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59" r:id="rId6"/>
    <p:sldId id="260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Jud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33CF6FE6-E8E7-44D1-9CBA-9AF386529D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Subjudul 2">
            <a:extLst>
              <a:ext uri="{FF2B5EF4-FFF2-40B4-BE49-F238E27FC236}">
                <a16:creationId xmlns:a16="http://schemas.microsoft.com/office/drawing/2014/main" id="{92DB219C-1B7E-49DC-997D-D5DE85914F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d-ID"/>
              <a:t>Klik untuk mengedit gaya subjudul Master</a:t>
            </a:r>
            <a:endParaRPr lang="en-ID"/>
          </a:p>
        </p:txBody>
      </p:sp>
      <p:sp>
        <p:nvSpPr>
          <p:cNvPr id="4" name="Tampungan Tanggal 3">
            <a:extLst>
              <a:ext uri="{FF2B5EF4-FFF2-40B4-BE49-F238E27FC236}">
                <a16:creationId xmlns:a16="http://schemas.microsoft.com/office/drawing/2014/main" id="{40CA2D6D-BBB9-4BA9-8F7F-898497874B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0883A-D30E-4051-A0C9-F55A7EE265A7}" type="datetimeFigureOut">
              <a:rPr lang="en-ID" smtClean="0"/>
              <a:t>04/06/2021</a:t>
            </a:fld>
            <a:endParaRPr lang="en-ID"/>
          </a:p>
        </p:txBody>
      </p:sp>
      <p:sp>
        <p:nvSpPr>
          <p:cNvPr id="5" name="Tampungan Kaki 4">
            <a:extLst>
              <a:ext uri="{FF2B5EF4-FFF2-40B4-BE49-F238E27FC236}">
                <a16:creationId xmlns:a16="http://schemas.microsoft.com/office/drawing/2014/main" id="{D19937CD-A818-4012-AEB8-E25E886AA0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Tampungan Nomor Slide 5">
            <a:extLst>
              <a:ext uri="{FF2B5EF4-FFF2-40B4-BE49-F238E27FC236}">
                <a16:creationId xmlns:a16="http://schemas.microsoft.com/office/drawing/2014/main" id="{A682EBDE-984D-4549-935C-6F5BFFB80A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FB5F5-5FC1-46E1-AD23-9028607AF1D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5997885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Judul dan Kon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F12DDB43-EBC8-42AF-99A8-ABF3F3D72B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Konten 2">
            <a:extLst>
              <a:ext uri="{FF2B5EF4-FFF2-40B4-BE49-F238E27FC236}">
                <a16:creationId xmlns:a16="http://schemas.microsoft.com/office/drawing/2014/main" id="{3747BEE0-8FF0-4034-8BF7-29765DF106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ID"/>
          </a:p>
        </p:txBody>
      </p:sp>
      <p:sp>
        <p:nvSpPr>
          <p:cNvPr id="4" name="Tampungan Tanggal 3">
            <a:extLst>
              <a:ext uri="{FF2B5EF4-FFF2-40B4-BE49-F238E27FC236}">
                <a16:creationId xmlns:a16="http://schemas.microsoft.com/office/drawing/2014/main" id="{27751AA1-23B7-45F4-B963-C3B0B1A98A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0883A-D30E-4051-A0C9-F55A7EE265A7}" type="datetimeFigureOut">
              <a:rPr lang="en-ID" smtClean="0"/>
              <a:t>04/06/2021</a:t>
            </a:fld>
            <a:endParaRPr lang="en-ID"/>
          </a:p>
        </p:txBody>
      </p:sp>
      <p:sp>
        <p:nvSpPr>
          <p:cNvPr id="5" name="Tampungan Kaki 4">
            <a:extLst>
              <a:ext uri="{FF2B5EF4-FFF2-40B4-BE49-F238E27FC236}">
                <a16:creationId xmlns:a16="http://schemas.microsoft.com/office/drawing/2014/main" id="{874168CE-3BEE-45FD-9368-104C039048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Tampungan Nomor Slide 5">
            <a:extLst>
              <a:ext uri="{FF2B5EF4-FFF2-40B4-BE49-F238E27FC236}">
                <a16:creationId xmlns:a16="http://schemas.microsoft.com/office/drawing/2014/main" id="{6A5147FA-B96E-4965-88B6-CF0F87FE50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FB5F5-5FC1-46E1-AD23-9028607AF1D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6807118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eader Bagi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AE4EC517-FC13-4BB1-A7FE-ED7BF2416B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Teks 2">
            <a:extLst>
              <a:ext uri="{FF2B5EF4-FFF2-40B4-BE49-F238E27FC236}">
                <a16:creationId xmlns:a16="http://schemas.microsoft.com/office/drawing/2014/main" id="{37432356-F0DA-4FEC-AA0F-7D49157554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4" name="Tampungan Tanggal 3">
            <a:extLst>
              <a:ext uri="{FF2B5EF4-FFF2-40B4-BE49-F238E27FC236}">
                <a16:creationId xmlns:a16="http://schemas.microsoft.com/office/drawing/2014/main" id="{2E1B5719-8F66-4FE5-9C91-714FC48464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0883A-D30E-4051-A0C9-F55A7EE265A7}" type="datetimeFigureOut">
              <a:rPr lang="en-ID" smtClean="0"/>
              <a:t>04/06/2021</a:t>
            </a:fld>
            <a:endParaRPr lang="en-ID"/>
          </a:p>
        </p:txBody>
      </p:sp>
      <p:sp>
        <p:nvSpPr>
          <p:cNvPr id="5" name="Tampungan Kaki 4">
            <a:extLst>
              <a:ext uri="{FF2B5EF4-FFF2-40B4-BE49-F238E27FC236}">
                <a16:creationId xmlns:a16="http://schemas.microsoft.com/office/drawing/2014/main" id="{4F31EC73-FECD-42B0-A7C7-4D41315F06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Tampungan Nomor Slide 5">
            <a:extLst>
              <a:ext uri="{FF2B5EF4-FFF2-40B4-BE49-F238E27FC236}">
                <a16:creationId xmlns:a16="http://schemas.microsoft.com/office/drawing/2014/main" id="{5C56609D-09E2-46BF-B253-BAA18EC28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FB5F5-5FC1-46E1-AD23-9028607AF1D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6981233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 Kon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0BD50685-79B2-4BBC-B5DF-4D7EBC7C02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Konten 2">
            <a:extLst>
              <a:ext uri="{FF2B5EF4-FFF2-40B4-BE49-F238E27FC236}">
                <a16:creationId xmlns:a16="http://schemas.microsoft.com/office/drawing/2014/main" id="{C480AC2B-D7AF-45A7-81BC-19FD16D237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ID"/>
          </a:p>
        </p:txBody>
      </p:sp>
      <p:sp>
        <p:nvSpPr>
          <p:cNvPr id="4" name="Tampungan Konten 3">
            <a:extLst>
              <a:ext uri="{FF2B5EF4-FFF2-40B4-BE49-F238E27FC236}">
                <a16:creationId xmlns:a16="http://schemas.microsoft.com/office/drawing/2014/main" id="{EABE8250-B4B1-4EE2-B83A-9D15710A65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ID"/>
          </a:p>
        </p:txBody>
      </p:sp>
      <p:sp>
        <p:nvSpPr>
          <p:cNvPr id="5" name="Tampungan Tanggal 4">
            <a:extLst>
              <a:ext uri="{FF2B5EF4-FFF2-40B4-BE49-F238E27FC236}">
                <a16:creationId xmlns:a16="http://schemas.microsoft.com/office/drawing/2014/main" id="{2E062833-7E80-45E3-BAE0-7EA5D0C40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0883A-D30E-4051-A0C9-F55A7EE265A7}" type="datetimeFigureOut">
              <a:rPr lang="en-ID" smtClean="0"/>
              <a:t>04/06/2021</a:t>
            </a:fld>
            <a:endParaRPr lang="en-ID"/>
          </a:p>
        </p:txBody>
      </p:sp>
      <p:sp>
        <p:nvSpPr>
          <p:cNvPr id="6" name="Tampungan Kaki 5">
            <a:extLst>
              <a:ext uri="{FF2B5EF4-FFF2-40B4-BE49-F238E27FC236}">
                <a16:creationId xmlns:a16="http://schemas.microsoft.com/office/drawing/2014/main" id="{942A7B53-F3B6-43B4-B46B-3F3AF1A68A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Tampungan Nomor Slide 6">
            <a:extLst>
              <a:ext uri="{FF2B5EF4-FFF2-40B4-BE49-F238E27FC236}">
                <a16:creationId xmlns:a16="http://schemas.microsoft.com/office/drawing/2014/main" id="{8095DC44-4EB7-40F1-BE3D-3E552D028D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FB5F5-5FC1-46E1-AD23-9028607AF1D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1180247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erbanding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1ABCB0F7-FD4B-408E-8BB0-4663CCC224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Teks 2">
            <a:extLst>
              <a:ext uri="{FF2B5EF4-FFF2-40B4-BE49-F238E27FC236}">
                <a16:creationId xmlns:a16="http://schemas.microsoft.com/office/drawing/2014/main" id="{22A87A4E-3CAB-43AF-9365-CEAF637F82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4" name="Tampungan Konten 3">
            <a:extLst>
              <a:ext uri="{FF2B5EF4-FFF2-40B4-BE49-F238E27FC236}">
                <a16:creationId xmlns:a16="http://schemas.microsoft.com/office/drawing/2014/main" id="{A9A74392-04A0-4682-BE9D-1A8916F8D2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ID"/>
          </a:p>
        </p:txBody>
      </p:sp>
      <p:sp>
        <p:nvSpPr>
          <p:cNvPr id="5" name="Tampungan Teks 4">
            <a:extLst>
              <a:ext uri="{FF2B5EF4-FFF2-40B4-BE49-F238E27FC236}">
                <a16:creationId xmlns:a16="http://schemas.microsoft.com/office/drawing/2014/main" id="{979DA104-EC1C-445F-AA52-DDE9B0C5C0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6" name="Tampungan Konten 5">
            <a:extLst>
              <a:ext uri="{FF2B5EF4-FFF2-40B4-BE49-F238E27FC236}">
                <a16:creationId xmlns:a16="http://schemas.microsoft.com/office/drawing/2014/main" id="{68B01E03-4AC9-4A9E-85E7-573E5BEB068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ID"/>
          </a:p>
        </p:txBody>
      </p:sp>
      <p:sp>
        <p:nvSpPr>
          <p:cNvPr id="7" name="Tampungan Tanggal 6">
            <a:extLst>
              <a:ext uri="{FF2B5EF4-FFF2-40B4-BE49-F238E27FC236}">
                <a16:creationId xmlns:a16="http://schemas.microsoft.com/office/drawing/2014/main" id="{5E1C401A-0B63-4B72-9604-DD272DE1DD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0883A-D30E-4051-A0C9-F55A7EE265A7}" type="datetimeFigureOut">
              <a:rPr lang="en-ID" smtClean="0"/>
              <a:t>04/06/2021</a:t>
            </a:fld>
            <a:endParaRPr lang="en-ID"/>
          </a:p>
        </p:txBody>
      </p:sp>
      <p:sp>
        <p:nvSpPr>
          <p:cNvPr id="8" name="Tampungan Kaki 7">
            <a:extLst>
              <a:ext uri="{FF2B5EF4-FFF2-40B4-BE49-F238E27FC236}">
                <a16:creationId xmlns:a16="http://schemas.microsoft.com/office/drawing/2014/main" id="{CA60D48D-3856-40E1-B03C-68B3E6627A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Tampungan Nomor Slide 8">
            <a:extLst>
              <a:ext uri="{FF2B5EF4-FFF2-40B4-BE49-F238E27FC236}">
                <a16:creationId xmlns:a16="http://schemas.microsoft.com/office/drawing/2014/main" id="{49A33E95-20F6-47A1-B7CC-C0A0E6DE2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FB5F5-5FC1-46E1-AD23-9028607AF1D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7293217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udul S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DA2BC564-70D7-4A0C-9D26-A5DCA17168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Tanggal 2">
            <a:extLst>
              <a:ext uri="{FF2B5EF4-FFF2-40B4-BE49-F238E27FC236}">
                <a16:creationId xmlns:a16="http://schemas.microsoft.com/office/drawing/2014/main" id="{1544E4EC-5244-432B-8E87-0A6BBB397A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0883A-D30E-4051-A0C9-F55A7EE265A7}" type="datetimeFigureOut">
              <a:rPr lang="en-ID" smtClean="0"/>
              <a:t>04/06/2021</a:t>
            </a:fld>
            <a:endParaRPr lang="en-ID"/>
          </a:p>
        </p:txBody>
      </p:sp>
      <p:sp>
        <p:nvSpPr>
          <p:cNvPr id="4" name="Tampungan Kaki 3">
            <a:extLst>
              <a:ext uri="{FF2B5EF4-FFF2-40B4-BE49-F238E27FC236}">
                <a16:creationId xmlns:a16="http://schemas.microsoft.com/office/drawing/2014/main" id="{8B3FBC30-8140-42E1-8778-7D3F023B25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Tampungan Nomor Slide 4">
            <a:extLst>
              <a:ext uri="{FF2B5EF4-FFF2-40B4-BE49-F238E27FC236}">
                <a16:creationId xmlns:a16="http://schemas.microsoft.com/office/drawing/2014/main" id="{CA6BECB6-79C2-4E99-9F08-17237D0986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FB5F5-5FC1-46E1-AD23-9028607AF1D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2683587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Koso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mpungan Tanggal 1">
            <a:extLst>
              <a:ext uri="{FF2B5EF4-FFF2-40B4-BE49-F238E27FC236}">
                <a16:creationId xmlns:a16="http://schemas.microsoft.com/office/drawing/2014/main" id="{28BD6AF4-4130-4591-9389-293309112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0883A-D30E-4051-A0C9-F55A7EE265A7}" type="datetimeFigureOut">
              <a:rPr lang="en-ID" smtClean="0"/>
              <a:t>04/06/2021</a:t>
            </a:fld>
            <a:endParaRPr lang="en-ID"/>
          </a:p>
        </p:txBody>
      </p:sp>
      <p:sp>
        <p:nvSpPr>
          <p:cNvPr id="3" name="Tampungan Kaki 2">
            <a:extLst>
              <a:ext uri="{FF2B5EF4-FFF2-40B4-BE49-F238E27FC236}">
                <a16:creationId xmlns:a16="http://schemas.microsoft.com/office/drawing/2014/main" id="{1E2328E6-C463-4013-9F7D-9CEC4B5E87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Tampungan Nomor Slide 3">
            <a:extLst>
              <a:ext uri="{FF2B5EF4-FFF2-40B4-BE49-F238E27FC236}">
                <a16:creationId xmlns:a16="http://schemas.microsoft.com/office/drawing/2014/main" id="{C166089C-0AFE-499C-BD60-1E4CD83C27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FB5F5-5FC1-46E1-AD23-9028607AF1D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6809941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onten dengan Keterang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D8831E32-F45B-4B12-A870-D05606D5E0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Konten 2">
            <a:extLst>
              <a:ext uri="{FF2B5EF4-FFF2-40B4-BE49-F238E27FC236}">
                <a16:creationId xmlns:a16="http://schemas.microsoft.com/office/drawing/2014/main" id="{48E05A27-87BA-49E2-9CED-81A9860C51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ID"/>
          </a:p>
        </p:txBody>
      </p:sp>
      <p:sp>
        <p:nvSpPr>
          <p:cNvPr id="4" name="Tampungan Teks 3">
            <a:extLst>
              <a:ext uri="{FF2B5EF4-FFF2-40B4-BE49-F238E27FC236}">
                <a16:creationId xmlns:a16="http://schemas.microsoft.com/office/drawing/2014/main" id="{AAE77956-53D0-439B-8966-DF0AA23436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5" name="Tampungan Tanggal 4">
            <a:extLst>
              <a:ext uri="{FF2B5EF4-FFF2-40B4-BE49-F238E27FC236}">
                <a16:creationId xmlns:a16="http://schemas.microsoft.com/office/drawing/2014/main" id="{D53431FB-595A-4FAB-A9FB-B8857FC39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0883A-D30E-4051-A0C9-F55A7EE265A7}" type="datetimeFigureOut">
              <a:rPr lang="en-ID" smtClean="0"/>
              <a:t>04/06/2021</a:t>
            </a:fld>
            <a:endParaRPr lang="en-ID"/>
          </a:p>
        </p:txBody>
      </p:sp>
      <p:sp>
        <p:nvSpPr>
          <p:cNvPr id="6" name="Tampungan Kaki 5">
            <a:extLst>
              <a:ext uri="{FF2B5EF4-FFF2-40B4-BE49-F238E27FC236}">
                <a16:creationId xmlns:a16="http://schemas.microsoft.com/office/drawing/2014/main" id="{91F0133A-5E40-4D2D-A482-83F8F31674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Tampungan Nomor Slide 6">
            <a:extLst>
              <a:ext uri="{FF2B5EF4-FFF2-40B4-BE49-F238E27FC236}">
                <a16:creationId xmlns:a16="http://schemas.microsoft.com/office/drawing/2014/main" id="{0B52804B-F999-4844-9B7A-4F225BD3C8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FB5F5-5FC1-46E1-AD23-9028607AF1D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55319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Gambar dengan Keterang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003880E1-13B5-4358-9F95-A4A41DFBEE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Gambar 2">
            <a:extLst>
              <a:ext uri="{FF2B5EF4-FFF2-40B4-BE49-F238E27FC236}">
                <a16:creationId xmlns:a16="http://schemas.microsoft.com/office/drawing/2014/main" id="{F0E2FE1E-2502-4ECD-92B4-4C253C4C832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D"/>
          </a:p>
        </p:txBody>
      </p:sp>
      <p:sp>
        <p:nvSpPr>
          <p:cNvPr id="4" name="Tampungan Teks 3">
            <a:extLst>
              <a:ext uri="{FF2B5EF4-FFF2-40B4-BE49-F238E27FC236}">
                <a16:creationId xmlns:a16="http://schemas.microsoft.com/office/drawing/2014/main" id="{34C000DF-BA4D-4A23-BE3B-84E4BDBF57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5" name="Tampungan Tanggal 4">
            <a:extLst>
              <a:ext uri="{FF2B5EF4-FFF2-40B4-BE49-F238E27FC236}">
                <a16:creationId xmlns:a16="http://schemas.microsoft.com/office/drawing/2014/main" id="{F9C6DE8D-A6A4-4D49-9CB4-C03FAD29E8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0883A-D30E-4051-A0C9-F55A7EE265A7}" type="datetimeFigureOut">
              <a:rPr lang="en-ID" smtClean="0"/>
              <a:t>04/06/2021</a:t>
            </a:fld>
            <a:endParaRPr lang="en-ID"/>
          </a:p>
        </p:txBody>
      </p:sp>
      <p:sp>
        <p:nvSpPr>
          <p:cNvPr id="6" name="Tampungan Kaki 5">
            <a:extLst>
              <a:ext uri="{FF2B5EF4-FFF2-40B4-BE49-F238E27FC236}">
                <a16:creationId xmlns:a16="http://schemas.microsoft.com/office/drawing/2014/main" id="{764C4E9A-51E5-407B-859A-85DC8DB0DF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Tampungan Nomor Slide 6">
            <a:extLst>
              <a:ext uri="{FF2B5EF4-FFF2-40B4-BE49-F238E27FC236}">
                <a16:creationId xmlns:a16="http://schemas.microsoft.com/office/drawing/2014/main" id="{CD5380E0-4A7D-48C5-A509-8BF633662D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FB5F5-5FC1-46E1-AD23-9028607AF1D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3243132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Judul dan Teks Vertik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B6FCA032-C4C6-48A1-B4D8-2EBFD93E0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Teks Vertikal 2">
            <a:extLst>
              <a:ext uri="{FF2B5EF4-FFF2-40B4-BE49-F238E27FC236}">
                <a16:creationId xmlns:a16="http://schemas.microsoft.com/office/drawing/2014/main" id="{51CE3C27-A097-4DD1-A920-AE7E788D05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ID"/>
          </a:p>
        </p:txBody>
      </p:sp>
      <p:sp>
        <p:nvSpPr>
          <p:cNvPr id="4" name="Tampungan Tanggal 3">
            <a:extLst>
              <a:ext uri="{FF2B5EF4-FFF2-40B4-BE49-F238E27FC236}">
                <a16:creationId xmlns:a16="http://schemas.microsoft.com/office/drawing/2014/main" id="{B0B09CF9-00BD-4E86-9681-174D1C9FCE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0883A-D30E-4051-A0C9-F55A7EE265A7}" type="datetimeFigureOut">
              <a:rPr lang="en-ID" smtClean="0"/>
              <a:t>04/06/2021</a:t>
            </a:fld>
            <a:endParaRPr lang="en-ID"/>
          </a:p>
        </p:txBody>
      </p:sp>
      <p:sp>
        <p:nvSpPr>
          <p:cNvPr id="5" name="Tampungan Kaki 4">
            <a:extLst>
              <a:ext uri="{FF2B5EF4-FFF2-40B4-BE49-F238E27FC236}">
                <a16:creationId xmlns:a16="http://schemas.microsoft.com/office/drawing/2014/main" id="{29F2AF3B-00F2-4770-80C3-87130FCA6B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Tampungan Nomor Slide 5">
            <a:extLst>
              <a:ext uri="{FF2B5EF4-FFF2-40B4-BE49-F238E27FC236}">
                <a16:creationId xmlns:a16="http://schemas.microsoft.com/office/drawing/2014/main" id="{ECA842CC-3891-4D84-93A6-9E125EB3AD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FB5F5-5FC1-46E1-AD23-9028607AF1D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6535629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Judul Vertikal dan Te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Vertikal 1">
            <a:extLst>
              <a:ext uri="{FF2B5EF4-FFF2-40B4-BE49-F238E27FC236}">
                <a16:creationId xmlns:a16="http://schemas.microsoft.com/office/drawing/2014/main" id="{01EF4F77-C90E-45C9-82AE-4EF0A50EEA3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Teks Vertikal 2">
            <a:extLst>
              <a:ext uri="{FF2B5EF4-FFF2-40B4-BE49-F238E27FC236}">
                <a16:creationId xmlns:a16="http://schemas.microsoft.com/office/drawing/2014/main" id="{85F4AFCC-E230-4770-971E-A3EBC5BA04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ID"/>
          </a:p>
        </p:txBody>
      </p:sp>
      <p:sp>
        <p:nvSpPr>
          <p:cNvPr id="4" name="Tampungan Tanggal 3">
            <a:extLst>
              <a:ext uri="{FF2B5EF4-FFF2-40B4-BE49-F238E27FC236}">
                <a16:creationId xmlns:a16="http://schemas.microsoft.com/office/drawing/2014/main" id="{D6F767F9-8C97-4E9B-9148-E418DB63B5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0883A-D30E-4051-A0C9-F55A7EE265A7}" type="datetimeFigureOut">
              <a:rPr lang="en-ID" smtClean="0"/>
              <a:t>04/06/2021</a:t>
            </a:fld>
            <a:endParaRPr lang="en-ID"/>
          </a:p>
        </p:txBody>
      </p:sp>
      <p:sp>
        <p:nvSpPr>
          <p:cNvPr id="5" name="Tampungan Kaki 4">
            <a:extLst>
              <a:ext uri="{FF2B5EF4-FFF2-40B4-BE49-F238E27FC236}">
                <a16:creationId xmlns:a16="http://schemas.microsoft.com/office/drawing/2014/main" id="{0DC3B4DC-22F3-476D-A19E-067859310A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Tampungan Nomor Slide 5">
            <a:extLst>
              <a:ext uri="{FF2B5EF4-FFF2-40B4-BE49-F238E27FC236}">
                <a16:creationId xmlns:a16="http://schemas.microsoft.com/office/drawing/2014/main" id="{BF2C1451-B2CA-4B4E-B8B5-3C4FE342FC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FB5F5-5FC1-46E1-AD23-9028607AF1D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82534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mpungan Judul 1">
            <a:extLst>
              <a:ext uri="{FF2B5EF4-FFF2-40B4-BE49-F238E27FC236}">
                <a16:creationId xmlns:a16="http://schemas.microsoft.com/office/drawing/2014/main" id="{CD37DE40-8DBC-4FEC-81DD-1EFC48550C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Teks 2">
            <a:extLst>
              <a:ext uri="{FF2B5EF4-FFF2-40B4-BE49-F238E27FC236}">
                <a16:creationId xmlns:a16="http://schemas.microsoft.com/office/drawing/2014/main" id="{44048E1E-7ECE-4C6B-B823-C3363F223C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ID"/>
          </a:p>
        </p:txBody>
      </p:sp>
      <p:sp>
        <p:nvSpPr>
          <p:cNvPr id="4" name="Tampungan Tanggal 3">
            <a:extLst>
              <a:ext uri="{FF2B5EF4-FFF2-40B4-BE49-F238E27FC236}">
                <a16:creationId xmlns:a16="http://schemas.microsoft.com/office/drawing/2014/main" id="{1132132F-7EF7-409D-9A49-10E11C90FD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80883A-D30E-4051-A0C9-F55A7EE265A7}" type="datetimeFigureOut">
              <a:rPr lang="en-ID" smtClean="0"/>
              <a:t>04/06/2021</a:t>
            </a:fld>
            <a:endParaRPr lang="en-ID"/>
          </a:p>
        </p:txBody>
      </p:sp>
      <p:sp>
        <p:nvSpPr>
          <p:cNvPr id="5" name="Tampungan Kaki 4">
            <a:extLst>
              <a:ext uri="{FF2B5EF4-FFF2-40B4-BE49-F238E27FC236}">
                <a16:creationId xmlns:a16="http://schemas.microsoft.com/office/drawing/2014/main" id="{84F6D3DD-707D-49D0-A6B1-50FCA5BD11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Tampungan Nomor Slide 5">
            <a:extLst>
              <a:ext uri="{FF2B5EF4-FFF2-40B4-BE49-F238E27FC236}">
                <a16:creationId xmlns:a16="http://schemas.microsoft.com/office/drawing/2014/main" id="{17873596-8B17-447A-A2C5-A04B0399C4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0FB5F5-5FC1-46E1-AD23-9028607AF1D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452299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0DDF666D-A105-402C-ABFE-9224DA16C2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678693"/>
            <a:ext cx="9144000" cy="752695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Tegangan</a:t>
            </a:r>
            <a:r>
              <a:rPr lang="en-US" dirty="0"/>
              <a:t> </a:t>
            </a:r>
            <a:r>
              <a:rPr lang="en-US" dirty="0" err="1"/>
              <a:t>Lentur</a:t>
            </a:r>
            <a:r>
              <a:rPr lang="en-US" dirty="0"/>
              <a:t> </a:t>
            </a:r>
            <a:r>
              <a:rPr lang="en-US" dirty="0" err="1" smtClean="0"/>
              <a:t>Balok</a:t>
            </a:r>
            <a:r>
              <a:rPr lang="id-ID" dirty="0" smtClean="0"/>
              <a:t> dengan konsol</a:t>
            </a:r>
            <a:endParaRPr lang="en-ID" dirty="0"/>
          </a:p>
        </p:txBody>
      </p:sp>
      <p:sp>
        <p:nvSpPr>
          <p:cNvPr id="3" name="Subjudul 2">
            <a:extLst>
              <a:ext uri="{FF2B5EF4-FFF2-40B4-BE49-F238E27FC236}">
                <a16:creationId xmlns:a16="http://schemas.microsoft.com/office/drawing/2014/main" id="{095869F8-8BA9-4C70-94BF-5AC52BB322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453127"/>
          </a:xfrm>
        </p:spPr>
        <p:txBody>
          <a:bodyPr/>
          <a:lstStyle/>
          <a:p>
            <a:r>
              <a:rPr lang="en-US" dirty="0" err="1"/>
              <a:t>Pembahasan</a:t>
            </a:r>
            <a:r>
              <a:rPr lang="en-US" dirty="0"/>
              <a:t> </a:t>
            </a:r>
            <a:r>
              <a:rPr lang="en-US" dirty="0" err="1"/>
              <a:t>Pendalaman</a:t>
            </a:r>
            <a:r>
              <a:rPr lang="en-US" dirty="0"/>
              <a:t> </a:t>
            </a:r>
            <a:r>
              <a:rPr lang="en-US" dirty="0" err="1"/>
              <a:t>Latihan</a:t>
            </a:r>
            <a:r>
              <a:rPr lang="en-US" dirty="0"/>
              <a:t> </a:t>
            </a:r>
            <a:r>
              <a:rPr lang="en-US" dirty="0" err="1"/>
              <a:t>Soal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9451427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ambar 1">
            <a:extLst>
              <a:ext uri="{FF2B5EF4-FFF2-40B4-BE49-F238E27FC236}">
                <a16:creationId xmlns:a16="http://schemas.microsoft.com/office/drawing/2014/main" id="{43B7DC3B-7A48-4E35-AF9D-7C4B1F0C6F9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3587" t="22596" r="26630" b="38738"/>
          <a:stretch/>
        </p:blipFill>
        <p:spPr>
          <a:xfrm>
            <a:off x="1298713" y="887895"/>
            <a:ext cx="6891130" cy="3882887"/>
          </a:xfrm>
          <a:prstGeom prst="rect">
            <a:avLst/>
          </a:prstGeom>
        </p:spPr>
      </p:pic>
      <p:pic>
        <p:nvPicPr>
          <p:cNvPr id="3" name="Suara Rekaman">
            <a:hlinkClick r:id="" action="ppaction://media"/>
            <a:extLst>
              <a:ext uri="{FF2B5EF4-FFF2-40B4-BE49-F238E27FC236}">
                <a16:creationId xmlns:a16="http://schemas.microsoft.com/office/drawing/2014/main" id="{90523E7E-DE3D-4E02-9842-0B3B54CFE4C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533321" y="5360505"/>
            <a:ext cx="609600" cy="609600"/>
          </a:xfrm>
          <a:prstGeom prst="rect">
            <a:avLst/>
          </a:prstGeom>
        </p:spPr>
      </p:pic>
      <p:sp>
        <p:nvSpPr>
          <p:cNvPr id="4" name="Kotak Teks 3">
            <a:extLst>
              <a:ext uri="{FF2B5EF4-FFF2-40B4-BE49-F238E27FC236}">
                <a16:creationId xmlns:a16="http://schemas.microsoft.com/office/drawing/2014/main" id="{B969B506-3864-44CC-A057-B58F041788FD}"/>
              </a:ext>
            </a:extLst>
          </p:cNvPr>
          <p:cNvSpPr txBox="1"/>
          <p:nvPr/>
        </p:nvSpPr>
        <p:spPr>
          <a:xfrm>
            <a:off x="5638800" y="4991173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audio</a:t>
            </a:r>
            <a:endParaRPr lang="en-ID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4463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29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ambar 1">
            <a:extLst>
              <a:ext uri="{FF2B5EF4-FFF2-40B4-BE49-F238E27FC236}">
                <a16:creationId xmlns:a16="http://schemas.microsoft.com/office/drawing/2014/main" id="{0611B256-D835-43D0-90C4-0EECEE170F9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3261" t="16022" r="28587" b="12639"/>
          <a:stretch/>
        </p:blipFill>
        <p:spPr>
          <a:xfrm>
            <a:off x="596348" y="490331"/>
            <a:ext cx="7103165" cy="5393635"/>
          </a:xfrm>
          <a:prstGeom prst="rect">
            <a:avLst/>
          </a:prstGeom>
        </p:spPr>
      </p:pic>
      <p:pic>
        <p:nvPicPr>
          <p:cNvPr id="3" name="Gambar 2">
            <a:extLst>
              <a:ext uri="{FF2B5EF4-FFF2-40B4-BE49-F238E27FC236}">
                <a16:creationId xmlns:a16="http://schemas.microsoft.com/office/drawing/2014/main" id="{7B2B125C-61DA-47D8-B632-0523E95936C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5500" t="41731" r="28696" b="38738"/>
          <a:stretch/>
        </p:blipFill>
        <p:spPr>
          <a:xfrm>
            <a:off x="6453808" y="759552"/>
            <a:ext cx="5274365" cy="1961322"/>
          </a:xfrm>
          <a:prstGeom prst="rect">
            <a:avLst/>
          </a:prstGeom>
        </p:spPr>
      </p:pic>
      <p:sp>
        <p:nvSpPr>
          <p:cNvPr id="4" name="Kotak Teks 3">
            <a:extLst>
              <a:ext uri="{FF2B5EF4-FFF2-40B4-BE49-F238E27FC236}">
                <a16:creationId xmlns:a16="http://schemas.microsoft.com/office/drawing/2014/main" id="{157C3016-AE87-4614-981D-FE3F79C451C6}"/>
              </a:ext>
            </a:extLst>
          </p:cNvPr>
          <p:cNvSpPr txBox="1"/>
          <p:nvPr/>
        </p:nvSpPr>
        <p:spPr>
          <a:xfrm>
            <a:off x="7931425" y="735497"/>
            <a:ext cx="1610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q = 1 KN/m</a:t>
            </a:r>
            <a:endParaRPr lang="en-ID" dirty="0"/>
          </a:p>
        </p:txBody>
      </p:sp>
      <p:cxnSp>
        <p:nvCxnSpPr>
          <p:cNvPr id="6" name="Konektor Panah Lurus 5">
            <a:extLst>
              <a:ext uri="{FF2B5EF4-FFF2-40B4-BE49-F238E27FC236}">
                <a16:creationId xmlns:a16="http://schemas.microsoft.com/office/drawing/2014/main" id="{9300190B-0E5B-4397-921C-E8C689764E0B}"/>
              </a:ext>
            </a:extLst>
          </p:cNvPr>
          <p:cNvCxnSpPr/>
          <p:nvPr/>
        </p:nvCxnSpPr>
        <p:spPr>
          <a:xfrm flipV="1">
            <a:off x="6851373" y="1775793"/>
            <a:ext cx="0" cy="503583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Konektor Panah Lurus 6">
            <a:extLst>
              <a:ext uri="{FF2B5EF4-FFF2-40B4-BE49-F238E27FC236}">
                <a16:creationId xmlns:a16="http://schemas.microsoft.com/office/drawing/2014/main" id="{67E9DA5B-022F-4C0F-AB11-E2A6D30D6AA3}"/>
              </a:ext>
            </a:extLst>
          </p:cNvPr>
          <p:cNvCxnSpPr/>
          <p:nvPr/>
        </p:nvCxnSpPr>
        <p:spPr>
          <a:xfrm flipV="1">
            <a:off x="8686803" y="1742666"/>
            <a:ext cx="0" cy="503583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Kotak Teks 8">
            <a:extLst>
              <a:ext uri="{FF2B5EF4-FFF2-40B4-BE49-F238E27FC236}">
                <a16:creationId xmlns:a16="http://schemas.microsoft.com/office/drawing/2014/main" id="{03554881-BFAE-45F8-A31A-4CFB677BB2AE}"/>
              </a:ext>
            </a:extLst>
          </p:cNvPr>
          <p:cNvSpPr txBox="1"/>
          <p:nvPr/>
        </p:nvSpPr>
        <p:spPr>
          <a:xfrm>
            <a:off x="8527774" y="2232993"/>
            <a:ext cx="5632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</a:t>
            </a:r>
            <a:r>
              <a:rPr lang="en-US" sz="1050" dirty="0"/>
              <a:t>VB</a:t>
            </a:r>
            <a:endParaRPr lang="en-ID" sz="1050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09098475-F40B-4937-959C-A1E2E0560A02}"/>
              </a:ext>
            </a:extLst>
          </p:cNvPr>
          <p:cNvSpPr/>
          <p:nvPr/>
        </p:nvSpPr>
        <p:spPr>
          <a:xfrm>
            <a:off x="1497496" y="1220930"/>
            <a:ext cx="768626" cy="3693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cxnSp>
        <p:nvCxnSpPr>
          <p:cNvPr id="15" name="Konektor Panah Lurus 14">
            <a:extLst>
              <a:ext uri="{FF2B5EF4-FFF2-40B4-BE49-F238E27FC236}">
                <a16:creationId xmlns:a16="http://schemas.microsoft.com/office/drawing/2014/main" id="{8F9928A5-AEB5-4D0D-AEA5-330CAA1271A3}"/>
              </a:ext>
            </a:extLst>
          </p:cNvPr>
          <p:cNvCxnSpPr>
            <a:cxnSpLocks/>
            <a:stCxn id="12" idx="7"/>
          </p:cNvCxnSpPr>
          <p:nvPr/>
        </p:nvCxnSpPr>
        <p:spPr>
          <a:xfrm flipV="1">
            <a:off x="2153559" y="1113185"/>
            <a:ext cx="2087137" cy="1618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8" name="Kotak Teks 17">
            <a:extLst>
              <a:ext uri="{FF2B5EF4-FFF2-40B4-BE49-F238E27FC236}">
                <a16:creationId xmlns:a16="http://schemas.microsoft.com/office/drawing/2014/main" id="{1F61EEB2-9DE1-49FE-A4C1-2DC6945823FF}"/>
              </a:ext>
            </a:extLst>
          </p:cNvPr>
          <p:cNvSpPr txBox="1"/>
          <p:nvPr/>
        </p:nvSpPr>
        <p:spPr>
          <a:xfrm>
            <a:off x="4366592" y="1051821"/>
            <a:ext cx="14378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>
                <a:solidFill>
                  <a:srgbClr val="FF0000"/>
                </a:solidFill>
              </a:rPr>
              <a:t>dari</a:t>
            </a:r>
            <a:r>
              <a:rPr lang="en-US" sz="1600" dirty="0">
                <a:solidFill>
                  <a:srgbClr val="FF0000"/>
                </a:solidFill>
              </a:rPr>
              <a:t> ƩMB = 0</a:t>
            </a:r>
            <a:r>
              <a:rPr lang="en-US" dirty="0"/>
              <a:t>  </a:t>
            </a:r>
            <a:endParaRPr lang="en-ID" dirty="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E8190C1B-F0EF-40E5-8922-BFE62D932A6D}"/>
              </a:ext>
            </a:extLst>
          </p:cNvPr>
          <p:cNvSpPr/>
          <p:nvPr/>
        </p:nvSpPr>
        <p:spPr>
          <a:xfrm>
            <a:off x="1504124" y="1709531"/>
            <a:ext cx="768626" cy="33584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cxnSp>
        <p:nvCxnSpPr>
          <p:cNvPr id="22" name="Konektor Panah Lurus 21">
            <a:extLst>
              <a:ext uri="{FF2B5EF4-FFF2-40B4-BE49-F238E27FC236}">
                <a16:creationId xmlns:a16="http://schemas.microsoft.com/office/drawing/2014/main" id="{ABA10EB9-C028-4E9E-A1A6-AD4C0064670D}"/>
              </a:ext>
            </a:extLst>
          </p:cNvPr>
          <p:cNvCxnSpPr>
            <a:cxnSpLocks/>
          </p:cNvCxnSpPr>
          <p:nvPr/>
        </p:nvCxnSpPr>
        <p:spPr>
          <a:xfrm flipH="1">
            <a:off x="1139687" y="1930999"/>
            <a:ext cx="384395" cy="435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5" name="Kotak Teks 24">
            <a:extLst>
              <a:ext uri="{FF2B5EF4-FFF2-40B4-BE49-F238E27FC236}">
                <a16:creationId xmlns:a16="http://schemas.microsoft.com/office/drawing/2014/main" id="{650269E4-0982-42B6-BBD6-453327112600}"/>
              </a:ext>
            </a:extLst>
          </p:cNvPr>
          <p:cNvSpPr txBox="1"/>
          <p:nvPr/>
        </p:nvSpPr>
        <p:spPr>
          <a:xfrm>
            <a:off x="225285" y="1946342"/>
            <a:ext cx="14378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>
                <a:solidFill>
                  <a:srgbClr val="FF0000"/>
                </a:solidFill>
              </a:rPr>
              <a:t>dari</a:t>
            </a:r>
            <a:r>
              <a:rPr lang="en-US" sz="1600" dirty="0">
                <a:solidFill>
                  <a:srgbClr val="FF0000"/>
                </a:solidFill>
              </a:rPr>
              <a:t> ƩMA = 0</a:t>
            </a:r>
            <a:r>
              <a:rPr lang="en-US" dirty="0"/>
              <a:t>  </a:t>
            </a:r>
            <a:endParaRPr lang="en-ID" dirty="0"/>
          </a:p>
        </p:txBody>
      </p:sp>
      <p:cxnSp>
        <p:nvCxnSpPr>
          <p:cNvPr id="28" name="Konektor Lurus 27">
            <a:extLst>
              <a:ext uri="{FF2B5EF4-FFF2-40B4-BE49-F238E27FC236}">
                <a16:creationId xmlns:a16="http://schemas.microsoft.com/office/drawing/2014/main" id="{23B8756C-0623-41ED-9242-7BFB12347CDC}"/>
              </a:ext>
            </a:extLst>
          </p:cNvPr>
          <p:cNvCxnSpPr/>
          <p:nvPr/>
        </p:nvCxnSpPr>
        <p:spPr>
          <a:xfrm>
            <a:off x="6771863" y="2716694"/>
            <a:ext cx="1285461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0" name="Konektor Lurus 29">
            <a:extLst>
              <a:ext uri="{FF2B5EF4-FFF2-40B4-BE49-F238E27FC236}">
                <a16:creationId xmlns:a16="http://schemas.microsoft.com/office/drawing/2014/main" id="{B8F272B8-EA7D-4250-BC7B-28BA5D87B607}"/>
              </a:ext>
            </a:extLst>
          </p:cNvPr>
          <p:cNvCxnSpPr/>
          <p:nvPr/>
        </p:nvCxnSpPr>
        <p:spPr>
          <a:xfrm>
            <a:off x="6864630" y="2637185"/>
            <a:ext cx="0" cy="245166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1" name="Konektor Lurus 30">
            <a:extLst>
              <a:ext uri="{FF2B5EF4-FFF2-40B4-BE49-F238E27FC236}">
                <a16:creationId xmlns:a16="http://schemas.microsoft.com/office/drawing/2014/main" id="{F554C587-01FC-4DD2-B7B4-A6313E1DE2A7}"/>
              </a:ext>
            </a:extLst>
          </p:cNvPr>
          <p:cNvCxnSpPr/>
          <p:nvPr/>
        </p:nvCxnSpPr>
        <p:spPr>
          <a:xfrm>
            <a:off x="7825408" y="2630558"/>
            <a:ext cx="0" cy="245166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2" name="Kotak Teks 31">
            <a:extLst>
              <a:ext uri="{FF2B5EF4-FFF2-40B4-BE49-F238E27FC236}">
                <a16:creationId xmlns:a16="http://schemas.microsoft.com/office/drawing/2014/main" id="{07FF93DA-39F1-4CE9-8CA0-94EED8F0AA66}"/>
              </a:ext>
            </a:extLst>
          </p:cNvPr>
          <p:cNvSpPr txBox="1"/>
          <p:nvPr/>
        </p:nvSpPr>
        <p:spPr>
          <a:xfrm>
            <a:off x="7295323" y="2637182"/>
            <a:ext cx="311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x</a:t>
            </a:r>
            <a:endParaRPr lang="en-ID" dirty="0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98E097A7-502F-4787-ADC3-179D7FCBF90A}"/>
              </a:ext>
            </a:extLst>
          </p:cNvPr>
          <p:cNvSpPr/>
          <p:nvPr/>
        </p:nvSpPr>
        <p:spPr>
          <a:xfrm>
            <a:off x="1563760" y="2749824"/>
            <a:ext cx="768626" cy="33584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34" name="Kotak Teks 33">
            <a:extLst>
              <a:ext uri="{FF2B5EF4-FFF2-40B4-BE49-F238E27FC236}">
                <a16:creationId xmlns:a16="http://schemas.microsoft.com/office/drawing/2014/main" id="{DA69CCA0-28FB-439F-842C-BCEA48BCF018}"/>
              </a:ext>
            </a:extLst>
          </p:cNvPr>
          <p:cNvSpPr txBox="1"/>
          <p:nvPr/>
        </p:nvSpPr>
        <p:spPr>
          <a:xfrm>
            <a:off x="271669" y="2733078"/>
            <a:ext cx="14378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dg x = 2,67 m</a:t>
            </a:r>
            <a:r>
              <a:rPr lang="en-US" sz="1600" dirty="0"/>
              <a:t>  </a:t>
            </a:r>
            <a:endParaRPr lang="en-ID" sz="1600" dirty="0"/>
          </a:p>
        </p:txBody>
      </p:sp>
      <p:cxnSp>
        <p:nvCxnSpPr>
          <p:cNvPr id="35" name="Konektor Panah Lurus 34">
            <a:extLst>
              <a:ext uri="{FF2B5EF4-FFF2-40B4-BE49-F238E27FC236}">
                <a16:creationId xmlns:a16="http://schemas.microsoft.com/office/drawing/2014/main" id="{76B12D62-0F3D-475A-A6F3-25747AF86C41}"/>
              </a:ext>
            </a:extLst>
          </p:cNvPr>
          <p:cNvCxnSpPr>
            <a:cxnSpLocks/>
          </p:cNvCxnSpPr>
          <p:nvPr/>
        </p:nvCxnSpPr>
        <p:spPr>
          <a:xfrm>
            <a:off x="2305959" y="3229713"/>
            <a:ext cx="2305798" cy="1992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7" name="Kotak Teks 36">
            <a:extLst>
              <a:ext uri="{FF2B5EF4-FFF2-40B4-BE49-F238E27FC236}">
                <a16:creationId xmlns:a16="http://schemas.microsoft.com/office/drawing/2014/main" id="{4C8C1A42-26A2-46BC-A769-B794BE8499A9}"/>
              </a:ext>
            </a:extLst>
          </p:cNvPr>
          <p:cNvSpPr txBox="1"/>
          <p:nvPr/>
        </p:nvSpPr>
        <p:spPr>
          <a:xfrm>
            <a:off x="4558747" y="3218551"/>
            <a:ext cx="30214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>
                <a:solidFill>
                  <a:srgbClr val="FF0000"/>
                </a:solidFill>
              </a:rPr>
              <a:t>dihtg</a:t>
            </a:r>
            <a:r>
              <a:rPr lang="en-US" sz="1600" dirty="0">
                <a:solidFill>
                  <a:srgbClr val="FF0000"/>
                </a:solidFill>
              </a:rPr>
              <a:t> </a:t>
            </a:r>
            <a:r>
              <a:rPr lang="en-US" sz="1600" dirty="0" err="1">
                <a:solidFill>
                  <a:srgbClr val="FF0000"/>
                </a:solidFill>
              </a:rPr>
              <a:t>dari</a:t>
            </a:r>
            <a:r>
              <a:rPr lang="en-US" sz="1600" dirty="0">
                <a:solidFill>
                  <a:srgbClr val="FF0000"/>
                </a:solidFill>
              </a:rPr>
              <a:t> </a:t>
            </a:r>
            <a:r>
              <a:rPr lang="en-US" sz="1600" dirty="0" err="1">
                <a:solidFill>
                  <a:srgbClr val="FF0000"/>
                </a:solidFill>
              </a:rPr>
              <a:t>kanan</a:t>
            </a:r>
            <a:r>
              <a:rPr lang="en-US" sz="1600" dirty="0">
                <a:solidFill>
                  <a:srgbClr val="FF0000"/>
                </a:solidFill>
              </a:rPr>
              <a:t> </a:t>
            </a:r>
            <a:r>
              <a:rPr lang="en-US" sz="1600" dirty="0" err="1">
                <a:solidFill>
                  <a:srgbClr val="FF0000"/>
                </a:solidFill>
              </a:rPr>
              <a:t>ke</a:t>
            </a:r>
            <a:r>
              <a:rPr lang="en-US" sz="1600" dirty="0">
                <a:solidFill>
                  <a:srgbClr val="FF0000"/>
                </a:solidFill>
              </a:rPr>
              <a:t> </a:t>
            </a:r>
            <a:r>
              <a:rPr lang="en-US" sz="1600" dirty="0" err="1">
                <a:solidFill>
                  <a:srgbClr val="FF0000"/>
                </a:solidFill>
              </a:rPr>
              <a:t>kiri</a:t>
            </a:r>
            <a:r>
              <a:rPr lang="en-US" sz="1600" dirty="0">
                <a:solidFill>
                  <a:srgbClr val="FF0000"/>
                </a:solidFill>
              </a:rPr>
              <a:t> </a:t>
            </a:r>
            <a:r>
              <a:rPr lang="en-US" sz="1600" dirty="0" err="1">
                <a:solidFill>
                  <a:srgbClr val="FF0000"/>
                </a:solidFill>
              </a:rPr>
              <a:t>dari</a:t>
            </a:r>
            <a:r>
              <a:rPr lang="en-US" sz="1600" dirty="0">
                <a:solidFill>
                  <a:srgbClr val="FF0000"/>
                </a:solidFill>
              </a:rPr>
              <a:t> </a:t>
            </a:r>
            <a:r>
              <a:rPr lang="en-US" sz="1600" dirty="0" err="1">
                <a:solidFill>
                  <a:srgbClr val="FF0000"/>
                </a:solidFill>
              </a:rPr>
              <a:t>ujung</a:t>
            </a:r>
            <a:r>
              <a:rPr lang="en-US" sz="1600" dirty="0">
                <a:solidFill>
                  <a:srgbClr val="FF0000"/>
                </a:solidFill>
              </a:rPr>
              <a:t>  </a:t>
            </a:r>
            <a:endParaRPr lang="en-ID" dirty="0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72959E8F-0081-4CF7-BA5D-C82CA2206BED}"/>
              </a:ext>
            </a:extLst>
          </p:cNvPr>
          <p:cNvSpPr/>
          <p:nvPr/>
        </p:nvSpPr>
        <p:spPr>
          <a:xfrm>
            <a:off x="874642" y="3935891"/>
            <a:ext cx="576473" cy="33584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cxnSp>
        <p:nvCxnSpPr>
          <p:cNvPr id="39" name="Konektor Panah Lurus 38">
            <a:extLst>
              <a:ext uri="{FF2B5EF4-FFF2-40B4-BE49-F238E27FC236}">
                <a16:creationId xmlns:a16="http://schemas.microsoft.com/office/drawing/2014/main" id="{CCA1D144-8DF1-40E3-8B5A-B4871E09F3CC}"/>
              </a:ext>
            </a:extLst>
          </p:cNvPr>
          <p:cNvCxnSpPr>
            <a:cxnSpLocks/>
          </p:cNvCxnSpPr>
          <p:nvPr/>
        </p:nvCxnSpPr>
        <p:spPr>
          <a:xfrm>
            <a:off x="1331884" y="4230000"/>
            <a:ext cx="3279873" cy="1389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1" name="Kotak Teks 40">
            <a:extLst>
              <a:ext uri="{FF2B5EF4-FFF2-40B4-BE49-F238E27FC236}">
                <a16:creationId xmlns:a16="http://schemas.microsoft.com/office/drawing/2014/main" id="{407203BB-1130-494D-98D5-C62D0F8A3082}"/>
              </a:ext>
            </a:extLst>
          </p:cNvPr>
          <p:cNvSpPr txBox="1"/>
          <p:nvPr/>
        </p:nvSpPr>
        <p:spPr>
          <a:xfrm>
            <a:off x="4644887" y="4199679"/>
            <a:ext cx="30214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>
                <a:solidFill>
                  <a:srgbClr val="FF0000"/>
                </a:solidFill>
              </a:rPr>
              <a:t>Yb</a:t>
            </a:r>
            <a:r>
              <a:rPr lang="en-US" sz="1600" dirty="0">
                <a:solidFill>
                  <a:srgbClr val="FF0000"/>
                </a:solidFill>
              </a:rPr>
              <a:t> = (y1.A1 + y2.A2)/</a:t>
            </a:r>
            <a:r>
              <a:rPr lang="en-US" sz="1600" dirty="0" err="1">
                <a:solidFill>
                  <a:srgbClr val="FF0000"/>
                </a:solidFill>
              </a:rPr>
              <a:t>Atot</a:t>
            </a:r>
            <a:r>
              <a:rPr lang="en-US" sz="1600" dirty="0">
                <a:solidFill>
                  <a:srgbClr val="FF0000"/>
                </a:solidFill>
              </a:rPr>
              <a:t>  </a:t>
            </a:r>
            <a:endParaRPr lang="en-ID" dirty="0"/>
          </a:p>
        </p:txBody>
      </p:sp>
      <p:cxnSp>
        <p:nvCxnSpPr>
          <p:cNvPr id="44" name="Konektor Lurus 43">
            <a:extLst>
              <a:ext uri="{FF2B5EF4-FFF2-40B4-BE49-F238E27FC236}">
                <a16:creationId xmlns:a16="http://schemas.microsoft.com/office/drawing/2014/main" id="{552D0FD3-5A72-4E80-B100-889E41D68ACF}"/>
              </a:ext>
            </a:extLst>
          </p:cNvPr>
          <p:cNvCxnSpPr/>
          <p:nvPr/>
        </p:nvCxnSpPr>
        <p:spPr>
          <a:xfrm>
            <a:off x="10098157" y="1194101"/>
            <a:ext cx="51683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Konektor Lurus 45">
            <a:extLst>
              <a:ext uri="{FF2B5EF4-FFF2-40B4-BE49-F238E27FC236}">
                <a16:creationId xmlns:a16="http://schemas.microsoft.com/office/drawing/2014/main" id="{B7F0538A-2CF7-4604-8612-B8B4C7D2C9B1}"/>
              </a:ext>
            </a:extLst>
          </p:cNvPr>
          <p:cNvCxnSpPr/>
          <p:nvPr/>
        </p:nvCxnSpPr>
        <p:spPr>
          <a:xfrm>
            <a:off x="9541564" y="1917207"/>
            <a:ext cx="107342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Konektor Lurus 47">
            <a:extLst>
              <a:ext uri="{FF2B5EF4-FFF2-40B4-BE49-F238E27FC236}">
                <a16:creationId xmlns:a16="http://schemas.microsoft.com/office/drawing/2014/main" id="{96A4F36C-5811-4721-94D9-BC54F13C9E5A}"/>
              </a:ext>
            </a:extLst>
          </p:cNvPr>
          <p:cNvCxnSpPr/>
          <p:nvPr/>
        </p:nvCxnSpPr>
        <p:spPr>
          <a:xfrm>
            <a:off x="9581320" y="1012065"/>
            <a:ext cx="0" cy="99355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Konektor Lurus 49">
            <a:extLst>
              <a:ext uri="{FF2B5EF4-FFF2-40B4-BE49-F238E27FC236}">
                <a16:creationId xmlns:a16="http://schemas.microsoft.com/office/drawing/2014/main" id="{D94EC435-9C84-459A-A7F5-65F378E71716}"/>
              </a:ext>
            </a:extLst>
          </p:cNvPr>
          <p:cNvCxnSpPr/>
          <p:nvPr/>
        </p:nvCxnSpPr>
        <p:spPr>
          <a:xfrm>
            <a:off x="9475306" y="1065691"/>
            <a:ext cx="26504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Kotak Teks 51">
            <a:extLst>
              <a:ext uri="{FF2B5EF4-FFF2-40B4-BE49-F238E27FC236}">
                <a16:creationId xmlns:a16="http://schemas.microsoft.com/office/drawing/2014/main" id="{FB118E67-12CD-464B-880C-EE564EAB440E}"/>
              </a:ext>
            </a:extLst>
          </p:cNvPr>
          <p:cNvSpPr txBox="1"/>
          <p:nvPr/>
        </p:nvSpPr>
        <p:spPr>
          <a:xfrm>
            <a:off x="9322906" y="1358351"/>
            <a:ext cx="5698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  90</a:t>
            </a:r>
            <a:endParaRPr lang="en-ID" sz="1400" dirty="0"/>
          </a:p>
        </p:txBody>
      </p:sp>
      <p:cxnSp>
        <p:nvCxnSpPr>
          <p:cNvPr id="54" name="Konektor Lurus 53">
            <a:extLst>
              <a:ext uri="{FF2B5EF4-FFF2-40B4-BE49-F238E27FC236}">
                <a16:creationId xmlns:a16="http://schemas.microsoft.com/office/drawing/2014/main" id="{084D4301-0B3F-4CDB-AC00-8CF27D646FE3}"/>
              </a:ext>
            </a:extLst>
          </p:cNvPr>
          <p:cNvCxnSpPr>
            <a:cxnSpLocks/>
          </p:cNvCxnSpPr>
          <p:nvPr/>
        </p:nvCxnSpPr>
        <p:spPr>
          <a:xfrm>
            <a:off x="9879499" y="1402637"/>
            <a:ext cx="0" cy="6338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Kotak Teks 54">
            <a:extLst>
              <a:ext uri="{FF2B5EF4-FFF2-40B4-BE49-F238E27FC236}">
                <a16:creationId xmlns:a16="http://schemas.microsoft.com/office/drawing/2014/main" id="{332B374D-7F26-4CAF-96F0-55EC765983D2}"/>
              </a:ext>
            </a:extLst>
          </p:cNvPr>
          <p:cNvSpPr txBox="1"/>
          <p:nvPr/>
        </p:nvSpPr>
        <p:spPr>
          <a:xfrm>
            <a:off x="9607826" y="1510751"/>
            <a:ext cx="5698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  40</a:t>
            </a:r>
            <a:endParaRPr lang="en-ID" sz="1400" dirty="0"/>
          </a:p>
        </p:txBody>
      </p:sp>
      <p:cxnSp>
        <p:nvCxnSpPr>
          <p:cNvPr id="56" name="Konektor Lurus 55">
            <a:extLst>
              <a:ext uri="{FF2B5EF4-FFF2-40B4-BE49-F238E27FC236}">
                <a16:creationId xmlns:a16="http://schemas.microsoft.com/office/drawing/2014/main" id="{7883092D-0C59-4339-9B36-4B2E0E6D008B}"/>
              </a:ext>
            </a:extLst>
          </p:cNvPr>
          <p:cNvCxnSpPr/>
          <p:nvPr/>
        </p:nvCxnSpPr>
        <p:spPr>
          <a:xfrm>
            <a:off x="9760226" y="1562645"/>
            <a:ext cx="26504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Gambar 35">
            <a:extLst>
              <a:ext uri="{FF2B5EF4-FFF2-40B4-BE49-F238E27FC236}">
                <a16:creationId xmlns:a16="http://schemas.microsoft.com/office/drawing/2014/main" id="{74399F50-C021-49A0-A7E0-91BD70B11DB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6313" t="40213" r="28696" b="38738"/>
          <a:stretch/>
        </p:blipFill>
        <p:spPr>
          <a:xfrm>
            <a:off x="8736494" y="3376850"/>
            <a:ext cx="2405267" cy="2113722"/>
          </a:xfrm>
          <a:prstGeom prst="rect">
            <a:avLst/>
          </a:prstGeom>
        </p:spPr>
      </p:pic>
      <p:cxnSp>
        <p:nvCxnSpPr>
          <p:cNvPr id="10" name="Konektor Lurus 9">
            <a:extLst>
              <a:ext uri="{FF2B5EF4-FFF2-40B4-BE49-F238E27FC236}">
                <a16:creationId xmlns:a16="http://schemas.microsoft.com/office/drawing/2014/main" id="{1F31CDDE-FA0D-402F-8952-B6FF33A6EE9A}"/>
              </a:ext>
            </a:extLst>
          </p:cNvPr>
          <p:cNvCxnSpPr>
            <a:cxnSpLocks/>
          </p:cNvCxnSpPr>
          <p:nvPr/>
        </p:nvCxnSpPr>
        <p:spPr>
          <a:xfrm flipV="1">
            <a:off x="8189845" y="4137127"/>
            <a:ext cx="2951916" cy="28589"/>
          </a:xfrm>
          <a:prstGeom prst="line">
            <a:avLst/>
          </a:prstGeom>
          <a:ln w="38100"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Konektor Lurus 10">
            <a:extLst>
              <a:ext uri="{FF2B5EF4-FFF2-40B4-BE49-F238E27FC236}">
                <a16:creationId xmlns:a16="http://schemas.microsoft.com/office/drawing/2014/main" id="{3574D2D6-5D16-475A-B493-3EDA647E6DBB}"/>
              </a:ext>
            </a:extLst>
          </p:cNvPr>
          <p:cNvCxnSpPr/>
          <p:nvPr/>
        </p:nvCxnSpPr>
        <p:spPr>
          <a:xfrm>
            <a:off x="8388626" y="3557105"/>
            <a:ext cx="0" cy="12799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Konektor Lurus 39">
            <a:extLst>
              <a:ext uri="{FF2B5EF4-FFF2-40B4-BE49-F238E27FC236}">
                <a16:creationId xmlns:a16="http://schemas.microsoft.com/office/drawing/2014/main" id="{D9F12E51-49BD-40D9-AF0B-F8DBB50A18C8}"/>
              </a:ext>
            </a:extLst>
          </p:cNvPr>
          <p:cNvCxnSpPr/>
          <p:nvPr/>
        </p:nvCxnSpPr>
        <p:spPr>
          <a:xfrm>
            <a:off x="8017563" y="4667033"/>
            <a:ext cx="371061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Konektor Lurus 41">
            <a:extLst>
              <a:ext uri="{FF2B5EF4-FFF2-40B4-BE49-F238E27FC236}">
                <a16:creationId xmlns:a16="http://schemas.microsoft.com/office/drawing/2014/main" id="{B63D0053-BD83-4D5D-8CA2-E5CE2A120D61}"/>
              </a:ext>
            </a:extLst>
          </p:cNvPr>
          <p:cNvCxnSpPr/>
          <p:nvPr/>
        </p:nvCxnSpPr>
        <p:spPr>
          <a:xfrm>
            <a:off x="8328988" y="3709500"/>
            <a:ext cx="26504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Kotak Teks 42">
            <a:extLst>
              <a:ext uri="{FF2B5EF4-FFF2-40B4-BE49-F238E27FC236}">
                <a16:creationId xmlns:a16="http://schemas.microsoft.com/office/drawing/2014/main" id="{30EC5904-C435-44A5-B261-68114699C28B}"/>
              </a:ext>
            </a:extLst>
          </p:cNvPr>
          <p:cNvSpPr txBox="1"/>
          <p:nvPr/>
        </p:nvSpPr>
        <p:spPr>
          <a:xfrm>
            <a:off x="7931425" y="3715244"/>
            <a:ext cx="5698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  </a:t>
            </a:r>
            <a:r>
              <a:rPr lang="en-US" sz="1400" dirty="0" err="1"/>
              <a:t>ya</a:t>
            </a:r>
            <a:endParaRPr lang="en-ID" sz="1400" dirty="0"/>
          </a:p>
        </p:txBody>
      </p:sp>
      <p:sp>
        <p:nvSpPr>
          <p:cNvPr id="45" name="Kotak Teks 44">
            <a:extLst>
              <a:ext uri="{FF2B5EF4-FFF2-40B4-BE49-F238E27FC236}">
                <a16:creationId xmlns:a16="http://schemas.microsoft.com/office/drawing/2014/main" id="{288FFFBE-5700-40DC-8B37-EDA974D542FE}"/>
              </a:ext>
            </a:extLst>
          </p:cNvPr>
          <p:cNvSpPr txBox="1"/>
          <p:nvPr/>
        </p:nvSpPr>
        <p:spPr>
          <a:xfrm>
            <a:off x="7951303" y="4279822"/>
            <a:ext cx="5698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  </a:t>
            </a:r>
            <a:r>
              <a:rPr lang="en-US" sz="1400" dirty="0" err="1"/>
              <a:t>yb</a:t>
            </a:r>
            <a:endParaRPr lang="en-ID" sz="1400" dirty="0"/>
          </a:p>
        </p:txBody>
      </p:sp>
      <p:cxnSp>
        <p:nvCxnSpPr>
          <p:cNvPr id="47" name="Konektor Lurus 46">
            <a:extLst>
              <a:ext uri="{FF2B5EF4-FFF2-40B4-BE49-F238E27FC236}">
                <a16:creationId xmlns:a16="http://schemas.microsoft.com/office/drawing/2014/main" id="{BEF8A6CD-E102-465F-B154-A0B9E47D46B0}"/>
              </a:ext>
            </a:extLst>
          </p:cNvPr>
          <p:cNvCxnSpPr/>
          <p:nvPr/>
        </p:nvCxnSpPr>
        <p:spPr>
          <a:xfrm>
            <a:off x="8809382" y="3594048"/>
            <a:ext cx="0" cy="99355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Kotak Teks 48">
            <a:extLst>
              <a:ext uri="{FF2B5EF4-FFF2-40B4-BE49-F238E27FC236}">
                <a16:creationId xmlns:a16="http://schemas.microsoft.com/office/drawing/2014/main" id="{8ABCE10C-1346-4B98-9629-4D9BE6347708}"/>
              </a:ext>
            </a:extLst>
          </p:cNvPr>
          <p:cNvSpPr txBox="1"/>
          <p:nvPr/>
        </p:nvSpPr>
        <p:spPr>
          <a:xfrm>
            <a:off x="8401880" y="3776844"/>
            <a:ext cx="5698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  y1</a:t>
            </a:r>
            <a:endParaRPr lang="en-ID" sz="1400" dirty="0"/>
          </a:p>
        </p:txBody>
      </p:sp>
      <p:sp>
        <p:nvSpPr>
          <p:cNvPr id="51" name="Kotak Teks 50">
            <a:extLst>
              <a:ext uri="{FF2B5EF4-FFF2-40B4-BE49-F238E27FC236}">
                <a16:creationId xmlns:a16="http://schemas.microsoft.com/office/drawing/2014/main" id="{43219DE1-408D-4517-8E10-363AF0472A7C}"/>
              </a:ext>
            </a:extLst>
          </p:cNvPr>
          <p:cNvSpPr txBox="1"/>
          <p:nvPr/>
        </p:nvSpPr>
        <p:spPr>
          <a:xfrm>
            <a:off x="8454884" y="4146221"/>
            <a:ext cx="5698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  y2</a:t>
            </a:r>
            <a:endParaRPr lang="en-ID" sz="1400" dirty="0"/>
          </a:p>
        </p:txBody>
      </p:sp>
      <p:cxnSp>
        <p:nvCxnSpPr>
          <p:cNvPr id="57" name="Konektor Lurus 56">
            <a:extLst>
              <a:ext uri="{FF2B5EF4-FFF2-40B4-BE49-F238E27FC236}">
                <a16:creationId xmlns:a16="http://schemas.microsoft.com/office/drawing/2014/main" id="{1B9559B4-F941-44B6-990A-4800FE54EC01}"/>
              </a:ext>
            </a:extLst>
          </p:cNvPr>
          <p:cNvCxnSpPr/>
          <p:nvPr/>
        </p:nvCxnSpPr>
        <p:spPr>
          <a:xfrm>
            <a:off x="8654430" y="3840949"/>
            <a:ext cx="26504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Konektor Lurus 57">
            <a:extLst>
              <a:ext uri="{FF2B5EF4-FFF2-40B4-BE49-F238E27FC236}">
                <a16:creationId xmlns:a16="http://schemas.microsoft.com/office/drawing/2014/main" id="{DD52E3D1-F940-4763-8005-9B783EA9B204}"/>
              </a:ext>
            </a:extLst>
          </p:cNvPr>
          <p:cNvCxnSpPr/>
          <p:nvPr/>
        </p:nvCxnSpPr>
        <p:spPr>
          <a:xfrm>
            <a:off x="8674121" y="4378232"/>
            <a:ext cx="26504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Konektor Lurus 58">
            <a:extLst>
              <a:ext uri="{FF2B5EF4-FFF2-40B4-BE49-F238E27FC236}">
                <a16:creationId xmlns:a16="http://schemas.microsoft.com/office/drawing/2014/main" id="{E0526930-7FC6-4814-AC0F-3D927DDFBEF1}"/>
              </a:ext>
            </a:extLst>
          </p:cNvPr>
          <p:cNvCxnSpPr/>
          <p:nvPr/>
        </p:nvCxnSpPr>
        <p:spPr>
          <a:xfrm>
            <a:off x="9394134" y="3970488"/>
            <a:ext cx="51683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Suara Rekaman">
            <a:hlinkClick r:id="" action="ppaction://media"/>
            <a:extLst>
              <a:ext uri="{FF2B5EF4-FFF2-40B4-BE49-F238E27FC236}">
                <a16:creationId xmlns:a16="http://schemas.microsoft.com/office/drawing/2014/main" id="{15DA6A3B-08D2-419D-98EC-E733D242755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149008" y="5708968"/>
            <a:ext cx="609600" cy="609600"/>
          </a:xfrm>
          <a:prstGeom prst="rect">
            <a:avLst/>
          </a:prstGeom>
        </p:spPr>
      </p:pic>
      <p:sp>
        <p:nvSpPr>
          <p:cNvPr id="60" name="Kotak Teks 59">
            <a:extLst>
              <a:ext uri="{FF2B5EF4-FFF2-40B4-BE49-F238E27FC236}">
                <a16:creationId xmlns:a16="http://schemas.microsoft.com/office/drawing/2014/main" id="{5C1E2367-BBC6-4307-894E-DC1F6085A6A6}"/>
              </a:ext>
            </a:extLst>
          </p:cNvPr>
          <p:cNvSpPr txBox="1"/>
          <p:nvPr/>
        </p:nvSpPr>
        <p:spPr>
          <a:xfrm>
            <a:off x="6692349" y="5963475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audio</a:t>
            </a:r>
            <a:endParaRPr lang="en-ID" dirty="0">
              <a:solidFill>
                <a:srgbClr val="FF0000"/>
              </a:solidFill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8971726" y="3709500"/>
            <a:ext cx="1360994" cy="260988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V="1">
            <a:off x="8978354" y="3709500"/>
            <a:ext cx="1367429" cy="260988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6375430" y="1930999"/>
            <a:ext cx="48199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600" dirty="0" smtClean="0"/>
              <a:t>Rva</a:t>
            </a:r>
            <a:endParaRPr lang="id-ID" sz="1600" dirty="0"/>
          </a:p>
        </p:txBody>
      </p:sp>
      <p:cxnSp>
        <p:nvCxnSpPr>
          <p:cNvPr id="23" name="Straight Connector 22"/>
          <p:cNvCxnSpPr/>
          <p:nvPr/>
        </p:nvCxnSpPr>
        <p:spPr>
          <a:xfrm flipV="1">
            <a:off x="9394134" y="3970488"/>
            <a:ext cx="516834" cy="69654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9372597" y="3970488"/>
            <a:ext cx="538371" cy="69654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1663147" y="6178731"/>
            <a:ext cx="3210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Ix =( 1/12 . bn.hn^3) + (An.yn^2)</a:t>
            </a:r>
            <a:endParaRPr lang="id-ID" dirty="0"/>
          </a:p>
        </p:txBody>
      </p:sp>
      <p:sp>
        <p:nvSpPr>
          <p:cNvPr id="29" name="TextBox 28"/>
          <p:cNvSpPr txBox="1"/>
          <p:nvPr/>
        </p:nvSpPr>
        <p:spPr>
          <a:xfrm>
            <a:off x="10215718" y="908128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200" dirty="0" smtClean="0"/>
              <a:t>1</a:t>
            </a:r>
            <a:endParaRPr lang="id-ID" sz="1200" dirty="0"/>
          </a:p>
        </p:txBody>
      </p:sp>
      <p:sp>
        <p:nvSpPr>
          <p:cNvPr id="62" name="TextBox 61"/>
          <p:cNvSpPr txBox="1"/>
          <p:nvPr/>
        </p:nvSpPr>
        <p:spPr>
          <a:xfrm>
            <a:off x="10237488" y="1491607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200" dirty="0"/>
              <a:t>2</a:t>
            </a:r>
            <a:endParaRPr lang="id-ID" sz="1200" dirty="0"/>
          </a:p>
        </p:txBody>
      </p:sp>
      <p:sp>
        <p:nvSpPr>
          <p:cNvPr id="53" name="TextBox 52"/>
          <p:cNvSpPr txBox="1"/>
          <p:nvPr/>
        </p:nvSpPr>
        <p:spPr>
          <a:xfrm>
            <a:off x="-1704922" y="88735"/>
            <a:ext cx="234878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∑MB = 0</a:t>
            </a:r>
          </a:p>
          <a:p>
            <a:r>
              <a:rPr lang="id-ID" dirty="0" smtClean="0"/>
              <a:t>Rva.6 – (q.8).2 =0</a:t>
            </a:r>
          </a:p>
          <a:p>
            <a:r>
              <a:rPr lang="id-ID" dirty="0" smtClean="0"/>
              <a:t>Rva = 1.8.2/6 = 2,67 kN</a:t>
            </a:r>
            <a:endParaRPr lang="id-ID" dirty="0"/>
          </a:p>
        </p:txBody>
      </p:sp>
      <p:cxnSp>
        <p:nvCxnSpPr>
          <p:cNvPr id="64" name="Straight Connector 63"/>
          <p:cNvCxnSpPr/>
          <p:nvPr/>
        </p:nvCxnSpPr>
        <p:spPr>
          <a:xfrm>
            <a:off x="6851373" y="1051821"/>
            <a:ext cx="2471533" cy="369332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 flipH="1">
            <a:off x="6851373" y="1065691"/>
            <a:ext cx="2392021" cy="336946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/>
          <p:nvPr/>
        </p:nvCxnSpPr>
        <p:spPr>
          <a:xfrm>
            <a:off x="8057324" y="1220930"/>
            <a:ext cx="13252" cy="48860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68"/>
          <p:cNvSpPr txBox="1"/>
          <p:nvPr/>
        </p:nvSpPr>
        <p:spPr>
          <a:xfrm>
            <a:off x="7851913" y="1583394"/>
            <a:ext cx="340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Q</a:t>
            </a:r>
            <a:endParaRPr lang="id-ID" dirty="0"/>
          </a:p>
        </p:txBody>
      </p:sp>
      <p:sp>
        <p:nvSpPr>
          <p:cNvPr id="70" name="TextBox 69"/>
          <p:cNvSpPr txBox="1"/>
          <p:nvPr/>
        </p:nvSpPr>
        <p:spPr>
          <a:xfrm>
            <a:off x="-1735989" y="1129584"/>
            <a:ext cx="236340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∑MA = 0</a:t>
            </a:r>
          </a:p>
          <a:p>
            <a:r>
              <a:rPr lang="id-ID" dirty="0" smtClean="0"/>
              <a:t>-Rvb.6 </a:t>
            </a:r>
            <a:r>
              <a:rPr lang="id-ID" dirty="0"/>
              <a:t>+</a:t>
            </a:r>
            <a:r>
              <a:rPr lang="id-ID" dirty="0" smtClean="0"/>
              <a:t> (q.8).4 =0</a:t>
            </a:r>
          </a:p>
          <a:p>
            <a:r>
              <a:rPr lang="id-ID" dirty="0" smtClean="0"/>
              <a:t>Rvb = 1.8.4/6 = 5,33 kN</a:t>
            </a:r>
            <a:endParaRPr lang="id-ID" dirty="0"/>
          </a:p>
        </p:txBody>
      </p:sp>
      <p:cxnSp>
        <p:nvCxnSpPr>
          <p:cNvPr id="72" name="Straight Connector 71"/>
          <p:cNvCxnSpPr/>
          <p:nvPr/>
        </p:nvCxnSpPr>
        <p:spPr>
          <a:xfrm flipV="1">
            <a:off x="6832549" y="341392"/>
            <a:ext cx="12777" cy="5627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/>
          <p:cNvCxnSpPr/>
          <p:nvPr/>
        </p:nvCxnSpPr>
        <p:spPr>
          <a:xfrm>
            <a:off x="6758608" y="560728"/>
            <a:ext cx="84814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TextBox 74"/>
          <p:cNvSpPr txBox="1"/>
          <p:nvPr/>
        </p:nvSpPr>
        <p:spPr>
          <a:xfrm>
            <a:off x="7149549" y="249951"/>
            <a:ext cx="284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x</a:t>
            </a:r>
            <a:endParaRPr lang="id-ID" dirty="0"/>
          </a:p>
        </p:txBody>
      </p:sp>
      <p:sp>
        <p:nvSpPr>
          <p:cNvPr id="76" name="Curved Right Arrow 75"/>
          <p:cNvSpPr/>
          <p:nvPr/>
        </p:nvSpPr>
        <p:spPr>
          <a:xfrm>
            <a:off x="8816103" y="1060000"/>
            <a:ext cx="221883" cy="661601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77" name="Curved Left Arrow 76"/>
          <p:cNvSpPr/>
          <p:nvPr/>
        </p:nvSpPr>
        <p:spPr>
          <a:xfrm>
            <a:off x="8362124" y="1012065"/>
            <a:ext cx="207470" cy="654063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-574693" y="4484367"/>
            <a:ext cx="1646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Y1= ya-(0,5*20)</a:t>
            </a:r>
            <a:endParaRPr lang="id-ID" dirty="0"/>
          </a:p>
        </p:txBody>
      </p:sp>
      <p:sp>
        <p:nvSpPr>
          <p:cNvPr id="80" name="TextBox 79"/>
          <p:cNvSpPr txBox="1"/>
          <p:nvPr/>
        </p:nvSpPr>
        <p:spPr>
          <a:xfrm>
            <a:off x="-828946" y="4814834"/>
            <a:ext cx="16610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Y2= yb-(0,5*80)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791403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1827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2"/>
          <a:srcRect l="61780" t="23482" r="20851" b="49375"/>
          <a:stretch/>
        </p:blipFill>
        <p:spPr>
          <a:xfrm>
            <a:off x="600892" y="627017"/>
            <a:ext cx="6688182" cy="2468880"/>
          </a:xfrm>
          <a:prstGeom prst="rect">
            <a:avLst/>
          </a:prstGeom>
        </p:spPr>
      </p:pic>
      <p:cxnSp>
        <p:nvCxnSpPr>
          <p:cNvPr id="23" name="Straight Connector 22"/>
          <p:cNvCxnSpPr/>
          <p:nvPr/>
        </p:nvCxnSpPr>
        <p:spPr>
          <a:xfrm flipV="1">
            <a:off x="1606731" y="4585063"/>
            <a:ext cx="5355772" cy="1306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1606731" y="3435532"/>
            <a:ext cx="0" cy="236437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5586548" y="3522619"/>
            <a:ext cx="0" cy="236437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3235230" y="3324498"/>
            <a:ext cx="0" cy="236437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Freeform 27"/>
          <p:cNvSpPr/>
          <p:nvPr/>
        </p:nvSpPr>
        <p:spPr>
          <a:xfrm>
            <a:off x="1619794" y="4048521"/>
            <a:ext cx="5251269" cy="1059056"/>
          </a:xfrm>
          <a:custGeom>
            <a:avLst/>
            <a:gdLst>
              <a:gd name="connsiteX0" fmla="*/ 0 w 5251269"/>
              <a:gd name="connsiteY0" fmla="*/ 549605 h 1059056"/>
              <a:gd name="connsiteX1" fmla="*/ 104503 w 5251269"/>
              <a:gd name="connsiteY1" fmla="*/ 575730 h 1059056"/>
              <a:gd name="connsiteX2" fmla="*/ 169817 w 5251269"/>
              <a:gd name="connsiteY2" fmla="*/ 654108 h 1059056"/>
              <a:gd name="connsiteX3" fmla="*/ 248195 w 5251269"/>
              <a:gd name="connsiteY3" fmla="*/ 732485 h 1059056"/>
              <a:gd name="connsiteX4" fmla="*/ 287383 w 5251269"/>
              <a:gd name="connsiteY4" fmla="*/ 771673 h 1059056"/>
              <a:gd name="connsiteX5" fmla="*/ 365760 w 5251269"/>
              <a:gd name="connsiteY5" fmla="*/ 797799 h 1059056"/>
              <a:gd name="connsiteX6" fmla="*/ 404949 w 5251269"/>
              <a:gd name="connsiteY6" fmla="*/ 810862 h 1059056"/>
              <a:gd name="connsiteX7" fmla="*/ 457200 w 5251269"/>
              <a:gd name="connsiteY7" fmla="*/ 823925 h 1059056"/>
              <a:gd name="connsiteX8" fmla="*/ 496389 w 5251269"/>
              <a:gd name="connsiteY8" fmla="*/ 850050 h 1059056"/>
              <a:gd name="connsiteX9" fmla="*/ 535577 w 5251269"/>
              <a:gd name="connsiteY9" fmla="*/ 863113 h 1059056"/>
              <a:gd name="connsiteX10" fmla="*/ 640080 w 5251269"/>
              <a:gd name="connsiteY10" fmla="*/ 889239 h 1059056"/>
              <a:gd name="connsiteX11" fmla="*/ 718457 w 5251269"/>
              <a:gd name="connsiteY11" fmla="*/ 915365 h 1059056"/>
              <a:gd name="connsiteX12" fmla="*/ 757646 w 5251269"/>
              <a:gd name="connsiteY12" fmla="*/ 928428 h 1059056"/>
              <a:gd name="connsiteX13" fmla="*/ 809897 w 5251269"/>
              <a:gd name="connsiteY13" fmla="*/ 941490 h 1059056"/>
              <a:gd name="connsiteX14" fmla="*/ 849086 w 5251269"/>
              <a:gd name="connsiteY14" fmla="*/ 954553 h 1059056"/>
              <a:gd name="connsiteX15" fmla="*/ 914400 w 5251269"/>
              <a:gd name="connsiteY15" fmla="*/ 967616 h 1059056"/>
              <a:gd name="connsiteX16" fmla="*/ 992777 w 5251269"/>
              <a:gd name="connsiteY16" fmla="*/ 980679 h 1059056"/>
              <a:gd name="connsiteX17" fmla="*/ 1071155 w 5251269"/>
              <a:gd name="connsiteY17" fmla="*/ 1006805 h 1059056"/>
              <a:gd name="connsiteX18" fmla="*/ 1110343 w 5251269"/>
              <a:gd name="connsiteY18" fmla="*/ 1019868 h 1059056"/>
              <a:gd name="connsiteX19" fmla="*/ 1201783 w 5251269"/>
              <a:gd name="connsiteY19" fmla="*/ 1032930 h 1059056"/>
              <a:gd name="connsiteX20" fmla="*/ 1293223 w 5251269"/>
              <a:gd name="connsiteY20" fmla="*/ 1059056 h 1059056"/>
              <a:gd name="connsiteX21" fmla="*/ 1724297 w 5251269"/>
              <a:gd name="connsiteY21" fmla="*/ 1045993 h 1059056"/>
              <a:gd name="connsiteX22" fmla="*/ 1933303 w 5251269"/>
              <a:gd name="connsiteY22" fmla="*/ 1019868 h 1059056"/>
              <a:gd name="connsiteX23" fmla="*/ 2129246 w 5251269"/>
              <a:gd name="connsiteY23" fmla="*/ 993742 h 1059056"/>
              <a:gd name="connsiteX24" fmla="*/ 2168435 w 5251269"/>
              <a:gd name="connsiteY24" fmla="*/ 980679 h 1059056"/>
              <a:gd name="connsiteX25" fmla="*/ 2246812 w 5251269"/>
              <a:gd name="connsiteY25" fmla="*/ 967616 h 1059056"/>
              <a:gd name="connsiteX26" fmla="*/ 2364377 w 5251269"/>
              <a:gd name="connsiteY26" fmla="*/ 928428 h 1059056"/>
              <a:gd name="connsiteX27" fmla="*/ 2403566 w 5251269"/>
              <a:gd name="connsiteY27" fmla="*/ 915365 h 1059056"/>
              <a:gd name="connsiteX28" fmla="*/ 2442755 w 5251269"/>
              <a:gd name="connsiteY28" fmla="*/ 902302 h 1059056"/>
              <a:gd name="connsiteX29" fmla="*/ 2495006 w 5251269"/>
              <a:gd name="connsiteY29" fmla="*/ 876176 h 1059056"/>
              <a:gd name="connsiteX30" fmla="*/ 2534195 w 5251269"/>
              <a:gd name="connsiteY30" fmla="*/ 863113 h 1059056"/>
              <a:gd name="connsiteX31" fmla="*/ 2625635 w 5251269"/>
              <a:gd name="connsiteY31" fmla="*/ 810862 h 1059056"/>
              <a:gd name="connsiteX32" fmla="*/ 2664823 w 5251269"/>
              <a:gd name="connsiteY32" fmla="*/ 797799 h 1059056"/>
              <a:gd name="connsiteX33" fmla="*/ 2717075 w 5251269"/>
              <a:gd name="connsiteY33" fmla="*/ 784736 h 1059056"/>
              <a:gd name="connsiteX34" fmla="*/ 2795452 w 5251269"/>
              <a:gd name="connsiteY34" fmla="*/ 758610 h 1059056"/>
              <a:gd name="connsiteX35" fmla="*/ 2834640 w 5251269"/>
              <a:gd name="connsiteY35" fmla="*/ 745548 h 1059056"/>
              <a:gd name="connsiteX36" fmla="*/ 2873829 w 5251269"/>
              <a:gd name="connsiteY36" fmla="*/ 732485 h 1059056"/>
              <a:gd name="connsiteX37" fmla="*/ 2978332 w 5251269"/>
              <a:gd name="connsiteY37" fmla="*/ 706359 h 1059056"/>
              <a:gd name="connsiteX38" fmla="*/ 3030583 w 5251269"/>
              <a:gd name="connsiteY38" fmla="*/ 693296 h 1059056"/>
              <a:gd name="connsiteX39" fmla="*/ 3161212 w 5251269"/>
              <a:gd name="connsiteY39" fmla="*/ 641045 h 1059056"/>
              <a:gd name="connsiteX40" fmla="*/ 3239589 w 5251269"/>
              <a:gd name="connsiteY40" fmla="*/ 588793 h 1059056"/>
              <a:gd name="connsiteX41" fmla="*/ 3317966 w 5251269"/>
              <a:gd name="connsiteY41" fmla="*/ 536542 h 1059056"/>
              <a:gd name="connsiteX42" fmla="*/ 3396343 w 5251269"/>
              <a:gd name="connsiteY42" fmla="*/ 484290 h 1059056"/>
              <a:gd name="connsiteX43" fmla="*/ 3435532 w 5251269"/>
              <a:gd name="connsiteY43" fmla="*/ 445102 h 1059056"/>
              <a:gd name="connsiteX44" fmla="*/ 3474720 w 5251269"/>
              <a:gd name="connsiteY44" fmla="*/ 418976 h 1059056"/>
              <a:gd name="connsiteX45" fmla="*/ 3553097 w 5251269"/>
              <a:gd name="connsiteY45" fmla="*/ 340599 h 1059056"/>
              <a:gd name="connsiteX46" fmla="*/ 3579223 w 5251269"/>
              <a:gd name="connsiteY46" fmla="*/ 301410 h 1059056"/>
              <a:gd name="connsiteX47" fmla="*/ 3618412 w 5251269"/>
              <a:gd name="connsiteY47" fmla="*/ 275285 h 1059056"/>
              <a:gd name="connsiteX48" fmla="*/ 3683726 w 5251269"/>
              <a:gd name="connsiteY48" fmla="*/ 196908 h 1059056"/>
              <a:gd name="connsiteX49" fmla="*/ 3735977 w 5251269"/>
              <a:gd name="connsiteY49" fmla="*/ 170782 h 1059056"/>
              <a:gd name="connsiteX50" fmla="*/ 3814355 w 5251269"/>
              <a:gd name="connsiteY50" fmla="*/ 118530 h 1059056"/>
              <a:gd name="connsiteX51" fmla="*/ 3892732 w 5251269"/>
              <a:gd name="connsiteY51" fmla="*/ 66279 h 1059056"/>
              <a:gd name="connsiteX52" fmla="*/ 3931920 w 5251269"/>
              <a:gd name="connsiteY52" fmla="*/ 40153 h 1059056"/>
              <a:gd name="connsiteX53" fmla="*/ 3958046 w 5251269"/>
              <a:gd name="connsiteY53" fmla="*/ 965 h 1059056"/>
              <a:gd name="connsiteX54" fmla="*/ 4010297 w 5251269"/>
              <a:gd name="connsiteY54" fmla="*/ 79342 h 1059056"/>
              <a:gd name="connsiteX55" fmla="*/ 4088675 w 5251269"/>
              <a:gd name="connsiteY55" fmla="*/ 157719 h 1059056"/>
              <a:gd name="connsiteX56" fmla="*/ 4206240 w 5251269"/>
              <a:gd name="connsiteY56" fmla="*/ 249159 h 1059056"/>
              <a:gd name="connsiteX57" fmla="*/ 4245429 w 5251269"/>
              <a:gd name="connsiteY57" fmla="*/ 262222 h 1059056"/>
              <a:gd name="connsiteX58" fmla="*/ 4284617 w 5251269"/>
              <a:gd name="connsiteY58" fmla="*/ 288348 h 1059056"/>
              <a:gd name="connsiteX59" fmla="*/ 4415246 w 5251269"/>
              <a:gd name="connsiteY59" fmla="*/ 327536 h 1059056"/>
              <a:gd name="connsiteX60" fmla="*/ 4493623 w 5251269"/>
              <a:gd name="connsiteY60" fmla="*/ 366725 h 1059056"/>
              <a:gd name="connsiteX61" fmla="*/ 4532812 w 5251269"/>
              <a:gd name="connsiteY61" fmla="*/ 392850 h 1059056"/>
              <a:gd name="connsiteX62" fmla="*/ 4663440 w 5251269"/>
              <a:gd name="connsiteY62" fmla="*/ 445102 h 1059056"/>
              <a:gd name="connsiteX63" fmla="*/ 4820195 w 5251269"/>
              <a:gd name="connsiteY63" fmla="*/ 471228 h 1059056"/>
              <a:gd name="connsiteX64" fmla="*/ 4937760 w 5251269"/>
              <a:gd name="connsiteY64" fmla="*/ 510416 h 1059056"/>
              <a:gd name="connsiteX65" fmla="*/ 4976949 w 5251269"/>
              <a:gd name="connsiteY65" fmla="*/ 523479 h 1059056"/>
              <a:gd name="connsiteX66" fmla="*/ 5120640 w 5251269"/>
              <a:gd name="connsiteY66" fmla="*/ 549605 h 1059056"/>
              <a:gd name="connsiteX67" fmla="*/ 5251269 w 5251269"/>
              <a:gd name="connsiteY67" fmla="*/ 549605 h 1059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5251269" h="1059056">
                <a:moveTo>
                  <a:pt x="0" y="549605"/>
                </a:moveTo>
                <a:cubicBezTo>
                  <a:pt x="9417" y="551488"/>
                  <a:pt x="87290" y="564255"/>
                  <a:pt x="104503" y="575730"/>
                </a:cubicBezTo>
                <a:cubicBezTo>
                  <a:pt x="153241" y="608222"/>
                  <a:pt x="134764" y="614673"/>
                  <a:pt x="169817" y="654108"/>
                </a:cubicBezTo>
                <a:cubicBezTo>
                  <a:pt x="194364" y="681723"/>
                  <a:pt x="222069" y="706359"/>
                  <a:pt x="248195" y="732485"/>
                </a:cubicBezTo>
                <a:cubicBezTo>
                  <a:pt x="261258" y="745548"/>
                  <a:pt x="269858" y="765831"/>
                  <a:pt x="287383" y="771673"/>
                </a:cubicBezTo>
                <a:lnTo>
                  <a:pt x="365760" y="797799"/>
                </a:lnTo>
                <a:cubicBezTo>
                  <a:pt x="378823" y="802153"/>
                  <a:pt x="391591" y="807522"/>
                  <a:pt x="404949" y="810862"/>
                </a:cubicBezTo>
                <a:lnTo>
                  <a:pt x="457200" y="823925"/>
                </a:lnTo>
                <a:cubicBezTo>
                  <a:pt x="470263" y="832633"/>
                  <a:pt x="482347" y="843029"/>
                  <a:pt x="496389" y="850050"/>
                </a:cubicBezTo>
                <a:cubicBezTo>
                  <a:pt x="508705" y="856208"/>
                  <a:pt x="522293" y="859490"/>
                  <a:pt x="535577" y="863113"/>
                </a:cubicBezTo>
                <a:cubicBezTo>
                  <a:pt x="570218" y="872561"/>
                  <a:pt x="606016" y="877884"/>
                  <a:pt x="640080" y="889239"/>
                </a:cubicBezTo>
                <a:lnTo>
                  <a:pt x="718457" y="915365"/>
                </a:lnTo>
                <a:cubicBezTo>
                  <a:pt x="731520" y="919719"/>
                  <a:pt x="744287" y="925089"/>
                  <a:pt x="757646" y="928428"/>
                </a:cubicBezTo>
                <a:cubicBezTo>
                  <a:pt x="775063" y="932782"/>
                  <a:pt x="792635" y="936558"/>
                  <a:pt x="809897" y="941490"/>
                </a:cubicBezTo>
                <a:cubicBezTo>
                  <a:pt x="823137" y="945273"/>
                  <a:pt x="835728" y="951213"/>
                  <a:pt x="849086" y="954553"/>
                </a:cubicBezTo>
                <a:cubicBezTo>
                  <a:pt x="870626" y="959938"/>
                  <a:pt x="892556" y="963644"/>
                  <a:pt x="914400" y="967616"/>
                </a:cubicBezTo>
                <a:cubicBezTo>
                  <a:pt x="940459" y="972354"/>
                  <a:pt x="967082" y="974255"/>
                  <a:pt x="992777" y="980679"/>
                </a:cubicBezTo>
                <a:cubicBezTo>
                  <a:pt x="1019494" y="987358"/>
                  <a:pt x="1045029" y="998096"/>
                  <a:pt x="1071155" y="1006805"/>
                </a:cubicBezTo>
                <a:cubicBezTo>
                  <a:pt x="1084218" y="1011159"/>
                  <a:pt x="1096712" y="1017921"/>
                  <a:pt x="1110343" y="1019868"/>
                </a:cubicBezTo>
                <a:cubicBezTo>
                  <a:pt x="1140823" y="1024222"/>
                  <a:pt x="1171490" y="1027422"/>
                  <a:pt x="1201783" y="1032930"/>
                </a:cubicBezTo>
                <a:cubicBezTo>
                  <a:pt x="1237869" y="1039491"/>
                  <a:pt x="1259647" y="1047864"/>
                  <a:pt x="1293223" y="1059056"/>
                </a:cubicBezTo>
                <a:cubicBezTo>
                  <a:pt x="1436914" y="1054702"/>
                  <a:pt x="1580808" y="1054778"/>
                  <a:pt x="1724297" y="1045993"/>
                </a:cubicBezTo>
                <a:cubicBezTo>
                  <a:pt x="1794377" y="1041702"/>
                  <a:pt x="1933303" y="1019868"/>
                  <a:pt x="1933303" y="1019868"/>
                </a:cubicBezTo>
                <a:cubicBezTo>
                  <a:pt x="2061457" y="987830"/>
                  <a:pt x="1889336" y="1028015"/>
                  <a:pt x="2129246" y="993742"/>
                </a:cubicBezTo>
                <a:cubicBezTo>
                  <a:pt x="2142877" y="991795"/>
                  <a:pt x="2154993" y="983666"/>
                  <a:pt x="2168435" y="980679"/>
                </a:cubicBezTo>
                <a:cubicBezTo>
                  <a:pt x="2194290" y="974933"/>
                  <a:pt x="2220686" y="971970"/>
                  <a:pt x="2246812" y="967616"/>
                </a:cubicBezTo>
                <a:lnTo>
                  <a:pt x="2364377" y="928428"/>
                </a:lnTo>
                <a:lnTo>
                  <a:pt x="2403566" y="915365"/>
                </a:lnTo>
                <a:cubicBezTo>
                  <a:pt x="2416629" y="911011"/>
                  <a:pt x="2430439" y="908460"/>
                  <a:pt x="2442755" y="902302"/>
                </a:cubicBezTo>
                <a:cubicBezTo>
                  <a:pt x="2460172" y="893593"/>
                  <a:pt x="2477108" y="883847"/>
                  <a:pt x="2495006" y="876176"/>
                </a:cubicBezTo>
                <a:cubicBezTo>
                  <a:pt x="2507662" y="870752"/>
                  <a:pt x="2521539" y="868537"/>
                  <a:pt x="2534195" y="863113"/>
                </a:cubicBezTo>
                <a:cubicBezTo>
                  <a:pt x="2694482" y="794420"/>
                  <a:pt x="2494462" y="876449"/>
                  <a:pt x="2625635" y="810862"/>
                </a:cubicBezTo>
                <a:cubicBezTo>
                  <a:pt x="2637951" y="804704"/>
                  <a:pt x="2651584" y="801582"/>
                  <a:pt x="2664823" y="797799"/>
                </a:cubicBezTo>
                <a:cubicBezTo>
                  <a:pt x="2682086" y="792867"/>
                  <a:pt x="2699879" y="789895"/>
                  <a:pt x="2717075" y="784736"/>
                </a:cubicBezTo>
                <a:cubicBezTo>
                  <a:pt x="2743452" y="776823"/>
                  <a:pt x="2769326" y="767318"/>
                  <a:pt x="2795452" y="758610"/>
                </a:cubicBezTo>
                <a:lnTo>
                  <a:pt x="2834640" y="745548"/>
                </a:lnTo>
                <a:cubicBezTo>
                  <a:pt x="2847703" y="741194"/>
                  <a:pt x="2860471" y="735825"/>
                  <a:pt x="2873829" y="732485"/>
                </a:cubicBezTo>
                <a:lnTo>
                  <a:pt x="2978332" y="706359"/>
                </a:lnTo>
                <a:cubicBezTo>
                  <a:pt x="2995749" y="702005"/>
                  <a:pt x="3013551" y="698973"/>
                  <a:pt x="3030583" y="693296"/>
                </a:cubicBezTo>
                <a:cubicBezTo>
                  <a:pt x="3086652" y="674606"/>
                  <a:pt x="3113165" y="669873"/>
                  <a:pt x="3161212" y="641045"/>
                </a:cubicBezTo>
                <a:cubicBezTo>
                  <a:pt x="3188137" y="624890"/>
                  <a:pt x="3213463" y="606210"/>
                  <a:pt x="3239589" y="588793"/>
                </a:cubicBezTo>
                <a:lnTo>
                  <a:pt x="3317966" y="536542"/>
                </a:lnTo>
                <a:lnTo>
                  <a:pt x="3396343" y="484290"/>
                </a:lnTo>
                <a:cubicBezTo>
                  <a:pt x="3409406" y="471227"/>
                  <a:pt x="3421340" y="456929"/>
                  <a:pt x="3435532" y="445102"/>
                </a:cubicBezTo>
                <a:cubicBezTo>
                  <a:pt x="3447593" y="435051"/>
                  <a:pt x="3462986" y="429406"/>
                  <a:pt x="3474720" y="418976"/>
                </a:cubicBezTo>
                <a:cubicBezTo>
                  <a:pt x="3502335" y="394429"/>
                  <a:pt x="3532602" y="371341"/>
                  <a:pt x="3553097" y="340599"/>
                </a:cubicBezTo>
                <a:cubicBezTo>
                  <a:pt x="3561806" y="327536"/>
                  <a:pt x="3568121" y="312511"/>
                  <a:pt x="3579223" y="301410"/>
                </a:cubicBezTo>
                <a:cubicBezTo>
                  <a:pt x="3590324" y="290309"/>
                  <a:pt x="3605349" y="283993"/>
                  <a:pt x="3618412" y="275285"/>
                </a:cubicBezTo>
                <a:cubicBezTo>
                  <a:pt x="3639245" y="244034"/>
                  <a:pt x="3651720" y="219769"/>
                  <a:pt x="3683726" y="196908"/>
                </a:cubicBezTo>
                <a:cubicBezTo>
                  <a:pt x="3699572" y="185590"/>
                  <a:pt x="3719279" y="180801"/>
                  <a:pt x="3735977" y="170782"/>
                </a:cubicBezTo>
                <a:cubicBezTo>
                  <a:pt x="3762902" y="154627"/>
                  <a:pt x="3788229" y="135947"/>
                  <a:pt x="3814355" y="118530"/>
                </a:cubicBezTo>
                <a:lnTo>
                  <a:pt x="3892732" y="66279"/>
                </a:lnTo>
                <a:lnTo>
                  <a:pt x="3931920" y="40153"/>
                </a:lnTo>
                <a:cubicBezTo>
                  <a:pt x="3940629" y="27090"/>
                  <a:pt x="3944004" y="-6056"/>
                  <a:pt x="3958046" y="965"/>
                </a:cubicBezTo>
                <a:cubicBezTo>
                  <a:pt x="3986130" y="15007"/>
                  <a:pt x="3988094" y="57140"/>
                  <a:pt x="4010297" y="79342"/>
                </a:cubicBezTo>
                <a:lnTo>
                  <a:pt x="4088675" y="157719"/>
                </a:lnTo>
                <a:cubicBezTo>
                  <a:pt x="4122490" y="191534"/>
                  <a:pt x="4159361" y="233533"/>
                  <a:pt x="4206240" y="249159"/>
                </a:cubicBezTo>
                <a:lnTo>
                  <a:pt x="4245429" y="262222"/>
                </a:lnTo>
                <a:cubicBezTo>
                  <a:pt x="4258492" y="270931"/>
                  <a:pt x="4270187" y="282164"/>
                  <a:pt x="4284617" y="288348"/>
                </a:cubicBezTo>
                <a:cubicBezTo>
                  <a:pt x="4335739" y="310257"/>
                  <a:pt x="4362551" y="292406"/>
                  <a:pt x="4415246" y="327536"/>
                </a:cubicBezTo>
                <a:cubicBezTo>
                  <a:pt x="4527548" y="402404"/>
                  <a:pt x="4385466" y="312647"/>
                  <a:pt x="4493623" y="366725"/>
                </a:cubicBezTo>
                <a:cubicBezTo>
                  <a:pt x="4507665" y="373746"/>
                  <a:pt x="4519181" y="385061"/>
                  <a:pt x="4532812" y="392850"/>
                </a:cubicBezTo>
                <a:cubicBezTo>
                  <a:pt x="4565436" y="411492"/>
                  <a:pt x="4629181" y="440820"/>
                  <a:pt x="4663440" y="445102"/>
                </a:cubicBezTo>
                <a:cubicBezTo>
                  <a:pt x="4737542" y="454365"/>
                  <a:pt x="4758544" y="452733"/>
                  <a:pt x="4820195" y="471228"/>
                </a:cubicBezTo>
                <a:cubicBezTo>
                  <a:pt x="4820247" y="471243"/>
                  <a:pt x="4918140" y="503876"/>
                  <a:pt x="4937760" y="510416"/>
                </a:cubicBezTo>
                <a:cubicBezTo>
                  <a:pt x="4950823" y="514770"/>
                  <a:pt x="4963591" y="520139"/>
                  <a:pt x="4976949" y="523479"/>
                </a:cubicBezTo>
                <a:cubicBezTo>
                  <a:pt x="5031079" y="537012"/>
                  <a:pt x="5059432" y="546005"/>
                  <a:pt x="5120640" y="549605"/>
                </a:cubicBezTo>
                <a:cubicBezTo>
                  <a:pt x="5164108" y="552162"/>
                  <a:pt x="5207726" y="549605"/>
                  <a:pt x="5251269" y="549605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9" name="TextBox 28"/>
          <p:cNvSpPr txBox="1"/>
          <p:nvPr/>
        </p:nvSpPr>
        <p:spPr>
          <a:xfrm>
            <a:off x="2677881" y="5199015"/>
            <a:ext cx="12057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3,564kN.m</a:t>
            </a:r>
            <a:endParaRPr lang="id-ID" dirty="0"/>
          </a:p>
        </p:txBody>
      </p:sp>
      <p:sp>
        <p:nvSpPr>
          <p:cNvPr id="30" name="TextBox 29"/>
          <p:cNvSpPr txBox="1"/>
          <p:nvPr/>
        </p:nvSpPr>
        <p:spPr>
          <a:xfrm>
            <a:off x="5586548" y="3730138"/>
            <a:ext cx="9204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-2 kN.m</a:t>
            </a:r>
            <a:endParaRPr lang="id-ID" dirty="0"/>
          </a:p>
        </p:txBody>
      </p:sp>
      <p:sp>
        <p:nvSpPr>
          <p:cNvPr id="31" name="TextBox 30"/>
          <p:cNvSpPr txBox="1"/>
          <p:nvPr/>
        </p:nvSpPr>
        <p:spPr>
          <a:xfrm>
            <a:off x="3280770" y="4676501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+</a:t>
            </a:r>
            <a:endParaRPr lang="id-ID" dirty="0"/>
          </a:p>
        </p:txBody>
      </p:sp>
      <p:sp>
        <p:nvSpPr>
          <p:cNvPr id="32" name="TextBox 31"/>
          <p:cNvSpPr txBox="1"/>
          <p:nvPr/>
        </p:nvSpPr>
        <p:spPr>
          <a:xfrm>
            <a:off x="5286466" y="4157600"/>
            <a:ext cx="255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-</a:t>
            </a:r>
            <a:endParaRPr lang="id-ID" dirty="0"/>
          </a:p>
        </p:txBody>
      </p:sp>
      <p:sp>
        <p:nvSpPr>
          <p:cNvPr id="33" name="Rectangle 32"/>
          <p:cNvSpPr/>
          <p:nvPr/>
        </p:nvSpPr>
        <p:spPr>
          <a:xfrm>
            <a:off x="8765177" y="966651"/>
            <a:ext cx="1946366" cy="391886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4" name="Curved Right Arrow 33"/>
          <p:cNvSpPr/>
          <p:nvPr/>
        </p:nvSpPr>
        <p:spPr>
          <a:xfrm>
            <a:off x="8660677" y="627017"/>
            <a:ext cx="404949" cy="1234440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35" name="Curved Left Arrow 34"/>
          <p:cNvSpPr/>
          <p:nvPr/>
        </p:nvSpPr>
        <p:spPr>
          <a:xfrm>
            <a:off x="10463346" y="627017"/>
            <a:ext cx="313508" cy="1234440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8725988" y="2756263"/>
            <a:ext cx="2142309" cy="33963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7" name="TextBox 36"/>
          <p:cNvSpPr txBox="1"/>
          <p:nvPr/>
        </p:nvSpPr>
        <p:spPr>
          <a:xfrm>
            <a:off x="9209312" y="1515290"/>
            <a:ext cx="10486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Momen -</a:t>
            </a:r>
            <a:endParaRPr lang="id-ID" dirty="0"/>
          </a:p>
        </p:txBody>
      </p:sp>
      <p:sp>
        <p:nvSpPr>
          <p:cNvPr id="38" name="TextBox 37"/>
          <p:cNvSpPr txBox="1"/>
          <p:nvPr/>
        </p:nvSpPr>
        <p:spPr>
          <a:xfrm>
            <a:off x="9272799" y="3250866"/>
            <a:ext cx="10935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Momen +</a:t>
            </a:r>
            <a:endParaRPr lang="id-ID" dirty="0"/>
          </a:p>
        </p:txBody>
      </p:sp>
      <p:sp>
        <p:nvSpPr>
          <p:cNvPr id="39" name="Curved Left Arrow 38"/>
          <p:cNvSpPr/>
          <p:nvPr/>
        </p:nvSpPr>
        <p:spPr>
          <a:xfrm>
            <a:off x="8628017" y="2442755"/>
            <a:ext cx="437606" cy="1045029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40" name="Curved Right Arrow 39"/>
          <p:cNvSpPr/>
          <p:nvPr/>
        </p:nvSpPr>
        <p:spPr>
          <a:xfrm>
            <a:off x="10620100" y="2442754"/>
            <a:ext cx="404949" cy="1045029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cxnSp>
        <p:nvCxnSpPr>
          <p:cNvPr id="48" name="Straight Connector 47"/>
          <p:cNvCxnSpPr/>
          <p:nvPr/>
        </p:nvCxnSpPr>
        <p:spPr>
          <a:xfrm>
            <a:off x="8530046" y="5199015"/>
            <a:ext cx="1436914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>
            <a:off x="8516983" y="4579184"/>
            <a:ext cx="13063" cy="116194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ectangle 50"/>
          <p:cNvSpPr/>
          <p:nvPr/>
        </p:nvSpPr>
        <p:spPr>
          <a:xfrm>
            <a:off x="8530046" y="4885509"/>
            <a:ext cx="1345474" cy="222068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5" name="TextBox 54"/>
          <p:cNvSpPr txBox="1"/>
          <p:nvPr/>
        </p:nvSpPr>
        <p:spPr>
          <a:xfrm>
            <a:off x="8374966" y="4578049"/>
            <a:ext cx="6066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tarik</a:t>
            </a:r>
            <a:endParaRPr lang="id-ID" dirty="0"/>
          </a:p>
        </p:txBody>
      </p:sp>
      <p:sp>
        <p:nvSpPr>
          <p:cNvPr id="56" name="TextBox 55"/>
          <p:cNvSpPr txBox="1"/>
          <p:nvPr/>
        </p:nvSpPr>
        <p:spPr>
          <a:xfrm>
            <a:off x="8274426" y="5128977"/>
            <a:ext cx="7071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tekan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7231564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ambar 1">
            <a:extLst>
              <a:ext uri="{FF2B5EF4-FFF2-40B4-BE49-F238E27FC236}">
                <a16:creationId xmlns:a16="http://schemas.microsoft.com/office/drawing/2014/main" id="{94FA8DF0-E06A-4C1B-87B0-5C15A459BB8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5435" t="30715" r="30326" b="29265"/>
          <a:stretch/>
        </p:blipFill>
        <p:spPr>
          <a:xfrm>
            <a:off x="589723" y="246648"/>
            <a:ext cx="7288695" cy="5359558"/>
          </a:xfrm>
          <a:prstGeom prst="rect">
            <a:avLst/>
          </a:prstGeom>
        </p:spPr>
      </p:pic>
      <p:sp>
        <p:nvSpPr>
          <p:cNvPr id="3" name="Kotak Teks 2">
            <a:extLst>
              <a:ext uri="{FF2B5EF4-FFF2-40B4-BE49-F238E27FC236}">
                <a16:creationId xmlns:a16="http://schemas.microsoft.com/office/drawing/2014/main" id="{6601C385-76B6-4ECE-8CE5-8C848A737E99}"/>
              </a:ext>
            </a:extLst>
          </p:cNvPr>
          <p:cNvSpPr txBox="1"/>
          <p:nvPr/>
        </p:nvSpPr>
        <p:spPr>
          <a:xfrm>
            <a:off x="7918174" y="591451"/>
            <a:ext cx="411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Tegangan</a:t>
            </a:r>
            <a:r>
              <a:rPr lang="en-US" dirty="0"/>
              <a:t> </a:t>
            </a:r>
            <a:r>
              <a:rPr lang="en-US" dirty="0" err="1"/>
              <a:t>daerah</a:t>
            </a:r>
            <a:r>
              <a:rPr lang="en-US" dirty="0"/>
              <a:t> </a:t>
            </a:r>
            <a:r>
              <a:rPr lang="en-US" dirty="0" err="1"/>
              <a:t>balok</a:t>
            </a:r>
            <a:r>
              <a:rPr lang="en-US" dirty="0"/>
              <a:t> </a:t>
            </a:r>
            <a:r>
              <a:rPr lang="en-US" dirty="0" err="1"/>
              <a:t>sepanjamg</a:t>
            </a:r>
            <a:r>
              <a:rPr lang="en-US" dirty="0"/>
              <a:t> 6m</a:t>
            </a:r>
            <a:endParaRPr lang="en-ID" dirty="0"/>
          </a:p>
        </p:txBody>
      </p:sp>
      <p:sp>
        <p:nvSpPr>
          <p:cNvPr id="4" name="Kotak Teks 3">
            <a:extLst>
              <a:ext uri="{FF2B5EF4-FFF2-40B4-BE49-F238E27FC236}">
                <a16:creationId xmlns:a16="http://schemas.microsoft.com/office/drawing/2014/main" id="{19963473-0A1F-485D-A03F-1E7055E3AD3B}"/>
              </a:ext>
            </a:extLst>
          </p:cNvPr>
          <p:cNvSpPr txBox="1"/>
          <p:nvPr/>
        </p:nvSpPr>
        <p:spPr>
          <a:xfrm>
            <a:off x="8077200" y="3619572"/>
            <a:ext cx="411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Tegangan</a:t>
            </a:r>
            <a:r>
              <a:rPr lang="en-US" dirty="0"/>
              <a:t> </a:t>
            </a:r>
            <a:r>
              <a:rPr lang="en-US" dirty="0" err="1"/>
              <a:t>daerah</a:t>
            </a:r>
            <a:r>
              <a:rPr lang="en-US" dirty="0"/>
              <a:t> </a:t>
            </a:r>
            <a:r>
              <a:rPr lang="en-US" dirty="0" err="1"/>
              <a:t>kantilever</a:t>
            </a:r>
            <a:r>
              <a:rPr lang="en-US" dirty="0"/>
              <a:t> 2 m</a:t>
            </a:r>
            <a:endParaRPr lang="en-ID" dirty="0"/>
          </a:p>
        </p:txBody>
      </p:sp>
      <p:cxnSp>
        <p:nvCxnSpPr>
          <p:cNvPr id="6" name="Konektor Lurus 5">
            <a:extLst>
              <a:ext uri="{FF2B5EF4-FFF2-40B4-BE49-F238E27FC236}">
                <a16:creationId xmlns:a16="http://schemas.microsoft.com/office/drawing/2014/main" id="{B5D841A7-6B83-41A8-A1EE-A7785844A7FE}"/>
              </a:ext>
            </a:extLst>
          </p:cNvPr>
          <p:cNvCxnSpPr/>
          <p:nvPr/>
        </p:nvCxnSpPr>
        <p:spPr>
          <a:xfrm>
            <a:off x="9409043" y="1457739"/>
            <a:ext cx="0" cy="163001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Konektor Lurus 7">
            <a:extLst>
              <a:ext uri="{FF2B5EF4-FFF2-40B4-BE49-F238E27FC236}">
                <a16:creationId xmlns:a16="http://schemas.microsoft.com/office/drawing/2014/main" id="{5619713F-811C-46E4-A548-43CD96C7C02E}"/>
              </a:ext>
            </a:extLst>
          </p:cNvPr>
          <p:cNvCxnSpPr>
            <a:cxnSpLocks/>
          </p:cNvCxnSpPr>
          <p:nvPr/>
        </p:nvCxnSpPr>
        <p:spPr>
          <a:xfrm>
            <a:off x="9409043" y="1457739"/>
            <a:ext cx="28492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Konektor Lurus 8">
            <a:extLst>
              <a:ext uri="{FF2B5EF4-FFF2-40B4-BE49-F238E27FC236}">
                <a16:creationId xmlns:a16="http://schemas.microsoft.com/office/drawing/2014/main" id="{08F1D039-662B-480F-8E83-7EBF41B46E8E}"/>
              </a:ext>
            </a:extLst>
          </p:cNvPr>
          <p:cNvCxnSpPr/>
          <p:nvPr/>
        </p:nvCxnSpPr>
        <p:spPr>
          <a:xfrm>
            <a:off x="8892208" y="3081131"/>
            <a:ext cx="51683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Konektor Lurus 9">
            <a:extLst>
              <a:ext uri="{FF2B5EF4-FFF2-40B4-BE49-F238E27FC236}">
                <a16:creationId xmlns:a16="http://schemas.microsoft.com/office/drawing/2014/main" id="{9261E1D4-3E0C-452F-A0A2-F0786146B76F}"/>
              </a:ext>
            </a:extLst>
          </p:cNvPr>
          <p:cNvCxnSpPr>
            <a:cxnSpLocks/>
          </p:cNvCxnSpPr>
          <p:nvPr/>
        </p:nvCxnSpPr>
        <p:spPr>
          <a:xfrm>
            <a:off x="9409043" y="4267199"/>
            <a:ext cx="32467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Konektor Lurus 10">
            <a:extLst>
              <a:ext uri="{FF2B5EF4-FFF2-40B4-BE49-F238E27FC236}">
                <a16:creationId xmlns:a16="http://schemas.microsoft.com/office/drawing/2014/main" id="{D011EF6D-2A01-4D5E-8960-9081059E5362}"/>
              </a:ext>
            </a:extLst>
          </p:cNvPr>
          <p:cNvCxnSpPr/>
          <p:nvPr/>
        </p:nvCxnSpPr>
        <p:spPr>
          <a:xfrm>
            <a:off x="9693964" y="4267199"/>
            <a:ext cx="0" cy="163001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Konektor Lurus 11">
            <a:extLst>
              <a:ext uri="{FF2B5EF4-FFF2-40B4-BE49-F238E27FC236}">
                <a16:creationId xmlns:a16="http://schemas.microsoft.com/office/drawing/2014/main" id="{7752FA3D-ACC9-4E81-8753-B73E92756584}"/>
              </a:ext>
            </a:extLst>
          </p:cNvPr>
          <p:cNvCxnSpPr/>
          <p:nvPr/>
        </p:nvCxnSpPr>
        <p:spPr>
          <a:xfrm>
            <a:off x="9693964" y="5897217"/>
            <a:ext cx="51683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Konektor Lurus 14">
            <a:extLst>
              <a:ext uri="{FF2B5EF4-FFF2-40B4-BE49-F238E27FC236}">
                <a16:creationId xmlns:a16="http://schemas.microsoft.com/office/drawing/2014/main" id="{5CE81A43-710C-438D-A798-6A65F3CEDC54}"/>
              </a:ext>
            </a:extLst>
          </p:cNvPr>
          <p:cNvCxnSpPr/>
          <p:nvPr/>
        </p:nvCxnSpPr>
        <p:spPr>
          <a:xfrm flipV="1">
            <a:off x="8892208" y="1457739"/>
            <a:ext cx="801756" cy="163001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Konektor Lurus 17">
            <a:extLst>
              <a:ext uri="{FF2B5EF4-FFF2-40B4-BE49-F238E27FC236}">
                <a16:creationId xmlns:a16="http://schemas.microsoft.com/office/drawing/2014/main" id="{90C807A4-DC58-4547-9AD1-65875DE63498}"/>
              </a:ext>
            </a:extLst>
          </p:cNvPr>
          <p:cNvCxnSpPr/>
          <p:nvPr/>
        </p:nvCxnSpPr>
        <p:spPr>
          <a:xfrm flipH="1" flipV="1">
            <a:off x="9409043" y="4267199"/>
            <a:ext cx="801756" cy="163001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Kotak Teks 18">
            <a:extLst>
              <a:ext uri="{FF2B5EF4-FFF2-40B4-BE49-F238E27FC236}">
                <a16:creationId xmlns:a16="http://schemas.microsoft.com/office/drawing/2014/main" id="{BBCBBD0F-76C1-4CB7-855A-A74ACA9E5317}"/>
              </a:ext>
            </a:extLst>
          </p:cNvPr>
          <p:cNvSpPr txBox="1"/>
          <p:nvPr/>
        </p:nvSpPr>
        <p:spPr>
          <a:xfrm>
            <a:off x="9693964" y="1133926"/>
            <a:ext cx="19281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0,008 N/mm2</a:t>
            </a:r>
            <a:endParaRPr lang="en-ID" dirty="0"/>
          </a:p>
        </p:txBody>
      </p:sp>
      <p:sp>
        <p:nvSpPr>
          <p:cNvPr id="20" name="Kotak Teks 19">
            <a:extLst>
              <a:ext uri="{FF2B5EF4-FFF2-40B4-BE49-F238E27FC236}">
                <a16:creationId xmlns:a16="http://schemas.microsoft.com/office/drawing/2014/main" id="{9CAB1165-488B-4DFC-9DAE-DF0C76F9FAB2}"/>
              </a:ext>
            </a:extLst>
          </p:cNvPr>
          <p:cNvSpPr txBox="1"/>
          <p:nvPr/>
        </p:nvSpPr>
        <p:spPr>
          <a:xfrm>
            <a:off x="9362659" y="2926427"/>
            <a:ext cx="19281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0,013 N/mm2</a:t>
            </a:r>
            <a:endParaRPr lang="en-ID" dirty="0"/>
          </a:p>
        </p:txBody>
      </p:sp>
      <p:sp>
        <p:nvSpPr>
          <p:cNvPr id="21" name="Kotak Teks 20">
            <a:extLst>
              <a:ext uri="{FF2B5EF4-FFF2-40B4-BE49-F238E27FC236}">
                <a16:creationId xmlns:a16="http://schemas.microsoft.com/office/drawing/2014/main" id="{67392AB6-B726-4DD0-8A6B-24A78C0FA6CB}"/>
              </a:ext>
            </a:extLst>
          </p:cNvPr>
          <p:cNvSpPr txBox="1"/>
          <p:nvPr/>
        </p:nvSpPr>
        <p:spPr>
          <a:xfrm>
            <a:off x="9150625" y="5897217"/>
            <a:ext cx="19281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0,007 N/mm2</a:t>
            </a:r>
            <a:endParaRPr lang="en-ID" dirty="0"/>
          </a:p>
        </p:txBody>
      </p:sp>
      <p:sp>
        <p:nvSpPr>
          <p:cNvPr id="22" name="Kotak Teks 21">
            <a:extLst>
              <a:ext uri="{FF2B5EF4-FFF2-40B4-BE49-F238E27FC236}">
                <a16:creationId xmlns:a16="http://schemas.microsoft.com/office/drawing/2014/main" id="{6E3FEEBF-07E9-451A-A957-1370484AEE80}"/>
              </a:ext>
            </a:extLst>
          </p:cNvPr>
          <p:cNvSpPr txBox="1"/>
          <p:nvPr/>
        </p:nvSpPr>
        <p:spPr>
          <a:xfrm>
            <a:off x="9693964" y="4082532"/>
            <a:ext cx="19281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0,004 N/mm2</a:t>
            </a:r>
            <a:endParaRPr lang="en-ID" dirty="0"/>
          </a:p>
        </p:txBody>
      </p:sp>
      <p:sp>
        <p:nvSpPr>
          <p:cNvPr id="23" name="Kotak Teks 22">
            <a:extLst>
              <a:ext uri="{FF2B5EF4-FFF2-40B4-BE49-F238E27FC236}">
                <a16:creationId xmlns:a16="http://schemas.microsoft.com/office/drawing/2014/main" id="{9982D810-6902-4CFE-AB8C-45404F1643FF}"/>
              </a:ext>
            </a:extLst>
          </p:cNvPr>
          <p:cNvSpPr txBox="1"/>
          <p:nvPr/>
        </p:nvSpPr>
        <p:spPr>
          <a:xfrm>
            <a:off x="7123043" y="5646290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audio</a:t>
            </a:r>
            <a:endParaRPr lang="en-ID" dirty="0">
              <a:solidFill>
                <a:srgbClr val="FF0000"/>
              </a:solidFill>
            </a:endParaRPr>
          </a:p>
        </p:txBody>
      </p:sp>
      <p:pic>
        <p:nvPicPr>
          <p:cNvPr id="24" name="Suara Rekaman">
            <a:hlinkClick r:id="" action="ppaction://media"/>
            <a:extLst>
              <a:ext uri="{FF2B5EF4-FFF2-40B4-BE49-F238E27FC236}">
                <a16:creationId xmlns:a16="http://schemas.microsoft.com/office/drawing/2014/main" id="{B55CB46C-E838-4461-A17E-BB50943A36D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970643" y="5961749"/>
            <a:ext cx="609600" cy="6096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062577" y="3118870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+</a:t>
            </a:r>
            <a:endParaRPr lang="id-ID" dirty="0"/>
          </a:p>
        </p:txBody>
      </p:sp>
      <p:sp>
        <p:nvSpPr>
          <p:cNvPr id="7" name="TextBox 6"/>
          <p:cNvSpPr txBox="1"/>
          <p:nvPr/>
        </p:nvSpPr>
        <p:spPr>
          <a:xfrm>
            <a:off x="9606122" y="1574273"/>
            <a:ext cx="255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-</a:t>
            </a:r>
            <a:endParaRPr lang="id-ID" dirty="0"/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8892208" y="2926427"/>
            <a:ext cx="52847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V="1">
            <a:off x="9062577" y="2714965"/>
            <a:ext cx="334825" cy="21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9212618" y="2456360"/>
            <a:ext cx="20806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flipH="1">
            <a:off x="9472461" y="1564778"/>
            <a:ext cx="15069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flipH="1">
            <a:off x="9420685" y="1658983"/>
            <a:ext cx="15069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9456081" y="4193870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+</a:t>
            </a:r>
            <a:endParaRPr lang="id-ID" dirty="0"/>
          </a:p>
        </p:txBody>
      </p:sp>
      <p:sp>
        <p:nvSpPr>
          <p:cNvPr id="33" name="TextBox 32"/>
          <p:cNvSpPr txBox="1"/>
          <p:nvPr/>
        </p:nvSpPr>
        <p:spPr>
          <a:xfrm>
            <a:off x="9733721" y="5325310"/>
            <a:ext cx="255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-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235249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966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43A86C28-F7AB-4F11-8846-89E2B76F56F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Sekian</a:t>
            </a:r>
            <a:r>
              <a:rPr lang="en-US" dirty="0"/>
              <a:t> dan </a:t>
            </a:r>
            <a:r>
              <a:rPr lang="en-US" dirty="0" err="1"/>
              <a:t>terima</a:t>
            </a:r>
            <a:r>
              <a:rPr lang="en-US" dirty="0"/>
              <a:t> </a:t>
            </a:r>
            <a:r>
              <a:rPr lang="en-US" dirty="0" err="1"/>
              <a:t>kasih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26299254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250</TotalTime>
  <Words>160</Words>
  <Application>Microsoft Office PowerPoint</Application>
  <PresentationFormat>Widescreen</PresentationFormat>
  <Paragraphs>52</Paragraphs>
  <Slides>6</Slides>
  <Notes>0</Notes>
  <HiddenSlides>0</HiddenSlides>
  <MMClips>3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Tema Office</vt:lpstr>
      <vt:lpstr>Tegangan Lentur Balok dengan konsol</vt:lpstr>
      <vt:lpstr>PowerPoint Presentation</vt:lpstr>
      <vt:lpstr>PowerPoint Presentation</vt:lpstr>
      <vt:lpstr>PowerPoint Presentation</vt:lpstr>
      <vt:lpstr>PowerPoint Presentation</vt:lpstr>
      <vt:lpstr>Sekian dan terima kasih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Tegangan Lentur Balok</dc:title>
  <dc:creator>iwz</dc:creator>
  <cp:lastModifiedBy>Agung Kristiawan</cp:lastModifiedBy>
  <cp:revision>28</cp:revision>
  <dcterms:created xsi:type="dcterms:W3CDTF">2020-04-03T07:21:03Z</dcterms:created>
  <dcterms:modified xsi:type="dcterms:W3CDTF">2021-06-04T12:47:58Z</dcterms:modified>
</cp:coreProperties>
</file>