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1" r:id="rId7"/>
    <p:sldId id="260" r:id="rId8"/>
    <p:sldId id="263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 varScale="1">
        <p:scale>
          <a:sx n="52" d="100"/>
          <a:sy n="52" d="100"/>
        </p:scale>
        <p:origin x="54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01526D-63F8-4B44-9713-4277DDE5C402}" type="doc">
      <dgm:prSet loTypeId="urn:microsoft.com/office/officeart/2005/8/layout/hierarchy3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CD342B46-5E7E-4142-BB3B-C296C4A2C620}">
      <dgm:prSet phldrT="[Text]"/>
      <dgm:spPr/>
      <dgm:t>
        <a:bodyPr/>
        <a:lstStyle/>
        <a:p>
          <a:r>
            <a:rPr lang="id-ID" dirty="0" smtClean="0"/>
            <a:t>LK, LF</a:t>
          </a:r>
          <a:endParaRPr lang="id-ID" dirty="0"/>
        </a:p>
      </dgm:t>
    </dgm:pt>
    <dgm:pt modelId="{532E003A-84BB-43D7-8600-26C1882AFEDB}" type="parTrans" cxnId="{44C604C5-D4D1-4B97-B152-17862C8D9A2E}">
      <dgm:prSet/>
      <dgm:spPr/>
      <dgm:t>
        <a:bodyPr/>
        <a:lstStyle/>
        <a:p>
          <a:endParaRPr lang="id-ID"/>
        </a:p>
      </dgm:t>
    </dgm:pt>
    <dgm:pt modelId="{217FDCD8-C3BF-49DA-998D-FB50884DC195}" type="sibTrans" cxnId="{44C604C5-D4D1-4B97-B152-17862C8D9A2E}">
      <dgm:prSet/>
      <dgm:spPr/>
      <dgm:t>
        <a:bodyPr/>
        <a:lstStyle/>
        <a:p>
          <a:endParaRPr lang="id-ID"/>
        </a:p>
      </dgm:t>
    </dgm:pt>
    <dgm:pt modelId="{564264BD-1F83-4BD5-A746-89528014D080}">
      <dgm:prSet phldrT="[Text]"/>
      <dgm:spPr/>
      <dgm:t>
        <a:bodyPr/>
        <a:lstStyle/>
        <a:p>
          <a:r>
            <a:rPr lang="id-ID" dirty="0" smtClean="0"/>
            <a:t>Konsep</a:t>
          </a:r>
          <a:endParaRPr lang="id-ID" dirty="0"/>
        </a:p>
      </dgm:t>
    </dgm:pt>
    <dgm:pt modelId="{D98C1D06-4442-4C45-AE63-235EFA87BB50}" type="parTrans" cxnId="{CBD20DD4-7FAE-4D65-B2E8-4ADA5E796E3A}">
      <dgm:prSet/>
      <dgm:spPr/>
      <dgm:t>
        <a:bodyPr/>
        <a:lstStyle/>
        <a:p>
          <a:endParaRPr lang="id-ID"/>
        </a:p>
      </dgm:t>
    </dgm:pt>
    <dgm:pt modelId="{FF31E5A4-0990-4A0B-AA8B-59F5839A1715}" type="sibTrans" cxnId="{CBD20DD4-7FAE-4D65-B2E8-4ADA5E796E3A}">
      <dgm:prSet/>
      <dgm:spPr/>
      <dgm:t>
        <a:bodyPr/>
        <a:lstStyle/>
        <a:p>
          <a:endParaRPr lang="id-ID"/>
        </a:p>
      </dgm:t>
    </dgm:pt>
    <dgm:pt modelId="{76366035-041D-4E0B-A115-26A288CB0CD2}">
      <dgm:prSet phldrT="[Text]"/>
      <dgm:spPr/>
      <dgm:t>
        <a:bodyPr/>
        <a:lstStyle/>
        <a:p>
          <a:r>
            <a:rPr lang="id-ID" dirty="0" smtClean="0"/>
            <a:t>Metode</a:t>
          </a:r>
        </a:p>
      </dgm:t>
    </dgm:pt>
    <dgm:pt modelId="{28799090-7B6E-4D09-95E8-7223BA6E84EF}" type="parTrans" cxnId="{6677561D-5FA9-4ECD-A9D8-1F896CAF406F}">
      <dgm:prSet/>
      <dgm:spPr/>
      <dgm:t>
        <a:bodyPr/>
        <a:lstStyle/>
        <a:p>
          <a:endParaRPr lang="id-ID"/>
        </a:p>
      </dgm:t>
    </dgm:pt>
    <dgm:pt modelId="{57C94E48-CBDE-4C1C-8FE0-D1A07E42EABF}" type="sibTrans" cxnId="{6677561D-5FA9-4ECD-A9D8-1F896CAF406F}">
      <dgm:prSet/>
      <dgm:spPr/>
      <dgm:t>
        <a:bodyPr/>
        <a:lstStyle/>
        <a:p>
          <a:endParaRPr lang="id-ID"/>
        </a:p>
      </dgm:t>
    </dgm:pt>
    <dgm:pt modelId="{9A3848B4-2CB2-46B6-9DC2-7D5FA39A8830}">
      <dgm:prSet/>
      <dgm:spPr/>
      <dgm:t>
        <a:bodyPr/>
        <a:lstStyle/>
        <a:p>
          <a:r>
            <a:rPr lang="id-ID" dirty="0" smtClean="0"/>
            <a:t>Prosedur</a:t>
          </a:r>
          <a:endParaRPr lang="id-ID" dirty="0"/>
        </a:p>
      </dgm:t>
    </dgm:pt>
    <dgm:pt modelId="{0E56F217-B9FD-4856-B33A-29BFB44EA6CB}" type="parTrans" cxnId="{59C51DEE-1C83-4425-9D13-FFD910A15671}">
      <dgm:prSet/>
      <dgm:spPr/>
      <dgm:t>
        <a:bodyPr/>
        <a:lstStyle/>
        <a:p>
          <a:endParaRPr lang="id-ID"/>
        </a:p>
      </dgm:t>
    </dgm:pt>
    <dgm:pt modelId="{7E60F8F2-685A-4DF6-A34A-0FE4A932373E}" type="sibTrans" cxnId="{59C51DEE-1C83-4425-9D13-FFD910A15671}">
      <dgm:prSet/>
      <dgm:spPr/>
      <dgm:t>
        <a:bodyPr/>
        <a:lstStyle/>
        <a:p>
          <a:endParaRPr lang="id-ID"/>
        </a:p>
      </dgm:t>
    </dgm:pt>
    <dgm:pt modelId="{5B327CD7-4BA5-4268-8561-2C4BE9C55788}">
      <dgm:prSet/>
      <dgm:spPr/>
      <dgm:t>
        <a:bodyPr/>
        <a:lstStyle/>
        <a:p>
          <a:r>
            <a:rPr lang="id-ID" dirty="0" smtClean="0"/>
            <a:t>Teknik</a:t>
          </a:r>
          <a:endParaRPr lang="id-ID" dirty="0"/>
        </a:p>
      </dgm:t>
    </dgm:pt>
    <dgm:pt modelId="{D5D8D914-DF2B-49C0-A560-5B9E640D6352}" type="parTrans" cxnId="{17678556-EA05-435F-87E2-2B10816C6F2B}">
      <dgm:prSet/>
      <dgm:spPr/>
      <dgm:t>
        <a:bodyPr/>
        <a:lstStyle/>
        <a:p>
          <a:endParaRPr lang="id-ID"/>
        </a:p>
      </dgm:t>
    </dgm:pt>
    <dgm:pt modelId="{860140E4-BDDC-4530-9B1F-DA07C03CFF15}" type="sibTrans" cxnId="{17678556-EA05-435F-87E2-2B10816C6F2B}">
      <dgm:prSet/>
      <dgm:spPr/>
      <dgm:t>
        <a:bodyPr/>
        <a:lstStyle/>
        <a:p>
          <a:endParaRPr lang="id-ID"/>
        </a:p>
      </dgm:t>
    </dgm:pt>
    <dgm:pt modelId="{B11D0915-17AF-4062-84AA-FA52A5A4ADA6}" type="pres">
      <dgm:prSet presAssocID="{6401526D-63F8-4B44-9713-4277DDE5C40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E7923E04-D5A8-4FEA-B151-281095D9B0B4}" type="pres">
      <dgm:prSet presAssocID="{CD342B46-5E7E-4142-BB3B-C296C4A2C620}" presName="root" presStyleCnt="0"/>
      <dgm:spPr/>
    </dgm:pt>
    <dgm:pt modelId="{CF15E613-E05B-4ADA-AD9F-8909647A6773}" type="pres">
      <dgm:prSet presAssocID="{CD342B46-5E7E-4142-BB3B-C296C4A2C620}" presName="rootComposite" presStyleCnt="0"/>
      <dgm:spPr/>
    </dgm:pt>
    <dgm:pt modelId="{CCC7D98C-76CA-4086-9898-69916981FECD}" type="pres">
      <dgm:prSet presAssocID="{CD342B46-5E7E-4142-BB3B-C296C4A2C620}" presName="rootText" presStyleLbl="node1" presStyleIdx="0" presStyleCnt="1"/>
      <dgm:spPr/>
      <dgm:t>
        <a:bodyPr/>
        <a:lstStyle/>
        <a:p>
          <a:endParaRPr lang="id-ID"/>
        </a:p>
      </dgm:t>
    </dgm:pt>
    <dgm:pt modelId="{1987585D-B611-47B9-856A-3FAF13BB8051}" type="pres">
      <dgm:prSet presAssocID="{CD342B46-5E7E-4142-BB3B-C296C4A2C620}" presName="rootConnector" presStyleLbl="node1" presStyleIdx="0" presStyleCnt="1"/>
      <dgm:spPr/>
      <dgm:t>
        <a:bodyPr/>
        <a:lstStyle/>
        <a:p>
          <a:endParaRPr lang="id-ID"/>
        </a:p>
      </dgm:t>
    </dgm:pt>
    <dgm:pt modelId="{C8A59C75-7527-4BA5-A036-9F5646D50BC2}" type="pres">
      <dgm:prSet presAssocID="{CD342B46-5E7E-4142-BB3B-C296C4A2C620}" presName="childShape" presStyleCnt="0"/>
      <dgm:spPr/>
    </dgm:pt>
    <dgm:pt modelId="{1664B86E-BA01-4739-9E57-687CD52DEB0F}" type="pres">
      <dgm:prSet presAssocID="{D98C1D06-4442-4C45-AE63-235EFA87BB50}" presName="Name13" presStyleLbl="parChTrans1D2" presStyleIdx="0" presStyleCnt="4"/>
      <dgm:spPr/>
      <dgm:t>
        <a:bodyPr/>
        <a:lstStyle/>
        <a:p>
          <a:endParaRPr lang="id-ID"/>
        </a:p>
      </dgm:t>
    </dgm:pt>
    <dgm:pt modelId="{F7EB2476-0C66-4417-909B-C8E36D5F1215}" type="pres">
      <dgm:prSet presAssocID="{564264BD-1F83-4BD5-A746-89528014D080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EFA7EA7-0650-43BB-B519-CE84100D4575}" type="pres">
      <dgm:prSet presAssocID="{28799090-7B6E-4D09-95E8-7223BA6E84EF}" presName="Name13" presStyleLbl="parChTrans1D2" presStyleIdx="1" presStyleCnt="4"/>
      <dgm:spPr/>
      <dgm:t>
        <a:bodyPr/>
        <a:lstStyle/>
        <a:p>
          <a:endParaRPr lang="id-ID"/>
        </a:p>
      </dgm:t>
    </dgm:pt>
    <dgm:pt modelId="{B8B58B49-37BD-4648-B1FA-96C6D0457062}" type="pres">
      <dgm:prSet presAssocID="{76366035-041D-4E0B-A115-26A288CB0CD2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1B53777-57E8-4DD2-81FC-BB2E7DA8C1A1}" type="pres">
      <dgm:prSet presAssocID="{0E56F217-B9FD-4856-B33A-29BFB44EA6CB}" presName="Name13" presStyleLbl="parChTrans1D2" presStyleIdx="2" presStyleCnt="4"/>
      <dgm:spPr/>
      <dgm:t>
        <a:bodyPr/>
        <a:lstStyle/>
        <a:p>
          <a:endParaRPr lang="id-ID"/>
        </a:p>
      </dgm:t>
    </dgm:pt>
    <dgm:pt modelId="{03EF0689-15EA-4B96-9C94-B4BF4B0D626B}" type="pres">
      <dgm:prSet presAssocID="{9A3848B4-2CB2-46B6-9DC2-7D5FA39A8830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312E81E-065D-48FB-9397-97AA0E84DC73}" type="pres">
      <dgm:prSet presAssocID="{D5D8D914-DF2B-49C0-A560-5B9E640D6352}" presName="Name13" presStyleLbl="parChTrans1D2" presStyleIdx="3" presStyleCnt="4"/>
      <dgm:spPr/>
      <dgm:t>
        <a:bodyPr/>
        <a:lstStyle/>
        <a:p>
          <a:endParaRPr lang="id-ID"/>
        </a:p>
      </dgm:t>
    </dgm:pt>
    <dgm:pt modelId="{32DA3CD3-3A9A-4707-A575-ED8FA144BBEE}" type="pres">
      <dgm:prSet presAssocID="{5B327CD7-4BA5-4268-8561-2C4BE9C55788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BD20DD4-7FAE-4D65-B2E8-4ADA5E796E3A}" srcId="{CD342B46-5E7E-4142-BB3B-C296C4A2C620}" destId="{564264BD-1F83-4BD5-A746-89528014D080}" srcOrd="0" destOrd="0" parTransId="{D98C1D06-4442-4C45-AE63-235EFA87BB50}" sibTransId="{FF31E5A4-0990-4A0B-AA8B-59F5839A1715}"/>
    <dgm:cxn modelId="{17678556-EA05-435F-87E2-2B10816C6F2B}" srcId="{CD342B46-5E7E-4142-BB3B-C296C4A2C620}" destId="{5B327CD7-4BA5-4268-8561-2C4BE9C55788}" srcOrd="3" destOrd="0" parTransId="{D5D8D914-DF2B-49C0-A560-5B9E640D6352}" sibTransId="{860140E4-BDDC-4530-9B1F-DA07C03CFF15}"/>
    <dgm:cxn modelId="{F69DDC6C-84AB-46BB-BE38-9A92FF137F0D}" type="presOf" srcId="{CD342B46-5E7E-4142-BB3B-C296C4A2C620}" destId="{CCC7D98C-76CA-4086-9898-69916981FECD}" srcOrd="0" destOrd="0" presId="urn:microsoft.com/office/officeart/2005/8/layout/hierarchy3"/>
    <dgm:cxn modelId="{44C604C5-D4D1-4B97-B152-17862C8D9A2E}" srcId="{6401526D-63F8-4B44-9713-4277DDE5C402}" destId="{CD342B46-5E7E-4142-BB3B-C296C4A2C620}" srcOrd="0" destOrd="0" parTransId="{532E003A-84BB-43D7-8600-26C1882AFEDB}" sibTransId="{217FDCD8-C3BF-49DA-998D-FB50884DC195}"/>
    <dgm:cxn modelId="{B3E57AFE-3AF4-4AD8-B0F6-267C101D0883}" type="presOf" srcId="{6401526D-63F8-4B44-9713-4277DDE5C402}" destId="{B11D0915-17AF-4062-84AA-FA52A5A4ADA6}" srcOrd="0" destOrd="0" presId="urn:microsoft.com/office/officeart/2005/8/layout/hierarchy3"/>
    <dgm:cxn modelId="{D288DA2D-26AE-4676-9E3F-31524C6E67FA}" type="presOf" srcId="{0E56F217-B9FD-4856-B33A-29BFB44EA6CB}" destId="{F1B53777-57E8-4DD2-81FC-BB2E7DA8C1A1}" srcOrd="0" destOrd="0" presId="urn:microsoft.com/office/officeart/2005/8/layout/hierarchy3"/>
    <dgm:cxn modelId="{C79C219D-1687-44A1-A9E2-29F7AA401225}" type="presOf" srcId="{D98C1D06-4442-4C45-AE63-235EFA87BB50}" destId="{1664B86E-BA01-4739-9E57-687CD52DEB0F}" srcOrd="0" destOrd="0" presId="urn:microsoft.com/office/officeart/2005/8/layout/hierarchy3"/>
    <dgm:cxn modelId="{B5735443-E0A2-4E09-AC1F-85466E30A94C}" type="presOf" srcId="{28799090-7B6E-4D09-95E8-7223BA6E84EF}" destId="{0EFA7EA7-0650-43BB-B519-CE84100D4575}" srcOrd="0" destOrd="0" presId="urn:microsoft.com/office/officeart/2005/8/layout/hierarchy3"/>
    <dgm:cxn modelId="{05B39B5E-5A64-4F77-BFD0-AD91090E4793}" type="presOf" srcId="{5B327CD7-4BA5-4268-8561-2C4BE9C55788}" destId="{32DA3CD3-3A9A-4707-A575-ED8FA144BBEE}" srcOrd="0" destOrd="0" presId="urn:microsoft.com/office/officeart/2005/8/layout/hierarchy3"/>
    <dgm:cxn modelId="{9134C0F8-DD10-44C5-B263-168BA1773989}" type="presOf" srcId="{D5D8D914-DF2B-49C0-A560-5B9E640D6352}" destId="{3312E81E-065D-48FB-9397-97AA0E84DC73}" srcOrd="0" destOrd="0" presId="urn:microsoft.com/office/officeart/2005/8/layout/hierarchy3"/>
    <dgm:cxn modelId="{CA2CD606-830E-4A41-9B7C-4AC2812C8F50}" type="presOf" srcId="{564264BD-1F83-4BD5-A746-89528014D080}" destId="{F7EB2476-0C66-4417-909B-C8E36D5F1215}" srcOrd="0" destOrd="0" presId="urn:microsoft.com/office/officeart/2005/8/layout/hierarchy3"/>
    <dgm:cxn modelId="{F83D1863-A485-4838-83A6-A94B946439DF}" type="presOf" srcId="{CD342B46-5E7E-4142-BB3B-C296C4A2C620}" destId="{1987585D-B611-47B9-856A-3FAF13BB8051}" srcOrd="1" destOrd="0" presId="urn:microsoft.com/office/officeart/2005/8/layout/hierarchy3"/>
    <dgm:cxn modelId="{9BBC552D-D6B5-4EEA-907F-A57D45F42235}" type="presOf" srcId="{76366035-041D-4E0B-A115-26A288CB0CD2}" destId="{B8B58B49-37BD-4648-B1FA-96C6D0457062}" srcOrd="0" destOrd="0" presId="urn:microsoft.com/office/officeart/2005/8/layout/hierarchy3"/>
    <dgm:cxn modelId="{6677561D-5FA9-4ECD-A9D8-1F896CAF406F}" srcId="{CD342B46-5E7E-4142-BB3B-C296C4A2C620}" destId="{76366035-041D-4E0B-A115-26A288CB0CD2}" srcOrd="1" destOrd="0" parTransId="{28799090-7B6E-4D09-95E8-7223BA6E84EF}" sibTransId="{57C94E48-CBDE-4C1C-8FE0-D1A07E42EABF}"/>
    <dgm:cxn modelId="{8AE3D764-04E4-4FB8-98AE-44FABD778356}" type="presOf" srcId="{9A3848B4-2CB2-46B6-9DC2-7D5FA39A8830}" destId="{03EF0689-15EA-4B96-9C94-B4BF4B0D626B}" srcOrd="0" destOrd="0" presId="urn:microsoft.com/office/officeart/2005/8/layout/hierarchy3"/>
    <dgm:cxn modelId="{59C51DEE-1C83-4425-9D13-FFD910A15671}" srcId="{CD342B46-5E7E-4142-BB3B-C296C4A2C620}" destId="{9A3848B4-2CB2-46B6-9DC2-7D5FA39A8830}" srcOrd="2" destOrd="0" parTransId="{0E56F217-B9FD-4856-B33A-29BFB44EA6CB}" sibTransId="{7E60F8F2-685A-4DF6-A34A-0FE4A932373E}"/>
    <dgm:cxn modelId="{CE3E1214-379F-4A71-962C-CBFDDB20E02B}" type="presParOf" srcId="{B11D0915-17AF-4062-84AA-FA52A5A4ADA6}" destId="{E7923E04-D5A8-4FEA-B151-281095D9B0B4}" srcOrd="0" destOrd="0" presId="urn:microsoft.com/office/officeart/2005/8/layout/hierarchy3"/>
    <dgm:cxn modelId="{727FFA6A-A8F8-4530-9423-DF31E21F4F70}" type="presParOf" srcId="{E7923E04-D5A8-4FEA-B151-281095D9B0B4}" destId="{CF15E613-E05B-4ADA-AD9F-8909647A6773}" srcOrd="0" destOrd="0" presId="urn:microsoft.com/office/officeart/2005/8/layout/hierarchy3"/>
    <dgm:cxn modelId="{2B3D24AF-7504-4606-92C7-0B0A53CE0135}" type="presParOf" srcId="{CF15E613-E05B-4ADA-AD9F-8909647A6773}" destId="{CCC7D98C-76CA-4086-9898-69916981FECD}" srcOrd="0" destOrd="0" presId="urn:microsoft.com/office/officeart/2005/8/layout/hierarchy3"/>
    <dgm:cxn modelId="{D84CD40B-385C-486A-B684-A29F890ED5DA}" type="presParOf" srcId="{CF15E613-E05B-4ADA-AD9F-8909647A6773}" destId="{1987585D-B611-47B9-856A-3FAF13BB8051}" srcOrd="1" destOrd="0" presId="urn:microsoft.com/office/officeart/2005/8/layout/hierarchy3"/>
    <dgm:cxn modelId="{B0A88222-F9BE-44C7-AA5A-79DB56FA4287}" type="presParOf" srcId="{E7923E04-D5A8-4FEA-B151-281095D9B0B4}" destId="{C8A59C75-7527-4BA5-A036-9F5646D50BC2}" srcOrd="1" destOrd="0" presId="urn:microsoft.com/office/officeart/2005/8/layout/hierarchy3"/>
    <dgm:cxn modelId="{F3219F97-C775-4BFA-8FC2-8A6924DB467B}" type="presParOf" srcId="{C8A59C75-7527-4BA5-A036-9F5646D50BC2}" destId="{1664B86E-BA01-4739-9E57-687CD52DEB0F}" srcOrd="0" destOrd="0" presId="urn:microsoft.com/office/officeart/2005/8/layout/hierarchy3"/>
    <dgm:cxn modelId="{5A35A058-8AEA-4CD3-BFF3-3BBAA1EBAC8D}" type="presParOf" srcId="{C8A59C75-7527-4BA5-A036-9F5646D50BC2}" destId="{F7EB2476-0C66-4417-909B-C8E36D5F1215}" srcOrd="1" destOrd="0" presId="urn:microsoft.com/office/officeart/2005/8/layout/hierarchy3"/>
    <dgm:cxn modelId="{D787369E-83C9-44D1-BB40-7D5F872741A7}" type="presParOf" srcId="{C8A59C75-7527-4BA5-A036-9F5646D50BC2}" destId="{0EFA7EA7-0650-43BB-B519-CE84100D4575}" srcOrd="2" destOrd="0" presId="urn:microsoft.com/office/officeart/2005/8/layout/hierarchy3"/>
    <dgm:cxn modelId="{7C95D135-0C35-41C0-B89A-1B10D56DFE23}" type="presParOf" srcId="{C8A59C75-7527-4BA5-A036-9F5646D50BC2}" destId="{B8B58B49-37BD-4648-B1FA-96C6D0457062}" srcOrd="3" destOrd="0" presId="urn:microsoft.com/office/officeart/2005/8/layout/hierarchy3"/>
    <dgm:cxn modelId="{483ACA61-4F18-4082-B3DF-DFE2B5CE5044}" type="presParOf" srcId="{C8A59C75-7527-4BA5-A036-9F5646D50BC2}" destId="{F1B53777-57E8-4DD2-81FC-BB2E7DA8C1A1}" srcOrd="4" destOrd="0" presId="urn:microsoft.com/office/officeart/2005/8/layout/hierarchy3"/>
    <dgm:cxn modelId="{476F28B0-AC88-4EC3-A106-D2844D1539B1}" type="presParOf" srcId="{C8A59C75-7527-4BA5-A036-9F5646D50BC2}" destId="{03EF0689-15EA-4B96-9C94-B4BF4B0D626B}" srcOrd="5" destOrd="0" presId="urn:microsoft.com/office/officeart/2005/8/layout/hierarchy3"/>
    <dgm:cxn modelId="{3561ECC1-4E9D-4E9C-86EB-8733914AEB7E}" type="presParOf" srcId="{C8A59C75-7527-4BA5-A036-9F5646D50BC2}" destId="{3312E81E-065D-48FB-9397-97AA0E84DC73}" srcOrd="6" destOrd="0" presId="urn:microsoft.com/office/officeart/2005/8/layout/hierarchy3"/>
    <dgm:cxn modelId="{603D7A10-CD8F-4E99-B0A0-D08AD3E1FBF8}" type="presParOf" srcId="{C8A59C75-7527-4BA5-A036-9F5646D50BC2}" destId="{32DA3CD3-3A9A-4707-A575-ED8FA144BBEE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CE018-C989-4ABA-9BE6-E06DBB713BBE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id-ID"/>
        </a:p>
      </dgm:t>
    </dgm:pt>
    <dgm:pt modelId="{50D8AC65-B968-4B55-95D7-B4B4E012E07A}">
      <dgm:prSet phldrT="[Text]"/>
      <dgm:spPr/>
      <dgm:t>
        <a:bodyPr/>
        <a:lstStyle/>
        <a:p>
          <a:r>
            <a:rPr lang="id-ID" dirty="0" smtClean="0"/>
            <a:t>LK</a:t>
          </a:r>
          <a:endParaRPr lang="id-ID" dirty="0"/>
        </a:p>
      </dgm:t>
    </dgm:pt>
    <dgm:pt modelId="{96B7C80A-57F6-469B-BFFA-FC2708890B23}" type="parTrans" cxnId="{31F7AB44-5593-478D-80F6-78179AE5D07B}">
      <dgm:prSet/>
      <dgm:spPr/>
      <dgm:t>
        <a:bodyPr/>
        <a:lstStyle/>
        <a:p>
          <a:endParaRPr lang="id-ID"/>
        </a:p>
      </dgm:t>
    </dgm:pt>
    <dgm:pt modelId="{FB149500-3AE0-4C31-B3A2-1628D734EF89}" type="sibTrans" cxnId="{31F7AB44-5593-478D-80F6-78179AE5D07B}">
      <dgm:prSet/>
      <dgm:spPr/>
      <dgm:t>
        <a:bodyPr/>
        <a:lstStyle/>
        <a:p>
          <a:endParaRPr lang="id-ID"/>
        </a:p>
      </dgm:t>
    </dgm:pt>
    <dgm:pt modelId="{DB5D376E-E755-4DD9-8F4E-22DCEBC125FE}">
      <dgm:prSet phldrT="[Text]"/>
      <dgm:spPr/>
      <dgm:t>
        <a:bodyPr/>
        <a:lstStyle/>
        <a:p>
          <a:r>
            <a:rPr lang="id-ID" dirty="0" smtClean="0"/>
            <a:t>Menyajikan secara wajar keadaan keuangan.</a:t>
          </a:r>
          <a:endParaRPr lang="id-ID" dirty="0"/>
        </a:p>
      </dgm:t>
    </dgm:pt>
    <dgm:pt modelId="{C757D565-149F-454B-93DC-1EF2C8CF53ED}" type="parTrans" cxnId="{372D25D4-8910-4236-A4D5-4FE2D69EBC63}">
      <dgm:prSet/>
      <dgm:spPr/>
      <dgm:t>
        <a:bodyPr/>
        <a:lstStyle/>
        <a:p>
          <a:endParaRPr lang="id-ID"/>
        </a:p>
      </dgm:t>
    </dgm:pt>
    <dgm:pt modelId="{D7BBF2CF-21DB-4DBA-9A67-94F735233489}" type="sibTrans" cxnId="{372D25D4-8910-4236-A4D5-4FE2D69EBC63}">
      <dgm:prSet/>
      <dgm:spPr/>
      <dgm:t>
        <a:bodyPr/>
        <a:lstStyle/>
        <a:p>
          <a:endParaRPr lang="id-ID"/>
        </a:p>
      </dgm:t>
    </dgm:pt>
    <dgm:pt modelId="{6A9D0074-3DD4-4122-9DAF-1956685CEB41}">
      <dgm:prSet phldrT="[Text]"/>
      <dgm:spPr/>
      <dgm:t>
        <a:bodyPr/>
        <a:lstStyle/>
        <a:p>
          <a:r>
            <a:rPr lang="id-ID" dirty="0" smtClean="0"/>
            <a:t>LF</a:t>
          </a:r>
          <a:endParaRPr lang="id-ID" dirty="0"/>
        </a:p>
      </dgm:t>
    </dgm:pt>
    <dgm:pt modelId="{20DBDE86-6678-4089-9462-B95E036825AB}" type="parTrans" cxnId="{49DA2874-D1C7-4A51-9E19-E64E5AF24770}">
      <dgm:prSet/>
      <dgm:spPr/>
      <dgm:t>
        <a:bodyPr/>
        <a:lstStyle/>
        <a:p>
          <a:endParaRPr lang="id-ID"/>
        </a:p>
      </dgm:t>
    </dgm:pt>
    <dgm:pt modelId="{62668A64-F3E9-4293-8B23-7C6AC7AEB815}" type="sibTrans" cxnId="{49DA2874-D1C7-4A51-9E19-E64E5AF24770}">
      <dgm:prSet/>
      <dgm:spPr/>
      <dgm:t>
        <a:bodyPr/>
        <a:lstStyle/>
        <a:p>
          <a:endParaRPr lang="id-ID"/>
        </a:p>
      </dgm:t>
    </dgm:pt>
    <dgm:pt modelId="{71F9658B-F281-43B2-BAD4-E64296A5535B}">
      <dgm:prSet phldrT="[Text]"/>
      <dgm:spPr/>
      <dgm:t>
        <a:bodyPr/>
        <a:lstStyle/>
        <a:p>
          <a:r>
            <a:rPr lang="id-ID" dirty="0" smtClean="0"/>
            <a:t>Penetapan jumlah PhKP</a:t>
          </a:r>
          <a:endParaRPr lang="id-ID" dirty="0"/>
        </a:p>
      </dgm:t>
    </dgm:pt>
    <dgm:pt modelId="{597CFA4D-14ED-4E39-9275-6FF77E00FAB8}" type="parTrans" cxnId="{90736DD4-C482-4A45-9736-0465AEDBF284}">
      <dgm:prSet/>
      <dgm:spPr/>
      <dgm:t>
        <a:bodyPr/>
        <a:lstStyle/>
        <a:p>
          <a:endParaRPr lang="id-ID"/>
        </a:p>
      </dgm:t>
    </dgm:pt>
    <dgm:pt modelId="{90AC5F52-DE71-4D0B-A28C-B032674671FA}" type="sibTrans" cxnId="{90736DD4-C482-4A45-9736-0465AEDBF284}">
      <dgm:prSet/>
      <dgm:spPr/>
      <dgm:t>
        <a:bodyPr/>
        <a:lstStyle/>
        <a:p>
          <a:endParaRPr lang="id-ID"/>
        </a:p>
      </dgm:t>
    </dgm:pt>
    <dgm:pt modelId="{3F880583-4D32-4041-AB77-F5803322962F}" type="pres">
      <dgm:prSet presAssocID="{2C4CE018-C989-4ABA-9BE6-E06DBB713BB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C32B1B57-53B0-42E1-A678-DCD034346C37}" type="pres">
      <dgm:prSet presAssocID="{50D8AC65-B968-4B55-95D7-B4B4E012E07A}" presName="root" presStyleCnt="0"/>
      <dgm:spPr/>
    </dgm:pt>
    <dgm:pt modelId="{90BDD0F1-1F26-4077-91CE-940D93455A31}" type="pres">
      <dgm:prSet presAssocID="{50D8AC65-B968-4B55-95D7-B4B4E012E07A}" presName="rootComposite" presStyleCnt="0"/>
      <dgm:spPr/>
    </dgm:pt>
    <dgm:pt modelId="{11BE7705-E5B3-4B19-AEDA-869BD8970AB4}" type="pres">
      <dgm:prSet presAssocID="{50D8AC65-B968-4B55-95D7-B4B4E012E07A}" presName="rootText" presStyleLbl="node1" presStyleIdx="0" presStyleCnt="2"/>
      <dgm:spPr/>
      <dgm:t>
        <a:bodyPr/>
        <a:lstStyle/>
        <a:p>
          <a:endParaRPr lang="id-ID"/>
        </a:p>
      </dgm:t>
    </dgm:pt>
    <dgm:pt modelId="{A69D01DB-5190-43AE-989E-9A7140512BFF}" type="pres">
      <dgm:prSet presAssocID="{50D8AC65-B968-4B55-95D7-B4B4E012E07A}" presName="rootConnector" presStyleLbl="node1" presStyleIdx="0" presStyleCnt="2"/>
      <dgm:spPr/>
      <dgm:t>
        <a:bodyPr/>
        <a:lstStyle/>
        <a:p>
          <a:endParaRPr lang="id-ID"/>
        </a:p>
      </dgm:t>
    </dgm:pt>
    <dgm:pt modelId="{39D2E504-F03D-4432-AF0D-315FA6FE2A90}" type="pres">
      <dgm:prSet presAssocID="{50D8AC65-B968-4B55-95D7-B4B4E012E07A}" presName="childShape" presStyleCnt="0"/>
      <dgm:spPr/>
    </dgm:pt>
    <dgm:pt modelId="{C977CC25-B429-4E58-B920-D40213DE23FA}" type="pres">
      <dgm:prSet presAssocID="{C757D565-149F-454B-93DC-1EF2C8CF53ED}" presName="Name13" presStyleLbl="parChTrans1D2" presStyleIdx="0" presStyleCnt="2"/>
      <dgm:spPr/>
      <dgm:t>
        <a:bodyPr/>
        <a:lstStyle/>
        <a:p>
          <a:endParaRPr lang="id-ID"/>
        </a:p>
      </dgm:t>
    </dgm:pt>
    <dgm:pt modelId="{8A115EC9-C810-4A3A-9A01-B924AC16A8A4}" type="pres">
      <dgm:prSet presAssocID="{DB5D376E-E755-4DD9-8F4E-22DCEBC125FE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B0041F3-5F2B-4687-A68C-3A820847522E}" type="pres">
      <dgm:prSet presAssocID="{6A9D0074-3DD4-4122-9DAF-1956685CEB41}" presName="root" presStyleCnt="0"/>
      <dgm:spPr/>
    </dgm:pt>
    <dgm:pt modelId="{7E09A424-7C06-4AB4-AD67-80CA79A88EAB}" type="pres">
      <dgm:prSet presAssocID="{6A9D0074-3DD4-4122-9DAF-1956685CEB41}" presName="rootComposite" presStyleCnt="0"/>
      <dgm:spPr/>
    </dgm:pt>
    <dgm:pt modelId="{FD6703FA-71A7-4E55-83A3-D85E56BB743F}" type="pres">
      <dgm:prSet presAssocID="{6A9D0074-3DD4-4122-9DAF-1956685CEB41}" presName="rootText" presStyleLbl="node1" presStyleIdx="1" presStyleCnt="2"/>
      <dgm:spPr/>
      <dgm:t>
        <a:bodyPr/>
        <a:lstStyle/>
        <a:p>
          <a:endParaRPr lang="id-ID"/>
        </a:p>
      </dgm:t>
    </dgm:pt>
    <dgm:pt modelId="{00EE6638-0C35-42C4-8ECC-8281CB01A490}" type="pres">
      <dgm:prSet presAssocID="{6A9D0074-3DD4-4122-9DAF-1956685CEB41}" presName="rootConnector" presStyleLbl="node1" presStyleIdx="1" presStyleCnt="2"/>
      <dgm:spPr/>
      <dgm:t>
        <a:bodyPr/>
        <a:lstStyle/>
        <a:p>
          <a:endParaRPr lang="id-ID"/>
        </a:p>
      </dgm:t>
    </dgm:pt>
    <dgm:pt modelId="{E4630D14-A863-4526-91E4-B1563320733B}" type="pres">
      <dgm:prSet presAssocID="{6A9D0074-3DD4-4122-9DAF-1956685CEB41}" presName="childShape" presStyleCnt="0"/>
      <dgm:spPr/>
    </dgm:pt>
    <dgm:pt modelId="{9DE74271-C452-4F2E-AE33-E8D4B24A490D}" type="pres">
      <dgm:prSet presAssocID="{597CFA4D-14ED-4E39-9275-6FF77E00FAB8}" presName="Name13" presStyleLbl="parChTrans1D2" presStyleIdx="1" presStyleCnt="2"/>
      <dgm:spPr/>
      <dgm:t>
        <a:bodyPr/>
        <a:lstStyle/>
        <a:p>
          <a:endParaRPr lang="id-ID"/>
        </a:p>
      </dgm:t>
    </dgm:pt>
    <dgm:pt modelId="{6A07699E-23BA-48EF-BE44-EEE19A4C0C23}" type="pres">
      <dgm:prSet presAssocID="{71F9658B-F281-43B2-BAD4-E64296A5535B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72D25D4-8910-4236-A4D5-4FE2D69EBC63}" srcId="{50D8AC65-B968-4B55-95D7-B4B4E012E07A}" destId="{DB5D376E-E755-4DD9-8F4E-22DCEBC125FE}" srcOrd="0" destOrd="0" parTransId="{C757D565-149F-454B-93DC-1EF2C8CF53ED}" sibTransId="{D7BBF2CF-21DB-4DBA-9A67-94F735233489}"/>
    <dgm:cxn modelId="{F9DBA29E-CAC4-4FE0-A53C-55299C4EE688}" type="presOf" srcId="{6A9D0074-3DD4-4122-9DAF-1956685CEB41}" destId="{FD6703FA-71A7-4E55-83A3-D85E56BB743F}" srcOrd="0" destOrd="0" presId="urn:microsoft.com/office/officeart/2005/8/layout/hierarchy3"/>
    <dgm:cxn modelId="{66F29319-4315-486E-94A1-FC7BA071D801}" type="presOf" srcId="{50D8AC65-B968-4B55-95D7-B4B4E012E07A}" destId="{11BE7705-E5B3-4B19-AEDA-869BD8970AB4}" srcOrd="0" destOrd="0" presId="urn:microsoft.com/office/officeart/2005/8/layout/hierarchy3"/>
    <dgm:cxn modelId="{31F7AB44-5593-478D-80F6-78179AE5D07B}" srcId="{2C4CE018-C989-4ABA-9BE6-E06DBB713BBE}" destId="{50D8AC65-B968-4B55-95D7-B4B4E012E07A}" srcOrd="0" destOrd="0" parTransId="{96B7C80A-57F6-469B-BFFA-FC2708890B23}" sibTransId="{FB149500-3AE0-4C31-B3A2-1628D734EF89}"/>
    <dgm:cxn modelId="{49DA2874-D1C7-4A51-9E19-E64E5AF24770}" srcId="{2C4CE018-C989-4ABA-9BE6-E06DBB713BBE}" destId="{6A9D0074-3DD4-4122-9DAF-1956685CEB41}" srcOrd="1" destOrd="0" parTransId="{20DBDE86-6678-4089-9462-B95E036825AB}" sibTransId="{62668A64-F3E9-4293-8B23-7C6AC7AEB815}"/>
    <dgm:cxn modelId="{B85E1C0E-7ABB-46CA-BE8C-B79A7A9C8B8D}" type="presOf" srcId="{6A9D0074-3DD4-4122-9DAF-1956685CEB41}" destId="{00EE6638-0C35-42C4-8ECC-8281CB01A490}" srcOrd="1" destOrd="0" presId="urn:microsoft.com/office/officeart/2005/8/layout/hierarchy3"/>
    <dgm:cxn modelId="{DE287774-7B20-4327-90A2-0607898DD3C4}" type="presOf" srcId="{C757D565-149F-454B-93DC-1EF2C8CF53ED}" destId="{C977CC25-B429-4E58-B920-D40213DE23FA}" srcOrd="0" destOrd="0" presId="urn:microsoft.com/office/officeart/2005/8/layout/hierarchy3"/>
    <dgm:cxn modelId="{70D7F856-4E4B-45EE-8B5A-0536355EA5F6}" type="presOf" srcId="{597CFA4D-14ED-4E39-9275-6FF77E00FAB8}" destId="{9DE74271-C452-4F2E-AE33-E8D4B24A490D}" srcOrd="0" destOrd="0" presId="urn:microsoft.com/office/officeart/2005/8/layout/hierarchy3"/>
    <dgm:cxn modelId="{7C249563-2E00-4542-B09B-43599158AABD}" type="presOf" srcId="{2C4CE018-C989-4ABA-9BE6-E06DBB713BBE}" destId="{3F880583-4D32-4041-AB77-F5803322962F}" srcOrd="0" destOrd="0" presId="urn:microsoft.com/office/officeart/2005/8/layout/hierarchy3"/>
    <dgm:cxn modelId="{33DD8A81-6985-402A-A1DD-4138D8DE3A02}" type="presOf" srcId="{DB5D376E-E755-4DD9-8F4E-22DCEBC125FE}" destId="{8A115EC9-C810-4A3A-9A01-B924AC16A8A4}" srcOrd="0" destOrd="0" presId="urn:microsoft.com/office/officeart/2005/8/layout/hierarchy3"/>
    <dgm:cxn modelId="{9CB27C2A-DF14-48D0-9238-37D37B28E37D}" type="presOf" srcId="{50D8AC65-B968-4B55-95D7-B4B4E012E07A}" destId="{A69D01DB-5190-43AE-989E-9A7140512BFF}" srcOrd="1" destOrd="0" presId="urn:microsoft.com/office/officeart/2005/8/layout/hierarchy3"/>
    <dgm:cxn modelId="{90736DD4-C482-4A45-9736-0465AEDBF284}" srcId="{6A9D0074-3DD4-4122-9DAF-1956685CEB41}" destId="{71F9658B-F281-43B2-BAD4-E64296A5535B}" srcOrd="0" destOrd="0" parTransId="{597CFA4D-14ED-4E39-9275-6FF77E00FAB8}" sibTransId="{90AC5F52-DE71-4D0B-A28C-B032674671FA}"/>
    <dgm:cxn modelId="{25C11DDB-34F9-4029-B1F9-9DEAF5898284}" type="presOf" srcId="{71F9658B-F281-43B2-BAD4-E64296A5535B}" destId="{6A07699E-23BA-48EF-BE44-EEE19A4C0C23}" srcOrd="0" destOrd="0" presId="urn:microsoft.com/office/officeart/2005/8/layout/hierarchy3"/>
    <dgm:cxn modelId="{0A622495-2A4B-4DA7-9EEA-0FB87A39156A}" type="presParOf" srcId="{3F880583-4D32-4041-AB77-F5803322962F}" destId="{C32B1B57-53B0-42E1-A678-DCD034346C37}" srcOrd="0" destOrd="0" presId="urn:microsoft.com/office/officeart/2005/8/layout/hierarchy3"/>
    <dgm:cxn modelId="{66E48912-7154-4188-91F9-9481BBE8A71E}" type="presParOf" srcId="{C32B1B57-53B0-42E1-A678-DCD034346C37}" destId="{90BDD0F1-1F26-4077-91CE-940D93455A31}" srcOrd="0" destOrd="0" presId="urn:microsoft.com/office/officeart/2005/8/layout/hierarchy3"/>
    <dgm:cxn modelId="{58C0B3F2-2513-4BB0-84C4-64306E218EFC}" type="presParOf" srcId="{90BDD0F1-1F26-4077-91CE-940D93455A31}" destId="{11BE7705-E5B3-4B19-AEDA-869BD8970AB4}" srcOrd="0" destOrd="0" presId="urn:microsoft.com/office/officeart/2005/8/layout/hierarchy3"/>
    <dgm:cxn modelId="{DC7981D1-AC9A-4F4F-B677-E2FF3DC3CEEF}" type="presParOf" srcId="{90BDD0F1-1F26-4077-91CE-940D93455A31}" destId="{A69D01DB-5190-43AE-989E-9A7140512BFF}" srcOrd="1" destOrd="0" presId="urn:microsoft.com/office/officeart/2005/8/layout/hierarchy3"/>
    <dgm:cxn modelId="{0EA7581D-31DF-4C2F-9FED-7A399E1A1D30}" type="presParOf" srcId="{C32B1B57-53B0-42E1-A678-DCD034346C37}" destId="{39D2E504-F03D-4432-AF0D-315FA6FE2A90}" srcOrd="1" destOrd="0" presId="urn:microsoft.com/office/officeart/2005/8/layout/hierarchy3"/>
    <dgm:cxn modelId="{CAE392F6-E7A8-4874-A7D6-630D28FB4782}" type="presParOf" srcId="{39D2E504-F03D-4432-AF0D-315FA6FE2A90}" destId="{C977CC25-B429-4E58-B920-D40213DE23FA}" srcOrd="0" destOrd="0" presId="urn:microsoft.com/office/officeart/2005/8/layout/hierarchy3"/>
    <dgm:cxn modelId="{57F1044B-18A7-4752-BDB9-824D9C102059}" type="presParOf" srcId="{39D2E504-F03D-4432-AF0D-315FA6FE2A90}" destId="{8A115EC9-C810-4A3A-9A01-B924AC16A8A4}" srcOrd="1" destOrd="0" presId="urn:microsoft.com/office/officeart/2005/8/layout/hierarchy3"/>
    <dgm:cxn modelId="{029CA585-1396-4D14-B399-1FB89A123E5B}" type="presParOf" srcId="{3F880583-4D32-4041-AB77-F5803322962F}" destId="{4B0041F3-5F2B-4687-A68C-3A820847522E}" srcOrd="1" destOrd="0" presId="urn:microsoft.com/office/officeart/2005/8/layout/hierarchy3"/>
    <dgm:cxn modelId="{5CAE19BC-7977-46A2-B66D-EB32E798FF07}" type="presParOf" srcId="{4B0041F3-5F2B-4687-A68C-3A820847522E}" destId="{7E09A424-7C06-4AB4-AD67-80CA79A88EAB}" srcOrd="0" destOrd="0" presId="urn:microsoft.com/office/officeart/2005/8/layout/hierarchy3"/>
    <dgm:cxn modelId="{8B9CA94A-2396-492F-B886-74639175CCFF}" type="presParOf" srcId="{7E09A424-7C06-4AB4-AD67-80CA79A88EAB}" destId="{FD6703FA-71A7-4E55-83A3-D85E56BB743F}" srcOrd="0" destOrd="0" presId="urn:microsoft.com/office/officeart/2005/8/layout/hierarchy3"/>
    <dgm:cxn modelId="{A917870A-E020-4C23-A509-0282796CD374}" type="presParOf" srcId="{7E09A424-7C06-4AB4-AD67-80CA79A88EAB}" destId="{00EE6638-0C35-42C4-8ECC-8281CB01A490}" srcOrd="1" destOrd="0" presId="urn:microsoft.com/office/officeart/2005/8/layout/hierarchy3"/>
    <dgm:cxn modelId="{6B541570-6738-42FF-8D05-5E191B653BD9}" type="presParOf" srcId="{4B0041F3-5F2B-4687-A68C-3A820847522E}" destId="{E4630D14-A863-4526-91E4-B1563320733B}" srcOrd="1" destOrd="0" presId="urn:microsoft.com/office/officeart/2005/8/layout/hierarchy3"/>
    <dgm:cxn modelId="{CC7DF0CA-D1EE-4D2A-AEA7-2276D63525C3}" type="presParOf" srcId="{E4630D14-A863-4526-91E4-B1563320733B}" destId="{9DE74271-C452-4F2E-AE33-E8D4B24A490D}" srcOrd="0" destOrd="0" presId="urn:microsoft.com/office/officeart/2005/8/layout/hierarchy3"/>
    <dgm:cxn modelId="{F545D053-18C3-4382-AAAE-0B308512F9A1}" type="presParOf" srcId="{E4630D14-A863-4526-91E4-B1563320733B}" destId="{6A07699E-23BA-48EF-BE44-EEE19A4C0C2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7D98C-76CA-4086-9898-69916981FECD}">
      <dsp:nvSpPr>
        <dsp:cNvPr id="0" name=""/>
        <dsp:cNvSpPr/>
      </dsp:nvSpPr>
      <dsp:spPr>
        <a:xfrm>
          <a:off x="1707509" y="2049"/>
          <a:ext cx="1339542" cy="6697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000" kern="1200" dirty="0" smtClean="0"/>
            <a:t>LK, LF</a:t>
          </a:r>
          <a:endParaRPr lang="id-ID" sz="4000" kern="1200" dirty="0"/>
        </a:p>
      </dsp:txBody>
      <dsp:txXfrm>
        <a:off x="1727126" y="21666"/>
        <a:ext cx="1300308" cy="630537"/>
      </dsp:txXfrm>
    </dsp:sp>
    <dsp:sp modelId="{1664B86E-BA01-4739-9E57-687CD52DEB0F}">
      <dsp:nvSpPr>
        <dsp:cNvPr id="0" name=""/>
        <dsp:cNvSpPr/>
      </dsp:nvSpPr>
      <dsp:spPr>
        <a:xfrm>
          <a:off x="1841464" y="671820"/>
          <a:ext cx="133954" cy="502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328"/>
              </a:lnTo>
              <a:lnTo>
                <a:pt x="133954" y="502328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EB2476-0C66-4417-909B-C8E36D5F1215}">
      <dsp:nvSpPr>
        <dsp:cNvPr id="0" name=""/>
        <dsp:cNvSpPr/>
      </dsp:nvSpPr>
      <dsp:spPr>
        <a:xfrm>
          <a:off x="1975418" y="839263"/>
          <a:ext cx="1071633" cy="6697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Konsep</a:t>
          </a:r>
          <a:endParaRPr lang="id-ID" sz="2100" kern="1200" dirty="0"/>
        </a:p>
      </dsp:txBody>
      <dsp:txXfrm>
        <a:off x="1995035" y="858880"/>
        <a:ext cx="1032399" cy="630537"/>
      </dsp:txXfrm>
    </dsp:sp>
    <dsp:sp modelId="{0EFA7EA7-0650-43BB-B519-CE84100D4575}">
      <dsp:nvSpPr>
        <dsp:cNvPr id="0" name=""/>
        <dsp:cNvSpPr/>
      </dsp:nvSpPr>
      <dsp:spPr>
        <a:xfrm>
          <a:off x="1841464" y="671820"/>
          <a:ext cx="133954" cy="1339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9542"/>
              </a:lnTo>
              <a:lnTo>
                <a:pt x="133954" y="133954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B58B49-37BD-4648-B1FA-96C6D0457062}">
      <dsp:nvSpPr>
        <dsp:cNvPr id="0" name=""/>
        <dsp:cNvSpPr/>
      </dsp:nvSpPr>
      <dsp:spPr>
        <a:xfrm>
          <a:off x="1975418" y="1676476"/>
          <a:ext cx="1071633" cy="6697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Metode</a:t>
          </a:r>
        </a:p>
      </dsp:txBody>
      <dsp:txXfrm>
        <a:off x="1995035" y="1696093"/>
        <a:ext cx="1032399" cy="630537"/>
      </dsp:txXfrm>
    </dsp:sp>
    <dsp:sp modelId="{F1B53777-57E8-4DD2-81FC-BB2E7DA8C1A1}">
      <dsp:nvSpPr>
        <dsp:cNvPr id="0" name=""/>
        <dsp:cNvSpPr/>
      </dsp:nvSpPr>
      <dsp:spPr>
        <a:xfrm>
          <a:off x="1841464" y="671820"/>
          <a:ext cx="133954" cy="2176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6755"/>
              </a:lnTo>
              <a:lnTo>
                <a:pt x="133954" y="2176755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F0689-15EA-4B96-9C94-B4BF4B0D626B}">
      <dsp:nvSpPr>
        <dsp:cNvPr id="0" name=""/>
        <dsp:cNvSpPr/>
      </dsp:nvSpPr>
      <dsp:spPr>
        <a:xfrm>
          <a:off x="1975418" y="2513690"/>
          <a:ext cx="1071633" cy="6697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Prosedur</a:t>
          </a:r>
          <a:endParaRPr lang="id-ID" sz="2100" kern="1200" dirty="0"/>
        </a:p>
      </dsp:txBody>
      <dsp:txXfrm>
        <a:off x="1995035" y="2533307"/>
        <a:ext cx="1032399" cy="630537"/>
      </dsp:txXfrm>
    </dsp:sp>
    <dsp:sp modelId="{3312E81E-065D-48FB-9397-97AA0E84DC73}">
      <dsp:nvSpPr>
        <dsp:cNvPr id="0" name=""/>
        <dsp:cNvSpPr/>
      </dsp:nvSpPr>
      <dsp:spPr>
        <a:xfrm>
          <a:off x="1841464" y="671820"/>
          <a:ext cx="133954" cy="3013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3969"/>
              </a:lnTo>
              <a:lnTo>
                <a:pt x="133954" y="3013969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A3CD3-3A9A-4707-A575-ED8FA144BBEE}">
      <dsp:nvSpPr>
        <dsp:cNvPr id="0" name=""/>
        <dsp:cNvSpPr/>
      </dsp:nvSpPr>
      <dsp:spPr>
        <a:xfrm>
          <a:off x="1975418" y="3350904"/>
          <a:ext cx="1071633" cy="6697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Teknik</a:t>
          </a:r>
          <a:endParaRPr lang="id-ID" sz="2100" kern="1200" dirty="0"/>
        </a:p>
      </dsp:txBody>
      <dsp:txXfrm>
        <a:off x="1995035" y="3370521"/>
        <a:ext cx="1032399" cy="630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E7705-E5B3-4B19-AEDA-869BD8970AB4}">
      <dsp:nvSpPr>
        <dsp:cNvPr id="0" name=""/>
        <dsp:cNvSpPr/>
      </dsp:nvSpPr>
      <dsp:spPr>
        <a:xfrm>
          <a:off x="839487" y="1040"/>
          <a:ext cx="3573904" cy="17869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/>
            <a:t>LK</a:t>
          </a:r>
          <a:endParaRPr lang="id-ID" sz="6500" kern="1200" dirty="0"/>
        </a:p>
      </dsp:txBody>
      <dsp:txXfrm>
        <a:off x="891825" y="53378"/>
        <a:ext cx="3469228" cy="1682276"/>
      </dsp:txXfrm>
    </dsp:sp>
    <dsp:sp modelId="{C977CC25-B429-4E58-B920-D40213DE23FA}">
      <dsp:nvSpPr>
        <dsp:cNvPr id="0" name=""/>
        <dsp:cNvSpPr/>
      </dsp:nvSpPr>
      <dsp:spPr>
        <a:xfrm>
          <a:off x="1196878" y="1787993"/>
          <a:ext cx="357390" cy="1340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214"/>
              </a:lnTo>
              <a:lnTo>
                <a:pt x="357390" y="134021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15EC9-C810-4A3A-9A01-B924AC16A8A4}">
      <dsp:nvSpPr>
        <dsp:cNvPr id="0" name=""/>
        <dsp:cNvSpPr/>
      </dsp:nvSpPr>
      <dsp:spPr>
        <a:xfrm>
          <a:off x="1554268" y="2234731"/>
          <a:ext cx="2859123" cy="17869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Menyajikan secara wajar keadaan keuangan.</a:t>
          </a:r>
          <a:endParaRPr lang="id-ID" sz="3200" kern="1200" dirty="0"/>
        </a:p>
      </dsp:txBody>
      <dsp:txXfrm>
        <a:off x="1606606" y="2287069"/>
        <a:ext cx="2754447" cy="1682276"/>
      </dsp:txXfrm>
    </dsp:sp>
    <dsp:sp modelId="{FD6703FA-71A7-4E55-83A3-D85E56BB743F}">
      <dsp:nvSpPr>
        <dsp:cNvPr id="0" name=""/>
        <dsp:cNvSpPr/>
      </dsp:nvSpPr>
      <dsp:spPr>
        <a:xfrm>
          <a:off x="5306869" y="1040"/>
          <a:ext cx="3573904" cy="17869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/>
            <a:t>LF</a:t>
          </a:r>
          <a:endParaRPr lang="id-ID" sz="6500" kern="1200" dirty="0"/>
        </a:p>
      </dsp:txBody>
      <dsp:txXfrm>
        <a:off x="5359207" y="53378"/>
        <a:ext cx="3469228" cy="1682276"/>
      </dsp:txXfrm>
    </dsp:sp>
    <dsp:sp modelId="{9DE74271-C452-4F2E-AE33-E8D4B24A490D}">
      <dsp:nvSpPr>
        <dsp:cNvPr id="0" name=""/>
        <dsp:cNvSpPr/>
      </dsp:nvSpPr>
      <dsp:spPr>
        <a:xfrm>
          <a:off x="5664259" y="1787993"/>
          <a:ext cx="357390" cy="1340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214"/>
              </a:lnTo>
              <a:lnTo>
                <a:pt x="357390" y="1340214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7699E-23BA-48EF-BE44-EEE19A4C0C23}">
      <dsp:nvSpPr>
        <dsp:cNvPr id="0" name=""/>
        <dsp:cNvSpPr/>
      </dsp:nvSpPr>
      <dsp:spPr>
        <a:xfrm>
          <a:off x="6021650" y="2234731"/>
          <a:ext cx="2859123" cy="17869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Penetapan jumlah PhKP</a:t>
          </a:r>
          <a:endParaRPr lang="id-ID" sz="3200" kern="1200" dirty="0"/>
        </a:p>
      </dsp:txBody>
      <dsp:txXfrm>
        <a:off x="6073988" y="2287069"/>
        <a:ext cx="2754447" cy="1682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10/9/2017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10/9/2017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d-ID" dirty="0" smtClean="0"/>
              <a:t>Laporan keuangan komersial &amp; fiskal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Present by</a:t>
            </a:r>
          </a:p>
          <a:p>
            <a:r>
              <a:rPr lang="id-ID" dirty="0" smtClean="0"/>
              <a:t>Wulan Indri Widiar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60738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kbm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id-ID" dirty="0" smtClean="0"/>
              <a:t>Menjelaskan laporan keuangan komersial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Menjelaskan laporan keuangan fiskal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Mengidentifikasi tujuan laporan keuangan komersial dan fiskal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Mengidentifikasi </a:t>
            </a:r>
            <a:r>
              <a:rPr lang="id-ID" smtClean="0"/>
              <a:t>perbedaan laporan keuangan  </a:t>
            </a:r>
            <a:r>
              <a:rPr lang="id-ID" dirty="0" smtClean="0"/>
              <a:t>fiskal dan komersial.</a:t>
            </a:r>
            <a:br>
              <a:rPr lang="id-ID" dirty="0" smtClean="0"/>
            </a:br>
            <a:endParaRPr lang="id-ID" dirty="0" smtClean="0"/>
          </a:p>
          <a:p>
            <a:pPr marL="457200" indent="-45720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43807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LAPORAN KEUANGAN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id-ID" dirty="0" smtClean="0"/>
              <a:t>Laporan </a:t>
            </a:r>
            <a:r>
              <a:rPr lang="id-ID" dirty="0"/>
              <a:t>keuangan merupakan produk yang dihasilkan dari akuntansi yang harusdisajikan pada akhir periode untuk disampaikan kepada pihak </a:t>
            </a:r>
            <a:r>
              <a:rPr lang="id-ID" dirty="0" smtClean="0"/>
              <a:t>manajemen.</a:t>
            </a:r>
          </a:p>
          <a:p>
            <a:pPr algn="just"/>
            <a:endParaRPr lang="id-ID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16303811"/>
              </p:ext>
            </p:extLst>
          </p:nvPr>
        </p:nvGraphicFramePr>
        <p:xfrm>
          <a:off x="5989638" y="2286000"/>
          <a:ext cx="47545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646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FUNGSI Laporan Komersial &amp; fiskal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415908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947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Apa yang membedakan lk DAN LF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 smtClean="0"/>
              <a:t>Perbedaan diakibatkan </a:t>
            </a:r>
            <a:r>
              <a:rPr lang="id-ID" dirty="0"/>
              <a:t>karena adanya perbedaan pengakuan terhadap pendapatan dan biaya menurut perusahaan (sebagai Wajib Pajak) yang menerapkan Prinsip Akuntansi Berlaku Umum dengan Ditjen Pajak sesuai dengan undang-undang perpajakan, dimana ada pendapatan atau biaya yang diakui sebagai pendapatan atau biaya oleh perusahaan tapi tidak diakui oleh Ditjen Pajak.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987477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23474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SUDUT PANDANG LAPORAN KOMERSIAL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867058"/>
            <a:ext cx="4754880" cy="822960"/>
          </a:xfrm>
        </p:spPr>
        <p:txBody>
          <a:bodyPr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KONSEP PENGHASILAN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d-ID" dirty="0"/>
              <a:t>P</a:t>
            </a:r>
            <a:r>
              <a:rPr lang="id-ID" dirty="0" smtClean="0"/>
              <a:t>enghasilan </a:t>
            </a:r>
            <a:r>
              <a:rPr lang="id-ID" dirty="0"/>
              <a:t>adalah “Kenaikan manfaat ekonomi selama suatu periode akuntansi dalam bentuk pemasukan atau penambahan aset atu penurunan kewajiban yang menyebakan kenaikan ekuitas yang tidak berasal dari kontribusi penanam modal</a:t>
            </a:r>
            <a:r>
              <a:rPr lang="id-ID" dirty="0" smtClean="0"/>
              <a:t>.”</a:t>
            </a:r>
          </a:p>
          <a:p>
            <a:r>
              <a:rPr lang="id-ID" dirty="0" smtClean="0"/>
              <a:t>(IAI, 2007)</a:t>
            </a:r>
            <a:endParaRPr lang="id-ID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4164" y="1676759"/>
            <a:ext cx="4754880" cy="822960"/>
          </a:xfrm>
        </p:spPr>
        <p:txBody>
          <a:bodyPr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KONSEP BEBAN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d-ID" dirty="0"/>
              <a:t>B</a:t>
            </a:r>
            <a:r>
              <a:rPr lang="id-ID" dirty="0" smtClean="0"/>
              <a:t>eban </a:t>
            </a:r>
            <a:r>
              <a:rPr lang="id-ID" dirty="0"/>
              <a:t>diartikan sebagai “Penurunan manfaat ekonomi selama suatu periode akuntansi dalam bentuk arus keluar atau berkurangnya aktiva atau adanya kewajiban sehingga menyebabkan turunnya ekuitas yang tidak </a:t>
            </a:r>
            <a:r>
              <a:rPr lang="id-ID" dirty="0" smtClean="0"/>
              <a:t>menyangkut </a:t>
            </a:r>
            <a:r>
              <a:rPr lang="id-ID" dirty="0"/>
              <a:t>pembagian kepada penanam modal</a:t>
            </a:r>
            <a:r>
              <a:rPr lang="id-ID" dirty="0" smtClean="0"/>
              <a:t>.</a:t>
            </a:r>
          </a:p>
          <a:p>
            <a:r>
              <a:rPr lang="id-ID" b="1" dirty="0" smtClean="0"/>
              <a:t>(</a:t>
            </a:r>
            <a:r>
              <a:rPr lang="id-ID" dirty="0" smtClean="0"/>
              <a:t>IAI, 2007)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1256201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713232"/>
          </a:xfrm>
        </p:spPr>
        <p:txBody>
          <a:bodyPr/>
          <a:lstStyle/>
          <a:p>
            <a:pPr algn="ctr"/>
            <a:r>
              <a:rPr lang="id-ID" dirty="0" smtClean="0"/>
              <a:t>SUDUT PANDANG LAPORAN FISKAL</a:t>
            </a:r>
            <a:endParaRPr lang="id-ID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KONSEP PENGHASILAN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dirty="0"/>
              <a:t>Segala tambahan kemampuan ekonomis yang diterima oleh Wajib Pajak, baik berasal dari Indonesia atau luar Indonesia yang dikonsumsi atau menambah kekayaan Wajib Pajak dengan nama serta dalam bentuk apapun</a:t>
            </a:r>
            <a:r>
              <a:rPr lang="id-ID" dirty="0" smtClean="0"/>
              <a:t>.</a:t>
            </a:r>
          </a:p>
          <a:p>
            <a:r>
              <a:rPr lang="es-ES" dirty="0"/>
              <a:t>UU No 36 </a:t>
            </a:r>
            <a:r>
              <a:rPr lang="es-ES" dirty="0" err="1"/>
              <a:t>Tahun</a:t>
            </a:r>
            <a:r>
              <a:rPr lang="es-ES" dirty="0"/>
              <a:t> 2008 </a:t>
            </a:r>
            <a:r>
              <a:rPr lang="es-ES" dirty="0" err="1"/>
              <a:t>Pasal</a:t>
            </a:r>
            <a:r>
              <a:rPr lang="es-ES" dirty="0"/>
              <a:t> 4 </a:t>
            </a:r>
            <a:r>
              <a:rPr lang="es-ES" dirty="0" err="1"/>
              <a:t>Tentang</a:t>
            </a:r>
            <a:r>
              <a:rPr lang="es-ES" dirty="0"/>
              <a:t> </a:t>
            </a:r>
            <a:r>
              <a:rPr lang="es-ES" dirty="0" err="1"/>
              <a:t>Pajak</a:t>
            </a:r>
            <a:r>
              <a:rPr lang="es-ES" dirty="0"/>
              <a:t> </a:t>
            </a:r>
            <a:r>
              <a:rPr lang="es-ES" dirty="0" err="1" smtClean="0"/>
              <a:t>Penghasilan</a:t>
            </a:r>
            <a:endParaRPr lang="id-ID" dirty="0" smtClean="0"/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Penghasilan </a:t>
            </a:r>
            <a:r>
              <a:rPr lang="id-ID" dirty="0"/>
              <a:t>yang merupakan Objek Pajak </a:t>
            </a:r>
            <a:r>
              <a:rPr lang="id-ID" dirty="0" smtClean="0"/>
              <a:t>Penghasilan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Penghasilan </a:t>
            </a:r>
            <a:r>
              <a:rPr lang="id-ID" dirty="0"/>
              <a:t>yang dikenakan Pajak Penghasilan </a:t>
            </a:r>
            <a:r>
              <a:rPr lang="id-ID" dirty="0" smtClean="0"/>
              <a:t>Final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Penghasilan </a:t>
            </a:r>
            <a:r>
              <a:rPr lang="id-ID" dirty="0"/>
              <a:t>yang bukan merupakan Objek Pajak Penghasilan</a:t>
            </a:r>
          </a:p>
          <a:p>
            <a:endParaRPr lang="id-ID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KONSEP BEBAN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d-ID" dirty="0" smtClean="0"/>
              <a:t>Beban </a:t>
            </a:r>
            <a:r>
              <a:rPr lang="id-ID" dirty="0"/>
              <a:t>merupakan biaya untuk menagih, memperoleh, dan memelihara penghasilan yang terkait langsung dengan perolehan penghasilan.</a:t>
            </a:r>
          </a:p>
        </p:txBody>
      </p:sp>
    </p:spTree>
    <p:extLst>
      <p:ext uri="{BB962C8B-B14F-4D97-AF65-F5344CB8AC3E}">
        <p14:creationId xmlns:p14="http://schemas.microsoft.com/office/powerpoint/2010/main" val="3562087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PENDEKATAN PENYAJIAN LAPORAN KEUANGAN</a:t>
            </a:r>
            <a:endParaRPr lang="id-ID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Pembukuan Ganda (Laporan Komersial dan Laporan Fiskal)</a:t>
            </a:r>
          </a:p>
          <a:p>
            <a:pPr marL="457200" indent="-457200">
              <a:buFont typeface="+mj-lt"/>
              <a:buAutoNum type="arabicPeriod"/>
            </a:pPr>
            <a:r>
              <a:rPr lang="id-ID" i="1" dirty="0" smtClean="0"/>
              <a:t>Extra Compatable (Lap. Fiskal disusun dg merekonsiliasi lap. Komersial)</a:t>
            </a:r>
          </a:p>
          <a:p>
            <a:pPr marL="457200" indent="-457200">
              <a:buFont typeface="+mj-lt"/>
              <a:buAutoNum type="arabicPeriod"/>
            </a:pPr>
            <a:r>
              <a:rPr lang="id-ID" i="1" dirty="0" smtClean="0"/>
              <a:t>Common Basis</a:t>
            </a:r>
            <a:endParaRPr lang="id-ID" i="1" dirty="0"/>
          </a:p>
        </p:txBody>
      </p:sp>
    </p:spTree>
    <p:extLst>
      <p:ext uri="{BB962C8B-B14F-4D97-AF65-F5344CB8AC3E}">
        <p14:creationId xmlns:p14="http://schemas.microsoft.com/office/powerpoint/2010/main" val="49735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PERBEDAAN LAP KOMERSIAL &amp; FISKAL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L KOMERSIAL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Pemberi informasi kpd pihak yg membutuhkan.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Menganut prinsip konservatif.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Natura boleh dimasukkan sbg pengeluaran biaya.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Biaya penyusutan diakui ketika aset telah berproduksi.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Penyusutan aset non bangunan boleh menggunakan metode garis lurus, angka tahun, unit produksi, dll. </a:t>
            </a:r>
          </a:p>
          <a:p>
            <a:pPr marL="457200" indent="-457200">
              <a:buFont typeface="+mj-lt"/>
              <a:buAutoNum type="arabicPeriod"/>
            </a:pPr>
            <a:endParaRPr lang="id-ID" dirty="0" smtClean="0"/>
          </a:p>
          <a:p>
            <a:pPr marL="457200" indent="-457200">
              <a:buFont typeface="+mj-lt"/>
              <a:buAutoNum type="arabicPeriod"/>
            </a:pPr>
            <a:endParaRPr lang="id-ID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d-ID" dirty="0" smtClean="0"/>
              <a:t>L FISKAL</a:t>
            </a: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dirty="0" smtClean="0"/>
              <a:t>Sbg penentuan PhKP.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Penentuan pajak tdk menggunakan pd keadaan penghasilan atas aset.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Penge</a:t>
            </a:r>
            <a:r>
              <a:rPr lang="pt-BR" dirty="0" smtClean="0"/>
              <a:t>luaran </a:t>
            </a:r>
            <a:r>
              <a:rPr lang="pt-BR" dirty="0"/>
              <a:t>dalam </a:t>
            </a:r>
            <a:r>
              <a:rPr lang="id-ID" dirty="0" smtClean="0"/>
              <a:t>bentuk </a:t>
            </a:r>
            <a:r>
              <a:rPr lang="pt-BR" dirty="0" smtClean="0"/>
              <a:t>natura tida</a:t>
            </a:r>
            <a:r>
              <a:rPr lang="id-ID" dirty="0" smtClean="0"/>
              <a:t>k</a:t>
            </a:r>
            <a:r>
              <a:rPr lang="pt-BR" dirty="0" smtClean="0"/>
              <a:t> dia</a:t>
            </a:r>
            <a:r>
              <a:rPr lang="id-ID" dirty="0" smtClean="0"/>
              <a:t>k</a:t>
            </a:r>
            <a:r>
              <a:rPr lang="pt-BR" dirty="0" smtClean="0"/>
              <a:t>ui s</a:t>
            </a:r>
            <a:r>
              <a:rPr lang="id-ID" dirty="0" smtClean="0"/>
              <a:t>ebagai pengeluaran.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Penyusutan dapat dimulai sebelum aset belum menghasilkan.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Penyusutan aset non bangunan hanya dapat menggunakan metode garis lurus dan sldo menurun, sdgkan aset bangunan hanya dapat menggunkan metode garis lurus.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82369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132</TotalTime>
  <Words>446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Tw Cen MT</vt:lpstr>
      <vt:lpstr>Tw Cen MT Condensed</vt:lpstr>
      <vt:lpstr>Wingdings 3</vt:lpstr>
      <vt:lpstr>Integral</vt:lpstr>
      <vt:lpstr>Laporan keuangan komersial &amp; fiskal</vt:lpstr>
      <vt:lpstr>Tujuan kbm</vt:lpstr>
      <vt:lpstr>LAPORAN KEUANGAN</vt:lpstr>
      <vt:lpstr>FUNGSI Laporan Komersial &amp; fiskal</vt:lpstr>
      <vt:lpstr>Apa yang membedakan lk DAN LF ?</vt:lpstr>
      <vt:lpstr>SUDUT PANDANG LAPORAN KOMERSIAL</vt:lpstr>
      <vt:lpstr>SUDUT PANDANG LAPORAN FISKAL</vt:lpstr>
      <vt:lpstr>PENDEKATAN PENYAJIAN LAPORAN KEUANGAN</vt:lpstr>
      <vt:lpstr>PERBEDAAN LAP KOMERSIAL &amp; FISKAL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keuangan komersial &amp; fiskal</dc:title>
  <dc:creator>Acer</dc:creator>
  <cp:lastModifiedBy>Acer</cp:lastModifiedBy>
  <cp:revision>11</cp:revision>
  <dcterms:created xsi:type="dcterms:W3CDTF">2017-10-08T15:10:36Z</dcterms:created>
  <dcterms:modified xsi:type="dcterms:W3CDTF">2017-10-09T10:13:01Z</dcterms:modified>
</cp:coreProperties>
</file>