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73" r:id="rId16"/>
    <p:sldId id="267" r:id="rId17"/>
    <p:sldId id="268" r:id="rId18"/>
    <p:sldId id="269" r:id="rId19"/>
    <p:sldId id="274" r:id="rId20"/>
    <p:sldId id="275" r:id="rId21"/>
    <p:sldId id="293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6" r:id="rId31"/>
    <p:sldId id="284" r:id="rId32"/>
    <p:sldId id="285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1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08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9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83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83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88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5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43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0502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92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549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17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943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04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74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42B03B1-EEA8-4CC2-A083-B49F9DAA3B4B}" type="datetimeFigureOut">
              <a:rPr lang="en-US" smtClean="0"/>
              <a:pPr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683876-5DB0-436D-B632-96FDABC0D2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MOTOR ARUS SEARAH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TEKNIK TENAGA LISTRIK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Motor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mekanis</a:t>
            </a:r>
            <a:endParaRPr lang="en-US" dirty="0"/>
          </a:p>
          <a:p>
            <a:r>
              <a:rPr lang="en-US" dirty="0" err="1"/>
              <a:t>konstruksi</a:t>
            </a:r>
            <a:r>
              <a:rPr lang="en-US" dirty="0"/>
              <a:t> motor DC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generator DC</a:t>
            </a:r>
          </a:p>
          <a:p>
            <a:r>
              <a:rPr lang="en-US" dirty="0"/>
              <a:t>Motor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penutup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rapat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generator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kerusakan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debu</a:t>
            </a:r>
            <a:r>
              <a:rPr lang="en-US" dirty="0"/>
              <a:t>, </a:t>
            </a:r>
            <a:r>
              <a:rPr lang="en-US" dirty="0" err="1"/>
              <a:t>kelembaban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korosi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PRINSIP MOTOR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yang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disekelilingya</a:t>
            </a:r>
            <a:endParaRPr lang="en-US" dirty="0"/>
          </a:p>
          <a:p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endParaRPr lang="en-US" dirty="0"/>
          </a:p>
          <a:p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konduktor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kawat</a:t>
            </a:r>
            <a:r>
              <a:rPr lang="en-US" dirty="0"/>
              <a:t> </a:t>
            </a:r>
            <a:r>
              <a:rPr lang="en-US" dirty="0" err="1"/>
              <a:t>pengalir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yang </a:t>
            </a:r>
            <a:r>
              <a:rPr lang="en-US" dirty="0" err="1"/>
              <a:t>menjauhi</a:t>
            </a:r>
            <a:r>
              <a:rPr lang="en-US" dirty="0"/>
              <a:t> </a:t>
            </a:r>
            <a:r>
              <a:rPr lang="en-US" dirty="0" err="1"/>
              <a:t>pembaca</a:t>
            </a:r>
            <a:r>
              <a:rPr lang="en-US" dirty="0"/>
              <a:t> </a:t>
            </a:r>
            <a:r>
              <a:rPr lang="en-US" dirty="0" err="1"/>
              <a:t>diletakan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seragam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gabungannya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ditunjukkan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dibawah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  <a:p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, </a:t>
            </a:r>
            <a:r>
              <a:rPr lang="en-US" dirty="0" err="1"/>
              <a:t>garis-garis</a:t>
            </a:r>
            <a:r>
              <a:rPr lang="en-US" dirty="0"/>
              <a:t> magnet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magnet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arahnya</a:t>
            </a:r>
            <a:r>
              <a:rPr lang="en-US" dirty="0"/>
              <a:t> </a:t>
            </a:r>
            <a:r>
              <a:rPr lang="en-US" dirty="0" err="1"/>
              <a:t>berlawanan</a:t>
            </a:r>
            <a:endParaRPr lang="en-US" dirty="0"/>
          </a:p>
          <a:p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kerapatan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melemahkan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kerapatan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konduktor</a:t>
            </a:r>
            <a:endParaRPr lang="en-US" dirty="0"/>
          </a:p>
          <a:p>
            <a:r>
              <a:rPr lang="en-US" b="1" dirty="0" err="1"/>
              <a:t>Konduktor</a:t>
            </a:r>
            <a:r>
              <a:rPr lang="en-US" b="1" dirty="0"/>
              <a:t> yang </a:t>
            </a:r>
            <a:r>
              <a:rPr lang="en-US" b="1" dirty="0" err="1"/>
              <a:t>mengalirkan</a:t>
            </a:r>
            <a:r>
              <a:rPr lang="en-US" b="1" dirty="0"/>
              <a:t> </a:t>
            </a:r>
            <a:r>
              <a:rPr lang="en-US" b="1" dirty="0" err="1"/>
              <a:t>arus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medan</a:t>
            </a:r>
            <a:r>
              <a:rPr lang="en-US" b="1" dirty="0"/>
              <a:t> magnet </a:t>
            </a:r>
            <a:r>
              <a:rPr lang="en-US" b="1" dirty="0" err="1"/>
              <a:t>cenderung</a:t>
            </a:r>
            <a:r>
              <a:rPr lang="en-US" b="1" dirty="0"/>
              <a:t> </a:t>
            </a:r>
            <a:r>
              <a:rPr lang="en-US" b="1" dirty="0" err="1"/>
              <a:t>bergerak</a:t>
            </a:r>
            <a:r>
              <a:rPr lang="en-US" b="1" dirty="0"/>
              <a:t> </a:t>
            </a:r>
            <a:r>
              <a:rPr lang="en-US" b="1" dirty="0" err="1"/>
              <a:t>tegak</a:t>
            </a:r>
            <a:r>
              <a:rPr lang="en-US" b="1" dirty="0"/>
              <a:t> </a:t>
            </a:r>
            <a:r>
              <a:rPr lang="en-US" b="1" dirty="0" err="1"/>
              <a:t>lurus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</a:t>
            </a:r>
            <a:r>
              <a:rPr lang="en-US" b="1" dirty="0" err="1"/>
              <a:t>medan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BA0189-A02F-4927-B51E-C2970341D8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57200"/>
            <a:ext cx="3333750" cy="20540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PENGEMBANGAN KOPEL DALAM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331" y="2367094"/>
            <a:ext cx="7773339" cy="4033706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Kopel</a:t>
            </a:r>
            <a:r>
              <a:rPr lang="en-US" dirty="0"/>
              <a:t> (torque)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yang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berputar</a:t>
            </a:r>
            <a:endParaRPr lang="en-US" dirty="0"/>
          </a:p>
          <a:p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motor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berputar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motor</a:t>
            </a:r>
          </a:p>
          <a:p>
            <a:r>
              <a:rPr lang="en-US" dirty="0" err="1"/>
              <a:t>Gulungan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motor </a:t>
            </a:r>
            <a:r>
              <a:rPr lang="en-US" dirty="0" err="1"/>
              <a:t>dililit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gulungan</a:t>
            </a:r>
            <a:r>
              <a:rPr lang="en-US" dirty="0"/>
              <a:t> generator 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sikat-sikat</a:t>
            </a:r>
            <a:r>
              <a:rPr lang="en-US" dirty="0"/>
              <a:t> motor, 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,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negatif</a:t>
            </a:r>
            <a:endParaRPr lang="en-US" dirty="0"/>
          </a:p>
          <a:p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dililit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,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motor,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,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</a:t>
            </a:r>
          </a:p>
          <a:p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mengalir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lilitan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positif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sikat</a:t>
            </a:r>
            <a:r>
              <a:rPr lang="en-US" dirty="0"/>
              <a:t> </a:t>
            </a:r>
            <a:r>
              <a:rPr lang="en-US" dirty="0" err="1"/>
              <a:t>negatif</a:t>
            </a:r>
            <a:endParaRPr lang="en-US" dirty="0"/>
          </a:p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keempat</a:t>
            </a:r>
            <a:r>
              <a:rPr lang="en-US" dirty="0"/>
              <a:t> </a:t>
            </a:r>
            <a:r>
              <a:rPr lang="en-US" dirty="0" err="1"/>
              <a:t>muka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sedang</a:t>
            </a:r>
            <a:r>
              <a:rPr lang="en-US" dirty="0"/>
              <a:t>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magnet,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menggerakkannya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056861-8D74-4EBC-9C93-119C0CB39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68126"/>
            <a:ext cx="2743200" cy="29038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D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dikuatkan</a:t>
            </a:r>
            <a:r>
              <a:rPr lang="en-US" dirty="0"/>
              <a:t>,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keatas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konduktor</a:t>
            </a:r>
            <a:endParaRPr lang="en-US" dirty="0"/>
          </a:p>
          <a:p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 E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</a:p>
          <a:p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utara</a:t>
            </a:r>
            <a:r>
              <a:rPr lang="en-US" dirty="0"/>
              <a:t> F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 </a:t>
            </a:r>
          </a:p>
          <a:p>
            <a:r>
              <a:rPr lang="en-US" dirty="0"/>
              <a:t>Dan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</a:t>
            </a:r>
            <a:r>
              <a:rPr lang="en-US" dirty="0" err="1"/>
              <a:t>selatan</a:t>
            </a:r>
            <a:r>
              <a:rPr lang="en-US" dirty="0"/>
              <a:t> G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kiri</a:t>
            </a:r>
            <a:endParaRPr lang="en-US" dirty="0"/>
          </a:p>
          <a:p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memutar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searah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 </a:t>
            </a:r>
          </a:p>
          <a:p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gaya-gaya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pon</a:t>
            </a:r>
            <a:r>
              <a:rPr lang="en-US" dirty="0"/>
              <a:t> kaki (lb-ft)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satuan</a:t>
            </a:r>
            <a:r>
              <a:rPr lang="en-US" dirty="0"/>
              <a:t> SI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newton</a:t>
            </a:r>
            <a:r>
              <a:rPr lang="en-US" dirty="0"/>
              <a:t> meter (N-m)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 </a:t>
            </a:r>
            <a:r>
              <a:rPr lang="en-US" dirty="0" err="1"/>
              <a:t>dikalikan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jari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membalikkan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(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)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</a:t>
            </a:r>
          </a:p>
          <a:p>
            <a:r>
              <a:rPr lang="en-US" dirty="0" err="1"/>
              <a:t>Begitu</a:t>
            </a:r>
            <a:r>
              <a:rPr lang="en-US" dirty="0"/>
              <a:t> pula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dibalik</a:t>
            </a:r>
            <a:r>
              <a:rPr lang="en-US" dirty="0"/>
              <a:t> (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)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jarum</a:t>
            </a:r>
            <a:r>
              <a:rPr lang="en-US" dirty="0"/>
              <a:t> jam</a:t>
            </a:r>
          </a:p>
          <a:p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b="1" dirty="0" err="1"/>
              <a:t>arah</a:t>
            </a:r>
            <a:r>
              <a:rPr lang="en-US" b="1" dirty="0"/>
              <a:t> </a:t>
            </a:r>
            <a:r>
              <a:rPr lang="en-US" b="1" dirty="0" err="1"/>
              <a:t>putaran</a:t>
            </a:r>
            <a:r>
              <a:rPr lang="en-US" b="1" dirty="0"/>
              <a:t> motor DC </a:t>
            </a:r>
            <a:r>
              <a:rPr lang="en-US" b="1" dirty="0" err="1"/>
              <a:t>dapat</a:t>
            </a:r>
            <a:r>
              <a:rPr lang="en-US" b="1" dirty="0"/>
              <a:t> </a:t>
            </a:r>
            <a:r>
              <a:rPr lang="en-US" b="1" dirty="0" err="1"/>
              <a:t>dibalik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membalikkan</a:t>
            </a:r>
            <a:r>
              <a:rPr lang="en-US" b="1" dirty="0"/>
              <a:t> </a:t>
            </a:r>
            <a:r>
              <a:rPr lang="en-US" b="1" dirty="0" err="1"/>
              <a:t>salah</a:t>
            </a:r>
            <a:r>
              <a:rPr lang="en-US" b="1" dirty="0"/>
              <a:t> </a:t>
            </a:r>
            <a:r>
              <a:rPr lang="en-US" b="1" dirty="0" err="1"/>
              <a:t>satu</a:t>
            </a:r>
            <a:r>
              <a:rPr lang="en-US" b="1" dirty="0"/>
              <a:t> </a:t>
            </a:r>
            <a:r>
              <a:rPr lang="en-US" b="1" dirty="0" err="1"/>
              <a:t>hubungan</a:t>
            </a:r>
            <a:r>
              <a:rPr lang="en-US" b="1" dirty="0"/>
              <a:t> </a:t>
            </a:r>
            <a:r>
              <a:rPr lang="en-US" b="1" dirty="0" err="1"/>
              <a:t>medan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jangkar</a:t>
            </a:r>
            <a:r>
              <a:rPr lang="en-US" b="1" dirty="0"/>
              <a:t>, </a:t>
            </a:r>
            <a:r>
              <a:rPr lang="en-US" b="1" dirty="0" err="1"/>
              <a:t>namun</a:t>
            </a:r>
            <a:r>
              <a:rPr lang="en-US" b="1" dirty="0"/>
              <a:t> </a:t>
            </a:r>
            <a:r>
              <a:rPr lang="en-US" b="1" dirty="0" err="1"/>
              <a:t>bila</a:t>
            </a:r>
            <a:r>
              <a:rPr lang="en-US" b="1" dirty="0"/>
              <a:t> </a:t>
            </a:r>
            <a:r>
              <a:rPr lang="en-US" b="1" dirty="0" err="1"/>
              <a:t>keduanya</a:t>
            </a:r>
            <a:r>
              <a:rPr lang="en-US" b="1" dirty="0"/>
              <a:t> </a:t>
            </a:r>
            <a:r>
              <a:rPr lang="en-US" b="1" dirty="0" err="1"/>
              <a:t>dibalik</a:t>
            </a:r>
            <a:r>
              <a:rPr lang="en-US" b="1" dirty="0"/>
              <a:t> </a:t>
            </a:r>
            <a:r>
              <a:rPr lang="en-US" b="1" dirty="0" err="1"/>
              <a:t>maka</a:t>
            </a:r>
            <a:r>
              <a:rPr lang="en-US" b="1" dirty="0"/>
              <a:t> </a:t>
            </a:r>
            <a:r>
              <a:rPr lang="en-US" b="1" dirty="0" err="1"/>
              <a:t>arah</a:t>
            </a:r>
            <a:r>
              <a:rPr lang="en-US" b="1" dirty="0"/>
              <a:t> </a:t>
            </a:r>
            <a:r>
              <a:rPr lang="en-US" b="1" dirty="0" err="1"/>
              <a:t>putaranya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berubah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Gaya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akibat</a:t>
                </a:r>
                <a:r>
                  <a:rPr lang="en-US" dirty="0"/>
                  <a:t> </a:t>
                </a:r>
                <a:r>
                  <a:rPr lang="en-US" dirty="0" err="1"/>
                  <a:t>aksi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utama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disekeliling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endParaRPr lang="en-US" dirty="0"/>
              </a:p>
              <a:p>
                <a:r>
                  <a:rPr lang="en-US" dirty="0"/>
                  <a:t>Gaya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sebanding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kuat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utama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kuat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di</a:t>
                </a:r>
                <a:r>
                  <a:rPr lang="en-US" dirty="0"/>
                  <a:t> </a:t>
                </a:r>
                <a:r>
                  <a:rPr lang="en-US" dirty="0" err="1"/>
                  <a:t>sekeliling</a:t>
                </a:r>
                <a:r>
                  <a:rPr lang="en-US" dirty="0"/>
                  <a:t> </a:t>
                </a:r>
                <a:r>
                  <a:rPr lang="en-US" dirty="0" err="1"/>
                  <a:t>masing-masing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endParaRPr lang="en-US" dirty="0"/>
              </a:p>
              <a:p>
                <a:r>
                  <a:rPr lang="en-US" dirty="0"/>
                  <a:t>Medan </a:t>
                </a:r>
                <a:r>
                  <a:rPr lang="en-US" dirty="0" err="1"/>
                  <a:t>disekeliling</a:t>
                </a:r>
                <a:r>
                  <a:rPr lang="en-US" dirty="0"/>
                  <a:t> </a:t>
                </a:r>
                <a:r>
                  <a:rPr lang="en-US" dirty="0" err="1"/>
                  <a:t>masing-masing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r>
                  <a:rPr lang="en-US" dirty="0"/>
                  <a:t> </a:t>
                </a:r>
                <a:r>
                  <a:rPr lang="en-US" dirty="0" err="1"/>
                  <a:t>tergantung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yang </a:t>
                </a:r>
                <a:r>
                  <a:rPr lang="en-US" dirty="0" err="1"/>
                  <a:t>mengalir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r>
                  <a:rPr lang="en-US" dirty="0"/>
                  <a:t> </a:t>
                </a:r>
                <a:r>
                  <a:rPr lang="en-US" dirty="0" err="1"/>
                  <a:t>tersebut</a:t>
                </a:r>
                <a:endParaRPr lang="en-US" dirty="0"/>
              </a:p>
              <a:p>
                <a:r>
                  <a:rPr lang="en-US" dirty="0" err="1"/>
                  <a:t>Maka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 = </a:t>
                </a:r>
                <a:r>
                  <a:rPr lang="en-US" dirty="0" err="1"/>
                  <a:t>kopel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konstanta</a:t>
                </a:r>
                <a:r>
                  <a:rPr lang="en-US" dirty="0"/>
                  <a:t> yang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ukuran</a:t>
                </a:r>
                <a:r>
                  <a:rPr lang="en-US" dirty="0"/>
                  <a:t> </a:t>
                </a:r>
                <a:r>
                  <a:rPr lang="en-US" dirty="0" err="1"/>
                  <a:t>fisik</a:t>
                </a:r>
                <a:r>
                  <a:rPr lang="en-US" dirty="0"/>
                  <a:t> motor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kutub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838200"/>
                <a:ext cx="8229600" cy="5287963"/>
              </a:xfrm>
              <a:blipFill>
                <a:blip r:embed="rId2"/>
                <a:stretch>
                  <a:fillRect l="-667" r="-7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PENGUKURAN KOPEL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 err="1"/>
                  <a:t>Kopel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motor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diukur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cara</a:t>
                </a:r>
                <a:r>
                  <a:rPr lang="en-US" dirty="0"/>
                  <a:t> </a:t>
                </a:r>
                <a:r>
                  <a:rPr lang="en-US" dirty="0" err="1"/>
                  <a:t>mengikatkan</a:t>
                </a:r>
                <a:r>
                  <a:rPr lang="en-US" dirty="0"/>
                  <a:t> </a:t>
                </a:r>
                <a:r>
                  <a:rPr lang="en-US" dirty="0" err="1"/>
                  <a:t>rem</a:t>
                </a:r>
                <a:r>
                  <a:rPr lang="en-US" dirty="0"/>
                  <a:t> </a:t>
                </a:r>
                <a:r>
                  <a:rPr lang="en-US" dirty="0" err="1"/>
                  <a:t>proni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puli</a:t>
                </a:r>
                <a:r>
                  <a:rPr lang="en-US" dirty="0"/>
                  <a:t> motor</a:t>
                </a:r>
              </a:p>
              <a:p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yang </a:t>
                </a:r>
                <a:r>
                  <a:rPr lang="en-US" dirty="0" err="1"/>
                  <a:t>diinginkan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diletakkan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motor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menyetel</a:t>
                </a:r>
                <a:r>
                  <a:rPr lang="en-US" dirty="0"/>
                  <a:t> </a:t>
                </a:r>
                <a:r>
                  <a:rPr lang="en-US" dirty="0" err="1"/>
                  <a:t>tekanan</a:t>
                </a:r>
                <a:r>
                  <a:rPr lang="en-US" dirty="0"/>
                  <a:t> </a:t>
                </a:r>
                <a:r>
                  <a:rPr lang="en-US" dirty="0" err="1"/>
                  <a:t>sepatu</a:t>
                </a:r>
                <a:r>
                  <a:rPr lang="en-US" dirty="0"/>
                  <a:t> </a:t>
                </a:r>
                <a:r>
                  <a:rPr lang="en-US" dirty="0" err="1"/>
                  <a:t>rem</a:t>
                </a:r>
                <a:endParaRPr lang="en-US" dirty="0"/>
              </a:p>
              <a:p>
                <a:r>
                  <a:rPr lang="en-US" dirty="0" err="1"/>
                  <a:t>Energi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motor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didisipasikan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ketika</a:t>
                </a:r>
                <a:r>
                  <a:rPr lang="en-US" dirty="0"/>
                  <a:t> </a:t>
                </a:r>
                <a:r>
                  <a:rPr lang="en-US" dirty="0" err="1"/>
                  <a:t>puli</a:t>
                </a:r>
                <a:r>
                  <a:rPr lang="en-US" dirty="0"/>
                  <a:t> </a:t>
                </a:r>
                <a:r>
                  <a:rPr lang="en-US" dirty="0" err="1"/>
                  <a:t>berputar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sepatu</a:t>
                </a:r>
                <a:r>
                  <a:rPr lang="en-US" dirty="0"/>
                  <a:t> motor </a:t>
                </a:r>
              </a:p>
              <a:p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tertentu</a:t>
                </a:r>
                <a:r>
                  <a:rPr lang="en-US" dirty="0"/>
                  <a:t>, </a:t>
                </a:r>
                <a:r>
                  <a:rPr lang="en-US" dirty="0" err="1"/>
                  <a:t>kopel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panjang</a:t>
                </a:r>
                <a:r>
                  <a:rPr lang="en-US" dirty="0"/>
                  <a:t> </a:t>
                </a:r>
                <a:r>
                  <a:rPr lang="en-US" dirty="0" err="1"/>
                  <a:t>lengan</a:t>
                </a:r>
                <a:r>
                  <a:rPr lang="en-US" dirty="0"/>
                  <a:t> </a:t>
                </a:r>
                <a:r>
                  <a:rPr lang="en-US" dirty="0" err="1"/>
                  <a:t>rem</a:t>
                </a:r>
                <a:r>
                  <a:rPr lang="en-US" dirty="0"/>
                  <a:t> r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gaya</a:t>
                </a:r>
                <a:r>
                  <a:rPr lang="en-US" dirty="0"/>
                  <a:t> F yang </a:t>
                </a:r>
                <a:r>
                  <a:rPr lang="en-US" dirty="0" err="1"/>
                  <a:t>tercatat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timbangan</a:t>
                </a:r>
                <a:r>
                  <a:rPr lang="en-US" dirty="0"/>
                  <a:t> </a:t>
                </a:r>
                <a:r>
                  <a:rPr lang="en-US" dirty="0" err="1"/>
                  <a:t>pegas</a:t>
                </a:r>
                <a:endParaRPr lang="en-US" dirty="0"/>
              </a:p>
              <a:p>
                <a:r>
                  <a:rPr lang="en-US" dirty="0" err="1"/>
                  <a:t>Kopel</a:t>
                </a:r>
                <a:r>
                  <a:rPr lang="en-US" dirty="0"/>
                  <a:t> = </a:t>
                </a:r>
                <a:r>
                  <a:rPr lang="en-US" dirty="0" err="1"/>
                  <a:t>gaya</a:t>
                </a:r>
                <a:r>
                  <a:rPr lang="en-US" dirty="0"/>
                  <a:t> x </a:t>
                </a:r>
                <a:r>
                  <a:rPr lang="en-US" dirty="0" err="1"/>
                  <a:t>lengan</a:t>
                </a:r>
                <a:r>
                  <a:rPr lang="en-US" dirty="0"/>
                  <a:t> </a:t>
                </a:r>
                <a:r>
                  <a:rPr lang="en-US" dirty="0" err="1"/>
                  <a:t>rem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𝐹𝑟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92" t="-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Lengan</a:t>
                </a:r>
                <a:r>
                  <a:rPr lang="en-US" dirty="0"/>
                  <a:t> </a:t>
                </a:r>
                <a:r>
                  <a:rPr lang="en-US" dirty="0" err="1"/>
                  <a:t>rem</a:t>
                </a:r>
                <a:r>
                  <a:rPr lang="en-US" dirty="0"/>
                  <a:t> </a:t>
                </a:r>
                <a:r>
                  <a:rPr lang="en-US" dirty="0" err="1"/>
                  <a:t>prony</a:t>
                </a:r>
                <a:r>
                  <a:rPr lang="en-US" dirty="0"/>
                  <a:t> yang </a:t>
                </a:r>
                <a:r>
                  <a:rPr lang="en-US" dirty="0" err="1"/>
                  <a:t>panjangnya</a:t>
                </a:r>
                <a:r>
                  <a:rPr lang="en-US" dirty="0"/>
                  <a:t> 0.75 m. </a:t>
                </a:r>
                <a:r>
                  <a:rPr lang="en-US" dirty="0" err="1"/>
                  <a:t>timbangan</a:t>
                </a:r>
                <a:r>
                  <a:rPr lang="en-US" dirty="0"/>
                  <a:t> </a:t>
                </a:r>
                <a:r>
                  <a:rPr lang="en-US" dirty="0" err="1"/>
                  <a:t>pegas</a:t>
                </a:r>
                <a:r>
                  <a:rPr lang="en-US" dirty="0"/>
                  <a:t> </a:t>
                </a:r>
                <a:r>
                  <a:rPr lang="en-US" dirty="0" err="1"/>
                  <a:t>ditera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kg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penyetelan</a:t>
                </a:r>
                <a:r>
                  <a:rPr lang="en-US" dirty="0"/>
                  <a:t> </a:t>
                </a:r>
                <a:r>
                  <a:rPr lang="en-US" dirty="0" err="1"/>
                  <a:t>tertentu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puli</a:t>
                </a:r>
                <a:r>
                  <a:rPr lang="en-US" dirty="0"/>
                  <a:t> motor </a:t>
                </a:r>
                <a:r>
                  <a:rPr lang="en-US" dirty="0" err="1"/>
                  <a:t>terbaca</a:t>
                </a:r>
                <a:r>
                  <a:rPr lang="en-US" dirty="0"/>
                  <a:t> 4 kg. </a:t>
                </a:r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motor</a:t>
                </a:r>
              </a:p>
              <a:p>
                <a:r>
                  <a:rPr lang="en-US" dirty="0" err="1"/>
                  <a:t>Jawab</a:t>
                </a:r>
                <a:endParaRPr lang="en-US" dirty="0"/>
              </a:p>
              <a:p>
                <a:pPr lvl="1"/>
                <a:r>
                  <a:rPr lang="en-US" dirty="0"/>
                  <a:t>Gaya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timbangan</a:t>
                </a:r>
                <a:r>
                  <a:rPr lang="en-US" dirty="0"/>
                  <a:t> </a:t>
                </a:r>
                <a:r>
                  <a:rPr lang="en-US" dirty="0" err="1"/>
                  <a:t>pegas</a:t>
                </a:r>
                <a:r>
                  <a:rPr lang="en-US" dirty="0"/>
                  <a:t> = 4 x 9.81 = 39.24 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𝐹𝑟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 39.24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0.75 = 29.43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B321B47-898B-43DE-8B7D-CC46E074A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657600"/>
            <a:ext cx="4233863" cy="27456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AKSI GENERATOR DARI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generator </a:t>
            </a:r>
            <a:r>
              <a:rPr lang="en-US" dirty="0" err="1"/>
              <a:t>diputar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, </a:t>
            </a:r>
            <a:r>
              <a:rPr lang="en-US" dirty="0" err="1"/>
              <a:t>dalam</a:t>
            </a:r>
            <a:r>
              <a:rPr lang="en-US" dirty="0"/>
              <a:t> generator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yang </a:t>
            </a:r>
            <a:r>
              <a:rPr lang="en-US" dirty="0" err="1"/>
              <a:t>melawan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  <a:p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lawan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motor </a:t>
            </a:r>
            <a:r>
              <a:rPr lang="en-US" dirty="0" err="1"/>
              <a:t>dalam</a:t>
            </a:r>
            <a:r>
              <a:rPr lang="en-US" dirty="0"/>
              <a:t> generator</a:t>
            </a:r>
          </a:p>
          <a:p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memotong</a:t>
            </a:r>
            <a:r>
              <a:rPr lang="en-US" dirty="0"/>
              <a:t> </a:t>
            </a:r>
            <a:r>
              <a:rPr lang="en-US" dirty="0" err="1"/>
              <a:t>garis-garis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fleming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generator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pengalir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motor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yang </a:t>
            </a:r>
            <a:r>
              <a:rPr lang="en-US" dirty="0" err="1"/>
              <a:t>ditunjukan</a:t>
            </a:r>
            <a:r>
              <a:rPr lang="en-US" dirty="0"/>
              <a:t>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aksi</a:t>
            </a:r>
            <a:r>
              <a:rPr lang="en-US" dirty="0"/>
              <a:t> motor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digerakkan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bawah</a:t>
            </a:r>
            <a:endParaRPr lang="en-US" dirty="0"/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konduktor</a:t>
            </a:r>
            <a:r>
              <a:rPr lang="en-US" dirty="0"/>
              <a:t> </a:t>
            </a:r>
            <a:r>
              <a:rPr lang="en-US" dirty="0" err="1"/>
              <a:t>digerakkan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memotong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gaya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diinduksikan</a:t>
            </a:r>
            <a:r>
              <a:rPr lang="en-US" dirty="0"/>
              <a:t> </a:t>
            </a:r>
            <a:r>
              <a:rPr lang="en-US" dirty="0" err="1"/>
              <a:t>padanya</a:t>
            </a:r>
            <a:endParaRPr lang="en-US" dirty="0"/>
          </a:p>
          <a:p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fleming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dibangkitkan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pembaca</a:t>
            </a:r>
            <a:endParaRPr lang="en-US" dirty="0"/>
          </a:p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lawan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7B28DD-509E-4570-AABD-178830EBA9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774" y="316523"/>
            <a:ext cx="4034451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Karena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motor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aksi</a:t>
                </a:r>
                <a:r>
                  <a:rPr lang="en-US" dirty="0"/>
                  <a:t> </a:t>
                </a:r>
                <a:r>
                  <a:rPr lang="en-US" dirty="0" err="1"/>
                  <a:t>konduktor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yang </a:t>
                </a:r>
                <a:r>
                  <a:rPr lang="en-US" dirty="0" err="1"/>
                  <a:t>memotong</a:t>
                </a:r>
                <a:r>
                  <a:rPr lang="en-US" dirty="0"/>
                  <a:t> </a:t>
                </a:r>
                <a:r>
                  <a:rPr lang="en-US" dirty="0" err="1"/>
                  <a:t>garis</a:t>
                </a:r>
                <a:r>
                  <a:rPr lang="en-US" dirty="0"/>
                  <a:t> </a:t>
                </a:r>
                <a:r>
                  <a:rPr lang="en-US" dirty="0" err="1"/>
                  <a:t>gaya</a:t>
                </a:r>
                <a:r>
                  <a:rPr lang="en-US" dirty="0"/>
                  <a:t>, </a:t>
                </a:r>
                <a:r>
                  <a:rPr lang="en-US" dirty="0" err="1"/>
                  <a:t>harganya</a:t>
                </a:r>
                <a:r>
                  <a:rPr lang="en-US" dirty="0"/>
                  <a:t>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kuat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r>
                  <a:rPr lang="en-US" dirty="0" err="1"/>
                  <a:t>Harga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yang </a:t>
                </a:r>
                <a:r>
                  <a:rPr lang="en-US" dirty="0" err="1"/>
                  <a:t>dibangkitkan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K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konstanta</a:t>
                </a:r>
                <a:r>
                  <a:rPr lang="en-US" dirty="0"/>
                  <a:t> yang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sifat</a:t>
                </a:r>
                <a:r>
                  <a:rPr lang="en-US" dirty="0"/>
                  <a:t> </a:t>
                </a:r>
                <a:r>
                  <a:rPr lang="en-US" dirty="0" err="1"/>
                  <a:t>fisik</a:t>
                </a:r>
                <a:r>
                  <a:rPr lang="en-US" dirty="0"/>
                  <a:t> motor</a:t>
                </a:r>
              </a:p>
              <a:p>
                <a:r>
                  <a:rPr lang="en-US" dirty="0" err="1"/>
                  <a:t>Tegangan</a:t>
                </a:r>
                <a:r>
                  <a:rPr lang="en-US" dirty="0"/>
                  <a:t> </a:t>
                </a:r>
                <a:r>
                  <a:rPr lang="en-US" dirty="0" err="1"/>
                  <a:t>efektif</a:t>
                </a:r>
                <a:r>
                  <a:rPr lang="en-US" dirty="0"/>
                  <a:t> yang </a:t>
                </a:r>
                <a:r>
                  <a:rPr lang="en-US" dirty="0" err="1"/>
                  <a:t>ada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tegangan</a:t>
                </a:r>
                <a:r>
                  <a:rPr lang="en-US" dirty="0"/>
                  <a:t> yang </a:t>
                </a:r>
                <a:r>
                  <a:rPr lang="en-US" dirty="0" err="1"/>
                  <a:t>dikenakan</a:t>
                </a:r>
                <a:r>
                  <a:rPr lang="en-US" dirty="0"/>
                  <a:t> </a:t>
                </a:r>
                <a:r>
                  <a:rPr lang="en-US" dirty="0" err="1"/>
                  <a:t>dikurangi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dirty="0"/>
                  <a:t>Arus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berdasarkan</a:t>
                </a:r>
                <a:r>
                  <a:rPr lang="en-US" dirty="0"/>
                  <a:t> </a:t>
                </a:r>
                <a:r>
                  <a:rPr lang="en-US" dirty="0" err="1"/>
                  <a:t>hukum</a:t>
                </a:r>
                <a:r>
                  <a:rPr lang="en-US" dirty="0"/>
                  <a:t> Ohm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sSub>
                          <m:sSub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Dimana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=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tegangan</a:t>
                </a:r>
                <a:r>
                  <a:rPr lang="en-US" dirty="0"/>
                  <a:t> terminal motor</a:t>
                </a:r>
              </a:p>
              <a:p>
                <a:pPr lvl="1"/>
                <a:r>
                  <a:rPr lang="en-US" dirty="0"/>
                  <a:t>E =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=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 err="1"/>
                  <a:t>Contoh</a:t>
                </a:r>
                <a:r>
                  <a:rPr lang="en-US" dirty="0"/>
                  <a:t>:</a:t>
                </a:r>
              </a:p>
              <a:p>
                <a:r>
                  <a:rPr lang="en-US" dirty="0" err="1"/>
                  <a:t>Tentukan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motor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tegagan</a:t>
                </a:r>
                <a:r>
                  <a:rPr lang="en-US" dirty="0"/>
                  <a:t> terminal </a:t>
                </a:r>
                <a:r>
                  <a:rPr lang="en-US" dirty="0" err="1"/>
                  <a:t>adalah</a:t>
                </a:r>
                <a:r>
                  <a:rPr lang="en-US" dirty="0"/>
                  <a:t> 240V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 </a:t>
                </a:r>
                <a:r>
                  <a:rPr lang="en-US" dirty="0" err="1"/>
                  <a:t>jangkar</a:t>
                </a:r>
                <a:r>
                  <a:rPr lang="en-US" dirty="0"/>
                  <a:t> 60A </a:t>
                </a:r>
                <a:r>
                  <a:rPr lang="en-US" dirty="0" err="1"/>
                  <a:t>ddan</a:t>
                </a:r>
                <a:r>
                  <a:rPr lang="en-US" dirty="0"/>
                  <a:t>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0.08 Ohm</a:t>
                </a:r>
              </a:p>
              <a:p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240−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0.08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=240−4.8=235.2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>
                <a:blip r:embed="rId2"/>
                <a:stretch>
                  <a:fillRect l="-370" t="-110" b="-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RANGKAIAN EKIVALEN MOTOR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membicarakan</a:t>
            </a:r>
            <a:r>
              <a:rPr lang="en-US" dirty="0"/>
              <a:t> motor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ekivalennya</a:t>
            </a:r>
            <a:endParaRPr lang="en-US" dirty="0"/>
          </a:p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ekivalen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ekivalen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2E12A-7FE6-47E4-B719-202DD21AE5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572000"/>
            <a:ext cx="1905000" cy="204548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HUBUNGAN DAYA DALAM MOTOR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Jika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motor fundamental </a:t>
                </a:r>
                <a:r>
                  <a:rPr lang="en-US" dirty="0" err="1"/>
                  <a:t>dikalikan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:r>
                  <a:rPr lang="en-US" dirty="0" err="1"/>
                  <a:t>hasilnya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Suku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diberikan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motor</a:t>
                </a:r>
              </a:p>
              <a:p>
                <a:r>
                  <a:rPr lang="en-US" dirty="0" err="1"/>
                  <a:t>Kerugian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panas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 err="1"/>
                  <a:t>Jadi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Berapakah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yang </a:t>
                </a:r>
                <a:r>
                  <a:rPr lang="en-US" dirty="0" err="1"/>
                  <a:t>dihasilkan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motor yang </a:t>
                </a:r>
                <a:r>
                  <a:rPr lang="en-US" dirty="0" err="1"/>
                  <a:t>bekerja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60 A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235.2V </a:t>
                </a:r>
              </a:p>
              <a:p>
                <a:r>
                  <a:rPr lang="en-US" dirty="0" err="1"/>
                  <a:t>Jawab</a:t>
                </a:r>
                <a:r>
                  <a:rPr lang="en-US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𝑦𝑎𝑛𝑔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𝑑𝑖h𝑎𝑠𝑖𝑙𝑘𝑎𝑛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=235.2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60=14112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𝑘𝑢𝑑𝑎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𝑤𝑎𝑡𝑡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746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14112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746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=18.92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dirty="0"/>
                  <a:t>Perhitungan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motor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juga</a:t>
                </a:r>
                <a:r>
                  <a:rPr lang="en-US" dirty="0"/>
                  <a:t> </a:t>
                </a:r>
                <a:r>
                  <a:rPr lang="en-US" dirty="0" err="1"/>
                  <a:t>dihitung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USCS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𝐾𝑒𝑙𝑢𝑎𝑟𝑎𝑛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𝑘𝑢𝑑𝑎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33000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5252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𝑑𝑖𝑚𝑎𝑛𝑎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  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𝑘𝑒𝑐𝑒𝑝𝑎𝑡𝑎𝑛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𝑟𝑝𝑚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𝑘𝑜𝑝𝑒𝑙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𝑝𝑎𝑑𝑎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𝑝𝑢𝑙𝑖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𝑚𝑜𝑡𝑜𝑟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𝑝𝑜𝑛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𝑘𝑎𝑘𝑖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satuan</a:t>
                </a:r>
                <a:r>
                  <a:rPr lang="en-US" dirty="0"/>
                  <a:t> SI, </a:t>
                </a:r>
                <a:r>
                  <a:rPr lang="en-US" dirty="0" err="1"/>
                  <a:t>keluaran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𝑘𝑒𝑙𝑢𝑎𝑟𝑎𝑛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9.55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𝐷𝑖𝑚𝑎𝑛𝑎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𝑘𝑒𝑐𝑒𝑝𝑎𝑡𝑎𝑛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𝑚𝑜𝑡𝑜𝑟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𝑟𝑝𝑚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𝑘𝑜𝑝𝑒𝑙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𝑝𝑎𝑑𝑎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𝑝𝑢𝑙𝑖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𝑚𝑜𝑡𝑜𝑟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dirty="0"/>
                  <a:t>contoh:</a:t>
                </a:r>
              </a:p>
              <a:p>
                <a:r>
                  <a:rPr lang="en-US" dirty="0" err="1"/>
                  <a:t>Kecepatan</a:t>
                </a:r>
                <a:r>
                  <a:rPr lang="en-US" dirty="0"/>
                  <a:t> yang </a:t>
                </a:r>
                <a:r>
                  <a:rPr lang="en-US" dirty="0" err="1"/>
                  <a:t>terukur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11000 RPM. Gaya </a:t>
                </a:r>
                <a:r>
                  <a:rPr lang="en-US" dirty="0" err="1"/>
                  <a:t>bersih</a:t>
                </a:r>
                <a:r>
                  <a:rPr lang="en-US" dirty="0"/>
                  <a:t> yang </a:t>
                </a:r>
                <a:r>
                  <a:rPr lang="en-US" dirty="0" err="1"/>
                  <a:t>tercatat</a:t>
                </a:r>
                <a:r>
                  <a:rPr lang="en-US" dirty="0"/>
                  <a:t> pada </a:t>
                </a:r>
                <a:r>
                  <a:rPr lang="en-US" dirty="0" err="1"/>
                  <a:t>timbangan</a:t>
                </a:r>
                <a:r>
                  <a:rPr lang="en-US" dirty="0"/>
                  <a:t> yang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rem pony </a:t>
                </a:r>
                <a:r>
                  <a:rPr lang="en-US" dirty="0" err="1"/>
                  <a:t>adalah</a:t>
                </a:r>
                <a:r>
                  <a:rPr lang="en-US" dirty="0"/>
                  <a:t> 16lb.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lengan</a:t>
                </a:r>
                <a:r>
                  <a:rPr lang="en-US" dirty="0"/>
                  <a:t> rem </a:t>
                </a:r>
                <a:r>
                  <a:rPr lang="en-US" dirty="0" err="1"/>
                  <a:t>adalah</a:t>
                </a:r>
                <a:r>
                  <a:rPr lang="en-US" dirty="0"/>
                  <a:t> 28 inch </a:t>
                </a:r>
                <a:r>
                  <a:rPr lang="en-US" dirty="0" err="1"/>
                  <a:t>berapa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kudakah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motor?</a:t>
                </a:r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=37.3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𝑓𝑡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𝑘𝑒𝑙𝑢𝑎𝑟𝑎𝑛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𝑘𝑢𝑑𝑎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37.3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=7.82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h𝑝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>
                <a:blip r:embed="rId2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F913F6-42BC-4B92-B2F0-92422591E1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331" y="609600"/>
                <a:ext cx="7773339" cy="5181601"/>
              </a:xfrm>
            </p:spPr>
            <p:txBody>
              <a:bodyPr/>
              <a:lstStyle/>
              <a:p>
                <a:r>
                  <a:rPr lang="en-US" dirty="0"/>
                  <a:t>Kecepatan yang </a:t>
                </a:r>
                <a:r>
                  <a:rPr lang="en-US" dirty="0" err="1"/>
                  <a:t>terukur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sebuah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11000 RPM. Gaya </a:t>
                </a:r>
                <a:r>
                  <a:rPr lang="en-US" dirty="0" err="1"/>
                  <a:t>bersih</a:t>
                </a:r>
                <a:r>
                  <a:rPr lang="en-US" dirty="0"/>
                  <a:t> yang </a:t>
                </a:r>
                <a:r>
                  <a:rPr lang="en-US" dirty="0" err="1"/>
                  <a:t>tercatat</a:t>
                </a:r>
                <a:r>
                  <a:rPr lang="en-US" dirty="0"/>
                  <a:t> pada </a:t>
                </a:r>
                <a:r>
                  <a:rPr lang="en-US" dirty="0" err="1"/>
                  <a:t>timbangan</a:t>
                </a:r>
                <a:r>
                  <a:rPr lang="en-US" dirty="0"/>
                  <a:t> yang </a:t>
                </a:r>
                <a:r>
                  <a:rPr lang="en-US" dirty="0" err="1"/>
                  <a:t>digunakan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rem pony </a:t>
                </a:r>
                <a:r>
                  <a:rPr lang="en-US" dirty="0" err="1"/>
                  <a:t>adalah</a:t>
                </a:r>
                <a:r>
                  <a:rPr lang="en-US" dirty="0"/>
                  <a:t> 5Kg.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lengan</a:t>
                </a:r>
                <a:r>
                  <a:rPr lang="en-US" dirty="0"/>
                  <a:t> rem </a:t>
                </a:r>
                <a:r>
                  <a:rPr lang="en-US" dirty="0" err="1"/>
                  <a:t>adalah</a:t>
                </a:r>
                <a:r>
                  <a:rPr lang="en-US" dirty="0"/>
                  <a:t> 0.8 meter </a:t>
                </a:r>
                <a:r>
                  <a:rPr lang="en-US" dirty="0" err="1"/>
                  <a:t>berapa</a:t>
                </a:r>
                <a:r>
                  <a:rPr lang="en-US" dirty="0"/>
                  <a:t> </a:t>
                </a:r>
                <a:r>
                  <a:rPr lang="en-US" dirty="0" err="1"/>
                  <a:t>daya</a:t>
                </a:r>
                <a:r>
                  <a:rPr lang="en-US" dirty="0"/>
                  <a:t> </a:t>
                </a:r>
                <a:r>
                  <a:rPr lang="en-US" dirty="0" err="1"/>
                  <a:t>kudakah</a:t>
                </a:r>
                <a:r>
                  <a:rPr lang="en-US" dirty="0"/>
                  <a:t> </a:t>
                </a:r>
                <a:r>
                  <a:rPr lang="en-US" dirty="0" err="1"/>
                  <a:t>keluaran</a:t>
                </a:r>
                <a:r>
                  <a:rPr lang="en-US" dirty="0"/>
                  <a:t> motor?</a:t>
                </a:r>
              </a:p>
              <a:p>
                <a:r>
                  <a:rPr lang="en-US" dirty="0"/>
                  <a:t>Jawab: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𝐺𝑎𝑦𝑎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9.81=49.1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=49.1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0.8=39.24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𝐾𝑒𝑙𝑢𝑎𝑟𝑎𝑛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𝑑𝑎𝑦𝑎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𝑑𝑎𝑙𝑎𝑚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𝑛𝑇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9.55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11000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39.24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9.55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=4520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𝑤𝑎𝑡𝑡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F913F6-42BC-4B92-B2F0-92422591E1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331" y="609600"/>
                <a:ext cx="7773339" cy="5181601"/>
              </a:xfrm>
              <a:blipFill>
                <a:blip r:embed="rId2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3966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KUTUB BANTU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Kutub</a:t>
            </a:r>
            <a:r>
              <a:rPr lang="en-US" dirty="0"/>
              <a:t> bantu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motor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generator,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komutasi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yang </a:t>
            </a:r>
            <a:r>
              <a:rPr lang="en-US" dirty="0" err="1"/>
              <a:t>membangkitkan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yang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menetralkan</a:t>
            </a:r>
            <a:r>
              <a:rPr lang="en-US" dirty="0"/>
              <a:t> </a:t>
            </a:r>
            <a:r>
              <a:rPr lang="en-US" dirty="0" err="1"/>
              <a:t>ggl</a:t>
            </a:r>
            <a:r>
              <a:rPr lang="en-US" dirty="0"/>
              <a:t> </a:t>
            </a:r>
            <a:r>
              <a:rPr lang="en-US" dirty="0" err="1"/>
              <a:t>induksi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kumparan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berlangsungnya</a:t>
            </a:r>
            <a:r>
              <a:rPr lang="en-US" dirty="0"/>
              <a:t> </a:t>
            </a:r>
            <a:r>
              <a:rPr lang="en-US" dirty="0" err="1"/>
              <a:t>komutasi</a:t>
            </a:r>
            <a:endParaRPr lang="en-US" dirty="0"/>
          </a:p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motor </a:t>
            </a:r>
            <a:r>
              <a:rPr lang="en-US" dirty="0" err="1"/>
              <a:t>didistorsi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yang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distorsi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generator,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polaritas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bantu motor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berlawanan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 dirty="0"/>
              <a:t> bantu generator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 err="1"/>
              <a:t>kutub</a:t>
            </a:r>
            <a:r>
              <a:rPr lang="en-US" b="1" dirty="0"/>
              <a:t> bantu motor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mempunyai</a:t>
            </a:r>
            <a:r>
              <a:rPr lang="en-US" b="1" dirty="0"/>
              <a:t> </a:t>
            </a:r>
            <a:r>
              <a:rPr lang="en-US" b="1" dirty="0" err="1"/>
              <a:t>polaritas</a:t>
            </a:r>
            <a:r>
              <a:rPr lang="en-US" b="1" dirty="0"/>
              <a:t> yang </a:t>
            </a:r>
            <a:r>
              <a:rPr lang="en-US" b="1" dirty="0" err="1"/>
              <a:t>berlawanan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kutub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 </a:t>
            </a:r>
            <a:r>
              <a:rPr lang="en-US" b="1" dirty="0" err="1"/>
              <a:t>berikutnya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arah</a:t>
            </a:r>
            <a:r>
              <a:rPr lang="en-US" b="1" dirty="0"/>
              <a:t> </a:t>
            </a:r>
            <a:r>
              <a:rPr lang="en-US" b="1" dirty="0" err="1"/>
              <a:t>putara</a:t>
            </a:r>
            <a:r>
              <a:rPr lang="en-US" b="1" dirty="0"/>
              <a:t> </a:t>
            </a:r>
            <a:r>
              <a:rPr lang="en-US" b="1" dirty="0" err="1"/>
              <a:t>jangkar</a:t>
            </a:r>
            <a:endParaRPr lang="en-US" b="1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PENGENDALIAN KECEPATAN MOTOR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Faktor yang </a:t>
                </a:r>
                <a:r>
                  <a:rPr lang="en-US" dirty="0" err="1"/>
                  <a:t>mempengaruhi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𝑎𝑡𝑎𝑢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Dari </a:t>
                </a:r>
                <a:r>
                  <a:rPr lang="en-US" dirty="0" err="1"/>
                  <a:t>persamaan</a:t>
                </a:r>
                <a:r>
                  <a:rPr lang="en-US" dirty="0"/>
                  <a:t> </a:t>
                </a:r>
                <a:r>
                  <a:rPr lang="en-US" dirty="0" err="1"/>
                  <a:t>diatas</a:t>
                </a:r>
                <a:r>
                  <a:rPr lang="en-US" dirty="0"/>
                  <a:t> </a:t>
                </a:r>
                <a:r>
                  <a:rPr lang="en-US" dirty="0" err="1"/>
                  <a:t>jelas</a:t>
                </a:r>
                <a:r>
                  <a:rPr lang="en-US" dirty="0"/>
                  <a:t> </a:t>
                </a:r>
                <a:r>
                  <a:rPr lang="en-US" dirty="0" err="1"/>
                  <a:t>bahwa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bergantung</a:t>
                </a:r>
                <a:r>
                  <a:rPr lang="en-US" dirty="0"/>
                  <a:t> pada </a:t>
                </a:r>
                <a:r>
                  <a:rPr lang="en-US" dirty="0" err="1"/>
                  <a:t>empat</a:t>
                </a:r>
                <a:r>
                  <a:rPr lang="en-US" dirty="0"/>
                  <a:t> </a:t>
                </a:r>
                <a:r>
                  <a:rPr lang="en-US" dirty="0" err="1"/>
                  <a:t>variabel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  <a:r>
                  <a:rPr lang="en-US" dirty="0" err="1"/>
                  <a:t>fluksi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dirty="0"/>
                  <a:t>), </a:t>
                </a:r>
                <a:r>
                  <a:rPr lang="en-US" dirty="0" err="1"/>
                  <a:t>tahanan</a:t>
                </a:r>
                <a:r>
                  <a:rPr lang="en-US" dirty="0"/>
                  <a:t> </a:t>
                </a:r>
                <a:r>
                  <a:rPr lang="en-US" dirty="0" err="1"/>
                  <a:t>rangkaian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), </a:t>
                </a:r>
                <a:r>
                  <a:rPr lang="en-US" dirty="0" err="1"/>
                  <a:t>tegangan</a:t>
                </a:r>
                <a:r>
                  <a:rPr lang="en-US" dirty="0"/>
                  <a:t> terminal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), dan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sebanding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besarnya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yang </a:t>
                </a:r>
                <a:r>
                  <a:rPr lang="en-US" dirty="0" err="1"/>
                  <a:t>sedang</a:t>
                </a:r>
                <a:r>
                  <a:rPr lang="en-US" dirty="0"/>
                  <a:t> </a:t>
                </a:r>
                <a:r>
                  <a:rPr lang="en-US" dirty="0" err="1"/>
                  <a:t>dicatu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motor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05" t="-534" b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b="1" dirty="0" err="1"/>
              <a:t>Pengendalian</a:t>
            </a:r>
            <a:r>
              <a:rPr lang="en-US" b="1" dirty="0"/>
              <a:t> </a:t>
            </a:r>
            <a:r>
              <a:rPr lang="en-US" b="1" dirty="0" err="1"/>
              <a:t>fluks</a:t>
            </a:r>
            <a:r>
              <a:rPr lang="en-US" b="1" dirty="0"/>
              <a:t> </a:t>
            </a:r>
            <a:r>
              <a:rPr lang="en-US" b="1" dirty="0" err="1"/>
              <a:t>medan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geser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yang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shunt.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menaikan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berkurangnya</a:t>
            </a:r>
            <a:r>
              <a:rPr lang="en-US" dirty="0"/>
              <a:t> </a:t>
            </a:r>
            <a:r>
              <a:rPr lang="en-US" dirty="0" err="1"/>
              <a:t>fluks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r>
              <a:rPr lang="en-US" b="1" dirty="0" err="1"/>
              <a:t>Pengendalian</a:t>
            </a:r>
            <a:r>
              <a:rPr lang="en-US" b="1" dirty="0"/>
              <a:t> </a:t>
            </a:r>
            <a:r>
              <a:rPr lang="en-US" b="1" dirty="0" err="1"/>
              <a:t>tahanan</a:t>
            </a:r>
            <a:r>
              <a:rPr lang="en-US" b="1" dirty="0"/>
              <a:t> </a:t>
            </a:r>
            <a:r>
              <a:rPr lang="en-US" b="1" dirty="0" err="1"/>
              <a:t>rangkaian</a:t>
            </a:r>
            <a:r>
              <a:rPr lang="en-US" b="1" dirty="0"/>
              <a:t> </a:t>
            </a:r>
            <a:r>
              <a:rPr lang="en-US" b="1" dirty="0" err="1"/>
              <a:t>jangkar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.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dinaikan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pula</a:t>
            </a:r>
          </a:p>
          <a:p>
            <a:r>
              <a:rPr lang="en-US" b="1" dirty="0" err="1"/>
              <a:t>Pengendalian</a:t>
            </a:r>
            <a:r>
              <a:rPr lang="en-US" b="1" dirty="0"/>
              <a:t> </a:t>
            </a:r>
            <a:r>
              <a:rPr lang="en-US" b="1" dirty="0" err="1"/>
              <a:t>tegangan</a:t>
            </a:r>
            <a:r>
              <a:rPr lang="en-US" b="1" dirty="0"/>
              <a:t> terminal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yang </a:t>
            </a:r>
            <a:r>
              <a:rPr lang="en-US" dirty="0" err="1"/>
              <a:t>dikenakan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PENGATURAN KECAPATAN MOTOR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Pengaturan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pengaturan</a:t>
                </a:r>
                <a:r>
                  <a:rPr lang="en-US" dirty="0"/>
                  <a:t> </a:t>
                </a:r>
                <a:r>
                  <a:rPr lang="en-US" dirty="0" err="1"/>
                  <a:t>perubahan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motor </a:t>
                </a:r>
                <a:r>
                  <a:rPr lang="en-US" dirty="0" err="1"/>
                  <a:t>berubah</a:t>
                </a:r>
                <a:endParaRPr lang="en-US" dirty="0"/>
              </a:p>
              <a:p>
                <a:r>
                  <a:rPr lang="en-US" dirty="0" err="1"/>
                  <a:t>Pengaturan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dinyatakan</a:t>
                </a:r>
                <a:r>
                  <a:rPr lang="en-US" dirty="0"/>
                  <a:t> </a:t>
                </a:r>
                <a:r>
                  <a:rPr lang="en-US" dirty="0" err="1"/>
                  <a:t>dalam</a:t>
                </a:r>
                <a:r>
                  <a:rPr lang="en-US" dirty="0"/>
                  <a:t> </a:t>
                </a:r>
                <a:r>
                  <a:rPr lang="en-US" dirty="0" err="1"/>
                  <a:t>persen</a:t>
                </a:r>
                <a:r>
                  <a:rPr lang="en-US" dirty="0"/>
                  <a:t> </a:t>
                </a:r>
                <a:r>
                  <a:rPr lang="en-US" dirty="0" err="1"/>
                  <a:t>yaitu</a:t>
                </a:r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%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𝑝𝑒𝑛𝑔𝑎𝑡𝑢𝑟𝑎𝑛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𝑡𝑎𝑛𝑝𝑎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𝑏𝑒𝑏𝑎𝑛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𝑏𝑒𝑏𝑎𝑛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𝑝𝑒𝑛𝑢h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𝑘𝑒𝑐𝑒𝑝𝑎𝑡𝑎𝑛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𝑏𝑒𝑏𝑎𝑛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𝑝𝑒𝑛𝑢h</m:t>
                        </m:r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SHUNT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Motor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motor yang paling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digunakan</a:t>
            </a:r>
            <a:endParaRPr lang="en-US" dirty="0"/>
          </a:p>
          <a:p>
            <a:r>
              <a:rPr lang="en-US" dirty="0"/>
              <a:t>Cara </a:t>
            </a:r>
            <a:r>
              <a:rPr lang="en-US" dirty="0" err="1"/>
              <a:t>hubungannya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generator shunt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shunt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terminal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paralel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r>
              <a:rPr lang="en-US" dirty="0" err="1"/>
              <a:t>Tahanan</a:t>
            </a:r>
            <a:r>
              <a:rPr lang="en-US" dirty="0"/>
              <a:t> </a:t>
            </a:r>
            <a:r>
              <a:rPr lang="en-US" dirty="0" err="1"/>
              <a:t>geser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Kecepatan</a:t>
            </a:r>
            <a:r>
              <a:rPr lang="en-US" dirty="0"/>
              <a:t> motor shunt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berkurang</a:t>
            </a:r>
            <a:r>
              <a:rPr lang="en-US" dirty="0"/>
              <a:t> (</a:t>
            </a:r>
            <a:r>
              <a:rPr lang="en-US" dirty="0" err="1"/>
              <a:t>melambat</a:t>
            </a:r>
            <a:r>
              <a:rPr lang="en-US" dirty="0"/>
              <a:t>) 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ditambahkan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Ggl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:r>
                  <a:rPr lang="en-US" dirty="0" err="1"/>
                  <a:t>akan</a:t>
                </a:r>
                <a:r>
                  <a:rPr lang="en-US" dirty="0"/>
                  <a:t> </a:t>
                </a:r>
                <a:r>
                  <a:rPr lang="en-US" dirty="0" err="1"/>
                  <a:t>langsung</a:t>
                </a:r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 </a:t>
                </a:r>
                <a:r>
                  <a:rPr lang="en-US" dirty="0" err="1"/>
                  <a:t>karena</a:t>
                </a:r>
                <a:r>
                  <a:rPr lang="en-US" dirty="0"/>
                  <a:t> </a:t>
                </a:r>
                <a:r>
                  <a:rPr lang="en-US" dirty="0" err="1"/>
                  <a:t>ia</a:t>
                </a:r>
                <a:r>
                  <a:rPr lang="en-US" dirty="0"/>
                  <a:t> </a:t>
                </a:r>
                <a:r>
                  <a:rPr lang="en-US" dirty="0" err="1"/>
                  <a:t>bergantung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r>
                  <a:rPr lang="en-US" dirty="0"/>
                  <a:t> motor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fluks</a:t>
                </a:r>
                <a:r>
                  <a:rPr lang="en-US" dirty="0"/>
                  <a:t> </a:t>
                </a:r>
                <a:r>
                  <a:rPr lang="en-US" dirty="0" err="1"/>
                  <a:t>medan</a:t>
                </a:r>
                <a:r>
                  <a:rPr lang="en-US" dirty="0"/>
                  <a:t> yang </a:t>
                </a:r>
                <a:r>
                  <a:rPr lang="en-US" dirty="0" err="1"/>
                  <a:t>tetap</a:t>
                </a:r>
                <a:endParaRPr lang="en-US" dirty="0"/>
              </a:p>
              <a:p>
                <a:r>
                  <a:rPr lang="en-US" dirty="0" err="1"/>
                  <a:t>Berkurangnya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:r>
                  <a:rPr lang="en-US" dirty="0" err="1"/>
                  <a:t>memungkinkan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bertambah</a:t>
                </a:r>
                <a:r>
                  <a:rPr lang="en-US" dirty="0"/>
                  <a:t>,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memberikan</a:t>
                </a:r>
                <a:r>
                  <a:rPr lang="en-US" dirty="0"/>
                  <a:t> </a:t>
                </a:r>
                <a:r>
                  <a:rPr lang="en-US" dirty="0" err="1"/>
                  <a:t>kopel</a:t>
                </a:r>
                <a:r>
                  <a:rPr lang="en-US" dirty="0"/>
                  <a:t> yang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yang </a:t>
                </a:r>
                <a:r>
                  <a:rPr lang="en-US" dirty="0" err="1"/>
                  <a:t>bertambah</a:t>
                </a:r>
                <a:endParaRPr lang="en-US" dirty="0"/>
              </a:p>
              <a:p>
                <a:r>
                  <a:rPr lang="en-US" dirty="0" err="1"/>
                  <a:t>Bertambahnya</a:t>
                </a:r>
                <a:r>
                  <a:rPr lang="en-US" dirty="0"/>
                  <a:t> </a:t>
                </a:r>
                <a:r>
                  <a:rPr lang="en-US" dirty="0" err="1"/>
                  <a:t>arus</a:t>
                </a:r>
                <a:r>
                  <a:rPr lang="en-US" dirty="0"/>
                  <a:t> </a:t>
                </a:r>
                <a:r>
                  <a:rPr lang="en-US" dirty="0" err="1"/>
                  <a:t>jangkar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:r>
                  <a:rPr lang="en-US" dirty="0" err="1"/>
                  <a:t>IaRa</a:t>
                </a:r>
                <a:r>
                  <a:rPr lang="en-US" dirty="0"/>
                  <a:t>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Hal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dibuktikan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persamaan</a:t>
                </a:r>
                <a:r>
                  <a:rPr lang="en-US" dirty="0"/>
                  <a:t> motor fundamental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Karena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r>
                  <a:rPr lang="en-US" dirty="0"/>
                  <a:t>, </a:t>
                </a:r>
                <a:r>
                  <a:rPr lang="en-US" dirty="0" err="1"/>
                  <a:t>jumlah</a:t>
                </a:r>
                <a:r>
                  <a:rPr lang="en-US" dirty="0"/>
                  <a:t>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ggl</a:t>
                </a:r>
                <a:r>
                  <a:rPr lang="en-US" dirty="0"/>
                  <a:t> </a:t>
                </a:r>
                <a:r>
                  <a:rPr lang="en-US" dirty="0" err="1"/>
                  <a:t>lawan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penurunan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harus</a:t>
                </a:r>
                <a:r>
                  <a:rPr lang="en-US" dirty="0"/>
                  <a:t> </a:t>
                </a:r>
                <a:r>
                  <a:rPr lang="en-US" dirty="0" err="1"/>
                  <a:t>tetap</a:t>
                </a:r>
                <a:r>
                  <a:rPr lang="en-US" dirty="0"/>
                  <a:t> </a:t>
                </a:r>
                <a:r>
                  <a:rPr lang="en-US" dirty="0" err="1"/>
                  <a:t>konstan</a:t>
                </a:r>
                <a:endParaRPr lang="en-US" dirty="0"/>
              </a:p>
              <a:p>
                <a:r>
                  <a:rPr lang="en-US" dirty="0" err="1"/>
                  <a:t>Jika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menjadi</a:t>
                </a:r>
                <a:r>
                  <a:rPr lang="en-US" dirty="0"/>
                  <a:t> </a:t>
                </a:r>
                <a:r>
                  <a:rPr lang="en-US" dirty="0" err="1"/>
                  <a:t>lebih</a:t>
                </a:r>
                <a:r>
                  <a:rPr lang="en-US" dirty="0"/>
                  <a:t> </a:t>
                </a:r>
                <a:r>
                  <a:rPr lang="en-US" dirty="0" err="1"/>
                  <a:t>besar</a:t>
                </a:r>
                <a:r>
                  <a:rPr lang="en-US" dirty="0"/>
                  <a:t> </a:t>
                </a:r>
                <a:r>
                  <a:rPr lang="en-US" dirty="0" err="1"/>
                  <a:t>akibat</a:t>
                </a:r>
                <a:r>
                  <a:rPr lang="en-US" dirty="0"/>
                  <a:t> </a:t>
                </a:r>
                <a:r>
                  <a:rPr lang="en-US" dirty="0" err="1"/>
                  <a:t>bertambahnya</a:t>
                </a:r>
                <a:r>
                  <a:rPr lang="en-US" dirty="0"/>
                  <a:t> </a:t>
                </a:r>
                <a:r>
                  <a:rPr lang="en-US" dirty="0" err="1"/>
                  <a:t>beban</a:t>
                </a:r>
                <a:r>
                  <a:rPr lang="en-US" dirty="0"/>
                  <a:t> </a:t>
                </a:r>
                <a:r>
                  <a:rPr lang="en-US" dirty="0" err="1"/>
                  <a:t>maka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harus</a:t>
                </a:r>
                <a:r>
                  <a:rPr lang="en-US" dirty="0"/>
                  <a:t> </a:t>
                </a:r>
                <a:r>
                  <a:rPr lang="en-US" dirty="0" err="1"/>
                  <a:t>berkurang</a:t>
                </a:r>
                <a:r>
                  <a:rPr lang="en-US" dirty="0"/>
                  <a:t> </a:t>
                </a:r>
                <a:r>
                  <a:rPr lang="en-US" dirty="0" err="1"/>
                  <a:t>sehingga</a:t>
                </a:r>
                <a:r>
                  <a:rPr lang="en-US" dirty="0"/>
                  <a:t> </a:t>
                </a:r>
                <a:r>
                  <a:rPr lang="en-US" dirty="0" err="1"/>
                  <a:t>menyebabkan</a:t>
                </a:r>
                <a:r>
                  <a:rPr lang="en-US" dirty="0"/>
                  <a:t> </a:t>
                </a:r>
                <a:r>
                  <a:rPr lang="en-US" dirty="0" err="1"/>
                  <a:t>berkurangnya</a:t>
                </a:r>
                <a:r>
                  <a:rPr lang="en-US" dirty="0"/>
                  <a:t> </a:t>
                </a:r>
                <a:r>
                  <a:rPr lang="en-US" dirty="0" err="1"/>
                  <a:t>kecepatan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>
                <a:blip r:embed="rId2"/>
                <a:stretch>
                  <a:fillRect l="-667" t="-436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715963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beban-kecepatan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beban-kopel</a:t>
            </a:r>
            <a:r>
              <a:rPr lang="en-US" dirty="0"/>
              <a:t> motor shunt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B3997E-9551-4D63-B5B9-16309F4B62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075" y="731837"/>
            <a:ext cx="5657850" cy="44481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MOTOR SERI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Pada</a:t>
            </a:r>
            <a:r>
              <a:rPr lang="en-US" dirty="0"/>
              <a:t> motor </a:t>
            </a:r>
            <a:r>
              <a:rPr lang="en-US" dirty="0" err="1"/>
              <a:t>seri</a:t>
            </a:r>
            <a:r>
              <a:rPr lang="en-US" dirty="0"/>
              <a:t>,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dihubungkan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mengalirkan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lilitannya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kawatnya</a:t>
            </a:r>
            <a:r>
              <a:rPr lang="en-US" dirty="0"/>
              <a:t>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endParaRPr lang="en-US" dirty="0"/>
          </a:p>
          <a:p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kecepatanya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pula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dihilangkan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motor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motor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berbahaya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b="1" dirty="0" err="1"/>
              <a:t>beban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motor </a:t>
            </a:r>
            <a:r>
              <a:rPr lang="en-US" b="1" dirty="0" err="1"/>
              <a:t>seri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boleh</a:t>
            </a:r>
            <a:r>
              <a:rPr lang="en-US" b="1" dirty="0"/>
              <a:t> </a:t>
            </a:r>
            <a:r>
              <a:rPr lang="en-US" b="1" dirty="0" err="1"/>
              <a:t>dilepas</a:t>
            </a:r>
            <a:endParaRPr lang="en-US" b="1" dirty="0"/>
          </a:p>
          <a:p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hampir</a:t>
            </a:r>
            <a:r>
              <a:rPr lang="en-US" dirty="0"/>
              <a:t> </a:t>
            </a:r>
            <a:r>
              <a:rPr lang="en-US" dirty="0" err="1"/>
              <a:t>sebanding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endParaRPr lang="en-US" dirty="0"/>
          </a:p>
          <a:p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……..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…..</a:t>
            </a:r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mendekati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kejenuhan</a:t>
            </a:r>
            <a:r>
              <a:rPr lang="en-US" dirty="0"/>
              <a:t> </a:t>
            </a:r>
            <a:r>
              <a:rPr lang="en-US" dirty="0" err="1"/>
              <a:t>rangkaian</a:t>
            </a:r>
            <a:r>
              <a:rPr lang="en-US" dirty="0"/>
              <a:t> magnet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naik</a:t>
            </a:r>
            <a:r>
              <a:rPr lang="en-US" dirty="0"/>
              <a:t> </a:t>
            </a:r>
            <a:r>
              <a:rPr lang="en-US" dirty="0" err="1"/>
              <a:t>secepat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kuadrat</a:t>
            </a:r>
            <a:endParaRPr lang="en-US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715963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beban-kecepatan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beban-kopel</a:t>
            </a:r>
            <a:r>
              <a:rPr lang="en-US" dirty="0"/>
              <a:t> motor </a:t>
            </a:r>
            <a:r>
              <a:rPr lang="en-US" dirty="0" err="1"/>
              <a:t>seri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C5D349-971E-4500-B8E1-81CF5E8E9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75" y="457200"/>
            <a:ext cx="5886450" cy="479107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KOMPON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Motor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motor shunt </a:t>
            </a:r>
            <a:r>
              <a:rPr lang="en-US" dirty="0" err="1"/>
              <a:t>dan</a:t>
            </a:r>
            <a:r>
              <a:rPr lang="en-US" dirty="0"/>
              <a:t> motor </a:t>
            </a:r>
            <a:r>
              <a:rPr lang="en-US" dirty="0" err="1"/>
              <a:t>seri</a:t>
            </a:r>
            <a:endParaRPr lang="en-US" dirty="0"/>
          </a:p>
          <a:p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tanpa-beban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aman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</a:p>
          <a:p>
            <a:r>
              <a:rPr lang="en-US" dirty="0" err="1"/>
              <a:t>Kopel</a:t>
            </a:r>
            <a:r>
              <a:rPr lang="en-US" dirty="0"/>
              <a:t> motor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motor shunt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seri</a:t>
            </a:r>
            <a:endParaRPr lang="en-US" dirty="0"/>
          </a:p>
          <a:p>
            <a:r>
              <a:rPr lang="en-US" dirty="0"/>
              <a:t>Motor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beraturan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potong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torak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715963"/>
          </a:xfrm>
        </p:spPr>
        <p:txBody>
          <a:bodyPr>
            <a:normAutofit/>
          </a:bodyPr>
          <a:lstStyle/>
          <a:p>
            <a:pPr algn="ctr"/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beban-kecepatan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beban-kopel</a:t>
            </a:r>
            <a:r>
              <a:rPr lang="en-US" dirty="0"/>
              <a:t> motor </a:t>
            </a:r>
            <a:r>
              <a:rPr lang="en-US" dirty="0" err="1"/>
              <a:t>kompon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A93CFD-1A08-48B8-918D-D8B5CC1CF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"/>
            <a:ext cx="5486400" cy="480822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5410200"/>
            <a:ext cx="8229600" cy="71596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beban-kecepatan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beban-kopel</a:t>
            </a:r>
            <a:r>
              <a:rPr lang="en-US" dirty="0"/>
              <a:t> motor shunt,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341EAF-056A-4D9C-8098-D89F43E00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7200"/>
            <a:ext cx="5486400" cy="47148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r>
              <a:rPr lang="en-US" dirty="0"/>
              <a:t>Dari </a:t>
            </a:r>
            <a:r>
              <a:rPr lang="en-US" dirty="0" err="1"/>
              <a:t>perbandingan</a:t>
            </a:r>
            <a:r>
              <a:rPr lang="en-US" dirty="0"/>
              <a:t> motor shunt,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kuda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</a:p>
          <a:p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start yang </a:t>
            </a:r>
            <a:r>
              <a:rPr lang="en-US" dirty="0" err="1"/>
              <a:t>ditunjukan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150 </a:t>
            </a:r>
            <a:r>
              <a:rPr lang="en-US" dirty="0" err="1"/>
              <a:t>persen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penuh</a:t>
            </a:r>
            <a:endParaRPr lang="en-US" dirty="0"/>
          </a:p>
          <a:p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motor shunt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motor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motor shunt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konstan</a:t>
            </a:r>
            <a:endParaRPr lang="en-US" dirty="0"/>
          </a:p>
          <a:p>
            <a:r>
              <a:rPr lang="en-US" dirty="0"/>
              <a:t>Motor </a:t>
            </a:r>
            <a:r>
              <a:rPr lang="en-US" dirty="0" err="1"/>
              <a:t>kompon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seri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bilamana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kecepatan</a:t>
            </a:r>
            <a:endParaRPr lang="en-US" dirty="0"/>
          </a:p>
          <a:p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start </a:t>
            </a:r>
            <a:r>
              <a:rPr lang="en-US" dirty="0" err="1"/>
              <a:t>pada</a:t>
            </a:r>
            <a:r>
              <a:rPr lang="en-US" dirty="0"/>
              <a:t> motor </a:t>
            </a:r>
            <a:r>
              <a:rPr lang="en-US" dirty="0" err="1"/>
              <a:t>seri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membuatnya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motor yang ideal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rendah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MOTOR MAGNET PERMANENT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pengganti</a:t>
            </a:r>
            <a:r>
              <a:rPr lang="en-US" dirty="0"/>
              <a:t> </a:t>
            </a:r>
            <a:r>
              <a:rPr lang="en-US" dirty="0" err="1"/>
              <a:t>elektromagnet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magnet permanent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fluksi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magnet </a:t>
            </a:r>
            <a:r>
              <a:rPr lang="en-US" dirty="0" err="1"/>
              <a:t>dalam</a:t>
            </a:r>
            <a:r>
              <a:rPr lang="en-US" dirty="0"/>
              <a:t> motor magnet permanent</a:t>
            </a:r>
          </a:p>
          <a:p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dirty="0" err="1"/>
              <a:t>jangkar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komutator</a:t>
            </a:r>
            <a:r>
              <a:rPr lang="en-US" dirty="0"/>
              <a:t> motor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serupa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motor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lilitan</a:t>
            </a:r>
            <a:endParaRPr lang="en-US" dirty="0"/>
          </a:p>
          <a:p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karenanya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mencatu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motor magnet permanent,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kerugian</a:t>
            </a:r>
            <a:r>
              <a:rPr lang="en-US" dirty="0"/>
              <a:t> </a:t>
            </a:r>
            <a:r>
              <a:rPr lang="en-US" dirty="0" err="1"/>
              <a:t>tembaga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dihilangkan</a:t>
            </a:r>
            <a:endParaRPr lang="en-US" dirty="0"/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motor magnet permanent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motor </a:t>
            </a:r>
            <a:r>
              <a:rPr lang="en-US" dirty="0" err="1"/>
              <a:t>medan</a:t>
            </a:r>
            <a:r>
              <a:rPr lang="en-US" dirty="0"/>
              <a:t> </a:t>
            </a:r>
            <a:r>
              <a:rPr lang="en-US" dirty="0" err="1"/>
              <a:t>lilitan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r>
              <a:rPr lang="en-US" dirty="0"/>
              <a:t>Motor magnet permanent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start yang 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kopel</a:t>
            </a:r>
            <a:r>
              <a:rPr lang="en-US" dirty="0"/>
              <a:t> yang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  <a:p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motor </a:t>
            </a:r>
            <a:r>
              <a:rPr lang="en-US" dirty="0" err="1"/>
              <a:t>penggerak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cetak</a:t>
            </a:r>
            <a:r>
              <a:rPr lang="en-US" dirty="0"/>
              <a:t>, motor </a:t>
            </a:r>
            <a:r>
              <a:rPr lang="en-US" dirty="0" err="1"/>
              <a:t>pemutar</a:t>
            </a:r>
            <a:r>
              <a:rPr lang="en-US" dirty="0"/>
              <a:t> </a:t>
            </a:r>
            <a:r>
              <a:rPr lang="en-US" dirty="0" err="1"/>
              <a:t>penggulung</a:t>
            </a:r>
            <a:r>
              <a:rPr lang="en-US" dirty="0"/>
              <a:t> pita, </a:t>
            </a:r>
            <a:r>
              <a:rPr lang="en-US" dirty="0" err="1"/>
              <a:t>dll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(torque)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motor</a:t>
            </a:r>
          </a:p>
          <a:p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kopel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,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motor</a:t>
            </a:r>
          </a:p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gunanya</a:t>
            </a:r>
            <a:r>
              <a:rPr lang="en-US" dirty="0"/>
              <a:t> </a:t>
            </a:r>
            <a:r>
              <a:rPr lang="en-US" dirty="0" err="1"/>
              <a:t>kutub</a:t>
            </a:r>
            <a:r>
              <a:rPr lang="en-US"/>
              <a:t> bantu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268</TotalTime>
  <Words>2140</Words>
  <Application>Microsoft Office PowerPoint</Application>
  <PresentationFormat>On-screen Show (4:3)</PresentationFormat>
  <Paragraphs>175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Cambria Math</vt:lpstr>
      <vt:lpstr>Tw Cen MT</vt:lpstr>
      <vt:lpstr>Droplet</vt:lpstr>
      <vt:lpstr>MOTOR ARUS SEARAH</vt:lpstr>
      <vt:lpstr>PEDAHULUAN</vt:lpstr>
      <vt:lpstr>PRINSIP MOTOR </vt:lpstr>
      <vt:lpstr>PowerPoint Presentation</vt:lpstr>
      <vt:lpstr>PENGEMBANGAN KOPEL DALAM MOTOR</vt:lpstr>
      <vt:lpstr>PowerPoint Presentation</vt:lpstr>
      <vt:lpstr>PowerPoint Presentation</vt:lpstr>
      <vt:lpstr>PowerPoint Presentation</vt:lpstr>
      <vt:lpstr>PowerPoint Presentation</vt:lpstr>
      <vt:lpstr>PENGUKURAN KOPEL</vt:lpstr>
      <vt:lpstr>PowerPoint Presentation</vt:lpstr>
      <vt:lpstr>AKSI GENERATOR DARI MOTOR</vt:lpstr>
      <vt:lpstr>PowerPoint Presentation</vt:lpstr>
      <vt:lpstr>PowerPoint Presentation</vt:lpstr>
      <vt:lpstr>PowerPoint Presentation</vt:lpstr>
      <vt:lpstr>RANGKAIAN EKIVALEN MOTOR</vt:lpstr>
      <vt:lpstr>HUBUNGAN DAYA DALAM MOTOR</vt:lpstr>
      <vt:lpstr>PowerPoint Presentation</vt:lpstr>
      <vt:lpstr>PowerPoint Presentation</vt:lpstr>
      <vt:lpstr>PowerPoint Presentation</vt:lpstr>
      <vt:lpstr>PowerPoint Presentation</vt:lpstr>
      <vt:lpstr>KUTUB BANTU</vt:lpstr>
      <vt:lpstr>PENGENDALIAN KECEPATAN MOTOR</vt:lpstr>
      <vt:lpstr>PowerPoint Presentation</vt:lpstr>
      <vt:lpstr>PENGATURAN KECAPATAN MOTOR</vt:lpstr>
      <vt:lpstr>MOTOR SHUNT</vt:lpstr>
      <vt:lpstr>PowerPoint Presentation</vt:lpstr>
      <vt:lpstr>PowerPoint Presentation</vt:lpstr>
      <vt:lpstr>MOTOR SERI</vt:lpstr>
      <vt:lpstr>PowerPoint Presentation</vt:lpstr>
      <vt:lpstr>PowerPoint Presentation</vt:lpstr>
      <vt:lpstr>MOTOR KOMPON</vt:lpstr>
      <vt:lpstr>PowerPoint Presentation</vt:lpstr>
      <vt:lpstr>PowerPoint Presentation</vt:lpstr>
      <vt:lpstr>PowerPoint Presentation</vt:lpstr>
      <vt:lpstr>MOTOR MAGNET PERMANENT</vt:lpstr>
      <vt:lpstr>PowerPoint Presentation</vt:lpstr>
      <vt:lpstr>TUGAS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MOTOR ARUS SEARAH</dc:title>
  <dc:creator>Bathrisya</dc:creator>
  <cp:lastModifiedBy>User</cp:lastModifiedBy>
  <cp:revision>37</cp:revision>
  <dcterms:created xsi:type="dcterms:W3CDTF">2021-06-30T06:09:35Z</dcterms:created>
  <dcterms:modified xsi:type="dcterms:W3CDTF">2021-07-03T04:30:40Z</dcterms:modified>
</cp:coreProperties>
</file>