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571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9598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530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524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784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464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62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242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608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714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514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F3D87-FDEE-43A4-8F4A-389B6D07803C}" type="datetimeFigureOut">
              <a:rPr lang="id-ID" smtClean="0"/>
              <a:t>20/03/2021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42E37-4593-4947-8BDA-B78C4757E75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402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d-ID" sz="8000" b="1" dirty="0" smtClean="0"/>
              <a:t>TUGAS 2</a:t>
            </a:r>
            <a:endParaRPr lang="id-ID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ANALISIS MEDIA PEMBELAJARAN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5998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0000"/>
                </a:solidFill>
                <a:ea typeface="ＭＳ Ｐゴシック" pitchFamily="34" charset="-128"/>
              </a:rPr>
              <a:t>ANALISIS MEDIA PEMBELAJARAN</a:t>
            </a:r>
          </a:p>
        </p:txBody>
      </p:sp>
      <p:sp>
        <p:nvSpPr>
          <p:cNvPr id="40963" name="TextBox 15"/>
          <p:cNvSpPr txBox="1">
            <a:spLocks noChangeArrowheads="1"/>
          </p:cNvSpPr>
          <p:nvPr/>
        </p:nvSpPr>
        <p:spPr bwMode="auto">
          <a:xfrm>
            <a:off x="357188" y="1428750"/>
            <a:ext cx="842962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sz="2000" b="1"/>
              <a:t>Dibuat berdasarkan RPP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Kesesuaian media dengan pemetaan tema pembelajaran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Kesesuaian dengan materi pembelajaran dan pendekatan </a:t>
            </a:r>
            <a:r>
              <a:rPr lang="en-US" sz="2000" b="1" i="1"/>
              <a:t>Scientific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Didesain dan dibuat detail, rapi dan indah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Alat dan bahan disebut dengan jelas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Keseuaian dengan karaktertik peserta didik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Menghasilkan pesan yang menarik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Memiliki kehandalan yang tinggi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Kemudahan penggunaan media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Menimbulkan interaksi dengan peserta didik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Mengembangkan kemampuan berfikir kritis dan kreatif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Kualitas bahan dan media kuat, awet dan tahan lama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Kemenarikan bentuk dan desain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Ukuran media disesuaikan dengan kondisi/ kebutuhan</a:t>
            </a:r>
          </a:p>
          <a:p>
            <a:pPr eaLnBrk="1" hangingPunct="1">
              <a:buFontTx/>
              <a:buAutoNum type="arabicPeriod"/>
            </a:pPr>
            <a:r>
              <a:rPr lang="en-US" sz="2000" b="1"/>
              <a:t>Mampu dibuat masal</a:t>
            </a:r>
          </a:p>
          <a:p>
            <a:pPr eaLnBrk="1" hangingPunct="1">
              <a:buFontTx/>
              <a:buAutoNum type="arabicPeriod"/>
            </a:pP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1961284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rgbClr val="FF0000"/>
                </a:solidFill>
                <a:ea typeface="ＭＳ Ｐゴシック" pitchFamily="34" charset="-128"/>
              </a:rPr>
              <a:t>INSTRUMEN ANALISIS MEDIA PEMBELAJARAN JENJANG SD</a:t>
            </a:r>
          </a:p>
        </p:txBody>
      </p:sp>
      <p:sp>
        <p:nvSpPr>
          <p:cNvPr id="41987" name="TextBox 15"/>
          <p:cNvSpPr txBox="1">
            <a:spLocks noChangeArrowheads="1"/>
          </p:cNvSpPr>
          <p:nvPr/>
        </p:nvSpPr>
        <p:spPr bwMode="auto">
          <a:xfrm>
            <a:off x="357188" y="1897063"/>
            <a:ext cx="842962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000" b="1"/>
              <a:t>Nama Mahasiswa/kelompok	:</a:t>
            </a:r>
          </a:p>
          <a:p>
            <a:pPr eaLnBrk="1" hangingPunct="1"/>
            <a:r>
              <a:rPr lang="en-US" sz="2000" b="1"/>
              <a:t>NPM				:</a:t>
            </a:r>
          </a:p>
          <a:p>
            <a:pPr eaLnBrk="1" hangingPunct="1"/>
            <a:r>
              <a:rPr lang="en-US" sz="2000" b="1"/>
              <a:t>Sumber				:</a:t>
            </a:r>
          </a:p>
          <a:p>
            <a:pPr eaLnBrk="1" hangingPunct="1"/>
            <a:r>
              <a:rPr lang="en-US" sz="2000" b="1"/>
              <a:t>Pelajaran/Tema/materi		:</a:t>
            </a:r>
          </a:p>
          <a:p>
            <a:pPr eaLnBrk="1" hangingPunct="1"/>
            <a:r>
              <a:rPr lang="en-US" sz="2000" b="1"/>
              <a:t>Jenis Media			:</a:t>
            </a:r>
          </a:p>
          <a:p>
            <a:pPr eaLnBrk="1" hangingPunct="1"/>
            <a:r>
              <a:rPr lang="en-US" sz="2000" b="1"/>
              <a:t>Judul/Nama Media		:</a:t>
            </a:r>
          </a:p>
          <a:p>
            <a:pPr eaLnBrk="1" hangingPunct="1"/>
            <a:r>
              <a:rPr lang="en-US" sz="2000" b="1"/>
              <a:t>Judul Skripsi/ Nama Penulis	:</a:t>
            </a:r>
          </a:p>
        </p:txBody>
      </p:sp>
    </p:spTree>
    <p:extLst>
      <p:ext uri="{BB962C8B-B14F-4D97-AF65-F5344CB8AC3E}">
        <p14:creationId xmlns:p14="http://schemas.microsoft.com/office/powerpoint/2010/main" val="40280948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97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TUGAS 2</vt:lpstr>
      <vt:lpstr>ANALISIS MEDIA PEMBELAJARAN</vt:lpstr>
      <vt:lpstr>INSTRUMEN ANALISIS MEDIA PEMBELAJARAN JENJANG SD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2</dc:title>
  <dc:creator>user</dc:creator>
  <cp:lastModifiedBy>user</cp:lastModifiedBy>
  <cp:revision>1</cp:revision>
  <dcterms:created xsi:type="dcterms:W3CDTF">2021-03-20T01:53:28Z</dcterms:created>
  <dcterms:modified xsi:type="dcterms:W3CDTF">2021-03-20T01:54:38Z</dcterms:modified>
</cp:coreProperties>
</file>