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9" r:id="rId10"/>
    <p:sldId id="265" r:id="rId11"/>
    <p:sldId id="266" r:id="rId12"/>
    <p:sldId id="267" r:id="rId13"/>
    <p:sldId id="268" r:id="rId14"/>
    <p:sldId id="264" r:id="rId15"/>
  </p:sldIdLst>
  <p:sldSz cx="9144000" cy="6858000" type="screen4x3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20A9114-1C54-482C-8C02-5AE539F8AB14}" type="doc">
      <dgm:prSet loTypeId="urn:microsoft.com/office/officeart/2008/layout/HalfCircleOrganizationChar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d-ID"/>
        </a:p>
      </dgm:t>
    </dgm:pt>
    <dgm:pt modelId="{0B96FEF9-FB0F-4410-9585-A01DAF9BF0DB}">
      <dgm:prSet/>
      <dgm:spPr/>
      <dgm:t>
        <a:bodyPr/>
        <a:lstStyle/>
        <a:p>
          <a:pPr rtl="0"/>
          <a:r>
            <a:rPr lang="id-ID" dirty="0" smtClean="0">
              <a:latin typeface="Times New Roman" pitchFamily="18" charset="0"/>
              <a:cs typeface="Times New Roman" pitchFamily="18" charset="0"/>
            </a:rPr>
            <a:t>PEMBAGIAN MASA DEWASA</a:t>
          </a:r>
          <a:endParaRPr lang="id-ID" dirty="0">
            <a:latin typeface="Times New Roman" pitchFamily="18" charset="0"/>
            <a:cs typeface="Times New Roman" pitchFamily="18" charset="0"/>
          </a:endParaRPr>
        </a:p>
      </dgm:t>
    </dgm:pt>
    <dgm:pt modelId="{002675DF-E022-451E-AE83-D931BB4084B8}" type="parTrans" cxnId="{81247F8B-61F4-49C1-90A0-9445E913DC73}">
      <dgm:prSet/>
      <dgm:spPr/>
      <dgm:t>
        <a:bodyPr/>
        <a:lstStyle/>
        <a:p>
          <a:endParaRPr lang="id-ID"/>
        </a:p>
      </dgm:t>
    </dgm:pt>
    <dgm:pt modelId="{A0241C22-969E-4047-A0CF-3109F84ED2C6}" type="sibTrans" cxnId="{81247F8B-61F4-49C1-90A0-9445E913DC73}">
      <dgm:prSet/>
      <dgm:spPr/>
      <dgm:t>
        <a:bodyPr/>
        <a:lstStyle/>
        <a:p>
          <a:endParaRPr lang="id-ID"/>
        </a:p>
      </dgm:t>
    </dgm:pt>
    <dgm:pt modelId="{C0D30A86-EE95-4F58-93EC-C9C90ECD0B3B}">
      <dgm:prSet/>
      <dgm:spPr/>
      <dgm:t>
        <a:bodyPr/>
        <a:lstStyle/>
        <a:p>
          <a:pPr rtl="0"/>
          <a:r>
            <a:rPr lang="id-ID" dirty="0" smtClean="0">
              <a:latin typeface="Times New Roman" pitchFamily="18" charset="0"/>
              <a:cs typeface="Times New Roman" pitchFamily="18" charset="0"/>
            </a:rPr>
            <a:t>Dewasa Awal</a:t>
          </a:r>
          <a:br>
            <a:rPr lang="id-ID" dirty="0" smtClean="0">
              <a:latin typeface="Times New Roman" pitchFamily="18" charset="0"/>
              <a:cs typeface="Times New Roman" pitchFamily="18" charset="0"/>
            </a:rPr>
          </a:br>
          <a:r>
            <a:rPr lang="id-ID" dirty="0" smtClean="0">
              <a:latin typeface="Times New Roman" pitchFamily="18" charset="0"/>
              <a:cs typeface="Times New Roman" pitchFamily="18" charset="0"/>
            </a:rPr>
            <a:t>(18-40 tahun)</a:t>
          </a:r>
          <a:endParaRPr lang="id-ID" dirty="0">
            <a:latin typeface="Times New Roman" pitchFamily="18" charset="0"/>
            <a:cs typeface="Times New Roman" pitchFamily="18" charset="0"/>
          </a:endParaRPr>
        </a:p>
      </dgm:t>
    </dgm:pt>
    <dgm:pt modelId="{38A247E9-62A4-40BF-B76F-94FD5A316AA4}" type="parTrans" cxnId="{AAACB430-FA76-4BA5-BC9C-AA1BC67AC4A3}">
      <dgm:prSet/>
      <dgm:spPr/>
      <dgm:t>
        <a:bodyPr/>
        <a:lstStyle/>
        <a:p>
          <a:endParaRPr lang="id-ID"/>
        </a:p>
      </dgm:t>
    </dgm:pt>
    <dgm:pt modelId="{66DD2D13-DBE7-4607-8D22-CF32E17A448F}" type="sibTrans" cxnId="{AAACB430-FA76-4BA5-BC9C-AA1BC67AC4A3}">
      <dgm:prSet/>
      <dgm:spPr/>
      <dgm:t>
        <a:bodyPr/>
        <a:lstStyle/>
        <a:p>
          <a:endParaRPr lang="id-ID"/>
        </a:p>
      </dgm:t>
    </dgm:pt>
    <dgm:pt modelId="{71BB502C-DC9B-45B5-AB38-8ED7E6C13C95}">
      <dgm:prSet/>
      <dgm:spPr/>
      <dgm:t>
        <a:bodyPr/>
        <a:lstStyle/>
        <a:p>
          <a:pPr rtl="0"/>
          <a:r>
            <a:rPr lang="id-ID" dirty="0" smtClean="0">
              <a:latin typeface="Times New Roman" pitchFamily="18" charset="0"/>
              <a:cs typeface="Times New Roman" pitchFamily="18" charset="0"/>
            </a:rPr>
            <a:t>Dewasa Madya</a:t>
          </a:r>
          <a:br>
            <a:rPr lang="id-ID" dirty="0" smtClean="0">
              <a:latin typeface="Times New Roman" pitchFamily="18" charset="0"/>
              <a:cs typeface="Times New Roman" pitchFamily="18" charset="0"/>
            </a:rPr>
          </a:br>
          <a:r>
            <a:rPr lang="id-ID" dirty="0" smtClean="0">
              <a:latin typeface="Times New Roman" pitchFamily="18" charset="0"/>
              <a:cs typeface="Times New Roman" pitchFamily="18" charset="0"/>
            </a:rPr>
            <a:t>(41-60 tahun)</a:t>
          </a:r>
          <a:endParaRPr lang="id-ID" dirty="0">
            <a:latin typeface="Times New Roman" pitchFamily="18" charset="0"/>
            <a:cs typeface="Times New Roman" pitchFamily="18" charset="0"/>
          </a:endParaRPr>
        </a:p>
      </dgm:t>
    </dgm:pt>
    <dgm:pt modelId="{6FFF7023-8EED-4A76-99BF-87271D4E5135}" type="parTrans" cxnId="{F132EE3C-9715-4C92-8A6D-F86431C4481E}">
      <dgm:prSet/>
      <dgm:spPr/>
      <dgm:t>
        <a:bodyPr/>
        <a:lstStyle/>
        <a:p>
          <a:endParaRPr lang="id-ID"/>
        </a:p>
      </dgm:t>
    </dgm:pt>
    <dgm:pt modelId="{38806B8C-C7BD-4F69-BA58-17EFC354FE92}" type="sibTrans" cxnId="{F132EE3C-9715-4C92-8A6D-F86431C4481E}">
      <dgm:prSet/>
      <dgm:spPr/>
      <dgm:t>
        <a:bodyPr/>
        <a:lstStyle/>
        <a:p>
          <a:endParaRPr lang="id-ID"/>
        </a:p>
      </dgm:t>
    </dgm:pt>
    <dgm:pt modelId="{55229EE7-1AB7-4161-99E0-EB1EBC45E53B}">
      <dgm:prSet custT="1"/>
      <dgm:spPr/>
      <dgm:t>
        <a:bodyPr/>
        <a:lstStyle/>
        <a:p>
          <a:pPr algn="ctr" rtl="0"/>
          <a:r>
            <a:rPr lang="id-ID" sz="2400" dirty="0" smtClean="0">
              <a:latin typeface="Times New Roman" pitchFamily="18" charset="0"/>
              <a:cs typeface="Times New Roman" pitchFamily="18" charset="0"/>
            </a:rPr>
            <a:t>Dewasa Akhir </a:t>
          </a:r>
          <a:br>
            <a:rPr lang="id-ID" sz="2400" dirty="0" smtClean="0">
              <a:latin typeface="Times New Roman" pitchFamily="18" charset="0"/>
              <a:cs typeface="Times New Roman" pitchFamily="18" charset="0"/>
            </a:rPr>
          </a:br>
          <a:r>
            <a:rPr lang="id-ID" sz="2400" dirty="0" smtClean="0">
              <a:latin typeface="Times New Roman" pitchFamily="18" charset="0"/>
              <a:cs typeface="Times New Roman" pitchFamily="18" charset="0"/>
            </a:rPr>
            <a:t>(di atas 60 tahun</a:t>
          </a:r>
          <a:r>
            <a:rPr lang="id-ID" sz="2600" dirty="0" smtClean="0"/>
            <a:t>)</a:t>
          </a:r>
          <a:endParaRPr lang="id-ID" sz="2600" dirty="0"/>
        </a:p>
      </dgm:t>
    </dgm:pt>
    <dgm:pt modelId="{52A91784-AEC7-41AA-81CC-B56547F95792}" type="parTrans" cxnId="{43F4692D-ECC8-4C56-BC43-AACDC90C11D9}">
      <dgm:prSet/>
      <dgm:spPr/>
      <dgm:t>
        <a:bodyPr/>
        <a:lstStyle/>
        <a:p>
          <a:endParaRPr lang="id-ID"/>
        </a:p>
      </dgm:t>
    </dgm:pt>
    <dgm:pt modelId="{58D92FF1-4CDF-499B-B612-2F5B49AB801D}" type="sibTrans" cxnId="{43F4692D-ECC8-4C56-BC43-AACDC90C11D9}">
      <dgm:prSet/>
      <dgm:spPr/>
      <dgm:t>
        <a:bodyPr/>
        <a:lstStyle/>
        <a:p>
          <a:endParaRPr lang="id-ID"/>
        </a:p>
      </dgm:t>
    </dgm:pt>
    <dgm:pt modelId="{E1051CD5-D282-4271-80EA-8B1F9BDA16E0}" type="pres">
      <dgm:prSet presAssocID="{020A9114-1C54-482C-8C02-5AE539F8AB14}" presName="Name0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id-ID"/>
        </a:p>
      </dgm:t>
    </dgm:pt>
    <dgm:pt modelId="{8C4266B7-7FFD-4BA2-8729-98793806F107}" type="pres">
      <dgm:prSet presAssocID="{0B96FEF9-FB0F-4410-9585-A01DAF9BF0DB}" presName="hierRoot1" presStyleCnt="0">
        <dgm:presLayoutVars>
          <dgm:hierBranch val="init"/>
        </dgm:presLayoutVars>
      </dgm:prSet>
      <dgm:spPr/>
    </dgm:pt>
    <dgm:pt modelId="{8604A7C0-EB7B-453F-91C1-BAAEA0AB7960}" type="pres">
      <dgm:prSet presAssocID="{0B96FEF9-FB0F-4410-9585-A01DAF9BF0DB}" presName="rootComposite1" presStyleCnt="0"/>
      <dgm:spPr/>
    </dgm:pt>
    <dgm:pt modelId="{A511331E-6BD3-41D5-A67A-6497072BD0A8}" type="pres">
      <dgm:prSet presAssocID="{0B96FEF9-FB0F-4410-9585-A01DAF9BF0DB}" presName="rootText1" presStyleLbl="alignAcc1" presStyleIdx="0" presStyleCnt="0">
        <dgm:presLayoutVars>
          <dgm:chPref val="3"/>
        </dgm:presLayoutVars>
      </dgm:prSet>
      <dgm:spPr/>
      <dgm:t>
        <a:bodyPr/>
        <a:lstStyle/>
        <a:p>
          <a:endParaRPr lang="id-ID"/>
        </a:p>
      </dgm:t>
    </dgm:pt>
    <dgm:pt modelId="{56C81E3D-8054-485B-8593-45CFD02EBE86}" type="pres">
      <dgm:prSet presAssocID="{0B96FEF9-FB0F-4410-9585-A01DAF9BF0DB}" presName="topArc1" presStyleLbl="parChTrans1D1" presStyleIdx="0" presStyleCnt="8"/>
      <dgm:spPr/>
    </dgm:pt>
    <dgm:pt modelId="{B1F48EB3-4148-4D89-B815-4C5F15DC8DA2}" type="pres">
      <dgm:prSet presAssocID="{0B96FEF9-FB0F-4410-9585-A01DAF9BF0DB}" presName="bottomArc1" presStyleLbl="parChTrans1D1" presStyleIdx="1" presStyleCnt="8"/>
      <dgm:spPr/>
    </dgm:pt>
    <dgm:pt modelId="{80C1CEA4-42E9-487D-9E34-0E2C053FF057}" type="pres">
      <dgm:prSet presAssocID="{0B96FEF9-FB0F-4410-9585-A01DAF9BF0DB}" presName="topConnNode1" presStyleLbl="node1" presStyleIdx="0" presStyleCnt="0"/>
      <dgm:spPr/>
      <dgm:t>
        <a:bodyPr/>
        <a:lstStyle/>
        <a:p>
          <a:endParaRPr lang="id-ID"/>
        </a:p>
      </dgm:t>
    </dgm:pt>
    <dgm:pt modelId="{639CEEE2-BE8C-41FF-B2B0-541A0B6A8CB9}" type="pres">
      <dgm:prSet presAssocID="{0B96FEF9-FB0F-4410-9585-A01DAF9BF0DB}" presName="hierChild2" presStyleCnt="0"/>
      <dgm:spPr/>
    </dgm:pt>
    <dgm:pt modelId="{255DF6F6-69AA-4040-A2A1-B6FD0BF908E9}" type="pres">
      <dgm:prSet presAssocID="{38A247E9-62A4-40BF-B76F-94FD5A316AA4}" presName="Name28" presStyleLbl="parChTrans1D2" presStyleIdx="0" presStyleCnt="3"/>
      <dgm:spPr/>
      <dgm:t>
        <a:bodyPr/>
        <a:lstStyle/>
        <a:p>
          <a:endParaRPr lang="id-ID"/>
        </a:p>
      </dgm:t>
    </dgm:pt>
    <dgm:pt modelId="{7CCB5D44-9165-4C33-8030-3C5991C2925F}" type="pres">
      <dgm:prSet presAssocID="{C0D30A86-EE95-4F58-93EC-C9C90ECD0B3B}" presName="hierRoot2" presStyleCnt="0">
        <dgm:presLayoutVars>
          <dgm:hierBranch val="init"/>
        </dgm:presLayoutVars>
      </dgm:prSet>
      <dgm:spPr/>
    </dgm:pt>
    <dgm:pt modelId="{8841ECDF-BBE1-49AD-BA27-89CC06B14BB1}" type="pres">
      <dgm:prSet presAssocID="{C0D30A86-EE95-4F58-93EC-C9C90ECD0B3B}" presName="rootComposite2" presStyleCnt="0"/>
      <dgm:spPr/>
    </dgm:pt>
    <dgm:pt modelId="{2B504BDD-3A15-4B7B-B77E-8391FD073173}" type="pres">
      <dgm:prSet presAssocID="{C0D30A86-EE95-4F58-93EC-C9C90ECD0B3B}" presName="rootText2" presStyleLbl="alignAcc1" presStyleIdx="0" presStyleCnt="0">
        <dgm:presLayoutVars>
          <dgm:chPref val="3"/>
        </dgm:presLayoutVars>
      </dgm:prSet>
      <dgm:spPr/>
      <dgm:t>
        <a:bodyPr/>
        <a:lstStyle/>
        <a:p>
          <a:endParaRPr lang="id-ID"/>
        </a:p>
      </dgm:t>
    </dgm:pt>
    <dgm:pt modelId="{02A983BF-680B-423C-B12D-8FEBBC70914D}" type="pres">
      <dgm:prSet presAssocID="{C0D30A86-EE95-4F58-93EC-C9C90ECD0B3B}" presName="topArc2" presStyleLbl="parChTrans1D1" presStyleIdx="2" presStyleCnt="8"/>
      <dgm:spPr/>
    </dgm:pt>
    <dgm:pt modelId="{49D86732-7F6F-4FF3-BD00-A2A9F84B94C7}" type="pres">
      <dgm:prSet presAssocID="{C0D30A86-EE95-4F58-93EC-C9C90ECD0B3B}" presName="bottomArc2" presStyleLbl="parChTrans1D1" presStyleIdx="3" presStyleCnt="8"/>
      <dgm:spPr/>
    </dgm:pt>
    <dgm:pt modelId="{0E0249B6-701E-4775-8C94-7E4C05E3B9EE}" type="pres">
      <dgm:prSet presAssocID="{C0D30A86-EE95-4F58-93EC-C9C90ECD0B3B}" presName="topConnNode2" presStyleLbl="node2" presStyleIdx="0" presStyleCnt="0"/>
      <dgm:spPr/>
      <dgm:t>
        <a:bodyPr/>
        <a:lstStyle/>
        <a:p>
          <a:endParaRPr lang="id-ID"/>
        </a:p>
      </dgm:t>
    </dgm:pt>
    <dgm:pt modelId="{58824F56-B6FF-4275-9731-DF0ABD65009E}" type="pres">
      <dgm:prSet presAssocID="{C0D30A86-EE95-4F58-93EC-C9C90ECD0B3B}" presName="hierChild4" presStyleCnt="0"/>
      <dgm:spPr/>
    </dgm:pt>
    <dgm:pt modelId="{66CB8D04-C3FB-475B-B39F-CD60FE09BAD3}" type="pres">
      <dgm:prSet presAssocID="{C0D30A86-EE95-4F58-93EC-C9C90ECD0B3B}" presName="hierChild5" presStyleCnt="0"/>
      <dgm:spPr/>
    </dgm:pt>
    <dgm:pt modelId="{368272A3-9BC8-4AD0-8889-26FB5B7C5085}" type="pres">
      <dgm:prSet presAssocID="{6FFF7023-8EED-4A76-99BF-87271D4E5135}" presName="Name28" presStyleLbl="parChTrans1D2" presStyleIdx="1" presStyleCnt="3"/>
      <dgm:spPr/>
      <dgm:t>
        <a:bodyPr/>
        <a:lstStyle/>
        <a:p>
          <a:endParaRPr lang="id-ID"/>
        </a:p>
      </dgm:t>
    </dgm:pt>
    <dgm:pt modelId="{142FC524-2737-4DCC-A69F-9E59A956AFE6}" type="pres">
      <dgm:prSet presAssocID="{71BB502C-DC9B-45B5-AB38-8ED7E6C13C95}" presName="hierRoot2" presStyleCnt="0">
        <dgm:presLayoutVars>
          <dgm:hierBranch val="init"/>
        </dgm:presLayoutVars>
      </dgm:prSet>
      <dgm:spPr/>
    </dgm:pt>
    <dgm:pt modelId="{2C0C1EE0-E731-42F8-B5FB-707F615F09BE}" type="pres">
      <dgm:prSet presAssocID="{71BB502C-DC9B-45B5-AB38-8ED7E6C13C95}" presName="rootComposite2" presStyleCnt="0"/>
      <dgm:spPr/>
    </dgm:pt>
    <dgm:pt modelId="{CCAC77D2-ED92-417C-A1E8-642B20CDA371}" type="pres">
      <dgm:prSet presAssocID="{71BB502C-DC9B-45B5-AB38-8ED7E6C13C95}" presName="rootText2" presStyleLbl="alignAcc1" presStyleIdx="0" presStyleCnt="0">
        <dgm:presLayoutVars>
          <dgm:chPref val="3"/>
        </dgm:presLayoutVars>
      </dgm:prSet>
      <dgm:spPr/>
      <dgm:t>
        <a:bodyPr/>
        <a:lstStyle/>
        <a:p>
          <a:endParaRPr lang="id-ID"/>
        </a:p>
      </dgm:t>
    </dgm:pt>
    <dgm:pt modelId="{1229F57C-E4D3-4230-86D6-F5DF40E1A671}" type="pres">
      <dgm:prSet presAssocID="{71BB502C-DC9B-45B5-AB38-8ED7E6C13C95}" presName="topArc2" presStyleLbl="parChTrans1D1" presStyleIdx="4" presStyleCnt="8"/>
      <dgm:spPr/>
    </dgm:pt>
    <dgm:pt modelId="{ED1CAF66-23BB-4436-853F-7F3203AAFD5B}" type="pres">
      <dgm:prSet presAssocID="{71BB502C-DC9B-45B5-AB38-8ED7E6C13C95}" presName="bottomArc2" presStyleLbl="parChTrans1D1" presStyleIdx="5" presStyleCnt="8"/>
      <dgm:spPr/>
    </dgm:pt>
    <dgm:pt modelId="{40022419-0ED9-4F73-AB3B-8821B65C8BBC}" type="pres">
      <dgm:prSet presAssocID="{71BB502C-DC9B-45B5-AB38-8ED7E6C13C95}" presName="topConnNode2" presStyleLbl="node2" presStyleIdx="0" presStyleCnt="0"/>
      <dgm:spPr/>
      <dgm:t>
        <a:bodyPr/>
        <a:lstStyle/>
        <a:p>
          <a:endParaRPr lang="id-ID"/>
        </a:p>
      </dgm:t>
    </dgm:pt>
    <dgm:pt modelId="{D37844AE-3A57-4333-8BDB-CFA1CAB8CF5C}" type="pres">
      <dgm:prSet presAssocID="{71BB502C-DC9B-45B5-AB38-8ED7E6C13C95}" presName="hierChild4" presStyleCnt="0"/>
      <dgm:spPr/>
    </dgm:pt>
    <dgm:pt modelId="{98D9B3FC-FA32-4F34-9516-340D8E81FA04}" type="pres">
      <dgm:prSet presAssocID="{71BB502C-DC9B-45B5-AB38-8ED7E6C13C95}" presName="hierChild5" presStyleCnt="0"/>
      <dgm:spPr/>
    </dgm:pt>
    <dgm:pt modelId="{238D683E-3674-46F4-8E97-A2444BC9DA05}" type="pres">
      <dgm:prSet presAssocID="{52A91784-AEC7-41AA-81CC-B56547F95792}" presName="Name28" presStyleLbl="parChTrans1D2" presStyleIdx="2" presStyleCnt="3"/>
      <dgm:spPr/>
      <dgm:t>
        <a:bodyPr/>
        <a:lstStyle/>
        <a:p>
          <a:endParaRPr lang="id-ID"/>
        </a:p>
      </dgm:t>
    </dgm:pt>
    <dgm:pt modelId="{BE6CC046-F938-48E8-9FD7-D9B53CE49D4D}" type="pres">
      <dgm:prSet presAssocID="{55229EE7-1AB7-4161-99E0-EB1EBC45E53B}" presName="hierRoot2" presStyleCnt="0">
        <dgm:presLayoutVars>
          <dgm:hierBranch val="init"/>
        </dgm:presLayoutVars>
      </dgm:prSet>
      <dgm:spPr/>
    </dgm:pt>
    <dgm:pt modelId="{C8700DB5-966C-4BB6-A55B-393666DF355C}" type="pres">
      <dgm:prSet presAssocID="{55229EE7-1AB7-4161-99E0-EB1EBC45E53B}" presName="rootComposite2" presStyleCnt="0"/>
      <dgm:spPr/>
    </dgm:pt>
    <dgm:pt modelId="{CCC85A06-99E5-466C-9B25-EE465FBB5C73}" type="pres">
      <dgm:prSet presAssocID="{55229EE7-1AB7-4161-99E0-EB1EBC45E53B}" presName="rootText2" presStyleLbl="alignAcc1" presStyleIdx="0" presStyleCnt="0">
        <dgm:presLayoutVars>
          <dgm:chPref val="3"/>
        </dgm:presLayoutVars>
      </dgm:prSet>
      <dgm:spPr/>
      <dgm:t>
        <a:bodyPr/>
        <a:lstStyle/>
        <a:p>
          <a:endParaRPr lang="id-ID"/>
        </a:p>
      </dgm:t>
    </dgm:pt>
    <dgm:pt modelId="{B25927CB-00DF-4A9D-AC68-10DE44D0F557}" type="pres">
      <dgm:prSet presAssocID="{55229EE7-1AB7-4161-99E0-EB1EBC45E53B}" presName="topArc2" presStyleLbl="parChTrans1D1" presStyleIdx="6" presStyleCnt="8"/>
      <dgm:spPr/>
    </dgm:pt>
    <dgm:pt modelId="{F096A19F-174C-49F1-A313-492CDC17B5EF}" type="pres">
      <dgm:prSet presAssocID="{55229EE7-1AB7-4161-99E0-EB1EBC45E53B}" presName="bottomArc2" presStyleLbl="parChTrans1D1" presStyleIdx="7" presStyleCnt="8"/>
      <dgm:spPr/>
    </dgm:pt>
    <dgm:pt modelId="{88619B0C-9EEB-4262-89A3-07E13F4FCB89}" type="pres">
      <dgm:prSet presAssocID="{55229EE7-1AB7-4161-99E0-EB1EBC45E53B}" presName="topConnNode2" presStyleLbl="node2" presStyleIdx="0" presStyleCnt="0"/>
      <dgm:spPr/>
      <dgm:t>
        <a:bodyPr/>
        <a:lstStyle/>
        <a:p>
          <a:endParaRPr lang="id-ID"/>
        </a:p>
      </dgm:t>
    </dgm:pt>
    <dgm:pt modelId="{89904F4A-EADF-48CE-9059-DBE4CD9D4818}" type="pres">
      <dgm:prSet presAssocID="{55229EE7-1AB7-4161-99E0-EB1EBC45E53B}" presName="hierChild4" presStyleCnt="0"/>
      <dgm:spPr/>
    </dgm:pt>
    <dgm:pt modelId="{2CE33AF6-967B-411E-A9F0-DBB4B889FBE5}" type="pres">
      <dgm:prSet presAssocID="{55229EE7-1AB7-4161-99E0-EB1EBC45E53B}" presName="hierChild5" presStyleCnt="0"/>
      <dgm:spPr/>
    </dgm:pt>
    <dgm:pt modelId="{26D34FF5-D88C-4FCD-86E8-2C18498A74F1}" type="pres">
      <dgm:prSet presAssocID="{0B96FEF9-FB0F-4410-9585-A01DAF9BF0DB}" presName="hierChild3" presStyleCnt="0"/>
      <dgm:spPr/>
    </dgm:pt>
  </dgm:ptLst>
  <dgm:cxnLst>
    <dgm:cxn modelId="{552BB8A4-6752-41F9-9CE0-28C0F4630F9D}" type="presOf" srcId="{C0D30A86-EE95-4F58-93EC-C9C90ECD0B3B}" destId="{0E0249B6-701E-4775-8C94-7E4C05E3B9EE}" srcOrd="1" destOrd="0" presId="urn:microsoft.com/office/officeart/2008/layout/HalfCircleOrganizationChart"/>
    <dgm:cxn modelId="{DF7525F9-9D46-4582-84A5-122568356466}" type="presOf" srcId="{71BB502C-DC9B-45B5-AB38-8ED7E6C13C95}" destId="{40022419-0ED9-4F73-AB3B-8821B65C8BBC}" srcOrd="1" destOrd="0" presId="urn:microsoft.com/office/officeart/2008/layout/HalfCircleOrganizationChart"/>
    <dgm:cxn modelId="{19B3BBC7-732B-4067-875F-6558BBE9011F}" type="presOf" srcId="{52A91784-AEC7-41AA-81CC-B56547F95792}" destId="{238D683E-3674-46F4-8E97-A2444BC9DA05}" srcOrd="0" destOrd="0" presId="urn:microsoft.com/office/officeart/2008/layout/HalfCircleOrganizationChart"/>
    <dgm:cxn modelId="{698A3C0C-22F5-4FD0-A365-5D7E55C6731E}" type="presOf" srcId="{0B96FEF9-FB0F-4410-9585-A01DAF9BF0DB}" destId="{A511331E-6BD3-41D5-A67A-6497072BD0A8}" srcOrd="0" destOrd="0" presId="urn:microsoft.com/office/officeart/2008/layout/HalfCircleOrganizationChart"/>
    <dgm:cxn modelId="{43F4692D-ECC8-4C56-BC43-AACDC90C11D9}" srcId="{0B96FEF9-FB0F-4410-9585-A01DAF9BF0DB}" destId="{55229EE7-1AB7-4161-99E0-EB1EBC45E53B}" srcOrd="2" destOrd="0" parTransId="{52A91784-AEC7-41AA-81CC-B56547F95792}" sibTransId="{58D92FF1-4CDF-499B-B612-2F5B49AB801D}"/>
    <dgm:cxn modelId="{DCB3C84A-50D5-471D-8A40-AADBE056E40C}" type="presOf" srcId="{0B96FEF9-FB0F-4410-9585-A01DAF9BF0DB}" destId="{80C1CEA4-42E9-487D-9E34-0E2C053FF057}" srcOrd="1" destOrd="0" presId="urn:microsoft.com/office/officeart/2008/layout/HalfCircleOrganizationChart"/>
    <dgm:cxn modelId="{6FC3670B-0ED9-4831-8598-B22EE98D9CB2}" type="presOf" srcId="{55229EE7-1AB7-4161-99E0-EB1EBC45E53B}" destId="{CCC85A06-99E5-466C-9B25-EE465FBB5C73}" srcOrd="0" destOrd="0" presId="urn:microsoft.com/office/officeart/2008/layout/HalfCircleOrganizationChart"/>
    <dgm:cxn modelId="{32BDA1E3-5D52-432F-BE2F-E63F66154FF9}" type="presOf" srcId="{71BB502C-DC9B-45B5-AB38-8ED7E6C13C95}" destId="{CCAC77D2-ED92-417C-A1E8-642B20CDA371}" srcOrd="0" destOrd="0" presId="urn:microsoft.com/office/officeart/2008/layout/HalfCircleOrganizationChart"/>
    <dgm:cxn modelId="{E4C50AD5-26F1-4DB8-98DB-39A1CF72FF21}" type="presOf" srcId="{38A247E9-62A4-40BF-B76F-94FD5A316AA4}" destId="{255DF6F6-69AA-4040-A2A1-B6FD0BF908E9}" srcOrd="0" destOrd="0" presId="urn:microsoft.com/office/officeart/2008/layout/HalfCircleOrganizationChart"/>
    <dgm:cxn modelId="{95CC3C49-F21D-4CEE-995F-3D76A8647AF1}" type="presOf" srcId="{020A9114-1C54-482C-8C02-5AE539F8AB14}" destId="{E1051CD5-D282-4271-80EA-8B1F9BDA16E0}" srcOrd="0" destOrd="0" presId="urn:microsoft.com/office/officeart/2008/layout/HalfCircleOrganizationChart"/>
    <dgm:cxn modelId="{81247F8B-61F4-49C1-90A0-9445E913DC73}" srcId="{020A9114-1C54-482C-8C02-5AE539F8AB14}" destId="{0B96FEF9-FB0F-4410-9585-A01DAF9BF0DB}" srcOrd="0" destOrd="0" parTransId="{002675DF-E022-451E-AE83-D931BB4084B8}" sibTransId="{A0241C22-969E-4047-A0CF-3109F84ED2C6}"/>
    <dgm:cxn modelId="{7E031EB8-F89C-44C9-A970-A13144CBC662}" type="presOf" srcId="{C0D30A86-EE95-4F58-93EC-C9C90ECD0B3B}" destId="{2B504BDD-3A15-4B7B-B77E-8391FD073173}" srcOrd="0" destOrd="0" presId="urn:microsoft.com/office/officeart/2008/layout/HalfCircleOrganizationChart"/>
    <dgm:cxn modelId="{AAACB430-FA76-4BA5-BC9C-AA1BC67AC4A3}" srcId="{0B96FEF9-FB0F-4410-9585-A01DAF9BF0DB}" destId="{C0D30A86-EE95-4F58-93EC-C9C90ECD0B3B}" srcOrd="0" destOrd="0" parTransId="{38A247E9-62A4-40BF-B76F-94FD5A316AA4}" sibTransId="{66DD2D13-DBE7-4607-8D22-CF32E17A448F}"/>
    <dgm:cxn modelId="{B12EBCAE-E644-4F08-83B6-96CE371EC526}" type="presOf" srcId="{55229EE7-1AB7-4161-99E0-EB1EBC45E53B}" destId="{88619B0C-9EEB-4262-89A3-07E13F4FCB89}" srcOrd="1" destOrd="0" presId="urn:microsoft.com/office/officeart/2008/layout/HalfCircleOrganizationChart"/>
    <dgm:cxn modelId="{A2059786-7C8F-4202-9F8C-A851F6440AED}" type="presOf" srcId="{6FFF7023-8EED-4A76-99BF-87271D4E5135}" destId="{368272A3-9BC8-4AD0-8889-26FB5B7C5085}" srcOrd="0" destOrd="0" presId="urn:microsoft.com/office/officeart/2008/layout/HalfCircleOrganizationChart"/>
    <dgm:cxn modelId="{F132EE3C-9715-4C92-8A6D-F86431C4481E}" srcId="{0B96FEF9-FB0F-4410-9585-A01DAF9BF0DB}" destId="{71BB502C-DC9B-45B5-AB38-8ED7E6C13C95}" srcOrd="1" destOrd="0" parTransId="{6FFF7023-8EED-4A76-99BF-87271D4E5135}" sibTransId="{38806B8C-C7BD-4F69-BA58-17EFC354FE92}"/>
    <dgm:cxn modelId="{D42C4AE4-C060-4617-BBCF-799721BB24DE}" type="presParOf" srcId="{E1051CD5-D282-4271-80EA-8B1F9BDA16E0}" destId="{8C4266B7-7FFD-4BA2-8729-98793806F107}" srcOrd="0" destOrd="0" presId="urn:microsoft.com/office/officeart/2008/layout/HalfCircleOrganizationChart"/>
    <dgm:cxn modelId="{3EBAEAA8-6331-476D-B1D0-A718D28886A5}" type="presParOf" srcId="{8C4266B7-7FFD-4BA2-8729-98793806F107}" destId="{8604A7C0-EB7B-453F-91C1-BAAEA0AB7960}" srcOrd="0" destOrd="0" presId="urn:microsoft.com/office/officeart/2008/layout/HalfCircleOrganizationChart"/>
    <dgm:cxn modelId="{A8DB7084-79BD-46DA-BC9C-36F51445011E}" type="presParOf" srcId="{8604A7C0-EB7B-453F-91C1-BAAEA0AB7960}" destId="{A511331E-6BD3-41D5-A67A-6497072BD0A8}" srcOrd="0" destOrd="0" presId="urn:microsoft.com/office/officeart/2008/layout/HalfCircleOrganizationChart"/>
    <dgm:cxn modelId="{4CAA86DB-98AF-46C7-B192-C35495D51911}" type="presParOf" srcId="{8604A7C0-EB7B-453F-91C1-BAAEA0AB7960}" destId="{56C81E3D-8054-485B-8593-45CFD02EBE86}" srcOrd="1" destOrd="0" presId="urn:microsoft.com/office/officeart/2008/layout/HalfCircleOrganizationChart"/>
    <dgm:cxn modelId="{46D92222-1A75-41E0-AA6C-EBF0B1C12DFA}" type="presParOf" srcId="{8604A7C0-EB7B-453F-91C1-BAAEA0AB7960}" destId="{B1F48EB3-4148-4D89-B815-4C5F15DC8DA2}" srcOrd="2" destOrd="0" presId="urn:microsoft.com/office/officeart/2008/layout/HalfCircleOrganizationChart"/>
    <dgm:cxn modelId="{F3ED548E-1F06-4E8D-9C40-209300000E5F}" type="presParOf" srcId="{8604A7C0-EB7B-453F-91C1-BAAEA0AB7960}" destId="{80C1CEA4-42E9-487D-9E34-0E2C053FF057}" srcOrd="3" destOrd="0" presId="urn:microsoft.com/office/officeart/2008/layout/HalfCircleOrganizationChart"/>
    <dgm:cxn modelId="{891689BA-9F91-4E0C-8401-F8A2FDDA5C39}" type="presParOf" srcId="{8C4266B7-7FFD-4BA2-8729-98793806F107}" destId="{639CEEE2-BE8C-41FF-B2B0-541A0B6A8CB9}" srcOrd="1" destOrd="0" presId="urn:microsoft.com/office/officeart/2008/layout/HalfCircleOrganizationChart"/>
    <dgm:cxn modelId="{783AE77F-3FD0-43E7-8947-AB49435856C0}" type="presParOf" srcId="{639CEEE2-BE8C-41FF-B2B0-541A0B6A8CB9}" destId="{255DF6F6-69AA-4040-A2A1-B6FD0BF908E9}" srcOrd="0" destOrd="0" presId="urn:microsoft.com/office/officeart/2008/layout/HalfCircleOrganizationChart"/>
    <dgm:cxn modelId="{3C81CCA4-F7B7-4B1E-B423-7A4C59419C72}" type="presParOf" srcId="{639CEEE2-BE8C-41FF-B2B0-541A0B6A8CB9}" destId="{7CCB5D44-9165-4C33-8030-3C5991C2925F}" srcOrd="1" destOrd="0" presId="urn:microsoft.com/office/officeart/2008/layout/HalfCircleOrganizationChart"/>
    <dgm:cxn modelId="{9591F22F-AD9C-40DA-86FF-99BBAB89364D}" type="presParOf" srcId="{7CCB5D44-9165-4C33-8030-3C5991C2925F}" destId="{8841ECDF-BBE1-49AD-BA27-89CC06B14BB1}" srcOrd="0" destOrd="0" presId="urn:microsoft.com/office/officeart/2008/layout/HalfCircleOrganizationChart"/>
    <dgm:cxn modelId="{C8A8F0FF-5907-4E2A-87AB-A96EF8353BA1}" type="presParOf" srcId="{8841ECDF-BBE1-49AD-BA27-89CC06B14BB1}" destId="{2B504BDD-3A15-4B7B-B77E-8391FD073173}" srcOrd="0" destOrd="0" presId="urn:microsoft.com/office/officeart/2008/layout/HalfCircleOrganizationChart"/>
    <dgm:cxn modelId="{2C636467-5555-4E33-B174-CE3F1958B73B}" type="presParOf" srcId="{8841ECDF-BBE1-49AD-BA27-89CC06B14BB1}" destId="{02A983BF-680B-423C-B12D-8FEBBC70914D}" srcOrd="1" destOrd="0" presId="urn:microsoft.com/office/officeart/2008/layout/HalfCircleOrganizationChart"/>
    <dgm:cxn modelId="{05F339C8-7BAE-4EF8-A8C0-66C22387EB0F}" type="presParOf" srcId="{8841ECDF-BBE1-49AD-BA27-89CC06B14BB1}" destId="{49D86732-7F6F-4FF3-BD00-A2A9F84B94C7}" srcOrd="2" destOrd="0" presId="urn:microsoft.com/office/officeart/2008/layout/HalfCircleOrganizationChart"/>
    <dgm:cxn modelId="{C51D41AA-05D2-4E8C-97DE-BBC8A978A7AF}" type="presParOf" srcId="{8841ECDF-BBE1-49AD-BA27-89CC06B14BB1}" destId="{0E0249B6-701E-4775-8C94-7E4C05E3B9EE}" srcOrd="3" destOrd="0" presId="urn:microsoft.com/office/officeart/2008/layout/HalfCircleOrganizationChart"/>
    <dgm:cxn modelId="{8CD4848B-BDF6-464E-AFB5-A79F5AB9E92C}" type="presParOf" srcId="{7CCB5D44-9165-4C33-8030-3C5991C2925F}" destId="{58824F56-B6FF-4275-9731-DF0ABD65009E}" srcOrd="1" destOrd="0" presId="urn:microsoft.com/office/officeart/2008/layout/HalfCircleOrganizationChart"/>
    <dgm:cxn modelId="{35E48E20-A5DF-403D-94F5-258D04BE49BE}" type="presParOf" srcId="{7CCB5D44-9165-4C33-8030-3C5991C2925F}" destId="{66CB8D04-C3FB-475B-B39F-CD60FE09BAD3}" srcOrd="2" destOrd="0" presId="urn:microsoft.com/office/officeart/2008/layout/HalfCircleOrganizationChart"/>
    <dgm:cxn modelId="{63F9C01F-65DF-482B-9ACD-B493F9EBA21C}" type="presParOf" srcId="{639CEEE2-BE8C-41FF-B2B0-541A0B6A8CB9}" destId="{368272A3-9BC8-4AD0-8889-26FB5B7C5085}" srcOrd="2" destOrd="0" presId="urn:microsoft.com/office/officeart/2008/layout/HalfCircleOrganizationChart"/>
    <dgm:cxn modelId="{A79B2EED-F0F3-43DE-8A81-865DF4589A18}" type="presParOf" srcId="{639CEEE2-BE8C-41FF-B2B0-541A0B6A8CB9}" destId="{142FC524-2737-4DCC-A69F-9E59A956AFE6}" srcOrd="3" destOrd="0" presId="urn:microsoft.com/office/officeart/2008/layout/HalfCircleOrganizationChart"/>
    <dgm:cxn modelId="{CE47ED50-D61F-41BB-A9FE-72B5409090E9}" type="presParOf" srcId="{142FC524-2737-4DCC-A69F-9E59A956AFE6}" destId="{2C0C1EE0-E731-42F8-B5FB-707F615F09BE}" srcOrd="0" destOrd="0" presId="urn:microsoft.com/office/officeart/2008/layout/HalfCircleOrganizationChart"/>
    <dgm:cxn modelId="{00C0D323-E197-426B-9DF5-4747ED98575C}" type="presParOf" srcId="{2C0C1EE0-E731-42F8-B5FB-707F615F09BE}" destId="{CCAC77D2-ED92-417C-A1E8-642B20CDA371}" srcOrd="0" destOrd="0" presId="urn:microsoft.com/office/officeart/2008/layout/HalfCircleOrganizationChart"/>
    <dgm:cxn modelId="{13BC9082-1A51-4AC0-9334-9A70381A5D90}" type="presParOf" srcId="{2C0C1EE0-E731-42F8-B5FB-707F615F09BE}" destId="{1229F57C-E4D3-4230-86D6-F5DF40E1A671}" srcOrd="1" destOrd="0" presId="urn:microsoft.com/office/officeart/2008/layout/HalfCircleOrganizationChart"/>
    <dgm:cxn modelId="{9F723338-5BA6-45BC-9B5E-A835D7905B87}" type="presParOf" srcId="{2C0C1EE0-E731-42F8-B5FB-707F615F09BE}" destId="{ED1CAF66-23BB-4436-853F-7F3203AAFD5B}" srcOrd="2" destOrd="0" presId="urn:microsoft.com/office/officeart/2008/layout/HalfCircleOrganizationChart"/>
    <dgm:cxn modelId="{0EE2D19F-E4A6-4B5C-8101-FEB09B0388D7}" type="presParOf" srcId="{2C0C1EE0-E731-42F8-B5FB-707F615F09BE}" destId="{40022419-0ED9-4F73-AB3B-8821B65C8BBC}" srcOrd="3" destOrd="0" presId="urn:microsoft.com/office/officeart/2008/layout/HalfCircleOrganizationChart"/>
    <dgm:cxn modelId="{197FDE9A-A908-4BB7-A840-1B1DB9EA2336}" type="presParOf" srcId="{142FC524-2737-4DCC-A69F-9E59A956AFE6}" destId="{D37844AE-3A57-4333-8BDB-CFA1CAB8CF5C}" srcOrd="1" destOrd="0" presId="urn:microsoft.com/office/officeart/2008/layout/HalfCircleOrganizationChart"/>
    <dgm:cxn modelId="{5E5EE42C-2266-4112-9EF1-A65BBD875053}" type="presParOf" srcId="{142FC524-2737-4DCC-A69F-9E59A956AFE6}" destId="{98D9B3FC-FA32-4F34-9516-340D8E81FA04}" srcOrd="2" destOrd="0" presId="urn:microsoft.com/office/officeart/2008/layout/HalfCircleOrganizationChart"/>
    <dgm:cxn modelId="{79ED81E2-FC6C-4DA7-BA7D-0202E595FABD}" type="presParOf" srcId="{639CEEE2-BE8C-41FF-B2B0-541A0B6A8CB9}" destId="{238D683E-3674-46F4-8E97-A2444BC9DA05}" srcOrd="4" destOrd="0" presId="urn:microsoft.com/office/officeart/2008/layout/HalfCircleOrganizationChart"/>
    <dgm:cxn modelId="{BCADDACF-2F0D-42F6-86D1-A82FE5B6CFA0}" type="presParOf" srcId="{639CEEE2-BE8C-41FF-B2B0-541A0B6A8CB9}" destId="{BE6CC046-F938-48E8-9FD7-D9B53CE49D4D}" srcOrd="5" destOrd="0" presId="urn:microsoft.com/office/officeart/2008/layout/HalfCircleOrganizationChart"/>
    <dgm:cxn modelId="{0F185B59-BCBA-426A-887C-03F06F1AB437}" type="presParOf" srcId="{BE6CC046-F938-48E8-9FD7-D9B53CE49D4D}" destId="{C8700DB5-966C-4BB6-A55B-393666DF355C}" srcOrd="0" destOrd="0" presId="urn:microsoft.com/office/officeart/2008/layout/HalfCircleOrganizationChart"/>
    <dgm:cxn modelId="{8D766DBC-1B5A-4C2B-BE1F-930C0A2A2186}" type="presParOf" srcId="{C8700DB5-966C-4BB6-A55B-393666DF355C}" destId="{CCC85A06-99E5-466C-9B25-EE465FBB5C73}" srcOrd="0" destOrd="0" presId="urn:microsoft.com/office/officeart/2008/layout/HalfCircleOrganizationChart"/>
    <dgm:cxn modelId="{C68F9D25-CD43-4E3E-9812-9D2446CC0A67}" type="presParOf" srcId="{C8700DB5-966C-4BB6-A55B-393666DF355C}" destId="{B25927CB-00DF-4A9D-AC68-10DE44D0F557}" srcOrd="1" destOrd="0" presId="urn:microsoft.com/office/officeart/2008/layout/HalfCircleOrganizationChart"/>
    <dgm:cxn modelId="{C138F8D9-0450-4548-AF34-19B810BE97F2}" type="presParOf" srcId="{C8700DB5-966C-4BB6-A55B-393666DF355C}" destId="{F096A19F-174C-49F1-A313-492CDC17B5EF}" srcOrd="2" destOrd="0" presId="urn:microsoft.com/office/officeart/2008/layout/HalfCircleOrganizationChart"/>
    <dgm:cxn modelId="{D27A6072-F80E-4702-8AB6-BB5E3916E56C}" type="presParOf" srcId="{C8700DB5-966C-4BB6-A55B-393666DF355C}" destId="{88619B0C-9EEB-4262-89A3-07E13F4FCB89}" srcOrd="3" destOrd="0" presId="urn:microsoft.com/office/officeart/2008/layout/HalfCircleOrganizationChart"/>
    <dgm:cxn modelId="{06A9E24B-2537-4C4B-84C7-B2DDDD122B23}" type="presParOf" srcId="{BE6CC046-F938-48E8-9FD7-D9B53CE49D4D}" destId="{89904F4A-EADF-48CE-9059-DBE4CD9D4818}" srcOrd="1" destOrd="0" presId="urn:microsoft.com/office/officeart/2008/layout/HalfCircleOrganizationChart"/>
    <dgm:cxn modelId="{87CB1E6D-22A9-4CC6-9C1B-BF1FF4A1562C}" type="presParOf" srcId="{BE6CC046-F938-48E8-9FD7-D9B53CE49D4D}" destId="{2CE33AF6-967B-411E-A9F0-DBB4B889FBE5}" srcOrd="2" destOrd="0" presId="urn:microsoft.com/office/officeart/2008/layout/HalfCircleOrganizationChart"/>
    <dgm:cxn modelId="{BA492EA2-4456-4FB2-93EB-8E9D85D06443}" type="presParOf" srcId="{8C4266B7-7FFD-4BA2-8729-98793806F107}" destId="{26D34FF5-D88C-4FCD-86E8-2C18498A74F1}" srcOrd="2" destOrd="0" presId="urn:microsoft.com/office/officeart/2008/layout/HalfCircleOrganizationChar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8D683E-3674-46F4-8E97-A2444BC9DA05}">
      <dsp:nvSpPr>
        <dsp:cNvPr id="0" name=""/>
        <dsp:cNvSpPr/>
      </dsp:nvSpPr>
      <dsp:spPr>
        <a:xfrm>
          <a:off x="4114800" y="1866336"/>
          <a:ext cx="2911251" cy="50525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2629"/>
              </a:lnTo>
              <a:lnTo>
                <a:pt x="2911251" y="252629"/>
              </a:lnTo>
              <a:lnTo>
                <a:pt x="2911251" y="50525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68272A3-9BC8-4AD0-8889-26FB5B7C5085}">
      <dsp:nvSpPr>
        <dsp:cNvPr id="0" name=""/>
        <dsp:cNvSpPr/>
      </dsp:nvSpPr>
      <dsp:spPr>
        <a:xfrm>
          <a:off x="4069080" y="1866336"/>
          <a:ext cx="91440" cy="50525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0525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55DF6F6-69AA-4040-A2A1-B6FD0BF908E9}">
      <dsp:nvSpPr>
        <dsp:cNvPr id="0" name=""/>
        <dsp:cNvSpPr/>
      </dsp:nvSpPr>
      <dsp:spPr>
        <a:xfrm>
          <a:off x="1203548" y="1866336"/>
          <a:ext cx="2911251" cy="505258"/>
        </a:xfrm>
        <a:custGeom>
          <a:avLst/>
          <a:gdLst/>
          <a:ahLst/>
          <a:cxnLst/>
          <a:rect l="0" t="0" r="0" b="0"/>
          <a:pathLst>
            <a:path>
              <a:moveTo>
                <a:pt x="2911251" y="0"/>
              </a:moveTo>
              <a:lnTo>
                <a:pt x="2911251" y="252629"/>
              </a:lnTo>
              <a:lnTo>
                <a:pt x="0" y="252629"/>
              </a:lnTo>
              <a:lnTo>
                <a:pt x="0" y="50525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6C81E3D-8054-485B-8593-45CFD02EBE86}">
      <dsp:nvSpPr>
        <dsp:cNvPr id="0" name=""/>
        <dsp:cNvSpPr/>
      </dsp:nvSpPr>
      <dsp:spPr>
        <a:xfrm>
          <a:off x="3513301" y="663339"/>
          <a:ext cx="1202996" cy="1202996"/>
        </a:xfrm>
        <a:prstGeom prst="arc">
          <a:avLst>
            <a:gd name="adj1" fmla="val 13200000"/>
            <a:gd name="adj2" fmla="val 192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1F48EB3-4148-4D89-B815-4C5F15DC8DA2}">
      <dsp:nvSpPr>
        <dsp:cNvPr id="0" name=""/>
        <dsp:cNvSpPr/>
      </dsp:nvSpPr>
      <dsp:spPr>
        <a:xfrm>
          <a:off x="3513301" y="663339"/>
          <a:ext cx="1202996" cy="1202996"/>
        </a:xfrm>
        <a:prstGeom prst="arc">
          <a:avLst>
            <a:gd name="adj1" fmla="val 2400000"/>
            <a:gd name="adj2" fmla="val 84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511331E-6BD3-41D5-A67A-6497072BD0A8}">
      <dsp:nvSpPr>
        <dsp:cNvPr id="0" name=""/>
        <dsp:cNvSpPr/>
      </dsp:nvSpPr>
      <dsp:spPr>
        <a:xfrm>
          <a:off x="2911803" y="879879"/>
          <a:ext cx="2405992" cy="769917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500" kern="1200" dirty="0" smtClean="0">
              <a:latin typeface="Times New Roman" pitchFamily="18" charset="0"/>
              <a:cs typeface="Times New Roman" pitchFamily="18" charset="0"/>
            </a:rPr>
            <a:t>PEMBAGIAN MASA DEWASA</a:t>
          </a:r>
          <a:endParaRPr lang="id-ID" sz="25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911803" y="879879"/>
        <a:ext cx="2405992" cy="769917"/>
      </dsp:txXfrm>
    </dsp:sp>
    <dsp:sp modelId="{02A983BF-680B-423C-B12D-8FEBBC70914D}">
      <dsp:nvSpPr>
        <dsp:cNvPr id="0" name=""/>
        <dsp:cNvSpPr/>
      </dsp:nvSpPr>
      <dsp:spPr>
        <a:xfrm>
          <a:off x="602050" y="2371594"/>
          <a:ext cx="1202996" cy="1202996"/>
        </a:xfrm>
        <a:prstGeom prst="arc">
          <a:avLst>
            <a:gd name="adj1" fmla="val 13200000"/>
            <a:gd name="adj2" fmla="val 192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9D86732-7F6F-4FF3-BD00-A2A9F84B94C7}">
      <dsp:nvSpPr>
        <dsp:cNvPr id="0" name=""/>
        <dsp:cNvSpPr/>
      </dsp:nvSpPr>
      <dsp:spPr>
        <a:xfrm>
          <a:off x="602050" y="2371594"/>
          <a:ext cx="1202996" cy="1202996"/>
        </a:xfrm>
        <a:prstGeom prst="arc">
          <a:avLst>
            <a:gd name="adj1" fmla="val 2400000"/>
            <a:gd name="adj2" fmla="val 84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B504BDD-3A15-4B7B-B77E-8391FD073173}">
      <dsp:nvSpPr>
        <dsp:cNvPr id="0" name=""/>
        <dsp:cNvSpPr/>
      </dsp:nvSpPr>
      <dsp:spPr>
        <a:xfrm>
          <a:off x="552" y="2588134"/>
          <a:ext cx="2405992" cy="769917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500" kern="1200" dirty="0" smtClean="0">
              <a:latin typeface="Times New Roman" pitchFamily="18" charset="0"/>
              <a:cs typeface="Times New Roman" pitchFamily="18" charset="0"/>
            </a:rPr>
            <a:t>Dewasa Awal</a:t>
          </a:r>
          <a:br>
            <a:rPr lang="id-ID" sz="2500" kern="1200" dirty="0" smtClean="0">
              <a:latin typeface="Times New Roman" pitchFamily="18" charset="0"/>
              <a:cs typeface="Times New Roman" pitchFamily="18" charset="0"/>
            </a:rPr>
          </a:br>
          <a:r>
            <a:rPr lang="id-ID" sz="2500" kern="1200" dirty="0" smtClean="0">
              <a:latin typeface="Times New Roman" pitchFamily="18" charset="0"/>
              <a:cs typeface="Times New Roman" pitchFamily="18" charset="0"/>
            </a:rPr>
            <a:t>(18-40 tahun)</a:t>
          </a:r>
          <a:endParaRPr lang="id-ID" sz="25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52" y="2588134"/>
        <a:ext cx="2405992" cy="769917"/>
      </dsp:txXfrm>
    </dsp:sp>
    <dsp:sp modelId="{1229F57C-E4D3-4230-86D6-F5DF40E1A671}">
      <dsp:nvSpPr>
        <dsp:cNvPr id="0" name=""/>
        <dsp:cNvSpPr/>
      </dsp:nvSpPr>
      <dsp:spPr>
        <a:xfrm>
          <a:off x="3513301" y="2371594"/>
          <a:ext cx="1202996" cy="1202996"/>
        </a:xfrm>
        <a:prstGeom prst="arc">
          <a:avLst>
            <a:gd name="adj1" fmla="val 13200000"/>
            <a:gd name="adj2" fmla="val 192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D1CAF66-23BB-4436-853F-7F3203AAFD5B}">
      <dsp:nvSpPr>
        <dsp:cNvPr id="0" name=""/>
        <dsp:cNvSpPr/>
      </dsp:nvSpPr>
      <dsp:spPr>
        <a:xfrm>
          <a:off x="3513301" y="2371594"/>
          <a:ext cx="1202996" cy="1202996"/>
        </a:xfrm>
        <a:prstGeom prst="arc">
          <a:avLst>
            <a:gd name="adj1" fmla="val 2400000"/>
            <a:gd name="adj2" fmla="val 84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CAC77D2-ED92-417C-A1E8-642B20CDA371}">
      <dsp:nvSpPr>
        <dsp:cNvPr id="0" name=""/>
        <dsp:cNvSpPr/>
      </dsp:nvSpPr>
      <dsp:spPr>
        <a:xfrm>
          <a:off x="2911803" y="2588134"/>
          <a:ext cx="2405992" cy="769917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500" kern="1200" dirty="0" smtClean="0">
              <a:latin typeface="Times New Roman" pitchFamily="18" charset="0"/>
              <a:cs typeface="Times New Roman" pitchFamily="18" charset="0"/>
            </a:rPr>
            <a:t>Dewasa Madya</a:t>
          </a:r>
          <a:br>
            <a:rPr lang="id-ID" sz="2500" kern="1200" dirty="0" smtClean="0">
              <a:latin typeface="Times New Roman" pitchFamily="18" charset="0"/>
              <a:cs typeface="Times New Roman" pitchFamily="18" charset="0"/>
            </a:rPr>
          </a:br>
          <a:r>
            <a:rPr lang="id-ID" sz="2500" kern="1200" dirty="0" smtClean="0">
              <a:latin typeface="Times New Roman" pitchFamily="18" charset="0"/>
              <a:cs typeface="Times New Roman" pitchFamily="18" charset="0"/>
            </a:rPr>
            <a:t>(41-60 tahun)</a:t>
          </a:r>
          <a:endParaRPr lang="id-ID" sz="25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911803" y="2588134"/>
        <a:ext cx="2405992" cy="769917"/>
      </dsp:txXfrm>
    </dsp:sp>
    <dsp:sp modelId="{B25927CB-00DF-4A9D-AC68-10DE44D0F557}">
      <dsp:nvSpPr>
        <dsp:cNvPr id="0" name=""/>
        <dsp:cNvSpPr/>
      </dsp:nvSpPr>
      <dsp:spPr>
        <a:xfrm>
          <a:off x="6424552" y="2371594"/>
          <a:ext cx="1202996" cy="1202996"/>
        </a:xfrm>
        <a:prstGeom prst="arc">
          <a:avLst>
            <a:gd name="adj1" fmla="val 13200000"/>
            <a:gd name="adj2" fmla="val 192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096A19F-174C-49F1-A313-492CDC17B5EF}">
      <dsp:nvSpPr>
        <dsp:cNvPr id="0" name=""/>
        <dsp:cNvSpPr/>
      </dsp:nvSpPr>
      <dsp:spPr>
        <a:xfrm>
          <a:off x="6424552" y="2371594"/>
          <a:ext cx="1202996" cy="1202996"/>
        </a:xfrm>
        <a:prstGeom prst="arc">
          <a:avLst>
            <a:gd name="adj1" fmla="val 2400000"/>
            <a:gd name="adj2" fmla="val 84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CC85A06-99E5-466C-9B25-EE465FBB5C73}">
      <dsp:nvSpPr>
        <dsp:cNvPr id="0" name=""/>
        <dsp:cNvSpPr/>
      </dsp:nvSpPr>
      <dsp:spPr>
        <a:xfrm>
          <a:off x="5823054" y="2588134"/>
          <a:ext cx="2405992" cy="769917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400" kern="1200" dirty="0" smtClean="0">
              <a:latin typeface="Times New Roman" pitchFamily="18" charset="0"/>
              <a:cs typeface="Times New Roman" pitchFamily="18" charset="0"/>
            </a:rPr>
            <a:t>Dewasa Akhir </a:t>
          </a:r>
          <a:br>
            <a:rPr lang="id-ID" sz="2400" kern="1200" dirty="0" smtClean="0">
              <a:latin typeface="Times New Roman" pitchFamily="18" charset="0"/>
              <a:cs typeface="Times New Roman" pitchFamily="18" charset="0"/>
            </a:rPr>
          </a:br>
          <a:r>
            <a:rPr lang="id-ID" sz="2400" kern="1200" dirty="0" smtClean="0">
              <a:latin typeface="Times New Roman" pitchFamily="18" charset="0"/>
              <a:cs typeface="Times New Roman" pitchFamily="18" charset="0"/>
            </a:rPr>
            <a:t>(di atas 60 tahun</a:t>
          </a:r>
          <a:r>
            <a:rPr lang="id-ID" sz="2600" kern="1200" dirty="0" smtClean="0"/>
            <a:t>)</a:t>
          </a:r>
          <a:endParaRPr lang="id-ID" sz="2600" kern="1200" dirty="0"/>
        </a:p>
      </dsp:txBody>
      <dsp:txXfrm>
        <a:off x="5823054" y="2588134"/>
        <a:ext cx="2405992" cy="76991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alfCircleOrganizationChart">
  <dgm:title val=""/>
  <dgm:desc val=""/>
  <dgm:catLst>
    <dgm:cat type="hierarchy" pri="1500"/>
  </dgm:catLst>
  <dgm:samp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Name0">
    <dgm:varLst>
      <dgm:orgChart val="1"/>
      <dgm:chPref val="1"/>
      <dgm:dir/>
      <dgm:animOne val="branch"/>
      <dgm:animLvl val="lvl"/>
      <dgm:resizeHandles/>
    </dgm:varLst>
    <dgm:choose name="Name1">
      <dgm:if name="Name2" func="var" arg="dir" op="equ" val="norm">
        <dgm:alg type="hierChild">
          <dgm:param type="linDir" val="fromL"/>
        </dgm:alg>
      </dgm:if>
      <dgm:else name="Name3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2" refType="w" fact="10"/>
      <dgm:constr type="h" for="des" forName="rootComposite2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forEach name="Name4" axis="ch">
      <dgm:forEach name="Name5" axis="self" ptType="node">
        <dgm:layoutNode name="hierRoot1">
          <dgm:varLst>
            <dgm:hierBranch val="init"/>
          </dgm:varLst>
          <dgm:choose name="Name6">
            <dgm:if name="Name7" func="var" arg="hierBranch" op="equ" val="l">
              <dgm:alg type="hierRoot">
                <dgm:param type="hierAlign" val="tR"/>
              </dgm:alg>
              <dgm:constrLst>
                <dgm:constr type="alignOff" val="0.65"/>
              </dgm:constrLst>
            </dgm:if>
            <dgm:if name="Name8" func="var" arg="hierBranch" op="equ" val="r">
              <dgm:alg type="hierRoot">
                <dgm:param type="hierAlign" val="tL"/>
              </dgm:alg>
              <dgm:constrLst>
                <dgm:constr type="alignOff" val="0.65"/>
              </dgm:constrLst>
            </dgm:if>
            <dgm:if name="Name9" func="var" arg="hierBranch" op="equ" val="hang">
              <dgm:alg type="hierRoot"/>
              <dgm:constrLst>
                <dgm:constr type="alignOff" val="0.65"/>
              </dgm:constrLst>
            </dgm:if>
            <dgm:else name="Name10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1">
              <dgm:if name="Name12" func="var" arg="hierBranch" op="equ" val="init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3" func="var" arg="hierBranch" op="equ" val="l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4" func="var" arg="hierBranch" op="equ" val="r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else name="Name15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else>
            </dgm:choose>
            <dgm:layoutNode name="rootText1" styleLbl="alignAcc1">
              <dgm:varLst>
                <dgm:chPref val="3"/>
              </dgm:varLst>
              <dgm:alg type="tx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top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-140"/>
                  <dgm:adj idx="2" val="-40"/>
                </dgm:adjLst>
              </dgm:shape>
              <dgm:presOf/>
            </dgm:layoutNode>
            <dgm:layoutNode name="bottom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40"/>
                  <dgm:adj idx="2" val="140"/>
                </dgm:adjLst>
              </dgm:shape>
              <dgm:presOf/>
            </dgm:layoutNode>
            <dgm:layoutNode name="topConnNode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</dgm:layoutNode>
          </dgm:layoutNode>
          <dgm:layoutNode name="hierChild2">
            <dgm:choose name="Name16">
              <dgm:if name="Name17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18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19" func="var" arg="hierBranch" op="equ" val="hang">
                <dgm:choose name="Name20">
                  <dgm:if name="Name21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2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3">
                <dgm:choose name="Name24">
                  <dgm:if name="Name25" func="var" arg="dir" op="equ" val="norm">
                    <dgm:alg type="hierChild"/>
                  </dgm:if>
                  <dgm:else name="Name26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a" axis="ch" ptType="nonAsst">
              <dgm:forEach name="Name27" axis="precedSib" ptType="parTrans" st="-1" cnt="1">
                <dgm:layoutNode name="Name28">
                  <dgm:choose name="Name29">
                    <dgm:if name="Name30" func="var" arg="hierBranch" op="equ" val="std">
                      <dgm:choose name="Name31">
                        <dgm:if name="Name32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1"/>
                            <dgm:param type="dstNode" val="topArc2"/>
                          </dgm:alg>
                        </dgm:if>
                        <dgm:if name="Name33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3"/>
                            <dgm:param type="dstNode" val="topArc2"/>
                          </dgm:alg>
                        </dgm:if>
                        <dgm:else name="Name3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2"/>
                            <dgm:param type="dstNode" val="topArc2"/>
                          </dgm:alg>
                        </dgm:else>
                      </dgm:choose>
                    </dgm:if>
                    <dgm:if name="Name35" func="var" arg="hierBranch" op="equ" val="init">
                      <dgm:choose name="Name36">
                        <dgm:if name="Name37" axis="self" func="depth" op="lte" val="2">
                          <dgm:choose name="Name38">
                            <dgm:if name="Name39" axis="self" func="depth" op="lte" val="2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1"/>
                                <dgm:param type="dstNode" val="topArc2"/>
                              </dgm:alg>
                            </dgm:if>
                            <dgm:if name="Name40" axis="par" ptType="asst" func="cnt" op="equ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3"/>
                                <dgm:param type="dstNode" val="topArc2"/>
                              </dgm:alg>
                            </dgm:if>
                            <dgm:else name="Name4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2"/>
                                <dgm:param type="dstNode" val="topArc2"/>
                              </dgm:alg>
                            </dgm:else>
                          </dgm:choose>
                        </dgm:if>
                        <dgm:else name="Name42">
                          <dgm:choose name="Name43">
                            <dgm:if name="Name44" axis="par des" func="maxDepth" op="lte" val="1">
                              <dgm:choose name="Name45">
                                <dgm:if name="Name46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1"/>
                                    <dgm:param type="dstNode" val="topConnNode2"/>
                                  </dgm:alg>
                                </dgm:if>
                                <dgm:if name="Name47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3"/>
                                    <dgm:param type="dstNode" val="topConnNode2"/>
                                  </dgm:alg>
                                </dgm:if>
                                <dgm:else name="Name48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2"/>
                                    <dgm:param type="dstNode" val="topConnNode2"/>
                                  </dgm:alg>
                                </dgm:else>
                              </dgm:choose>
                            </dgm:if>
                            <dgm:else name="Name49">
                              <dgm:choose name="Name50">
                                <dgm:if name="Name51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1"/>
                                    <dgm:param type="dstNode" val="topArc2"/>
                                  </dgm:alg>
                                </dgm:if>
                                <dgm:if name="Name52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3"/>
                                    <dgm:param type="dstNode" val="topArc2"/>
                                  </dgm:alg>
                                </dgm:if>
                                <dgm:else name="Name53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2"/>
                                    <dgm:param type="dstNode" val="topArc2"/>
                                  </dgm:alg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54">
                      <dgm:choose name="Name55">
                        <dgm:if name="Name56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1"/>
                            <dgm:param type="dstNode" val="topConnNode2"/>
                          </dgm:alg>
                        </dgm:if>
                        <dgm:if name="Name57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3"/>
                            <dgm:param type="dstNode" val="topConnNode2"/>
                          </dgm:alg>
                        </dgm:if>
                        <dgm:else name="Name58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2"/>
                            <dgm:param type="dstNode" val="topConnNode2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2">
                <dgm:varLst>
                  <dgm:hierBranch val="init"/>
                </dgm:varLst>
                <dgm:choose name="Name59">
                  <dgm:if name="Name60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1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2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3" func="var" arg="hierBranch" op="equ" val="init">
                    <dgm:choose name="Name64">
                      <dgm:if name="Name65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6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layoutNode name="rootComposite2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8">
                    <dgm:if name="Name69" func="var" arg="hierBranch" op="equ" val="init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0" func="var" arg="hierBranch" op="equ" val="l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1" func="var" arg="hierBranch" op="equ" val="r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else name="Name72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else>
                  </dgm:choose>
                  <dgm:layoutNode name="rootText2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2" moveWith="rootText2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4">
                  <dgm:choose name="Name73">
                    <dgm:if name="Name7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6" func="var" arg="hierBranch" op="equ" val="hang">
                      <dgm:choose name="Name77">
                        <dgm:if name="Name7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80" func="var" arg="hierBranch" op="equ" val="std">
                      <dgm:choose name="Name81">
                        <dgm:if name="Name82" func="var" arg="dir" op="equ" val="norm">
                          <dgm:alg type="hierChild"/>
                        </dgm:if>
                        <dgm:else name="Name8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4" func="var" arg="hierBranch" op="equ" val="init">
                      <dgm:choose name="Name85">
                        <dgm:if name="Name8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87">
                          <dgm:choose name="Name88">
                            <dgm:if name="Name89" func="var" arg="dir" op="equ" val="norm">
                              <dgm:alg type="hierChild"/>
                            </dgm:if>
                            <dgm:else name="Name9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91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2" ref="rep2a"/>
                </dgm:layoutNode>
                <dgm:layoutNode name="hierChild5">
                  <dgm:choose name="Name93">
                    <dgm:if name="Name9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6" ref="rep2b"/>
                </dgm:layoutNode>
              </dgm:layoutNode>
            </dgm:forEach>
          </dgm:layoutNode>
          <dgm:layoutNode name="hierChild3">
            <dgm:choose name="Name97">
              <dgm:if name="Name9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b" axis="ch" ptType="asst">
              <dgm:forEach name="Name100" axis="precedSib" ptType="parTrans" st="-1" cnt="1">
                <dgm:layoutNode name="Name101">
                  <dgm:choose name="Name102">
                    <dgm:if name="Name103" axis="self" func="depth" op="lte" val="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1"/>
                        <dgm:param type="dstNode" val="topConnNode3"/>
                      </dgm:alg>
                    </dgm:if>
                    <dgm:if name="Name104" axis="par" ptType="asst" func="cnt" op="equ" val="1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3"/>
                        <dgm:param type="dstNode" val="topConnNode3"/>
                      </dgm:alg>
                    </dgm:if>
                    <dgm:else name="Name10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2"/>
                        <dgm:param type="dstNode" val="topConnNode3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3">
                <dgm:varLst>
                  <dgm:hierBranch val="init"/>
                </dgm:varLst>
                <dgm:choose name="Name106">
                  <dgm:if name="Name107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8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9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0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1" func="var" arg="hierBranch" op="equ" val="init">
                    <dgm:choose name="Name112">
                      <dgm:if name="Name113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14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15"/>
                </dgm:choose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16">
                    <dgm:if name="Name117" func="var" arg="hierBranch" op="equ" val="init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8" func="var" arg="hierBranch" op="equ" val="l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9" func="var" arg="hierBranch" op="equ" val="r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else name="Name120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else>
                  </dgm:choose>
                  <dgm:layoutNode name="rootText3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3" moveWith="rootText3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6">
                  <dgm:choose name="Name121">
                    <dgm:if name="Name12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24" func="var" arg="hierBranch" op="equ" val="hang">
                      <dgm:choose name="Name125">
                        <dgm:if name="Name12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2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28" func="var" arg="hierBranch" op="equ" val="std">
                      <dgm:choose name="Name129">
                        <dgm:if name="Name130" func="var" arg="dir" op="equ" val="norm">
                          <dgm:alg type="hierChild"/>
                        </dgm:if>
                        <dgm:else name="Name13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2" func="var" arg="hierBranch" op="equ" val="init">
                      <dgm:choose name="Name133">
                        <dgm:if name="Name134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35">
                          <dgm:alg type="hierChild"/>
                        </dgm:else>
                      </dgm:choose>
                    </dgm:if>
                    <dgm:else name="Name136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37" ref="rep2a"/>
                </dgm:layoutNode>
                <dgm:layoutNode name="hierChild7">
                  <dgm:choose name="Name138">
                    <dgm:if name="Name13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41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7E5C40-5878-4A6A-B821-AE2DF576F9B1}" type="datetimeFigureOut">
              <a:rPr lang="id-ID" smtClean="0"/>
              <a:pPr/>
              <a:t>17/03/2021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501566-2C49-4DA3-97EE-D100D588D3F2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5178285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501566-2C49-4DA3-97EE-D100D588D3F2}" type="slidenum">
              <a:rPr lang="id-ID" smtClean="0"/>
              <a:pPr/>
              <a:t>4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7112129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9A36B-ECDA-4C3E-BBF9-CB8C0D58438E}" type="datetimeFigureOut">
              <a:rPr lang="id-ID" smtClean="0"/>
              <a:pPr/>
              <a:t>17/03/2021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C758F-3203-4A6D-BFCF-F5557B357D42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0096331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9A36B-ECDA-4C3E-BBF9-CB8C0D58438E}" type="datetimeFigureOut">
              <a:rPr lang="id-ID" smtClean="0"/>
              <a:pPr/>
              <a:t>17/03/2021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C758F-3203-4A6D-BFCF-F5557B357D42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1893718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9A36B-ECDA-4C3E-BBF9-CB8C0D58438E}" type="datetimeFigureOut">
              <a:rPr lang="id-ID" smtClean="0"/>
              <a:pPr/>
              <a:t>17/03/2021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C758F-3203-4A6D-BFCF-F5557B357D42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2676004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9A36B-ECDA-4C3E-BBF9-CB8C0D58438E}" type="datetimeFigureOut">
              <a:rPr lang="id-ID" smtClean="0"/>
              <a:pPr/>
              <a:t>17/03/2021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C758F-3203-4A6D-BFCF-F5557B357D42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719681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9A36B-ECDA-4C3E-BBF9-CB8C0D58438E}" type="datetimeFigureOut">
              <a:rPr lang="id-ID" smtClean="0"/>
              <a:pPr/>
              <a:t>17/03/2021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C758F-3203-4A6D-BFCF-F5557B357D42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7495919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9A36B-ECDA-4C3E-BBF9-CB8C0D58438E}" type="datetimeFigureOut">
              <a:rPr lang="id-ID" smtClean="0"/>
              <a:pPr/>
              <a:t>17/03/2021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C758F-3203-4A6D-BFCF-F5557B357D42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6854098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9A36B-ECDA-4C3E-BBF9-CB8C0D58438E}" type="datetimeFigureOut">
              <a:rPr lang="id-ID" smtClean="0"/>
              <a:pPr/>
              <a:t>17/03/2021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C758F-3203-4A6D-BFCF-F5557B357D42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7793711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9A36B-ECDA-4C3E-BBF9-CB8C0D58438E}" type="datetimeFigureOut">
              <a:rPr lang="id-ID" smtClean="0"/>
              <a:pPr/>
              <a:t>17/03/2021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C758F-3203-4A6D-BFCF-F5557B357D42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047536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9A36B-ECDA-4C3E-BBF9-CB8C0D58438E}" type="datetimeFigureOut">
              <a:rPr lang="id-ID" smtClean="0"/>
              <a:pPr/>
              <a:t>17/03/2021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C758F-3203-4A6D-BFCF-F5557B357D42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907347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9A36B-ECDA-4C3E-BBF9-CB8C0D58438E}" type="datetimeFigureOut">
              <a:rPr lang="id-ID" smtClean="0"/>
              <a:pPr/>
              <a:t>17/03/2021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C758F-3203-4A6D-BFCF-F5557B357D42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0781022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9A36B-ECDA-4C3E-BBF9-CB8C0D58438E}" type="datetimeFigureOut">
              <a:rPr lang="id-ID" smtClean="0"/>
              <a:pPr/>
              <a:t>17/03/2021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C758F-3203-4A6D-BFCF-F5557B357D42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690225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29A36B-ECDA-4C3E-BBF9-CB8C0D58438E}" type="datetimeFigureOut">
              <a:rPr lang="id-ID" smtClean="0"/>
              <a:pPr/>
              <a:t>17/03/2021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1C758F-3203-4A6D-BFCF-F5557B357D42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789770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1560" y="836712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id-ID" sz="6000" dirty="0" smtClean="0">
                <a:latin typeface="Times New Roman" pitchFamily="18" charset="0"/>
                <a:cs typeface="Times New Roman" pitchFamily="18" charset="0"/>
              </a:rPr>
              <a:t>BAB IX</a:t>
            </a:r>
            <a:br>
              <a:rPr lang="id-ID" sz="6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id-ID" sz="6000" dirty="0" smtClean="0">
                <a:latin typeface="Times New Roman" pitchFamily="18" charset="0"/>
                <a:cs typeface="Times New Roman" pitchFamily="18" charset="0"/>
              </a:rPr>
              <a:t>Masa Dewasa</a:t>
            </a:r>
            <a:endParaRPr lang="id-ID" sz="6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936775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91264" cy="1210146"/>
          </a:xfrm>
        </p:spPr>
        <p:txBody>
          <a:bodyPr/>
          <a:lstStyle/>
          <a:p>
            <a:r>
              <a:rPr lang="id-ID" b="1" dirty="0" smtClean="0"/>
              <a:t>Pengertian Masa Dewasa </a:t>
            </a:r>
            <a:endParaRPr lang="id-ID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328592"/>
          </a:xfrm>
        </p:spPr>
        <p:txBody>
          <a:bodyPr>
            <a:normAutofit fontScale="62500" lnSpcReduction="20000"/>
          </a:bodyPr>
          <a:lstStyle/>
          <a:p>
            <a:pPr marL="0" indent="0" algn="just">
              <a:buNone/>
            </a:pPr>
            <a:r>
              <a:rPr lang="id-ID" sz="4600" dirty="0" smtClean="0">
                <a:effectLst/>
                <a:latin typeface="Times New Roman" pitchFamily="18" charset="0"/>
                <a:cs typeface="Times New Roman" pitchFamily="18" charset="0"/>
              </a:rPr>
              <a:t>Masa Dewasa merupakan salah satu fase dalam rentang kehidupan individu setelah masa remaja. </a:t>
            </a:r>
            <a:r>
              <a:rPr lang="id-ID" sz="4600" dirty="0">
                <a:latin typeface="Times New Roman" pitchFamily="18" charset="0"/>
                <a:cs typeface="Times New Roman" pitchFamily="18" charset="0"/>
              </a:rPr>
              <a:t>Pengertian masa dewasa ini dapat dihampiri dari sisi biologis, psikologis, dan pedagosis (moral-spiritual</a:t>
            </a:r>
            <a:r>
              <a:rPr lang="id-ID" sz="4600" dirty="0" smtClean="0">
                <a:latin typeface="Times New Roman" pitchFamily="18" charset="0"/>
                <a:cs typeface="Times New Roman" pitchFamily="18" charset="0"/>
              </a:rPr>
              <a:t>). </a:t>
            </a:r>
          </a:p>
          <a:p>
            <a:pPr algn="just">
              <a:buFont typeface="Wingdings" pitchFamily="2" charset="2"/>
              <a:buChar char="v"/>
            </a:pPr>
            <a:r>
              <a:rPr lang="id-ID" sz="4600" dirty="0" smtClean="0">
                <a:latin typeface="Times New Roman" pitchFamily="18" charset="0"/>
                <a:cs typeface="Times New Roman" pitchFamily="18" charset="0"/>
              </a:rPr>
              <a:t>Dari </a:t>
            </a:r>
            <a:r>
              <a:rPr lang="id-ID" sz="4600" dirty="0">
                <a:latin typeface="Times New Roman" pitchFamily="18" charset="0"/>
                <a:cs typeface="Times New Roman" pitchFamily="18" charset="0"/>
              </a:rPr>
              <a:t>sisi biologis, masa dewasa dapat diartikan sebagai </a:t>
            </a:r>
            <a:r>
              <a:rPr lang="id-ID" sz="4600" dirty="0" smtClean="0">
                <a:latin typeface="Times New Roman" pitchFamily="18" charset="0"/>
                <a:cs typeface="Times New Roman" pitchFamily="18" charset="0"/>
              </a:rPr>
              <a:t>suatu </a:t>
            </a:r>
            <a:r>
              <a:rPr lang="id-ID" sz="4600" dirty="0">
                <a:latin typeface="Times New Roman" pitchFamily="18" charset="0"/>
                <a:cs typeface="Times New Roman" pitchFamily="18" charset="0"/>
              </a:rPr>
              <a:t>periode dalam kehidupan individu yang ditandai dengan pencapaian kematangan tubuh secara optimal dan kesiapan untuk bereproduksi (berketurunan</a:t>
            </a:r>
            <a:r>
              <a:rPr lang="id-ID" sz="4600" dirty="0" smtClean="0">
                <a:latin typeface="Times New Roman" pitchFamily="18" charset="0"/>
                <a:cs typeface="Times New Roman" pitchFamily="18" charset="0"/>
              </a:rPr>
              <a:t>). </a:t>
            </a:r>
          </a:p>
          <a:p>
            <a:pPr algn="just">
              <a:buFont typeface="Wingdings" pitchFamily="2" charset="2"/>
              <a:buChar char="v"/>
            </a:pPr>
            <a:r>
              <a:rPr lang="id-ID" sz="4600" dirty="0" smtClean="0">
                <a:latin typeface="Times New Roman" pitchFamily="18" charset="0"/>
                <a:cs typeface="Times New Roman" pitchFamily="18" charset="0"/>
              </a:rPr>
              <a:t>Dari </a:t>
            </a:r>
            <a:r>
              <a:rPr lang="id-ID" sz="4600" dirty="0">
                <a:latin typeface="Times New Roman" pitchFamily="18" charset="0"/>
                <a:cs typeface="Times New Roman" pitchFamily="18" charset="0"/>
              </a:rPr>
              <a:t>sisi psikologis, masa ini dapat diartikan sebagai periode dalam kehidupan individu yang ditandai dengan ciri-ciri kedewasaan atau </a:t>
            </a:r>
            <a:r>
              <a:rPr lang="id-ID" sz="4600" dirty="0" smtClean="0">
                <a:latin typeface="Times New Roman" pitchFamily="18" charset="0"/>
                <a:cs typeface="Times New Roman" pitchFamily="18" charset="0"/>
              </a:rPr>
              <a:t>kematangan.</a:t>
            </a:r>
            <a:endParaRPr lang="id-ID" sz="46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id-ID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549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b="1" dirty="0" smtClean="0"/>
              <a:t>Batasan Usia </a:t>
            </a:r>
            <a:endParaRPr lang="id-ID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4434055"/>
              </p:ext>
            </p:extLst>
          </p:nvPr>
        </p:nvGraphicFramePr>
        <p:xfrm>
          <a:off x="251520" y="1340768"/>
          <a:ext cx="8229600" cy="42379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529152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>
            <a:normAutofit fontScale="90000"/>
          </a:bodyPr>
          <a:lstStyle/>
          <a:p>
            <a:r>
              <a:rPr lang="id-ID" b="1" dirty="0">
                <a:latin typeface="Times New Roman" pitchFamily="18" charset="0"/>
                <a:cs typeface="Times New Roman" pitchFamily="18" charset="0"/>
              </a:rPr>
              <a:t>Ciri Khas Perkembangan </a:t>
            </a:r>
            <a:r>
              <a:rPr lang="id-ID" b="1" dirty="0" smtClean="0">
                <a:latin typeface="Times New Roman" pitchFamily="18" charset="0"/>
                <a:cs typeface="Times New Roman" pitchFamily="18" charset="0"/>
              </a:rPr>
              <a:t>Masa Dewasa Awal</a:t>
            </a:r>
            <a:endParaRPr lang="id-ID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752528"/>
          </a:xfrm>
        </p:spPr>
        <p:txBody>
          <a:bodyPr>
            <a:normAutofit fontScale="92500" lnSpcReduction="20000"/>
          </a:bodyPr>
          <a:lstStyle/>
          <a:p>
            <a:pPr marL="514350" indent="-514350" algn="just">
              <a:buFont typeface="+mj-lt"/>
              <a:buAutoNum type="arabicPeriod"/>
            </a:pPr>
            <a:r>
              <a:rPr lang="id-ID" sz="3900" dirty="0" smtClean="0">
                <a:latin typeface="Times New Roman" pitchFamily="18" charset="0"/>
                <a:cs typeface="Times New Roman" pitchFamily="18" charset="0"/>
              </a:rPr>
              <a:t>Masa pengaturan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id-ID" sz="3900" dirty="0" smtClean="0">
                <a:latin typeface="Times New Roman" pitchFamily="18" charset="0"/>
                <a:cs typeface="Times New Roman" pitchFamily="18" charset="0"/>
              </a:rPr>
              <a:t>Masa reproduktif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id-ID" sz="3900" dirty="0" smtClean="0">
                <a:latin typeface="Times New Roman" pitchFamily="18" charset="0"/>
                <a:cs typeface="Times New Roman" pitchFamily="18" charset="0"/>
              </a:rPr>
              <a:t>Masa bermasalah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id-ID" sz="3900" dirty="0" smtClean="0">
                <a:latin typeface="Times New Roman" pitchFamily="18" charset="0"/>
                <a:cs typeface="Times New Roman" pitchFamily="18" charset="0"/>
              </a:rPr>
              <a:t>Masa ketegangan emosional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id-ID" sz="3900" dirty="0" smtClean="0">
                <a:latin typeface="Times New Roman" pitchFamily="18" charset="0"/>
                <a:cs typeface="Times New Roman" pitchFamily="18" charset="0"/>
              </a:rPr>
              <a:t>Masa </a:t>
            </a:r>
            <a:r>
              <a:rPr lang="id-ID" sz="3900" dirty="0">
                <a:latin typeface="Times New Roman" pitchFamily="18" charset="0"/>
                <a:cs typeface="Times New Roman" pitchFamily="18" charset="0"/>
              </a:rPr>
              <a:t>keterasingan sosial</a:t>
            </a:r>
            <a:endParaRPr lang="id-ID" sz="3900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 algn="just">
              <a:buFont typeface="+mj-lt"/>
              <a:buAutoNum type="arabicPeriod"/>
            </a:pPr>
            <a:r>
              <a:rPr lang="id-ID" sz="3900" dirty="0">
                <a:latin typeface="Times New Roman" pitchFamily="18" charset="0"/>
                <a:cs typeface="Times New Roman" pitchFamily="18" charset="0"/>
              </a:rPr>
              <a:t>Masa </a:t>
            </a:r>
            <a:r>
              <a:rPr lang="id-ID" sz="3900" dirty="0" smtClean="0">
                <a:latin typeface="Times New Roman" pitchFamily="18" charset="0"/>
                <a:cs typeface="Times New Roman" pitchFamily="18" charset="0"/>
              </a:rPr>
              <a:t>komitmen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id-ID" sz="3900" dirty="0">
                <a:latin typeface="Times New Roman" pitchFamily="18" charset="0"/>
                <a:cs typeface="Times New Roman" pitchFamily="18" charset="0"/>
              </a:rPr>
              <a:t>Masa </a:t>
            </a:r>
            <a:r>
              <a:rPr lang="id-ID" sz="3900" dirty="0" smtClean="0">
                <a:latin typeface="Times New Roman" pitchFamily="18" charset="0"/>
                <a:cs typeface="Times New Roman" pitchFamily="18" charset="0"/>
              </a:rPr>
              <a:t>ketergantungan</a:t>
            </a:r>
          </a:p>
          <a:p>
            <a:pPr marL="0" indent="0">
              <a:buNone/>
            </a:pPr>
            <a:r>
              <a:rPr lang="id-ID" dirty="0" smtClean="0"/>
              <a:t/>
            </a:r>
            <a:br>
              <a:rPr lang="id-ID" dirty="0" smtClean="0"/>
            </a:br>
            <a:r>
              <a:rPr lang="id-ID" dirty="0" smtClean="0"/>
              <a:t> 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859784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d-ID" b="1" dirty="0">
                <a:latin typeface="Times New Roman" pitchFamily="18" charset="0"/>
                <a:cs typeface="Times New Roman" pitchFamily="18" charset="0"/>
              </a:rPr>
              <a:t>Ciri Khas Perkembangan Masa Dewasa </a:t>
            </a:r>
            <a:r>
              <a:rPr lang="id-ID" b="1" dirty="0" smtClean="0">
                <a:latin typeface="Times New Roman" pitchFamily="18" charset="0"/>
                <a:cs typeface="Times New Roman" pitchFamily="18" charset="0"/>
              </a:rPr>
              <a:t>Madya 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id-ID" sz="3500" dirty="0">
                <a:latin typeface="Times New Roman" pitchFamily="18" charset="0"/>
                <a:cs typeface="Times New Roman" pitchFamily="18" charset="0"/>
              </a:rPr>
              <a:t>Masa yang </a:t>
            </a:r>
            <a:r>
              <a:rPr lang="id-ID" sz="3500" dirty="0" smtClean="0">
                <a:latin typeface="Times New Roman" pitchFamily="18" charset="0"/>
                <a:cs typeface="Times New Roman" pitchFamily="18" charset="0"/>
              </a:rPr>
              <a:t>ditakuti</a:t>
            </a:r>
          </a:p>
          <a:p>
            <a:pPr marL="514350" lvl="0" indent="-514350">
              <a:buFont typeface="+mj-lt"/>
              <a:buAutoNum type="arabicPeriod"/>
            </a:pPr>
            <a:r>
              <a:rPr lang="id-ID" sz="3500" dirty="0" smtClean="0">
                <a:latin typeface="Times New Roman" pitchFamily="18" charset="0"/>
                <a:cs typeface="Times New Roman" pitchFamily="18" charset="0"/>
              </a:rPr>
              <a:t>Masa </a:t>
            </a:r>
            <a:r>
              <a:rPr lang="id-ID" sz="3500" dirty="0">
                <a:latin typeface="Times New Roman" pitchFamily="18" charset="0"/>
                <a:cs typeface="Times New Roman" pitchFamily="18" charset="0"/>
              </a:rPr>
              <a:t>Transisi</a:t>
            </a:r>
          </a:p>
          <a:p>
            <a:pPr marL="514350" indent="-514350">
              <a:buFont typeface="+mj-lt"/>
              <a:buAutoNum type="arabicPeriod"/>
            </a:pPr>
            <a:r>
              <a:rPr lang="id-ID" sz="3500" dirty="0" smtClean="0">
                <a:latin typeface="Times New Roman" pitchFamily="18" charset="0"/>
                <a:cs typeface="Times New Roman" pitchFamily="18" charset="0"/>
              </a:rPr>
              <a:t>Masa </a:t>
            </a:r>
            <a:r>
              <a:rPr lang="id-ID" sz="3500" dirty="0">
                <a:latin typeface="Times New Roman" pitchFamily="18" charset="0"/>
                <a:cs typeface="Times New Roman" pitchFamily="18" charset="0"/>
              </a:rPr>
              <a:t>Penyesuaian kembali</a:t>
            </a:r>
          </a:p>
          <a:p>
            <a:pPr marL="514350" indent="-514350">
              <a:buFont typeface="+mj-lt"/>
              <a:buAutoNum type="arabicPeriod"/>
            </a:pPr>
            <a:r>
              <a:rPr lang="id-ID" sz="3500" dirty="0" smtClean="0">
                <a:latin typeface="Times New Roman" pitchFamily="18" charset="0"/>
                <a:cs typeface="Times New Roman" pitchFamily="18" charset="0"/>
              </a:rPr>
              <a:t>Masa </a:t>
            </a:r>
            <a:r>
              <a:rPr lang="id-ID" sz="3500" dirty="0">
                <a:latin typeface="Times New Roman" pitchFamily="18" charset="0"/>
                <a:cs typeface="Times New Roman" pitchFamily="18" charset="0"/>
              </a:rPr>
              <a:t>Keseimbangan dan Ketidak seimbangan</a:t>
            </a:r>
          </a:p>
          <a:p>
            <a:pPr marL="514350" indent="-514350">
              <a:buFont typeface="+mj-lt"/>
              <a:buAutoNum type="arabicPeriod"/>
            </a:pPr>
            <a:r>
              <a:rPr lang="id-ID" sz="3500" dirty="0" smtClean="0">
                <a:latin typeface="Times New Roman" pitchFamily="18" charset="0"/>
                <a:cs typeface="Times New Roman" pitchFamily="18" charset="0"/>
              </a:rPr>
              <a:t>Usia </a:t>
            </a:r>
            <a:r>
              <a:rPr lang="id-ID" sz="3500" dirty="0">
                <a:latin typeface="Times New Roman" pitchFamily="18" charset="0"/>
                <a:cs typeface="Times New Roman" pitchFamily="18" charset="0"/>
              </a:rPr>
              <a:t>Berbahaya</a:t>
            </a:r>
          </a:p>
          <a:p>
            <a:pPr marL="514350" indent="-514350">
              <a:buFont typeface="+mj-lt"/>
              <a:buAutoNum type="arabicPeriod"/>
            </a:pPr>
            <a:r>
              <a:rPr lang="id-ID" sz="3500" dirty="0">
                <a:latin typeface="Times New Roman" pitchFamily="18" charset="0"/>
                <a:cs typeface="Times New Roman" pitchFamily="18" charset="0"/>
              </a:rPr>
              <a:t>Usia Kaku/Canggung</a:t>
            </a:r>
          </a:p>
          <a:p>
            <a:pPr marL="514350" indent="-514350">
              <a:buFont typeface="+mj-lt"/>
              <a:buAutoNum type="arabicPeriod"/>
            </a:pPr>
            <a:r>
              <a:rPr lang="id-ID" sz="3500" dirty="0">
                <a:latin typeface="Times New Roman" pitchFamily="18" charset="0"/>
                <a:cs typeface="Times New Roman" pitchFamily="18" charset="0"/>
              </a:rPr>
              <a:t>Masa Berprestasi</a:t>
            </a:r>
          </a:p>
          <a:p>
            <a:pPr marL="514350" indent="-514350">
              <a:buFont typeface="+mj-lt"/>
              <a:buAutoNum type="arabicPeriod"/>
            </a:pPr>
            <a:r>
              <a:rPr lang="id-ID" sz="3500" dirty="0">
                <a:latin typeface="Times New Roman" pitchFamily="18" charset="0"/>
                <a:cs typeface="Times New Roman" pitchFamily="18" charset="0"/>
              </a:rPr>
              <a:t>Masa sepi</a:t>
            </a:r>
          </a:p>
          <a:p>
            <a:pPr marL="514350" indent="-514350">
              <a:buFont typeface="+mj-lt"/>
              <a:buAutoNum type="arabicPeriod"/>
            </a:pPr>
            <a:r>
              <a:rPr lang="id-ID" sz="3500" dirty="0">
                <a:latin typeface="Times New Roman" pitchFamily="18" charset="0"/>
                <a:cs typeface="Times New Roman" pitchFamily="18" charset="0"/>
              </a:rPr>
              <a:t>Masa </a:t>
            </a:r>
            <a:r>
              <a:rPr lang="id-ID" sz="3500" dirty="0" smtClean="0">
                <a:latin typeface="Times New Roman" pitchFamily="18" charset="0"/>
                <a:cs typeface="Times New Roman" pitchFamily="18" charset="0"/>
              </a:rPr>
              <a:t>jenuh </a:t>
            </a:r>
            <a:endParaRPr lang="id-ID" sz="35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137878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d-ID" dirty="0" smtClean="0"/>
              <a:t/>
            </a:r>
            <a:br>
              <a:rPr lang="id-ID" dirty="0" smtClean="0"/>
            </a:br>
            <a:r>
              <a:rPr lang="id-ID" b="1" dirty="0">
                <a:latin typeface="Times New Roman" pitchFamily="18" charset="0"/>
                <a:cs typeface="Times New Roman" pitchFamily="18" charset="0"/>
              </a:rPr>
              <a:t>Tugas </a:t>
            </a:r>
            <a:r>
              <a:rPr lang="id-ID" b="1" dirty="0" smtClean="0">
                <a:latin typeface="Times New Roman" pitchFamily="18" charset="0"/>
                <a:cs typeface="Times New Roman" pitchFamily="18" charset="0"/>
              </a:rPr>
              <a:t>Perkembangan Masa </a:t>
            </a:r>
            <a:r>
              <a:rPr lang="id-ID" b="1" dirty="0">
                <a:latin typeface="Times New Roman" pitchFamily="18" charset="0"/>
                <a:cs typeface="Times New Roman" pitchFamily="18" charset="0"/>
              </a:rPr>
              <a:t>Dewasa</a:t>
            </a:r>
            <a:br>
              <a:rPr lang="id-ID" b="1" dirty="0">
                <a:latin typeface="Times New Roman" pitchFamily="18" charset="0"/>
                <a:cs typeface="Times New Roman" pitchFamily="18" charset="0"/>
              </a:rPr>
            </a:br>
            <a:r>
              <a:rPr lang="id-ID" b="1" dirty="0" smtClean="0">
                <a:latin typeface="Times New Roman" pitchFamily="18" charset="0"/>
                <a:cs typeface="Times New Roman" pitchFamily="18" charset="0"/>
              </a:rPr>
              <a:t>Awal </a:t>
            </a:r>
            <a:r>
              <a:rPr lang="id-ID" dirty="0"/>
              <a:t/>
            </a:r>
            <a:br>
              <a:rPr lang="id-ID" dirty="0"/>
            </a:b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5112568"/>
          </a:xfrm>
        </p:spPr>
        <p:txBody>
          <a:bodyPr>
            <a:noAutofit/>
          </a:bodyPr>
          <a:lstStyle/>
          <a:p>
            <a:pPr marL="514350" lvl="0" indent="-514350" algn="just">
              <a:buFont typeface="+mj-lt"/>
              <a:buAutoNum type="arabicPeriod"/>
            </a:pPr>
            <a:r>
              <a:rPr lang="id-ID" dirty="0" smtClean="0">
                <a:latin typeface="Times New Roman" pitchFamily="18" charset="0"/>
                <a:cs typeface="Times New Roman" pitchFamily="18" charset="0"/>
              </a:rPr>
              <a:t>Mengembangkan </a:t>
            </a:r>
            <a:r>
              <a:rPr lang="id-ID" dirty="0">
                <a:latin typeface="Times New Roman" pitchFamily="18" charset="0"/>
                <a:cs typeface="Times New Roman" pitchFamily="18" charset="0"/>
              </a:rPr>
              <a:t>sikap, wawasan, dan pengalaman ajaran agama.</a:t>
            </a:r>
          </a:p>
          <a:p>
            <a:pPr marL="514350" lvl="0" indent="-514350" algn="just">
              <a:buFont typeface="+mj-lt"/>
              <a:buAutoNum type="arabicPeriod"/>
            </a:pPr>
            <a:r>
              <a:rPr lang="id-ID" dirty="0" smtClean="0">
                <a:latin typeface="Times New Roman" pitchFamily="18" charset="0"/>
                <a:cs typeface="Times New Roman" pitchFamily="18" charset="0"/>
              </a:rPr>
              <a:t>Memperoleh </a:t>
            </a:r>
            <a:r>
              <a:rPr lang="id-ID" dirty="0">
                <a:latin typeface="Times New Roman" pitchFamily="18" charset="0"/>
                <a:cs typeface="Times New Roman" pitchFamily="18" charset="0"/>
              </a:rPr>
              <a:t>atau mulai memasuki dunia kerja.</a:t>
            </a:r>
          </a:p>
          <a:p>
            <a:pPr marL="514350" lvl="0" indent="-514350" algn="just">
              <a:buFont typeface="+mj-lt"/>
              <a:buAutoNum type="arabicPeriod"/>
            </a:pPr>
            <a:r>
              <a:rPr lang="id-ID" dirty="0" smtClean="0">
                <a:latin typeface="Times New Roman" pitchFamily="18" charset="0"/>
                <a:cs typeface="Times New Roman" pitchFamily="18" charset="0"/>
              </a:rPr>
              <a:t>Memilih </a:t>
            </a:r>
            <a:r>
              <a:rPr lang="id-ID" dirty="0">
                <a:latin typeface="Times New Roman" pitchFamily="18" charset="0"/>
                <a:cs typeface="Times New Roman" pitchFamily="18" charset="0"/>
              </a:rPr>
              <a:t>pasangan (suami atau istri).</a:t>
            </a:r>
          </a:p>
          <a:p>
            <a:pPr marL="514350" lvl="0" indent="-514350" algn="just">
              <a:buFont typeface="+mj-lt"/>
              <a:buAutoNum type="arabicPeriod"/>
            </a:pPr>
            <a:r>
              <a:rPr lang="id-ID" dirty="0" smtClean="0">
                <a:latin typeface="Times New Roman" pitchFamily="18" charset="0"/>
                <a:cs typeface="Times New Roman" pitchFamily="18" charset="0"/>
              </a:rPr>
              <a:t>Mulai </a:t>
            </a:r>
            <a:r>
              <a:rPr lang="id-ID" dirty="0">
                <a:latin typeface="Times New Roman" pitchFamily="18" charset="0"/>
                <a:cs typeface="Times New Roman" pitchFamily="18" charset="0"/>
              </a:rPr>
              <a:t>memasuki pernikahan.</a:t>
            </a:r>
          </a:p>
          <a:p>
            <a:pPr marL="514350" lvl="0" indent="-514350" algn="just">
              <a:buFont typeface="+mj-lt"/>
              <a:buAutoNum type="arabicPeriod"/>
            </a:pPr>
            <a:r>
              <a:rPr lang="id-ID" dirty="0">
                <a:latin typeface="Times New Roman" pitchFamily="18" charset="0"/>
                <a:cs typeface="Times New Roman" pitchFamily="18" charset="0"/>
              </a:rPr>
              <a:t>Belajar hidup berkeluarga.</a:t>
            </a:r>
          </a:p>
          <a:p>
            <a:pPr marL="514350" lvl="0" indent="-514350" algn="just">
              <a:buFont typeface="+mj-lt"/>
              <a:buAutoNum type="arabicPeriod"/>
            </a:pPr>
            <a:r>
              <a:rPr lang="id-ID" dirty="0">
                <a:latin typeface="Times New Roman" pitchFamily="18" charset="0"/>
                <a:cs typeface="Times New Roman" pitchFamily="18" charset="0"/>
              </a:rPr>
              <a:t>Merawat dan mendidik anak.</a:t>
            </a:r>
          </a:p>
          <a:p>
            <a:pPr marL="514350" lvl="0" indent="-514350" algn="just">
              <a:buFont typeface="+mj-lt"/>
              <a:buAutoNum type="arabicPeriod"/>
            </a:pPr>
            <a:r>
              <a:rPr lang="id-ID" dirty="0">
                <a:latin typeface="Times New Roman" pitchFamily="18" charset="0"/>
                <a:cs typeface="Times New Roman" pitchFamily="18" charset="0"/>
              </a:rPr>
              <a:t>Mengelola rumah tangga</a:t>
            </a:r>
            <a:r>
              <a:rPr lang="id-ID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id-ID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3437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d-ID" b="1" dirty="0">
                <a:latin typeface="Times New Roman" pitchFamily="18" charset="0"/>
                <a:cs typeface="Times New Roman" pitchFamily="18" charset="0"/>
              </a:rPr>
              <a:t>Tugas </a:t>
            </a:r>
            <a:r>
              <a:rPr lang="id-ID" b="1" dirty="0" smtClean="0">
                <a:latin typeface="Times New Roman" pitchFamily="18" charset="0"/>
                <a:cs typeface="Times New Roman" pitchFamily="18" charset="0"/>
              </a:rPr>
              <a:t>Perkembangan Masa </a:t>
            </a:r>
            <a:r>
              <a:rPr lang="id-ID" b="1" dirty="0">
                <a:latin typeface="Times New Roman" pitchFamily="18" charset="0"/>
                <a:cs typeface="Times New Roman" pitchFamily="18" charset="0"/>
              </a:rPr>
              <a:t>Dewasa</a:t>
            </a:r>
            <a:br>
              <a:rPr lang="id-ID" b="1" dirty="0">
                <a:latin typeface="Times New Roman" pitchFamily="18" charset="0"/>
                <a:cs typeface="Times New Roman" pitchFamily="18" charset="0"/>
              </a:rPr>
            </a:br>
            <a:r>
              <a:rPr lang="id-ID" b="1" dirty="0" smtClean="0">
                <a:latin typeface="Times New Roman" pitchFamily="18" charset="0"/>
                <a:cs typeface="Times New Roman" pitchFamily="18" charset="0"/>
              </a:rPr>
              <a:t>Madya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id-ID" sz="3500" dirty="0" smtClean="0">
                <a:latin typeface="Times New Roman" pitchFamily="18" charset="0"/>
                <a:cs typeface="Times New Roman" pitchFamily="18" charset="0"/>
              </a:rPr>
              <a:t>Memantapkan </a:t>
            </a:r>
            <a:r>
              <a:rPr lang="id-ID" sz="3500" dirty="0">
                <a:latin typeface="Times New Roman" pitchFamily="18" charset="0"/>
                <a:cs typeface="Times New Roman" pitchFamily="18" charset="0"/>
              </a:rPr>
              <a:t>pengalaman ajaran agama.</a:t>
            </a:r>
          </a:p>
          <a:p>
            <a:pPr marL="514350" lvl="0" indent="-514350">
              <a:buFont typeface="+mj-lt"/>
              <a:buAutoNum type="arabicPeriod"/>
            </a:pPr>
            <a:r>
              <a:rPr lang="id-ID" sz="3500" dirty="0" smtClean="0">
                <a:latin typeface="Times New Roman" pitchFamily="18" charset="0"/>
                <a:cs typeface="Times New Roman" pitchFamily="18" charset="0"/>
              </a:rPr>
              <a:t>Mencapai </a:t>
            </a:r>
            <a:r>
              <a:rPr lang="id-ID" sz="3500" dirty="0">
                <a:latin typeface="Times New Roman" pitchFamily="18" charset="0"/>
                <a:cs typeface="Times New Roman" pitchFamily="18" charset="0"/>
              </a:rPr>
              <a:t>tanggung jawab sosial sebagai warga negara.</a:t>
            </a:r>
          </a:p>
          <a:p>
            <a:pPr marL="514350" lvl="0" indent="-514350">
              <a:buFont typeface="+mj-lt"/>
              <a:buAutoNum type="arabicPeriod"/>
            </a:pPr>
            <a:r>
              <a:rPr lang="id-ID" sz="3500" dirty="0" smtClean="0">
                <a:latin typeface="Times New Roman" pitchFamily="18" charset="0"/>
                <a:cs typeface="Times New Roman" pitchFamily="18" charset="0"/>
              </a:rPr>
              <a:t>Membantu </a:t>
            </a:r>
            <a:r>
              <a:rPr lang="id-ID" sz="3500" dirty="0">
                <a:latin typeface="Times New Roman" pitchFamily="18" charset="0"/>
                <a:cs typeface="Times New Roman" pitchFamily="18" charset="0"/>
              </a:rPr>
              <a:t>anak yang sudah remaja untuk belajar menjadi orang dewasa yang bertanggung jawab dan bahagia</a:t>
            </a:r>
            <a:r>
              <a:rPr lang="id-ID" sz="35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id-ID" sz="3500" dirty="0" smtClean="0">
                <a:latin typeface="Times New Roman" pitchFamily="18" charset="0"/>
                <a:cs typeface="Times New Roman" pitchFamily="18" charset="0"/>
              </a:rPr>
              <a:t>Mencapai </a:t>
            </a:r>
            <a:r>
              <a:rPr lang="id-ID" sz="3500" dirty="0">
                <a:latin typeface="Times New Roman" pitchFamily="18" charset="0"/>
                <a:cs typeface="Times New Roman" pitchFamily="18" charset="0"/>
              </a:rPr>
              <a:t>dan mempertahankan prestasi yang memuaskan dalam karier. </a:t>
            </a:r>
          </a:p>
          <a:p>
            <a:pPr marL="514350" lvl="0" indent="-514350">
              <a:buFont typeface="+mj-lt"/>
              <a:buAutoNum type="arabicPeriod"/>
            </a:pPr>
            <a:r>
              <a:rPr lang="id-ID" sz="3500" dirty="0" smtClean="0">
                <a:latin typeface="Times New Roman" pitchFamily="18" charset="0"/>
                <a:cs typeface="Times New Roman" pitchFamily="18" charset="0"/>
              </a:rPr>
              <a:t>Memantapkan </a:t>
            </a:r>
            <a:r>
              <a:rPr lang="id-ID" sz="3500" dirty="0">
                <a:latin typeface="Times New Roman" pitchFamily="18" charset="0"/>
                <a:cs typeface="Times New Roman" pitchFamily="18" charset="0"/>
              </a:rPr>
              <a:t>peran-perannya sebagai orang dewasa.</a:t>
            </a:r>
          </a:p>
          <a:p>
            <a:pPr marL="514350" indent="-514350">
              <a:buFont typeface="+mj-lt"/>
              <a:buAutoNum type="arabicPeriod"/>
            </a:pP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518547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id-ID" dirty="0" smtClean="0"/>
              <a:t/>
            </a:r>
            <a:br>
              <a:rPr lang="id-ID" dirty="0" smtClean="0"/>
            </a:br>
            <a:r>
              <a:rPr lang="id-ID" b="1" dirty="0" smtClean="0"/>
              <a:t>Aspek-aspek Perkembangan Masa Dewasa Awal</a:t>
            </a:r>
            <a:r>
              <a:rPr lang="id-ID" dirty="0"/>
              <a:t/>
            </a:r>
            <a:br>
              <a:rPr lang="id-ID" dirty="0"/>
            </a:b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5256584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id-ID" sz="2400" b="1" dirty="0" smtClean="0">
                <a:latin typeface="Times New Roman" pitchFamily="18" charset="0"/>
                <a:cs typeface="Times New Roman" pitchFamily="18" charset="0"/>
              </a:rPr>
              <a:t>Perkembangan Fisik </a:t>
            </a:r>
            <a:br>
              <a:rPr lang="id-ID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ahwa </a:t>
            </a:r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pada satu sisi merupakan puncaknya, tetapi pada sisi lain adalah kecenderungan penurunan periode ini, sehingga fase usia dewasa awal dikatakan sebagai puncak dan penurunan perkembangan individu secara fisik</a:t>
            </a:r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id-ID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id-ID" sz="2400" b="1" dirty="0" smtClean="0">
                <a:latin typeface="Times New Roman" pitchFamily="18" charset="0"/>
                <a:cs typeface="Times New Roman" pitchFamily="18" charset="0"/>
              </a:rPr>
              <a:t>perkembangan Kognitif</a:t>
            </a:r>
            <a:br>
              <a:rPr lang="id-ID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ada </a:t>
            </a:r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fase usia dewasa awal, tahap-tahap kognitif Piaget </a:t>
            </a:r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menggambarkan </a:t>
            </a:r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peningkatan efisiensi dalam perolehan informasi yang </a:t>
            </a:r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baru.</a:t>
            </a:r>
            <a:endParaRPr lang="id-ID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id-ID" sz="2400" b="1" dirty="0" smtClean="0">
                <a:latin typeface="Times New Roman" pitchFamily="18" charset="0"/>
                <a:cs typeface="Times New Roman" pitchFamily="18" charset="0"/>
              </a:rPr>
              <a:t>Perkembangan Emosi </a:t>
            </a:r>
            <a:r>
              <a:rPr lang="id-ID" sz="2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id-ID" sz="2400" dirty="0">
                <a:latin typeface="Times New Roman" pitchFamily="18" charset="0"/>
                <a:cs typeface="Times New Roman" pitchFamily="18" charset="0"/>
              </a:rPr>
            </a:b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Emosi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banyak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berpengaruh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terhadap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fungsi-fungsi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psikis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lainnya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seperti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pengamatan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tanggapan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pemikiran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kehendak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id-ID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6935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>
            <a:normAutofit fontScale="92500" lnSpcReduction="10000"/>
          </a:bodyPr>
          <a:lstStyle/>
          <a:p>
            <a:pPr marL="0" lvl="0" indent="0" algn="just">
              <a:buNone/>
            </a:pPr>
            <a:r>
              <a:rPr lang="id-ID" dirty="0" smtClean="0"/>
              <a:t>4.  </a:t>
            </a:r>
            <a:r>
              <a:rPr lang="id-ID" b="1" dirty="0" smtClean="0"/>
              <a:t>Perkembangan Sosial</a:t>
            </a:r>
            <a:endParaRPr lang="id-ID" dirty="0"/>
          </a:p>
          <a:p>
            <a:pPr marL="0" lvl="0" indent="0" algn="just">
              <a:buNone/>
            </a:pPr>
            <a:r>
              <a:rPr lang="id-ID" dirty="0" smtClean="0"/>
              <a:t>Hubungan </a:t>
            </a:r>
            <a:r>
              <a:rPr lang="id-ID" dirty="0"/>
              <a:t>sosial merupakan hubungan antarmanusia yang saling </a:t>
            </a:r>
            <a:r>
              <a:rPr lang="id-ID" dirty="0" smtClean="0"/>
              <a:t>membutuhkan.</a:t>
            </a:r>
          </a:p>
          <a:p>
            <a:pPr marL="514350" lvl="0" indent="-514350" algn="just">
              <a:buAutoNum type="arabicPeriod" startAt="5"/>
            </a:pPr>
            <a:r>
              <a:rPr lang="id-ID" dirty="0" smtClean="0"/>
              <a:t>Perkembangan Moral </a:t>
            </a:r>
          </a:p>
          <a:p>
            <a:pPr marL="0" lvl="0" indent="0" algn="just">
              <a:buNone/>
            </a:pPr>
            <a:r>
              <a:rPr lang="id-ID" dirty="0"/>
              <a:t>Kata Moral berasal dari kata latin </a:t>
            </a:r>
            <a:r>
              <a:rPr lang="id-ID" b="1" dirty="0"/>
              <a:t>“mos”</a:t>
            </a:r>
            <a:r>
              <a:rPr lang="id-ID" dirty="0"/>
              <a:t> yang berarti kebiasaan.  Kata </a:t>
            </a:r>
            <a:r>
              <a:rPr lang="id-ID" b="1" dirty="0"/>
              <a:t>mos</a:t>
            </a:r>
            <a:r>
              <a:rPr lang="id-ID" dirty="0"/>
              <a:t> jika akan dijadikan kata keterangan atau kata sifat lalu mendapat perubahan dan belakangannnya, sehingga membiasakan menjadi </a:t>
            </a:r>
            <a:r>
              <a:rPr lang="id-ID" b="1" dirty="0"/>
              <a:t>“morris”</a:t>
            </a:r>
            <a:r>
              <a:rPr lang="id-ID" dirty="0"/>
              <a:t> </a:t>
            </a:r>
            <a:r>
              <a:rPr lang="id-ID" dirty="0" smtClean="0"/>
              <a:t>. </a:t>
            </a:r>
            <a:r>
              <a:rPr lang="id-ID" dirty="0"/>
              <a:t>M</a:t>
            </a:r>
            <a:r>
              <a:rPr lang="id-ID" dirty="0" smtClean="0"/>
              <a:t>oral </a:t>
            </a:r>
            <a:r>
              <a:rPr lang="id-ID" dirty="0"/>
              <a:t>adalah kata nama sifat dari kebiasaan moral dan lain-lain, dan moral adalah kata nama sifat dari kebiasaan itu, yang semula berbunyi moralis. </a:t>
            </a:r>
          </a:p>
        </p:txBody>
      </p:sp>
    </p:spTree>
    <p:extLst>
      <p:ext uri="{BB962C8B-B14F-4D97-AF65-F5344CB8AC3E}">
        <p14:creationId xmlns:p14="http://schemas.microsoft.com/office/powerpoint/2010/main" val="2248267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54461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id-ID" sz="2000" dirty="0" smtClean="0">
                <a:latin typeface="Times New Roman" pitchFamily="18" charset="0"/>
                <a:cs typeface="Times New Roman" pitchFamily="18" charset="0"/>
              </a:rPr>
              <a:t>Masa Dewasa Awal </a:t>
            </a:r>
            <a:endParaRPr lang="id-ID" sz="2000" dirty="0">
              <a:latin typeface="Times New Roman" pitchFamily="18" charset="0"/>
              <a:cs typeface="Times New Roman" pitchFamily="18" charset="0"/>
            </a:endParaRPr>
          </a:p>
          <a:p>
            <a:pPr marL="514350" indent="-514350" algn="just">
              <a:buFont typeface="+mj-lt"/>
              <a:buAutoNum type="arabicPeriod"/>
            </a:pPr>
            <a:r>
              <a:rPr lang="id-ID" sz="2000" dirty="0" smtClean="0">
                <a:latin typeface="Times New Roman" pitchFamily="18" charset="0"/>
                <a:cs typeface="Times New Roman" pitchFamily="18" charset="0"/>
              </a:rPr>
              <a:t>Puncak </a:t>
            </a:r>
            <a:r>
              <a:rPr lang="id-ID" sz="2000" dirty="0">
                <a:latin typeface="Times New Roman" pitchFamily="18" charset="0"/>
                <a:cs typeface="Times New Roman" pitchFamily="18" charset="0"/>
              </a:rPr>
              <a:t>kemampuan fisik dicapai pada usia 18 – 30 </a:t>
            </a:r>
            <a:r>
              <a:rPr lang="id-ID" sz="2000" dirty="0" smtClean="0">
                <a:latin typeface="Times New Roman" pitchFamily="18" charset="0"/>
                <a:cs typeface="Times New Roman" pitchFamily="18" charset="0"/>
              </a:rPr>
              <a:t>tahun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id-ID" sz="2000" dirty="0" smtClean="0">
                <a:latin typeface="Times New Roman" pitchFamily="18" charset="0"/>
                <a:cs typeface="Times New Roman" pitchFamily="18" charset="0"/>
              </a:rPr>
              <a:t>Kesehatan baik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id-ID" sz="2000" dirty="0" smtClean="0">
                <a:latin typeface="Times New Roman" pitchFamily="18" charset="0"/>
                <a:cs typeface="Times New Roman" pitchFamily="18" charset="0"/>
              </a:rPr>
              <a:t>Perlu </a:t>
            </a:r>
            <a:r>
              <a:rPr lang="id-ID" sz="2000" dirty="0">
                <a:latin typeface="Times New Roman" pitchFamily="18" charset="0"/>
                <a:cs typeface="Times New Roman" pitchFamily="18" charset="0"/>
              </a:rPr>
              <a:t>memperhatikan nutrisi dan pola makan, olah raga dan </a:t>
            </a:r>
            <a:r>
              <a:rPr lang="id-ID" sz="2000" dirty="0" smtClean="0">
                <a:latin typeface="Times New Roman" pitchFamily="18" charset="0"/>
                <a:cs typeface="Times New Roman" pitchFamily="18" charset="0"/>
              </a:rPr>
              <a:t>ketergantungan </a:t>
            </a:r>
            <a:r>
              <a:rPr lang="id-ID" sz="2000" dirty="0">
                <a:latin typeface="Times New Roman" pitchFamily="18" charset="0"/>
                <a:cs typeface="Times New Roman" pitchFamily="18" charset="0"/>
              </a:rPr>
              <a:t>terhadap </a:t>
            </a:r>
            <a:r>
              <a:rPr lang="id-ID" sz="2000" dirty="0" smtClean="0">
                <a:latin typeface="Times New Roman" pitchFamily="18" charset="0"/>
                <a:cs typeface="Times New Roman" pitchFamily="18" charset="0"/>
              </a:rPr>
              <a:t>obat</a:t>
            </a:r>
          </a:p>
          <a:p>
            <a:pPr marL="0" indent="0" algn="just">
              <a:buNone/>
            </a:pPr>
            <a:endParaRPr lang="id-ID" sz="20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id-ID" sz="2000" dirty="0" smtClean="0">
                <a:latin typeface="Times New Roman" pitchFamily="18" charset="0"/>
                <a:cs typeface="Times New Roman" pitchFamily="18" charset="0"/>
              </a:rPr>
              <a:t>Masa Dewasa Madya </a:t>
            </a:r>
            <a:endParaRPr lang="id-ID" sz="2000" dirty="0">
              <a:latin typeface="Times New Roman" pitchFamily="18" charset="0"/>
              <a:cs typeface="Times New Roman" pitchFamily="18" charset="0"/>
            </a:endParaRPr>
          </a:p>
          <a:p>
            <a:pPr marL="514350" indent="-514350" algn="just">
              <a:buFont typeface="+mj-lt"/>
              <a:buAutoNum type="arabicPeriod"/>
            </a:pPr>
            <a:r>
              <a:rPr lang="id-ID" sz="2000" dirty="0" smtClean="0">
                <a:latin typeface="Times New Roman" pitchFamily="18" charset="0"/>
                <a:cs typeface="Times New Roman" pitchFamily="18" charset="0"/>
              </a:rPr>
              <a:t>Kesehatan </a:t>
            </a:r>
            <a:r>
              <a:rPr lang="id-ID" sz="2000" dirty="0">
                <a:latin typeface="Times New Roman" pitchFamily="18" charset="0"/>
                <a:cs typeface="Times New Roman" pitchFamily="18" charset="0"/>
              </a:rPr>
              <a:t>menjadi persoalan utama karena perubahan fisik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id-ID" sz="2000" dirty="0" smtClean="0">
                <a:latin typeface="Times New Roman" pitchFamily="18" charset="0"/>
                <a:cs typeface="Times New Roman" pitchFamily="18" charset="0"/>
              </a:rPr>
              <a:t>Daya </a:t>
            </a:r>
            <a:r>
              <a:rPr lang="id-ID" sz="2000" dirty="0">
                <a:latin typeface="Times New Roman" pitchFamily="18" charset="0"/>
                <a:cs typeface="Times New Roman" pitchFamily="18" charset="0"/>
              </a:rPr>
              <a:t>akomodasi mengalami penurunan tajam pada usia 40-59 tahun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id-ID" sz="2000" dirty="0" smtClean="0">
                <a:latin typeface="Times New Roman" pitchFamily="18" charset="0"/>
                <a:cs typeface="Times New Roman" pitchFamily="18" charset="0"/>
              </a:rPr>
              <a:t>Aliran </a:t>
            </a:r>
            <a:r>
              <a:rPr lang="id-ID" sz="2000" dirty="0">
                <a:latin typeface="Times New Roman" pitchFamily="18" charset="0"/>
                <a:cs typeface="Times New Roman" pitchFamily="18" charset="0"/>
              </a:rPr>
              <a:t>darah ke mata berkurang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id-ID" sz="2000" dirty="0" smtClean="0">
                <a:latin typeface="Times New Roman" pitchFamily="18" charset="0"/>
                <a:cs typeface="Times New Roman" pitchFamily="18" charset="0"/>
              </a:rPr>
              <a:t>Stabilitas </a:t>
            </a:r>
            <a:r>
              <a:rPr lang="id-ID" sz="2000" dirty="0">
                <a:latin typeface="Times New Roman" pitchFamily="18" charset="0"/>
                <a:cs typeface="Times New Roman" pitchFamily="18" charset="0"/>
              </a:rPr>
              <a:t>emosi dan kepribadian berkaitan dengan penurunan </a:t>
            </a:r>
            <a:r>
              <a:rPr lang="id-ID" sz="2000" dirty="0" smtClean="0">
                <a:latin typeface="Times New Roman" pitchFamily="18" charset="0"/>
                <a:cs typeface="Times New Roman" pitchFamily="18" charset="0"/>
              </a:rPr>
              <a:t> kesehatan</a:t>
            </a:r>
            <a:endParaRPr lang="id-ID" sz="2000" dirty="0">
              <a:latin typeface="Times New Roman" pitchFamily="18" charset="0"/>
              <a:cs typeface="Times New Roman" pitchFamily="18" charset="0"/>
            </a:endParaRPr>
          </a:p>
          <a:p>
            <a:pPr marL="514350" indent="-514350" algn="just">
              <a:buFont typeface="+mj-lt"/>
              <a:buAutoNum type="arabicPeriod"/>
            </a:pPr>
            <a:r>
              <a:rPr lang="id-ID" sz="2000" dirty="0" smtClean="0">
                <a:latin typeface="Times New Roman" pitchFamily="18" charset="0"/>
                <a:cs typeface="Times New Roman" pitchFamily="18" charset="0"/>
              </a:rPr>
              <a:t>Gangguan </a:t>
            </a:r>
            <a:r>
              <a:rPr lang="id-ID" sz="2000" dirty="0">
                <a:latin typeface="Times New Roman" pitchFamily="18" charset="0"/>
                <a:cs typeface="Times New Roman" pitchFamily="18" charset="0"/>
              </a:rPr>
              <a:t>kesehatan utama adalah penyakit kardiovaskuler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id-ID" sz="2000" dirty="0" smtClean="0">
                <a:latin typeface="Times New Roman" pitchFamily="18" charset="0"/>
                <a:cs typeface="Times New Roman" pitchFamily="18" charset="0"/>
              </a:rPr>
              <a:t>Wanita </a:t>
            </a:r>
            <a:r>
              <a:rPr lang="id-ID" sz="2000" dirty="0">
                <a:latin typeface="Times New Roman" pitchFamily="18" charset="0"/>
                <a:cs typeface="Times New Roman" pitchFamily="18" charset="0"/>
              </a:rPr>
              <a:t>mengalami menopause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id-ID" sz="2000" dirty="0" smtClean="0">
                <a:latin typeface="Times New Roman" pitchFamily="18" charset="0"/>
                <a:cs typeface="Times New Roman" pitchFamily="18" charset="0"/>
              </a:rPr>
              <a:t>Pria </a:t>
            </a:r>
            <a:r>
              <a:rPr lang="id-ID" sz="2000" dirty="0">
                <a:latin typeface="Times New Roman" pitchFamily="18" charset="0"/>
                <a:cs typeface="Times New Roman" pitchFamily="18" charset="0"/>
              </a:rPr>
              <a:t>mengalami penurunan tingkat testosteron 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id-ID" dirty="0" smtClean="0"/>
              <a:t/>
            </a:r>
            <a:br>
              <a:rPr lang="id-ID" dirty="0" smtClean="0"/>
            </a:br>
            <a:endParaRPr lang="id-ID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609600" y="427038"/>
            <a:ext cx="8229600" cy="55369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d-ID" sz="4000" dirty="0" smtClean="0">
                <a:latin typeface="Times New Roman" pitchFamily="18" charset="0"/>
                <a:cs typeface="Times New Roman" pitchFamily="18" charset="0"/>
              </a:rPr>
              <a:t>Perkembanga Fisik </a:t>
            </a:r>
            <a:br>
              <a:rPr lang="id-ID" sz="4000" dirty="0" smtClean="0">
                <a:latin typeface="Times New Roman" pitchFamily="18" charset="0"/>
                <a:cs typeface="Times New Roman" pitchFamily="18" charset="0"/>
              </a:rPr>
            </a:br>
            <a:endParaRPr lang="id-ID" sz="4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0091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Perkembangan Kognitif 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id-ID" dirty="0" smtClean="0"/>
              <a:t>Masa Dewasa Awal </a:t>
            </a:r>
            <a:endParaRPr lang="id-ID" dirty="0"/>
          </a:p>
          <a:p>
            <a:pPr marL="514350" indent="-514350">
              <a:buFont typeface="+mj-lt"/>
              <a:buAutoNum type="arabicPeriod"/>
            </a:pPr>
            <a:r>
              <a:rPr lang="id-ID" dirty="0"/>
              <a:t>Tahap mencari </a:t>
            </a:r>
            <a:r>
              <a:rPr lang="id-ID" dirty="0" smtClean="0"/>
              <a:t>prestasi</a:t>
            </a:r>
            <a:endParaRPr lang="id-ID" dirty="0"/>
          </a:p>
          <a:p>
            <a:pPr marL="514350" indent="-514350">
              <a:buFont typeface="+mj-lt"/>
              <a:buAutoNum type="arabicPeriod"/>
            </a:pPr>
            <a:r>
              <a:rPr lang="id-ID" dirty="0" smtClean="0"/>
              <a:t>Tahap </a:t>
            </a:r>
            <a:r>
              <a:rPr lang="id-ID" dirty="0"/>
              <a:t>tanggung jawab</a:t>
            </a:r>
          </a:p>
          <a:p>
            <a:pPr marL="514350" indent="-514350">
              <a:buFont typeface="+mj-lt"/>
              <a:buAutoNum type="arabicPeriod"/>
            </a:pPr>
            <a:r>
              <a:rPr lang="id-ID" dirty="0" smtClean="0"/>
              <a:t>Tahap </a:t>
            </a:r>
            <a:r>
              <a:rPr lang="id-ID" dirty="0"/>
              <a:t>eksekutif</a:t>
            </a:r>
          </a:p>
          <a:p>
            <a:pPr marL="514350" indent="-514350">
              <a:buFont typeface="+mj-lt"/>
              <a:buAutoNum type="arabicPeriod"/>
            </a:pPr>
            <a:r>
              <a:rPr lang="id-ID" dirty="0" smtClean="0"/>
              <a:t>Tahap reintegratif</a:t>
            </a:r>
          </a:p>
          <a:p>
            <a:pPr marL="514350" indent="-514350">
              <a:buFont typeface="+mj-lt"/>
              <a:buAutoNum type="arabicPeriod"/>
            </a:pPr>
            <a:endParaRPr lang="id-ID" dirty="0"/>
          </a:p>
          <a:p>
            <a:pPr marL="0" indent="0">
              <a:buNone/>
            </a:pPr>
            <a:endParaRPr lang="id-ID" dirty="0" smtClean="0"/>
          </a:p>
        </p:txBody>
      </p:sp>
    </p:spTree>
    <p:extLst>
      <p:ext uri="{BB962C8B-B14F-4D97-AF65-F5344CB8AC3E}">
        <p14:creationId xmlns:p14="http://schemas.microsoft.com/office/powerpoint/2010/main" val="2485674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d-ID" dirty="0"/>
              <a:t>PERKEMBANGAN EMOSI, SOSIAL DAN MORAL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5112568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id-ID" dirty="0" smtClean="0"/>
              <a:t>Masa Dewasa Awal </a:t>
            </a:r>
          </a:p>
          <a:p>
            <a:pPr marL="514350" indent="-514350">
              <a:buFont typeface="+mj-lt"/>
              <a:buAutoNum type="arabicPeriod"/>
            </a:pPr>
            <a:r>
              <a:rPr lang="id-ID" dirty="0"/>
              <a:t>Perkembangan emosi, sosial dan moral pada masa dewasa dini sangat </a:t>
            </a:r>
            <a:r>
              <a:rPr lang="id-ID" dirty="0" smtClean="0"/>
              <a:t> berkaitan </a:t>
            </a:r>
            <a:r>
              <a:rPr lang="id-ID" dirty="0"/>
              <a:t>dengan perubahan dari masa sebelumnya, yaitu masa </a:t>
            </a:r>
            <a:r>
              <a:rPr lang="id-ID" dirty="0" smtClean="0"/>
              <a:t>remaja</a:t>
            </a:r>
            <a:endParaRPr lang="id-ID" dirty="0"/>
          </a:p>
          <a:p>
            <a:pPr marL="514350" indent="-514350">
              <a:buFont typeface="+mj-lt"/>
              <a:buAutoNum type="arabicPeriod"/>
            </a:pPr>
            <a:r>
              <a:rPr lang="id-ID" dirty="0" smtClean="0"/>
              <a:t>Minat </a:t>
            </a:r>
            <a:r>
              <a:rPr lang="id-ID" dirty="0"/>
              <a:t>menjadi fokus pada masa usia </a:t>
            </a:r>
            <a:r>
              <a:rPr lang="id-ID" dirty="0" smtClean="0"/>
              <a:t>dini</a:t>
            </a:r>
          </a:p>
          <a:p>
            <a:pPr marL="514350" indent="-514350">
              <a:buFont typeface="+mj-lt"/>
              <a:buAutoNum type="arabicPeriod"/>
            </a:pPr>
            <a:r>
              <a:rPr lang="id-ID" dirty="0" smtClean="0"/>
              <a:t>Kondisi </a:t>
            </a:r>
            <a:r>
              <a:rPr lang="id-ID" dirty="0"/>
              <a:t>yang mempengaruhi perubahan minat : perubahan kondisi </a:t>
            </a:r>
            <a:r>
              <a:rPr lang="id-ID" dirty="0" smtClean="0"/>
              <a:t>kesehatan</a:t>
            </a:r>
            <a:r>
              <a:rPr lang="id-ID" dirty="0"/>
              <a:t>, perubahan status sosek, perubahan pola kehidupan, </a:t>
            </a:r>
            <a:r>
              <a:rPr lang="id-ID" dirty="0" smtClean="0"/>
              <a:t>perubahan </a:t>
            </a:r>
            <a:r>
              <a:rPr lang="id-ID" dirty="0"/>
              <a:t>nilai, perubahan peran seks, perubahan status pernikahan, </a:t>
            </a:r>
            <a:r>
              <a:rPr lang="id-ID" dirty="0" smtClean="0"/>
              <a:t>menjadi </a:t>
            </a:r>
            <a:r>
              <a:rPr lang="id-ID" dirty="0"/>
              <a:t>orang tua, tekanan budaya dan </a:t>
            </a:r>
            <a:r>
              <a:rPr lang="id-ID" dirty="0" smtClean="0"/>
              <a:t>lingkungan</a:t>
            </a:r>
          </a:p>
          <a:p>
            <a:pPr marL="514350" indent="-514350">
              <a:buFont typeface="+mj-lt"/>
              <a:buAutoNum type="arabicPeriod"/>
            </a:pPr>
            <a:r>
              <a:rPr lang="id-ID" dirty="0" smtClean="0"/>
              <a:t>Masa </a:t>
            </a:r>
            <a:r>
              <a:rPr lang="id-ID" dirty="0"/>
              <a:t>dewasa dini merupakan masa krisis </a:t>
            </a:r>
            <a:r>
              <a:rPr lang="id-ID" dirty="0" smtClean="0"/>
              <a:t>sosial</a:t>
            </a:r>
          </a:p>
          <a:p>
            <a:pPr marL="514350" indent="-514350">
              <a:buFont typeface="+mj-lt"/>
              <a:buAutoNum type="arabicPeriod"/>
            </a:pPr>
            <a:r>
              <a:rPr lang="id-ID" dirty="0" smtClean="0"/>
              <a:t>Krisis </a:t>
            </a:r>
            <a:r>
              <a:rPr lang="id-ID" dirty="0"/>
              <a:t>sosial yang terjadi dikarenakan adanya tekanan pekerjaan dan </a:t>
            </a:r>
            <a:r>
              <a:rPr lang="id-ID" dirty="0" smtClean="0"/>
              <a:t>keluarga</a:t>
            </a:r>
          </a:p>
          <a:p>
            <a:pPr marL="514350" indent="-514350">
              <a:buFont typeface="+mj-lt"/>
              <a:buAutoNum type="arabicPeriod"/>
            </a:pPr>
            <a:r>
              <a:rPr lang="id-ID" dirty="0" smtClean="0"/>
              <a:t>Peran </a:t>
            </a:r>
            <a:r>
              <a:rPr lang="id-ID" dirty="0"/>
              <a:t>sosial sering terbatas, sehingga mempengaruhi persahabatan, </a:t>
            </a:r>
            <a:r>
              <a:rPr lang="id-ID" dirty="0" smtClean="0"/>
              <a:t>pengelompokkan </a:t>
            </a:r>
            <a:r>
              <a:rPr lang="id-ID" dirty="0"/>
              <a:t>sosial serta nilai-nilai yang diberikan pada </a:t>
            </a:r>
            <a:r>
              <a:rPr lang="id-ID" dirty="0" smtClean="0"/>
              <a:t>popularitas </a:t>
            </a:r>
            <a:r>
              <a:rPr lang="id-ID" dirty="0"/>
              <a:t>individu </a:t>
            </a:r>
          </a:p>
        </p:txBody>
      </p:sp>
    </p:spTree>
    <p:extLst>
      <p:ext uri="{BB962C8B-B14F-4D97-AF65-F5344CB8AC3E}">
        <p14:creationId xmlns:p14="http://schemas.microsoft.com/office/powerpoint/2010/main" val="1141683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id-ID" dirty="0" smtClean="0">
                <a:latin typeface="Times New Roman" pitchFamily="18" charset="0"/>
                <a:cs typeface="Times New Roman" pitchFamily="18" charset="0"/>
              </a:rPr>
              <a:t>Masa Dewasa Madya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id-ID" dirty="0" smtClean="0">
                <a:latin typeface="Times New Roman" pitchFamily="18" charset="0"/>
                <a:cs typeface="Times New Roman" pitchFamily="18" charset="0"/>
              </a:rPr>
              <a:t>Pernikahan </a:t>
            </a:r>
            <a:r>
              <a:rPr lang="id-ID" dirty="0">
                <a:latin typeface="Times New Roman" pitchFamily="18" charset="0"/>
                <a:cs typeface="Times New Roman" pitchFamily="18" charset="0"/>
              </a:rPr>
              <a:t>dan </a:t>
            </a:r>
            <a:r>
              <a:rPr lang="id-ID" dirty="0" smtClean="0">
                <a:latin typeface="Times New Roman" pitchFamily="18" charset="0"/>
                <a:cs typeface="Times New Roman" pitchFamily="18" charset="0"/>
              </a:rPr>
              <a:t>cinta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id-ID" dirty="0" smtClean="0">
                <a:latin typeface="Times New Roman" pitchFamily="18" charset="0"/>
                <a:cs typeface="Times New Roman" pitchFamily="18" charset="0"/>
              </a:rPr>
              <a:t>Sindrom </a:t>
            </a:r>
            <a:r>
              <a:rPr lang="id-ID" dirty="0">
                <a:latin typeface="Times New Roman" pitchFamily="18" charset="0"/>
                <a:cs typeface="Times New Roman" pitchFamily="18" charset="0"/>
              </a:rPr>
              <a:t>sarang </a:t>
            </a:r>
            <a:r>
              <a:rPr lang="id-ID" dirty="0" smtClean="0">
                <a:latin typeface="Times New Roman" pitchFamily="18" charset="0"/>
                <a:cs typeface="Times New Roman" pitchFamily="18" charset="0"/>
              </a:rPr>
              <a:t>kosong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id-ID" dirty="0" smtClean="0">
                <a:latin typeface="Times New Roman" pitchFamily="18" charset="0"/>
                <a:cs typeface="Times New Roman" pitchFamily="18" charset="0"/>
              </a:rPr>
              <a:t>Hubungan </a:t>
            </a:r>
            <a:r>
              <a:rPr lang="id-ID" dirty="0">
                <a:latin typeface="Times New Roman" pitchFamily="18" charset="0"/>
                <a:cs typeface="Times New Roman" pitchFamily="18" charset="0"/>
              </a:rPr>
              <a:t>persaudaraan dan </a:t>
            </a:r>
            <a:r>
              <a:rPr lang="id-ID" dirty="0" smtClean="0">
                <a:latin typeface="Times New Roman" pitchFamily="18" charset="0"/>
                <a:cs typeface="Times New Roman" pitchFamily="18" charset="0"/>
              </a:rPr>
              <a:t>persahabatan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id-ID" dirty="0" smtClean="0">
                <a:latin typeface="Times New Roman" pitchFamily="18" charset="0"/>
                <a:cs typeface="Times New Roman" pitchFamily="18" charset="0"/>
              </a:rPr>
              <a:t>Pengisian </a:t>
            </a:r>
            <a:r>
              <a:rPr lang="id-ID" dirty="0">
                <a:latin typeface="Times New Roman" pitchFamily="18" charset="0"/>
                <a:cs typeface="Times New Roman" pitchFamily="18" charset="0"/>
              </a:rPr>
              <a:t>waktu </a:t>
            </a:r>
            <a:r>
              <a:rPr lang="id-ID" dirty="0" smtClean="0">
                <a:latin typeface="Times New Roman" pitchFamily="18" charset="0"/>
                <a:cs typeface="Times New Roman" pitchFamily="18" charset="0"/>
              </a:rPr>
              <a:t>luang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id-ID" dirty="0" smtClean="0">
                <a:latin typeface="Times New Roman" pitchFamily="18" charset="0"/>
                <a:cs typeface="Times New Roman" pitchFamily="18" charset="0"/>
              </a:rPr>
              <a:t>Hubungan </a:t>
            </a:r>
            <a:r>
              <a:rPr lang="id-ID" dirty="0">
                <a:latin typeface="Times New Roman" pitchFamily="18" charset="0"/>
                <a:cs typeface="Times New Roman" pitchFamily="18" charset="0"/>
              </a:rPr>
              <a:t>antar </a:t>
            </a:r>
            <a:r>
              <a:rPr lang="id-ID" dirty="0" smtClean="0">
                <a:latin typeface="Times New Roman" pitchFamily="18" charset="0"/>
                <a:cs typeface="Times New Roman" pitchFamily="18" charset="0"/>
              </a:rPr>
              <a:t>generasi</a:t>
            </a:r>
          </a:p>
          <a:p>
            <a:pPr marL="514350" indent="-514350">
              <a:buFont typeface="+mj-lt"/>
              <a:buAutoNum type="arabicPeriod"/>
            </a:pPr>
            <a:endParaRPr lang="id-ID" sz="1400" dirty="0" smtClean="0"/>
          </a:p>
          <a:p>
            <a:pPr marL="0" indent="0">
              <a:buNone/>
            </a:pPr>
            <a:endParaRPr lang="id-ID" sz="1400" dirty="0" smtClean="0"/>
          </a:p>
          <a:p>
            <a:pPr marL="0" indent="0">
              <a:buNone/>
            </a:pP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3812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3528392"/>
          </a:xfrm>
        </p:spPr>
        <p:txBody>
          <a:bodyPr/>
          <a:lstStyle/>
          <a:p>
            <a:pPr marL="0" indent="0">
              <a:buNone/>
            </a:pPr>
            <a:endParaRPr lang="id-ID" dirty="0"/>
          </a:p>
          <a:p>
            <a:pPr marL="0" indent="0" algn="ctr">
              <a:buNone/>
            </a:pPr>
            <a:r>
              <a:rPr lang="id-ID" sz="7200" b="1" dirty="0" smtClean="0">
                <a:latin typeface="Blackadder ITC" pitchFamily="82" charset="0"/>
              </a:rPr>
              <a:t>Terimakasih  Atas Perhatiannya  </a:t>
            </a:r>
            <a:r>
              <a:rPr lang="id-ID" sz="7200" b="1" dirty="0" smtClean="0">
                <a:latin typeface="Blackadder ITC" pitchFamily="82" charset="0"/>
                <a:sym typeface="Wingdings" pitchFamily="2" charset="2"/>
              </a:rPr>
              <a:t> </a:t>
            </a:r>
            <a:endParaRPr lang="id-ID" sz="7200" b="1" dirty="0">
              <a:latin typeface="Blackadder ITC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3792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379</TotalTime>
  <Words>491</Words>
  <Application>Microsoft Office PowerPoint</Application>
  <PresentationFormat>On-screen Show (4:3)</PresentationFormat>
  <Paragraphs>90</Paragraphs>
  <Slides>14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BAB IX Masa Dewasa</vt:lpstr>
      <vt:lpstr>Pengertian Masa Dewasa </vt:lpstr>
      <vt:lpstr>Batasan Usia </vt:lpstr>
      <vt:lpstr>Ciri Khas Perkembangan Masa Dewasa Awal</vt:lpstr>
      <vt:lpstr>Ciri Khas Perkembangan Masa Dewasa Madya </vt:lpstr>
      <vt:lpstr> Tugas Perkembangan Masa Dewasa Awal  </vt:lpstr>
      <vt:lpstr>Tugas Perkembangan Masa Dewasa Madya</vt:lpstr>
      <vt:lpstr> Aspek-aspek Perkembangan Masa Dewasa Awal </vt:lpstr>
      <vt:lpstr>PowerPoint Presentation</vt:lpstr>
      <vt:lpstr> </vt:lpstr>
      <vt:lpstr>Perkembangan Kognitif </vt:lpstr>
      <vt:lpstr>PERKEMBANGAN EMOSI, SOSIAL DAN MORAL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Masa Dewasa</dc:title>
  <dc:creator>DELL</dc:creator>
  <cp:lastModifiedBy>user</cp:lastModifiedBy>
  <cp:revision>35</cp:revision>
  <dcterms:created xsi:type="dcterms:W3CDTF">2016-05-18T14:23:53Z</dcterms:created>
  <dcterms:modified xsi:type="dcterms:W3CDTF">2021-03-17T01:49:50Z</dcterms:modified>
</cp:coreProperties>
</file>