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8" r:id="rId4"/>
    <p:sldId id="264" r:id="rId5"/>
    <p:sldId id="259" r:id="rId6"/>
    <p:sldId id="265" r:id="rId7"/>
    <p:sldId id="260" r:id="rId8"/>
    <p:sldId id="261" r:id="rId9"/>
    <p:sldId id="266" r:id="rId10"/>
    <p:sldId id="267" r:id="rId11"/>
    <p:sldId id="268" r:id="rId12"/>
    <p:sldId id="263" r:id="rId13"/>
    <p:sldId id="269" r:id="rId14"/>
    <p:sldId id="262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303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219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241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706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254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963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08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677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988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131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818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508231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9852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6198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3974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7983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535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3/23/2017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36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Representasi</a:t>
            </a:r>
            <a:r>
              <a:rPr lang="en-US" sz="4000" dirty="0"/>
              <a:t> </a:t>
            </a:r>
            <a:r>
              <a:rPr lang="en-US" sz="4000" dirty="0" err="1"/>
              <a:t>pengetahuan</a:t>
            </a:r>
            <a:endParaRPr lang="id-ID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Pertemuan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5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533608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Pengetahuan (Knowledge)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 yang </a:t>
            </a:r>
            <a:r>
              <a:rPr lang="en-US" dirty="0" err="1"/>
              <a:t>hadir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terwujud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jiwa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pikiran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 Karena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reaksi</a:t>
            </a:r>
            <a:r>
              <a:rPr lang="en-US" dirty="0"/>
              <a:t>, </a:t>
            </a:r>
            <a:r>
              <a:rPr lang="en-US" dirty="0" err="1"/>
              <a:t>sentuhan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 </a:t>
            </a:r>
            <a:r>
              <a:rPr lang="en-US" dirty="0" err="1"/>
              <a:t>sekitarnya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Contoh</a:t>
            </a:r>
            <a:r>
              <a:rPr lang="en-US" dirty="0"/>
              <a:t>: </a:t>
            </a:r>
          </a:p>
          <a:p>
            <a:r>
              <a:rPr lang="en-US" dirty="0" err="1"/>
              <a:t>pengetahuan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binatang</a:t>
            </a:r>
            <a:r>
              <a:rPr lang="en-US" dirty="0"/>
              <a:t>, </a:t>
            </a:r>
            <a:r>
              <a:rPr lang="en-US" dirty="0" err="1"/>
              <a:t>sifat-sifat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perilakunya</a:t>
            </a:r>
            <a:endParaRPr lang="en-US" dirty="0"/>
          </a:p>
          <a:p>
            <a:r>
              <a:rPr lang="en-US" dirty="0" err="1"/>
              <a:t>Pengetahuan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penyakit</a:t>
            </a:r>
            <a:r>
              <a:rPr lang="en-US" dirty="0"/>
              <a:t>, </a:t>
            </a:r>
            <a:r>
              <a:rPr lang="en-US" dirty="0" err="1"/>
              <a:t>gejala-gejala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pengobatannya</a:t>
            </a:r>
            <a:endParaRPr lang="en-US" dirty="0"/>
          </a:p>
          <a:p>
            <a:r>
              <a:rPr lang="en-US" dirty="0" err="1"/>
              <a:t>Pengetahuan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tanaman</a:t>
            </a:r>
            <a:r>
              <a:rPr lang="en-US" dirty="0"/>
              <a:t>, </a:t>
            </a:r>
            <a:r>
              <a:rPr lang="en-US" dirty="0" err="1"/>
              <a:t>jenis-jenisnya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hidupnya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673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Representasi pengetahuan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menyajikan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yang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skema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diagram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diketahui</a:t>
            </a:r>
            <a:r>
              <a:rPr lang="en-US" dirty="0"/>
              <a:t> </a:t>
            </a:r>
            <a:r>
              <a:rPr lang="en-US" dirty="0" err="1"/>
              <a:t>relasi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yang lain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dipakai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menguji</a:t>
            </a:r>
            <a:r>
              <a:rPr lang="en-US" dirty="0"/>
              <a:t> </a:t>
            </a:r>
            <a:r>
              <a:rPr lang="en-US" dirty="0" err="1"/>
              <a:t>kebenaran</a:t>
            </a:r>
            <a:r>
              <a:rPr lang="en-US" dirty="0"/>
              <a:t> </a:t>
            </a:r>
            <a:r>
              <a:rPr lang="en-US" dirty="0" err="1"/>
              <a:t>penalarannya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505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Representasi pengetahuan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merepresentasikam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(</a:t>
            </a:r>
            <a:r>
              <a:rPr lang="en-US" dirty="0" err="1"/>
              <a:t>fakta</a:t>
            </a:r>
            <a:r>
              <a:rPr lang="en-US" dirty="0"/>
              <a:t>),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mengacu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entitas</a:t>
            </a:r>
            <a:r>
              <a:rPr lang="en-US" dirty="0"/>
              <a:t>:</a:t>
            </a:r>
          </a:p>
          <a:p>
            <a:pPr marL="457200" indent="-457200">
              <a:buAutoNum type="arabicPeriod"/>
            </a:pPr>
            <a:r>
              <a:rPr lang="en-US" dirty="0" err="1"/>
              <a:t>Fakta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kejadian</a:t>
            </a:r>
            <a:r>
              <a:rPr lang="en-US" dirty="0"/>
              <a:t> </a:t>
            </a:r>
            <a:r>
              <a:rPr lang="en-US" dirty="0" err="1"/>
              <a:t>sebenarnya</a:t>
            </a:r>
            <a:r>
              <a:rPr lang="en-US" dirty="0"/>
              <a:t>. </a:t>
            </a:r>
            <a:r>
              <a:rPr lang="en-US" dirty="0" err="1"/>
              <a:t>Fakta</a:t>
            </a:r>
            <a:r>
              <a:rPr lang="en-US" dirty="0"/>
              <a:t> </a:t>
            </a:r>
            <a:r>
              <a:rPr lang="en-US" dirty="0" err="1"/>
              <a:t>inilah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representasikan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 err="1"/>
              <a:t>Representasi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fakta</a:t>
            </a:r>
            <a:r>
              <a:rPr lang="en-US" dirty="0"/>
              <a:t>.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representasi</a:t>
            </a:r>
            <a:r>
              <a:rPr lang="en-US" dirty="0"/>
              <a:t> </a:t>
            </a:r>
            <a:r>
              <a:rPr lang="en-US" dirty="0" err="1"/>
              <a:t>inilah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mengolah</a:t>
            </a:r>
            <a:r>
              <a:rPr lang="en-US" dirty="0"/>
              <a:t> </a:t>
            </a:r>
            <a:r>
              <a:rPr lang="en-US" dirty="0" err="1"/>
              <a:t>fakta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512194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Representasi logika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ukur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berpikir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menalar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benar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didapatkan</a:t>
            </a:r>
            <a:r>
              <a:rPr lang="en-US" dirty="0"/>
              <a:t> </a:t>
            </a:r>
            <a:r>
              <a:rPr lang="en-US" dirty="0" err="1"/>
              <a:t>kesimpulan</a:t>
            </a:r>
            <a:r>
              <a:rPr lang="en-US" dirty="0"/>
              <a:t> yang abash</a:t>
            </a:r>
          </a:p>
          <a:p>
            <a:r>
              <a:rPr lang="en-US" dirty="0" err="1"/>
              <a:t>Logika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panalaran</a:t>
            </a:r>
            <a:r>
              <a:rPr lang="en-US" dirty="0"/>
              <a:t> (reasoning)</a:t>
            </a:r>
          </a:p>
          <a:p>
            <a:r>
              <a:rPr lang="en-US" dirty="0"/>
              <a:t>Reasoning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, proses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berpikir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menarik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kesimpulan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pernyataan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pernyataan</a:t>
            </a:r>
            <a:r>
              <a:rPr lang="en-US" dirty="0"/>
              <a:t> yang </a:t>
            </a:r>
            <a:r>
              <a:rPr lang="en-US" dirty="0" err="1"/>
              <a:t>diketahui</a:t>
            </a:r>
            <a:r>
              <a:rPr lang="en-US" dirty="0"/>
              <a:t> </a:t>
            </a:r>
            <a:r>
              <a:rPr lang="en-US" dirty="0" err="1"/>
              <a:t>benar</a:t>
            </a:r>
            <a:r>
              <a:rPr lang="en-US" dirty="0"/>
              <a:t> </a:t>
            </a:r>
            <a:r>
              <a:rPr lang="en-US" dirty="0" err="1"/>
              <a:t>ataupun</a:t>
            </a:r>
            <a:r>
              <a:rPr lang="en-US" dirty="0"/>
              <a:t> yang </a:t>
            </a:r>
            <a:r>
              <a:rPr lang="en-US" dirty="0" err="1"/>
              <a:t>dianggap</a:t>
            </a:r>
            <a:r>
              <a:rPr lang="en-US" dirty="0"/>
              <a:t> </a:t>
            </a:r>
            <a:r>
              <a:rPr lang="en-US" dirty="0" err="1"/>
              <a:t>benar</a:t>
            </a:r>
            <a:r>
              <a:rPr lang="en-US" dirty="0"/>
              <a:t> yang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premis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553583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Representasi logika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logika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aturan-aturan</a:t>
            </a:r>
            <a:r>
              <a:rPr lang="en-US" dirty="0"/>
              <a:t> </a:t>
            </a:r>
            <a:r>
              <a:rPr lang="en-US" dirty="0" err="1"/>
              <a:t>penalaran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orang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kalimat</a:t>
            </a:r>
            <a:r>
              <a:rPr lang="en-US" dirty="0"/>
              <a:t> </a:t>
            </a:r>
            <a:r>
              <a:rPr lang="en-US" dirty="0" err="1"/>
              <a:t>benar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keduanya</a:t>
            </a:r>
            <a:endParaRPr lang="en-US" dirty="0"/>
          </a:p>
          <a:p>
            <a:r>
              <a:rPr lang="en-US" dirty="0" err="1"/>
              <a:t>Representasi</a:t>
            </a:r>
            <a:r>
              <a:rPr lang="en-US" dirty="0"/>
              <a:t> </a:t>
            </a:r>
            <a:r>
              <a:rPr lang="en-US" dirty="0" err="1"/>
              <a:t>logika</a:t>
            </a:r>
            <a:r>
              <a:rPr lang="en-US" dirty="0"/>
              <a:t> </a:t>
            </a:r>
            <a:r>
              <a:rPr lang="en-US" dirty="0" err="1"/>
              <a:t>dibagi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2 </a:t>
            </a:r>
            <a:r>
              <a:rPr lang="en-US" dirty="0" err="1"/>
              <a:t>jenis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/>
              <a:t>Logika</a:t>
            </a:r>
            <a:r>
              <a:rPr lang="en-US" dirty="0"/>
              <a:t> </a:t>
            </a:r>
            <a:r>
              <a:rPr lang="en-US" dirty="0" err="1"/>
              <a:t>proposisi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/>
              <a:t>Logika</a:t>
            </a:r>
            <a:r>
              <a:rPr lang="en-US" dirty="0"/>
              <a:t> </a:t>
            </a:r>
            <a:r>
              <a:rPr lang="en-US" dirty="0" err="1"/>
              <a:t>predikat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555513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Jaringan semantic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representasi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menggambarkan</a:t>
            </a:r>
            <a:r>
              <a:rPr lang="en-US" dirty="0"/>
              <a:t> data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, yang </a:t>
            </a:r>
            <a:r>
              <a:rPr lang="en-US" dirty="0" err="1"/>
              <a:t>menunjukkan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objek</a:t>
            </a:r>
            <a:endParaRPr lang="en-US" dirty="0"/>
          </a:p>
          <a:p>
            <a:r>
              <a:rPr lang="en-US" dirty="0" err="1"/>
              <a:t>Objek</a:t>
            </a:r>
            <a:r>
              <a:rPr lang="en-US" dirty="0"/>
              <a:t> bias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benda</a:t>
            </a:r>
            <a:r>
              <a:rPr lang="en-US" dirty="0"/>
              <a:t> </a:t>
            </a:r>
            <a:r>
              <a:rPr lang="en-US" dirty="0" err="1"/>
              <a:t>fisik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mobil</a:t>
            </a:r>
            <a:r>
              <a:rPr lang="en-US" dirty="0"/>
              <a:t>, </a:t>
            </a:r>
            <a:r>
              <a:rPr lang="en-US" dirty="0" err="1"/>
              <a:t>rumah</a:t>
            </a:r>
            <a:r>
              <a:rPr lang="en-US" dirty="0"/>
              <a:t>, orang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pikiran</a:t>
            </a:r>
            <a:r>
              <a:rPr lang="en-US" dirty="0"/>
              <a:t>, </a:t>
            </a:r>
            <a:r>
              <a:rPr lang="en-US" dirty="0" err="1"/>
              <a:t>kejadian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tindakan</a:t>
            </a:r>
            <a:endParaRPr lang="en-US" dirty="0"/>
          </a:p>
          <a:p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grafik</a:t>
            </a:r>
            <a:r>
              <a:rPr lang="en-US" dirty="0"/>
              <a:t> yang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simpul-simpul</a:t>
            </a:r>
            <a:r>
              <a:rPr lang="en-US" dirty="0"/>
              <a:t> (node) yang </a:t>
            </a:r>
            <a:r>
              <a:rPr lang="en-US" dirty="0" err="1"/>
              <a:t>merepresentasikan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busur-busur</a:t>
            </a:r>
            <a:r>
              <a:rPr lang="en-US" dirty="0"/>
              <a:t> (arcs) yang </a:t>
            </a:r>
            <a:r>
              <a:rPr lang="en-US" dirty="0" err="1"/>
              <a:t>menunjukkan</a:t>
            </a:r>
            <a:r>
              <a:rPr lang="en-US" dirty="0"/>
              <a:t> </a:t>
            </a:r>
            <a:r>
              <a:rPr lang="en-US" dirty="0" err="1"/>
              <a:t>relasi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objek-objek</a:t>
            </a:r>
            <a:r>
              <a:rPr lang="en-US" dirty="0"/>
              <a:t> </a:t>
            </a:r>
            <a:r>
              <a:rPr lang="en-US" dirty="0" err="1"/>
              <a:t>tersebut</a:t>
            </a:r>
            <a:endParaRPr lang="en-US" dirty="0"/>
          </a:p>
          <a:p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efektif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merepresentasikan</a:t>
            </a:r>
            <a:r>
              <a:rPr lang="en-US" dirty="0"/>
              <a:t> </a:t>
            </a:r>
            <a:r>
              <a:rPr lang="en-US" dirty="0" err="1"/>
              <a:t>pemetaan</a:t>
            </a:r>
            <a:r>
              <a:rPr lang="en-US" dirty="0"/>
              <a:t> data agar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duplikasi</a:t>
            </a:r>
            <a:r>
              <a:rPr lang="en-US" dirty="0"/>
              <a:t> data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102992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Frame (Bingkai)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Ditemukan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marvin</a:t>
            </a:r>
            <a:r>
              <a:rPr lang="en-US" dirty="0"/>
              <a:t> Minsky (1970)</a:t>
            </a:r>
          </a:p>
          <a:p>
            <a:r>
              <a:rPr lang="en-US" dirty="0"/>
              <a:t>Frame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dipandang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data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merepresentasikan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yang </a:t>
            </a:r>
            <a:r>
              <a:rPr lang="en-US" dirty="0" err="1"/>
              <a:t>didasarkan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karakteristik</a:t>
            </a:r>
            <a:r>
              <a:rPr lang="en-US" dirty="0"/>
              <a:t> yang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dikenal</a:t>
            </a:r>
            <a:r>
              <a:rPr lang="en-US" dirty="0"/>
              <a:t>, yang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pengalaman-pengalaman</a:t>
            </a:r>
            <a:endParaRPr lang="en-US" dirty="0"/>
          </a:p>
          <a:p>
            <a:r>
              <a:rPr lang="en-US" dirty="0"/>
              <a:t>Frame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2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: </a:t>
            </a:r>
          </a:p>
          <a:p>
            <a:pPr marL="0" indent="0">
              <a:buNone/>
            </a:pPr>
            <a:r>
              <a:rPr lang="en-US" dirty="0"/>
              <a:t>	Slot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/>
              <a:t>subslot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658584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Frame (Bingkai)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Slot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kumpulan</a:t>
            </a:r>
            <a:r>
              <a:rPr lang="en-US" dirty="0"/>
              <a:t> </a:t>
            </a:r>
            <a:r>
              <a:rPr lang="en-US" dirty="0" err="1"/>
              <a:t>atribut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property yang </a:t>
            </a:r>
            <a:r>
              <a:rPr lang="en-US" dirty="0" err="1"/>
              <a:t>menjelaskan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yang </a:t>
            </a:r>
            <a:r>
              <a:rPr lang="en-US" dirty="0" err="1"/>
              <a:t>direpresentasikan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frame</a:t>
            </a:r>
          </a:p>
          <a:p>
            <a:r>
              <a:rPr lang="en-US" dirty="0" err="1"/>
              <a:t>Subslot</a:t>
            </a:r>
            <a:r>
              <a:rPr lang="en-US" dirty="0"/>
              <a:t> </a:t>
            </a:r>
            <a:r>
              <a:rPr lang="en-US" dirty="0" err="1"/>
              <a:t>menjelaskan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prosedur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atribut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slot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216387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Frame (Bingkai)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Slot </a:t>
            </a:r>
            <a:r>
              <a:rPr lang="en-US" dirty="0" err="1"/>
              <a:t>dalam</a:t>
            </a:r>
            <a:r>
              <a:rPr lang="en-US" dirty="0"/>
              <a:t> frame </a:t>
            </a:r>
            <a:r>
              <a:rPr lang="en-US" dirty="0" err="1"/>
              <a:t>berisi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:</a:t>
            </a:r>
          </a:p>
          <a:p>
            <a:r>
              <a:rPr lang="en-US" dirty="0"/>
              <a:t>INFORMASI IDENTIFIKASI FRAME</a:t>
            </a:r>
          </a:p>
          <a:p>
            <a:r>
              <a:rPr lang="en-US" dirty="0"/>
              <a:t>HUBUNGAN FRAME DENGAN FRAME YANG LAIN</a:t>
            </a:r>
          </a:p>
          <a:p>
            <a:r>
              <a:rPr lang="en-US" dirty="0"/>
              <a:t>PENGGAMBARAN PERSYARATAN YANG DIBUTUHKAN FRAME</a:t>
            </a:r>
          </a:p>
          <a:p>
            <a:r>
              <a:rPr lang="en-US" dirty="0"/>
              <a:t>INFORMASI PROSEDURAL UNTUK MENGGUNAKAN STRUKTUR YANG DIGAMBARKAN</a:t>
            </a:r>
          </a:p>
          <a:p>
            <a:r>
              <a:rPr lang="en-US" dirty="0"/>
              <a:t>INFORMASI DEFAULT FRAME</a:t>
            </a:r>
          </a:p>
          <a:p>
            <a:r>
              <a:rPr lang="en-US" dirty="0"/>
              <a:t>INFORMASI BARU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753690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Frame (Bingkai)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75541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err="1"/>
              <a:t>SUBSlot</a:t>
            </a:r>
            <a:r>
              <a:rPr lang="en-US" dirty="0"/>
              <a:t> TERDIRI DARI BEBERAPA BENTUK:</a:t>
            </a:r>
          </a:p>
          <a:p>
            <a:r>
              <a:rPr lang="en-US" dirty="0"/>
              <a:t>VALUE, NIALI DARI SUATU ATRIBUT</a:t>
            </a:r>
          </a:p>
          <a:p>
            <a:r>
              <a:rPr lang="en-US" dirty="0"/>
              <a:t>DEFAULT, NILAI YANG DIGUNAKAN JIKA SLOT KOSONG ATAU TIDAK DIDESKRIPSIKAN PADA INSTANSIASI FRAME</a:t>
            </a:r>
          </a:p>
          <a:p>
            <a:r>
              <a:rPr lang="en-US" dirty="0"/>
              <a:t>RANGE, JENIS INFORMASI YANG MUNCUL PADA SLOT</a:t>
            </a:r>
          </a:p>
          <a:p>
            <a:r>
              <a:rPr lang="en-US" dirty="0"/>
              <a:t>IF ADDED, BERISI INFORMASI TINDAKAN YANG AKAN DIKERJAKAN JIKA NILAI SLOT DIISI</a:t>
            </a:r>
          </a:p>
          <a:p>
            <a:r>
              <a:rPr lang="en-US" dirty="0"/>
              <a:t>IF NEEDED, SUBSLOT INI DIGUNAKAN PADA KASUS DIMANA TIDAK ADA VALUE PADA SLOT</a:t>
            </a:r>
          </a:p>
          <a:p>
            <a:r>
              <a:rPr lang="en-US" dirty="0"/>
              <a:t>OTHER, SLOT DAPAT BERISI FRAME, RULE, JARINGAN SEMANTIK ATAUPUN TIPE LAIN DARI INFORMASI</a:t>
            </a:r>
          </a:p>
        </p:txBody>
      </p:sp>
    </p:spTree>
    <p:extLst>
      <p:ext uri="{BB962C8B-B14F-4D97-AF65-F5344CB8AC3E}">
        <p14:creationId xmlns:p14="http://schemas.microsoft.com/office/powerpoint/2010/main" val="3620692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Script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DIRANCANG OLEH ROGER SCHANK &amp; ROBERT P. ABELSON DAN KELOMPOK RISET MEREKA SEBAGAI ALAT PENGORGANISASIAN STRUKTUR-STRUKTUR CONCEPTUAL DEPENDENCY (KETERGANTUNGAN KONSEPTUAL) MENJADI DESKRIPSI KHUSUS</a:t>
            </a:r>
          </a:p>
          <a:p>
            <a:r>
              <a:rPr lang="en-US" dirty="0"/>
              <a:t>CONCEPTUAL DEPENDENCY (KETERGANTUNGAN KONSEPTUAL) ADALAH TEORI TENTANG BAGAIMANA MEREPRESENTASIKAN PENGETAHUAN TENTANG EVENT (KEJADIAN) YANG BIASANYA TERKANDUNG DALAM KALIMAT BAHASA NATURAL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203805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Script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ADALAH SKEMA REPRESENTASI PENGETAHUAN YANG MENGGAMBARKAN URUT-URUTAN KEJADIAN (SEQUENCE OF EVENTS)</a:t>
            </a:r>
          </a:p>
          <a:p>
            <a:r>
              <a:rPr lang="en-US" dirty="0"/>
              <a:t>UNTUK MEMPERMUDAH PEMAHAMAN TENTANG URUTAN SUATU KEJADIAN, SCRIPT DILENGKAPI ELEMEN-ELEMEN BERIKUT:</a:t>
            </a:r>
          </a:p>
          <a:p>
            <a:pPr marL="0" indent="0">
              <a:buNone/>
            </a:pPr>
            <a:r>
              <a:rPr lang="en-US" dirty="0"/>
              <a:t>	TRACK/JALUR			ROLE/PERAN</a:t>
            </a:r>
          </a:p>
          <a:p>
            <a:pPr marL="0" indent="0">
              <a:buNone/>
            </a:pPr>
            <a:r>
              <a:rPr lang="en-US" dirty="0"/>
              <a:t>	KONDISI INPUT			SCENE/ADEGAN</a:t>
            </a:r>
          </a:p>
          <a:p>
            <a:pPr marL="0" indent="0">
              <a:buNone/>
            </a:pPr>
            <a:r>
              <a:rPr lang="en-US" dirty="0"/>
              <a:t>	PROP/PENDKUNG		HASIL</a:t>
            </a:r>
          </a:p>
        </p:txBody>
      </p:sp>
    </p:spTree>
    <p:extLst>
      <p:ext uri="{BB962C8B-B14F-4D97-AF65-F5344CB8AC3E}">
        <p14:creationId xmlns:p14="http://schemas.microsoft.com/office/powerpoint/2010/main" val="39312907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Aturan produksi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DITULISKAN DALAM BENTUK JIKA – MAKA (IF-THEN)</a:t>
            </a:r>
          </a:p>
          <a:p>
            <a:r>
              <a:rPr lang="en-US" dirty="0"/>
              <a:t>ADALAH SALAH SATU REPRESENTASI PENGETAHUAN YANG MENGHUBUNGKAN PREMIS DENGAN KONKLUSI YANG DIAKIBATKANNYA</a:t>
            </a:r>
          </a:p>
          <a:p>
            <a:r>
              <a:rPr lang="en-US" dirty="0"/>
              <a:t>STRUKTUR ATURAN PRODUKSI YANG MENGHUBUNGKAN PREMIS DENGAN KONKLUSI DAPAT DIJELASKAN SEBAGAI BERIKUT: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i="1" dirty="0">
                <a:solidFill>
                  <a:srgbClr val="FF0000"/>
                </a:solidFill>
              </a:rPr>
              <a:t>IF</a:t>
            </a:r>
            <a:r>
              <a:rPr lang="en-US" dirty="0">
                <a:solidFill>
                  <a:srgbClr val="FF0000"/>
                </a:solidFill>
              </a:rPr>
              <a:t> PREMIS </a:t>
            </a:r>
            <a:r>
              <a:rPr lang="en-US" i="1" dirty="0">
                <a:solidFill>
                  <a:srgbClr val="FF0000"/>
                </a:solidFill>
              </a:rPr>
              <a:t>THEN</a:t>
            </a:r>
            <a:r>
              <a:rPr lang="en-US" dirty="0">
                <a:solidFill>
                  <a:srgbClr val="FF0000"/>
                </a:solidFill>
              </a:rPr>
              <a:t> KONKLUSI</a:t>
            </a:r>
          </a:p>
          <a:p>
            <a:r>
              <a:rPr lang="en-US" i="1" dirty="0">
                <a:solidFill>
                  <a:srgbClr val="FF0000"/>
                </a:solidFill>
              </a:rPr>
              <a:t>KONKLUSI</a:t>
            </a:r>
            <a:r>
              <a:rPr lang="en-US" dirty="0"/>
              <a:t> PADA BAGIAN </a:t>
            </a:r>
            <a:r>
              <a:rPr lang="en-US" i="1" dirty="0">
                <a:solidFill>
                  <a:srgbClr val="FF0000"/>
                </a:solidFill>
              </a:rPr>
              <a:t>THEN</a:t>
            </a:r>
            <a:r>
              <a:rPr lang="en-US" dirty="0"/>
              <a:t> BERNILAI </a:t>
            </a:r>
            <a:r>
              <a:rPr lang="en-US" i="1" dirty="0">
                <a:solidFill>
                  <a:srgbClr val="FF0000"/>
                </a:solidFill>
              </a:rPr>
              <a:t>BENAR</a:t>
            </a:r>
            <a:r>
              <a:rPr lang="en-US" dirty="0"/>
              <a:t> JIKA </a:t>
            </a:r>
            <a:r>
              <a:rPr lang="en-US" i="1" dirty="0">
                <a:solidFill>
                  <a:srgbClr val="FF0000"/>
                </a:solidFill>
              </a:rPr>
              <a:t>PREMIS</a:t>
            </a:r>
            <a:r>
              <a:rPr lang="en-US" dirty="0"/>
              <a:t> PADA BAGIAN </a:t>
            </a:r>
            <a:r>
              <a:rPr lang="en-US" i="1" dirty="0">
                <a:solidFill>
                  <a:srgbClr val="FF0000"/>
                </a:solidFill>
              </a:rPr>
              <a:t>IF</a:t>
            </a:r>
            <a:r>
              <a:rPr lang="en-US" dirty="0"/>
              <a:t> BERNILAI </a:t>
            </a:r>
            <a:r>
              <a:rPr lang="en-US" i="1" dirty="0">
                <a:solidFill>
                  <a:srgbClr val="FF0000"/>
                </a:solidFill>
              </a:rPr>
              <a:t>BENAR</a:t>
            </a:r>
            <a:endParaRPr lang="id-ID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7135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Aturan produksi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KEUNTUNGAN</a:t>
            </a:r>
          </a:p>
          <a:p>
            <a:pPr marL="0" indent="0">
              <a:buNone/>
            </a:pPr>
            <a:r>
              <a:rPr lang="en-US" dirty="0"/>
              <a:t>	SEDERHANA DAN MUDAH DIPAHAMI</a:t>
            </a:r>
          </a:p>
          <a:p>
            <a:pPr marL="0" indent="0">
              <a:buNone/>
            </a:pPr>
            <a:r>
              <a:rPr lang="en-US" dirty="0"/>
              <a:t>	IMPLEMENTASI SECARA STRAIGHTFORWARD SANGAT 			DIMUNGKINKAN DALAM KOMPUTER</a:t>
            </a:r>
          </a:p>
          <a:p>
            <a:pPr marL="0" indent="0">
              <a:buNone/>
            </a:pPr>
            <a:r>
              <a:rPr lang="en-US" dirty="0"/>
              <a:t>	DASAR BAGI BERBAGAI VARIAN</a:t>
            </a:r>
          </a:p>
        </p:txBody>
      </p:sp>
    </p:spTree>
    <p:extLst>
      <p:ext uri="{BB962C8B-B14F-4D97-AF65-F5344CB8AC3E}">
        <p14:creationId xmlns:p14="http://schemas.microsoft.com/office/powerpoint/2010/main" val="38592169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Aturan produksi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KELEMAHAN</a:t>
            </a:r>
          </a:p>
          <a:p>
            <a:pPr marL="0" indent="0">
              <a:buNone/>
            </a:pPr>
            <a:r>
              <a:rPr lang="en-US" dirty="0"/>
              <a:t>	IMPLEMENTASI YANG SEDERHAN SERING MENYEBABKAN 			INEFISIEN</a:t>
            </a:r>
          </a:p>
          <a:p>
            <a:pPr marL="0" indent="0">
              <a:buNone/>
            </a:pPr>
            <a:r>
              <a:rPr lang="en-US" dirty="0"/>
              <a:t>	BEBERAPA TIPE PENGETAHUAN SULIT DIREPRESENTASIKAN 			DALAM ATURAN PRODUKSI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76069737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46</TotalTime>
  <Words>595</Words>
  <Application>Microsoft Office PowerPoint</Application>
  <PresentationFormat>On-screen Show (4:3)</PresentationFormat>
  <Paragraphs>77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Tw Cen MT</vt:lpstr>
      <vt:lpstr>Droplet</vt:lpstr>
      <vt:lpstr>Representasi pengetahuan</vt:lpstr>
      <vt:lpstr>Pengetahuan (Knowledge) </vt:lpstr>
      <vt:lpstr>Representasi pengetahuan</vt:lpstr>
      <vt:lpstr>Representasi pengetahuan</vt:lpstr>
      <vt:lpstr>Representasi logika</vt:lpstr>
      <vt:lpstr>Representasi logika</vt:lpstr>
      <vt:lpstr>Jaringan semantic</vt:lpstr>
      <vt:lpstr>Frame (Bingkai)</vt:lpstr>
      <vt:lpstr>Frame (Bingkai)</vt:lpstr>
      <vt:lpstr>Frame (Bingkai)</vt:lpstr>
      <vt:lpstr>Frame (Bingkai)</vt:lpstr>
      <vt:lpstr>Script</vt:lpstr>
      <vt:lpstr>Script</vt:lpstr>
      <vt:lpstr>Aturan produksi</vt:lpstr>
      <vt:lpstr>Aturan produksi</vt:lpstr>
      <vt:lpstr>Aturan produksi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Representasi pengetahuan</dc:title>
  <dc:creator>ning</dc:creator>
  <cp:lastModifiedBy>ning</cp:lastModifiedBy>
  <cp:revision>6</cp:revision>
  <dcterms:created xsi:type="dcterms:W3CDTF">2017-03-22T23:29:59Z</dcterms:created>
  <dcterms:modified xsi:type="dcterms:W3CDTF">2017-03-23T00:16:19Z</dcterms:modified>
</cp:coreProperties>
</file>