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334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1574-F4D1-4E7D-9FC7-AF76DEE507A6}" type="datetimeFigureOut">
              <a:rPr lang="en-US" smtClean="0"/>
              <a:t>10/11/2020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A608A-F708-4DA3-A2BB-09087AB05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8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5A608A-F708-4DA3-A2BB-09087AB05E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97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13" Type="http://schemas.openxmlformats.org/officeDocument/2006/relationships/image" Target="../media/image59.jpg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12" Type="http://schemas.openxmlformats.org/officeDocument/2006/relationships/image" Target="../media/image58.jpg"/><Relationship Id="rId2" Type="http://schemas.openxmlformats.org/officeDocument/2006/relationships/image" Target="../media/image48.jpg"/><Relationship Id="rId16" Type="http://schemas.openxmlformats.org/officeDocument/2006/relationships/image" Target="../media/image6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g"/><Relationship Id="rId11" Type="http://schemas.openxmlformats.org/officeDocument/2006/relationships/image" Target="../media/image57.jpg"/><Relationship Id="rId5" Type="http://schemas.openxmlformats.org/officeDocument/2006/relationships/image" Target="../media/image51.jpg"/><Relationship Id="rId15" Type="http://schemas.openxmlformats.org/officeDocument/2006/relationships/image" Target="../media/image61.jpg"/><Relationship Id="rId10" Type="http://schemas.openxmlformats.org/officeDocument/2006/relationships/image" Target="../media/image56.jpg"/><Relationship Id="rId4" Type="http://schemas.openxmlformats.org/officeDocument/2006/relationships/image" Target="../media/image50.jpg"/><Relationship Id="rId9" Type="http://schemas.openxmlformats.org/officeDocument/2006/relationships/image" Target="../media/image55.jpg"/><Relationship Id="rId1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g"/><Relationship Id="rId3" Type="http://schemas.openxmlformats.org/officeDocument/2006/relationships/image" Target="../media/image67.jpg"/><Relationship Id="rId7" Type="http://schemas.openxmlformats.org/officeDocument/2006/relationships/image" Target="../media/image71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Relationship Id="rId9" Type="http://schemas.openxmlformats.org/officeDocument/2006/relationships/image" Target="../media/image7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792479" y="2057400"/>
            <a:ext cx="3459480" cy="213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81600" y="1295400"/>
            <a:ext cx="516636" cy="516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7400" y="3048000"/>
            <a:ext cx="2547452" cy="1519427"/>
          </a:xfrm>
          <a:custGeom>
            <a:avLst/>
            <a:gdLst/>
            <a:ahLst/>
            <a:cxnLst/>
            <a:rect l="l" t="t" r="r" b="b"/>
            <a:pathLst>
              <a:path w="2084832" h="1519427">
                <a:moveTo>
                  <a:pt x="2081783" y="475487"/>
                </a:moveTo>
                <a:lnTo>
                  <a:pt x="2083308" y="487679"/>
                </a:lnTo>
                <a:lnTo>
                  <a:pt x="2084832" y="501395"/>
                </a:lnTo>
                <a:lnTo>
                  <a:pt x="2084832" y="539495"/>
                </a:lnTo>
                <a:lnTo>
                  <a:pt x="2083308" y="551687"/>
                </a:lnTo>
                <a:lnTo>
                  <a:pt x="2080260" y="565403"/>
                </a:lnTo>
                <a:lnTo>
                  <a:pt x="2078736" y="577595"/>
                </a:lnTo>
                <a:lnTo>
                  <a:pt x="2074164" y="589787"/>
                </a:lnTo>
                <a:lnTo>
                  <a:pt x="2071116" y="603503"/>
                </a:lnTo>
                <a:lnTo>
                  <a:pt x="2066544" y="615695"/>
                </a:lnTo>
                <a:lnTo>
                  <a:pt x="2060448" y="629411"/>
                </a:lnTo>
                <a:lnTo>
                  <a:pt x="2054352" y="641603"/>
                </a:lnTo>
                <a:lnTo>
                  <a:pt x="2048256" y="653795"/>
                </a:lnTo>
                <a:lnTo>
                  <a:pt x="2040636" y="667511"/>
                </a:lnTo>
                <a:lnTo>
                  <a:pt x="2033016" y="679703"/>
                </a:lnTo>
                <a:lnTo>
                  <a:pt x="2023872" y="691895"/>
                </a:lnTo>
                <a:lnTo>
                  <a:pt x="2014728" y="704087"/>
                </a:lnTo>
                <a:lnTo>
                  <a:pt x="2005583" y="716279"/>
                </a:lnTo>
                <a:lnTo>
                  <a:pt x="1988820" y="734567"/>
                </a:lnTo>
                <a:lnTo>
                  <a:pt x="1972056" y="752855"/>
                </a:lnTo>
                <a:lnTo>
                  <a:pt x="1953767" y="769619"/>
                </a:lnTo>
                <a:lnTo>
                  <a:pt x="1933956" y="786383"/>
                </a:lnTo>
                <a:lnTo>
                  <a:pt x="1912620" y="803147"/>
                </a:lnTo>
                <a:lnTo>
                  <a:pt x="1891283" y="818387"/>
                </a:lnTo>
                <a:lnTo>
                  <a:pt x="1868424" y="835151"/>
                </a:lnTo>
                <a:lnTo>
                  <a:pt x="1844040" y="848867"/>
                </a:lnTo>
                <a:lnTo>
                  <a:pt x="1818132" y="864108"/>
                </a:lnTo>
                <a:lnTo>
                  <a:pt x="1792224" y="877823"/>
                </a:lnTo>
                <a:lnTo>
                  <a:pt x="1764792" y="891539"/>
                </a:lnTo>
                <a:lnTo>
                  <a:pt x="1737360" y="903731"/>
                </a:lnTo>
                <a:lnTo>
                  <a:pt x="1708404" y="915923"/>
                </a:lnTo>
                <a:lnTo>
                  <a:pt x="1679448" y="928115"/>
                </a:lnTo>
                <a:lnTo>
                  <a:pt x="1648967" y="938783"/>
                </a:lnTo>
                <a:lnTo>
                  <a:pt x="1616964" y="949451"/>
                </a:lnTo>
                <a:lnTo>
                  <a:pt x="1584960" y="960119"/>
                </a:lnTo>
                <a:lnTo>
                  <a:pt x="1551432" y="969263"/>
                </a:lnTo>
                <a:lnTo>
                  <a:pt x="1517904" y="978408"/>
                </a:lnTo>
                <a:lnTo>
                  <a:pt x="1484376" y="987551"/>
                </a:lnTo>
                <a:lnTo>
                  <a:pt x="1449324" y="995171"/>
                </a:lnTo>
                <a:lnTo>
                  <a:pt x="1414272" y="1001267"/>
                </a:lnTo>
                <a:lnTo>
                  <a:pt x="1377696" y="1007363"/>
                </a:lnTo>
                <a:lnTo>
                  <a:pt x="1341120" y="1013459"/>
                </a:lnTo>
                <a:lnTo>
                  <a:pt x="1304544" y="1019555"/>
                </a:lnTo>
                <a:lnTo>
                  <a:pt x="1266444" y="1024127"/>
                </a:lnTo>
                <a:lnTo>
                  <a:pt x="1228344" y="1027175"/>
                </a:lnTo>
                <a:lnTo>
                  <a:pt x="1190244" y="1030223"/>
                </a:lnTo>
                <a:lnTo>
                  <a:pt x="1152144" y="1033271"/>
                </a:lnTo>
                <a:lnTo>
                  <a:pt x="1112520" y="1034795"/>
                </a:lnTo>
                <a:lnTo>
                  <a:pt x="1072896" y="1034795"/>
                </a:lnTo>
                <a:lnTo>
                  <a:pt x="1037844" y="1033271"/>
                </a:lnTo>
                <a:lnTo>
                  <a:pt x="1036568" y="1034795"/>
                </a:lnTo>
                <a:lnTo>
                  <a:pt x="643141" y="1504846"/>
                </a:lnTo>
                <a:lnTo>
                  <a:pt x="643128" y="1505711"/>
                </a:lnTo>
                <a:lnTo>
                  <a:pt x="642604" y="1505487"/>
                </a:lnTo>
                <a:lnTo>
                  <a:pt x="632460" y="1501139"/>
                </a:lnTo>
                <a:lnTo>
                  <a:pt x="642604" y="1505487"/>
                </a:lnTo>
                <a:lnTo>
                  <a:pt x="630936" y="1519427"/>
                </a:lnTo>
                <a:lnTo>
                  <a:pt x="639992" y="995676"/>
                </a:lnTo>
                <a:lnTo>
                  <a:pt x="644652" y="996695"/>
                </a:lnTo>
                <a:lnTo>
                  <a:pt x="643386" y="1488128"/>
                </a:lnTo>
                <a:lnTo>
                  <a:pt x="1033272" y="1034795"/>
                </a:lnTo>
                <a:lnTo>
                  <a:pt x="1031748" y="1025651"/>
                </a:lnTo>
                <a:lnTo>
                  <a:pt x="1072896" y="1024127"/>
                </a:lnTo>
                <a:lnTo>
                  <a:pt x="1112520" y="1024127"/>
                </a:lnTo>
                <a:lnTo>
                  <a:pt x="1152144" y="1022603"/>
                </a:lnTo>
                <a:lnTo>
                  <a:pt x="1150620" y="1022603"/>
                </a:lnTo>
                <a:lnTo>
                  <a:pt x="1190244" y="1019555"/>
                </a:lnTo>
                <a:lnTo>
                  <a:pt x="1228344" y="1016508"/>
                </a:lnTo>
                <a:lnTo>
                  <a:pt x="1266444" y="1013459"/>
                </a:lnTo>
                <a:lnTo>
                  <a:pt x="1303020" y="1008887"/>
                </a:lnTo>
                <a:lnTo>
                  <a:pt x="1339596" y="1002791"/>
                </a:lnTo>
                <a:lnTo>
                  <a:pt x="1376172" y="998219"/>
                </a:lnTo>
                <a:lnTo>
                  <a:pt x="1412748" y="990600"/>
                </a:lnTo>
                <a:lnTo>
                  <a:pt x="1447800" y="984503"/>
                </a:lnTo>
                <a:lnTo>
                  <a:pt x="1481328" y="976883"/>
                </a:lnTo>
                <a:lnTo>
                  <a:pt x="1516380" y="967739"/>
                </a:lnTo>
                <a:lnTo>
                  <a:pt x="1549908" y="960119"/>
                </a:lnTo>
                <a:lnTo>
                  <a:pt x="1581912" y="949451"/>
                </a:lnTo>
                <a:lnTo>
                  <a:pt x="1613916" y="940308"/>
                </a:lnTo>
                <a:lnTo>
                  <a:pt x="1644396" y="929639"/>
                </a:lnTo>
                <a:lnTo>
                  <a:pt x="1674876" y="918971"/>
                </a:lnTo>
                <a:lnTo>
                  <a:pt x="1705356" y="906779"/>
                </a:lnTo>
                <a:lnTo>
                  <a:pt x="1732788" y="894587"/>
                </a:lnTo>
                <a:lnTo>
                  <a:pt x="1761744" y="880871"/>
                </a:lnTo>
                <a:lnTo>
                  <a:pt x="1760220" y="880871"/>
                </a:lnTo>
                <a:lnTo>
                  <a:pt x="1787652" y="868679"/>
                </a:lnTo>
                <a:lnTo>
                  <a:pt x="1813560" y="854963"/>
                </a:lnTo>
                <a:lnTo>
                  <a:pt x="1837944" y="839723"/>
                </a:lnTo>
                <a:lnTo>
                  <a:pt x="1862328" y="826008"/>
                </a:lnTo>
                <a:lnTo>
                  <a:pt x="1885188" y="810767"/>
                </a:lnTo>
                <a:lnTo>
                  <a:pt x="1906524" y="794003"/>
                </a:lnTo>
                <a:lnTo>
                  <a:pt x="1906524" y="795527"/>
                </a:lnTo>
                <a:lnTo>
                  <a:pt x="1927860" y="778763"/>
                </a:lnTo>
                <a:lnTo>
                  <a:pt x="1926336" y="778763"/>
                </a:lnTo>
                <a:lnTo>
                  <a:pt x="1946148" y="762000"/>
                </a:lnTo>
                <a:lnTo>
                  <a:pt x="1964436" y="745235"/>
                </a:lnTo>
                <a:lnTo>
                  <a:pt x="1981200" y="728471"/>
                </a:lnTo>
                <a:lnTo>
                  <a:pt x="1996440" y="710183"/>
                </a:lnTo>
                <a:lnTo>
                  <a:pt x="2007108" y="697991"/>
                </a:lnTo>
                <a:lnTo>
                  <a:pt x="2016252" y="685800"/>
                </a:lnTo>
                <a:lnTo>
                  <a:pt x="2023872" y="673608"/>
                </a:lnTo>
                <a:lnTo>
                  <a:pt x="2031492" y="661415"/>
                </a:lnTo>
                <a:lnTo>
                  <a:pt x="2039112" y="649223"/>
                </a:lnTo>
                <a:lnTo>
                  <a:pt x="2045208" y="637031"/>
                </a:lnTo>
                <a:lnTo>
                  <a:pt x="2051304" y="624839"/>
                </a:lnTo>
                <a:lnTo>
                  <a:pt x="2055876" y="612647"/>
                </a:lnTo>
                <a:lnTo>
                  <a:pt x="2060448" y="600455"/>
                </a:lnTo>
                <a:lnTo>
                  <a:pt x="2065020" y="586739"/>
                </a:lnTo>
                <a:lnTo>
                  <a:pt x="2065020" y="588263"/>
                </a:lnTo>
                <a:lnTo>
                  <a:pt x="2068067" y="574547"/>
                </a:lnTo>
                <a:lnTo>
                  <a:pt x="2068067" y="576071"/>
                </a:lnTo>
                <a:lnTo>
                  <a:pt x="2071116" y="562355"/>
                </a:lnTo>
                <a:lnTo>
                  <a:pt x="2072640" y="550163"/>
                </a:lnTo>
                <a:lnTo>
                  <a:pt x="2074164" y="537971"/>
                </a:lnTo>
                <a:lnTo>
                  <a:pt x="2074164" y="501395"/>
                </a:lnTo>
                <a:lnTo>
                  <a:pt x="2072640" y="489203"/>
                </a:lnTo>
                <a:lnTo>
                  <a:pt x="2071116" y="477011"/>
                </a:lnTo>
                <a:lnTo>
                  <a:pt x="2069592" y="464819"/>
                </a:lnTo>
                <a:lnTo>
                  <a:pt x="2066544" y="452627"/>
                </a:lnTo>
                <a:lnTo>
                  <a:pt x="2061972" y="440435"/>
                </a:lnTo>
                <a:lnTo>
                  <a:pt x="2063496" y="441959"/>
                </a:lnTo>
                <a:lnTo>
                  <a:pt x="2058924" y="429767"/>
                </a:lnTo>
                <a:lnTo>
                  <a:pt x="2054352" y="417575"/>
                </a:lnTo>
                <a:lnTo>
                  <a:pt x="2048256" y="405383"/>
                </a:lnTo>
                <a:lnTo>
                  <a:pt x="2043683" y="393191"/>
                </a:lnTo>
                <a:lnTo>
                  <a:pt x="2036064" y="382523"/>
                </a:lnTo>
                <a:lnTo>
                  <a:pt x="2029967" y="370331"/>
                </a:lnTo>
                <a:lnTo>
                  <a:pt x="2014728" y="347471"/>
                </a:lnTo>
                <a:lnTo>
                  <a:pt x="1996440" y="324611"/>
                </a:lnTo>
                <a:lnTo>
                  <a:pt x="1976628" y="301751"/>
                </a:lnTo>
                <a:lnTo>
                  <a:pt x="1953767" y="280415"/>
                </a:lnTo>
                <a:lnTo>
                  <a:pt x="1929383" y="259079"/>
                </a:lnTo>
                <a:lnTo>
                  <a:pt x="1930908" y="259079"/>
                </a:lnTo>
                <a:lnTo>
                  <a:pt x="1903476" y="239267"/>
                </a:lnTo>
                <a:lnTo>
                  <a:pt x="1876044" y="217931"/>
                </a:lnTo>
                <a:lnTo>
                  <a:pt x="1845564" y="199643"/>
                </a:lnTo>
                <a:lnTo>
                  <a:pt x="1812036" y="179831"/>
                </a:lnTo>
                <a:lnTo>
                  <a:pt x="1813560" y="179831"/>
                </a:lnTo>
                <a:lnTo>
                  <a:pt x="1778508" y="161543"/>
                </a:lnTo>
                <a:lnTo>
                  <a:pt x="1741932" y="144779"/>
                </a:lnTo>
                <a:lnTo>
                  <a:pt x="1703832" y="128015"/>
                </a:lnTo>
                <a:lnTo>
                  <a:pt x="1664208" y="112775"/>
                </a:lnTo>
                <a:lnTo>
                  <a:pt x="1621536" y="97535"/>
                </a:lnTo>
                <a:lnTo>
                  <a:pt x="1623060" y="97535"/>
                </a:lnTo>
                <a:lnTo>
                  <a:pt x="1578864" y="83819"/>
                </a:lnTo>
                <a:lnTo>
                  <a:pt x="1533144" y="71627"/>
                </a:lnTo>
                <a:lnTo>
                  <a:pt x="1485900" y="59435"/>
                </a:lnTo>
                <a:lnTo>
                  <a:pt x="1437132" y="48767"/>
                </a:lnTo>
                <a:lnTo>
                  <a:pt x="1388364" y="39623"/>
                </a:lnTo>
                <a:lnTo>
                  <a:pt x="1338072" y="32003"/>
                </a:lnTo>
                <a:lnTo>
                  <a:pt x="1287780" y="24383"/>
                </a:lnTo>
                <a:lnTo>
                  <a:pt x="1237488" y="19811"/>
                </a:lnTo>
                <a:lnTo>
                  <a:pt x="1185672" y="15239"/>
                </a:lnTo>
                <a:lnTo>
                  <a:pt x="1187196" y="15239"/>
                </a:lnTo>
                <a:lnTo>
                  <a:pt x="1135380" y="12191"/>
                </a:lnTo>
                <a:lnTo>
                  <a:pt x="1085088" y="10667"/>
                </a:lnTo>
                <a:lnTo>
                  <a:pt x="984504" y="10667"/>
                </a:lnTo>
                <a:lnTo>
                  <a:pt x="934212" y="12191"/>
                </a:lnTo>
                <a:lnTo>
                  <a:pt x="883920" y="16763"/>
                </a:lnTo>
                <a:lnTo>
                  <a:pt x="885444" y="16763"/>
                </a:lnTo>
                <a:lnTo>
                  <a:pt x="835152" y="19811"/>
                </a:lnTo>
                <a:lnTo>
                  <a:pt x="786383" y="25908"/>
                </a:lnTo>
                <a:lnTo>
                  <a:pt x="787908" y="25908"/>
                </a:lnTo>
                <a:lnTo>
                  <a:pt x="739140" y="32003"/>
                </a:lnTo>
                <a:lnTo>
                  <a:pt x="691896" y="41147"/>
                </a:lnTo>
                <a:lnTo>
                  <a:pt x="691896" y="39623"/>
                </a:lnTo>
                <a:lnTo>
                  <a:pt x="646176" y="48767"/>
                </a:lnTo>
                <a:lnTo>
                  <a:pt x="600456" y="59435"/>
                </a:lnTo>
                <a:lnTo>
                  <a:pt x="556260" y="70103"/>
                </a:lnTo>
                <a:lnTo>
                  <a:pt x="512064" y="82295"/>
                </a:lnTo>
                <a:lnTo>
                  <a:pt x="553212" y="59435"/>
                </a:lnTo>
                <a:lnTo>
                  <a:pt x="597408" y="48767"/>
                </a:lnTo>
                <a:lnTo>
                  <a:pt x="643128" y="39623"/>
                </a:lnTo>
                <a:lnTo>
                  <a:pt x="690372" y="30479"/>
                </a:lnTo>
                <a:lnTo>
                  <a:pt x="737616" y="22859"/>
                </a:lnTo>
                <a:lnTo>
                  <a:pt x="786383" y="15239"/>
                </a:lnTo>
                <a:lnTo>
                  <a:pt x="835152" y="10667"/>
                </a:lnTo>
                <a:lnTo>
                  <a:pt x="883920" y="6095"/>
                </a:lnTo>
                <a:lnTo>
                  <a:pt x="934212" y="3047"/>
                </a:lnTo>
                <a:lnTo>
                  <a:pt x="984504" y="0"/>
                </a:lnTo>
                <a:lnTo>
                  <a:pt x="1085088" y="0"/>
                </a:lnTo>
                <a:lnTo>
                  <a:pt x="1135380" y="1523"/>
                </a:lnTo>
                <a:lnTo>
                  <a:pt x="1187196" y="4571"/>
                </a:lnTo>
                <a:lnTo>
                  <a:pt x="1237488" y="9143"/>
                </a:lnTo>
                <a:lnTo>
                  <a:pt x="1289304" y="13715"/>
                </a:lnTo>
                <a:lnTo>
                  <a:pt x="1339596" y="21335"/>
                </a:lnTo>
                <a:lnTo>
                  <a:pt x="1389888" y="28955"/>
                </a:lnTo>
                <a:lnTo>
                  <a:pt x="1440180" y="38100"/>
                </a:lnTo>
                <a:lnTo>
                  <a:pt x="1488948" y="48767"/>
                </a:lnTo>
                <a:lnTo>
                  <a:pt x="1536192" y="60959"/>
                </a:lnTo>
                <a:lnTo>
                  <a:pt x="1581912" y="74675"/>
                </a:lnTo>
                <a:lnTo>
                  <a:pt x="1626108" y="88391"/>
                </a:lnTo>
                <a:lnTo>
                  <a:pt x="1667256" y="103631"/>
                </a:lnTo>
                <a:lnTo>
                  <a:pt x="1708404" y="118871"/>
                </a:lnTo>
                <a:lnTo>
                  <a:pt x="1746504" y="135635"/>
                </a:lnTo>
                <a:lnTo>
                  <a:pt x="1783080" y="152400"/>
                </a:lnTo>
                <a:lnTo>
                  <a:pt x="1818132" y="170687"/>
                </a:lnTo>
                <a:lnTo>
                  <a:pt x="1850136" y="190500"/>
                </a:lnTo>
                <a:lnTo>
                  <a:pt x="1880616" y="210311"/>
                </a:lnTo>
                <a:lnTo>
                  <a:pt x="1909572" y="230123"/>
                </a:lnTo>
                <a:lnTo>
                  <a:pt x="1937004" y="251459"/>
                </a:lnTo>
                <a:lnTo>
                  <a:pt x="1961388" y="272795"/>
                </a:lnTo>
                <a:lnTo>
                  <a:pt x="1984248" y="295655"/>
                </a:lnTo>
                <a:lnTo>
                  <a:pt x="2004060" y="318515"/>
                </a:lnTo>
                <a:lnTo>
                  <a:pt x="2022348" y="341375"/>
                </a:lnTo>
                <a:lnTo>
                  <a:pt x="2039112" y="364235"/>
                </a:lnTo>
                <a:lnTo>
                  <a:pt x="2045208" y="376427"/>
                </a:lnTo>
                <a:lnTo>
                  <a:pt x="2052828" y="388619"/>
                </a:lnTo>
                <a:lnTo>
                  <a:pt x="2058924" y="400811"/>
                </a:lnTo>
                <a:lnTo>
                  <a:pt x="2063496" y="413003"/>
                </a:lnTo>
                <a:lnTo>
                  <a:pt x="2068067" y="425195"/>
                </a:lnTo>
                <a:lnTo>
                  <a:pt x="2072640" y="437387"/>
                </a:lnTo>
                <a:lnTo>
                  <a:pt x="2075688" y="451103"/>
                </a:lnTo>
                <a:lnTo>
                  <a:pt x="2078736" y="463295"/>
                </a:lnTo>
                <a:lnTo>
                  <a:pt x="2081783" y="475487"/>
                </a:lnTo>
                <a:close/>
              </a:path>
              <a:path w="2084832" h="1519427">
                <a:moveTo>
                  <a:pt x="640080" y="990600"/>
                </a:moveTo>
                <a:lnTo>
                  <a:pt x="598932" y="975359"/>
                </a:lnTo>
                <a:lnTo>
                  <a:pt x="650748" y="987551"/>
                </a:lnTo>
                <a:lnTo>
                  <a:pt x="640080" y="990600"/>
                </a:lnTo>
                <a:close/>
              </a:path>
              <a:path w="2084832" h="1519427">
                <a:moveTo>
                  <a:pt x="1037844" y="1033271"/>
                </a:moveTo>
                <a:lnTo>
                  <a:pt x="1072896" y="1034795"/>
                </a:lnTo>
                <a:lnTo>
                  <a:pt x="1036568" y="1034795"/>
                </a:lnTo>
                <a:lnTo>
                  <a:pt x="1037844" y="1033271"/>
                </a:lnTo>
                <a:close/>
              </a:path>
              <a:path w="2084832" h="1519427">
                <a:moveTo>
                  <a:pt x="1033272" y="1034795"/>
                </a:moveTo>
                <a:lnTo>
                  <a:pt x="643386" y="1488128"/>
                </a:lnTo>
                <a:lnTo>
                  <a:pt x="1031748" y="1025651"/>
                </a:lnTo>
                <a:lnTo>
                  <a:pt x="1033272" y="1034795"/>
                </a:lnTo>
                <a:close/>
              </a:path>
              <a:path w="2084832" h="1519427">
                <a:moveTo>
                  <a:pt x="13716" y="472439"/>
                </a:moveTo>
                <a:lnTo>
                  <a:pt x="12192" y="484631"/>
                </a:lnTo>
                <a:lnTo>
                  <a:pt x="10667" y="496823"/>
                </a:lnTo>
                <a:lnTo>
                  <a:pt x="10667" y="533400"/>
                </a:lnTo>
                <a:lnTo>
                  <a:pt x="12192" y="545591"/>
                </a:lnTo>
                <a:lnTo>
                  <a:pt x="13716" y="557783"/>
                </a:lnTo>
                <a:lnTo>
                  <a:pt x="15240" y="569975"/>
                </a:lnTo>
                <a:lnTo>
                  <a:pt x="18288" y="582167"/>
                </a:lnTo>
                <a:lnTo>
                  <a:pt x="22860" y="594359"/>
                </a:lnTo>
                <a:lnTo>
                  <a:pt x="21336" y="594359"/>
                </a:lnTo>
                <a:lnTo>
                  <a:pt x="25908" y="606551"/>
                </a:lnTo>
                <a:lnTo>
                  <a:pt x="30480" y="618743"/>
                </a:lnTo>
                <a:lnTo>
                  <a:pt x="30480" y="617219"/>
                </a:lnTo>
                <a:lnTo>
                  <a:pt x="36576" y="629411"/>
                </a:lnTo>
                <a:lnTo>
                  <a:pt x="41148" y="641603"/>
                </a:lnTo>
                <a:lnTo>
                  <a:pt x="48767" y="653795"/>
                </a:lnTo>
                <a:lnTo>
                  <a:pt x="54864" y="664463"/>
                </a:lnTo>
                <a:lnTo>
                  <a:pt x="70104" y="688847"/>
                </a:lnTo>
                <a:lnTo>
                  <a:pt x="70104" y="687323"/>
                </a:lnTo>
                <a:lnTo>
                  <a:pt x="88392" y="710183"/>
                </a:lnTo>
                <a:lnTo>
                  <a:pt x="108204" y="733043"/>
                </a:lnTo>
                <a:lnTo>
                  <a:pt x="131064" y="754379"/>
                </a:lnTo>
                <a:lnTo>
                  <a:pt x="129540" y="754379"/>
                </a:lnTo>
                <a:lnTo>
                  <a:pt x="155448" y="775715"/>
                </a:lnTo>
                <a:lnTo>
                  <a:pt x="153924" y="775715"/>
                </a:lnTo>
                <a:lnTo>
                  <a:pt x="181356" y="797051"/>
                </a:lnTo>
                <a:lnTo>
                  <a:pt x="208788" y="816863"/>
                </a:lnTo>
                <a:lnTo>
                  <a:pt x="239267" y="836675"/>
                </a:lnTo>
                <a:lnTo>
                  <a:pt x="272796" y="854963"/>
                </a:lnTo>
                <a:lnTo>
                  <a:pt x="271272" y="854963"/>
                </a:lnTo>
                <a:lnTo>
                  <a:pt x="306324" y="873251"/>
                </a:lnTo>
                <a:lnTo>
                  <a:pt x="342900" y="890015"/>
                </a:lnTo>
                <a:lnTo>
                  <a:pt x="381000" y="906779"/>
                </a:lnTo>
                <a:lnTo>
                  <a:pt x="420624" y="922019"/>
                </a:lnTo>
                <a:lnTo>
                  <a:pt x="463296" y="937259"/>
                </a:lnTo>
                <a:lnTo>
                  <a:pt x="461772" y="937259"/>
                </a:lnTo>
                <a:lnTo>
                  <a:pt x="505967" y="950975"/>
                </a:lnTo>
                <a:lnTo>
                  <a:pt x="551688" y="963167"/>
                </a:lnTo>
                <a:lnTo>
                  <a:pt x="598932" y="975359"/>
                </a:lnTo>
                <a:lnTo>
                  <a:pt x="640080" y="990600"/>
                </a:lnTo>
                <a:lnTo>
                  <a:pt x="650748" y="987551"/>
                </a:lnTo>
                <a:lnTo>
                  <a:pt x="643386" y="1488128"/>
                </a:lnTo>
                <a:lnTo>
                  <a:pt x="644652" y="996695"/>
                </a:lnTo>
                <a:lnTo>
                  <a:pt x="639992" y="995676"/>
                </a:lnTo>
                <a:lnTo>
                  <a:pt x="595883" y="986027"/>
                </a:lnTo>
                <a:lnTo>
                  <a:pt x="548640" y="973835"/>
                </a:lnTo>
                <a:lnTo>
                  <a:pt x="502920" y="961643"/>
                </a:lnTo>
                <a:lnTo>
                  <a:pt x="458724" y="947927"/>
                </a:lnTo>
                <a:lnTo>
                  <a:pt x="417576" y="932687"/>
                </a:lnTo>
                <a:lnTo>
                  <a:pt x="376428" y="917447"/>
                </a:lnTo>
                <a:lnTo>
                  <a:pt x="338328" y="900683"/>
                </a:lnTo>
                <a:lnTo>
                  <a:pt x="301752" y="882395"/>
                </a:lnTo>
                <a:lnTo>
                  <a:pt x="266700" y="864108"/>
                </a:lnTo>
                <a:lnTo>
                  <a:pt x="234696" y="845819"/>
                </a:lnTo>
                <a:lnTo>
                  <a:pt x="202692" y="826008"/>
                </a:lnTo>
                <a:lnTo>
                  <a:pt x="175260" y="804671"/>
                </a:lnTo>
                <a:lnTo>
                  <a:pt x="147828" y="784859"/>
                </a:lnTo>
                <a:lnTo>
                  <a:pt x="123444" y="762000"/>
                </a:lnTo>
                <a:lnTo>
                  <a:pt x="100583" y="740663"/>
                </a:lnTo>
                <a:lnTo>
                  <a:pt x="80772" y="717803"/>
                </a:lnTo>
                <a:lnTo>
                  <a:pt x="62483" y="694943"/>
                </a:lnTo>
                <a:lnTo>
                  <a:pt x="45720" y="670559"/>
                </a:lnTo>
                <a:lnTo>
                  <a:pt x="39624" y="658367"/>
                </a:lnTo>
                <a:lnTo>
                  <a:pt x="32004" y="646175"/>
                </a:lnTo>
                <a:lnTo>
                  <a:pt x="25908" y="633983"/>
                </a:lnTo>
                <a:lnTo>
                  <a:pt x="21336" y="621791"/>
                </a:lnTo>
                <a:lnTo>
                  <a:pt x="16764" y="609600"/>
                </a:lnTo>
                <a:lnTo>
                  <a:pt x="12192" y="597408"/>
                </a:lnTo>
                <a:lnTo>
                  <a:pt x="9144" y="585215"/>
                </a:lnTo>
                <a:lnTo>
                  <a:pt x="6096" y="573023"/>
                </a:lnTo>
                <a:lnTo>
                  <a:pt x="3048" y="559308"/>
                </a:lnTo>
                <a:lnTo>
                  <a:pt x="1524" y="547115"/>
                </a:lnTo>
                <a:lnTo>
                  <a:pt x="0" y="534923"/>
                </a:lnTo>
                <a:lnTo>
                  <a:pt x="0" y="496823"/>
                </a:lnTo>
                <a:lnTo>
                  <a:pt x="1524" y="483108"/>
                </a:lnTo>
                <a:lnTo>
                  <a:pt x="4572" y="470915"/>
                </a:lnTo>
                <a:lnTo>
                  <a:pt x="6096" y="457200"/>
                </a:lnTo>
                <a:lnTo>
                  <a:pt x="10667" y="445008"/>
                </a:lnTo>
                <a:lnTo>
                  <a:pt x="13716" y="432815"/>
                </a:lnTo>
                <a:lnTo>
                  <a:pt x="18288" y="419100"/>
                </a:lnTo>
                <a:lnTo>
                  <a:pt x="24383" y="406908"/>
                </a:lnTo>
                <a:lnTo>
                  <a:pt x="30480" y="393191"/>
                </a:lnTo>
                <a:lnTo>
                  <a:pt x="36576" y="381000"/>
                </a:lnTo>
                <a:lnTo>
                  <a:pt x="44196" y="368808"/>
                </a:lnTo>
                <a:lnTo>
                  <a:pt x="51816" y="355091"/>
                </a:lnTo>
                <a:lnTo>
                  <a:pt x="60960" y="342900"/>
                </a:lnTo>
                <a:lnTo>
                  <a:pt x="70104" y="330708"/>
                </a:lnTo>
                <a:lnTo>
                  <a:pt x="79248" y="318515"/>
                </a:lnTo>
                <a:lnTo>
                  <a:pt x="102108" y="294131"/>
                </a:lnTo>
                <a:lnTo>
                  <a:pt x="124967" y="269747"/>
                </a:lnTo>
                <a:lnTo>
                  <a:pt x="152400" y="248411"/>
                </a:lnTo>
                <a:lnTo>
                  <a:pt x="179832" y="225551"/>
                </a:lnTo>
                <a:lnTo>
                  <a:pt x="210312" y="205739"/>
                </a:lnTo>
                <a:lnTo>
                  <a:pt x="242316" y="184403"/>
                </a:lnTo>
                <a:lnTo>
                  <a:pt x="275844" y="166115"/>
                </a:lnTo>
                <a:lnTo>
                  <a:pt x="310896" y="147827"/>
                </a:lnTo>
                <a:lnTo>
                  <a:pt x="347472" y="131063"/>
                </a:lnTo>
                <a:lnTo>
                  <a:pt x="387096" y="114300"/>
                </a:lnTo>
                <a:lnTo>
                  <a:pt x="426720" y="99059"/>
                </a:lnTo>
                <a:lnTo>
                  <a:pt x="467867" y="85343"/>
                </a:lnTo>
                <a:lnTo>
                  <a:pt x="510540" y="71627"/>
                </a:lnTo>
                <a:lnTo>
                  <a:pt x="553212" y="59435"/>
                </a:lnTo>
                <a:lnTo>
                  <a:pt x="512064" y="82295"/>
                </a:lnTo>
                <a:lnTo>
                  <a:pt x="513588" y="82295"/>
                </a:lnTo>
                <a:lnTo>
                  <a:pt x="470916" y="96011"/>
                </a:lnTo>
                <a:lnTo>
                  <a:pt x="470916" y="94487"/>
                </a:lnTo>
                <a:lnTo>
                  <a:pt x="429767" y="109727"/>
                </a:lnTo>
                <a:lnTo>
                  <a:pt x="390144" y="124967"/>
                </a:lnTo>
                <a:lnTo>
                  <a:pt x="352044" y="140208"/>
                </a:lnTo>
                <a:lnTo>
                  <a:pt x="315467" y="156971"/>
                </a:lnTo>
                <a:lnTo>
                  <a:pt x="280416" y="175259"/>
                </a:lnTo>
                <a:lnTo>
                  <a:pt x="246888" y="193547"/>
                </a:lnTo>
                <a:lnTo>
                  <a:pt x="216408" y="213359"/>
                </a:lnTo>
                <a:lnTo>
                  <a:pt x="185928" y="234695"/>
                </a:lnTo>
                <a:lnTo>
                  <a:pt x="158496" y="256031"/>
                </a:lnTo>
                <a:lnTo>
                  <a:pt x="132588" y="278891"/>
                </a:lnTo>
                <a:lnTo>
                  <a:pt x="132588" y="277367"/>
                </a:lnTo>
                <a:lnTo>
                  <a:pt x="109728" y="301751"/>
                </a:lnTo>
                <a:lnTo>
                  <a:pt x="88392" y="324611"/>
                </a:lnTo>
                <a:lnTo>
                  <a:pt x="77724" y="336803"/>
                </a:lnTo>
                <a:lnTo>
                  <a:pt x="68580" y="348995"/>
                </a:lnTo>
                <a:lnTo>
                  <a:pt x="60960" y="361187"/>
                </a:lnTo>
                <a:lnTo>
                  <a:pt x="53340" y="373379"/>
                </a:lnTo>
                <a:lnTo>
                  <a:pt x="45720" y="385571"/>
                </a:lnTo>
                <a:lnTo>
                  <a:pt x="39624" y="399287"/>
                </a:lnTo>
                <a:lnTo>
                  <a:pt x="39624" y="397763"/>
                </a:lnTo>
                <a:lnTo>
                  <a:pt x="33528" y="411479"/>
                </a:lnTo>
                <a:lnTo>
                  <a:pt x="33528" y="409955"/>
                </a:lnTo>
                <a:lnTo>
                  <a:pt x="28956" y="423671"/>
                </a:lnTo>
                <a:lnTo>
                  <a:pt x="24383" y="435863"/>
                </a:lnTo>
                <a:lnTo>
                  <a:pt x="19812" y="448055"/>
                </a:lnTo>
                <a:lnTo>
                  <a:pt x="16764" y="460247"/>
                </a:lnTo>
                <a:lnTo>
                  <a:pt x="13716" y="4724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33326" y="3352800"/>
            <a:ext cx="1820074" cy="3303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spc="9" dirty="0" smtClean="0">
                <a:latin typeface="Times New Roman"/>
                <a:cs typeface="Times New Roman"/>
              </a:rPr>
              <a:t>I</a:t>
            </a:r>
            <a:r>
              <a:rPr sz="2950" spc="-25" dirty="0" smtClean="0">
                <a:latin typeface="Times New Roman"/>
                <a:cs typeface="Times New Roman"/>
              </a:rPr>
              <a:t>N</a:t>
            </a:r>
            <a:r>
              <a:rPr sz="2950" spc="-50" dirty="0" smtClean="0">
                <a:latin typeface="Times New Roman"/>
                <a:cs typeface="Times New Roman"/>
              </a:rPr>
              <a:t>O</a:t>
            </a:r>
            <a:r>
              <a:rPr sz="2950" spc="-119" dirty="0" smtClean="0">
                <a:latin typeface="Times New Roman"/>
                <a:cs typeface="Times New Roman"/>
              </a:rPr>
              <a:t>V</a:t>
            </a:r>
            <a:r>
              <a:rPr sz="2950" spc="-14" dirty="0" smtClean="0">
                <a:latin typeface="Times New Roman"/>
                <a:cs typeface="Times New Roman"/>
              </a:rPr>
              <a:t>A</a:t>
            </a:r>
            <a:r>
              <a:rPr sz="2950" spc="-4" dirty="0" smtClean="0">
                <a:latin typeface="Times New Roman"/>
                <a:cs typeface="Times New Roman"/>
              </a:rPr>
              <a:t>S</a:t>
            </a:r>
            <a:r>
              <a:rPr sz="2950" spc="0" dirty="0" smtClean="0">
                <a:latin typeface="Times New Roman"/>
                <a:cs typeface="Times New Roman"/>
              </a:rPr>
              <a:t>I</a:t>
            </a:r>
            <a:endParaRPr sz="2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5649" y="4352263"/>
            <a:ext cx="7148684" cy="839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4"/>
              </a:lnSpc>
              <a:spcBef>
                <a:spcPts val="190"/>
              </a:spcBef>
            </a:pPr>
            <a:r>
              <a:rPr sz="3600" spc="0" dirty="0" smtClean="0">
                <a:latin typeface="Times New Roman"/>
                <a:cs typeface="Times New Roman"/>
              </a:rPr>
              <a:t>B</a:t>
            </a:r>
            <a:r>
              <a:rPr sz="3600" spc="25" dirty="0" smtClean="0">
                <a:latin typeface="Times New Roman"/>
                <a:cs typeface="Times New Roman"/>
              </a:rPr>
              <a:t>a</a:t>
            </a:r>
            <a:r>
              <a:rPr sz="3600" spc="-19" dirty="0" smtClean="0">
                <a:latin typeface="Times New Roman"/>
                <a:cs typeface="Times New Roman"/>
              </a:rPr>
              <a:t>n</a:t>
            </a:r>
            <a:r>
              <a:rPr sz="3600" spc="19" dirty="0" smtClean="0">
                <a:latin typeface="Times New Roman"/>
                <a:cs typeface="Times New Roman"/>
              </a:rPr>
              <a:t>g</a:t>
            </a:r>
            <a:r>
              <a:rPr sz="3600" spc="14" dirty="0" smtClean="0">
                <a:latin typeface="Times New Roman"/>
                <a:cs typeface="Times New Roman"/>
              </a:rPr>
              <a:t>un</a:t>
            </a:r>
            <a:r>
              <a:rPr sz="3600" spc="-9" dirty="0" smtClean="0">
                <a:latin typeface="Times New Roman"/>
                <a:cs typeface="Times New Roman"/>
              </a:rPr>
              <a:t>a</a:t>
            </a:r>
            <a:r>
              <a:rPr sz="3600" spc="0" dirty="0" smtClean="0">
                <a:latin typeface="Times New Roman"/>
                <a:cs typeface="Times New Roman"/>
              </a:rPr>
              <a:t>n</a:t>
            </a:r>
            <a:r>
              <a:rPr sz="3600" spc="365" dirty="0" smtClean="0">
                <a:latin typeface="Times New Roman"/>
                <a:cs typeface="Times New Roman"/>
              </a:rPr>
              <a:t> </a:t>
            </a:r>
            <a:r>
              <a:rPr sz="3600" spc="-4" dirty="0" smtClean="0">
                <a:latin typeface="Times New Roman"/>
                <a:cs typeface="Times New Roman"/>
              </a:rPr>
              <a:t>R</a:t>
            </a:r>
            <a:r>
              <a:rPr sz="3600" spc="14" dirty="0" smtClean="0">
                <a:latin typeface="Times New Roman"/>
                <a:cs typeface="Times New Roman"/>
              </a:rPr>
              <a:t>u</a:t>
            </a:r>
            <a:r>
              <a:rPr sz="3600" spc="-9" dirty="0" smtClean="0">
                <a:latin typeface="Times New Roman"/>
                <a:cs typeface="Times New Roman"/>
              </a:rPr>
              <a:t>m</a:t>
            </a:r>
            <a:r>
              <a:rPr sz="3600" spc="25" dirty="0" smtClean="0">
                <a:latin typeface="Times New Roman"/>
                <a:cs typeface="Times New Roman"/>
              </a:rPr>
              <a:t>a</a:t>
            </a:r>
            <a:r>
              <a:rPr sz="3600" spc="0" dirty="0" smtClean="0">
                <a:latin typeface="Times New Roman"/>
                <a:cs typeface="Times New Roman"/>
              </a:rPr>
              <a:t>h</a:t>
            </a:r>
            <a:r>
              <a:rPr sz="3600" spc="139" dirty="0" smtClean="0">
                <a:latin typeface="Times New Roman"/>
                <a:cs typeface="Times New Roman"/>
              </a:rPr>
              <a:t> </a:t>
            </a:r>
            <a:r>
              <a:rPr sz="3600" spc="14" dirty="0" smtClean="0">
                <a:latin typeface="Times New Roman"/>
                <a:cs typeface="Times New Roman"/>
              </a:rPr>
              <a:t>d</a:t>
            </a:r>
            <a:r>
              <a:rPr sz="3600" spc="25" dirty="0" smtClean="0">
                <a:latin typeface="Times New Roman"/>
                <a:cs typeface="Times New Roman"/>
              </a:rPr>
              <a:t>a</a:t>
            </a:r>
            <a:r>
              <a:rPr sz="3600" spc="0" dirty="0" smtClean="0">
                <a:latin typeface="Times New Roman"/>
                <a:cs typeface="Times New Roman"/>
              </a:rPr>
              <a:t>n</a:t>
            </a:r>
            <a:r>
              <a:rPr sz="3600" spc="394" dirty="0" smtClean="0">
                <a:latin typeface="Times New Roman"/>
                <a:cs typeface="Times New Roman"/>
              </a:rPr>
              <a:t> </a:t>
            </a:r>
            <a:r>
              <a:rPr sz="3600" spc="9" dirty="0" err="1" smtClean="0">
                <a:latin typeface="Times New Roman"/>
                <a:cs typeface="Times New Roman"/>
              </a:rPr>
              <a:t>G</a:t>
            </a:r>
            <a:r>
              <a:rPr sz="3600" spc="-9" dirty="0" err="1" smtClean="0">
                <a:latin typeface="Times New Roman"/>
                <a:cs typeface="Times New Roman"/>
              </a:rPr>
              <a:t>e</a:t>
            </a:r>
            <a:r>
              <a:rPr sz="3600" spc="14" dirty="0" err="1" smtClean="0">
                <a:latin typeface="Times New Roman"/>
                <a:cs typeface="Times New Roman"/>
              </a:rPr>
              <a:t>du</a:t>
            </a:r>
            <a:r>
              <a:rPr sz="3600" spc="-19" dirty="0" err="1" smtClean="0">
                <a:latin typeface="Times New Roman"/>
                <a:cs typeface="Times New Roman"/>
              </a:rPr>
              <a:t>n</a:t>
            </a:r>
            <a:r>
              <a:rPr sz="3600" spc="0" dirty="0" err="1" smtClean="0">
                <a:latin typeface="Times New Roman"/>
                <a:cs typeface="Times New Roman"/>
              </a:rPr>
              <a:t>g</a:t>
            </a:r>
            <a:r>
              <a:rPr sz="3600" spc="199" dirty="0" smtClean="0">
                <a:latin typeface="Times New Roman"/>
                <a:cs typeface="Times New Roman"/>
              </a:rPr>
              <a:t> </a:t>
            </a:r>
            <a:r>
              <a:rPr sz="3600" spc="-309" dirty="0" err="1" smtClean="0">
                <a:latin typeface="Times New Roman"/>
                <a:cs typeface="Times New Roman"/>
              </a:rPr>
              <a:t>T</a:t>
            </a:r>
            <a:r>
              <a:rPr sz="3600" spc="25" dirty="0" err="1" smtClean="0">
                <a:latin typeface="Times New Roman"/>
                <a:cs typeface="Times New Roman"/>
              </a:rPr>
              <a:t>a</a:t>
            </a:r>
            <a:r>
              <a:rPr sz="3600" spc="14" dirty="0" err="1" smtClean="0">
                <a:latin typeface="Times New Roman"/>
                <a:cs typeface="Times New Roman"/>
              </a:rPr>
              <a:t>h</a:t>
            </a:r>
            <a:r>
              <a:rPr sz="3600" spc="-9" dirty="0" err="1" smtClean="0">
                <a:latin typeface="Times New Roman"/>
                <a:cs typeface="Times New Roman"/>
              </a:rPr>
              <a:t>a</a:t>
            </a:r>
            <a:r>
              <a:rPr sz="3600" spc="0" dirty="0" err="1" smtClean="0">
                <a:latin typeface="Times New Roman"/>
                <a:cs typeface="Times New Roman"/>
              </a:rPr>
              <a:t>n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93104" y="4352263"/>
            <a:ext cx="1472129" cy="487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4"/>
              </a:lnSpc>
              <a:spcBef>
                <a:spcPts val="190"/>
              </a:spcBef>
            </a:pPr>
            <a:r>
              <a:rPr sz="3600" spc="9" dirty="0" smtClean="0">
                <a:latin typeface="Times New Roman"/>
                <a:cs typeface="Times New Roman"/>
              </a:rPr>
              <a:t>G</a:t>
            </a:r>
            <a:r>
              <a:rPr sz="3600" spc="-9" dirty="0" smtClean="0">
                <a:latin typeface="Times New Roman"/>
                <a:cs typeface="Times New Roman"/>
              </a:rPr>
              <a:t>em</a:t>
            </a:r>
            <a:r>
              <a:rPr sz="3600" spc="14" dirty="0" smtClean="0">
                <a:latin typeface="Times New Roman"/>
                <a:cs typeface="Times New Roman"/>
              </a:rPr>
              <a:t>p</a:t>
            </a:r>
            <a:r>
              <a:rPr sz="3600" spc="0" dirty="0" smtClean="0">
                <a:latin typeface="Times New Roman"/>
                <a:cs typeface="Times New Roman"/>
              </a:rPr>
              <a:t>a</a:t>
            </a: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6323" y="1226819"/>
            <a:ext cx="9422892" cy="52898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397763" y="3764279"/>
            <a:ext cx="4216908" cy="2478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462783" y="2785872"/>
            <a:ext cx="62483" cy="3256788"/>
          </a:xfrm>
          <a:custGeom>
            <a:avLst/>
            <a:gdLst/>
            <a:ahLst/>
            <a:cxnLst/>
            <a:rect l="l" t="t" r="r" b="b"/>
            <a:pathLst>
              <a:path w="62483" h="3256788">
                <a:moveTo>
                  <a:pt x="0" y="3256788"/>
                </a:moveTo>
                <a:lnTo>
                  <a:pt x="0" y="0"/>
                </a:lnTo>
                <a:lnTo>
                  <a:pt x="62483" y="0"/>
                </a:lnTo>
                <a:lnTo>
                  <a:pt x="62483" y="3256788"/>
                </a:lnTo>
                <a:lnTo>
                  <a:pt x="0" y="325678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81500" y="2785872"/>
            <a:ext cx="62483" cy="3256788"/>
          </a:xfrm>
          <a:custGeom>
            <a:avLst/>
            <a:gdLst/>
            <a:ahLst/>
            <a:cxnLst/>
            <a:rect l="l" t="t" r="r" b="b"/>
            <a:pathLst>
              <a:path w="62483" h="3256788">
                <a:moveTo>
                  <a:pt x="0" y="3256788"/>
                </a:moveTo>
                <a:lnTo>
                  <a:pt x="0" y="0"/>
                </a:lnTo>
                <a:lnTo>
                  <a:pt x="62483" y="0"/>
                </a:lnTo>
                <a:lnTo>
                  <a:pt x="62483" y="3256788"/>
                </a:lnTo>
                <a:lnTo>
                  <a:pt x="0" y="325678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85643" y="2964179"/>
            <a:ext cx="1935479" cy="768096"/>
          </a:xfrm>
          <a:custGeom>
            <a:avLst/>
            <a:gdLst/>
            <a:ahLst/>
            <a:cxnLst/>
            <a:rect l="l" t="t" r="r" b="b"/>
            <a:pathLst>
              <a:path w="1935479" h="768096">
                <a:moveTo>
                  <a:pt x="1919485" y="384802"/>
                </a:moveTo>
                <a:lnTo>
                  <a:pt x="1551432" y="768096"/>
                </a:lnTo>
                <a:lnTo>
                  <a:pt x="1545336" y="758952"/>
                </a:lnTo>
                <a:lnTo>
                  <a:pt x="390143" y="758952"/>
                </a:lnTo>
                <a:lnTo>
                  <a:pt x="387095" y="757428"/>
                </a:lnTo>
                <a:lnTo>
                  <a:pt x="384048" y="768096"/>
                </a:lnTo>
                <a:lnTo>
                  <a:pt x="0" y="384048"/>
                </a:lnTo>
                <a:lnTo>
                  <a:pt x="384048" y="0"/>
                </a:lnTo>
                <a:lnTo>
                  <a:pt x="387095" y="10667"/>
                </a:lnTo>
                <a:lnTo>
                  <a:pt x="390143" y="9143"/>
                </a:lnTo>
                <a:lnTo>
                  <a:pt x="1545336" y="9143"/>
                </a:lnTo>
                <a:lnTo>
                  <a:pt x="1551432" y="0"/>
                </a:lnTo>
                <a:lnTo>
                  <a:pt x="1923287" y="381000"/>
                </a:lnTo>
                <a:lnTo>
                  <a:pt x="1935479" y="384048"/>
                </a:lnTo>
                <a:lnTo>
                  <a:pt x="1551432" y="768096"/>
                </a:lnTo>
                <a:lnTo>
                  <a:pt x="1923287" y="388620"/>
                </a:lnTo>
                <a:lnTo>
                  <a:pt x="1919485" y="384802"/>
                </a:lnTo>
                <a:lnTo>
                  <a:pt x="1548383" y="10667"/>
                </a:lnTo>
                <a:lnTo>
                  <a:pt x="388626" y="10667"/>
                </a:lnTo>
                <a:lnTo>
                  <a:pt x="15994" y="384802"/>
                </a:lnTo>
                <a:lnTo>
                  <a:pt x="12192" y="381000"/>
                </a:lnTo>
                <a:lnTo>
                  <a:pt x="12192" y="388620"/>
                </a:lnTo>
                <a:lnTo>
                  <a:pt x="15994" y="384802"/>
                </a:lnTo>
                <a:lnTo>
                  <a:pt x="388619" y="757428"/>
                </a:lnTo>
                <a:lnTo>
                  <a:pt x="1548383" y="757428"/>
                </a:lnTo>
                <a:lnTo>
                  <a:pt x="1919485" y="384802"/>
                </a:lnTo>
                <a:close/>
              </a:path>
              <a:path w="1935479" h="768096">
                <a:moveTo>
                  <a:pt x="390143" y="758952"/>
                </a:moveTo>
                <a:lnTo>
                  <a:pt x="1545336" y="758952"/>
                </a:lnTo>
                <a:lnTo>
                  <a:pt x="1551432" y="768096"/>
                </a:lnTo>
                <a:lnTo>
                  <a:pt x="384048" y="768096"/>
                </a:lnTo>
                <a:lnTo>
                  <a:pt x="387095" y="757428"/>
                </a:lnTo>
                <a:lnTo>
                  <a:pt x="390143" y="758952"/>
                </a:lnTo>
                <a:close/>
              </a:path>
              <a:path w="1935479" h="768096">
                <a:moveTo>
                  <a:pt x="390143" y="9143"/>
                </a:moveTo>
                <a:lnTo>
                  <a:pt x="387095" y="10667"/>
                </a:lnTo>
                <a:lnTo>
                  <a:pt x="384048" y="0"/>
                </a:lnTo>
                <a:lnTo>
                  <a:pt x="1551432" y="0"/>
                </a:lnTo>
                <a:lnTo>
                  <a:pt x="1545336" y="9143"/>
                </a:lnTo>
                <a:lnTo>
                  <a:pt x="390143" y="9143"/>
                </a:lnTo>
                <a:close/>
              </a:path>
              <a:path w="1935479" h="768096">
                <a:moveTo>
                  <a:pt x="15994" y="384802"/>
                </a:moveTo>
                <a:lnTo>
                  <a:pt x="12192" y="388620"/>
                </a:lnTo>
                <a:lnTo>
                  <a:pt x="12192" y="381000"/>
                </a:lnTo>
                <a:lnTo>
                  <a:pt x="15994" y="384802"/>
                </a:lnTo>
                <a:close/>
              </a:path>
              <a:path w="1935479" h="768096">
                <a:moveTo>
                  <a:pt x="1548383" y="10667"/>
                </a:moveTo>
                <a:lnTo>
                  <a:pt x="1919485" y="384802"/>
                </a:lnTo>
                <a:lnTo>
                  <a:pt x="1546853" y="10667"/>
                </a:lnTo>
                <a:lnTo>
                  <a:pt x="1548383" y="10667"/>
                </a:lnTo>
                <a:close/>
              </a:path>
              <a:path w="1935479" h="768096">
                <a:moveTo>
                  <a:pt x="1923287" y="381000"/>
                </a:moveTo>
                <a:lnTo>
                  <a:pt x="1551432" y="0"/>
                </a:lnTo>
                <a:lnTo>
                  <a:pt x="1935479" y="384048"/>
                </a:lnTo>
                <a:lnTo>
                  <a:pt x="1923287" y="381000"/>
                </a:lnTo>
                <a:close/>
              </a:path>
              <a:path w="1935479" h="768096">
                <a:moveTo>
                  <a:pt x="1919485" y="384802"/>
                </a:moveTo>
                <a:lnTo>
                  <a:pt x="1548383" y="757428"/>
                </a:lnTo>
                <a:lnTo>
                  <a:pt x="1546860" y="757428"/>
                </a:lnTo>
                <a:lnTo>
                  <a:pt x="1919485" y="384802"/>
                </a:lnTo>
                <a:close/>
              </a:path>
              <a:path w="1935479" h="768096">
                <a:moveTo>
                  <a:pt x="1551432" y="768096"/>
                </a:moveTo>
                <a:lnTo>
                  <a:pt x="1919485" y="384802"/>
                </a:lnTo>
                <a:lnTo>
                  <a:pt x="1923287" y="388620"/>
                </a:lnTo>
                <a:lnTo>
                  <a:pt x="1551432" y="76809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2732" y="1353311"/>
            <a:ext cx="1709928" cy="241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2732" y="1353311"/>
            <a:ext cx="1709928" cy="24155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97835" y="1347216"/>
            <a:ext cx="998220" cy="14066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494788" y="1353312"/>
            <a:ext cx="995172" cy="1406652"/>
          </a:xfrm>
          <a:custGeom>
            <a:avLst/>
            <a:gdLst/>
            <a:ahLst/>
            <a:cxnLst/>
            <a:rect l="l" t="t" r="r" b="b"/>
            <a:pathLst>
              <a:path w="995172" h="1406652">
                <a:moveTo>
                  <a:pt x="10668" y="1395983"/>
                </a:moveTo>
                <a:lnTo>
                  <a:pt x="995172" y="1395983"/>
                </a:lnTo>
                <a:lnTo>
                  <a:pt x="995172" y="1406652"/>
                </a:lnTo>
                <a:lnTo>
                  <a:pt x="10667" y="1406652"/>
                </a:lnTo>
                <a:lnTo>
                  <a:pt x="0" y="1395983"/>
                </a:lnTo>
                <a:lnTo>
                  <a:pt x="10668" y="0"/>
                </a:lnTo>
                <a:lnTo>
                  <a:pt x="10668" y="13959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82596" y="1328928"/>
            <a:ext cx="1019556" cy="1443228"/>
          </a:xfrm>
          <a:custGeom>
            <a:avLst/>
            <a:gdLst/>
            <a:ahLst/>
            <a:cxnLst/>
            <a:rect l="l" t="t" r="r" b="b"/>
            <a:pathLst>
              <a:path w="1019556" h="1443228">
                <a:moveTo>
                  <a:pt x="4572" y="0"/>
                </a:moveTo>
                <a:lnTo>
                  <a:pt x="1019556" y="0"/>
                </a:lnTo>
                <a:lnTo>
                  <a:pt x="1007364" y="12191"/>
                </a:lnTo>
                <a:lnTo>
                  <a:pt x="1019556" y="24383"/>
                </a:lnTo>
                <a:lnTo>
                  <a:pt x="1019556" y="1443228"/>
                </a:lnTo>
                <a:lnTo>
                  <a:pt x="12192" y="1443228"/>
                </a:lnTo>
                <a:lnTo>
                  <a:pt x="12192" y="24383"/>
                </a:lnTo>
                <a:lnTo>
                  <a:pt x="22859" y="12191"/>
                </a:lnTo>
                <a:lnTo>
                  <a:pt x="22860" y="24383"/>
                </a:lnTo>
                <a:lnTo>
                  <a:pt x="12192" y="1420367"/>
                </a:lnTo>
                <a:lnTo>
                  <a:pt x="22859" y="1431036"/>
                </a:lnTo>
                <a:lnTo>
                  <a:pt x="1007364" y="1431036"/>
                </a:lnTo>
                <a:lnTo>
                  <a:pt x="1007364" y="24383"/>
                </a:lnTo>
                <a:lnTo>
                  <a:pt x="22860" y="24383"/>
                </a:lnTo>
                <a:lnTo>
                  <a:pt x="22859" y="12191"/>
                </a:lnTo>
                <a:lnTo>
                  <a:pt x="12192" y="24383"/>
                </a:lnTo>
                <a:lnTo>
                  <a:pt x="12192" y="1443228"/>
                </a:lnTo>
                <a:lnTo>
                  <a:pt x="4572" y="1443228"/>
                </a:lnTo>
                <a:lnTo>
                  <a:pt x="0" y="1438655"/>
                </a:lnTo>
                <a:lnTo>
                  <a:pt x="0" y="6095"/>
                </a:lnTo>
                <a:lnTo>
                  <a:pt x="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489960" y="1328928"/>
            <a:ext cx="24383" cy="1443228"/>
          </a:xfrm>
          <a:custGeom>
            <a:avLst/>
            <a:gdLst/>
            <a:ahLst/>
            <a:cxnLst/>
            <a:rect l="l" t="t" r="r" b="b"/>
            <a:pathLst>
              <a:path w="24383" h="1443228">
                <a:moveTo>
                  <a:pt x="12191" y="1443228"/>
                </a:moveTo>
                <a:lnTo>
                  <a:pt x="12191" y="24383"/>
                </a:lnTo>
                <a:lnTo>
                  <a:pt x="0" y="12191"/>
                </a:lnTo>
                <a:lnTo>
                  <a:pt x="12191" y="0"/>
                </a:lnTo>
                <a:lnTo>
                  <a:pt x="18287" y="0"/>
                </a:lnTo>
                <a:lnTo>
                  <a:pt x="24383" y="6095"/>
                </a:lnTo>
                <a:lnTo>
                  <a:pt x="24383" y="1438655"/>
                </a:lnTo>
                <a:lnTo>
                  <a:pt x="18287" y="1443228"/>
                </a:lnTo>
                <a:lnTo>
                  <a:pt x="12191" y="14432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497835" y="1347216"/>
            <a:ext cx="998220" cy="14066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94788" y="1353312"/>
            <a:ext cx="995172" cy="1406652"/>
          </a:xfrm>
          <a:custGeom>
            <a:avLst/>
            <a:gdLst/>
            <a:ahLst/>
            <a:cxnLst/>
            <a:rect l="l" t="t" r="r" b="b"/>
            <a:pathLst>
              <a:path w="995172" h="1406652">
                <a:moveTo>
                  <a:pt x="10668" y="1395983"/>
                </a:moveTo>
                <a:lnTo>
                  <a:pt x="995172" y="1395983"/>
                </a:lnTo>
                <a:lnTo>
                  <a:pt x="995172" y="1406652"/>
                </a:lnTo>
                <a:lnTo>
                  <a:pt x="10667" y="1406652"/>
                </a:lnTo>
                <a:lnTo>
                  <a:pt x="0" y="1395983"/>
                </a:lnTo>
                <a:lnTo>
                  <a:pt x="10668" y="0"/>
                </a:lnTo>
                <a:lnTo>
                  <a:pt x="10668" y="13959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82596" y="1328928"/>
            <a:ext cx="1019556" cy="1443228"/>
          </a:xfrm>
          <a:custGeom>
            <a:avLst/>
            <a:gdLst/>
            <a:ahLst/>
            <a:cxnLst/>
            <a:rect l="l" t="t" r="r" b="b"/>
            <a:pathLst>
              <a:path w="1019556" h="1443228">
                <a:moveTo>
                  <a:pt x="4572" y="0"/>
                </a:moveTo>
                <a:lnTo>
                  <a:pt x="1019556" y="0"/>
                </a:lnTo>
                <a:lnTo>
                  <a:pt x="1007364" y="12191"/>
                </a:lnTo>
                <a:lnTo>
                  <a:pt x="1019556" y="24383"/>
                </a:lnTo>
                <a:lnTo>
                  <a:pt x="1019556" y="1443228"/>
                </a:lnTo>
                <a:lnTo>
                  <a:pt x="12192" y="1443228"/>
                </a:lnTo>
                <a:lnTo>
                  <a:pt x="12192" y="24383"/>
                </a:lnTo>
                <a:lnTo>
                  <a:pt x="22859" y="12191"/>
                </a:lnTo>
                <a:lnTo>
                  <a:pt x="22860" y="24383"/>
                </a:lnTo>
                <a:lnTo>
                  <a:pt x="12192" y="1420367"/>
                </a:lnTo>
                <a:lnTo>
                  <a:pt x="22859" y="1431036"/>
                </a:lnTo>
                <a:lnTo>
                  <a:pt x="1007364" y="1431036"/>
                </a:lnTo>
                <a:lnTo>
                  <a:pt x="1007364" y="24383"/>
                </a:lnTo>
                <a:lnTo>
                  <a:pt x="22860" y="24383"/>
                </a:lnTo>
                <a:lnTo>
                  <a:pt x="22859" y="12191"/>
                </a:lnTo>
                <a:lnTo>
                  <a:pt x="12192" y="24383"/>
                </a:lnTo>
                <a:lnTo>
                  <a:pt x="12192" y="1443228"/>
                </a:lnTo>
                <a:lnTo>
                  <a:pt x="4572" y="1443228"/>
                </a:lnTo>
                <a:lnTo>
                  <a:pt x="0" y="1438655"/>
                </a:lnTo>
                <a:lnTo>
                  <a:pt x="0" y="6095"/>
                </a:lnTo>
                <a:lnTo>
                  <a:pt x="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89960" y="1328928"/>
            <a:ext cx="24383" cy="1443228"/>
          </a:xfrm>
          <a:custGeom>
            <a:avLst/>
            <a:gdLst/>
            <a:ahLst/>
            <a:cxnLst/>
            <a:rect l="l" t="t" r="r" b="b"/>
            <a:pathLst>
              <a:path w="24383" h="1443228">
                <a:moveTo>
                  <a:pt x="12191" y="1443228"/>
                </a:moveTo>
                <a:lnTo>
                  <a:pt x="12191" y="24383"/>
                </a:lnTo>
                <a:lnTo>
                  <a:pt x="0" y="12191"/>
                </a:lnTo>
                <a:lnTo>
                  <a:pt x="12191" y="0"/>
                </a:lnTo>
                <a:lnTo>
                  <a:pt x="18287" y="0"/>
                </a:lnTo>
                <a:lnTo>
                  <a:pt x="24383" y="6095"/>
                </a:lnTo>
                <a:lnTo>
                  <a:pt x="24383" y="1438655"/>
                </a:lnTo>
                <a:lnTo>
                  <a:pt x="18287" y="1443228"/>
                </a:lnTo>
                <a:lnTo>
                  <a:pt x="12191" y="14432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24072" y="1626108"/>
            <a:ext cx="798575" cy="11323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16451" y="1633728"/>
            <a:ext cx="801624" cy="1132332"/>
          </a:xfrm>
          <a:custGeom>
            <a:avLst/>
            <a:gdLst/>
            <a:ahLst/>
            <a:cxnLst/>
            <a:rect l="l" t="t" r="r" b="b"/>
            <a:pathLst>
              <a:path w="801624" h="1132332">
                <a:moveTo>
                  <a:pt x="12192" y="1120139"/>
                </a:moveTo>
                <a:lnTo>
                  <a:pt x="801624" y="1120139"/>
                </a:lnTo>
                <a:lnTo>
                  <a:pt x="801624" y="1132332"/>
                </a:lnTo>
                <a:lnTo>
                  <a:pt x="12192" y="1132332"/>
                </a:lnTo>
                <a:lnTo>
                  <a:pt x="0" y="1120139"/>
                </a:lnTo>
                <a:lnTo>
                  <a:pt x="12191" y="0"/>
                </a:lnTo>
                <a:lnTo>
                  <a:pt x="12192" y="1120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04259" y="1609344"/>
            <a:ext cx="826008" cy="1168908"/>
          </a:xfrm>
          <a:custGeom>
            <a:avLst/>
            <a:gdLst/>
            <a:ahLst/>
            <a:cxnLst/>
            <a:rect l="l" t="t" r="r" b="b"/>
            <a:pathLst>
              <a:path w="826008" h="1168908">
                <a:moveTo>
                  <a:pt x="6096" y="0"/>
                </a:moveTo>
                <a:lnTo>
                  <a:pt x="826008" y="0"/>
                </a:lnTo>
                <a:lnTo>
                  <a:pt x="813816" y="12191"/>
                </a:lnTo>
                <a:lnTo>
                  <a:pt x="826008" y="24383"/>
                </a:lnTo>
                <a:lnTo>
                  <a:pt x="826008" y="1168908"/>
                </a:lnTo>
                <a:lnTo>
                  <a:pt x="12192" y="1168908"/>
                </a:lnTo>
                <a:lnTo>
                  <a:pt x="12192" y="24383"/>
                </a:lnTo>
                <a:lnTo>
                  <a:pt x="24384" y="12191"/>
                </a:lnTo>
                <a:lnTo>
                  <a:pt x="24383" y="24383"/>
                </a:lnTo>
                <a:lnTo>
                  <a:pt x="12192" y="1144523"/>
                </a:lnTo>
                <a:lnTo>
                  <a:pt x="24384" y="1156716"/>
                </a:lnTo>
                <a:lnTo>
                  <a:pt x="813816" y="1156716"/>
                </a:lnTo>
                <a:lnTo>
                  <a:pt x="813816" y="24383"/>
                </a:lnTo>
                <a:lnTo>
                  <a:pt x="24383" y="24383"/>
                </a:lnTo>
                <a:lnTo>
                  <a:pt x="24384" y="12191"/>
                </a:lnTo>
                <a:lnTo>
                  <a:pt x="12192" y="24383"/>
                </a:lnTo>
                <a:lnTo>
                  <a:pt x="12192" y="1168908"/>
                </a:lnTo>
                <a:lnTo>
                  <a:pt x="6096" y="1168908"/>
                </a:lnTo>
                <a:lnTo>
                  <a:pt x="0" y="1162812"/>
                </a:lnTo>
                <a:lnTo>
                  <a:pt x="0" y="6095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418075" y="1609344"/>
            <a:ext cx="24383" cy="1168908"/>
          </a:xfrm>
          <a:custGeom>
            <a:avLst/>
            <a:gdLst/>
            <a:ahLst/>
            <a:cxnLst/>
            <a:rect l="l" t="t" r="r" b="b"/>
            <a:pathLst>
              <a:path w="24383" h="1168908">
                <a:moveTo>
                  <a:pt x="12191" y="1168908"/>
                </a:moveTo>
                <a:lnTo>
                  <a:pt x="12191" y="24383"/>
                </a:lnTo>
                <a:lnTo>
                  <a:pt x="0" y="12191"/>
                </a:lnTo>
                <a:lnTo>
                  <a:pt x="12191" y="0"/>
                </a:lnTo>
                <a:lnTo>
                  <a:pt x="18287" y="0"/>
                </a:lnTo>
                <a:lnTo>
                  <a:pt x="24383" y="6095"/>
                </a:lnTo>
                <a:lnTo>
                  <a:pt x="24383" y="1162812"/>
                </a:lnTo>
                <a:lnTo>
                  <a:pt x="18287" y="1168908"/>
                </a:lnTo>
                <a:lnTo>
                  <a:pt x="12191" y="1168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624072" y="1626108"/>
            <a:ext cx="798575" cy="11323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616451" y="1633728"/>
            <a:ext cx="801624" cy="1132332"/>
          </a:xfrm>
          <a:custGeom>
            <a:avLst/>
            <a:gdLst/>
            <a:ahLst/>
            <a:cxnLst/>
            <a:rect l="l" t="t" r="r" b="b"/>
            <a:pathLst>
              <a:path w="801624" h="1132332">
                <a:moveTo>
                  <a:pt x="12192" y="1120139"/>
                </a:moveTo>
                <a:lnTo>
                  <a:pt x="801624" y="1120139"/>
                </a:lnTo>
                <a:lnTo>
                  <a:pt x="801624" y="1132332"/>
                </a:lnTo>
                <a:lnTo>
                  <a:pt x="12192" y="1132332"/>
                </a:lnTo>
                <a:lnTo>
                  <a:pt x="0" y="1120139"/>
                </a:lnTo>
                <a:lnTo>
                  <a:pt x="12191" y="0"/>
                </a:lnTo>
                <a:lnTo>
                  <a:pt x="12192" y="11201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604259" y="1609344"/>
            <a:ext cx="826008" cy="1168908"/>
          </a:xfrm>
          <a:custGeom>
            <a:avLst/>
            <a:gdLst/>
            <a:ahLst/>
            <a:cxnLst/>
            <a:rect l="l" t="t" r="r" b="b"/>
            <a:pathLst>
              <a:path w="826008" h="1168908">
                <a:moveTo>
                  <a:pt x="6096" y="0"/>
                </a:moveTo>
                <a:lnTo>
                  <a:pt x="826008" y="0"/>
                </a:lnTo>
                <a:lnTo>
                  <a:pt x="813816" y="12191"/>
                </a:lnTo>
                <a:lnTo>
                  <a:pt x="826008" y="24383"/>
                </a:lnTo>
                <a:lnTo>
                  <a:pt x="826008" y="1168908"/>
                </a:lnTo>
                <a:lnTo>
                  <a:pt x="12192" y="1168908"/>
                </a:lnTo>
                <a:lnTo>
                  <a:pt x="12192" y="24383"/>
                </a:lnTo>
                <a:lnTo>
                  <a:pt x="24384" y="12191"/>
                </a:lnTo>
                <a:lnTo>
                  <a:pt x="24383" y="24383"/>
                </a:lnTo>
                <a:lnTo>
                  <a:pt x="12192" y="1144523"/>
                </a:lnTo>
                <a:lnTo>
                  <a:pt x="24384" y="1156716"/>
                </a:lnTo>
                <a:lnTo>
                  <a:pt x="813816" y="1156716"/>
                </a:lnTo>
                <a:lnTo>
                  <a:pt x="813816" y="24383"/>
                </a:lnTo>
                <a:lnTo>
                  <a:pt x="24383" y="24383"/>
                </a:lnTo>
                <a:lnTo>
                  <a:pt x="24384" y="12191"/>
                </a:lnTo>
                <a:lnTo>
                  <a:pt x="12192" y="24383"/>
                </a:lnTo>
                <a:lnTo>
                  <a:pt x="12192" y="1168908"/>
                </a:lnTo>
                <a:lnTo>
                  <a:pt x="6096" y="1168908"/>
                </a:lnTo>
                <a:lnTo>
                  <a:pt x="0" y="1162812"/>
                </a:lnTo>
                <a:lnTo>
                  <a:pt x="0" y="6095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418075" y="1609344"/>
            <a:ext cx="24383" cy="1168908"/>
          </a:xfrm>
          <a:custGeom>
            <a:avLst/>
            <a:gdLst/>
            <a:ahLst/>
            <a:cxnLst/>
            <a:rect l="l" t="t" r="r" b="b"/>
            <a:pathLst>
              <a:path w="24383" h="1168908">
                <a:moveTo>
                  <a:pt x="12191" y="1168908"/>
                </a:moveTo>
                <a:lnTo>
                  <a:pt x="12191" y="24383"/>
                </a:lnTo>
                <a:lnTo>
                  <a:pt x="0" y="12191"/>
                </a:lnTo>
                <a:lnTo>
                  <a:pt x="12191" y="0"/>
                </a:lnTo>
                <a:lnTo>
                  <a:pt x="18287" y="0"/>
                </a:lnTo>
                <a:lnTo>
                  <a:pt x="24383" y="6095"/>
                </a:lnTo>
                <a:lnTo>
                  <a:pt x="24383" y="1162812"/>
                </a:lnTo>
                <a:lnTo>
                  <a:pt x="18287" y="1168908"/>
                </a:lnTo>
                <a:lnTo>
                  <a:pt x="12191" y="1168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59680" y="3902964"/>
            <a:ext cx="4335780" cy="269748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345167" y="2703575"/>
            <a:ext cx="64008" cy="3256788"/>
          </a:xfrm>
          <a:custGeom>
            <a:avLst/>
            <a:gdLst/>
            <a:ahLst/>
            <a:cxnLst/>
            <a:rect l="l" t="t" r="r" b="b"/>
            <a:pathLst>
              <a:path w="64008" h="3256788">
                <a:moveTo>
                  <a:pt x="0" y="3256788"/>
                </a:moveTo>
                <a:lnTo>
                  <a:pt x="0" y="0"/>
                </a:lnTo>
                <a:lnTo>
                  <a:pt x="64008" y="0"/>
                </a:lnTo>
                <a:lnTo>
                  <a:pt x="64008" y="3256788"/>
                </a:lnTo>
                <a:lnTo>
                  <a:pt x="0" y="325678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92923" y="2703575"/>
            <a:ext cx="62483" cy="3256788"/>
          </a:xfrm>
          <a:custGeom>
            <a:avLst/>
            <a:gdLst/>
            <a:ahLst/>
            <a:cxnLst/>
            <a:rect l="l" t="t" r="r" b="b"/>
            <a:pathLst>
              <a:path w="62483" h="3256788">
                <a:moveTo>
                  <a:pt x="0" y="3256788"/>
                </a:moveTo>
                <a:lnTo>
                  <a:pt x="0" y="0"/>
                </a:lnTo>
                <a:lnTo>
                  <a:pt x="62483" y="0"/>
                </a:lnTo>
                <a:lnTo>
                  <a:pt x="62483" y="3256788"/>
                </a:lnTo>
                <a:lnTo>
                  <a:pt x="0" y="325678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17307" y="3249168"/>
            <a:ext cx="1933955" cy="320039"/>
          </a:xfrm>
          <a:custGeom>
            <a:avLst/>
            <a:gdLst/>
            <a:ahLst/>
            <a:cxnLst/>
            <a:rect l="l" t="t" r="r" b="b"/>
            <a:pathLst>
              <a:path w="1933955" h="320039">
                <a:moveTo>
                  <a:pt x="1920209" y="160019"/>
                </a:moveTo>
                <a:lnTo>
                  <a:pt x="1773936" y="320039"/>
                </a:lnTo>
                <a:lnTo>
                  <a:pt x="1767840" y="310895"/>
                </a:lnTo>
                <a:lnTo>
                  <a:pt x="166116" y="310895"/>
                </a:lnTo>
                <a:lnTo>
                  <a:pt x="161543" y="309371"/>
                </a:lnTo>
                <a:lnTo>
                  <a:pt x="160019" y="320039"/>
                </a:lnTo>
                <a:lnTo>
                  <a:pt x="0" y="160019"/>
                </a:lnTo>
                <a:lnTo>
                  <a:pt x="160019" y="0"/>
                </a:lnTo>
                <a:lnTo>
                  <a:pt x="161543" y="10667"/>
                </a:lnTo>
                <a:lnTo>
                  <a:pt x="166116" y="9143"/>
                </a:lnTo>
                <a:lnTo>
                  <a:pt x="1767840" y="9143"/>
                </a:lnTo>
                <a:lnTo>
                  <a:pt x="1773936" y="0"/>
                </a:lnTo>
                <a:lnTo>
                  <a:pt x="1923287" y="156971"/>
                </a:lnTo>
                <a:lnTo>
                  <a:pt x="1933955" y="160019"/>
                </a:lnTo>
                <a:lnTo>
                  <a:pt x="1773936" y="320039"/>
                </a:lnTo>
                <a:lnTo>
                  <a:pt x="1923287" y="163067"/>
                </a:lnTo>
                <a:lnTo>
                  <a:pt x="1920209" y="160019"/>
                </a:lnTo>
                <a:lnTo>
                  <a:pt x="1772412" y="10667"/>
                </a:lnTo>
                <a:lnTo>
                  <a:pt x="164576" y="10667"/>
                </a:lnTo>
                <a:lnTo>
                  <a:pt x="13746" y="160019"/>
                </a:lnTo>
                <a:lnTo>
                  <a:pt x="10668" y="156971"/>
                </a:lnTo>
                <a:lnTo>
                  <a:pt x="10668" y="163067"/>
                </a:lnTo>
                <a:lnTo>
                  <a:pt x="13746" y="160019"/>
                </a:lnTo>
                <a:lnTo>
                  <a:pt x="164576" y="309371"/>
                </a:lnTo>
                <a:lnTo>
                  <a:pt x="1772412" y="309371"/>
                </a:lnTo>
                <a:lnTo>
                  <a:pt x="1920209" y="160019"/>
                </a:lnTo>
                <a:close/>
              </a:path>
              <a:path w="1933955" h="320039">
                <a:moveTo>
                  <a:pt x="166116" y="310895"/>
                </a:moveTo>
                <a:lnTo>
                  <a:pt x="1767840" y="310895"/>
                </a:lnTo>
                <a:lnTo>
                  <a:pt x="1773936" y="320039"/>
                </a:lnTo>
                <a:lnTo>
                  <a:pt x="160019" y="320039"/>
                </a:lnTo>
                <a:lnTo>
                  <a:pt x="161543" y="309371"/>
                </a:lnTo>
                <a:lnTo>
                  <a:pt x="166116" y="310895"/>
                </a:lnTo>
                <a:close/>
              </a:path>
              <a:path w="1933955" h="320039">
                <a:moveTo>
                  <a:pt x="166116" y="9143"/>
                </a:moveTo>
                <a:lnTo>
                  <a:pt x="161543" y="10667"/>
                </a:lnTo>
                <a:lnTo>
                  <a:pt x="160019" y="0"/>
                </a:lnTo>
                <a:lnTo>
                  <a:pt x="1773936" y="0"/>
                </a:lnTo>
                <a:lnTo>
                  <a:pt x="1767840" y="9143"/>
                </a:lnTo>
                <a:lnTo>
                  <a:pt x="166116" y="9143"/>
                </a:lnTo>
                <a:close/>
              </a:path>
              <a:path w="1933955" h="320039">
                <a:moveTo>
                  <a:pt x="13746" y="160019"/>
                </a:moveTo>
                <a:lnTo>
                  <a:pt x="10668" y="163067"/>
                </a:lnTo>
                <a:lnTo>
                  <a:pt x="10668" y="156971"/>
                </a:lnTo>
                <a:lnTo>
                  <a:pt x="13746" y="160019"/>
                </a:lnTo>
                <a:close/>
              </a:path>
              <a:path w="1933955" h="320039">
                <a:moveTo>
                  <a:pt x="1772412" y="10667"/>
                </a:moveTo>
                <a:lnTo>
                  <a:pt x="1920209" y="160019"/>
                </a:lnTo>
                <a:lnTo>
                  <a:pt x="1769379" y="10667"/>
                </a:lnTo>
                <a:lnTo>
                  <a:pt x="1772412" y="10667"/>
                </a:lnTo>
                <a:close/>
              </a:path>
              <a:path w="1933955" h="320039">
                <a:moveTo>
                  <a:pt x="1923287" y="156971"/>
                </a:moveTo>
                <a:lnTo>
                  <a:pt x="1773936" y="0"/>
                </a:lnTo>
                <a:lnTo>
                  <a:pt x="1933955" y="160019"/>
                </a:lnTo>
                <a:lnTo>
                  <a:pt x="1923287" y="156971"/>
                </a:lnTo>
                <a:close/>
              </a:path>
              <a:path w="1933955" h="320039">
                <a:moveTo>
                  <a:pt x="1920209" y="160019"/>
                </a:moveTo>
                <a:lnTo>
                  <a:pt x="1772412" y="309371"/>
                </a:lnTo>
                <a:lnTo>
                  <a:pt x="1769379" y="309371"/>
                </a:lnTo>
                <a:lnTo>
                  <a:pt x="1920209" y="160019"/>
                </a:lnTo>
                <a:close/>
              </a:path>
              <a:path w="1933955" h="320039">
                <a:moveTo>
                  <a:pt x="1773936" y="320039"/>
                </a:moveTo>
                <a:lnTo>
                  <a:pt x="1920209" y="160019"/>
                </a:lnTo>
                <a:lnTo>
                  <a:pt x="1923287" y="163067"/>
                </a:lnTo>
                <a:lnTo>
                  <a:pt x="1773936" y="32003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17307" y="3616452"/>
            <a:ext cx="1933955" cy="320039"/>
          </a:xfrm>
          <a:custGeom>
            <a:avLst/>
            <a:gdLst/>
            <a:ahLst/>
            <a:cxnLst/>
            <a:rect l="l" t="t" r="r" b="b"/>
            <a:pathLst>
              <a:path w="1933955" h="320039">
                <a:moveTo>
                  <a:pt x="1919459" y="159276"/>
                </a:moveTo>
                <a:lnTo>
                  <a:pt x="1773936" y="320039"/>
                </a:lnTo>
                <a:lnTo>
                  <a:pt x="1767840" y="310895"/>
                </a:lnTo>
                <a:lnTo>
                  <a:pt x="166116" y="310895"/>
                </a:lnTo>
                <a:lnTo>
                  <a:pt x="161543" y="309371"/>
                </a:lnTo>
                <a:lnTo>
                  <a:pt x="160019" y="320039"/>
                </a:lnTo>
                <a:lnTo>
                  <a:pt x="0" y="160019"/>
                </a:lnTo>
                <a:lnTo>
                  <a:pt x="160019" y="0"/>
                </a:lnTo>
                <a:lnTo>
                  <a:pt x="161543" y="10667"/>
                </a:lnTo>
                <a:lnTo>
                  <a:pt x="166116" y="9143"/>
                </a:lnTo>
                <a:lnTo>
                  <a:pt x="1767840" y="9143"/>
                </a:lnTo>
                <a:lnTo>
                  <a:pt x="1773936" y="0"/>
                </a:lnTo>
                <a:lnTo>
                  <a:pt x="1923287" y="155447"/>
                </a:lnTo>
                <a:lnTo>
                  <a:pt x="1933955" y="160019"/>
                </a:lnTo>
                <a:lnTo>
                  <a:pt x="1773936" y="320039"/>
                </a:lnTo>
                <a:lnTo>
                  <a:pt x="1923287" y="163067"/>
                </a:lnTo>
                <a:lnTo>
                  <a:pt x="1919459" y="159276"/>
                </a:lnTo>
                <a:lnTo>
                  <a:pt x="1772412" y="10667"/>
                </a:lnTo>
                <a:lnTo>
                  <a:pt x="164576" y="10667"/>
                </a:lnTo>
                <a:lnTo>
                  <a:pt x="14496" y="159276"/>
                </a:lnTo>
                <a:lnTo>
                  <a:pt x="10668" y="155447"/>
                </a:lnTo>
                <a:lnTo>
                  <a:pt x="10668" y="163067"/>
                </a:lnTo>
                <a:lnTo>
                  <a:pt x="14496" y="159276"/>
                </a:lnTo>
                <a:lnTo>
                  <a:pt x="164592" y="309371"/>
                </a:lnTo>
                <a:lnTo>
                  <a:pt x="1772412" y="309371"/>
                </a:lnTo>
                <a:lnTo>
                  <a:pt x="1919459" y="159276"/>
                </a:lnTo>
                <a:close/>
              </a:path>
              <a:path w="1933955" h="320039">
                <a:moveTo>
                  <a:pt x="166116" y="310895"/>
                </a:moveTo>
                <a:lnTo>
                  <a:pt x="1767840" y="310895"/>
                </a:lnTo>
                <a:lnTo>
                  <a:pt x="1773936" y="320039"/>
                </a:lnTo>
                <a:lnTo>
                  <a:pt x="160019" y="320039"/>
                </a:lnTo>
                <a:lnTo>
                  <a:pt x="161543" y="309371"/>
                </a:lnTo>
                <a:lnTo>
                  <a:pt x="166116" y="310895"/>
                </a:lnTo>
                <a:close/>
              </a:path>
              <a:path w="1933955" h="320039">
                <a:moveTo>
                  <a:pt x="166116" y="9143"/>
                </a:moveTo>
                <a:lnTo>
                  <a:pt x="161543" y="10667"/>
                </a:lnTo>
                <a:lnTo>
                  <a:pt x="160019" y="0"/>
                </a:lnTo>
                <a:lnTo>
                  <a:pt x="1773936" y="0"/>
                </a:lnTo>
                <a:lnTo>
                  <a:pt x="1767840" y="9143"/>
                </a:lnTo>
                <a:lnTo>
                  <a:pt x="166116" y="9143"/>
                </a:lnTo>
                <a:close/>
              </a:path>
              <a:path w="1933955" h="320039">
                <a:moveTo>
                  <a:pt x="14496" y="159276"/>
                </a:moveTo>
                <a:lnTo>
                  <a:pt x="10668" y="163067"/>
                </a:lnTo>
                <a:lnTo>
                  <a:pt x="10668" y="155447"/>
                </a:lnTo>
                <a:lnTo>
                  <a:pt x="14496" y="159276"/>
                </a:lnTo>
                <a:close/>
              </a:path>
              <a:path w="1933955" h="320039">
                <a:moveTo>
                  <a:pt x="1772412" y="10667"/>
                </a:moveTo>
                <a:lnTo>
                  <a:pt x="1919459" y="159276"/>
                </a:lnTo>
                <a:lnTo>
                  <a:pt x="1769379" y="10667"/>
                </a:lnTo>
                <a:lnTo>
                  <a:pt x="1772412" y="10667"/>
                </a:lnTo>
                <a:close/>
              </a:path>
              <a:path w="1933955" h="320039">
                <a:moveTo>
                  <a:pt x="1923287" y="155447"/>
                </a:moveTo>
                <a:lnTo>
                  <a:pt x="1773936" y="0"/>
                </a:lnTo>
                <a:lnTo>
                  <a:pt x="1933955" y="160019"/>
                </a:lnTo>
                <a:lnTo>
                  <a:pt x="1923287" y="155447"/>
                </a:lnTo>
                <a:close/>
              </a:path>
              <a:path w="1933955" h="320039">
                <a:moveTo>
                  <a:pt x="1919459" y="159276"/>
                </a:moveTo>
                <a:lnTo>
                  <a:pt x="1772412" y="309371"/>
                </a:lnTo>
                <a:lnTo>
                  <a:pt x="1769364" y="309371"/>
                </a:lnTo>
                <a:lnTo>
                  <a:pt x="1919459" y="159276"/>
                </a:lnTo>
                <a:close/>
              </a:path>
              <a:path w="1933955" h="320039">
                <a:moveTo>
                  <a:pt x="1773936" y="320039"/>
                </a:moveTo>
                <a:lnTo>
                  <a:pt x="1919459" y="159276"/>
                </a:lnTo>
                <a:lnTo>
                  <a:pt x="1923287" y="163067"/>
                </a:lnTo>
                <a:lnTo>
                  <a:pt x="1773936" y="32003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17307" y="3970020"/>
            <a:ext cx="1933955" cy="320039"/>
          </a:xfrm>
          <a:custGeom>
            <a:avLst/>
            <a:gdLst/>
            <a:ahLst/>
            <a:cxnLst/>
            <a:rect l="l" t="t" r="r" b="b"/>
            <a:pathLst>
              <a:path w="1933955" h="320039">
                <a:moveTo>
                  <a:pt x="1919459" y="160763"/>
                </a:moveTo>
                <a:lnTo>
                  <a:pt x="1773936" y="320039"/>
                </a:lnTo>
                <a:lnTo>
                  <a:pt x="1767840" y="310895"/>
                </a:lnTo>
                <a:lnTo>
                  <a:pt x="166116" y="310895"/>
                </a:lnTo>
                <a:lnTo>
                  <a:pt x="161543" y="309371"/>
                </a:lnTo>
                <a:lnTo>
                  <a:pt x="160019" y="320039"/>
                </a:lnTo>
                <a:lnTo>
                  <a:pt x="0" y="160019"/>
                </a:lnTo>
                <a:lnTo>
                  <a:pt x="160019" y="0"/>
                </a:lnTo>
                <a:lnTo>
                  <a:pt x="161543" y="10667"/>
                </a:lnTo>
                <a:lnTo>
                  <a:pt x="166116" y="9143"/>
                </a:lnTo>
                <a:lnTo>
                  <a:pt x="1767840" y="9143"/>
                </a:lnTo>
                <a:lnTo>
                  <a:pt x="1773936" y="0"/>
                </a:lnTo>
                <a:lnTo>
                  <a:pt x="1923287" y="156971"/>
                </a:lnTo>
                <a:lnTo>
                  <a:pt x="1933955" y="160019"/>
                </a:lnTo>
                <a:lnTo>
                  <a:pt x="1773936" y="320039"/>
                </a:lnTo>
                <a:lnTo>
                  <a:pt x="1923287" y="164591"/>
                </a:lnTo>
                <a:lnTo>
                  <a:pt x="1919459" y="160763"/>
                </a:lnTo>
                <a:lnTo>
                  <a:pt x="1772412" y="10667"/>
                </a:lnTo>
                <a:lnTo>
                  <a:pt x="164592" y="10667"/>
                </a:lnTo>
                <a:lnTo>
                  <a:pt x="14496" y="160763"/>
                </a:lnTo>
                <a:lnTo>
                  <a:pt x="10668" y="156971"/>
                </a:lnTo>
                <a:lnTo>
                  <a:pt x="10668" y="164591"/>
                </a:lnTo>
                <a:lnTo>
                  <a:pt x="14496" y="160763"/>
                </a:lnTo>
                <a:lnTo>
                  <a:pt x="164576" y="309371"/>
                </a:lnTo>
                <a:lnTo>
                  <a:pt x="1772412" y="309371"/>
                </a:lnTo>
                <a:lnTo>
                  <a:pt x="1919459" y="160763"/>
                </a:lnTo>
                <a:close/>
              </a:path>
              <a:path w="1933955" h="320039">
                <a:moveTo>
                  <a:pt x="166116" y="310895"/>
                </a:moveTo>
                <a:lnTo>
                  <a:pt x="1767840" y="310895"/>
                </a:lnTo>
                <a:lnTo>
                  <a:pt x="1773936" y="320039"/>
                </a:lnTo>
                <a:lnTo>
                  <a:pt x="160019" y="320039"/>
                </a:lnTo>
                <a:lnTo>
                  <a:pt x="161543" y="309371"/>
                </a:lnTo>
                <a:lnTo>
                  <a:pt x="166116" y="310895"/>
                </a:lnTo>
                <a:close/>
              </a:path>
              <a:path w="1933955" h="320039">
                <a:moveTo>
                  <a:pt x="166116" y="9143"/>
                </a:moveTo>
                <a:lnTo>
                  <a:pt x="161543" y="10667"/>
                </a:lnTo>
                <a:lnTo>
                  <a:pt x="160019" y="0"/>
                </a:lnTo>
                <a:lnTo>
                  <a:pt x="1773936" y="0"/>
                </a:lnTo>
                <a:lnTo>
                  <a:pt x="1767840" y="9143"/>
                </a:lnTo>
                <a:lnTo>
                  <a:pt x="166116" y="9143"/>
                </a:lnTo>
                <a:close/>
              </a:path>
              <a:path w="1933955" h="320039">
                <a:moveTo>
                  <a:pt x="14496" y="160763"/>
                </a:moveTo>
                <a:lnTo>
                  <a:pt x="10668" y="164591"/>
                </a:lnTo>
                <a:lnTo>
                  <a:pt x="10668" y="156971"/>
                </a:lnTo>
                <a:lnTo>
                  <a:pt x="14496" y="160763"/>
                </a:lnTo>
                <a:close/>
              </a:path>
              <a:path w="1933955" h="320039">
                <a:moveTo>
                  <a:pt x="1772412" y="10667"/>
                </a:moveTo>
                <a:lnTo>
                  <a:pt x="1919459" y="160763"/>
                </a:lnTo>
                <a:lnTo>
                  <a:pt x="1769364" y="10667"/>
                </a:lnTo>
                <a:lnTo>
                  <a:pt x="1772412" y="10667"/>
                </a:lnTo>
                <a:close/>
              </a:path>
              <a:path w="1933955" h="320039">
                <a:moveTo>
                  <a:pt x="1923287" y="156971"/>
                </a:moveTo>
                <a:lnTo>
                  <a:pt x="1773936" y="0"/>
                </a:lnTo>
                <a:lnTo>
                  <a:pt x="1933955" y="160019"/>
                </a:lnTo>
                <a:lnTo>
                  <a:pt x="1923287" y="156971"/>
                </a:lnTo>
                <a:close/>
              </a:path>
              <a:path w="1933955" h="320039">
                <a:moveTo>
                  <a:pt x="1919459" y="160763"/>
                </a:moveTo>
                <a:lnTo>
                  <a:pt x="1772412" y="309371"/>
                </a:lnTo>
                <a:lnTo>
                  <a:pt x="1769379" y="309371"/>
                </a:lnTo>
                <a:lnTo>
                  <a:pt x="1919459" y="160763"/>
                </a:lnTo>
                <a:close/>
              </a:path>
              <a:path w="1933955" h="320039">
                <a:moveTo>
                  <a:pt x="1773936" y="320039"/>
                </a:moveTo>
                <a:lnTo>
                  <a:pt x="1919459" y="160763"/>
                </a:lnTo>
                <a:lnTo>
                  <a:pt x="1923287" y="164591"/>
                </a:lnTo>
                <a:lnTo>
                  <a:pt x="1773936" y="32003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417307" y="2881883"/>
            <a:ext cx="1933955" cy="320039"/>
          </a:xfrm>
          <a:custGeom>
            <a:avLst/>
            <a:gdLst/>
            <a:ahLst/>
            <a:cxnLst/>
            <a:rect l="l" t="t" r="r" b="b"/>
            <a:pathLst>
              <a:path w="1933955" h="320039">
                <a:moveTo>
                  <a:pt x="1919459" y="160763"/>
                </a:moveTo>
                <a:lnTo>
                  <a:pt x="1773936" y="320039"/>
                </a:lnTo>
                <a:lnTo>
                  <a:pt x="1767840" y="310895"/>
                </a:lnTo>
                <a:lnTo>
                  <a:pt x="166116" y="310895"/>
                </a:lnTo>
                <a:lnTo>
                  <a:pt x="161543" y="309371"/>
                </a:lnTo>
                <a:lnTo>
                  <a:pt x="160019" y="320039"/>
                </a:lnTo>
                <a:lnTo>
                  <a:pt x="0" y="160019"/>
                </a:lnTo>
                <a:lnTo>
                  <a:pt x="160019" y="0"/>
                </a:lnTo>
                <a:lnTo>
                  <a:pt x="161543" y="10667"/>
                </a:lnTo>
                <a:lnTo>
                  <a:pt x="166116" y="9143"/>
                </a:lnTo>
                <a:lnTo>
                  <a:pt x="1767840" y="9143"/>
                </a:lnTo>
                <a:lnTo>
                  <a:pt x="1773936" y="0"/>
                </a:lnTo>
                <a:lnTo>
                  <a:pt x="1923287" y="156971"/>
                </a:lnTo>
                <a:lnTo>
                  <a:pt x="1933955" y="160019"/>
                </a:lnTo>
                <a:lnTo>
                  <a:pt x="1773936" y="320039"/>
                </a:lnTo>
                <a:lnTo>
                  <a:pt x="1923287" y="164591"/>
                </a:lnTo>
                <a:lnTo>
                  <a:pt x="1919459" y="160763"/>
                </a:lnTo>
                <a:lnTo>
                  <a:pt x="1772412" y="10667"/>
                </a:lnTo>
                <a:lnTo>
                  <a:pt x="164592" y="10667"/>
                </a:lnTo>
                <a:lnTo>
                  <a:pt x="14496" y="160763"/>
                </a:lnTo>
                <a:lnTo>
                  <a:pt x="10668" y="156971"/>
                </a:lnTo>
                <a:lnTo>
                  <a:pt x="10668" y="164591"/>
                </a:lnTo>
                <a:lnTo>
                  <a:pt x="14496" y="160763"/>
                </a:lnTo>
                <a:lnTo>
                  <a:pt x="164576" y="309371"/>
                </a:lnTo>
                <a:lnTo>
                  <a:pt x="1772412" y="309371"/>
                </a:lnTo>
                <a:lnTo>
                  <a:pt x="1919459" y="160763"/>
                </a:lnTo>
                <a:close/>
              </a:path>
              <a:path w="1933955" h="320039">
                <a:moveTo>
                  <a:pt x="166116" y="310895"/>
                </a:moveTo>
                <a:lnTo>
                  <a:pt x="1767840" y="310895"/>
                </a:lnTo>
                <a:lnTo>
                  <a:pt x="1773936" y="320039"/>
                </a:lnTo>
                <a:lnTo>
                  <a:pt x="160019" y="320039"/>
                </a:lnTo>
                <a:lnTo>
                  <a:pt x="161543" y="309371"/>
                </a:lnTo>
                <a:lnTo>
                  <a:pt x="166116" y="310895"/>
                </a:lnTo>
                <a:close/>
              </a:path>
              <a:path w="1933955" h="320039">
                <a:moveTo>
                  <a:pt x="166116" y="9143"/>
                </a:moveTo>
                <a:lnTo>
                  <a:pt x="161543" y="10667"/>
                </a:lnTo>
                <a:lnTo>
                  <a:pt x="160019" y="0"/>
                </a:lnTo>
                <a:lnTo>
                  <a:pt x="1773936" y="0"/>
                </a:lnTo>
                <a:lnTo>
                  <a:pt x="1767840" y="9143"/>
                </a:lnTo>
                <a:lnTo>
                  <a:pt x="166116" y="9143"/>
                </a:lnTo>
                <a:close/>
              </a:path>
              <a:path w="1933955" h="320039">
                <a:moveTo>
                  <a:pt x="14496" y="160763"/>
                </a:moveTo>
                <a:lnTo>
                  <a:pt x="10668" y="164591"/>
                </a:lnTo>
                <a:lnTo>
                  <a:pt x="10668" y="156971"/>
                </a:lnTo>
                <a:lnTo>
                  <a:pt x="14496" y="160763"/>
                </a:lnTo>
                <a:close/>
              </a:path>
              <a:path w="1933955" h="320039">
                <a:moveTo>
                  <a:pt x="1772412" y="10667"/>
                </a:moveTo>
                <a:lnTo>
                  <a:pt x="1919459" y="160763"/>
                </a:lnTo>
                <a:lnTo>
                  <a:pt x="1769364" y="10667"/>
                </a:lnTo>
                <a:lnTo>
                  <a:pt x="1772412" y="10667"/>
                </a:lnTo>
                <a:close/>
              </a:path>
              <a:path w="1933955" h="320039">
                <a:moveTo>
                  <a:pt x="1923287" y="156971"/>
                </a:moveTo>
                <a:lnTo>
                  <a:pt x="1773936" y="0"/>
                </a:lnTo>
                <a:lnTo>
                  <a:pt x="1933955" y="160019"/>
                </a:lnTo>
                <a:lnTo>
                  <a:pt x="1923287" y="156971"/>
                </a:lnTo>
                <a:close/>
              </a:path>
              <a:path w="1933955" h="320039">
                <a:moveTo>
                  <a:pt x="1919459" y="160763"/>
                </a:moveTo>
                <a:lnTo>
                  <a:pt x="1772412" y="309371"/>
                </a:lnTo>
                <a:lnTo>
                  <a:pt x="1769379" y="309371"/>
                </a:lnTo>
                <a:lnTo>
                  <a:pt x="1919459" y="160763"/>
                </a:lnTo>
                <a:close/>
              </a:path>
              <a:path w="1933955" h="320039">
                <a:moveTo>
                  <a:pt x="1773936" y="320039"/>
                </a:moveTo>
                <a:lnTo>
                  <a:pt x="1919459" y="160763"/>
                </a:lnTo>
                <a:lnTo>
                  <a:pt x="1923287" y="164591"/>
                </a:lnTo>
                <a:lnTo>
                  <a:pt x="1773936" y="32003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28388" y="1335024"/>
            <a:ext cx="1603248" cy="22936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25339" y="1335023"/>
            <a:ext cx="1606295" cy="2298192"/>
          </a:xfrm>
          <a:custGeom>
            <a:avLst/>
            <a:gdLst/>
            <a:ahLst/>
            <a:cxnLst/>
            <a:rect l="l" t="t" r="r" b="b"/>
            <a:pathLst>
              <a:path w="1606295" h="2298192">
                <a:moveTo>
                  <a:pt x="3048" y="2293619"/>
                </a:moveTo>
                <a:lnTo>
                  <a:pt x="1606295" y="2293619"/>
                </a:lnTo>
                <a:lnTo>
                  <a:pt x="1606295" y="2298192"/>
                </a:lnTo>
                <a:lnTo>
                  <a:pt x="3047" y="2298192"/>
                </a:lnTo>
                <a:lnTo>
                  <a:pt x="0" y="2293619"/>
                </a:lnTo>
                <a:lnTo>
                  <a:pt x="3048" y="0"/>
                </a:lnTo>
                <a:lnTo>
                  <a:pt x="3048" y="2293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20767" y="1327403"/>
            <a:ext cx="1618487" cy="2308859"/>
          </a:xfrm>
          <a:custGeom>
            <a:avLst/>
            <a:gdLst/>
            <a:ahLst/>
            <a:cxnLst/>
            <a:rect l="l" t="t" r="r" b="b"/>
            <a:pathLst>
              <a:path w="1618487" h="2308859">
                <a:moveTo>
                  <a:pt x="0" y="4572"/>
                </a:moveTo>
                <a:lnTo>
                  <a:pt x="0" y="1524"/>
                </a:lnTo>
                <a:lnTo>
                  <a:pt x="1524" y="0"/>
                </a:lnTo>
                <a:lnTo>
                  <a:pt x="1613916" y="0"/>
                </a:lnTo>
                <a:lnTo>
                  <a:pt x="1610867" y="4572"/>
                </a:lnTo>
                <a:lnTo>
                  <a:pt x="1613916" y="7620"/>
                </a:lnTo>
                <a:lnTo>
                  <a:pt x="1613916" y="2301239"/>
                </a:lnTo>
                <a:lnTo>
                  <a:pt x="1616963" y="0"/>
                </a:lnTo>
                <a:lnTo>
                  <a:pt x="1618487" y="1524"/>
                </a:lnTo>
                <a:lnTo>
                  <a:pt x="1618487" y="2305812"/>
                </a:lnTo>
                <a:lnTo>
                  <a:pt x="1616963" y="2308859"/>
                </a:lnTo>
                <a:lnTo>
                  <a:pt x="4572" y="2308859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2301239"/>
                </a:lnTo>
                <a:lnTo>
                  <a:pt x="7620" y="2305812"/>
                </a:lnTo>
                <a:lnTo>
                  <a:pt x="1610867" y="2305812"/>
                </a:lnTo>
                <a:lnTo>
                  <a:pt x="1610867" y="7620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2308859"/>
                </a:lnTo>
                <a:lnTo>
                  <a:pt x="1524" y="2308859"/>
                </a:lnTo>
                <a:lnTo>
                  <a:pt x="0" y="2305812"/>
                </a:lnTo>
                <a:lnTo>
                  <a:pt x="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28388" y="1335024"/>
            <a:ext cx="1603248" cy="22936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25339" y="1335023"/>
            <a:ext cx="1606295" cy="2298192"/>
          </a:xfrm>
          <a:custGeom>
            <a:avLst/>
            <a:gdLst/>
            <a:ahLst/>
            <a:cxnLst/>
            <a:rect l="l" t="t" r="r" b="b"/>
            <a:pathLst>
              <a:path w="1606295" h="2298192">
                <a:moveTo>
                  <a:pt x="3048" y="2293619"/>
                </a:moveTo>
                <a:lnTo>
                  <a:pt x="1606295" y="2293619"/>
                </a:lnTo>
                <a:lnTo>
                  <a:pt x="1606295" y="2298192"/>
                </a:lnTo>
                <a:lnTo>
                  <a:pt x="3047" y="2298192"/>
                </a:lnTo>
                <a:lnTo>
                  <a:pt x="0" y="2293619"/>
                </a:lnTo>
                <a:lnTo>
                  <a:pt x="3048" y="0"/>
                </a:lnTo>
                <a:lnTo>
                  <a:pt x="3048" y="22936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20767" y="13319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20767" y="1327403"/>
            <a:ext cx="1618487" cy="2308859"/>
          </a:xfrm>
          <a:custGeom>
            <a:avLst/>
            <a:gdLst/>
            <a:ahLst/>
            <a:cxnLst/>
            <a:rect l="l" t="t" r="r" b="b"/>
            <a:pathLst>
              <a:path w="1618487" h="2308859">
                <a:moveTo>
                  <a:pt x="0" y="4572"/>
                </a:moveTo>
                <a:lnTo>
                  <a:pt x="0" y="1524"/>
                </a:lnTo>
                <a:lnTo>
                  <a:pt x="1524" y="0"/>
                </a:lnTo>
                <a:lnTo>
                  <a:pt x="1613916" y="0"/>
                </a:lnTo>
                <a:lnTo>
                  <a:pt x="1610867" y="4572"/>
                </a:lnTo>
                <a:lnTo>
                  <a:pt x="1613916" y="7620"/>
                </a:lnTo>
                <a:lnTo>
                  <a:pt x="1613916" y="2301239"/>
                </a:lnTo>
                <a:lnTo>
                  <a:pt x="1616963" y="0"/>
                </a:lnTo>
                <a:lnTo>
                  <a:pt x="1618487" y="1524"/>
                </a:lnTo>
                <a:lnTo>
                  <a:pt x="1618487" y="2305812"/>
                </a:lnTo>
                <a:lnTo>
                  <a:pt x="1616963" y="2308859"/>
                </a:lnTo>
                <a:lnTo>
                  <a:pt x="4572" y="2308859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2301239"/>
                </a:lnTo>
                <a:lnTo>
                  <a:pt x="7620" y="2305812"/>
                </a:lnTo>
                <a:lnTo>
                  <a:pt x="1610867" y="2305812"/>
                </a:lnTo>
                <a:lnTo>
                  <a:pt x="1610867" y="7620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2308859"/>
                </a:lnTo>
                <a:lnTo>
                  <a:pt x="1524" y="2308859"/>
                </a:lnTo>
                <a:lnTo>
                  <a:pt x="0" y="2305812"/>
                </a:lnTo>
                <a:lnTo>
                  <a:pt x="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20767" y="13319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752219" y="2144422"/>
            <a:ext cx="2834825" cy="738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815"/>
              </a:lnSpc>
              <a:spcBef>
                <a:spcPts val="290"/>
              </a:spcBef>
            </a:pPr>
            <a:r>
              <a:rPr sz="5600" spc="-19" dirty="0" smtClean="0">
                <a:solidFill>
                  <a:srgbClr val="757070"/>
                </a:solidFill>
                <a:latin typeface="Times New Roman"/>
                <a:cs typeface="Times New Roman"/>
              </a:rPr>
              <a:t>t</a:t>
            </a:r>
            <a:r>
              <a:rPr sz="5600" spc="-39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5600" spc="34" dirty="0" smtClean="0">
                <a:solidFill>
                  <a:srgbClr val="757070"/>
                </a:solidFill>
                <a:latin typeface="Times New Roman"/>
                <a:cs typeface="Times New Roman"/>
              </a:rPr>
              <a:t>k</a:t>
            </a:r>
            <a:r>
              <a:rPr sz="5600" spc="-29" dirty="0" smtClean="0">
                <a:solidFill>
                  <a:srgbClr val="757070"/>
                </a:solidFill>
                <a:latin typeface="Times New Roman"/>
                <a:cs typeface="Times New Roman"/>
              </a:rPr>
              <a:t>n</a:t>
            </a:r>
            <a:r>
              <a:rPr sz="5600" spc="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o</a:t>
            </a:r>
            <a:r>
              <a:rPr sz="560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l</a:t>
            </a:r>
            <a:r>
              <a:rPr sz="5600" spc="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o</a:t>
            </a:r>
            <a:r>
              <a:rPr sz="560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gi</a:t>
            </a:r>
            <a:endParaRPr sz="5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78907" y="2931576"/>
            <a:ext cx="1415470" cy="13238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1767" marR="178517" algn="ctr">
              <a:lnSpc>
                <a:spcPts val="1789"/>
              </a:lnSpc>
              <a:spcBef>
                <a:spcPts val="89"/>
              </a:spcBef>
            </a:pP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ss</a:t>
            </a: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s</a:t>
            </a:r>
            <a:r>
              <a:rPr sz="1650" spc="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s</a:t>
            </a:r>
            <a:r>
              <a:rPr sz="1650" spc="-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m</a:t>
            </a: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1650" spc="-9" dirty="0" smtClean="0">
                <a:solidFill>
                  <a:srgbClr val="757070"/>
                </a:solidFill>
                <a:latin typeface="Times New Roman"/>
                <a:cs typeface="Times New Roman"/>
              </a:rPr>
              <a:t>n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t</a:t>
            </a:r>
            <a:endParaRPr sz="1650">
              <a:latin typeface="Times New Roman"/>
              <a:cs typeface="Times New Roman"/>
            </a:endParaRPr>
          </a:p>
          <a:p>
            <a:pPr indent="0" algn="ctr">
              <a:lnSpc>
                <a:spcPts val="1897"/>
              </a:lnSpc>
              <a:spcBef>
                <a:spcPts val="905"/>
              </a:spcBef>
            </a:pPr>
            <a:r>
              <a:rPr sz="1650" spc="-129" dirty="0" smtClean="0">
                <a:solidFill>
                  <a:srgbClr val="757070"/>
                </a:solidFill>
                <a:latin typeface="Times New Roman"/>
                <a:cs typeface="Times New Roman"/>
              </a:rPr>
              <a:t>T</a:t>
            </a:r>
            <a:r>
              <a:rPr sz="1650" spc="-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650" spc="9" dirty="0" smtClean="0">
                <a:solidFill>
                  <a:srgbClr val="757070"/>
                </a:solidFill>
                <a:latin typeface="Times New Roman"/>
                <a:cs typeface="Times New Roman"/>
              </a:rPr>
              <a:t>n</a:t>
            </a:r>
            <a:r>
              <a:rPr sz="1650" spc="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g</a:t>
            </a:r>
            <a:r>
              <a:rPr sz="1650" spc="-34" dirty="0" smtClean="0">
                <a:solidFill>
                  <a:srgbClr val="757070"/>
                </a:solidFill>
                <a:latin typeface="Times New Roman"/>
                <a:cs typeface="Times New Roman"/>
              </a:rPr>
              <a:t>g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ap</a:t>
            </a:r>
            <a:r>
              <a:rPr sz="1650" spc="-39" dirty="0" smtClean="0">
                <a:solidFill>
                  <a:srgbClr val="757070"/>
                </a:solidFill>
                <a:latin typeface="Times New Roman"/>
                <a:cs typeface="Times New Roman"/>
              </a:rPr>
              <a:t> </a:t>
            </a:r>
            <a:r>
              <a:rPr sz="1650" spc="-9" dirty="0" smtClean="0">
                <a:solidFill>
                  <a:srgbClr val="757070"/>
                </a:solidFill>
                <a:latin typeface="Times New Roman"/>
                <a:cs typeface="Times New Roman"/>
              </a:rPr>
              <a:t>d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r</a:t>
            </a:r>
            <a:r>
              <a:rPr sz="1650" spc="9" dirty="0" smtClean="0">
                <a:solidFill>
                  <a:srgbClr val="757070"/>
                </a:solidFill>
                <a:latin typeface="Times New Roman"/>
                <a:cs typeface="Times New Roman"/>
              </a:rPr>
              <a:t>u</a:t>
            </a:r>
            <a:r>
              <a:rPr sz="1650" spc="-29" dirty="0" smtClean="0">
                <a:solidFill>
                  <a:srgbClr val="757070"/>
                </a:solidFill>
                <a:latin typeface="Times New Roman"/>
                <a:cs typeface="Times New Roman"/>
              </a:rPr>
              <a:t>r</a:t>
            </a:r>
            <a:r>
              <a:rPr sz="1650" spc="-14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t </a:t>
            </a:r>
            <a:endParaRPr sz="1650">
              <a:latin typeface="Times New Roman"/>
              <a:cs typeface="Times New Roman"/>
            </a:endParaRPr>
          </a:p>
          <a:p>
            <a:pPr algn="ctr">
              <a:lnSpc>
                <a:spcPts val="1897"/>
              </a:lnSpc>
              <a:spcBef>
                <a:spcPts val="994"/>
              </a:spcBef>
            </a:pPr>
            <a:r>
              <a:rPr sz="1650" spc="-4" dirty="0" smtClean="0">
                <a:solidFill>
                  <a:srgbClr val="757070"/>
                </a:solidFill>
                <a:latin typeface="Times New Roman"/>
                <a:cs typeface="Times New Roman"/>
              </a:rPr>
              <a:t>t</a:t>
            </a:r>
            <a:r>
              <a:rPr sz="1650" spc="-29" dirty="0" smtClean="0">
                <a:solidFill>
                  <a:srgbClr val="757070"/>
                </a:solidFill>
                <a:latin typeface="Times New Roman"/>
                <a:cs typeface="Times New Roman"/>
              </a:rPr>
              <a:t>r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650" spc="9" dirty="0" smtClean="0">
                <a:solidFill>
                  <a:srgbClr val="757070"/>
                </a:solidFill>
                <a:latin typeface="Times New Roman"/>
                <a:cs typeface="Times New Roman"/>
              </a:rPr>
              <a:t>n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sisi</a:t>
            </a:r>
            <a:endParaRPr sz="1650">
              <a:latin typeface="Times New Roman"/>
              <a:cs typeface="Times New Roman"/>
            </a:endParaRPr>
          </a:p>
          <a:p>
            <a:pPr marL="141216" marR="147867" algn="ctr">
              <a:lnSpc>
                <a:spcPts val="1825"/>
              </a:lnSpc>
              <a:spcBef>
                <a:spcPts val="1085"/>
              </a:spcBef>
            </a:pPr>
            <a:r>
              <a:rPr sz="1650" spc="-19" dirty="0" smtClean="0">
                <a:solidFill>
                  <a:srgbClr val="757070"/>
                </a:solidFill>
                <a:latin typeface="Times New Roman"/>
                <a:cs typeface="Times New Roman"/>
              </a:rPr>
              <a:t>R</a:t>
            </a: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1650" spc="9" dirty="0" smtClean="0">
                <a:solidFill>
                  <a:srgbClr val="757070"/>
                </a:solidFill>
                <a:latin typeface="Times New Roman"/>
                <a:cs typeface="Times New Roman"/>
              </a:rPr>
              <a:t>h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ab</a:t>
            </a:r>
            <a:r>
              <a:rPr sz="1650" spc="-54" dirty="0" smtClean="0">
                <a:solidFill>
                  <a:srgbClr val="757070"/>
                </a:solidFill>
                <a:latin typeface="Times New Roman"/>
                <a:cs typeface="Times New Roman"/>
              </a:rPr>
              <a:t> </a:t>
            </a:r>
            <a:r>
              <a:rPr sz="1650" spc="-29" dirty="0" smtClean="0">
                <a:solidFill>
                  <a:srgbClr val="757070"/>
                </a:solidFill>
                <a:latin typeface="Times New Roman"/>
                <a:cs typeface="Times New Roman"/>
              </a:rPr>
              <a:t>r</a:t>
            </a: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1650" spc="-54" dirty="0" smtClean="0">
                <a:solidFill>
                  <a:srgbClr val="757070"/>
                </a:solidFill>
                <a:latin typeface="Times New Roman"/>
                <a:cs typeface="Times New Roman"/>
              </a:rPr>
              <a:t>k</a:t>
            </a:r>
            <a:r>
              <a:rPr sz="16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o</a:t>
            </a:r>
            <a:r>
              <a:rPr sz="16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27680" y="3091332"/>
            <a:ext cx="865184" cy="5237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7132" algn="ctr">
              <a:lnSpc>
                <a:spcPts val="1275"/>
              </a:lnSpc>
              <a:spcBef>
                <a:spcPts val="63"/>
              </a:spcBef>
            </a:pPr>
            <a:r>
              <a:rPr sz="1150" spc="-19" dirty="0" smtClean="0">
                <a:solidFill>
                  <a:srgbClr val="757070"/>
                </a:solidFill>
                <a:latin typeface="Times New Roman"/>
                <a:cs typeface="Times New Roman"/>
              </a:rPr>
              <a:t>K</a:t>
            </a:r>
            <a:r>
              <a:rPr sz="11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1150" spc="-4" dirty="0" smtClean="0">
                <a:solidFill>
                  <a:srgbClr val="757070"/>
                </a:solidFill>
                <a:latin typeface="Times New Roman"/>
                <a:cs typeface="Times New Roman"/>
              </a:rPr>
              <a:t>w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as</a:t>
            </a:r>
            <a:r>
              <a:rPr sz="1150" spc="-4" dirty="0" smtClean="0">
                <a:solidFill>
                  <a:srgbClr val="757070"/>
                </a:solidFill>
                <a:latin typeface="Times New Roman"/>
                <a:cs typeface="Times New Roman"/>
              </a:rPr>
              <a:t>p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150" spc="-4" dirty="0" smtClean="0">
                <a:solidFill>
                  <a:srgbClr val="757070"/>
                </a:solidFill>
                <a:latin typeface="Times New Roman"/>
                <a:cs typeface="Times New Roman"/>
              </a:rPr>
              <a:t>d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aan</a:t>
            </a:r>
            <a:endParaRPr sz="1150">
              <a:latin typeface="Times New Roman"/>
              <a:cs typeface="Times New Roman"/>
            </a:endParaRPr>
          </a:p>
          <a:p>
            <a:pPr marL="289156" marR="302323" algn="ctr">
              <a:lnSpc>
                <a:spcPct val="95825"/>
              </a:lnSpc>
              <a:spcBef>
                <a:spcPts val="6"/>
              </a:spcBef>
            </a:pPr>
            <a:r>
              <a:rPr sz="1150" spc="-4" dirty="0" smtClean="0">
                <a:solidFill>
                  <a:srgbClr val="757070"/>
                </a:solidFill>
                <a:latin typeface="Times New Roman"/>
                <a:cs typeface="Times New Roman"/>
              </a:rPr>
              <a:t>d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an</a:t>
            </a:r>
            <a:endParaRPr sz="115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55"/>
              </a:spcBef>
            </a:pPr>
            <a:r>
              <a:rPr sz="1150" spc="-19" dirty="0" smtClean="0">
                <a:solidFill>
                  <a:srgbClr val="757070"/>
                </a:solidFill>
                <a:latin typeface="Times New Roman"/>
                <a:cs typeface="Times New Roman"/>
              </a:rPr>
              <a:t>K</a:t>
            </a:r>
            <a:r>
              <a:rPr sz="11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e</a:t>
            </a:r>
            <a:r>
              <a:rPr sz="1150" spc="9" dirty="0" smtClean="0">
                <a:solidFill>
                  <a:srgbClr val="757070"/>
                </a:solidFill>
                <a:latin typeface="Times New Roman"/>
                <a:cs typeface="Times New Roman"/>
              </a:rPr>
              <a:t>s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i</a:t>
            </a:r>
            <a:r>
              <a:rPr sz="1150" spc="-9" dirty="0" smtClean="0">
                <a:solidFill>
                  <a:srgbClr val="757070"/>
                </a:solidFill>
                <a:latin typeface="Times New Roman"/>
                <a:cs typeface="Times New Roman"/>
              </a:rPr>
              <a:t>a</a:t>
            </a:r>
            <a:r>
              <a:rPr sz="1150" spc="4" dirty="0" smtClean="0">
                <a:solidFill>
                  <a:srgbClr val="757070"/>
                </a:solidFill>
                <a:latin typeface="Times New Roman"/>
                <a:cs typeface="Times New Roman"/>
              </a:rPr>
              <a:t>p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sia</a:t>
            </a:r>
            <a:r>
              <a:rPr sz="1150" spc="-25" dirty="0" smtClean="0">
                <a:solidFill>
                  <a:srgbClr val="757070"/>
                </a:solidFill>
                <a:latin typeface="Times New Roman"/>
                <a:cs typeface="Times New Roman"/>
              </a:rPr>
              <a:t>g</a:t>
            </a:r>
            <a:r>
              <a:rPr sz="1150" spc="0" dirty="0" smtClean="0">
                <a:solidFill>
                  <a:srgbClr val="757070"/>
                </a:solidFill>
                <a:latin typeface="Times New Roman"/>
                <a:cs typeface="Times New Roman"/>
              </a:rPr>
              <a:t>aan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3761" y="3782424"/>
            <a:ext cx="1254880" cy="1119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49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17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0" dirty="0" smtClean="0">
                <a:latin typeface="Times New Roman"/>
                <a:cs typeface="Times New Roman"/>
              </a:rPr>
              <a:t>6</a:t>
            </a:r>
            <a:r>
              <a:rPr sz="1450" spc="56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:</a:t>
            </a:r>
            <a:r>
              <a:rPr sz="1450" spc="-22" dirty="0" smtClean="0">
                <a:latin typeface="Times New Roman"/>
                <a:cs typeface="Times New Roman"/>
              </a:rPr>
              <a:t> </a:t>
            </a: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1</a:t>
            </a:r>
            <a:r>
              <a:rPr sz="1450" spc="0" dirty="0" smtClean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4"/>
              </a:spcBef>
            </a:pP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49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17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r>
              <a:rPr sz="1450" spc="56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:</a:t>
            </a:r>
            <a:r>
              <a:rPr sz="1450" spc="-22" dirty="0" smtClean="0">
                <a:latin typeface="Times New Roman"/>
                <a:cs typeface="Times New Roman"/>
              </a:rPr>
              <a:t> </a:t>
            </a: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1</a:t>
            </a:r>
            <a:r>
              <a:rPr sz="1450" spc="0" dirty="0" smtClean="0">
                <a:latin typeface="Times New Roman"/>
                <a:cs typeface="Times New Roman"/>
              </a:rPr>
              <a:t>3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20"/>
              </a:spcBef>
            </a:pP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49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17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0" dirty="0" smtClean="0">
                <a:latin typeface="Times New Roman"/>
                <a:cs typeface="Times New Roman"/>
              </a:rPr>
              <a:t>9</a:t>
            </a:r>
            <a:r>
              <a:rPr sz="1450" spc="56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:</a:t>
            </a:r>
            <a:r>
              <a:rPr sz="1450" spc="-22" dirty="0" smtClean="0">
                <a:latin typeface="Times New Roman"/>
                <a:cs typeface="Times New Roman"/>
              </a:rPr>
              <a:t> </a:t>
            </a: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1</a:t>
            </a:r>
            <a:r>
              <a:rPr sz="1450" spc="0" dirty="0" smtClean="0">
                <a:latin typeface="Times New Roman"/>
                <a:cs typeface="Times New Roman"/>
              </a:rPr>
              <a:t>5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05"/>
              </a:spcBef>
            </a:pP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49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28</a:t>
            </a:r>
            <a:r>
              <a:rPr sz="1450" spc="-9" dirty="0" smtClean="0">
                <a:latin typeface="Times New Roman"/>
                <a:cs typeface="Times New Roman"/>
              </a:rPr>
              <a:t>4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r>
              <a:rPr sz="1450" spc="56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:</a:t>
            </a:r>
            <a:r>
              <a:rPr sz="1450" spc="-22" dirty="0" smtClean="0">
                <a:latin typeface="Times New Roman"/>
                <a:cs typeface="Times New Roman"/>
              </a:rPr>
              <a:t> </a:t>
            </a: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1</a:t>
            </a:r>
            <a:r>
              <a:rPr sz="1450" spc="0" dirty="0" smtClean="0">
                <a:latin typeface="Times New Roman"/>
                <a:cs typeface="Times New Roman"/>
              </a:rPr>
              <a:t>3</a:t>
            </a:r>
            <a:endParaRPr sz="1450">
              <a:latin typeface="Times New Roman"/>
              <a:cs typeface="Times New Roman"/>
            </a:endParaRPr>
          </a:p>
          <a:p>
            <a:pPr marL="12700" marR="28346">
              <a:lnSpc>
                <a:spcPct val="95825"/>
              </a:lnSpc>
              <a:spcBef>
                <a:spcPts val="12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14" dirty="0" smtClean="0">
                <a:latin typeface="Times New Roman"/>
                <a:cs typeface="Times New Roman"/>
              </a:rPr>
              <a:t>U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3366" y="3878389"/>
            <a:ext cx="154269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-9" dirty="0" smtClean="0">
                <a:latin typeface="Times New Roman"/>
                <a:cs typeface="Times New Roman"/>
              </a:rPr>
              <a:t>o</a:t>
            </a:r>
            <a:r>
              <a:rPr sz="1450" spc="-4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en</a:t>
            </a:r>
            <a:r>
              <a:rPr sz="1450" spc="0" dirty="0" smtClean="0">
                <a:latin typeface="Times New Roman"/>
                <a:cs typeface="Times New Roman"/>
              </a:rPr>
              <a:t>si</a:t>
            </a:r>
            <a:r>
              <a:rPr sz="1450" spc="159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d</a:t>
            </a:r>
            <a:r>
              <a:rPr sz="1450" spc="0" dirty="0" smtClean="0">
                <a:latin typeface="Times New Roman"/>
                <a:cs typeface="Times New Roman"/>
              </a:rPr>
              <a:t>an</a:t>
            </a:r>
            <a:r>
              <a:rPr sz="1450" spc="165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b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h</a:t>
            </a:r>
            <a:r>
              <a:rPr sz="1450" spc="-29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y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54262" y="6254968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h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za</a:t>
            </a:r>
            <a:r>
              <a:rPr sz="2300" spc="-25" dirty="0" smtClean="0">
                <a:latin typeface="Times New Roman"/>
                <a:cs typeface="Times New Roman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d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4950" y="6256548"/>
            <a:ext cx="2351977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v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ln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ra</a:t>
            </a:r>
            <a:r>
              <a:rPr sz="2300" spc="-25" dirty="0" smtClean="0">
                <a:latin typeface="Times New Roman"/>
                <a:cs typeface="Times New Roman"/>
              </a:rPr>
              <a:t>b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r>
              <a:rPr sz="2300" spc="-25" dirty="0" smtClean="0">
                <a:latin typeface="Times New Roman"/>
                <a:cs typeface="Times New Roman"/>
              </a:rPr>
              <a:t>l</a:t>
            </a:r>
            <a:r>
              <a:rPr sz="2300" spc="0" dirty="0" smtClean="0">
                <a:latin typeface="Times New Roman"/>
                <a:cs typeface="Times New Roman"/>
              </a:rPr>
              <a:t>ity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505435" y="6254968"/>
            <a:ext cx="1475466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d</a:t>
            </a:r>
            <a:r>
              <a:rPr sz="2300" spc="-25" dirty="0" smtClean="0">
                <a:latin typeface="Times New Roman"/>
                <a:cs typeface="Times New Roman"/>
              </a:rPr>
              <a:t>i</a:t>
            </a:r>
            <a:r>
              <a:rPr sz="2300" spc="0" dirty="0" smtClean="0">
                <a:latin typeface="Times New Roman"/>
                <a:cs typeface="Times New Roman"/>
              </a:rPr>
              <a:t>sa</a:t>
            </a:r>
            <a:r>
              <a:rPr sz="2300" spc="-25" dirty="0" smtClean="0">
                <a:latin typeface="Times New Roman"/>
                <a:cs typeface="Times New Roman"/>
              </a:rPr>
              <a:t>s</a:t>
            </a:r>
            <a:r>
              <a:rPr sz="2300" spc="0" dirty="0" smtClean="0">
                <a:latin typeface="Times New Roman"/>
                <a:cs typeface="Times New Roman"/>
              </a:rPr>
              <a:t>ter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345167" y="2703575"/>
            <a:ext cx="64008" cy="32567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4372356" y="1289303"/>
            <a:ext cx="5231892" cy="5231891"/>
          </a:xfrm>
          <a:custGeom>
            <a:avLst/>
            <a:gdLst/>
            <a:ahLst/>
            <a:cxnLst/>
            <a:rect l="l" t="t" r="r" b="b"/>
            <a:pathLst>
              <a:path w="5231892" h="5231891">
                <a:moveTo>
                  <a:pt x="0" y="2616708"/>
                </a:moveTo>
                <a:lnTo>
                  <a:pt x="8666" y="2402153"/>
                </a:lnTo>
                <a:lnTo>
                  <a:pt x="34216" y="2192365"/>
                </a:lnTo>
                <a:lnTo>
                  <a:pt x="75979" y="1988018"/>
                </a:lnTo>
                <a:lnTo>
                  <a:pt x="133282" y="1789785"/>
                </a:lnTo>
                <a:lnTo>
                  <a:pt x="205454" y="1598342"/>
                </a:lnTo>
                <a:lnTo>
                  <a:pt x="291821" y="1414363"/>
                </a:lnTo>
                <a:lnTo>
                  <a:pt x="391712" y="1238522"/>
                </a:lnTo>
                <a:lnTo>
                  <a:pt x="504456" y="1071493"/>
                </a:lnTo>
                <a:lnTo>
                  <a:pt x="629379" y="913952"/>
                </a:lnTo>
                <a:lnTo>
                  <a:pt x="765809" y="766572"/>
                </a:lnTo>
                <a:lnTo>
                  <a:pt x="913076" y="630027"/>
                </a:lnTo>
                <a:lnTo>
                  <a:pt x="1070506" y="504992"/>
                </a:lnTo>
                <a:lnTo>
                  <a:pt x="1237427" y="392142"/>
                </a:lnTo>
                <a:lnTo>
                  <a:pt x="1413168" y="292150"/>
                </a:lnTo>
                <a:lnTo>
                  <a:pt x="1597056" y="205692"/>
                </a:lnTo>
                <a:lnTo>
                  <a:pt x="1788420" y="133441"/>
                </a:lnTo>
                <a:lnTo>
                  <a:pt x="1986586" y="76072"/>
                </a:lnTo>
                <a:lnTo>
                  <a:pt x="2190884" y="34259"/>
                </a:lnTo>
                <a:lnTo>
                  <a:pt x="2400640" y="8677"/>
                </a:lnTo>
                <a:lnTo>
                  <a:pt x="2615183" y="0"/>
                </a:lnTo>
                <a:lnTo>
                  <a:pt x="2829738" y="8677"/>
                </a:lnTo>
                <a:lnTo>
                  <a:pt x="3039526" y="34259"/>
                </a:lnTo>
                <a:lnTo>
                  <a:pt x="3243873" y="76072"/>
                </a:lnTo>
                <a:lnTo>
                  <a:pt x="3442106" y="133441"/>
                </a:lnTo>
                <a:lnTo>
                  <a:pt x="3633549" y="205692"/>
                </a:lnTo>
                <a:lnTo>
                  <a:pt x="3817528" y="292150"/>
                </a:lnTo>
                <a:lnTo>
                  <a:pt x="3993369" y="392142"/>
                </a:lnTo>
                <a:lnTo>
                  <a:pt x="4160398" y="504992"/>
                </a:lnTo>
                <a:lnTo>
                  <a:pt x="4317939" y="630027"/>
                </a:lnTo>
                <a:lnTo>
                  <a:pt x="4465320" y="766572"/>
                </a:lnTo>
                <a:lnTo>
                  <a:pt x="4601864" y="913952"/>
                </a:lnTo>
                <a:lnTo>
                  <a:pt x="4726899" y="1071493"/>
                </a:lnTo>
                <a:lnTo>
                  <a:pt x="4839749" y="1238522"/>
                </a:lnTo>
                <a:lnTo>
                  <a:pt x="4939741" y="1414363"/>
                </a:lnTo>
                <a:lnTo>
                  <a:pt x="5026199" y="1598342"/>
                </a:lnTo>
                <a:lnTo>
                  <a:pt x="5098450" y="1789785"/>
                </a:lnTo>
                <a:lnTo>
                  <a:pt x="5155819" y="1988018"/>
                </a:lnTo>
                <a:lnTo>
                  <a:pt x="5197632" y="2192365"/>
                </a:lnTo>
                <a:lnTo>
                  <a:pt x="5223214" y="2402153"/>
                </a:lnTo>
                <a:lnTo>
                  <a:pt x="5231892" y="2616708"/>
                </a:lnTo>
                <a:lnTo>
                  <a:pt x="5223214" y="2831251"/>
                </a:lnTo>
                <a:lnTo>
                  <a:pt x="5197632" y="3041007"/>
                </a:lnTo>
                <a:lnTo>
                  <a:pt x="5155819" y="3245305"/>
                </a:lnTo>
                <a:lnTo>
                  <a:pt x="5098450" y="3443471"/>
                </a:lnTo>
                <a:lnTo>
                  <a:pt x="5026199" y="3634835"/>
                </a:lnTo>
                <a:lnTo>
                  <a:pt x="4939741" y="3818723"/>
                </a:lnTo>
                <a:lnTo>
                  <a:pt x="4839749" y="3994464"/>
                </a:lnTo>
                <a:lnTo>
                  <a:pt x="4726899" y="4161385"/>
                </a:lnTo>
                <a:lnTo>
                  <a:pt x="4601864" y="4318815"/>
                </a:lnTo>
                <a:lnTo>
                  <a:pt x="4465320" y="4466081"/>
                </a:lnTo>
                <a:lnTo>
                  <a:pt x="4317939" y="4602512"/>
                </a:lnTo>
                <a:lnTo>
                  <a:pt x="4160398" y="4727435"/>
                </a:lnTo>
                <a:lnTo>
                  <a:pt x="3993369" y="4840179"/>
                </a:lnTo>
                <a:lnTo>
                  <a:pt x="3817528" y="4940070"/>
                </a:lnTo>
                <a:lnTo>
                  <a:pt x="3633549" y="5026437"/>
                </a:lnTo>
                <a:lnTo>
                  <a:pt x="3442106" y="5098609"/>
                </a:lnTo>
                <a:lnTo>
                  <a:pt x="3243873" y="5155912"/>
                </a:lnTo>
                <a:lnTo>
                  <a:pt x="3039526" y="5197675"/>
                </a:lnTo>
                <a:lnTo>
                  <a:pt x="2829738" y="5223225"/>
                </a:lnTo>
                <a:lnTo>
                  <a:pt x="2615183" y="5231891"/>
                </a:lnTo>
                <a:lnTo>
                  <a:pt x="2400640" y="5223225"/>
                </a:lnTo>
                <a:lnTo>
                  <a:pt x="2190884" y="5197675"/>
                </a:lnTo>
                <a:lnTo>
                  <a:pt x="1986586" y="5155912"/>
                </a:lnTo>
                <a:lnTo>
                  <a:pt x="1788420" y="5098609"/>
                </a:lnTo>
                <a:lnTo>
                  <a:pt x="1597056" y="5026437"/>
                </a:lnTo>
                <a:lnTo>
                  <a:pt x="1413168" y="4940070"/>
                </a:lnTo>
                <a:lnTo>
                  <a:pt x="1237427" y="4840179"/>
                </a:lnTo>
                <a:lnTo>
                  <a:pt x="1070506" y="4727435"/>
                </a:lnTo>
                <a:lnTo>
                  <a:pt x="913076" y="4602512"/>
                </a:lnTo>
                <a:lnTo>
                  <a:pt x="765809" y="4466081"/>
                </a:lnTo>
                <a:lnTo>
                  <a:pt x="629379" y="4318815"/>
                </a:lnTo>
                <a:lnTo>
                  <a:pt x="504456" y="4161385"/>
                </a:lnTo>
                <a:lnTo>
                  <a:pt x="391712" y="3994464"/>
                </a:lnTo>
                <a:lnTo>
                  <a:pt x="291821" y="3818723"/>
                </a:lnTo>
                <a:lnTo>
                  <a:pt x="205454" y="3634835"/>
                </a:lnTo>
                <a:lnTo>
                  <a:pt x="133282" y="3443471"/>
                </a:lnTo>
                <a:lnTo>
                  <a:pt x="75979" y="3245305"/>
                </a:lnTo>
                <a:lnTo>
                  <a:pt x="34216" y="3041007"/>
                </a:lnTo>
                <a:lnTo>
                  <a:pt x="8666" y="2831251"/>
                </a:lnTo>
                <a:lnTo>
                  <a:pt x="0" y="2616708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719827" y="1638300"/>
            <a:ext cx="4536948" cy="4535423"/>
          </a:xfrm>
          <a:custGeom>
            <a:avLst/>
            <a:gdLst/>
            <a:ahLst/>
            <a:cxnLst/>
            <a:rect l="l" t="t" r="r" b="b"/>
            <a:pathLst>
              <a:path w="4536948" h="4535423">
                <a:moveTo>
                  <a:pt x="530352" y="3442716"/>
                </a:moveTo>
                <a:lnTo>
                  <a:pt x="528357" y="3439618"/>
                </a:lnTo>
                <a:lnTo>
                  <a:pt x="588264" y="3523487"/>
                </a:lnTo>
                <a:lnTo>
                  <a:pt x="585216" y="3520439"/>
                </a:lnTo>
                <a:lnTo>
                  <a:pt x="530352" y="3442716"/>
                </a:lnTo>
                <a:close/>
              </a:path>
              <a:path w="4536948" h="4535423">
                <a:moveTo>
                  <a:pt x="423672" y="3268980"/>
                </a:moveTo>
                <a:lnTo>
                  <a:pt x="422148" y="3265932"/>
                </a:lnTo>
                <a:lnTo>
                  <a:pt x="475488" y="3357371"/>
                </a:lnTo>
                <a:lnTo>
                  <a:pt x="472440" y="3352800"/>
                </a:lnTo>
                <a:lnTo>
                  <a:pt x="527304" y="3438144"/>
                </a:lnTo>
                <a:lnTo>
                  <a:pt x="589788" y="3791712"/>
                </a:lnTo>
                <a:lnTo>
                  <a:pt x="518159" y="3710939"/>
                </a:lnTo>
                <a:lnTo>
                  <a:pt x="451104" y="3624071"/>
                </a:lnTo>
                <a:lnTo>
                  <a:pt x="387095" y="3535680"/>
                </a:lnTo>
                <a:lnTo>
                  <a:pt x="327659" y="3444239"/>
                </a:lnTo>
                <a:lnTo>
                  <a:pt x="274320" y="3348228"/>
                </a:lnTo>
                <a:lnTo>
                  <a:pt x="263652" y="2889503"/>
                </a:lnTo>
                <a:lnTo>
                  <a:pt x="236220" y="2793491"/>
                </a:lnTo>
                <a:lnTo>
                  <a:pt x="236220" y="2790443"/>
                </a:lnTo>
                <a:lnTo>
                  <a:pt x="264894" y="2893068"/>
                </a:lnTo>
                <a:lnTo>
                  <a:pt x="265175" y="2894075"/>
                </a:lnTo>
                <a:lnTo>
                  <a:pt x="297179" y="2987040"/>
                </a:lnTo>
                <a:lnTo>
                  <a:pt x="335279" y="3086100"/>
                </a:lnTo>
                <a:lnTo>
                  <a:pt x="333756" y="3081527"/>
                </a:lnTo>
                <a:lnTo>
                  <a:pt x="377952" y="3179064"/>
                </a:lnTo>
                <a:lnTo>
                  <a:pt x="376427" y="3174491"/>
                </a:lnTo>
                <a:lnTo>
                  <a:pt x="423672" y="3268980"/>
                </a:lnTo>
                <a:close/>
              </a:path>
              <a:path w="4536948" h="4535423">
                <a:moveTo>
                  <a:pt x="265175" y="2894075"/>
                </a:moveTo>
                <a:lnTo>
                  <a:pt x="264894" y="2893068"/>
                </a:lnTo>
                <a:lnTo>
                  <a:pt x="298704" y="2990088"/>
                </a:lnTo>
                <a:lnTo>
                  <a:pt x="297179" y="2987040"/>
                </a:lnTo>
                <a:lnTo>
                  <a:pt x="265175" y="2894075"/>
                </a:lnTo>
                <a:close/>
              </a:path>
              <a:path w="4536948" h="4535423">
                <a:moveTo>
                  <a:pt x="170750" y="2266965"/>
                </a:moveTo>
                <a:lnTo>
                  <a:pt x="170688" y="2269235"/>
                </a:lnTo>
                <a:lnTo>
                  <a:pt x="170688" y="2264664"/>
                </a:lnTo>
                <a:lnTo>
                  <a:pt x="170750" y="2266965"/>
                </a:lnTo>
                <a:close/>
              </a:path>
              <a:path w="4536948" h="4535423">
                <a:moveTo>
                  <a:pt x="263652" y="1645919"/>
                </a:moveTo>
                <a:lnTo>
                  <a:pt x="274320" y="1185672"/>
                </a:lnTo>
                <a:lnTo>
                  <a:pt x="265175" y="1641348"/>
                </a:lnTo>
                <a:lnTo>
                  <a:pt x="263652" y="1645919"/>
                </a:lnTo>
                <a:close/>
              </a:path>
              <a:path w="4536948" h="4535423">
                <a:moveTo>
                  <a:pt x="713232" y="3675887"/>
                </a:moveTo>
                <a:lnTo>
                  <a:pt x="783336" y="3749039"/>
                </a:lnTo>
                <a:lnTo>
                  <a:pt x="826008" y="4017264"/>
                </a:lnTo>
                <a:lnTo>
                  <a:pt x="743711" y="3945635"/>
                </a:lnTo>
                <a:lnTo>
                  <a:pt x="664464" y="3870960"/>
                </a:lnTo>
                <a:lnTo>
                  <a:pt x="589788" y="3791712"/>
                </a:lnTo>
                <a:lnTo>
                  <a:pt x="527304" y="3438144"/>
                </a:lnTo>
                <a:lnTo>
                  <a:pt x="472440" y="3352800"/>
                </a:lnTo>
                <a:lnTo>
                  <a:pt x="528357" y="3439618"/>
                </a:lnTo>
                <a:lnTo>
                  <a:pt x="530352" y="3442716"/>
                </a:lnTo>
                <a:lnTo>
                  <a:pt x="585216" y="3520439"/>
                </a:lnTo>
                <a:lnTo>
                  <a:pt x="650748" y="3602735"/>
                </a:lnTo>
                <a:lnTo>
                  <a:pt x="647700" y="3599687"/>
                </a:lnTo>
                <a:lnTo>
                  <a:pt x="716279" y="3678935"/>
                </a:lnTo>
                <a:lnTo>
                  <a:pt x="713232" y="3675887"/>
                </a:lnTo>
                <a:close/>
              </a:path>
              <a:path w="4536948" h="4535423">
                <a:moveTo>
                  <a:pt x="859536" y="3822192"/>
                </a:moveTo>
                <a:lnTo>
                  <a:pt x="786384" y="3752087"/>
                </a:lnTo>
                <a:lnTo>
                  <a:pt x="784891" y="3750532"/>
                </a:lnTo>
                <a:lnTo>
                  <a:pt x="859536" y="3822192"/>
                </a:lnTo>
                <a:close/>
              </a:path>
              <a:path w="4536948" h="4535423">
                <a:moveTo>
                  <a:pt x="2268474" y="4364705"/>
                </a:moveTo>
                <a:lnTo>
                  <a:pt x="2266188" y="4364735"/>
                </a:lnTo>
                <a:lnTo>
                  <a:pt x="2157984" y="4363212"/>
                </a:lnTo>
                <a:lnTo>
                  <a:pt x="2268474" y="4364705"/>
                </a:lnTo>
                <a:close/>
              </a:path>
              <a:path w="4536948" h="4535423">
                <a:moveTo>
                  <a:pt x="4008160" y="3440220"/>
                </a:moveTo>
                <a:lnTo>
                  <a:pt x="4006595" y="3442716"/>
                </a:lnTo>
                <a:lnTo>
                  <a:pt x="3948684" y="3523487"/>
                </a:lnTo>
                <a:lnTo>
                  <a:pt x="4008160" y="3440220"/>
                </a:lnTo>
                <a:close/>
              </a:path>
              <a:path w="4536948" h="4535423">
                <a:moveTo>
                  <a:pt x="3822191" y="3675887"/>
                </a:moveTo>
                <a:lnTo>
                  <a:pt x="3753611" y="3749039"/>
                </a:lnTo>
                <a:lnTo>
                  <a:pt x="3751743" y="3750833"/>
                </a:lnTo>
                <a:lnTo>
                  <a:pt x="3822191" y="3675887"/>
                </a:lnTo>
                <a:close/>
              </a:path>
              <a:path w="4536948" h="4535423">
                <a:moveTo>
                  <a:pt x="2270759" y="169163"/>
                </a:moveTo>
                <a:lnTo>
                  <a:pt x="2267711" y="0"/>
                </a:lnTo>
                <a:lnTo>
                  <a:pt x="2385059" y="1524"/>
                </a:lnTo>
                <a:lnTo>
                  <a:pt x="2270759" y="169163"/>
                </a:lnTo>
                <a:close/>
              </a:path>
              <a:path w="4536948" h="4535423">
                <a:moveTo>
                  <a:pt x="2485643" y="4354067"/>
                </a:moveTo>
                <a:lnTo>
                  <a:pt x="2481072" y="4354067"/>
                </a:lnTo>
                <a:lnTo>
                  <a:pt x="2589275" y="4340351"/>
                </a:lnTo>
                <a:lnTo>
                  <a:pt x="2586227" y="4341876"/>
                </a:lnTo>
                <a:lnTo>
                  <a:pt x="2692908" y="4322064"/>
                </a:lnTo>
                <a:lnTo>
                  <a:pt x="2688336" y="4323587"/>
                </a:lnTo>
                <a:lnTo>
                  <a:pt x="2795016" y="4299203"/>
                </a:lnTo>
                <a:lnTo>
                  <a:pt x="2889504" y="4271771"/>
                </a:lnTo>
                <a:lnTo>
                  <a:pt x="2894075" y="4270248"/>
                </a:lnTo>
                <a:lnTo>
                  <a:pt x="2893360" y="4270447"/>
                </a:lnTo>
                <a:lnTo>
                  <a:pt x="2991611" y="4236719"/>
                </a:lnTo>
                <a:lnTo>
                  <a:pt x="2987040" y="4238244"/>
                </a:lnTo>
                <a:lnTo>
                  <a:pt x="3086100" y="4200144"/>
                </a:lnTo>
                <a:lnTo>
                  <a:pt x="3083052" y="4201667"/>
                </a:lnTo>
                <a:lnTo>
                  <a:pt x="3179064" y="4157471"/>
                </a:lnTo>
                <a:lnTo>
                  <a:pt x="3176016" y="4158996"/>
                </a:lnTo>
                <a:lnTo>
                  <a:pt x="3270504" y="4111751"/>
                </a:lnTo>
                <a:lnTo>
                  <a:pt x="3265932" y="4113276"/>
                </a:lnTo>
                <a:lnTo>
                  <a:pt x="3357372" y="4059935"/>
                </a:lnTo>
                <a:lnTo>
                  <a:pt x="3354324" y="4062983"/>
                </a:lnTo>
                <a:lnTo>
                  <a:pt x="3442716" y="4006596"/>
                </a:lnTo>
                <a:lnTo>
                  <a:pt x="3439668" y="4008119"/>
                </a:lnTo>
                <a:lnTo>
                  <a:pt x="3525011" y="3947160"/>
                </a:lnTo>
                <a:lnTo>
                  <a:pt x="3521964" y="3950207"/>
                </a:lnTo>
                <a:lnTo>
                  <a:pt x="3604259" y="3884676"/>
                </a:lnTo>
                <a:lnTo>
                  <a:pt x="3601211" y="3887723"/>
                </a:lnTo>
                <a:lnTo>
                  <a:pt x="3680459" y="3819144"/>
                </a:lnTo>
                <a:lnTo>
                  <a:pt x="3677411" y="3822192"/>
                </a:lnTo>
                <a:lnTo>
                  <a:pt x="3750564" y="3752087"/>
                </a:lnTo>
                <a:lnTo>
                  <a:pt x="3793236" y="3945635"/>
                </a:lnTo>
                <a:lnTo>
                  <a:pt x="3710940" y="4017264"/>
                </a:lnTo>
                <a:lnTo>
                  <a:pt x="3625595" y="4084319"/>
                </a:lnTo>
                <a:lnTo>
                  <a:pt x="3535679" y="4148328"/>
                </a:lnTo>
                <a:lnTo>
                  <a:pt x="3444240" y="4207764"/>
                </a:lnTo>
                <a:lnTo>
                  <a:pt x="3349752" y="4261103"/>
                </a:lnTo>
                <a:lnTo>
                  <a:pt x="3252216" y="4311396"/>
                </a:lnTo>
                <a:lnTo>
                  <a:pt x="3151632" y="4357116"/>
                </a:lnTo>
                <a:lnTo>
                  <a:pt x="3048000" y="4398264"/>
                </a:lnTo>
                <a:lnTo>
                  <a:pt x="2942843" y="4433316"/>
                </a:lnTo>
                <a:lnTo>
                  <a:pt x="2834640" y="4463796"/>
                </a:lnTo>
                <a:lnTo>
                  <a:pt x="2724911" y="4489703"/>
                </a:lnTo>
                <a:lnTo>
                  <a:pt x="2613659" y="4509516"/>
                </a:lnTo>
                <a:lnTo>
                  <a:pt x="2499359" y="4523232"/>
                </a:lnTo>
                <a:lnTo>
                  <a:pt x="2385059" y="4532376"/>
                </a:lnTo>
                <a:lnTo>
                  <a:pt x="2270759" y="4364735"/>
                </a:lnTo>
                <a:lnTo>
                  <a:pt x="2267711" y="4535423"/>
                </a:lnTo>
                <a:lnTo>
                  <a:pt x="2151888" y="4532376"/>
                </a:lnTo>
                <a:lnTo>
                  <a:pt x="2036064" y="4523232"/>
                </a:lnTo>
                <a:lnTo>
                  <a:pt x="1923288" y="4509516"/>
                </a:lnTo>
                <a:lnTo>
                  <a:pt x="1810511" y="4489703"/>
                </a:lnTo>
                <a:lnTo>
                  <a:pt x="1700784" y="4463796"/>
                </a:lnTo>
                <a:lnTo>
                  <a:pt x="1594104" y="4433316"/>
                </a:lnTo>
                <a:lnTo>
                  <a:pt x="1488948" y="4398264"/>
                </a:lnTo>
                <a:lnTo>
                  <a:pt x="1385316" y="4357116"/>
                </a:lnTo>
                <a:lnTo>
                  <a:pt x="1284732" y="4311396"/>
                </a:lnTo>
                <a:lnTo>
                  <a:pt x="1266443" y="4111751"/>
                </a:lnTo>
                <a:lnTo>
                  <a:pt x="1269491" y="4113276"/>
                </a:lnTo>
                <a:lnTo>
                  <a:pt x="1356359" y="4157471"/>
                </a:lnTo>
                <a:lnTo>
                  <a:pt x="1453895" y="4201667"/>
                </a:lnTo>
                <a:lnTo>
                  <a:pt x="1449324" y="4200144"/>
                </a:lnTo>
                <a:lnTo>
                  <a:pt x="1548384" y="4238244"/>
                </a:lnTo>
                <a:lnTo>
                  <a:pt x="1545336" y="4236719"/>
                </a:lnTo>
                <a:lnTo>
                  <a:pt x="1645920" y="4271771"/>
                </a:lnTo>
                <a:lnTo>
                  <a:pt x="1642872" y="4270248"/>
                </a:lnTo>
                <a:lnTo>
                  <a:pt x="1746504" y="4299203"/>
                </a:lnTo>
                <a:lnTo>
                  <a:pt x="1741932" y="4299203"/>
                </a:lnTo>
                <a:lnTo>
                  <a:pt x="1847088" y="4323587"/>
                </a:lnTo>
                <a:lnTo>
                  <a:pt x="1842516" y="4322064"/>
                </a:lnTo>
                <a:lnTo>
                  <a:pt x="1950720" y="4341876"/>
                </a:lnTo>
                <a:lnTo>
                  <a:pt x="1946148" y="4340351"/>
                </a:lnTo>
                <a:lnTo>
                  <a:pt x="2055875" y="4354067"/>
                </a:lnTo>
                <a:lnTo>
                  <a:pt x="2051304" y="4354067"/>
                </a:lnTo>
                <a:lnTo>
                  <a:pt x="2162556" y="4363212"/>
                </a:lnTo>
                <a:lnTo>
                  <a:pt x="2157984" y="4363212"/>
                </a:lnTo>
                <a:lnTo>
                  <a:pt x="2266188" y="4364735"/>
                </a:lnTo>
                <a:lnTo>
                  <a:pt x="2268474" y="4364705"/>
                </a:lnTo>
                <a:lnTo>
                  <a:pt x="2378964" y="4363212"/>
                </a:lnTo>
                <a:lnTo>
                  <a:pt x="2374391" y="4363212"/>
                </a:lnTo>
                <a:lnTo>
                  <a:pt x="2485643" y="4354067"/>
                </a:lnTo>
                <a:close/>
              </a:path>
              <a:path w="4536948" h="4535423">
                <a:moveTo>
                  <a:pt x="2267711" y="4535423"/>
                </a:moveTo>
                <a:lnTo>
                  <a:pt x="2270759" y="4364735"/>
                </a:lnTo>
                <a:lnTo>
                  <a:pt x="2385059" y="4532376"/>
                </a:lnTo>
                <a:lnTo>
                  <a:pt x="2267711" y="4535423"/>
                </a:lnTo>
                <a:close/>
              </a:path>
              <a:path w="4536948" h="4535423">
                <a:moveTo>
                  <a:pt x="2268474" y="169225"/>
                </a:moveTo>
                <a:lnTo>
                  <a:pt x="2157984" y="172212"/>
                </a:lnTo>
                <a:lnTo>
                  <a:pt x="2266188" y="169163"/>
                </a:lnTo>
                <a:lnTo>
                  <a:pt x="2268474" y="169225"/>
                </a:lnTo>
                <a:close/>
              </a:path>
              <a:path w="4536948" h="4535423">
                <a:moveTo>
                  <a:pt x="1548384" y="295655"/>
                </a:moveTo>
                <a:lnTo>
                  <a:pt x="1449324" y="335279"/>
                </a:lnTo>
                <a:lnTo>
                  <a:pt x="1453895" y="333755"/>
                </a:lnTo>
                <a:lnTo>
                  <a:pt x="1356359" y="377951"/>
                </a:lnTo>
                <a:lnTo>
                  <a:pt x="1360932" y="374904"/>
                </a:lnTo>
                <a:lnTo>
                  <a:pt x="1266443" y="423671"/>
                </a:lnTo>
                <a:lnTo>
                  <a:pt x="1269491" y="422148"/>
                </a:lnTo>
                <a:lnTo>
                  <a:pt x="1178052" y="473963"/>
                </a:lnTo>
                <a:lnTo>
                  <a:pt x="1182624" y="472440"/>
                </a:lnTo>
                <a:lnTo>
                  <a:pt x="1094232" y="528828"/>
                </a:lnTo>
                <a:lnTo>
                  <a:pt x="1097279" y="527304"/>
                </a:lnTo>
                <a:lnTo>
                  <a:pt x="1011936" y="588263"/>
                </a:lnTo>
                <a:lnTo>
                  <a:pt x="1014984" y="585216"/>
                </a:lnTo>
                <a:lnTo>
                  <a:pt x="932688" y="649224"/>
                </a:lnTo>
                <a:lnTo>
                  <a:pt x="935736" y="647700"/>
                </a:lnTo>
                <a:lnTo>
                  <a:pt x="856488" y="716279"/>
                </a:lnTo>
                <a:lnTo>
                  <a:pt x="859536" y="713232"/>
                </a:lnTo>
                <a:lnTo>
                  <a:pt x="783336" y="784859"/>
                </a:lnTo>
                <a:lnTo>
                  <a:pt x="786384" y="783336"/>
                </a:lnTo>
                <a:lnTo>
                  <a:pt x="713232" y="858011"/>
                </a:lnTo>
                <a:lnTo>
                  <a:pt x="716279" y="854964"/>
                </a:lnTo>
                <a:lnTo>
                  <a:pt x="647700" y="934211"/>
                </a:lnTo>
                <a:lnTo>
                  <a:pt x="650748" y="931164"/>
                </a:lnTo>
                <a:lnTo>
                  <a:pt x="585216" y="1013459"/>
                </a:lnTo>
                <a:lnTo>
                  <a:pt x="588264" y="1010411"/>
                </a:lnTo>
                <a:lnTo>
                  <a:pt x="527304" y="1095756"/>
                </a:lnTo>
                <a:lnTo>
                  <a:pt x="530352" y="1092708"/>
                </a:lnTo>
                <a:lnTo>
                  <a:pt x="472440" y="1181100"/>
                </a:lnTo>
                <a:lnTo>
                  <a:pt x="475488" y="1178051"/>
                </a:lnTo>
                <a:lnTo>
                  <a:pt x="422148" y="1269491"/>
                </a:lnTo>
                <a:lnTo>
                  <a:pt x="423672" y="1264919"/>
                </a:lnTo>
                <a:lnTo>
                  <a:pt x="376427" y="1359408"/>
                </a:lnTo>
                <a:lnTo>
                  <a:pt x="377952" y="1356359"/>
                </a:lnTo>
                <a:lnTo>
                  <a:pt x="333756" y="1452372"/>
                </a:lnTo>
                <a:lnTo>
                  <a:pt x="335279" y="1449324"/>
                </a:lnTo>
                <a:lnTo>
                  <a:pt x="297179" y="1548383"/>
                </a:lnTo>
                <a:lnTo>
                  <a:pt x="298704" y="1543811"/>
                </a:lnTo>
                <a:lnTo>
                  <a:pt x="264976" y="1642063"/>
                </a:lnTo>
                <a:lnTo>
                  <a:pt x="236220" y="1744980"/>
                </a:lnTo>
                <a:lnTo>
                  <a:pt x="236220" y="1740408"/>
                </a:lnTo>
                <a:lnTo>
                  <a:pt x="211836" y="1847088"/>
                </a:lnTo>
                <a:lnTo>
                  <a:pt x="213359" y="1842516"/>
                </a:lnTo>
                <a:lnTo>
                  <a:pt x="193548" y="1950719"/>
                </a:lnTo>
                <a:lnTo>
                  <a:pt x="195072" y="1946148"/>
                </a:lnTo>
                <a:lnTo>
                  <a:pt x="181356" y="2054351"/>
                </a:lnTo>
                <a:lnTo>
                  <a:pt x="181356" y="2051303"/>
                </a:lnTo>
                <a:lnTo>
                  <a:pt x="172211" y="2161032"/>
                </a:lnTo>
                <a:lnTo>
                  <a:pt x="173736" y="2157983"/>
                </a:lnTo>
                <a:lnTo>
                  <a:pt x="170750" y="2266965"/>
                </a:lnTo>
                <a:lnTo>
                  <a:pt x="170688" y="2264664"/>
                </a:lnTo>
                <a:lnTo>
                  <a:pt x="170688" y="2269235"/>
                </a:lnTo>
                <a:lnTo>
                  <a:pt x="170750" y="2266965"/>
                </a:lnTo>
                <a:lnTo>
                  <a:pt x="173736" y="2377440"/>
                </a:lnTo>
                <a:lnTo>
                  <a:pt x="172211" y="2372867"/>
                </a:lnTo>
                <a:lnTo>
                  <a:pt x="181356" y="2484119"/>
                </a:lnTo>
                <a:lnTo>
                  <a:pt x="181356" y="2479548"/>
                </a:lnTo>
                <a:lnTo>
                  <a:pt x="195072" y="2589275"/>
                </a:lnTo>
                <a:lnTo>
                  <a:pt x="193548" y="2584703"/>
                </a:lnTo>
                <a:lnTo>
                  <a:pt x="213359" y="2692908"/>
                </a:lnTo>
                <a:lnTo>
                  <a:pt x="211836" y="2688335"/>
                </a:lnTo>
                <a:lnTo>
                  <a:pt x="236220" y="2793491"/>
                </a:lnTo>
                <a:lnTo>
                  <a:pt x="263652" y="2889503"/>
                </a:lnTo>
                <a:lnTo>
                  <a:pt x="274320" y="3348228"/>
                </a:lnTo>
                <a:lnTo>
                  <a:pt x="224027" y="3250692"/>
                </a:lnTo>
                <a:lnTo>
                  <a:pt x="178308" y="3150108"/>
                </a:lnTo>
                <a:lnTo>
                  <a:pt x="137160" y="3048000"/>
                </a:lnTo>
                <a:lnTo>
                  <a:pt x="102108" y="2941319"/>
                </a:lnTo>
                <a:lnTo>
                  <a:pt x="71628" y="2834640"/>
                </a:lnTo>
                <a:lnTo>
                  <a:pt x="45720" y="2724911"/>
                </a:lnTo>
                <a:lnTo>
                  <a:pt x="25908" y="2612135"/>
                </a:lnTo>
                <a:lnTo>
                  <a:pt x="12191" y="2499359"/>
                </a:lnTo>
                <a:lnTo>
                  <a:pt x="3048" y="2383535"/>
                </a:lnTo>
                <a:lnTo>
                  <a:pt x="0" y="2267711"/>
                </a:lnTo>
                <a:lnTo>
                  <a:pt x="3048" y="2150364"/>
                </a:lnTo>
                <a:lnTo>
                  <a:pt x="12191" y="2036064"/>
                </a:lnTo>
                <a:lnTo>
                  <a:pt x="25908" y="1921764"/>
                </a:lnTo>
                <a:lnTo>
                  <a:pt x="45720" y="1810511"/>
                </a:lnTo>
                <a:lnTo>
                  <a:pt x="71628" y="1700783"/>
                </a:lnTo>
                <a:lnTo>
                  <a:pt x="102108" y="1592580"/>
                </a:lnTo>
                <a:lnTo>
                  <a:pt x="137160" y="1487424"/>
                </a:lnTo>
                <a:lnTo>
                  <a:pt x="178308" y="1385316"/>
                </a:lnTo>
                <a:lnTo>
                  <a:pt x="224027" y="1284732"/>
                </a:lnTo>
                <a:lnTo>
                  <a:pt x="274320" y="1185672"/>
                </a:lnTo>
                <a:lnTo>
                  <a:pt x="263652" y="1645919"/>
                </a:lnTo>
                <a:lnTo>
                  <a:pt x="265175" y="1641348"/>
                </a:lnTo>
                <a:lnTo>
                  <a:pt x="274320" y="1185672"/>
                </a:lnTo>
                <a:lnTo>
                  <a:pt x="329184" y="1091183"/>
                </a:lnTo>
                <a:lnTo>
                  <a:pt x="387095" y="999743"/>
                </a:lnTo>
                <a:lnTo>
                  <a:pt x="451104" y="909827"/>
                </a:lnTo>
                <a:lnTo>
                  <a:pt x="518159" y="824483"/>
                </a:lnTo>
                <a:lnTo>
                  <a:pt x="589788" y="742187"/>
                </a:lnTo>
                <a:lnTo>
                  <a:pt x="664464" y="662940"/>
                </a:lnTo>
                <a:lnTo>
                  <a:pt x="743711" y="588263"/>
                </a:lnTo>
                <a:lnTo>
                  <a:pt x="826008" y="516636"/>
                </a:lnTo>
                <a:lnTo>
                  <a:pt x="911352" y="449579"/>
                </a:lnTo>
                <a:lnTo>
                  <a:pt x="999743" y="387095"/>
                </a:lnTo>
                <a:lnTo>
                  <a:pt x="1092708" y="327659"/>
                </a:lnTo>
                <a:lnTo>
                  <a:pt x="1187195" y="272795"/>
                </a:lnTo>
                <a:lnTo>
                  <a:pt x="1284732" y="222504"/>
                </a:lnTo>
                <a:lnTo>
                  <a:pt x="1385316" y="178308"/>
                </a:lnTo>
                <a:lnTo>
                  <a:pt x="1488948" y="137159"/>
                </a:lnTo>
                <a:lnTo>
                  <a:pt x="1594104" y="100583"/>
                </a:lnTo>
                <a:lnTo>
                  <a:pt x="1700784" y="70104"/>
                </a:lnTo>
                <a:lnTo>
                  <a:pt x="1810511" y="45720"/>
                </a:lnTo>
                <a:lnTo>
                  <a:pt x="1923288" y="25908"/>
                </a:lnTo>
                <a:lnTo>
                  <a:pt x="2036064" y="10667"/>
                </a:lnTo>
                <a:lnTo>
                  <a:pt x="2151888" y="1524"/>
                </a:lnTo>
                <a:lnTo>
                  <a:pt x="2267711" y="0"/>
                </a:lnTo>
                <a:lnTo>
                  <a:pt x="2270759" y="169163"/>
                </a:lnTo>
                <a:lnTo>
                  <a:pt x="2385059" y="1524"/>
                </a:lnTo>
                <a:lnTo>
                  <a:pt x="2499359" y="10667"/>
                </a:lnTo>
                <a:lnTo>
                  <a:pt x="2613659" y="25908"/>
                </a:lnTo>
                <a:lnTo>
                  <a:pt x="2724911" y="45720"/>
                </a:lnTo>
                <a:lnTo>
                  <a:pt x="2834640" y="70104"/>
                </a:lnTo>
                <a:lnTo>
                  <a:pt x="2942843" y="100583"/>
                </a:lnTo>
                <a:lnTo>
                  <a:pt x="3048000" y="137159"/>
                </a:lnTo>
                <a:lnTo>
                  <a:pt x="3151632" y="178308"/>
                </a:lnTo>
                <a:lnTo>
                  <a:pt x="3252216" y="222504"/>
                </a:lnTo>
                <a:lnTo>
                  <a:pt x="3349752" y="272795"/>
                </a:lnTo>
                <a:lnTo>
                  <a:pt x="3444240" y="327659"/>
                </a:lnTo>
                <a:lnTo>
                  <a:pt x="3535679" y="387095"/>
                </a:lnTo>
                <a:lnTo>
                  <a:pt x="3625595" y="449579"/>
                </a:lnTo>
                <a:lnTo>
                  <a:pt x="3710940" y="516636"/>
                </a:lnTo>
                <a:lnTo>
                  <a:pt x="3793236" y="588263"/>
                </a:lnTo>
                <a:lnTo>
                  <a:pt x="3872484" y="662940"/>
                </a:lnTo>
                <a:lnTo>
                  <a:pt x="3947159" y="742187"/>
                </a:lnTo>
                <a:lnTo>
                  <a:pt x="4018788" y="824483"/>
                </a:lnTo>
                <a:lnTo>
                  <a:pt x="4085843" y="909827"/>
                </a:lnTo>
                <a:lnTo>
                  <a:pt x="4148327" y="999743"/>
                </a:lnTo>
                <a:lnTo>
                  <a:pt x="4158995" y="1356359"/>
                </a:lnTo>
                <a:lnTo>
                  <a:pt x="4159298" y="1357041"/>
                </a:lnTo>
                <a:lnTo>
                  <a:pt x="4111752" y="1264919"/>
                </a:lnTo>
                <a:lnTo>
                  <a:pt x="4113275" y="1269491"/>
                </a:lnTo>
                <a:lnTo>
                  <a:pt x="4061459" y="1178051"/>
                </a:lnTo>
                <a:lnTo>
                  <a:pt x="4062984" y="1181100"/>
                </a:lnTo>
                <a:lnTo>
                  <a:pt x="4006595" y="1092708"/>
                </a:lnTo>
                <a:lnTo>
                  <a:pt x="4009643" y="1095756"/>
                </a:lnTo>
                <a:lnTo>
                  <a:pt x="3948684" y="1010411"/>
                </a:lnTo>
                <a:lnTo>
                  <a:pt x="3950208" y="1013459"/>
                </a:lnTo>
                <a:lnTo>
                  <a:pt x="3886200" y="931164"/>
                </a:lnTo>
                <a:lnTo>
                  <a:pt x="3887724" y="934211"/>
                </a:lnTo>
                <a:lnTo>
                  <a:pt x="3819143" y="854964"/>
                </a:lnTo>
                <a:lnTo>
                  <a:pt x="3822191" y="858011"/>
                </a:lnTo>
                <a:lnTo>
                  <a:pt x="3750564" y="783336"/>
                </a:lnTo>
                <a:lnTo>
                  <a:pt x="3753611" y="784859"/>
                </a:lnTo>
                <a:lnTo>
                  <a:pt x="3677411" y="713232"/>
                </a:lnTo>
                <a:lnTo>
                  <a:pt x="3680459" y="716279"/>
                </a:lnTo>
                <a:lnTo>
                  <a:pt x="3601211" y="647700"/>
                </a:lnTo>
                <a:lnTo>
                  <a:pt x="3604259" y="649224"/>
                </a:lnTo>
                <a:lnTo>
                  <a:pt x="3521964" y="585216"/>
                </a:lnTo>
                <a:lnTo>
                  <a:pt x="3525011" y="586740"/>
                </a:lnTo>
                <a:lnTo>
                  <a:pt x="3439668" y="527304"/>
                </a:lnTo>
                <a:lnTo>
                  <a:pt x="3442716" y="528828"/>
                </a:lnTo>
                <a:lnTo>
                  <a:pt x="3354324" y="472440"/>
                </a:lnTo>
                <a:lnTo>
                  <a:pt x="3357372" y="473963"/>
                </a:lnTo>
                <a:lnTo>
                  <a:pt x="3265932" y="422148"/>
                </a:lnTo>
                <a:lnTo>
                  <a:pt x="3270504" y="423671"/>
                </a:lnTo>
                <a:lnTo>
                  <a:pt x="3176016" y="374904"/>
                </a:lnTo>
                <a:lnTo>
                  <a:pt x="3179064" y="377951"/>
                </a:lnTo>
                <a:lnTo>
                  <a:pt x="3083052" y="333755"/>
                </a:lnTo>
                <a:lnTo>
                  <a:pt x="2991611" y="297179"/>
                </a:lnTo>
                <a:lnTo>
                  <a:pt x="2987040" y="295655"/>
                </a:lnTo>
                <a:lnTo>
                  <a:pt x="2889504" y="263651"/>
                </a:lnTo>
                <a:lnTo>
                  <a:pt x="2894075" y="265175"/>
                </a:lnTo>
                <a:lnTo>
                  <a:pt x="2790443" y="234695"/>
                </a:lnTo>
                <a:lnTo>
                  <a:pt x="2795016" y="236220"/>
                </a:lnTo>
                <a:lnTo>
                  <a:pt x="2688336" y="211836"/>
                </a:lnTo>
                <a:lnTo>
                  <a:pt x="2692908" y="213359"/>
                </a:lnTo>
                <a:lnTo>
                  <a:pt x="2586227" y="193548"/>
                </a:lnTo>
                <a:lnTo>
                  <a:pt x="2589275" y="193548"/>
                </a:lnTo>
                <a:lnTo>
                  <a:pt x="2481072" y="179832"/>
                </a:lnTo>
                <a:lnTo>
                  <a:pt x="2485643" y="179832"/>
                </a:lnTo>
                <a:lnTo>
                  <a:pt x="2374391" y="172212"/>
                </a:lnTo>
                <a:lnTo>
                  <a:pt x="2378964" y="172212"/>
                </a:lnTo>
                <a:lnTo>
                  <a:pt x="2268474" y="169225"/>
                </a:lnTo>
                <a:lnTo>
                  <a:pt x="2266188" y="169163"/>
                </a:lnTo>
                <a:lnTo>
                  <a:pt x="2157984" y="172212"/>
                </a:lnTo>
                <a:lnTo>
                  <a:pt x="2162556" y="172212"/>
                </a:lnTo>
                <a:lnTo>
                  <a:pt x="2051304" y="179832"/>
                </a:lnTo>
                <a:lnTo>
                  <a:pt x="2055875" y="179832"/>
                </a:lnTo>
                <a:lnTo>
                  <a:pt x="1946148" y="193548"/>
                </a:lnTo>
                <a:lnTo>
                  <a:pt x="1950720" y="193548"/>
                </a:lnTo>
                <a:lnTo>
                  <a:pt x="1842516" y="213359"/>
                </a:lnTo>
                <a:lnTo>
                  <a:pt x="1847088" y="211836"/>
                </a:lnTo>
                <a:lnTo>
                  <a:pt x="1741932" y="236220"/>
                </a:lnTo>
                <a:lnTo>
                  <a:pt x="1746504" y="234695"/>
                </a:lnTo>
                <a:lnTo>
                  <a:pt x="1642872" y="265175"/>
                </a:lnTo>
                <a:lnTo>
                  <a:pt x="1645920" y="263651"/>
                </a:lnTo>
                <a:lnTo>
                  <a:pt x="1545336" y="297179"/>
                </a:lnTo>
                <a:lnTo>
                  <a:pt x="1548384" y="295655"/>
                </a:lnTo>
                <a:close/>
              </a:path>
              <a:path w="4536948" h="4535423">
                <a:moveTo>
                  <a:pt x="713232" y="3675887"/>
                </a:moveTo>
                <a:lnTo>
                  <a:pt x="784891" y="3750532"/>
                </a:lnTo>
                <a:lnTo>
                  <a:pt x="786384" y="3752087"/>
                </a:lnTo>
                <a:lnTo>
                  <a:pt x="859536" y="3822192"/>
                </a:lnTo>
                <a:lnTo>
                  <a:pt x="856488" y="3819144"/>
                </a:lnTo>
                <a:lnTo>
                  <a:pt x="935736" y="3887723"/>
                </a:lnTo>
                <a:lnTo>
                  <a:pt x="932688" y="3884676"/>
                </a:lnTo>
                <a:lnTo>
                  <a:pt x="1014984" y="3950207"/>
                </a:lnTo>
                <a:lnTo>
                  <a:pt x="1011936" y="3947160"/>
                </a:lnTo>
                <a:lnTo>
                  <a:pt x="1097279" y="4008119"/>
                </a:lnTo>
                <a:lnTo>
                  <a:pt x="1094232" y="4006596"/>
                </a:lnTo>
                <a:lnTo>
                  <a:pt x="1182624" y="4062983"/>
                </a:lnTo>
                <a:lnTo>
                  <a:pt x="1178052" y="4059935"/>
                </a:lnTo>
                <a:lnTo>
                  <a:pt x="1269488" y="4113274"/>
                </a:lnTo>
                <a:lnTo>
                  <a:pt x="1360932" y="4158996"/>
                </a:lnTo>
                <a:lnTo>
                  <a:pt x="1356359" y="4157471"/>
                </a:lnTo>
                <a:lnTo>
                  <a:pt x="1269491" y="4113276"/>
                </a:lnTo>
                <a:lnTo>
                  <a:pt x="1266443" y="4111751"/>
                </a:lnTo>
                <a:lnTo>
                  <a:pt x="1284732" y="4311396"/>
                </a:lnTo>
                <a:lnTo>
                  <a:pt x="1187195" y="4261103"/>
                </a:lnTo>
                <a:lnTo>
                  <a:pt x="1092708" y="4207764"/>
                </a:lnTo>
                <a:lnTo>
                  <a:pt x="999743" y="4148328"/>
                </a:lnTo>
                <a:lnTo>
                  <a:pt x="911352" y="4084319"/>
                </a:lnTo>
                <a:lnTo>
                  <a:pt x="826008" y="4017264"/>
                </a:lnTo>
                <a:lnTo>
                  <a:pt x="783336" y="3749039"/>
                </a:lnTo>
                <a:lnTo>
                  <a:pt x="713232" y="3675887"/>
                </a:lnTo>
                <a:close/>
              </a:path>
              <a:path w="4536948" h="4535423">
                <a:moveTo>
                  <a:pt x="2893360" y="4270447"/>
                </a:moveTo>
                <a:lnTo>
                  <a:pt x="2894075" y="4270248"/>
                </a:lnTo>
                <a:lnTo>
                  <a:pt x="2889504" y="4271771"/>
                </a:lnTo>
                <a:lnTo>
                  <a:pt x="2795016" y="4299203"/>
                </a:lnTo>
                <a:lnTo>
                  <a:pt x="2790443" y="4299203"/>
                </a:lnTo>
                <a:lnTo>
                  <a:pt x="2893360" y="4270447"/>
                </a:lnTo>
                <a:close/>
              </a:path>
              <a:path w="4536948" h="4535423">
                <a:moveTo>
                  <a:pt x="3083052" y="333755"/>
                </a:moveTo>
                <a:lnTo>
                  <a:pt x="3086100" y="335279"/>
                </a:lnTo>
                <a:lnTo>
                  <a:pt x="2987358" y="295783"/>
                </a:lnTo>
                <a:lnTo>
                  <a:pt x="2889504" y="263651"/>
                </a:lnTo>
                <a:lnTo>
                  <a:pt x="2987040" y="295655"/>
                </a:lnTo>
                <a:lnTo>
                  <a:pt x="2991611" y="297179"/>
                </a:lnTo>
                <a:lnTo>
                  <a:pt x="3083052" y="333755"/>
                </a:lnTo>
                <a:close/>
              </a:path>
              <a:path w="4536948" h="4535423">
                <a:moveTo>
                  <a:pt x="3677411" y="3822192"/>
                </a:moveTo>
                <a:lnTo>
                  <a:pt x="3751743" y="3750833"/>
                </a:lnTo>
                <a:lnTo>
                  <a:pt x="3753611" y="3749039"/>
                </a:lnTo>
                <a:lnTo>
                  <a:pt x="3822191" y="3675887"/>
                </a:lnTo>
                <a:lnTo>
                  <a:pt x="3819143" y="3678935"/>
                </a:lnTo>
                <a:lnTo>
                  <a:pt x="3887724" y="3599687"/>
                </a:lnTo>
                <a:lnTo>
                  <a:pt x="3886200" y="3602735"/>
                </a:lnTo>
                <a:lnTo>
                  <a:pt x="3950208" y="3520439"/>
                </a:lnTo>
                <a:lnTo>
                  <a:pt x="3948684" y="3523487"/>
                </a:lnTo>
                <a:lnTo>
                  <a:pt x="4006595" y="3442716"/>
                </a:lnTo>
                <a:lnTo>
                  <a:pt x="4008160" y="3440220"/>
                </a:lnTo>
                <a:lnTo>
                  <a:pt x="4062984" y="3352800"/>
                </a:lnTo>
                <a:lnTo>
                  <a:pt x="4009643" y="3438144"/>
                </a:lnTo>
                <a:lnTo>
                  <a:pt x="4018788" y="3710939"/>
                </a:lnTo>
                <a:lnTo>
                  <a:pt x="3947159" y="3793235"/>
                </a:lnTo>
                <a:lnTo>
                  <a:pt x="3872484" y="3870960"/>
                </a:lnTo>
                <a:lnTo>
                  <a:pt x="3793236" y="3945635"/>
                </a:lnTo>
                <a:lnTo>
                  <a:pt x="3750564" y="3752087"/>
                </a:lnTo>
                <a:lnTo>
                  <a:pt x="3677411" y="3822192"/>
                </a:lnTo>
                <a:close/>
              </a:path>
              <a:path w="4536948" h="4535423">
                <a:moveTo>
                  <a:pt x="4239639" y="1548062"/>
                </a:moveTo>
                <a:lnTo>
                  <a:pt x="4200143" y="1449324"/>
                </a:lnTo>
                <a:lnTo>
                  <a:pt x="4201668" y="1452372"/>
                </a:lnTo>
                <a:lnTo>
                  <a:pt x="4238243" y="1543811"/>
                </a:lnTo>
                <a:lnTo>
                  <a:pt x="4239768" y="1548383"/>
                </a:lnTo>
                <a:lnTo>
                  <a:pt x="4239639" y="1548062"/>
                </a:lnTo>
                <a:close/>
              </a:path>
              <a:path w="4536948" h="4535423">
                <a:moveTo>
                  <a:pt x="4536948" y="2267711"/>
                </a:moveTo>
                <a:lnTo>
                  <a:pt x="4533900" y="2383535"/>
                </a:lnTo>
                <a:lnTo>
                  <a:pt x="4524756" y="2499359"/>
                </a:lnTo>
                <a:lnTo>
                  <a:pt x="4509516" y="2612135"/>
                </a:lnTo>
                <a:lnTo>
                  <a:pt x="4489704" y="2724911"/>
                </a:lnTo>
                <a:lnTo>
                  <a:pt x="4465320" y="2834640"/>
                </a:lnTo>
                <a:lnTo>
                  <a:pt x="4434840" y="2941319"/>
                </a:lnTo>
                <a:lnTo>
                  <a:pt x="4398264" y="3048000"/>
                </a:lnTo>
                <a:lnTo>
                  <a:pt x="4366259" y="2269235"/>
                </a:lnTo>
                <a:lnTo>
                  <a:pt x="4366197" y="2266965"/>
                </a:lnTo>
                <a:lnTo>
                  <a:pt x="4363211" y="2157983"/>
                </a:lnTo>
                <a:lnTo>
                  <a:pt x="4366259" y="2264664"/>
                </a:lnTo>
                <a:lnTo>
                  <a:pt x="4398264" y="1487424"/>
                </a:lnTo>
                <a:lnTo>
                  <a:pt x="4434840" y="1592580"/>
                </a:lnTo>
                <a:lnTo>
                  <a:pt x="4465320" y="1700783"/>
                </a:lnTo>
                <a:lnTo>
                  <a:pt x="4489704" y="1810511"/>
                </a:lnTo>
                <a:lnTo>
                  <a:pt x="4509516" y="1921764"/>
                </a:lnTo>
                <a:lnTo>
                  <a:pt x="4524756" y="2036064"/>
                </a:lnTo>
                <a:lnTo>
                  <a:pt x="4533900" y="2150364"/>
                </a:lnTo>
                <a:lnTo>
                  <a:pt x="4536948" y="2267711"/>
                </a:lnTo>
                <a:close/>
              </a:path>
              <a:path w="4536948" h="4535423">
                <a:moveTo>
                  <a:pt x="4363211" y="2157983"/>
                </a:moveTo>
                <a:lnTo>
                  <a:pt x="4363211" y="2161032"/>
                </a:lnTo>
                <a:lnTo>
                  <a:pt x="4355591" y="2051303"/>
                </a:lnTo>
                <a:lnTo>
                  <a:pt x="4355591" y="2054351"/>
                </a:lnTo>
                <a:lnTo>
                  <a:pt x="4341875" y="1946148"/>
                </a:lnTo>
                <a:lnTo>
                  <a:pt x="4341875" y="1950719"/>
                </a:lnTo>
                <a:lnTo>
                  <a:pt x="4323588" y="1842516"/>
                </a:lnTo>
                <a:lnTo>
                  <a:pt x="4323588" y="1847088"/>
                </a:lnTo>
                <a:lnTo>
                  <a:pt x="4299204" y="1740408"/>
                </a:lnTo>
                <a:lnTo>
                  <a:pt x="4300727" y="1744980"/>
                </a:lnTo>
                <a:lnTo>
                  <a:pt x="4271772" y="1641348"/>
                </a:lnTo>
                <a:lnTo>
                  <a:pt x="4271772" y="1645919"/>
                </a:lnTo>
                <a:lnTo>
                  <a:pt x="4239639" y="1548062"/>
                </a:lnTo>
                <a:lnTo>
                  <a:pt x="4239768" y="1548383"/>
                </a:lnTo>
                <a:lnTo>
                  <a:pt x="4238243" y="1543811"/>
                </a:lnTo>
                <a:lnTo>
                  <a:pt x="4201668" y="1452372"/>
                </a:lnTo>
                <a:lnTo>
                  <a:pt x="4159298" y="1357041"/>
                </a:lnTo>
                <a:lnTo>
                  <a:pt x="4160520" y="1359408"/>
                </a:lnTo>
                <a:lnTo>
                  <a:pt x="4207764" y="1091183"/>
                </a:lnTo>
                <a:lnTo>
                  <a:pt x="4262627" y="1185672"/>
                </a:lnTo>
                <a:lnTo>
                  <a:pt x="4312920" y="1284732"/>
                </a:lnTo>
                <a:lnTo>
                  <a:pt x="4358640" y="1385316"/>
                </a:lnTo>
                <a:lnTo>
                  <a:pt x="4398264" y="1487424"/>
                </a:lnTo>
                <a:lnTo>
                  <a:pt x="4366259" y="2264664"/>
                </a:lnTo>
                <a:lnTo>
                  <a:pt x="4363211" y="2157983"/>
                </a:lnTo>
                <a:close/>
              </a:path>
              <a:path w="4536948" h="4535423">
                <a:moveTo>
                  <a:pt x="4158995" y="1356359"/>
                </a:moveTo>
                <a:lnTo>
                  <a:pt x="4148327" y="999743"/>
                </a:lnTo>
                <a:lnTo>
                  <a:pt x="4207764" y="1091183"/>
                </a:lnTo>
                <a:lnTo>
                  <a:pt x="4160520" y="1359408"/>
                </a:lnTo>
                <a:lnTo>
                  <a:pt x="4159298" y="1357041"/>
                </a:lnTo>
                <a:lnTo>
                  <a:pt x="4158995" y="1356359"/>
                </a:lnTo>
                <a:close/>
              </a:path>
              <a:path w="4536948" h="4535423">
                <a:moveTo>
                  <a:pt x="4061459" y="3357371"/>
                </a:moveTo>
                <a:lnTo>
                  <a:pt x="4113275" y="3265932"/>
                </a:lnTo>
                <a:lnTo>
                  <a:pt x="4111752" y="3268980"/>
                </a:lnTo>
                <a:lnTo>
                  <a:pt x="4160520" y="3174491"/>
                </a:lnTo>
                <a:lnTo>
                  <a:pt x="4158995" y="3179064"/>
                </a:lnTo>
                <a:lnTo>
                  <a:pt x="4201668" y="3081527"/>
                </a:lnTo>
                <a:lnTo>
                  <a:pt x="4200143" y="3086100"/>
                </a:lnTo>
                <a:lnTo>
                  <a:pt x="4239768" y="2987040"/>
                </a:lnTo>
                <a:lnTo>
                  <a:pt x="4238243" y="2990088"/>
                </a:lnTo>
                <a:lnTo>
                  <a:pt x="4271772" y="2889503"/>
                </a:lnTo>
                <a:lnTo>
                  <a:pt x="4271772" y="2894075"/>
                </a:lnTo>
                <a:lnTo>
                  <a:pt x="4300727" y="2790443"/>
                </a:lnTo>
                <a:lnTo>
                  <a:pt x="4299204" y="2793491"/>
                </a:lnTo>
                <a:lnTo>
                  <a:pt x="4323588" y="2688335"/>
                </a:lnTo>
                <a:lnTo>
                  <a:pt x="4323588" y="2692908"/>
                </a:lnTo>
                <a:lnTo>
                  <a:pt x="4341875" y="2584703"/>
                </a:lnTo>
                <a:lnTo>
                  <a:pt x="4341875" y="2589275"/>
                </a:lnTo>
                <a:lnTo>
                  <a:pt x="4355591" y="2479548"/>
                </a:lnTo>
                <a:lnTo>
                  <a:pt x="4355591" y="2484119"/>
                </a:lnTo>
                <a:lnTo>
                  <a:pt x="4363211" y="2372867"/>
                </a:lnTo>
                <a:lnTo>
                  <a:pt x="4363211" y="2377440"/>
                </a:lnTo>
                <a:lnTo>
                  <a:pt x="4366197" y="2266965"/>
                </a:lnTo>
                <a:lnTo>
                  <a:pt x="4366259" y="2269235"/>
                </a:lnTo>
                <a:lnTo>
                  <a:pt x="4398264" y="3048000"/>
                </a:lnTo>
                <a:lnTo>
                  <a:pt x="4358640" y="3150108"/>
                </a:lnTo>
                <a:lnTo>
                  <a:pt x="4312920" y="3250692"/>
                </a:lnTo>
                <a:lnTo>
                  <a:pt x="4262627" y="3348228"/>
                </a:lnTo>
                <a:lnTo>
                  <a:pt x="4207764" y="3444239"/>
                </a:lnTo>
                <a:lnTo>
                  <a:pt x="4148327" y="3535680"/>
                </a:lnTo>
                <a:lnTo>
                  <a:pt x="4085843" y="3624071"/>
                </a:lnTo>
                <a:lnTo>
                  <a:pt x="4018788" y="3710939"/>
                </a:lnTo>
                <a:lnTo>
                  <a:pt x="4009643" y="3438144"/>
                </a:lnTo>
                <a:lnTo>
                  <a:pt x="4062984" y="3352800"/>
                </a:lnTo>
                <a:lnTo>
                  <a:pt x="4061459" y="3357371"/>
                </a:lnTo>
                <a:close/>
              </a:path>
            </a:pathLst>
          </a:custGeom>
          <a:solidFill>
            <a:srgbClr val="38562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318917" y="4616509"/>
            <a:ext cx="1190184" cy="921169"/>
          </a:xfrm>
          <a:custGeom>
            <a:avLst/>
            <a:gdLst/>
            <a:ahLst/>
            <a:cxnLst/>
            <a:rect l="l" t="t" r="r" b="b"/>
            <a:pathLst>
              <a:path w="1190184" h="921169">
                <a:moveTo>
                  <a:pt x="1156302" y="313629"/>
                </a:moveTo>
                <a:lnTo>
                  <a:pt x="1154778" y="319725"/>
                </a:lnTo>
                <a:lnTo>
                  <a:pt x="1151730" y="327345"/>
                </a:lnTo>
                <a:lnTo>
                  <a:pt x="1160521" y="340421"/>
                </a:lnTo>
                <a:lnTo>
                  <a:pt x="1168156" y="353996"/>
                </a:lnTo>
                <a:lnTo>
                  <a:pt x="1174643" y="367998"/>
                </a:lnTo>
                <a:lnTo>
                  <a:pt x="1179991" y="382356"/>
                </a:lnTo>
                <a:lnTo>
                  <a:pt x="1184210" y="396997"/>
                </a:lnTo>
                <a:lnTo>
                  <a:pt x="1187309" y="411850"/>
                </a:lnTo>
                <a:lnTo>
                  <a:pt x="1189298" y="426842"/>
                </a:lnTo>
                <a:lnTo>
                  <a:pt x="1190184" y="441901"/>
                </a:lnTo>
                <a:lnTo>
                  <a:pt x="1189977" y="456956"/>
                </a:lnTo>
                <a:lnTo>
                  <a:pt x="1188687" y="471935"/>
                </a:lnTo>
                <a:lnTo>
                  <a:pt x="1186323" y="486765"/>
                </a:lnTo>
                <a:lnTo>
                  <a:pt x="1182893" y="501374"/>
                </a:lnTo>
                <a:lnTo>
                  <a:pt x="1178407" y="515691"/>
                </a:lnTo>
                <a:lnTo>
                  <a:pt x="1172874" y="529643"/>
                </a:lnTo>
                <a:lnTo>
                  <a:pt x="1166303" y="543158"/>
                </a:lnTo>
                <a:lnTo>
                  <a:pt x="1158704" y="556165"/>
                </a:lnTo>
                <a:lnTo>
                  <a:pt x="1150085" y="568591"/>
                </a:lnTo>
                <a:lnTo>
                  <a:pt x="1140456" y="580364"/>
                </a:lnTo>
                <a:lnTo>
                  <a:pt x="1129825" y="591413"/>
                </a:lnTo>
                <a:lnTo>
                  <a:pt x="1118202" y="601665"/>
                </a:lnTo>
                <a:lnTo>
                  <a:pt x="1107783" y="609661"/>
                </a:lnTo>
                <a:lnTo>
                  <a:pt x="1096934" y="616850"/>
                </a:lnTo>
                <a:lnTo>
                  <a:pt x="1085695" y="623212"/>
                </a:lnTo>
                <a:lnTo>
                  <a:pt x="1074109" y="628726"/>
                </a:lnTo>
                <a:lnTo>
                  <a:pt x="1062216" y="633372"/>
                </a:lnTo>
                <a:lnTo>
                  <a:pt x="1050057" y="637129"/>
                </a:lnTo>
                <a:lnTo>
                  <a:pt x="1037674" y="639977"/>
                </a:lnTo>
                <a:lnTo>
                  <a:pt x="1029810" y="641289"/>
                </a:lnTo>
                <a:lnTo>
                  <a:pt x="1029168" y="656456"/>
                </a:lnTo>
                <a:lnTo>
                  <a:pt x="1027278" y="671210"/>
                </a:lnTo>
                <a:lnTo>
                  <a:pt x="1024194" y="685495"/>
                </a:lnTo>
                <a:lnTo>
                  <a:pt x="1019973" y="699261"/>
                </a:lnTo>
                <a:lnTo>
                  <a:pt x="1014668" y="712452"/>
                </a:lnTo>
                <a:lnTo>
                  <a:pt x="1008336" y="725016"/>
                </a:lnTo>
                <a:lnTo>
                  <a:pt x="1001030" y="736898"/>
                </a:lnTo>
                <a:lnTo>
                  <a:pt x="992805" y="748047"/>
                </a:lnTo>
                <a:lnTo>
                  <a:pt x="983718" y="758407"/>
                </a:lnTo>
                <a:lnTo>
                  <a:pt x="973822" y="767927"/>
                </a:lnTo>
                <a:lnTo>
                  <a:pt x="963173" y="776552"/>
                </a:lnTo>
                <a:lnTo>
                  <a:pt x="951825" y="784228"/>
                </a:lnTo>
                <a:lnTo>
                  <a:pt x="939833" y="790904"/>
                </a:lnTo>
                <a:lnTo>
                  <a:pt x="927253" y="796524"/>
                </a:lnTo>
                <a:lnTo>
                  <a:pt x="914140" y="801036"/>
                </a:lnTo>
                <a:lnTo>
                  <a:pt x="900547" y="804386"/>
                </a:lnTo>
                <a:lnTo>
                  <a:pt x="886531" y="806521"/>
                </a:lnTo>
                <a:lnTo>
                  <a:pt x="872147" y="807388"/>
                </a:lnTo>
                <a:lnTo>
                  <a:pt x="869790" y="807405"/>
                </a:lnTo>
                <a:lnTo>
                  <a:pt x="857018" y="806816"/>
                </a:lnTo>
                <a:lnTo>
                  <a:pt x="844333" y="805067"/>
                </a:lnTo>
                <a:lnTo>
                  <a:pt x="831823" y="802187"/>
                </a:lnTo>
                <a:lnTo>
                  <a:pt x="819576" y="798206"/>
                </a:lnTo>
                <a:lnTo>
                  <a:pt x="807678" y="793153"/>
                </a:lnTo>
                <a:lnTo>
                  <a:pt x="796219" y="787057"/>
                </a:lnTo>
                <a:lnTo>
                  <a:pt x="787494" y="781497"/>
                </a:lnTo>
                <a:lnTo>
                  <a:pt x="782383" y="796705"/>
                </a:lnTo>
                <a:lnTo>
                  <a:pt x="776235" y="811214"/>
                </a:lnTo>
                <a:lnTo>
                  <a:pt x="769108" y="824989"/>
                </a:lnTo>
                <a:lnTo>
                  <a:pt x="761062" y="837995"/>
                </a:lnTo>
                <a:lnTo>
                  <a:pt x="752156" y="850196"/>
                </a:lnTo>
                <a:lnTo>
                  <a:pt x="742451" y="861558"/>
                </a:lnTo>
                <a:lnTo>
                  <a:pt x="732005" y="872043"/>
                </a:lnTo>
                <a:lnTo>
                  <a:pt x="720877" y="881618"/>
                </a:lnTo>
                <a:lnTo>
                  <a:pt x="709128" y="890246"/>
                </a:lnTo>
                <a:lnTo>
                  <a:pt x="696816" y="897893"/>
                </a:lnTo>
                <a:lnTo>
                  <a:pt x="684002" y="904522"/>
                </a:lnTo>
                <a:lnTo>
                  <a:pt x="670744" y="910099"/>
                </a:lnTo>
                <a:lnTo>
                  <a:pt x="657101" y="914587"/>
                </a:lnTo>
                <a:lnTo>
                  <a:pt x="643135" y="917952"/>
                </a:lnTo>
                <a:lnTo>
                  <a:pt x="628903" y="920158"/>
                </a:lnTo>
                <a:lnTo>
                  <a:pt x="614465" y="921169"/>
                </a:lnTo>
                <a:lnTo>
                  <a:pt x="599881" y="920950"/>
                </a:lnTo>
                <a:lnTo>
                  <a:pt x="585211" y="919467"/>
                </a:lnTo>
                <a:lnTo>
                  <a:pt x="570512" y="916682"/>
                </a:lnTo>
                <a:lnTo>
                  <a:pt x="555846" y="912561"/>
                </a:lnTo>
                <a:lnTo>
                  <a:pt x="543857" y="908489"/>
                </a:lnTo>
                <a:lnTo>
                  <a:pt x="532175" y="903489"/>
                </a:lnTo>
                <a:lnTo>
                  <a:pt x="520845" y="897605"/>
                </a:lnTo>
                <a:lnTo>
                  <a:pt x="509911" y="890880"/>
                </a:lnTo>
                <a:lnTo>
                  <a:pt x="499414" y="883357"/>
                </a:lnTo>
                <a:lnTo>
                  <a:pt x="489399" y="875080"/>
                </a:lnTo>
                <a:lnTo>
                  <a:pt x="479909" y="866092"/>
                </a:lnTo>
                <a:lnTo>
                  <a:pt x="470988" y="856437"/>
                </a:lnTo>
                <a:lnTo>
                  <a:pt x="462679" y="846157"/>
                </a:lnTo>
                <a:lnTo>
                  <a:pt x="455024" y="835297"/>
                </a:lnTo>
                <a:lnTo>
                  <a:pt x="453738" y="833313"/>
                </a:lnTo>
                <a:lnTo>
                  <a:pt x="438446" y="842186"/>
                </a:lnTo>
                <a:lnTo>
                  <a:pt x="422792" y="849614"/>
                </a:lnTo>
                <a:lnTo>
                  <a:pt x="406850" y="855616"/>
                </a:lnTo>
                <a:lnTo>
                  <a:pt x="390693" y="860209"/>
                </a:lnTo>
                <a:lnTo>
                  <a:pt x="374395" y="863412"/>
                </a:lnTo>
                <a:lnTo>
                  <a:pt x="358028" y="865244"/>
                </a:lnTo>
                <a:lnTo>
                  <a:pt x="341665" y="865723"/>
                </a:lnTo>
                <a:lnTo>
                  <a:pt x="325381" y="864866"/>
                </a:lnTo>
                <a:lnTo>
                  <a:pt x="309247" y="862693"/>
                </a:lnTo>
                <a:lnTo>
                  <a:pt x="293337" y="859221"/>
                </a:lnTo>
                <a:lnTo>
                  <a:pt x="277725" y="854470"/>
                </a:lnTo>
                <a:lnTo>
                  <a:pt x="262482" y="848456"/>
                </a:lnTo>
                <a:lnTo>
                  <a:pt x="247683" y="841199"/>
                </a:lnTo>
                <a:lnTo>
                  <a:pt x="233401" y="832716"/>
                </a:lnTo>
                <a:lnTo>
                  <a:pt x="219709" y="823026"/>
                </a:lnTo>
                <a:lnTo>
                  <a:pt x="206679" y="812148"/>
                </a:lnTo>
                <a:lnTo>
                  <a:pt x="194386" y="800099"/>
                </a:lnTo>
                <a:lnTo>
                  <a:pt x="182902" y="786898"/>
                </a:lnTo>
                <a:lnTo>
                  <a:pt x="172300" y="772564"/>
                </a:lnTo>
                <a:lnTo>
                  <a:pt x="162654" y="757113"/>
                </a:lnTo>
                <a:lnTo>
                  <a:pt x="161130" y="754065"/>
                </a:lnTo>
                <a:lnTo>
                  <a:pt x="161130" y="752541"/>
                </a:lnTo>
                <a:lnTo>
                  <a:pt x="147472" y="753597"/>
                </a:lnTo>
                <a:lnTo>
                  <a:pt x="134113" y="753059"/>
                </a:lnTo>
                <a:lnTo>
                  <a:pt x="121139" y="751006"/>
                </a:lnTo>
                <a:lnTo>
                  <a:pt x="108636" y="747518"/>
                </a:lnTo>
                <a:lnTo>
                  <a:pt x="96688" y="742674"/>
                </a:lnTo>
                <a:lnTo>
                  <a:pt x="85380" y="736553"/>
                </a:lnTo>
                <a:lnTo>
                  <a:pt x="74799" y="729235"/>
                </a:lnTo>
                <a:lnTo>
                  <a:pt x="65029" y="720800"/>
                </a:lnTo>
                <a:lnTo>
                  <a:pt x="56155" y="711325"/>
                </a:lnTo>
                <a:lnTo>
                  <a:pt x="48262" y="700892"/>
                </a:lnTo>
                <a:lnTo>
                  <a:pt x="41437" y="689579"/>
                </a:lnTo>
                <a:lnTo>
                  <a:pt x="35764" y="677466"/>
                </a:lnTo>
                <a:lnTo>
                  <a:pt x="31327" y="664631"/>
                </a:lnTo>
                <a:lnTo>
                  <a:pt x="28214" y="651155"/>
                </a:lnTo>
                <a:lnTo>
                  <a:pt x="27018" y="642813"/>
                </a:lnTo>
                <a:lnTo>
                  <a:pt x="26512" y="629816"/>
                </a:lnTo>
                <a:lnTo>
                  <a:pt x="27153" y="616827"/>
                </a:lnTo>
                <a:lnTo>
                  <a:pt x="28942" y="603981"/>
                </a:lnTo>
                <a:lnTo>
                  <a:pt x="31878" y="591414"/>
                </a:lnTo>
                <a:lnTo>
                  <a:pt x="35962" y="579261"/>
                </a:lnTo>
                <a:lnTo>
                  <a:pt x="41193" y="567659"/>
                </a:lnTo>
                <a:lnTo>
                  <a:pt x="47571" y="556741"/>
                </a:lnTo>
                <a:lnTo>
                  <a:pt x="55096" y="546645"/>
                </a:lnTo>
                <a:lnTo>
                  <a:pt x="59022" y="542229"/>
                </a:lnTo>
                <a:lnTo>
                  <a:pt x="48990" y="535007"/>
                </a:lnTo>
                <a:lnTo>
                  <a:pt x="39820" y="526953"/>
                </a:lnTo>
                <a:lnTo>
                  <a:pt x="31536" y="518147"/>
                </a:lnTo>
                <a:lnTo>
                  <a:pt x="24161" y="508666"/>
                </a:lnTo>
                <a:lnTo>
                  <a:pt x="17720" y="498588"/>
                </a:lnTo>
                <a:lnTo>
                  <a:pt x="12235" y="487990"/>
                </a:lnTo>
                <a:lnTo>
                  <a:pt x="7732" y="476951"/>
                </a:lnTo>
                <a:lnTo>
                  <a:pt x="4232" y="465547"/>
                </a:lnTo>
                <a:lnTo>
                  <a:pt x="1762" y="453857"/>
                </a:lnTo>
                <a:lnTo>
                  <a:pt x="343" y="441958"/>
                </a:lnTo>
                <a:lnTo>
                  <a:pt x="0" y="429928"/>
                </a:lnTo>
                <a:lnTo>
                  <a:pt x="756" y="417845"/>
                </a:lnTo>
                <a:lnTo>
                  <a:pt x="2635" y="405786"/>
                </a:lnTo>
                <a:lnTo>
                  <a:pt x="5662" y="393829"/>
                </a:lnTo>
                <a:lnTo>
                  <a:pt x="9859" y="382053"/>
                </a:lnTo>
                <a:lnTo>
                  <a:pt x="15251" y="370533"/>
                </a:lnTo>
                <a:lnTo>
                  <a:pt x="23693" y="356925"/>
                </a:lnTo>
                <a:lnTo>
                  <a:pt x="32036" y="346374"/>
                </a:lnTo>
                <a:lnTo>
                  <a:pt x="41295" y="336895"/>
                </a:lnTo>
                <a:lnTo>
                  <a:pt x="51388" y="328543"/>
                </a:lnTo>
                <a:lnTo>
                  <a:pt x="62232" y="321374"/>
                </a:lnTo>
                <a:lnTo>
                  <a:pt x="73745" y="315443"/>
                </a:lnTo>
                <a:lnTo>
                  <a:pt x="85844" y="310804"/>
                </a:lnTo>
                <a:lnTo>
                  <a:pt x="98446" y="307514"/>
                </a:lnTo>
                <a:lnTo>
                  <a:pt x="107790" y="306009"/>
                </a:lnTo>
                <a:lnTo>
                  <a:pt x="107790" y="302961"/>
                </a:lnTo>
                <a:lnTo>
                  <a:pt x="106366" y="287026"/>
                </a:lnTo>
                <a:lnTo>
                  <a:pt x="106181" y="271264"/>
                </a:lnTo>
                <a:lnTo>
                  <a:pt x="107193" y="255732"/>
                </a:lnTo>
                <a:lnTo>
                  <a:pt x="109363" y="240490"/>
                </a:lnTo>
                <a:lnTo>
                  <a:pt x="112648" y="225595"/>
                </a:lnTo>
                <a:lnTo>
                  <a:pt x="117007" y="211105"/>
                </a:lnTo>
                <a:lnTo>
                  <a:pt x="122400" y="197080"/>
                </a:lnTo>
                <a:lnTo>
                  <a:pt x="128785" y="183577"/>
                </a:lnTo>
                <a:lnTo>
                  <a:pt x="136121" y="170655"/>
                </a:lnTo>
                <a:lnTo>
                  <a:pt x="144366" y="158372"/>
                </a:lnTo>
                <a:lnTo>
                  <a:pt x="153480" y="146786"/>
                </a:lnTo>
                <a:lnTo>
                  <a:pt x="163422" y="135955"/>
                </a:lnTo>
                <a:lnTo>
                  <a:pt x="174150" y="125939"/>
                </a:lnTo>
                <a:lnTo>
                  <a:pt x="185624" y="116794"/>
                </a:lnTo>
                <a:lnTo>
                  <a:pt x="197801" y="108580"/>
                </a:lnTo>
                <a:lnTo>
                  <a:pt x="210642" y="101354"/>
                </a:lnTo>
                <a:lnTo>
                  <a:pt x="224104" y="95176"/>
                </a:lnTo>
                <a:lnTo>
                  <a:pt x="238147" y="90103"/>
                </a:lnTo>
                <a:lnTo>
                  <a:pt x="252729" y="86193"/>
                </a:lnTo>
                <a:lnTo>
                  <a:pt x="267810" y="83505"/>
                </a:lnTo>
                <a:lnTo>
                  <a:pt x="280411" y="82111"/>
                </a:lnTo>
                <a:lnTo>
                  <a:pt x="292982" y="81651"/>
                </a:lnTo>
                <a:lnTo>
                  <a:pt x="305494" y="82106"/>
                </a:lnTo>
                <a:lnTo>
                  <a:pt x="317920" y="83456"/>
                </a:lnTo>
                <a:lnTo>
                  <a:pt x="330228" y="85681"/>
                </a:lnTo>
                <a:lnTo>
                  <a:pt x="342390" y="88762"/>
                </a:lnTo>
                <a:lnTo>
                  <a:pt x="354377" y="92680"/>
                </a:lnTo>
                <a:lnTo>
                  <a:pt x="366160" y="97415"/>
                </a:lnTo>
                <a:lnTo>
                  <a:pt x="377709" y="102947"/>
                </a:lnTo>
                <a:lnTo>
                  <a:pt x="386682" y="107889"/>
                </a:lnTo>
                <a:lnTo>
                  <a:pt x="393017" y="96625"/>
                </a:lnTo>
                <a:lnTo>
                  <a:pt x="400110" y="86121"/>
                </a:lnTo>
                <a:lnTo>
                  <a:pt x="407905" y="76395"/>
                </a:lnTo>
                <a:lnTo>
                  <a:pt x="416344" y="67467"/>
                </a:lnTo>
                <a:lnTo>
                  <a:pt x="425372" y="59356"/>
                </a:lnTo>
                <a:lnTo>
                  <a:pt x="434932" y="52082"/>
                </a:lnTo>
                <a:lnTo>
                  <a:pt x="444969" y="45663"/>
                </a:lnTo>
                <a:lnTo>
                  <a:pt x="455424" y="40119"/>
                </a:lnTo>
                <a:lnTo>
                  <a:pt x="466243" y="35468"/>
                </a:lnTo>
                <a:lnTo>
                  <a:pt x="477368" y="31731"/>
                </a:lnTo>
                <a:lnTo>
                  <a:pt x="488744" y="28927"/>
                </a:lnTo>
                <a:lnTo>
                  <a:pt x="500314" y="27074"/>
                </a:lnTo>
                <a:lnTo>
                  <a:pt x="512021" y="26192"/>
                </a:lnTo>
                <a:lnTo>
                  <a:pt x="523809" y="26301"/>
                </a:lnTo>
                <a:lnTo>
                  <a:pt x="535622" y="27418"/>
                </a:lnTo>
                <a:lnTo>
                  <a:pt x="547403" y="29564"/>
                </a:lnTo>
                <a:lnTo>
                  <a:pt x="559096" y="32758"/>
                </a:lnTo>
                <a:lnTo>
                  <a:pt x="570645" y="37019"/>
                </a:lnTo>
                <a:lnTo>
                  <a:pt x="581993" y="42367"/>
                </a:lnTo>
                <a:lnTo>
                  <a:pt x="595683" y="51103"/>
                </a:lnTo>
                <a:lnTo>
                  <a:pt x="606071" y="58900"/>
                </a:lnTo>
                <a:lnTo>
                  <a:pt x="615475" y="67025"/>
                </a:lnTo>
                <a:lnTo>
                  <a:pt x="618330" y="69789"/>
                </a:lnTo>
                <a:lnTo>
                  <a:pt x="624632" y="58333"/>
                </a:lnTo>
                <a:lnTo>
                  <a:pt x="631850" y="47828"/>
                </a:lnTo>
                <a:lnTo>
                  <a:pt x="639903" y="38299"/>
                </a:lnTo>
                <a:lnTo>
                  <a:pt x="648707" y="29772"/>
                </a:lnTo>
                <a:lnTo>
                  <a:pt x="658180" y="22274"/>
                </a:lnTo>
                <a:lnTo>
                  <a:pt x="668241" y="15830"/>
                </a:lnTo>
                <a:lnTo>
                  <a:pt x="678806" y="10467"/>
                </a:lnTo>
                <a:lnTo>
                  <a:pt x="689794" y="6209"/>
                </a:lnTo>
                <a:lnTo>
                  <a:pt x="701122" y="3083"/>
                </a:lnTo>
                <a:lnTo>
                  <a:pt x="712707" y="1115"/>
                </a:lnTo>
                <a:lnTo>
                  <a:pt x="724468" y="331"/>
                </a:lnTo>
                <a:lnTo>
                  <a:pt x="736321" y="756"/>
                </a:lnTo>
                <a:lnTo>
                  <a:pt x="748185" y="2417"/>
                </a:lnTo>
                <a:lnTo>
                  <a:pt x="759977" y="5339"/>
                </a:lnTo>
                <a:lnTo>
                  <a:pt x="771616" y="9548"/>
                </a:lnTo>
                <a:lnTo>
                  <a:pt x="779874" y="13401"/>
                </a:lnTo>
                <a:lnTo>
                  <a:pt x="790789" y="20067"/>
                </a:lnTo>
                <a:lnTo>
                  <a:pt x="800876" y="27667"/>
                </a:lnTo>
                <a:lnTo>
                  <a:pt x="810240" y="36200"/>
                </a:lnTo>
                <a:lnTo>
                  <a:pt x="818987" y="45667"/>
                </a:lnTo>
                <a:lnTo>
                  <a:pt x="822546" y="49977"/>
                </a:lnTo>
                <a:lnTo>
                  <a:pt x="831035" y="40252"/>
                </a:lnTo>
                <a:lnTo>
                  <a:pt x="840175" y="31558"/>
                </a:lnTo>
                <a:lnTo>
                  <a:pt x="849893" y="23904"/>
                </a:lnTo>
                <a:lnTo>
                  <a:pt x="860117" y="17295"/>
                </a:lnTo>
                <a:lnTo>
                  <a:pt x="870773" y="11740"/>
                </a:lnTo>
                <a:lnTo>
                  <a:pt x="881790" y="7244"/>
                </a:lnTo>
                <a:lnTo>
                  <a:pt x="893093" y="3815"/>
                </a:lnTo>
                <a:lnTo>
                  <a:pt x="904612" y="1460"/>
                </a:lnTo>
                <a:lnTo>
                  <a:pt x="916272" y="186"/>
                </a:lnTo>
                <a:lnTo>
                  <a:pt x="928002" y="0"/>
                </a:lnTo>
                <a:lnTo>
                  <a:pt x="939727" y="907"/>
                </a:lnTo>
                <a:lnTo>
                  <a:pt x="951377" y="2917"/>
                </a:lnTo>
                <a:lnTo>
                  <a:pt x="962877" y="6034"/>
                </a:lnTo>
                <a:lnTo>
                  <a:pt x="974156" y="10267"/>
                </a:lnTo>
                <a:lnTo>
                  <a:pt x="985140" y="15623"/>
                </a:lnTo>
                <a:lnTo>
                  <a:pt x="995757" y="22107"/>
                </a:lnTo>
                <a:lnTo>
                  <a:pt x="1005934" y="29727"/>
                </a:lnTo>
                <a:lnTo>
                  <a:pt x="1019367" y="42253"/>
                </a:lnTo>
                <a:lnTo>
                  <a:pt x="1027738" y="52057"/>
                </a:lnTo>
                <a:lnTo>
                  <a:pt x="1035110" y="62559"/>
                </a:lnTo>
                <a:lnTo>
                  <a:pt x="1041484" y="73690"/>
                </a:lnTo>
                <a:lnTo>
                  <a:pt x="1046859" y="85384"/>
                </a:lnTo>
                <a:lnTo>
                  <a:pt x="1051236" y="97574"/>
                </a:lnTo>
                <a:lnTo>
                  <a:pt x="1054614" y="110191"/>
                </a:lnTo>
                <a:lnTo>
                  <a:pt x="1055718" y="115509"/>
                </a:lnTo>
                <a:lnTo>
                  <a:pt x="1067785" y="119650"/>
                </a:lnTo>
                <a:lnTo>
                  <a:pt x="1079308" y="124780"/>
                </a:lnTo>
                <a:lnTo>
                  <a:pt x="1090251" y="130842"/>
                </a:lnTo>
                <a:lnTo>
                  <a:pt x="1100582" y="137778"/>
                </a:lnTo>
                <a:lnTo>
                  <a:pt x="1110266" y="145530"/>
                </a:lnTo>
                <a:lnTo>
                  <a:pt x="1119270" y="154039"/>
                </a:lnTo>
                <a:lnTo>
                  <a:pt x="1127560" y="163247"/>
                </a:lnTo>
                <a:lnTo>
                  <a:pt x="1135103" y="173096"/>
                </a:lnTo>
                <a:lnTo>
                  <a:pt x="1141864" y="183529"/>
                </a:lnTo>
                <a:lnTo>
                  <a:pt x="1147809" y="194487"/>
                </a:lnTo>
                <a:lnTo>
                  <a:pt x="1152905" y="205911"/>
                </a:lnTo>
                <a:lnTo>
                  <a:pt x="1157119" y="217745"/>
                </a:lnTo>
                <a:lnTo>
                  <a:pt x="1160416" y="229929"/>
                </a:lnTo>
                <a:lnTo>
                  <a:pt x="1162762" y="242405"/>
                </a:lnTo>
                <a:lnTo>
                  <a:pt x="1164124" y="255116"/>
                </a:lnTo>
                <a:lnTo>
                  <a:pt x="1164467" y="268003"/>
                </a:lnTo>
                <a:lnTo>
                  <a:pt x="1163759" y="281009"/>
                </a:lnTo>
                <a:lnTo>
                  <a:pt x="1161965" y="294074"/>
                </a:lnTo>
                <a:lnTo>
                  <a:pt x="1159350" y="306009"/>
                </a:lnTo>
                <a:lnTo>
                  <a:pt x="1156302" y="31362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13932" y="4611624"/>
            <a:ext cx="1200912" cy="931163"/>
          </a:xfrm>
          <a:custGeom>
            <a:avLst/>
            <a:gdLst/>
            <a:ahLst/>
            <a:cxnLst/>
            <a:rect l="l" t="t" r="r" b="b"/>
            <a:pathLst>
              <a:path w="1200912" h="931163">
                <a:moveTo>
                  <a:pt x="338328" y="865631"/>
                </a:moveTo>
                <a:lnTo>
                  <a:pt x="318516" y="864108"/>
                </a:lnTo>
                <a:lnTo>
                  <a:pt x="339851" y="865631"/>
                </a:lnTo>
                <a:lnTo>
                  <a:pt x="338328" y="865631"/>
                </a:lnTo>
                <a:close/>
              </a:path>
              <a:path w="1200912" h="931163">
                <a:moveTo>
                  <a:pt x="153923" y="763524"/>
                </a:moveTo>
                <a:lnTo>
                  <a:pt x="152400" y="754379"/>
                </a:lnTo>
                <a:lnTo>
                  <a:pt x="153923" y="754379"/>
                </a:lnTo>
                <a:lnTo>
                  <a:pt x="153923" y="763524"/>
                </a:lnTo>
                <a:close/>
              </a:path>
              <a:path w="1200912" h="931163">
                <a:moveTo>
                  <a:pt x="59435" y="544068"/>
                </a:moveTo>
                <a:lnTo>
                  <a:pt x="56387" y="534924"/>
                </a:lnTo>
                <a:lnTo>
                  <a:pt x="71628" y="545591"/>
                </a:lnTo>
                <a:lnTo>
                  <a:pt x="59435" y="544068"/>
                </a:lnTo>
                <a:close/>
              </a:path>
              <a:path w="1200912" h="931163">
                <a:moveTo>
                  <a:pt x="108037" y="307038"/>
                </a:moveTo>
                <a:lnTo>
                  <a:pt x="108203" y="306324"/>
                </a:lnTo>
                <a:lnTo>
                  <a:pt x="112775" y="230124"/>
                </a:lnTo>
                <a:lnTo>
                  <a:pt x="118871" y="210311"/>
                </a:lnTo>
                <a:lnTo>
                  <a:pt x="117348" y="268224"/>
                </a:lnTo>
                <a:lnTo>
                  <a:pt x="115823" y="315468"/>
                </a:lnTo>
                <a:lnTo>
                  <a:pt x="99060" y="318515"/>
                </a:lnTo>
                <a:lnTo>
                  <a:pt x="106680" y="309372"/>
                </a:lnTo>
                <a:lnTo>
                  <a:pt x="107822" y="307085"/>
                </a:lnTo>
                <a:lnTo>
                  <a:pt x="108013" y="306705"/>
                </a:lnTo>
                <a:lnTo>
                  <a:pt x="106680" y="288036"/>
                </a:lnTo>
                <a:lnTo>
                  <a:pt x="106680" y="268224"/>
                </a:lnTo>
                <a:lnTo>
                  <a:pt x="108203" y="248411"/>
                </a:lnTo>
                <a:lnTo>
                  <a:pt x="112775" y="230124"/>
                </a:lnTo>
                <a:lnTo>
                  <a:pt x="108203" y="306324"/>
                </a:lnTo>
                <a:lnTo>
                  <a:pt x="108037" y="307038"/>
                </a:lnTo>
                <a:lnTo>
                  <a:pt x="108134" y="308402"/>
                </a:lnTo>
                <a:lnTo>
                  <a:pt x="108203" y="309372"/>
                </a:lnTo>
                <a:lnTo>
                  <a:pt x="111251" y="306324"/>
                </a:lnTo>
                <a:lnTo>
                  <a:pt x="108203" y="307001"/>
                </a:lnTo>
                <a:lnTo>
                  <a:pt x="108037" y="307038"/>
                </a:lnTo>
                <a:close/>
              </a:path>
              <a:path w="1200912" h="931163">
                <a:moveTo>
                  <a:pt x="108203" y="308356"/>
                </a:moveTo>
                <a:lnTo>
                  <a:pt x="108037" y="307038"/>
                </a:lnTo>
                <a:lnTo>
                  <a:pt x="108203" y="307001"/>
                </a:lnTo>
                <a:lnTo>
                  <a:pt x="111251" y="306324"/>
                </a:lnTo>
                <a:lnTo>
                  <a:pt x="108203" y="309372"/>
                </a:lnTo>
                <a:lnTo>
                  <a:pt x="108134" y="308402"/>
                </a:lnTo>
                <a:close/>
              </a:path>
              <a:path w="1200912" h="931163">
                <a:moveTo>
                  <a:pt x="169164" y="752856"/>
                </a:moveTo>
                <a:lnTo>
                  <a:pt x="172212" y="758952"/>
                </a:lnTo>
                <a:lnTo>
                  <a:pt x="184403" y="778763"/>
                </a:lnTo>
                <a:lnTo>
                  <a:pt x="198119" y="795527"/>
                </a:lnTo>
                <a:lnTo>
                  <a:pt x="211835" y="810768"/>
                </a:lnTo>
                <a:lnTo>
                  <a:pt x="228600" y="824483"/>
                </a:lnTo>
                <a:lnTo>
                  <a:pt x="227075" y="824483"/>
                </a:lnTo>
                <a:lnTo>
                  <a:pt x="245364" y="835152"/>
                </a:lnTo>
                <a:lnTo>
                  <a:pt x="243839" y="835152"/>
                </a:lnTo>
                <a:lnTo>
                  <a:pt x="262128" y="845820"/>
                </a:lnTo>
                <a:lnTo>
                  <a:pt x="281939" y="853440"/>
                </a:lnTo>
                <a:lnTo>
                  <a:pt x="280416" y="853440"/>
                </a:lnTo>
                <a:lnTo>
                  <a:pt x="300228" y="859536"/>
                </a:lnTo>
                <a:lnTo>
                  <a:pt x="320039" y="864108"/>
                </a:lnTo>
                <a:lnTo>
                  <a:pt x="318516" y="864108"/>
                </a:lnTo>
                <a:lnTo>
                  <a:pt x="338328" y="865631"/>
                </a:lnTo>
                <a:lnTo>
                  <a:pt x="359664" y="865631"/>
                </a:lnTo>
                <a:lnTo>
                  <a:pt x="379475" y="864108"/>
                </a:lnTo>
                <a:lnTo>
                  <a:pt x="399287" y="859536"/>
                </a:lnTo>
                <a:lnTo>
                  <a:pt x="419100" y="853440"/>
                </a:lnTo>
                <a:lnTo>
                  <a:pt x="438912" y="844295"/>
                </a:lnTo>
                <a:lnTo>
                  <a:pt x="437387" y="845820"/>
                </a:lnTo>
                <a:lnTo>
                  <a:pt x="448055" y="839724"/>
                </a:lnTo>
                <a:lnTo>
                  <a:pt x="455675" y="841247"/>
                </a:lnTo>
                <a:lnTo>
                  <a:pt x="461771" y="842772"/>
                </a:lnTo>
                <a:lnTo>
                  <a:pt x="472439" y="848868"/>
                </a:lnTo>
                <a:lnTo>
                  <a:pt x="483107" y="862583"/>
                </a:lnTo>
                <a:lnTo>
                  <a:pt x="483107" y="861059"/>
                </a:lnTo>
                <a:lnTo>
                  <a:pt x="495300" y="873252"/>
                </a:lnTo>
                <a:lnTo>
                  <a:pt x="493775" y="873252"/>
                </a:lnTo>
                <a:lnTo>
                  <a:pt x="507491" y="883920"/>
                </a:lnTo>
                <a:lnTo>
                  <a:pt x="505967" y="883920"/>
                </a:lnTo>
                <a:lnTo>
                  <a:pt x="519683" y="893063"/>
                </a:lnTo>
                <a:lnTo>
                  <a:pt x="533400" y="900683"/>
                </a:lnTo>
                <a:lnTo>
                  <a:pt x="547116" y="906779"/>
                </a:lnTo>
                <a:lnTo>
                  <a:pt x="562355" y="912875"/>
                </a:lnTo>
                <a:lnTo>
                  <a:pt x="560832" y="912875"/>
                </a:lnTo>
                <a:lnTo>
                  <a:pt x="580644" y="917447"/>
                </a:lnTo>
                <a:lnTo>
                  <a:pt x="579119" y="917447"/>
                </a:lnTo>
                <a:lnTo>
                  <a:pt x="597407" y="920495"/>
                </a:lnTo>
                <a:lnTo>
                  <a:pt x="633983" y="920495"/>
                </a:lnTo>
                <a:lnTo>
                  <a:pt x="650748" y="917447"/>
                </a:lnTo>
                <a:lnTo>
                  <a:pt x="667512" y="912875"/>
                </a:lnTo>
                <a:lnTo>
                  <a:pt x="684275" y="906779"/>
                </a:lnTo>
                <a:lnTo>
                  <a:pt x="682751" y="906779"/>
                </a:lnTo>
                <a:lnTo>
                  <a:pt x="699516" y="897636"/>
                </a:lnTo>
                <a:lnTo>
                  <a:pt x="699516" y="899159"/>
                </a:lnTo>
                <a:lnTo>
                  <a:pt x="714755" y="888491"/>
                </a:lnTo>
                <a:lnTo>
                  <a:pt x="713232" y="888491"/>
                </a:lnTo>
                <a:lnTo>
                  <a:pt x="728471" y="877824"/>
                </a:lnTo>
                <a:lnTo>
                  <a:pt x="740664" y="865631"/>
                </a:lnTo>
                <a:lnTo>
                  <a:pt x="752855" y="851915"/>
                </a:lnTo>
                <a:lnTo>
                  <a:pt x="763523" y="836675"/>
                </a:lnTo>
                <a:lnTo>
                  <a:pt x="763523" y="838199"/>
                </a:lnTo>
                <a:lnTo>
                  <a:pt x="772667" y="821436"/>
                </a:lnTo>
                <a:lnTo>
                  <a:pt x="780287" y="803147"/>
                </a:lnTo>
                <a:lnTo>
                  <a:pt x="780287" y="804672"/>
                </a:lnTo>
                <a:lnTo>
                  <a:pt x="789432" y="778763"/>
                </a:lnTo>
                <a:lnTo>
                  <a:pt x="804671" y="787908"/>
                </a:lnTo>
                <a:lnTo>
                  <a:pt x="797051" y="787908"/>
                </a:lnTo>
                <a:lnTo>
                  <a:pt x="789432" y="790956"/>
                </a:lnTo>
                <a:lnTo>
                  <a:pt x="790955" y="807720"/>
                </a:lnTo>
                <a:lnTo>
                  <a:pt x="781812" y="826008"/>
                </a:lnTo>
                <a:lnTo>
                  <a:pt x="772667" y="842772"/>
                </a:lnTo>
                <a:lnTo>
                  <a:pt x="760475" y="858011"/>
                </a:lnTo>
                <a:lnTo>
                  <a:pt x="748283" y="873252"/>
                </a:lnTo>
                <a:lnTo>
                  <a:pt x="734567" y="885443"/>
                </a:lnTo>
                <a:lnTo>
                  <a:pt x="719328" y="897636"/>
                </a:lnTo>
                <a:lnTo>
                  <a:pt x="704087" y="908304"/>
                </a:lnTo>
                <a:lnTo>
                  <a:pt x="687323" y="915924"/>
                </a:lnTo>
                <a:lnTo>
                  <a:pt x="670560" y="922020"/>
                </a:lnTo>
                <a:lnTo>
                  <a:pt x="652271" y="928115"/>
                </a:lnTo>
                <a:lnTo>
                  <a:pt x="633983" y="929640"/>
                </a:lnTo>
                <a:lnTo>
                  <a:pt x="615696" y="931163"/>
                </a:lnTo>
                <a:lnTo>
                  <a:pt x="597407" y="931163"/>
                </a:lnTo>
                <a:lnTo>
                  <a:pt x="577596" y="928115"/>
                </a:lnTo>
                <a:lnTo>
                  <a:pt x="559307" y="922020"/>
                </a:lnTo>
                <a:lnTo>
                  <a:pt x="542544" y="917447"/>
                </a:lnTo>
                <a:lnTo>
                  <a:pt x="527303" y="909827"/>
                </a:lnTo>
                <a:lnTo>
                  <a:pt x="513587" y="900683"/>
                </a:lnTo>
                <a:lnTo>
                  <a:pt x="499871" y="891540"/>
                </a:lnTo>
                <a:lnTo>
                  <a:pt x="487680" y="880872"/>
                </a:lnTo>
                <a:lnTo>
                  <a:pt x="475487" y="868679"/>
                </a:lnTo>
                <a:lnTo>
                  <a:pt x="464819" y="856488"/>
                </a:lnTo>
                <a:lnTo>
                  <a:pt x="458070" y="845239"/>
                </a:lnTo>
                <a:lnTo>
                  <a:pt x="452628" y="848868"/>
                </a:lnTo>
                <a:lnTo>
                  <a:pt x="441960" y="854963"/>
                </a:lnTo>
                <a:lnTo>
                  <a:pt x="422148" y="862583"/>
                </a:lnTo>
                <a:lnTo>
                  <a:pt x="402335" y="870204"/>
                </a:lnTo>
                <a:lnTo>
                  <a:pt x="381000" y="874775"/>
                </a:lnTo>
                <a:lnTo>
                  <a:pt x="359664" y="876299"/>
                </a:lnTo>
                <a:lnTo>
                  <a:pt x="338328" y="876299"/>
                </a:lnTo>
                <a:lnTo>
                  <a:pt x="318516" y="873252"/>
                </a:lnTo>
                <a:lnTo>
                  <a:pt x="297180" y="870204"/>
                </a:lnTo>
                <a:lnTo>
                  <a:pt x="277367" y="862583"/>
                </a:lnTo>
                <a:lnTo>
                  <a:pt x="257555" y="854963"/>
                </a:lnTo>
                <a:lnTo>
                  <a:pt x="239267" y="844295"/>
                </a:lnTo>
                <a:lnTo>
                  <a:pt x="220980" y="832104"/>
                </a:lnTo>
                <a:lnTo>
                  <a:pt x="205739" y="818388"/>
                </a:lnTo>
                <a:lnTo>
                  <a:pt x="188975" y="801624"/>
                </a:lnTo>
                <a:lnTo>
                  <a:pt x="175260" y="784859"/>
                </a:lnTo>
                <a:lnTo>
                  <a:pt x="166116" y="763524"/>
                </a:lnTo>
                <a:lnTo>
                  <a:pt x="161544" y="760475"/>
                </a:lnTo>
                <a:lnTo>
                  <a:pt x="169164" y="752856"/>
                </a:lnTo>
                <a:close/>
              </a:path>
              <a:path w="1200912" h="931163">
                <a:moveTo>
                  <a:pt x="16764" y="370331"/>
                </a:moveTo>
                <a:lnTo>
                  <a:pt x="24383" y="358140"/>
                </a:lnTo>
                <a:lnTo>
                  <a:pt x="35051" y="345947"/>
                </a:lnTo>
                <a:lnTo>
                  <a:pt x="45719" y="335279"/>
                </a:lnTo>
                <a:lnTo>
                  <a:pt x="56387" y="326136"/>
                </a:lnTo>
                <a:lnTo>
                  <a:pt x="70103" y="318515"/>
                </a:lnTo>
                <a:lnTo>
                  <a:pt x="82296" y="312420"/>
                </a:lnTo>
                <a:lnTo>
                  <a:pt x="97535" y="309372"/>
                </a:lnTo>
                <a:lnTo>
                  <a:pt x="107822" y="307085"/>
                </a:lnTo>
                <a:lnTo>
                  <a:pt x="106680" y="309372"/>
                </a:lnTo>
                <a:lnTo>
                  <a:pt x="99060" y="318515"/>
                </a:lnTo>
                <a:lnTo>
                  <a:pt x="86867" y="323088"/>
                </a:lnTo>
                <a:lnTo>
                  <a:pt x="74675" y="327659"/>
                </a:lnTo>
                <a:lnTo>
                  <a:pt x="62483" y="335279"/>
                </a:lnTo>
                <a:lnTo>
                  <a:pt x="51816" y="342899"/>
                </a:lnTo>
                <a:lnTo>
                  <a:pt x="41148" y="353568"/>
                </a:lnTo>
                <a:lnTo>
                  <a:pt x="42671" y="353568"/>
                </a:lnTo>
                <a:lnTo>
                  <a:pt x="33528" y="364236"/>
                </a:lnTo>
                <a:lnTo>
                  <a:pt x="25907" y="376427"/>
                </a:lnTo>
                <a:lnTo>
                  <a:pt x="25907" y="374904"/>
                </a:lnTo>
                <a:lnTo>
                  <a:pt x="19812" y="387095"/>
                </a:lnTo>
                <a:lnTo>
                  <a:pt x="16764" y="397763"/>
                </a:lnTo>
                <a:lnTo>
                  <a:pt x="13716" y="409956"/>
                </a:lnTo>
                <a:lnTo>
                  <a:pt x="10667" y="422147"/>
                </a:lnTo>
                <a:lnTo>
                  <a:pt x="10667" y="382524"/>
                </a:lnTo>
                <a:lnTo>
                  <a:pt x="16764" y="370331"/>
                </a:lnTo>
                <a:close/>
              </a:path>
              <a:path w="1200912" h="931163">
                <a:moveTo>
                  <a:pt x="44196" y="565404"/>
                </a:moveTo>
                <a:lnTo>
                  <a:pt x="51816" y="554736"/>
                </a:lnTo>
                <a:lnTo>
                  <a:pt x="56346" y="548393"/>
                </a:lnTo>
                <a:lnTo>
                  <a:pt x="60960" y="551688"/>
                </a:lnTo>
                <a:lnTo>
                  <a:pt x="59435" y="560831"/>
                </a:lnTo>
                <a:lnTo>
                  <a:pt x="59435" y="559308"/>
                </a:lnTo>
                <a:lnTo>
                  <a:pt x="53339" y="571499"/>
                </a:lnTo>
                <a:lnTo>
                  <a:pt x="47244" y="583691"/>
                </a:lnTo>
                <a:lnTo>
                  <a:pt x="47244" y="582168"/>
                </a:lnTo>
                <a:lnTo>
                  <a:pt x="42671" y="595883"/>
                </a:lnTo>
                <a:lnTo>
                  <a:pt x="42671" y="594359"/>
                </a:lnTo>
                <a:lnTo>
                  <a:pt x="39623" y="608075"/>
                </a:lnTo>
                <a:lnTo>
                  <a:pt x="38100" y="620268"/>
                </a:lnTo>
                <a:lnTo>
                  <a:pt x="36575" y="633983"/>
                </a:lnTo>
                <a:lnTo>
                  <a:pt x="38100" y="647699"/>
                </a:lnTo>
                <a:lnTo>
                  <a:pt x="38100" y="646175"/>
                </a:lnTo>
                <a:lnTo>
                  <a:pt x="39623" y="659891"/>
                </a:lnTo>
                <a:lnTo>
                  <a:pt x="39623" y="658368"/>
                </a:lnTo>
                <a:lnTo>
                  <a:pt x="42671" y="670559"/>
                </a:lnTo>
                <a:lnTo>
                  <a:pt x="47244" y="682752"/>
                </a:lnTo>
                <a:lnTo>
                  <a:pt x="47244" y="681227"/>
                </a:lnTo>
                <a:lnTo>
                  <a:pt x="51816" y="693420"/>
                </a:lnTo>
                <a:lnTo>
                  <a:pt x="51816" y="691895"/>
                </a:lnTo>
                <a:lnTo>
                  <a:pt x="57912" y="702563"/>
                </a:lnTo>
                <a:lnTo>
                  <a:pt x="65532" y="711708"/>
                </a:lnTo>
                <a:lnTo>
                  <a:pt x="64007" y="711708"/>
                </a:lnTo>
                <a:lnTo>
                  <a:pt x="73151" y="720852"/>
                </a:lnTo>
                <a:lnTo>
                  <a:pt x="71628" y="719327"/>
                </a:lnTo>
                <a:lnTo>
                  <a:pt x="80771" y="728472"/>
                </a:lnTo>
                <a:lnTo>
                  <a:pt x="80771" y="726947"/>
                </a:lnTo>
                <a:lnTo>
                  <a:pt x="89916" y="734568"/>
                </a:lnTo>
                <a:lnTo>
                  <a:pt x="99060" y="740663"/>
                </a:lnTo>
                <a:lnTo>
                  <a:pt x="109728" y="745236"/>
                </a:lnTo>
                <a:lnTo>
                  <a:pt x="120396" y="749808"/>
                </a:lnTo>
                <a:lnTo>
                  <a:pt x="118871" y="748283"/>
                </a:lnTo>
                <a:lnTo>
                  <a:pt x="131064" y="751331"/>
                </a:lnTo>
                <a:lnTo>
                  <a:pt x="129539" y="751331"/>
                </a:lnTo>
                <a:lnTo>
                  <a:pt x="141732" y="752856"/>
                </a:lnTo>
                <a:lnTo>
                  <a:pt x="153282" y="754299"/>
                </a:lnTo>
                <a:lnTo>
                  <a:pt x="169164" y="752856"/>
                </a:lnTo>
                <a:lnTo>
                  <a:pt x="161544" y="760475"/>
                </a:lnTo>
                <a:lnTo>
                  <a:pt x="166116" y="763524"/>
                </a:lnTo>
                <a:lnTo>
                  <a:pt x="175260" y="784859"/>
                </a:lnTo>
                <a:lnTo>
                  <a:pt x="163067" y="765047"/>
                </a:lnTo>
                <a:lnTo>
                  <a:pt x="162560" y="763523"/>
                </a:lnTo>
                <a:lnTo>
                  <a:pt x="153923" y="763524"/>
                </a:lnTo>
                <a:lnTo>
                  <a:pt x="153923" y="754379"/>
                </a:lnTo>
                <a:lnTo>
                  <a:pt x="152400" y="754379"/>
                </a:lnTo>
                <a:lnTo>
                  <a:pt x="153923" y="763524"/>
                </a:lnTo>
                <a:lnTo>
                  <a:pt x="140207" y="763524"/>
                </a:lnTo>
                <a:lnTo>
                  <a:pt x="128016" y="761999"/>
                </a:lnTo>
                <a:lnTo>
                  <a:pt x="117348" y="758952"/>
                </a:lnTo>
                <a:lnTo>
                  <a:pt x="105155" y="754379"/>
                </a:lnTo>
                <a:lnTo>
                  <a:pt x="94487" y="749808"/>
                </a:lnTo>
                <a:lnTo>
                  <a:pt x="83819" y="743711"/>
                </a:lnTo>
                <a:lnTo>
                  <a:pt x="74675" y="736091"/>
                </a:lnTo>
                <a:lnTo>
                  <a:pt x="65532" y="726947"/>
                </a:lnTo>
                <a:lnTo>
                  <a:pt x="56387" y="717804"/>
                </a:lnTo>
                <a:lnTo>
                  <a:pt x="48767" y="708659"/>
                </a:lnTo>
                <a:lnTo>
                  <a:pt x="42671" y="697991"/>
                </a:lnTo>
                <a:lnTo>
                  <a:pt x="36575" y="685799"/>
                </a:lnTo>
                <a:lnTo>
                  <a:pt x="32003" y="673608"/>
                </a:lnTo>
                <a:lnTo>
                  <a:pt x="28955" y="661415"/>
                </a:lnTo>
                <a:lnTo>
                  <a:pt x="27432" y="647699"/>
                </a:lnTo>
                <a:lnTo>
                  <a:pt x="25907" y="633983"/>
                </a:lnTo>
                <a:lnTo>
                  <a:pt x="27432" y="620268"/>
                </a:lnTo>
                <a:lnTo>
                  <a:pt x="28955" y="605027"/>
                </a:lnTo>
                <a:lnTo>
                  <a:pt x="32003" y="591311"/>
                </a:lnTo>
                <a:lnTo>
                  <a:pt x="38100" y="579120"/>
                </a:lnTo>
                <a:lnTo>
                  <a:pt x="44196" y="565404"/>
                </a:lnTo>
                <a:close/>
              </a:path>
              <a:path w="1200912" h="931163">
                <a:moveTo>
                  <a:pt x="220980" y="109727"/>
                </a:moveTo>
                <a:lnTo>
                  <a:pt x="205739" y="118872"/>
                </a:lnTo>
                <a:lnTo>
                  <a:pt x="205739" y="117348"/>
                </a:lnTo>
                <a:lnTo>
                  <a:pt x="190500" y="128016"/>
                </a:lnTo>
                <a:lnTo>
                  <a:pt x="176783" y="140208"/>
                </a:lnTo>
                <a:lnTo>
                  <a:pt x="164591" y="152400"/>
                </a:lnTo>
                <a:lnTo>
                  <a:pt x="153923" y="166116"/>
                </a:lnTo>
                <a:lnTo>
                  <a:pt x="143255" y="181356"/>
                </a:lnTo>
                <a:lnTo>
                  <a:pt x="144780" y="181356"/>
                </a:lnTo>
                <a:lnTo>
                  <a:pt x="135635" y="198119"/>
                </a:lnTo>
                <a:lnTo>
                  <a:pt x="128016" y="214883"/>
                </a:lnTo>
                <a:lnTo>
                  <a:pt x="123444" y="231648"/>
                </a:lnTo>
                <a:lnTo>
                  <a:pt x="118871" y="249935"/>
                </a:lnTo>
                <a:lnTo>
                  <a:pt x="117348" y="269747"/>
                </a:lnTo>
                <a:lnTo>
                  <a:pt x="117348" y="288036"/>
                </a:lnTo>
                <a:lnTo>
                  <a:pt x="118871" y="309372"/>
                </a:lnTo>
                <a:lnTo>
                  <a:pt x="115823" y="315468"/>
                </a:lnTo>
                <a:lnTo>
                  <a:pt x="117348" y="268224"/>
                </a:lnTo>
                <a:lnTo>
                  <a:pt x="118871" y="210311"/>
                </a:lnTo>
                <a:lnTo>
                  <a:pt x="126491" y="193548"/>
                </a:lnTo>
                <a:lnTo>
                  <a:pt x="134112" y="176783"/>
                </a:lnTo>
                <a:lnTo>
                  <a:pt x="144780" y="160019"/>
                </a:lnTo>
                <a:lnTo>
                  <a:pt x="156971" y="146303"/>
                </a:lnTo>
                <a:lnTo>
                  <a:pt x="170687" y="132587"/>
                </a:lnTo>
                <a:lnTo>
                  <a:pt x="184403" y="120395"/>
                </a:lnTo>
                <a:lnTo>
                  <a:pt x="199644" y="109727"/>
                </a:lnTo>
                <a:lnTo>
                  <a:pt x="216407" y="100583"/>
                </a:lnTo>
                <a:lnTo>
                  <a:pt x="234696" y="92964"/>
                </a:lnTo>
                <a:lnTo>
                  <a:pt x="252983" y="86867"/>
                </a:lnTo>
                <a:lnTo>
                  <a:pt x="271271" y="82295"/>
                </a:lnTo>
                <a:lnTo>
                  <a:pt x="288035" y="80772"/>
                </a:lnTo>
                <a:lnTo>
                  <a:pt x="303275" y="80772"/>
                </a:lnTo>
                <a:lnTo>
                  <a:pt x="320039" y="82295"/>
                </a:lnTo>
                <a:lnTo>
                  <a:pt x="335280" y="85343"/>
                </a:lnTo>
                <a:lnTo>
                  <a:pt x="350519" y="88391"/>
                </a:lnTo>
                <a:lnTo>
                  <a:pt x="365760" y="94487"/>
                </a:lnTo>
                <a:lnTo>
                  <a:pt x="379475" y="100583"/>
                </a:lnTo>
                <a:lnTo>
                  <a:pt x="387096" y="111251"/>
                </a:lnTo>
                <a:lnTo>
                  <a:pt x="389839" y="105765"/>
                </a:lnTo>
                <a:lnTo>
                  <a:pt x="394716" y="108203"/>
                </a:lnTo>
                <a:lnTo>
                  <a:pt x="393191" y="120395"/>
                </a:lnTo>
                <a:lnTo>
                  <a:pt x="374903" y="109727"/>
                </a:lnTo>
                <a:lnTo>
                  <a:pt x="361187" y="103632"/>
                </a:lnTo>
                <a:lnTo>
                  <a:pt x="347471" y="99059"/>
                </a:lnTo>
                <a:lnTo>
                  <a:pt x="332232" y="94487"/>
                </a:lnTo>
                <a:lnTo>
                  <a:pt x="333755" y="94487"/>
                </a:lnTo>
                <a:lnTo>
                  <a:pt x="318516" y="92964"/>
                </a:lnTo>
                <a:lnTo>
                  <a:pt x="303275" y="91440"/>
                </a:lnTo>
                <a:lnTo>
                  <a:pt x="288035" y="91440"/>
                </a:lnTo>
                <a:lnTo>
                  <a:pt x="272796" y="92964"/>
                </a:lnTo>
                <a:lnTo>
                  <a:pt x="254507" y="97535"/>
                </a:lnTo>
                <a:lnTo>
                  <a:pt x="254507" y="96011"/>
                </a:lnTo>
                <a:lnTo>
                  <a:pt x="237744" y="102108"/>
                </a:lnTo>
                <a:lnTo>
                  <a:pt x="220980" y="109727"/>
                </a:lnTo>
                <a:close/>
              </a:path>
              <a:path w="1200912" h="931163">
                <a:moveTo>
                  <a:pt x="461771" y="832104"/>
                </a:moveTo>
                <a:lnTo>
                  <a:pt x="473964" y="850391"/>
                </a:lnTo>
                <a:lnTo>
                  <a:pt x="472439" y="848868"/>
                </a:lnTo>
                <a:lnTo>
                  <a:pt x="461771" y="842772"/>
                </a:lnTo>
                <a:lnTo>
                  <a:pt x="455675" y="841247"/>
                </a:lnTo>
                <a:lnTo>
                  <a:pt x="448055" y="839724"/>
                </a:lnTo>
                <a:lnTo>
                  <a:pt x="461771" y="832104"/>
                </a:lnTo>
                <a:close/>
              </a:path>
              <a:path w="1200912" h="931163">
                <a:moveTo>
                  <a:pt x="624839" y="83819"/>
                </a:moveTo>
                <a:lnTo>
                  <a:pt x="612648" y="71627"/>
                </a:lnTo>
                <a:lnTo>
                  <a:pt x="618744" y="73151"/>
                </a:lnTo>
                <a:lnTo>
                  <a:pt x="627887" y="71627"/>
                </a:lnTo>
                <a:lnTo>
                  <a:pt x="633983" y="67056"/>
                </a:lnTo>
                <a:lnTo>
                  <a:pt x="624839" y="83819"/>
                </a:lnTo>
                <a:close/>
              </a:path>
              <a:path w="1200912" h="931163">
                <a:moveTo>
                  <a:pt x="1021080" y="728472"/>
                </a:moveTo>
                <a:lnTo>
                  <a:pt x="1011935" y="742188"/>
                </a:lnTo>
                <a:lnTo>
                  <a:pt x="1002791" y="755904"/>
                </a:lnTo>
                <a:lnTo>
                  <a:pt x="992123" y="768095"/>
                </a:lnTo>
                <a:lnTo>
                  <a:pt x="979932" y="778763"/>
                </a:lnTo>
                <a:lnTo>
                  <a:pt x="967739" y="787908"/>
                </a:lnTo>
                <a:lnTo>
                  <a:pt x="954023" y="797052"/>
                </a:lnTo>
                <a:lnTo>
                  <a:pt x="938783" y="804672"/>
                </a:lnTo>
                <a:lnTo>
                  <a:pt x="923544" y="810768"/>
                </a:lnTo>
                <a:lnTo>
                  <a:pt x="908303" y="813815"/>
                </a:lnTo>
                <a:lnTo>
                  <a:pt x="891539" y="816863"/>
                </a:lnTo>
                <a:lnTo>
                  <a:pt x="864107" y="816863"/>
                </a:lnTo>
                <a:lnTo>
                  <a:pt x="851916" y="815340"/>
                </a:lnTo>
                <a:lnTo>
                  <a:pt x="841248" y="813815"/>
                </a:lnTo>
                <a:lnTo>
                  <a:pt x="830580" y="810768"/>
                </a:lnTo>
                <a:lnTo>
                  <a:pt x="819912" y="806195"/>
                </a:lnTo>
                <a:lnTo>
                  <a:pt x="809244" y="803147"/>
                </a:lnTo>
                <a:lnTo>
                  <a:pt x="798575" y="797052"/>
                </a:lnTo>
                <a:lnTo>
                  <a:pt x="794976" y="794652"/>
                </a:lnTo>
                <a:lnTo>
                  <a:pt x="790955" y="807720"/>
                </a:lnTo>
                <a:lnTo>
                  <a:pt x="789432" y="790956"/>
                </a:lnTo>
                <a:lnTo>
                  <a:pt x="797051" y="787908"/>
                </a:lnTo>
                <a:lnTo>
                  <a:pt x="803148" y="787908"/>
                </a:lnTo>
                <a:lnTo>
                  <a:pt x="813816" y="792479"/>
                </a:lnTo>
                <a:lnTo>
                  <a:pt x="822960" y="797052"/>
                </a:lnTo>
                <a:lnTo>
                  <a:pt x="833628" y="800099"/>
                </a:lnTo>
                <a:lnTo>
                  <a:pt x="844296" y="803147"/>
                </a:lnTo>
                <a:lnTo>
                  <a:pt x="842771" y="803147"/>
                </a:lnTo>
                <a:lnTo>
                  <a:pt x="853439" y="804672"/>
                </a:lnTo>
                <a:lnTo>
                  <a:pt x="864107" y="806195"/>
                </a:lnTo>
                <a:lnTo>
                  <a:pt x="874775" y="807720"/>
                </a:lnTo>
                <a:lnTo>
                  <a:pt x="891539" y="806195"/>
                </a:lnTo>
                <a:lnTo>
                  <a:pt x="890016" y="806195"/>
                </a:lnTo>
                <a:lnTo>
                  <a:pt x="906780" y="803147"/>
                </a:lnTo>
                <a:lnTo>
                  <a:pt x="905255" y="804672"/>
                </a:lnTo>
                <a:lnTo>
                  <a:pt x="920496" y="800099"/>
                </a:lnTo>
                <a:lnTo>
                  <a:pt x="935735" y="794004"/>
                </a:lnTo>
                <a:lnTo>
                  <a:pt x="934212" y="795527"/>
                </a:lnTo>
                <a:lnTo>
                  <a:pt x="947928" y="787908"/>
                </a:lnTo>
                <a:lnTo>
                  <a:pt x="961644" y="780288"/>
                </a:lnTo>
                <a:lnTo>
                  <a:pt x="973835" y="771143"/>
                </a:lnTo>
                <a:lnTo>
                  <a:pt x="972312" y="771143"/>
                </a:lnTo>
                <a:lnTo>
                  <a:pt x="984503" y="760475"/>
                </a:lnTo>
                <a:lnTo>
                  <a:pt x="993648" y="748283"/>
                </a:lnTo>
                <a:lnTo>
                  <a:pt x="993648" y="749808"/>
                </a:lnTo>
                <a:lnTo>
                  <a:pt x="1002791" y="736091"/>
                </a:lnTo>
                <a:lnTo>
                  <a:pt x="1011935" y="722375"/>
                </a:lnTo>
                <a:lnTo>
                  <a:pt x="1010412" y="723899"/>
                </a:lnTo>
                <a:lnTo>
                  <a:pt x="1018032" y="708659"/>
                </a:lnTo>
                <a:lnTo>
                  <a:pt x="1022603" y="693420"/>
                </a:lnTo>
                <a:lnTo>
                  <a:pt x="1022603" y="694943"/>
                </a:lnTo>
                <a:lnTo>
                  <a:pt x="1027175" y="678179"/>
                </a:lnTo>
                <a:lnTo>
                  <a:pt x="1028700" y="662940"/>
                </a:lnTo>
                <a:lnTo>
                  <a:pt x="1030223" y="641604"/>
                </a:lnTo>
                <a:lnTo>
                  <a:pt x="1046987" y="638556"/>
                </a:lnTo>
                <a:lnTo>
                  <a:pt x="1036319" y="650747"/>
                </a:lnTo>
                <a:lnTo>
                  <a:pt x="1039367" y="662940"/>
                </a:lnTo>
                <a:lnTo>
                  <a:pt x="1037844" y="681227"/>
                </a:lnTo>
                <a:lnTo>
                  <a:pt x="1033271" y="697991"/>
                </a:lnTo>
                <a:lnTo>
                  <a:pt x="1027175" y="713231"/>
                </a:lnTo>
                <a:lnTo>
                  <a:pt x="1021080" y="728472"/>
                </a:lnTo>
                <a:close/>
              </a:path>
              <a:path w="1200912" h="931163">
                <a:moveTo>
                  <a:pt x="827532" y="64008"/>
                </a:moveTo>
                <a:lnTo>
                  <a:pt x="813816" y="47243"/>
                </a:lnTo>
                <a:lnTo>
                  <a:pt x="822960" y="51816"/>
                </a:lnTo>
                <a:lnTo>
                  <a:pt x="830580" y="51816"/>
                </a:lnTo>
                <a:lnTo>
                  <a:pt x="839723" y="48767"/>
                </a:lnTo>
                <a:lnTo>
                  <a:pt x="827532" y="64008"/>
                </a:lnTo>
                <a:close/>
              </a:path>
              <a:path w="1200912" h="931163">
                <a:moveTo>
                  <a:pt x="1150619" y="332231"/>
                </a:moveTo>
                <a:lnTo>
                  <a:pt x="1155191" y="320040"/>
                </a:lnTo>
                <a:lnTo>
                  <a:pt x="1158239" y="309372"/>
                </a:lnTo>
                <a:lnTo>
                  <a:pt x="1158239" y="310895"/>
                </a:lnTo>
                <a:lnTo>
                  <a:pt x="1161287" y="294131"/>
                </a:lnTo>
                <a:lnTo>
                  <a:pt x="1161287" y="333756"/>
                </a:lnTo>
                <a:lnTo>
                  <a:pt x="1162812" y="350520"/>
                </a:lnTo>
                <a:lnTo>
                  <a:pt x="1150619" y="332231"/>
                </a:lnTo>
                <a:close/>
              </a:path>
              <a:path w="1200912" h="931163">
                <a:moveTo>
                  <a:pt x="56387" y="534924"/>
                </a:moveTo>
                <a:lnTo>
                  <a:pt x="59435" y="544068"/>
                </a:lnTo>
                <a:lnTo>
                  <a:pt x="71628" y="545591"/>
                </a:lnTo>
                <a:lnTo>
                  <a:pt x="59435" y="560831"/>
                </a:lnTo>
                <a:lnTo>
                  <a:pt x="60960" y="551688"/>
                </a:lnTo>
                <a:lnTo>
                  <a:pt x="56346" y="548393"/>
                </a:lnTo>
                <a:lnTo>
                  <a:pt x="50291" y="544068"/>
                </a:lnTo>
                <a:lnTo>
                  <a:pt x="41148" y="534924"/>
                </a:lnTo>
                <a:lnTo>
                  <a:pt x="32003" y="525779"/>
                </a:lnTo>
                <a:lnTo>
                  <a:pt x="24383" y="516636"/>
                </a:lnTo>
                <a:lnTo>
                  <a:pt x="18287" y="505968"/>
                </a:lnTo>
                <a:lnTo>
                  <a:pt x="12191" y="493775"/>
                </a:lnTo>
                <a:lnTo>
                  <a:pt x="7619" y="483108"/>
                </a:lnTo>
                <a:lnTo>
                  <a:pt x="3048" y="470915"/>
                </a:lnTo>
                <a:lnTo>
                  <a:pt x="1523" y="458724"/>
                </a:lnTo>
                <a:lnTo>
                  <a:pt x="0" y="445008"/>
                </a:lnTo>
                <a:lnTo>
                  <a:pt x="0" y="420624"/>
                </a:lnTo>
                <a:lnTo>
                  <a:pt x="3048" y="406908"/>
                </a:lnTo>
                <a:lnTo>
                  <a:pt x="6096" y="394715"/>
                </a:lnTo>
                <a:lnTo>
                  <a:pt x="10667" y="382524"/>
                </a:lnTo>
                <a:lnTo>
                  <a:pt x="10667" y="445008"/>
                </a:lnTo>
                <a:lnTo>
                  <a:pt x="12191" y="457199"/>
                </a:lnTo>
                <a:lnTo>
                  <a:pt x="13716" y="467868"/>
                </a:lnTo>
                <a:lnTo>
                  <a:pt x="16764" y="480059"/>
                </a:lnTo>
                <a:lnTo>
                  <a:pt x="16764" y="478536"/>
                </a:lnTo>
                <a:lnTo>
                  <a:pt x="21335" y="490727"/>
                </a:lnTo>
                <a:lnTo>
                  <a:pt x="21335" y="489204"/>
                </a:lnTo>
                <a:lnTo>
                  <a:pt x="27432" y="499872"/>
                </a:lnTo>
                <a:lnTo>
                  <a:pt x="25907" y="499872"/>
                </a:lnTo>
                <a:lnTo>
                  <a:pt x="33528" y="510540"/>
                </a:lnTo>
                <a:lnTo>
                  <a:pt x="32003" y="510540"/>
                </a:lnTo>
                <a:lnTo>
                  <a:pt x="39623" y="519683"/>
                </a:lnTo>
                <a:lnTo>
                  <a:pt x="48767" y="527304"/>
                </a:lnTo>
                <a:lnTo>
                  <a:pt x="47244" y="527304"/>
                </a:lnTo>
                <a:lnTo>
                  <a:pt x="57912" y="534924"/>
                </a:lnTo>
                <a:lnTo>
                  <a:pt x="56387" y="534924"/>
                </a:lnTo>
                <a:close/>
              </a:path>
              <a:path w="1200912" h="931163">
                <a:moveTo>
                  <a:pt x="1161287" y="329183"/>
                </a:moveTo>
                <a:lnTo>
                  <a:pt x="1162812" y="280415"/>
                </a:lnTo>
                <a:lnTo>
                  <a:pt x="1162812" y="249935"/>
                </a:lnTo>
                <a:lnTo>
                  <a:pt x="1165860" y="219456"/>
                </a:lnTo>
                <a:lnTo>
                  <a:pt x="1170432" y="234695"/>
                </a:lnTo>
                <a:lnTo>
                  <a:pt x="1171955" y="249935"/>
                </a:lnTo>
                <a:lnTo>
                  <a:pt x="1173480" y="265175"/>
                </a:lnTo>
                <a:lnTo>
                  <a:pt x="1173480" y="280415"/>
                </a:lnTo>
                <a:lnTo>
                  <a:pt x="1171955" y="297179"/>
                </a:lnTo>
                <a:lnTo>
                  <a:pt x="1168907" y="312420"/>
                </a:lnTo>
                <a:lnTo>
                  <a:pt x="1165860" y="323088"/>
                </a:lnTo>
                <a:lnTo>
                  <a:pt x="1162459" y="331023"/>
                </a:lnTo>
                <a:lnTo>
                  <a:pt x="1161287" y="329183"/>
                </a:lnTo>
                <a:close/>
              </a:path>
              <a:path w="1200912" h="931163">
                <a:moveTo>
                  <a:pt x="1098803" y="144779"/>
                </a:moveTo>
                <a:lnTo>
                  <a:pt x="1085087" y="137159"/>
                </a:lnTo>
                <a:lnTo>
                  <a:pt x="1086612" y="137159"/>
                </a:lnTo>
                <a:lnTo>
                  <a:pt x="1072896" y="131064"/>
                </a:lnTo>
                <a:lnTo>
                  <a:pt x="1065275" y="120395"/>
                </a:lnTo>
                <a:lnTo>
                  <a:pt x="1062228" y="115824"/>
                </a:lnTo>
                <a:lnTo>
                  <a:pt x="1059180" y="96011"/>
                </a:lnTo>
                <a:lnTo>
                  <a:pt x="1063751" y="108203"/>
                </a:lnTo>
                <a:lnTo>
                  <a:pt x="1064834" y="116866"/>
                </a:lnTo>
                <a:lnTo>
                  <a:pt x="1077467" y="121919"/>
                </a:lnTo>
                <a:lnTo>
                  <a:pt x="1091183" y="128016"/>
                </a:lnTo>
                <a:lnTo>
                  <a:pt x="1103375" y="135635"/>
                </a:lnTo>
                <a:lnTo>
                  <a:pt x="1115567" y="144779"/>
                </a:lnTo>
                <a:lnTo>
                  <a:pt x="1127760" y="155448"/>
                </a:lnTo>
                <a:lnTo>
                  <a:pt x="1136903" y="166116"/>
                </a:lnTo>
                <a:lnTo>
                  <a:pt x="1146048" y="178308"/>
                </a:lnTo>
                <a:lnTo>
                  <a:pt x="1153667" y="190500"/>
                </a:lnTo>
                <a:lnTo>
                  <a:pt x="1161287" y="204216"/>
                </a:lnTo>
                <a:lnTo>
                  <a:pt x="1165860" y="219456"/>
                </a:lnTo>
                <a:lnTo>
                  <a:pt x="1162812" y="249935"/>
                </a:lnTo>
                <a:lnTo>
                  <a:pt x="1162812" y="251459"/>
                </a:lnTo>
                <a:lnTo>
                  <a:pt x="1159764" y="236219"/>
                </a:lnTo>
                <a:lnTo>
                  <a:pt x="1156716" y="222503"/>
                </a:lnTo>
                <a:lnTo>
                  <a:pt x="1150619" y="208787"/>
                </a:lnTo>
                <a:lnTo>
                  <a:pt x="1144523" y="196595"/>
                </a:lnTo>
                <a:lnTo>
                  <a:pt x="1136903" y="184403"/>
                </a:lnTo>
                <a:lnTo>
                  <a:pt x="1138428" y="184403"/>
                </a:lnTo>
                <a:lnTo>
                  <a:pt x="1129283" y="172211"/>
                </a:lnTo>
                <a:lnTo>
                  <a:pt x="1120139" y="161543"/>
                </a:lnTo>
                <a:lnTo>
                  <a:pt x="1120139" y="163067"/>
                </a:lnTo>
                <a:lnTo>
                  <a:pt x="1109471" y="152400"/>
                </a:lnTo>
                <a:lnTo>
                  <a:pt x="1097280" y="144779"/>
                </a:lnTo>
                <a:lnTo>
                  <a:pt x="1098803" y="144779"/>
                </a:lnTo>
                <a:close/>
              </a:path>
              <a:path w="1200912" h="931163">
                <a:moveTo>
                  <a:pt x="1188719" y="477011"/>
                </a:moveTo>
                <a:lnTo>
                  <a:pt x="1190244" y="457199"/>
                </a:lnTo>
                <a:lnTo>
                  <a:pt x="1190244" y="440436"/>
                </a:lnTo>
                <a:lnTo>
                  <a:pt x="1188719" y="420624"/>
                </a:lnTo>
                <a:lnTo>
                  <a:pt x="1188719" y="422147"/>
                </a:lnTo>
                <a:lnTo>
                  <a:pt x="1184148" y="402336"/>
                </a:lnTo>
                <a:lnTo>
                  <a:pt x="1184148" y="403859"/>
                </a:lnTo>
                <a:lnTo>
                  <a:pt x="1179575" y="385572"/>
                </a:lnTo>
                <a:lnTo>
                  <a:pt x="1171955" y="367283"/>
                </a:lnTo>
                <a:lnTo>
                  <a:pt x="1162812" y="350520"/>
                </a:lnTo>
                <a:lnTo>
                  <a:pt x="1161287" y="333756"/>
                </a:lnTo>
                <a:lnTo>
                  <a:pt x="1161287" y="295656"/>
                </a:lnTo>
                <a:lnTo>
                  <a:pt x="1162812" y="280415"/>
                </a:lnTo>
                <a:lnTo>
                  <a:pt x="1161287" y="329183"/>
                </a:lnTo>
                <a:lnTo>
                  <a:pt x="1162459" y="331023"/>
                </a:lnTo>
                <a:lnTo>
                  <a:pt x="1171955" y="345947"/>
                </a:lnTo>
                <a:lnTo>
                  <a:pt x="1181100" y="362711"/>
                </a:lnTo>
                <a:lnTo>
                  <a:pt x="1188719" y="380999"/>
                </a:lnTo>
                <a:lnTo>
                  <a:pt x="1194816" y="400811"/>
                </a:lnTo>
                <a:lnTo>
                  <a:pt x="1190244" y="438911"/>
                </a:lnTo>
                <a:lnTo>
                  <a:pt x="1194816" y="400811"/>
                </a:lnTo>
                <a:lnTo>
                  <a:pt x="1190244" y="458724"/>
                </a:lnTo>
                <a:lnTo>
                  <a:pt x="1194816" y="400811"/>
                </a:lnTo>
                <a:lnTo>
                  <a:pt x="1197864" y="419099"/>
                </a:lnTo>
                <a:lnTo>
                  <a:pt x="1200912" y="438911"/>
                </a:lnTo>
                <a:lnTo>
                  <a:pt x="1200912" y="458724"/>
                </a:lnTo>
                <a:lnTo>
                  <a:pt x="1199387" y="477011"/>
                </a:lnTo>
                <a:lnTo>
                  <a:pt x="1196339" y="496824"/>
                </a:lnTo>
                <a:lnTo>
                  <a:pt x="1190244" y="515111"/>
                </a:lnTo>
                <a:lnTo>
                  <a:pt x="1184148" y="533399"/>
                </a:lnTo>
                <a:lnTo>
                  <a:pt x="1176528" y="550163"/>
                </a:lnTo>
                <a:lnTo>
                  <a:pt x="1165860" y="566927"/>
                </a:lnTo>
                <a:lnTo>
                  <a:pt x="1153667" y="583691"/>
                </a:lnTo>
                <a:lnTo>
                  <a:pt x="1141475" y="597408"/>
                </a:lnTo>
                <a:lnTo>
                  <a:pt x="1126235" y="611124"/>
                </a:lnTo>
                <a:lnTo>
                  <a:pt x="1115567" y="618743"/>
                </a:lnTo>
                <a:lnTo>
                  <a:pt x="1104900" y="626363"/>
                </a:lnTo>
                <a:lnTo>
                  <a:pt x="1094232" y="632459"/>
                </a:lnTo>
                <a:lnTo>
                  <a:pt x="1083564" y="637031"/>
                </a:lnTo>
                <a:lnTo>
                  <a:pt x="1071371" y="641604"/>
                </a:lnTo>
                <a:lnTo>
                  <a:pt x="1060703" y="646175"/>
                </a:lnTo>
                <a:lnTo>
                  <a:pt x="1048512" y="649224"/>
                </a:lnTo>
                <a:lnTo>
                  <a:pt x="1040891" y="646175"/>
                </a:lnTo>
                <a:lnTo>
                  <a:pt x="1040523" y="650222"/>
                </a:lnTo>
                <a:lnTo>
                  <a:pt x="1039367" y="662940"/>
                </a:lnTo>
                <a:lnTo>
                  <a:pt x="1036319" y="650747"/>
                </a:lnTo>
                <a:lnTo>
                  <a:pt x="1046987" y="638556"/>
                </a:lnTo>
                <a:lnTo>
                  <a:pt x="1045464" y="638556"/>
                </a:lnTo>
                <a:lnTo>
                  <a:pt x="1057655" y="635508"/>
                </a:lnTo>
                <a:lnTo>
                  <a:pt x="1068323" y="632459"/>
                </a:lnTo>
                <a:lnTo>
                  <a:pt x="1078991" y="627888"/>
                </a:lnTo>
                <a:lnTo>
                  <a:pt x="1089660" y="621791"/>
                </a:lnTo>
                <a:lnTo>
                  <a:pt x="1089660" y="623315"/>
                </a:lnTo>
                <a:lnTo>
                  <a:pt x="1100328" y="617220"/>
                </a:lnTo>
                <a:lnTo>
                  <a:pt x="1109471" y="609599"/>
                </a:lnTo>
                <a:lnTo>
                  <a:pt x="1109471" y="611124"/>
                </a:lnTo>
                <a:lnTo>
                  <a:pt x="1120139" y="603504"/>
                </a:lnTo>
                <a:lnTo>
                  <a:pt x="1118616" y="603504"/>
                </a:lnTo>
                <a:lnTo>
                  <a:pt x="1133855" y="589788"/>
                </a:lnTo>
                <a:lnTo>
                  <a:pt x="1133855" y="591311"/>
                </a:lnTo>
                <a:lnTo>
                  <a:pt x="1146048" y="576072"/>
                </a:lnTo>
                <a:lnTo>
                  <a:pt x="1146048" y="577595"/>
                </a:lnTo>
                <a:lnTo>
                  <a:pt x="1156716" y="560831"/>
                </a:lnTo>
                <a:lnTo>
                  <a:pt x="1156716" y="562356"/>
                </a:lnTo>
                <a:lnTo>
                  <a:pt x="1167383" y="545591"/>
                </a:lnTo>
                <a:lnTo>
                  <a:pt x="1165860" y="545591"/>
                </a:lnTo>
                <a:lnTo>
                  <a:pt x="1175003" y="528827"/>
                </a:lnTo>
                <a:lnTo>
                  <a:pt x="1175003" y="530352"/>
                </a:lnTo>
                <a:lnTo>
                  <a:pt x="1181100" y="512063"/>
                </a:lnTo>
                <a:lnTo>
                  <a:pt x="1185671" y="493775"/>
                </a:lnTo>
                <a:lnTo>
                  <a:pt x="1185671" y="495299"/>
                </a:lnTo>
                <a:lnTo>
                  <a:pt x="1188719" y="475488"/>
                </a:lnTo>
                <a:lnTo>
                  <a:pt x="1188719" y="477011"/>
                </a:lnTo>
                <a:close/>
              </a:path>
              <a:path w="1200912" h="931163">
                <a:moveTo>
                  <a:pt x="1040891" y="646175"/>
                </a:moveTo>
                <a:lnTo>
                  <a:pt x="1048512" y="649224"/>
                </a:lnTo>
                <a:lnTo>
                  <a:pt x="1040523" y="650222"/>
                </a:lnTo>
                <a:lnTo>
                  <a:pt x="1040891" y="646175"/>
                </a:lnTo>
                <a:close/>
              </a:path>
              <a:path w="1200912" h="931163">
                <a:moveTo>
                  <a:pt x="739139" y="0"/>
                </a:moveTo>
                <a:lnTo>
                  <a:pt x="726948" y="10667"/>
                </a:lnTo>
                <a:lnTo>
                  <a:pt x="726948" y="0"/>
                </a:lnTo>
                <a:lnTo>
                  <a:pt x="739139" y="0"/>
                </a:lnTo>
                <a:close/>
              </a:path>
              <a:path w="1200912" h="931163">
                <a:moveTo>
                  <a:pt x="650748" y="917447"/>
                </a:moveTo>
                <a:lnTo>
                  <a:pt x="633983" y="920495"/>
                </a:lnTo>
                <a:lnTo>
                  <a:pt x="632460" y="920495"/>
                </a:lnTo>
                <a:lnTo>
                  <a:pt x="650748" y="917447"/>
                </a:lnTo>
                <a:close/>
              </a:path>
              <a:path w="1200912" h="931163">
                <a:moveTo>
                  <a:pt x="411480" y="89916"/>
                </a:moveTo>
                <a:lnTo>
                  <a:pt x="403860" y="102108"/>
                </a:lnTo>
                <a:lnTo>
                  <a:pt x="393191" y="120395"/>
                </a:lnTo>
                <a:lnTo>
                  <a:pt x="394716" y="108203"/>
                </a:lnTo>
                <a:lnTo>
                  <a:pt x="389839" y="105765"/>
                </a:lnTo>
                <a:lnTo>
                  <a:pt x="394716" y="96011"/>
                </a:lnTo>
                <a:lnTo>
                  <a:pt x="403860" y="83819"/>
                </a:lnTo>
                <a:lnTo>
                  <a:pt x="414528" y="71627"/>
                </a:lnTo>
                <a:lnTo>
                  <a:pt x="425196" y="60959"/>
                </a:lnTo>
                <a:lnTo>
                  <a:pt x="437387" y="51816"/>
                </a:lnTo>
                <a:lnTo>
                  <a:pt x="449580" y="44195"/>
                </a:lnTo>
                <a:lnTo>
                  <a:pt x="463296" y="38100"/>
                </a:lnTo>
                <a:lnTo>
                  <a:pt x="477012" y="32003"/>
                </a:lnTo>
                <a:lnTo>
                  <a:pt x="490728" y="28956"/>
                </a:lnTo>
                <a:lnTo>
                  <a:pt x="504444" y="25908"/>
                </a:lnTo>
                <a:lnTo>
                  <a:pt x="534923" y="25908"/>
                </a:lnTo>
                <a:lnTo>
                  <a:pt x="548639" y="28956"/>
                </a:lnTo>
                <a:lnTo>
                  <a:pt x="563880" y="32003"/>
                </a:lnTo>
                <a:lnTo>
                  <a:pt x="579119" y="38100"/>
                </a:lnTo>
                <a:lnTo>
                  <a:pt x="592835" y="44195"/>
                </a:lnTo>
                <a:lnTo>
                  <a:pt x="601980" y="50291"/>
                </a:lnTo>
                <a:lnTo>
                  <a:pt x="611123" y="56387"/>
                </a:lnTo>
                <a:lnTo>
                  <a:pt x="620267" y="64008"/>
                </a:lnTo>
                <a:lnTo>
                  <a:pt x="622300" y="66040"/>
                </a:lnTo>
                <a:lnTo>
                  <a:pt x="624839" y="60959"/>
                </a:lnTo>
                <a:lnTo>
                  <a:pt x="632460" y="50291"/>
                </a:lnTo>
                <a:lnTo>
                  <a:pt x="641603" y="41148"/>
                </a:lnTo>
                <a:lnTo>
                  <a:pt x="649223" y="32003"/>
                </a:lnTo>
                <a:lnTo>
                  <a:pt x="659891" y="24383"/>
                </a:lnTo>
                <a:lnTo>
                  <a:pt x="669035" y="16764"/>
                </a:lnTo>
                <a:lnTo>
                  <a:pt x="681228" y="12191"/>
                </a:lnTo>
                <a:lnTo>
                  <a:pt x="691896" y="7619"/>
                </a:lnTo>
                <a:lnTo>
                  <a:pt x="702564" y="3048"/>
                </a:lnTo>
                <a:lnTo>
                  <a:pt x="714755" y="1524"/>
                </a:lnTo>
                <a:lnTo>
                  <a:pt x="726948" y="0"/>
                </a:lnTo>
                <a:lnTo>
                  <a:pt x="726948" y="10667"/>
                </a:lnTo>
                <a:lnTo>
                  <a:pt x="739139" y="0"/>
                </a:lnTo>
                <a:lnTo>
                  <a:pt x="751332" y="1524"/>
                </a:lnTo>
                <a:lnTo>
                  <a:pt x="763523" y="4572"/>
                </a:lnTo>
                <a:lnTo>
                  <a:pt x="775716" y="9143"/>
                </a:lnTo>
                <a:lnTo>
                  <a:pt x="787907" y="13716"/>
                </a:lnTo>
                <a:lnTo>
                  <a:pt x="800100" y="21335"/>
                </a:lnTo>
                <a:lnTo>
                  <a:pt x="812291" y="30479"/>
                </a:lnTo>
                <a:lnTo>
                  <a:pt x="821435" y="41148"/>
                </a:lnTo>
                <a:lnTo>
                  <a:pt x="826769" y="47370"/>
                </a:lnTo>
                <a:lnTo>
                  <a:pt x="832103" y="41148"/>
                </a:lnTo>
                <a:lnTo>
                  <a:pt x="842771" y="32003"/>
                </a:lnTo>
                <a:lnTo>
                  <a:pt x="854964" y="22859"/>
                </a:lnTo>
                <a:lnTo>
                  <a:pt x="865632" y="15240"/>
                </a:lnTo>
                <a:lnTo>
                  <a:pt x="879348" y="10667"/>
                </a:lnTo>
                <a:lnTo>
                  <a:pt x="891539" y="6095"/>
                </a:lnTo>
                <a:lnTo>
                  <a:pt x="903732" y="3048"/>
                </a:lnTo>
                <a:lnTo>
                  <a:pt x="917448" y="0"/>
                </a:lnTo>
                <a:lnTo>
                  <a:pt x="931164" y="0"/>
                </a:lnTo>
                <a:lnTo>
                  <a:pt x="944880" y="1524"/>
                </a:lnTo>
                <a:lnTo>
                  <a:pt x="957071" y="3048"/>
                </a:lnTo>
                <a:lnTo>
                  <a:pt x="970787" y="6095"/>
                </a:lnTo>
                <a:lnTo>
                  <a:pt x="982980" y="12191"/>
                </a:lnTo>
                <a:lnTo>
                  <a:pt x="995171" y="18287"/>
                </a:lnTo>
                <a:lnTo>
                  <a:pt x="1007364" y="25908"/>
                </a:lnTo>
                <a:lnTo>
                  <a:pt x="1019555" y="35051"/>
                </a:lnTo>
                <a:lnTo>
                  <a:pt x="1027175" y="44195"/>
                </a:lnTo>
                <a:lnTo>
                  <a:pt x="1036319" y="53340"/>
                </a:lnTo>
                <a:lnTo>
                  <a:pt x="1042416" y="62483"/>
                </a:lnTo>
                <a:lnTo>
                  <a:pt x="1050035" y="73151"/>
                </a:lnTo>
                <a:lnTo>
                  <a:pt x="1054607" y="83819"/>
                </a:lnTo>
                <a:lnTo>
                  <a:pt x="1059180" y="96011"/>
                </a:lnTo>
                <a:lnTo>
                  <a:pt x="1062228" y="115824"/>
                </a:lnTo>
                <a:lnTo>
                  <a:pt x="1065275" y="120395"/>
                </a:lnTo>
                <a:lnTo>
                  <a:pt x="1072896" y="131064"/>
                </a:lnTo>
                <a:lnTo>
                  <a:pt x="1056132" y="124967"/>
                </a:lnTo>
                <a:lnTo>
                  <a:pt x="1053083" y="109727"/>
                </a:lnTo>
                <a:lnTo>
                  <a:pt x="1053083" y="111251"/>
                </a:lnTo>
                <a:lnTo>
                  <a:pt x="1050035" y="99059"/>
                </a:lnTo>
                <a:lnTo>
                  <a:pt x="1045464" y="88391"/>
                </a:lnTo>
                <a:lnTo>
                  <a:pt x="1040891" y="77724"/>
                </a:lnTo>
                <a:lnTo>
                  <a:pt x="1040891" y="79248"/>
                </a:lnTo>
                <a:lnTo>
                  <a:pt x="1034796" y="68579"/>
                </a:lnTo>
                <a:lnTo>
                  <a:pt x="1027175" y="59435"/>
                </a:lnTo>
                <a:lnTo>
                  <a:pt x="1019555" y="50291"/>
                </a:lnTo>
                <a:lnTo>
                  <a:pt x="1011935" y="42672"/>
                </a:lnTo>
                <a:lnTo>
                  <a:pt x="1001267" y="33527"/>
                </a:lnTo>
                <a:lnTo>
                  <a:pt x="1001267" y="35051"/>
                </a:lnTo>
                <a:lnTo>
                  <a:pt x="990600" y="27432"/>
                </a:lnTo>
                <a:lnTo>
                  <a:pt x="978407" y="21335"/>
                </a:lnTo>
                <a:lnTo>
                  <a:pt x="979932" y="21335"/>
                </a:lnTo>
                <a:lnTo>
                  <a:pt x="967739" y="16764"/>
                </a:lnTo>
                <a:lnTo>
                  <a:pt x="955548" y="13716"/>
                </a:lnTo>
                <a:lnTo>
                  <a:pt x="943355" y="12191"/>
                </a:lnTo>
                <a:lnTo>
                  <a:pt x="931164" y="10667"/>
                </a:lnTo>
                <a:lnTo>
                  <a:pt x="918971" y="10667"/>
                </a:lnTo>
                <a:lnTo>
                  <a:pt x="906780" y="12191"/>
                </a:lnTo>
                <a:lnTo>
                  <a:pt x="894587" y="15240"/>
                </a:lnTo>
                <a:lnTo>
                  <a:pt x="882396" y="19811"/>
                </a:lnTo>
                <a:lnTo>
                  <a:pt x="870203" y="25908"/>
                </a:lnTo>
                <a:lnTo>
                  <a:pt x="871728" y="24383"/>
                </a:lnTo>
                <a:lnTo>
                  <a:pt x="859535" y="32003"/>
                </a:lnTo>
                <a:lnTo>
                  <a:pt x="861060" y="32003"/>
                </a:lnTo>
                <a:lnTo>
                  <a:pt x="850391" y="39624"/>
                </a:lnTo>
                <a:lnTo>
                  <a:pt x="839723" y="48767"/>
                </a:lnTo>
                <a:lnTo>
                  <a:pt x="830580" y="51816"/>
                </a:lnTo>
                <a:lnTo>
                  <a:pt x="822960" y="51816"/>
                </a:lnTo>
                <a:lnTo>
                  <a:pt x="813816" y="47243"/>
                </a:lnTo>
                <a:lnTo>
                  <a:pt x="804671" y="38100"/>
                </a:lnTo>
                <a:lnTo>
                  <a:pt x="794003" y="30479"/>
                </a:lnTo>
                <a:lnTo>
                  <a:pt x="781812" y="22859"/>
                </a:lnTo>
                <a:lnTo>
                  <a:pt x="783335" y="22859"/>
                </a:lnTo>
                <a:lnTo>
                  <a:pt x="771144" y="18287"/>
                </a:lnTo>
                <a:lnTo>
                  <a:pt x="772667" y="18287"/>
                </a:lnTo>
                <a:lnTo>
                  <a:pt x="760475" y="13716"/>
                </a:lnTo>
                <a:lnTo>
                  <a:pt x="762000" y="15240"/>
                </a:lnTo>
                <a:lnTo>
                  <a:pt x="749807" y="12191"/>
                </a:lnTo>
                <a:lnTo>
                  <a:pt x="739139" y="10667"/>
                </a:lnTo>
                <a:lnTo>
                  <a:pt x="728471" y="10667"/>
                </a:lnTo>
                <a:lnTo>
                  <a:pt x="716280" y="12191"/>
                </a:lnTo>
                <a:lnTo>
                  <a:pt x="705612" y="13716"/>
                </a:lnTo>
                <a:lnTo>
                  <a:pt x="694944" y="16764"/>
                </a:lnTo>
                <a:lnTo>
                  <a:pt x="684275" y="21335"/>
                </a:lnTo>
                <a:lnTo>
                  <a:pt x="685800" y="21335"/>
                </a:lnTo>
                <a:lnTo>
                  <a:pt x="675132" y="25908"/>
                </a:lnTo>
                <a:lnTo>
                  <a:pt x="665987" y="32003"/>
                </a:lnTo>
                <a:lnTo>
                  <a:pt x="656844" y="39624"/>
                </a:lnTo>
                <a:lnTo>
                  <a:pt x="649223" y="47243"/>
                </a:lnTo>
                <a:lnTo>
                  <a:pt x="641603" y="56387"/>
                </a:lnTo>
                <a:lnTo>
                  <a:pt x="633983" y="67056"/>
                </a:lnTo>
                <a:lnTo>
                  <a:pt x="627887" y="71627"/>
                </a:lnTo>
                <a:lnTo>
                  <a:pt x="618744" y="73151"/>
                </a:lnTo>
                <a:lnTo>
                  <a:pt x="612648" y="71627"/>
                </a:lnTo>
                <a:lnTo>
                  <a:pt x="605028" y="65532"/>
                </a:lnTo>
                <a:lnTo>
                  <a:pt x="595883" y="59435"/>
                </a:lnTo>
                <a:lnTo>
                  <a:pt x="586739" y="53340"/>
                </a:lnTo>
                <a:lnTo>
                  <a:pt x="588264" y="53340"/>
                </a:lnTo>
                <a:lnTo>
                  <a:pt x="574548" y="47243"/>
                </a:lnTo>
                <a:lnTo>
                  <a:pt x="560832" y="42672"/>
                </a:lnTo>
                <a:lnTo>
                  <a:pt x="547116" y="38100"/>
                </a:lnTo>
                <a:lnTo>
                  <a:pt x="533400" y="36575"/>
                </a:lnTo>
                <a:lnTo>
                  <a:pt x="505967" y="36575"/>
                </a:lnTo>
                <a:lnTo>
                  <a:pt x="492251" y="39624"/>
                </a:lnTo>
                <a:lnTo>
                  <a:pt x="493775" y="39624"/>
                </a:lnTo>
                <a:lnTo>
                  <a:pt x="480060" y="42672"/>
                </a:lnTo>
                <a:lnTo>
                  <a:pt x="466344" y="47243"/>
                </a:lnTo>
                <a:lnTo>
                  <a:pt x="454151" y="53340"/>
                </a:lnTo>
                <a:lnTo>
                  <a:pt x="441960" y="60959"/>
                </a:lnTo>
                <a:lnTo>
                  <a:pt x="443483" y="60959"/>
                </a:lnTo>
                <a:lnTo>
                  <a:pt x="431291" y="70103"/>
                </a:lnTo>
                <a:lnTo>
                  <a:pt x="420623" y="79248"/>
                </a:lnTo>
                <a:lnTo>
                  <a:pt x="422148" y="79248"/>
                </a:lnTo>
                <a:lnTo>
                  <a:pt x="411480" y="89916"/>
                </a:lnTo>
                <a:close/>
              </a:path>
              <a:path w="1200912" h="931163">
                <a:moveTo>
                  <a:pt x="389839" y="105765"/>
                </a:moveTo>
                <a:lnTo>
                  <a:pt x="387096" y="111251"/>
                </a:lnTo>
                <a:lnTo>
                  <a:pt x="379475" y="100583"/>
                </a:lnTo>
                <a:lnTo>
                  <a:pt x="389839" y="10576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76415" y="4660392"/>
            <a:ext cx="1098804" cy="789432"/>
          </a:xfrm>
          <a:custGeom>
            <a:avLst/>
            <a:gdLst/>
            <a:ahLst/>
            <a:cxnLst/>
            <a:rect l="l" t="t" r="r" b="b"/>
            <a:pathLst>
              <a:path w="1098803" h="789432">
                <a:moveTo>
                  <a:pt x="995172" y="83820"/>
                </a:moveTo>
                <a:lnTo>
                  <a:pt x="993647" y="70104"/>
                </a:lnTo>
                <a:lnTo>
                  <a:pt x="995172" y="82296"/>
                </a:lnTo>
                <a:lnTo>
                  <a:pt x="995172" y="83820"/>
                </a:lnTo>
                <a:close/>
              </a:path>
              <a:path w="1098803" h="789432">
                <a:moveTo>
                  <a:pt x="64007" y="516636"/>
                </a:moveTo>
                <a:lnTo>
                  <a:pt x="53339" y="516636"/>
                </a:lnTo>
                <a:lnTo>
                  <a:pt x="44195" y="515112"/>
                </a:lnTo>
                <a:lnTo>
                  <a:pt x="35051" y="513588"/>
                </a:lnTo>
                <a:lnTo>
                  <a:pt x="25907" y="510540"/>
                </a:lnTo>
                <a:lnTo>
                  <a:pt x="16763" y="507492"/>
                </a:lnTo>
                <a:lnTo>
                  <a:pt x="9143" y="502920"/>
                </a:lnTo>
                <a:lnTo>
                  <a:pt x="0" y="498348"/>
                </a:lnTo>
                <a:lnTo>
                  <a:pt x="6095" y="489204"/>
                </a:lnTo>
                <a:lnTo>
                  <a:pt x="13715" y="493776"/>
                </a:lnTo>
                <a:lnTo>
                  <a:pt x="21335" y="498348"/>
                </a:lnTo>
                <a:lnTo>
                  <a:pt x="28955" y="501396"/>
                </a:lnTo>
                <a:lnTo>
                  <a:pt x="38099" y="502920"/>
                </a:lnTo>
                <a:lnTo>
                  <a:pt x="45719" y="504444"/>
                </a:lnTo>
                <a:lnTo>
                  <a:pt x="54863" y="505968"/>
                </a:lnTo>
                <a:lnTo>
                  <a:pt x="73151" y="505968"/>
                </a:lnTo>
                <a:lnTo>
                  <a:pt x="73151" y="516636"/>
                </a:lnTo>
                <a:lnTo>
                  <a:pt x="64007" y="516636"/>
                </a:lnTo>
                <a:close/>
              </a:path>
              <a:path w="1098803" h="789432">
                <a:moveTo>
                  <a:pt x="1002791" y="68580"/>
                </a:moveTo>
                <a:lnTo>
                  <a:pt x="1005839" y="82296"/>
                </a:lnTo>
                <a:lnTo>
                  <a:pt x="1005839" y="96012"/>
                </a:lnTo>
                <a:lnTo>
                  <a:pt x="995172" y="96012"/>
                </a:lnTo>
                <a:lnTo>
                  <a:pt x="995172" y="82296"/>
                </a:lnTo>
                <a:lnTo>
                  <a:pt x="993647" y="70104"/>
                </a:lnTo>
                <a:lnTo>
                  <a:pt x="1002791" y="68580"/>
                </a:lnTo>
                <a:close/>
              </a:path>
              <a:path w="1098803" h="789432">
                <a:moveTo>
                  <a:pt x="752856" y="30480"/>
                </a:moveTo>
                <a:lnTo>
                  <a:pt x="748283" y="39624"/>
                </a:lnTo>
                <a:lnTo>
                  <a:pt x="739139" y="35052"/>
                </a:lnTo>
                <a:lnTo>
                  <a:pt x="743712" y="25908"/>
                </a:lnTo>
                <a:lnTo>
                  <a:pt x="748283" y="16764"/>
                </a:lnTo>
                <a:lnTo>
                  <a:pt x="754379" y="7620"/>
                </a:lnTo>
                <a:lnTo>
                  <a:pt x="760476" y="0"/>
                </a:lnTo>
                <a:lnTo>
                  <a:pt x="768095" y="6096"/>
                </a:lnTo>
                <a:lnTo>
                  <a:pt x="761999" y="15240"/>
                </a:lnTo>
                <a:lnTo>
                  <a:pt x="761999" y="13716"/>
                </a:lnTo>
                <a:lnTo>
                  <a:pt x="757427" y="22860"/>
                </a:lnTo>
                <a:lnTo>
                  <a:pt x="752856" y="30480"/>
                </a:lnTo>
                <a:close/>
              </a:path>
              <a:path w="1098803" h="789432">
                <a:moveTo>
                  <a:pt x="976883" y="594360"/>
                </a:moveTo>
                <a:lnTo>
                  <a:pt x="967739" y="594360"/>
                </a:lnTo>
                <a:lnTo>
                  <a:pt x="966216" y="582168"/>
                </a:lnTo>
                <a:lnTo>
                  <a:pt x="966216" y="571500"/>
                </a:lnTo>
                <a:lnTo>
                  <a:pt x="963168" y="559308"/>
                </a:lnTo>
                <a:lnTo>
                  <a:pt x="963168" y="560832"/>
                </a:lnTo>
                <a:lnTo>
                  <a:pt x="961643" y="548640"/>
                </a:lnTo>
                <a:lnTo>
                  <a:pt x="958595" y="537972"/>
                </a:lnTo>
                <a:lnTo>
                  <a:pt x="954024" y="527304"/>
                </a:lnTo>
                <a:lnTo>
                  <a:pt x="949451" y="516636"/>
                </a:lnTo>
                <a:lnTo>
                  <a:pt x="949451" y="518160"/>
                </a:lnTo>
                <a:lnTo>
                  <a:pt x="943356" y="507492"/>
                </a:lnTo>
                <a:lnTo>
                  <a:pt x="937260" y="498348"/>
                </a:lnTo>
                <a:lnTo>
                  <a:pt x="938783" y="498348"/>
                </a:lnTo>
                <a:lnTo>
                  <a:pt x="931164" y="489204"/>
                </a:lnTo>
                <a:lnTo>
                  <a:pt x="923543" y="480060"/>
                </a:lnTo>
                <a:lnTo>
                  <a:pt x="925068" y="481584"/>
                </a:lnTo>
                <a:lnTo>
                  <a:pt x="915924" y="472440"/>
                </a:lnTo>
                <a:lnTo>
                  <a:pt x="908304" y="464820"/>
                </a:lnTo>
                <a:lnTo>
                  <a:pt x="908304" y="466344"/>
                </a:lnTo>
                <a:lnTo>
                  <a:pt x="899160" y="458724"/>
                </a:lnTo>
                <a:lnTo>
                  <a:pt x="890016" y="452628"/>
                </a:lnTo>
                <a:lnTo>
                  <a:pt x="880872" y="446532"/>
                </a:lnTo>
                <a:lnTo>
                  <a:pt x="885443" y="437388"/>
                </a:lnTo>
                <a:lnTo>
                  <a:pt x="896112" y="443484"/>
                </a:lnTo>
                <a:lnTo>
                  <a:pt x="905256" y="451104"/>
                </a:lnTo>
                <a:lnTo>
                  <a:pt x="914399" y="457200"/>
                </a:lnTo>
                <a:lnTo>
                  <a:pt x="923543" y="464820"/>
                </a:lnTo>
                <a:lnTo>
                  <a:pt x="932687" y="473964"/>
                </a:lnTo>
                <a:lnTo>
                  <a:pt x="940308" y="483108"/>
                </a:lnTo>
                <a:lnTo>
                  <a:pt x="946404" y="492252"/>
                </a:lnTo>
                <a:lnTo>
                  <a:pt x="952499" y="502920"/>
                </a:lnTo>
                <a:lnTo>
                  <a:pt x="958595" y="512064"/>
                </a:lnTo>
                <a:lnTo>
                  <a:pt x="963168" y="524256"/>
                </a:lnTo>
                <a:lnTo>
                  <a:pt x="967739" y="534924"/>
                </a:lnTo>
                <a:lnTo>
                  <a:pt x="970787" y="545592"/>
                </a:lnTo>
                <a:lnTo>
                  <a:pt x="973835" y="557784"/>
                </a:lnTo>
                <a:lnTo>
                  <a:pt x="975360" y="569976"/>
                </a:lnTo>
                <a:lnTo>
                  <a:pt x="976883" y="582168"/>
                </a:lnTo>
                <a:lnTo>
                  <a:pt x="976883" y="594360"/>
                </a:lnTo>
                <a:close/>
              </a:path>
              <a:path w="1098803" h="789432">
                <a:moveTo>
                  <a:pt x="734568" y="736092"/>
                </a:moveTo>
                <a:lnTo>
                  <a:pt x="723899" y="733044"/>
                </a:lnTo>
                <a:lnTo>
                  <a:pt x="728472" y="713232"/>
                </a:lnTo>
                <a:lnTo>
                  <a:pt x="731520" y="693420"/>
                </a:lnTo>
                <a:lnTo>
                  <a:pt x="742187" y="694944"/>
                </a:lnTo>
                <a:lnTo>
                  <a:pt x="739139" y="716280"/>
                </a:lnTo>
                <a:lnTo>
                  <a:pt x="734568" y="736092"/>
                </a:lnTo>
                <a:close/>
              </a:path>
              <a:path w="1098803" h="789432">
                <a:moveTo>
                  <a:pt x="547115" y="53340"/>
                </a:moveTo>
                <a:lnTo>
                  <a:pt x="551688" y="36576"/>
                </a:lnTo>
                <a:lnTo>
                  <a:pt x="557784" y="22860"/>
                </a:lnTo>
                <a:lnTo>
                  <a:pt x="566927" y="25908"/>
                </a:lnTo>
                <a:lnTo>
                  <a:pt x="562356" y="41148"/>
                </a:lnTo>
                <a:lnTo>
                  <a:pt x="562356" y="39624"/>
                </a:lnTo>
                <a:lnTo>
                  <a:pt x="557784" y="54864"/>
                </a:lnTo>
                <a:lnTo>
                  <a:pt x="547115" y="53340"/>
                </a:lnTo>
                <a:close/>
              </a:path>
              <a:path w="1098803" h="789432">
                <a:moveTo>
                  <a:pt x="391667" y="789432"/>
                </a:moveTo>
                <a:lnTo>
                  <a:pt x="382523" y="771144"/>
                </a:lnTo>
                <a:lnTo>
                  <a:pt x="373379" y="751332"/>
                </a:lnTo>
                <a:lnTo>
                  <a:pt x="384047" y="746760"/>
                </a:lnTo>
                <a:lnTo>
                  <a:pt x="391667" y="766572"/>
                </a:lnTo>
                <a:lnTo>
                  <a:pt x="400812" y="783336"/>
                </a:lnTo>
                <a:lnTo>
                  <a:pt x="391667" y="789432"/>
                </a:lnTo>
                <a:close/>
              </a:path>
              <a:path w="1098803" h="789432">
                <a:moveTo>
                  <a:pt x="368808" y="88392"/>
                </a:moveTo>
                <a:lnTo>
                  <a:pt x="361187" y="96012"/>
                </a:lnTo>
                <a:lnTo>
                  <a:pt x="344423" y="80772"/>
                </a:lnTo>
                <a:lnTo>
                  <a:pt x="344423" y="82296"/>
                </a:lnTo>
                <a:lnTo>
                  <a:pt x="335279" y="74676"/>
                </a:lnTo>
                <a:lnTo>
                  <a:pt x="326135" y="68580"/>
                </a:lnTo>
                <a:lnTo>
                  <a:pt x="332232" y="59436"/>
                </a:lnTo>
                <a:lnTo>
                  <a:pt x="341375" y="65532"/>
                </a:lnTo>
                <a:lnTo>
                  <a:pt x="350520" y="73152"/>
                </a:lnTo>
                <a:lnTo>
                  <a:pt x="368808" y="88392"/>
                </a:lnTo>
                <a:close/>
              </a:path>
              <a:path w="1098803" h="789432">
                <a:moveTo>
                  <a:pt x="102107" y="699516"/>
                </a:moveTo>
                <a:lnTo>
                  <a:pt x="117347" y="696468"/>
                </a:lnTo>
                <a:lnTo>
                  <a:pt x="117347" y="697992"/>
                </a:lnTo>
                <a:lnTo>
                  <a:pt x="132587" y="691896"/>
                </a:lnTo>
                <a:lnTo>
                  <a:pt x="135635" y="702564"/>
                </a:lnTo>
                <a:lnTo>
                  <a:pt x="120395" y="707136"/>
                </a:lnTo>
                <a:lnTo>
                  <a:pt x="105155" y="710184"/>
                </a:lnTo>
                <a:lnTo>
                  <a:pt x="102107" y="699516"/>
                </a:lnTo>
                <a:close/>
              </a:path>
              <a:path w="1098803" h="789432">
                <a:moveTo>
                  <a:pt x="51815" y="291084"/>
                </a:moveTo>
                <a:lnTo>
                  <a:pt x="48767" y="275844"/>
                </a:lnTo>
                <a:lnTo>
                  <a:pt x="45719" y="260604"/>
                </a:lnTo>
                <a:lnTo>
                  <a:pt x="56387" y="259080"/>
                </a:lnTo>
                <a:lnTo>
                  <a:pt x="57911" y="274320"/>
                </a:lnTo>
                <a:lnTo>
                  <a:pt x="62483" y="288036"/>
                </a:lnTo>
                <a:lnTo>
                  <a:pt x="51815" y="291084"/>
                </a:lnTo>
                <a:close/>
              </a:path>
              <a:path w="1098803" h="789432">
                <a:moveTo>
                  <a:pt x="1062227" y="321564"/>
                </a:moveTo>
                <a:lnTo>
                  <a:pt x="1072895" y="307848"/>
                </a:lnTo>
                <a:lnTo>
                  <a:pt x="1072895" y="309372"/>
                </a:lnTo>
                <a:lnTo>
                  <a:pt x="1082039" y="294132"/>
                </a:lnTo>
                <a:lnTo>
                  <a:pt x="1089660" y="278892"/>
                </a:lnTo>
                <a:lnTo>
                  <a:pt x="1098804" y="283464"/>
                </a:lnTo>
                <a:lnTo>
                  <a:pt x="1091183" y="298704"/>
                </a:lnTo>
                <a:lnTo>
                  <a:pt x="1082039" y="313944"/>
                </a:lnTo>
                <a:lnTo>
                  <a:pt x="1069847" y="329184"/>
                </a:lnTo>
                <a:lnTo>
                  <a:pt x="1057656" y="341376"/>
                </a:lnTo>
                <a:lnTo>
                  <a:pt x="1050035" y="333756"/>
                </a:lnTo>
                <a:lnTo>
                  <a:pt x="1062227" y="3215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63412" y="4061459"/>
            <a:ext cx="573023" cy="733043"/>
          </a:xfrm>
          <a:custGeom>
            <a:avLst/>
            <a:gdLst/>
            <a:ahLst/>
            <a:cxnLst/>
            <a:rect l="l" t="t" r="r" b="b"/>
            <a:pathLst>
              <a:path w="573023" h="733043">
                <a:moveTo>
                  <a:pt x="297179" y="377952"/>
                </a:moveTo>
                <a:lnTo>
                  <a:pt x="295655" y="376428"/>
                </a:lnTo>
                <a:lnTo>
                  <a:pt x="310896" y="397763"/>
                </a:lnTo>
                <a:lnTo>
                  <a:pt x="310896" y="396239"/>
                </a:lnTo>
                <a:lnTo>
                  <a:pt x="327659" y="416052"/>
                </a:lnTo>
                <a:lnTo>
                  <a:pt x="326135" y="416052"/>
                </a:lnTo>
                <a:lnTo>
                  <a:pt x="342899" y="435863"/>
                </a:lnTo>
                <a:lnTo>
                  <a:pt x="341375" y="434339"/>
                </a:lnTo>
                <a:lnTo>
                  <a:pt x="374903" y="470915"/>
                </a:lnTo>
                <a:lnTo>
                  <a:pt x="413003" y="670559"/>
                </a:lnTo>
                <a:lnTo>
                  <a:pt x="368807" y="635507"/>
                </a:lnTo>
                <a:lnTo>
                  <a:pt x="326135" y="598931"/>
                </a:lnTo>
                <a:lnTo>
                  <a:pt x="284987" y="559307"/>
                </a:lnTo>
                <a:lnTo>
                  <a:pt x="248411" y="518159"/>
                </a:lnTo>
                <a:lnTo>
                  <a:pt x="228599" y="495300"/>
                </a:lnTo>
                <a:lnTo>
                  <a:pt x="211835" y="473963"/>
                </a:lnTo>
                <a:lnTo>
                  <a:pt x="195072" y="451103"/>
                </a:lnTo>
                <a:lnTo>
                  <a:pt x="178307" y="428243"/>
                </a:lnTo>
                <a:lnTo>
                  <a:pt x="163067" y="405383"/>
                </a:lnTo>
                <a:lnTo>
                  <a:pt x="147828" y="381000"/>
                </a:lnTo>
                <a:lnTo>
                  <a:pt x="144779" y="240791"/>
                </a:lnTo>
                <a:lnTo>
                  <a:pt x="217932" y="249935"/>
                </a:lnTo>
                <a:lnTo>
                  <a:pt x="219455" y="251459"/>
                </a:lnTo>
                <a:lnTo>
                  <a:pt x="361187" y="306324"/>
                </a:lnTo>
                <a:lnTo>
                  <a:pt x="226205" y="265449"/>
                </a:lnTo>
                <a:lnTo>
                  <a:pt x="230123" y="272795"/>
                </a:lnTo>
                <a:lnTo>
                  <a:pt x="230123" y="271271"/>
                </a:lnTo>
                <a:lnTo>
                  <a:pt x="242315" y="294131"/>
                </a:lnTo>
                <a:lnTo>
                  <a:pt x="242315" y="292607"/>
                </a:lnTo>
                <a:lnTo>
                  <a:pt x="256032" y="315467"/>
                </a:lnTo>
                <a:lnTo>
                  <a:pt x="254508" y="313943"/>
                </a:lnTo>
                <a:lnTo>
                  <a:pt x="268223" y="336804"/>
                </a:lnTo>
                <a:lnTo>
                  <a:pt x="268223" y="335280"/>
                </a:lnTo>
                <a:lnTo>
                  <a:pt x="281939" y="358139"/>
                </a:lnTo>
                <a:lnTo>
                  <a:pt x="281939" y="356615"/>
                </a:lnTo>
                <a:lnTo>
                  <a:pt x="297179" y="377952"/>
                </a:lnTo>
                <a:close/>
              </a:path>
              <a:path w="573023" h="733043">
                <a:moveTo>
                  <a:pt x="118872" y="332231"/>
                </a:moveTo>
                <a:lnTo>
                  <a:pt x="106679" y="306324"/>
                </a:lnTo>
                <a:lnTo>
                  <a:pt x="100633" y="294231"/>
                </a:lnTo>
                <a:lnTo>
                  <a:pt x="86867" y="266700"/>
                </a:lnTo>
                <a:lnTo>
                  <a:pt x="201167" y="214883"/>
                </a:lnTo>
                <a:lnTo>
                  <a:pt x="207263" y="227076"/>
                </a:lnTo>
                <a:lnTo>
                  <a:pt x="208787" y="228600"/>
                </a:lnTo>
                <a:lnTo>
                  <a:pt x="201167" y="214883"/>
                </a:lnTo>
                <a:lnTo>
                  <a:pt x="86867" y="266700"/>
                </a:lnTo>
                <a:lnTo>
                  <a:pt x="100633" y="294231"/>
                </a:lnTo>
                <a:lnTo>
                  <a:pt x="0" y="416052"/>
                </a:lnTo>
                <a:lnTo>
                  <a:pt x="71628" y="0"/>
                </a:lnTo>
                <a:lnTo>
                  <a:pt x="361187" y="306324"/>
                </a:lnTo>
                <a:lnTo>
                  <a:pt x="219455" y="251459"/>
                </a:lnTo>
                <a:lnTo>
                  <a:pt x="217932" y="249935"/>
                </a:lnTo>
                <a:lnTo>
                  <a:pt x="144779" y="240791"/>
                </a:lnTo>
                <a:lnTo>
                  <a:pt x="94487" y="281939"/>
                </a:lnTo>
                <a:lnTo>
                  <a:pt x="144779" y="240791"/>
                </a:lnTo>
                <a:lnTo>
                  <a:pt x="147828" y="381000"/>
                </a:lnTo>
                <a:lnTo>
                  <a:pt x="132587" y="356615"/>
                </a:lnTo>
                <a:lnTo>
                  <a:pt x="118872" y="332231"/>
                </a:lnTo>
                <a:close/>
              </a:path>
              <a:path w="573023" h="733043">
                <a:moveTo>
                  <a:pt x="376427" y="472439"/>
                </a:moveTo>
                <a:lnTo>
                  <a:pt x="374903" y="470915"/>
                </a:lnTo>
                <a:lnTo>
                  <a:pt x="341375" y="434339"/>
                </a:lnTo>
                <a:lnTo>
                  <a:pt x="375947" y="471918"/>
                </a:lnTo>
                <a:lnTo>
                  <a:pt x="413003" y="507491"/>
                </a:lnTo>
                <a:lnTo>
                  <a:pt x="409955" y="505967"/>
                </a:lnTo>
                <a:lnTo>
                  <a:pt x="451103" y="541019"/>
                </a:lnTo>
                <a:lnTo>
                  <a:pt x="448055" y="537971"/>
                </a:lnTo>
                <a:lnTo>
                  <a:pt x="489203" y="571500"/>
                </a:lnTo>
                <a:lnTo>
                  <a:pt x="487679" y="569975"/>
                </a:lnTo>
                <a:lnTo>
                  <a:pt x="509015" y="585215"/>
                </a:lnTo>
                <a:lnTo>
                  <a:pt x="507491" y="583691"/>
                </a:lnTo>
                <a:lnTo>
                  <a:pt x="530351" y="598931"/>
                </a:lnTo>
                <a:lnTo>
                  <a:pt x="528827" y="598931"/>
                </a:lnTo>
                <a:lnTo>
                  <a:pt x="551687" y="612647"/>
                </a:lnTo>
                <a:lnTo>
                  <a:pt x="550163" y="612647"/>
                </a:lnTo>
                <a:lnTo>
                  <a:pt x="573023" y="626363"/>
                </a:lnTo>
                <a:lnTo>
                  <a:pt x="509015" y="733043"/>
                </a:lnTo>
                <a:lnTo>
                  <a:pt x="484631" y="719327"/>
                </a:lnTo>
                <a:lnTo>
                  <a:pt x="460247" y="704087"/>
                </a:lnTo>
                <a:lnTo>
                  <a:pt x="437387" y="687323"/>
                </a:lnTo>
                <a:lnTo>
                  <a:pt x="413003" y="670559"/>
                </a:lnTo>
                <a:lnTo>
                  <a:pt x="374903" y="470915"/>
                </a:lnTo>
                <a:lnTo>
                  <a:pt x="376427" y="472439"/>
                </a:lnTo>
                <a:close/>
              </a:path>
              <a:path w="573023" h="733043">
                <a:moveTo>
                  <a:pt x="208787" y="228600"/>
                </a:moveTo>
                <a:lnTo>
                  <a:pt x="207263" y="227076"/>
                </a:lnTo>
                <a:lnTo>
                  <a:pt x="201167" y="214883"/>
                </a:lnTo>
                <a:lnTo>
                  <a:pt x="208787" y="228600"/>
                </a:lnTo>
                <a:close/>
              </a:path>
            </a:pathLst>
          </a:custGeom>
          <a:solidFill>
            <a:srgbClr val="C4DFB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59551" y="2930652"/>
            <a:ext cx="470916" cy="1684020"/>
          </a:xfrm>
          <a:custGeom>
            <a:avLst/>
            <a:gdLst/>
            <a:ahLst/>
            <a:cxnLst/>
            <a:rect l="l" t="t" r="r" b="b"/>
            <a:pathLst>
              <a:path w="470915" h="1684020">
                <a:moveTo>
                  <a:pt x="187451" y="1684020"/>
                </a:moveTo>
                <a:lnTo>
                  <a:pt x="160019" y="1632204"/>
                </a:lnTo>
                <a:lnTo>
                  <a:pt x="132587" y="1578864"/>
                </a:lnTo>
                <a:lnTo>
                  <a:pt x="108203" y="1524000"/>
                </a:lnTo>
                <a:lnTo>
                  <a:pt x="86867" y="1467612"/>
                </a:lnTo>
                <a:lnTo>
                  <a:pt x="67055" y="1412748"/>
                </a:lnTo>
                <a:lnTo>
                  <a:pt x="50291" y="1356360"/>
                </a:lnTo>
                <a:lnTo>
                  <a:pt x="36575" y="1298448"/>
                </a:lnTo>
                <a:lnTo>
                  <a:pt x="24383" y="1242060"/>
                </a:lnTo>
                <a:lnTo>
                  <a:pt x="15239" y="1184148"/>
                </a:lnTo>
                <a:lnTo>
                  <a:pt x="7620" y="1126236"/>
                </a:lnTo>
                <a:lnTo>
                  <a:pt x="1523" y="1068324"/>
                </a:lnTo>
                <a:lnTo>
                  <a:pt x="0" y="1010412"/>
                </a:lnTo>
                <a:lnTo>
                  <a:pt x="0" y="952499"/>
                </a:lnTo>
                <a:lnTo>
                  <a:pt x="1523" y="894588"/>
                </a:lnTo>
                <a:lnTo>
                  <a:pt x="6095" y="836676"/>
                </a:lnTo>
                <a:lnTo>
                  <a:pt x="12191" y="780288"/>
                </a:lnTo>
                <a:lnTo>
                  <a:pt x="21335" y="722376"/>
                </a:lnTo>
                <a:lnTo>
                  <a:pt x="33527" y="665988"/>
                </a:lnTo>
                <a:lnTo>
                  <a:pt x="47243" y="609599"/>
                </a:lnTo>
                <a:lnTo>
                  <a:pt x="62483" y="554736"/>
                </a:lnTo>
                <a:lnTo>
                  <a:pt x="80771" y="499872"/>
                </a:lnTo>
                <a:lnTo>
                  <a:pt x="100583" y="445008"/>
                </a:lnTo>
                <a:lnTo>
                  <a:pt x="123443" y="391668"/>
                </a:lnTo>
                <a:lnTo>
                  <a:pt x="124967" y="954024"/>
                </a:lnTo>
                <a:lnTo>
                  <a:pt x="124967" y="1005840"/>
                </a:lnTo>
                <a:lnTo>
                  <a:pt x="128015" y="1062228"/>
                </a:lnTo>
                <a:lnTo>
                  <a:pt x="124967" y="1008888"/>
                </a:lnTo>
                <a:lnTo>
                  <a:pt x="128015" y="1062228"/>
                </a:lnTo>
                <a:lnTo>
                  <a:pt x="128015" y="1059180"/>
                </a:lnTo>
                <a:lnTo>
                  <a:pt x="132587" y="1114044"/>
                </a:lnTo>
                <a:lnTo>
                  <a:pt x="132587" y="1112520"/>
                </a:lnTo>
                <a:lnTo>
                  <a:pt x="138683" y="1167384"/>
                </a:lnTo>
                <a:lnTo>
                  <a:pt x="138683" y="1164336"/>
                </a:lnTo>
                <a:lnTo>
                  <a:pt x="147827" y="1219200"/>
                </a:lnTo>
                <a:lnTo>
                  <a:pt x="147827" y="1216152"/>
                </a:lnTo>
                <a:lnTo>
                  <a:pt x="158495" y="1271016"/>
                </a:lnTo>
                <a:lnTo>
                  <a:pt x="158495" y="1269492"/>
                </a:lnTo>
                <a:lnTo>
                  <a:pt x="172211" y="1322832"/>
                </a:lnTo>
                <a:lnTo>
                  <a:pt x="172211" y="1321308"/>
                </a:lnTo>
                <a:lnTo>
                  <a:pt x="187451" y="1374648"/>
                </a:lnTo>
                <a:lnTo>
                  <a:pt x="187451" y="1373124"/>
                </a:lnTo>
                <a:lnTo>
                  <a:pt x="205739" y="1426464"/>
                </a:lnTo>
                <a:lnTo>
                  <a:pt x="204215" y="1423416"/>
                </a:lnTo>
                <a:lnTo>
                  <a:pt x="225551" y="1476756"/>
                </a:lnTo>
                <a:lnTo>
                  <a:pt x="224027" y="1473708"/>
                </a:lnTo>
                <a:lnTo>
                  <a:pt x="246887" y="1527048"/>
                </a:lnTo>
                <a:lnTo>
                  <a:pt x="271271" y="1575816"/>
                </a:lnTo>
                <a:lnTo>
                  <a:pt x="298703" y="1624584"/>
                </a:lnTo>
                <a:lnTo>
                  <a:pt x="187451" y="1684020"/>
                </a:lnTo>
                <a:close/>
              </a:path>
              <a:path w="470915" h="1684020">
                <a:moveTo>
                  <a:pt x="246887" y="1524000"/>
                </a:moveTo>
                <a:lnTo>
                  <a:pt x="270315" y="1573784"/>
                </a:lnTo>
                <a:lnTo>
                  <a:pt x="269747" y="1572768"/>
                </a:lnTo>
                <a:lnTo>
                  <a:pt x="270315" y="1573784"/>
                </a:lnTo>
                <a:lnTo>
                  <a:pt x="298703" y="1624584"/>
                </a:lnTo>
                <a:lnTo>
                  <a:pt x="271271" y="1575816"/>
                </a:lnTo>
                <a:lnTo>
                  <a:pt x="246887" y="1527048"/>
                </a:lnTo>
                <a:lnTo>
                  <a:pt x="246887" y="1524000"/>
                </a:lnTo>
                <a:close/>
              </a:path>
              <a:path w="470915" h="1684020">
                <a:moveTo>
                  <a:pt x="470915" y="0"/>
                </a:moveTo>
                <a:lnTo>
                  <a:pt x="359663" y="228599"/>
                </a:lnTo>
                <a:lnTo>
                  <a:pt x="341375" y="254508"/>
                </a:lnTo>
                <a:lnTo>
                  <a:pt x="307932" y="192310"/>
                </a:lnTo>
                <a:lnTo>
                  <a:pt x="307847" y="192024"/>
                </a:lnTo>
                <a:lnTo>
                  <a:pt x="307464" y="191982"/>
                </a:lnTo>
                <a:lnTo>
                  <a:pt x="257555" y="156971"/>
                </a:lnTo>
                <a:lnTo>
                  <a:pt x="470915" y="0"/>
                </a:lnTo>
                <a:close/>
              </a:path>
              <a:path w="470915" h="1684020">
                <a:moveTo>
                  <a:pt x="124967" y="954024"/>
                </a:moveTo>
                <a:lnTo>
                  <a:pt x="123443" y="391668"/>
                </a:lnTo>
                <a:lnTo>
                  <a:pt x="147827" y="338328"/>
                </a:lnTo>
                <a:lnTo>
                  <a:pt x="175259" y="286512"/>
                </a:lnTo>
                <a:lnTo>
                  <a:pt x="204215" y="236220"/>
                </a:lnTo>
                <a:lnTo>
                  <a:pt x="236219" y="185928"/>
                </a:lnTo>
                <a:lnTo>
                  <a:pt x="237379" y="184354"/>
                </a:lnTo>
                <a:lnTo>
                  <a:pt x="83819" y="167640"/>
                </a:lnTo>
                <a:lnTo>
                  <a:pt x="470915" y="0"/>
                </a:lnTo>
                <a:lnTo>
                  <a:pt x="257555" y="156971"/>
                </a:lnTo>
                <a:lnTo>
                  <a:pt x="307464" y="191982"/>
                </a:lnTo>
                <a:lnTo>
                  <a:pt x="260603" y="396240"/>
                </a:lnTo>
                <a:lnTo>
                  <a:pt x="262127" y="393191"/>
                </a:lnTo>
                <a:lnTo>
                  <a:pt x="307464" y="191982"/>
                </a:lnTo>
                <a:lnTo>
                  <a:pt x="307932" y="192310"/>
                </a:lnTo>
                <a:lnTo>
                  <a:pt x="341375" y="254508"/>
                </a:lnTo>
                <a:lnTo>
                  <a:pt x="359663" y="228599"/>
                </a:lnTo>
                <a:lnTo>
                  <a:pt x="470915" y="0"/>
                </a:lnTo>
                <a:lnTo>
                  <a:pt x="371856" y="409956"/>
                </a:lnTo>
                <a:lnTo>
                  <a:pt x="339851" y="257556"/>
                </a:lnTo>
                <a:lnTo>
                  <a:pt x="331116" y="271247"/>
                </a:lnTo>
                <a:lnTo>
                  <a:pt x="312419" y="301752"/>
                </a:lnTo>
                <a:lnTo>
                  <a:pt x="313943" y="300228"/>
                </a:lnTo>
                <a:lnTo>
                  <a:pt x="284987" y="348995"/>
                </a:lnTo>
                <a:lnTo>
                  <a:pt x="286511" y="345948"/>
                </a:lnTo>
                <a:lnTo>
                  <a:pt x="261388" y="394717"/>
                </a:lnTo>
                <a:lnTo>
                  <a:pt x="237743" y="443483"/>
                </a:lnTo>
                <a:lnTo>
                  <a:pt x="239267" y="441960"/>
                </a:lnTo>
                <a:lnTo>
                  <a:pt x="217931" y="492251"/>
                </a:lnTo>
                <a:lnTo>
                  <a:pt x="217931" y="490728"/>
                </a:lnTo>
                <a:lnTo>
                  <a:pt x="198119" y="542544"/>
                </a:lnTo>
                <a:lnTo>
                  <a:pt x="199643" y="539495"/>
                </a:lnTo>
                <a:lnTo>
                  <a:pt x="182879" y="592836"/>
                </a:lnTo>
                <a:lnTo>
                  <a:pt x="182879" y="589788"/>
                </a:lnTo>
                <a:lnTo>
                  <a:pt x="167639" y="643128"/>
                </a:lnTo>
                <a:lnTo>
                  <a:pt x="169163" y="641604"/>
                </a:lnTo>
                <a:lnTo>
                  <a:pt x="155447" y="694944"/>
                </a:lnTo>
                <a:lnTo>
                  <a:pt x="155447" y="691895"/>
                </a:lnTo>
                <a:lnTo>
                  <a:pt x="144779" y="746760"/>
                </a:lnTo>
                <a:lnTo>
                  <a:pt x="146303" y="743712"/>
                </a:lnTo>
                <a:lnTo>
                  <a:pt x="137159" y="798576"/>
                </a:lnTo>
                <a:lnTo>
                  <a:pt x="137159" y="795528"/>
                </a:lnTo>
                <a:lnTo>
                  <a:pt x="131063" y="850392"/>
                </a:lnTo>
                <a:lnTo>
                  <a:pt x="131063" y="848868"/>
                </a:lnTo>
                <a:lnTo>
                  <a:pt x="126491" y="903732"/>
                </a:lnTo>
                <a:lnTo>
                  <a:pt x="126491" y="900684"/>
                </a:lnTo>
                <a:lnTo>
                  <a:pt x="124967" y="955547"/>
                </a:lnTo>
                <a:lnTo>
                  <a:pt x="124967" y="954024"/>
                </a:lnTo>
                <a:close/>
              </a:path>
              <a:path w="470915" h="1684020">
                <a:moveTo>
                  <a:pt x="260603" y="396240"/>
                </a:moveTo>
                <a:lnTo>
                  <a:pt x="307464" y="191982"/>
                </a:lnTo>
                <a:lnTo>
                  <a:pt x="262127" y="393191"/>
                </a:lnTo>
                <a:lnTo>
                  <a:pt x="260603" y="396240"/>
                </a:lnTo>
                <a:close/>
              </a:path>
              <a:path w="470915" h="1684020">
                <a:moveTo>
                  <a:pt x="339851" y="257556"/>
                </a:moveTo>
                <a:lnTo>
                  <a:pt x="371856" y="409956"/>
                </a:lnTo>
                <a:lnTo>
                  <a:pt x="331116" y="271247"/>
                </a:lnTo>
                <a:lnTo>
                  <a:pt x="339851" y="257556"/>
                </a:lnTo>
                <a:close/>
              </a:path>
            </a:pathLst>
          </a:custGeom>
          <a:solidFill>
            <a:srgbClr val="A8D18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172455" y="1987296"/>
            <a:ext cx="1840991" cy="1197863"/>
          </a:xfrm>
          <a:custGeom>
            <a:avLst/>
            <a:gdLst/>
            <a:ahLst/>
            <a:cxnLst/>
            <a:rect l="l" t="t" r="r" b="b"/>
            <a:pathLst>
              <a:path w="1840991" h="1197863">
                <a:moveTo>
                  <a:pt x="365760" y="1051559"/>
                </a:moveTo>
                <a:lnTo>
                  <a:pt x="323088" y="1124711"/>
                </a:lnTo>
                <a:lnTo>
                  <a:pt x="324612" y="1121663"/>
                </a:lnTo>
                <a:lnTo>
                  <a:pt x="364236" y="1053083"/>
                </a:lnTo>
                <a:lnTo>
                  <a:pt x="365760" y="1051559"/>
                </a:lnTo>
                <a:close/>
              </a:path>
              <a:path w="1840991" h="1197863">
                <a:moveTo>
                  <a:pt x="733043" y="621791"/>
                </a:moveTo>
                <a:lnTo>
                  <a:pt x="670560" y="676655"/>
                </a:lnTo>
                <a:lnTo>
                  <a:pt x="672083" y="675132"/>
                </a:lnTo>
                <a:lnTo>
                  <a:pt x="611124" y="733044"/>
                </a:lnTo>
                <a:lnTo>
                  <a:pt x="614172" y="731519"/>
                </a:lnTo>
                <a:lnTo>
                  <a:pt x="556260" y="792479"/>
                </a:lnTo>
                <a:lnTo>
                  <a:pt x="557784" y="789431"/>
                </a:lnTo>
                <a:lnTo>
                  <a:pt x="502919" y="853439"/>
                </a:lnTo>
                <a:lnTo>
                  <a:pt x="505967" y="851915"/>
                </a:lnTo>
                <a:lnTo>
                  <a:pt x="454152" y="917448"/>
                </a:lnTo>
                <a:lnTo>
                  <a:pt x="455676" y="915923"/>
                </a:lnTo>
                <a:lnTo>
                  <a:pt x="406908" y="984504"/>
                </a:lnTo>
                <a:lnTo>
                  <a:pt x="408432" y="981456"/>
                </a:lnTo>
                <a:lnTo>
                  <a:pt x="364236" y="1053083"/>
                </a:lnTo>
                <a:lnTo>
                  <a:pt x="324612" y="1121663"/>
                </a:lnTo>
                <a:lnTo>
                  <a:pt x="323088" y="1124711"/>
                </a:lnTo>
                <a:lnTo>
                  <a:pt x="288035" y="1194815"/>
                </a:lnTo>
                <a:lnTo>
                  <a:pt x="252983" y="1272539"/>
                </a:lnTo>
                <a:lnTo>
                  <a:pt x="254507" y="1269491"/>
                </a:lnTo>
                <a:lnTo>
                  <a:pt x="224028" y="1350263"/>
                </a:lnTo>
                <a:lnTo>
                  <a:pt x="225551" y="1347215"/>
                </a:lnTo>
                <a:lnTo>
                  <a:pt x="198119" y="1427987"/>
                </a:lnTo>
                <a:lnTo>
                  <a:pt x="199643" y="1424939"/>
                </a:lnTo>
                <a:lnTo>
                  <a:pt x="175260" y="1508759"/>
                </a:lnTo>
                <a:lnTo>
                  <a:pt x="176783" y="1505711"/>
                </a:lnTo>
                <a:lnTo>
                  <a:pt x="158495" y="1591055"/>
                </a:lnTo>
                <a:lnTo>
                  <a:pt x="158495" y="1588007"/>
                </a:lnTo>
                <a:lnTo>
                  <a:pt x="143256" y="1673351"/>
                </a:lnTo>
                <a:lnTo>
                  <a:pt x="143256" y="1670303"/>
                </a:lnTo>
                <a:lnTo>
                  <a:pt x="134112" y="1758695"/>
                </a:lnTo>
                <a:lnTo>
                  <a:pt x="134112" y="1755647"/>
                </a:lnTo>
                <a:lnTo>
                  <a:pt x="128016" y="1844039"/>
                </a:lnTo>
                <a:lnTo>
                  <a:pt x="128016" y="1840991"/>
                </a:lnTo>
                <a:lnTo>
                  <a:pt x="126491" y="1930907"/>
                </a:lnTo>
                <a:lnTo>
                  <a:pt x="0" y="1929383"/>
                </a:lnTo>
                <a:lnTo>
                  <a:pt x="1524" y="1837943"/>
                </a:lnTo>
                <a:lnTo>
                  <a:pt x="7620" y="1744979"/>
                </a:lnTo>
                <a:lnTo>
                  <a:pt x="19812" y="1655063"/>
                </a:lnTo>
                <a:lnTo>
                  <a:pt x="35052" y="1565147"/>
                </a:lnTo>
                <a:lnTo>
                  <a:pt x="54864" y="1476755"/>
                </a:lnTo>
                <a:lnTo>
                  <a:pt x="77724" y="1389887"/>
                </a:lnTo>
                <a:lnTo>
                  <a:pt x="106679" y="1306067"/>
                </a:lnTo>
                <a:lnTo>
                  <a:pt x="138684" y="1223771"/>
                </a:lnTo>
                <a:lnTo>
                  <a:pt x="173736" y="1143000"/>
                </a:lnTo>
                <a:lnTo>
                  <a:pt x="213359" y="1063752"/>
                </a:lnTo>
                <a:lnTo>
                  <a:pt x="256031" y="987552"/>
                </a:lnTo>
                <a:lnTo>
                  <a:pt x="286512" y="1197863"/>
                </a:lnTo>
                <a:lnTo>
                  <a:pt x="288036" y="1194815"/>
                </a:lnTo>
                <a:lnTo>
                  <a:pt x="323087" y="1124711"/>
                </a:lnTo>
                <a:lnTo>
                  <a:pt x="353567" y="842771"/>
                </a:lnTo>
                <a:lnTo>
                  <a:pt x="406908" y="772667"/>
                </a:lnTo>
                <a:lnTo>
                  <a:pt x="463295" y="707135"/>
                </a:lnTo>
                <a:lnTo>
                  <a:pt x="522732" y="643128"/>
                </a:lnTo>
                <a:lnTo>
                  <a:pt x="585215" y="583691"/>
                </a:lnTo>
                <a:lnTo>
                  <a:pt x="650747" y="525779"/>
                </a:lnTo>
                <a:lnTo>
                  <a:pt x="719327" y="470916"/>
                </a:lnTo>
                <a:lnTo>
                  <a:pt x="790956" y="420624"/>
                </a:lnTo>
                <a:lnTo>
                  <a:pt x="864108" y="371855"/>
                </a:lnTo>
                <a:lnTo>
                  <a:pt x="938783" y="327659"/>
                </a:lnTo>
                <a:lnTo>
                  <a:pt x="1018031" y="288035"/>
                </a:lnTo>
                <a:lnTo>
                  <a:pt x="1097279" y="251459"/>
                </a:lnTo>
                <a:lnTo>
                  <a:pt x="1179575" y="217932"/>
                </a:lnTo>
                <a:lnTo>
                  <a:pt x="1263395" y="188975"/>
                </a:lnTo>
                <a:lnTo>
                  <a:pt x="1350263" y="163067"/>
                </a:lnTo>
                <a:lnTo>
                  <a:pt x="1437132" y="143255"/>
                </a:lnTo>
                <a:lnTo>
                  <a:pt x="1527048" y="126491"/>
                </a:lnTo>
                <a:lnTo>
                  <a:pt x="1546042" y="123853"/>
                </a:lnTo>
                <a:lnTo>
                  <a:pt x="1589532" y="181355"/>
                </a:lnTo>
                <a:lnTo>
                  <a:pt x="1581912" y="118871"/>
                </a:lnTo>
                <a:lnTo>
                  <a:pt x="1452371" y="0"/>
                </a:lnTo>
                <a:lnTo>
                  <a:pt x="1840991" y="166116"/>
                </a:lnTo>
                <a:lnTo>
                  <a:pt x="1598675" y="243839"/>
                </a:lnTo>
                <a:lnTo>
                  <a:pt x="1549636" y="249444"/>
                </a:lnTo>
                <a:lnTo>
                  <a:pt x="1545336" y="249935"/>
                </a:lnTo>
                <a:lnTo>
                  <a:pt x="1548383" y="249935"/>
                </a:lnTo>
                <a:lnTo>
                  <a:pt x="1461516" y="265175"/>
                </a:lnTo>
                <a:lnTo>
                  <a:pt x="1464563" y="265175"/>
                </a:lnTo>
                <a:lnTo>
                  <a:pt x="1380744" y="284987"/>
                </a:lnTo>
                <a:lnTo>
                  <a:pt x="1383791" y="284987"/>
                </a:lnTo>
                <a:lnTo>
                  <a:pt x="1299971" y="309371"/>
                </a:lnTo>
                <a:lnTo>
                  <a:pt x="1303020" y="307847"/>
                </a:lnTo>
                <a:lnTo>
                  <a:pt x="1222248" y="335279"/>
                </a:lnTo>
                <a:lnTo>
                  <a:pt x="1225295" y="335279"/>
                </a:lnTo>
                <a:lnTo>
                  <a:pt x="1146048" y="367283"/>
                </a:lnTo>
                <a:lnTo>
                  <a:pt x="1149095" y="365759"/>
                </a:lnTo>
                <a:lnTo>
                  <a:pt x="1072254" y="400413"/>
                </a:lnTo>
                <a:lnTo>
                  <a:pt x="1074420" y="399287"/>
                </a:lnTo>
                <a:lnTo>
                  <a:pt x="1071372" y="400812"/>
                </a:lnTo>
                <a:lnTo>
                  <a:pt x="998220" y="438912"/>
                </a:lnTo>
                <a:lnTo>
                  <a:pt x="1001268" y="437387"/>
                </a:lnTo>
                <a:lnTo>
                  <a:pt x="928116" y="480059"/>
                </a:lnTo>
                <a:lnTo>
                  <a:pt x="931164" y="478535"/>
                </a:lnTo>
                <a:lnTo>
                  <a:pt x="859535" y="524255"/>
                </a:lnTo>
                <a:lnTo>
                  <a:pt x="862583" y="522732"/>
                </a:lnTo>
                <a:lnTo>
                  <a:pt x="794004" y="573024"/>
                </a:lnTo>
                <a:lnTo>
                  <a:pt x="797052" y="569975"/>
                </a:lnTo>
                <a:lnTo>
                  <a:pt x="731520" y="623316"/>
                </a:lnTo>
                <a:lnTo>
                  <a:pt x="733043" y="621791"/>
                </a:lnTo>
                <a:close/>
              </a:path>
              <a:path w="1840991" h="1197863">
                <a:moveTo>
                  <a:pt x="303276" y="914400"/>
                </a:moveTo>
                <a:lnTo>
                  <a:pt x="353567" y="842771"/>
                </a:lnTo>
                <a:lnTo>
                  <a:pt x="323087" y="1124711"/>
                </a:lnTo>
                <a:lnTo>
                  <a:pt x="288036" y="1194815"/>
                </a:lnTo>
                <a:lnTo>
                  <a:pt x="286512" y="1197863"/>
                </a:lnTo>
                <a:lnTo>
                  <a:pt x="256031" y="987552"/>
                </a:lnTo>
                <a:lnTo>
                  <a:pt x="303276" y="914400"/>
                </a:lnTo>
                <a:close/>
              </a:path>
              <a:path w="1840991" h="1197863">
                <a:moveTo>
                  <a:pt x="1071372" y="400812"/>
                </a:moveTo>
                <a:lnTo>
                  <a:pt x="1074420" y="399287"/>
                </a:lnTo>
                <a:lnTo>
                  <a:pt x="1072254" y="400413"/>
                </a:lnTo>
                <a:lnTo>
                  <a:pt x="998220" y="438912"/>
                </a:lnTo>
                <a:lnTo>
                  <a:pt x="1071372" y="400812"/>
                </a:lnTo>
                <a:close/>
              </a:path>
              <a:path w="1840991" h="1197863">
                <a:moveTo>
                  <a:pt x="1598675" y="243839"/>
                </a:moveTo>
                <a:lnTo>
                  <a:pt x="1840991" y="166116"/>
                </a:lnTo>
                <a:lnTo>
                  <a:pt x="1475232" y="376428"/>
                </a:lnTo>
                <a:lnTo>
                  <a:pt x="1549636" y="249444"/>
                </a:lnTo>
                <a:lnTo>
                  <a:pt x="1598675" y="243839"/>
                </a:lnTo>
                <a:close/>
              </a:path>
              <a:path w="1840991" h="1197863">
                <a:moveTo>
                  <a:pt x="1581912" y="118871"/>
                </a:moveTo>
                <a:lnTo>
                  <a:pt x="1589532" y="181355"/>
                </a:lnTo>
                <a:lnTo>
                  <a:pt x="1546042" y="123853"/>
                </a:lnTo>
                <a:lnTo>
                  <a:pt x="1452371" y="0"/>
                </a:lnTo>
                <a:lnTo>
                  <a:pt x="1581912" y="118871"/>
                </a:lnTo>
                <a:close/>
              </a:path>
            </a:pathLst>
          </a:custGeom>
          <a:solidFill>
            <a:srgbClr val="54823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91071" y="3898391"/>
            <a:ext cx="1408176" cy="304800"/>
          </a:xfrm>
          <a:custGeom>
            <a:avLst/>
            <a:gdLst/>
            <a:ahLst/>
            <a:cxnLst/>
            <a:rect l="l" t="t" r="r" b="b"/>
            <a:pathLst>
              <a:path w="1408176" h="304800">
                <a:moveTo>
                  <a:pt x="0" y="0"/>
                </a:moveTo>
                <a:lnTo>
                  <a:pt x="1408176" y="0"/>
                </a:lnTo>
                <a:lnTo>
                  <a:pt x="1408176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48171" y="3358896"/>
            <a:ext cx="973835" cy="304800"/>
          </a:xfrm>
          <a:custGeom>
            <a:avLst/>
            <a:gdLst/>
            <a:ahLst/>
            <a:cxnLst/>
            <a:rect l="l" t="t" r="r" b="b"/>
            <a:pathLst>
              <a:path w="973835" h="304800">
                <a:moveTo>
                  <a:pt x="0" y="0"/>
                </a:moveTo>
                <a:lnTo>
                  <a:pt x="973835" y="0"/>
                </a:lnTo>
                <a:lnTo>
                  <a:pt x="973835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458712" y="2342387"/>
            <a:ext cx="1130807" cy="304800"/>
          </a:xfrm>
          <a:custGeom>
            <a:avLst/>
            <a:gdLst/>
            <a:ahLst/>
            <a:cxnLst/>
            <a:rect l="l" t="t" r="r" b="b"/>
            <a:pathLst>
              <a:path w="1130807" h="304800">
                <a:moveTo>
                  <a:pt x="0" y="0"/>
                </a:moveTo>
                <a:lnTo>
                  <a:pt x="1130807" y="0"/>
                </a:lnTo>
                <a:lnTo>
                  <a:pt x="1130807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08747" y="4056888"/>
            <a:ext cx="1684019" cy="818387"/>
          </a:xfrm>
          <a:custGeom>
            <a:avLst/>
            <a:gdLst/>
            <a:ahLst/>
            <a:cxnLst/>
            <a:rect l="l" t="t" r="r" b="b"/>
            <a:pathLst>
              <a:path w="1684019" h="818387">
                <a:moveTo>
                  <a:pt x="1284731" y="243840"/>
                </a:moveTo>
                <a:lnTo>
                  <a:pt x="1258824" y="187452"/>
                </a:lnTo>
                <a:lnTo>
                  <a:pt x="1429511" y="106679"/>
                </a:lnTo>
                <a:lnTo>
                  <a:pt x="1455419" y="164592"/>
                </a:lnTo>
                <a:lnTo>
                  <a:pt x="1284731" y="243840"/>
                </a:lnTo>
                <a:close/>
              </a:path>
              <a:path w="1684019" h="818387">
                <a:moveTo>
                  <a:pt x="1057655" y="352043"/>
                </a:moveTo>
                <a:lnTo>
                  <a:pt x="1030223" y="294131"/>
                </a:lnTo>
                <a:lnTo>
                  <a:pt x="1200911" y="214883"/>
                </a:lnTo>
                <a:lnTo>
                  <a:pt x="1228343" y="271272"/>
                </a:lnTo>
                <a:lnTo>
                  <a:pt x="1057655" y="352043"/>
                </a:lnTo>
                <a:close/>
              </a:path>
              <a:path w="1684019" h="818387">
                <a:moveTo>
                  <a:pt x="830579" y="458723"/>
                </a:moveTo>
                <a:lnTo>
                  <a:pt x="803148" y="402336"/>
                </a:lnTo>
                <a:lnTo>
                  <a:pt x="973835" y="321563"/>
                </a:lnTo>
                <a:lnTo>
                  <a:pt x="1001267" y="377952"/>
                </a:lnTo>
                <a:lnTo>
                  <a:pt x="830579" y="458723"/>
                </a:lnTo>
                <a:close/>
              </a:path>
              <a:path w="1684019" h="818387">
                <a:moveTo>
                  <a:pt x="601979" y="565404"/>
                </a:moveTo>
                <a:lnTo>
                  <a:pt x="576071" y="509015"/>
                </a:lnTo>
                <a:lnTo>
                  <a:pt x="746760" y="428243"/>
                </a:lnTo>
                <a:lnTo>
                  <a:pt x="772667" y="484632"/>
                </a:lnTo>
                <a:lnTo>
                  <a:pt x="601979" y="565404"/>
                </a:lnTo>
                <a:close/>
              </a:path>
              <a:path w="1684019" h="818387">
                <a:moveTo>
                  <a:pt x="374903" y="672083"/>
                </a:moveTo>
                <a:lnTo>
                  <a:pt x="347471" y="615695"/>
                </a:lnTo>
                <a:lnTo>
                  <a:pt x="518160" y="534924"/>
                </a:lnTo>
                <a:lnTo>
                  <a:pt x="545591" y="592836"/>
                </a:lnTo>
                <a:lnTo>
                  <a:pt x="374903" y="672083"/>
                </a:lnTo>
                <a:close/>
              </a:path>
              <a:path w="1684019" h="818387">
                <a:moveTo>
                  <a:pt x="184058" y="762346"/>
                </a:moveTo>
                <a:lnTo>
                  <a:pt x="210312" y="818387"/>
                </a:lnTo>
                <a:lnTo>
                  <a:pt x="0" y="813816"/>
                </a:lnTo>
                <a:lnTo>
                  <a:pt x="131063" y="649224"/>
                </a:lnTo>
                <a:lnTo>
                  <a:pt x="157685" y="706051"/>
                </a:lnTo>
                <a:lnTo>
                  <a:pt x="129539" y="719327"/>
                </a:lnTo>
                <a:lnTo>
                  <a:pt x="155447" y="775716"/>
                </a:lnTo>
                <a:lnTo>
                  <a:pt x="184058" y="762346"/>
                </a:lnTo>
                <a:close/>
              </a:path>
              <a:path w="1684019" h="818387">
                <a:moveTo>
                  <a:pt x="157685" y="706051"/>
                </a:moveTo>
                <a:lnTo>
                  <a:pt x="291083" y="643127"/>
                </a:lnTo>
                <a:lnTo>
                  <a:pt x="318516" y="699516"/>
                </a:lnTo>
                <a:lnTo>
                  <a:pt x="184058" y="762346"/>
                </a:lnTo>
                <a:lnTo>
                  <a:pt x="155447" y="775716"/>
                </a:lnTo>
                <a:lnTo>
                  <a:pt x="129539" y="719327"/>
                </a:lnTo>
                <a:lnTo>
                  <a:pt x="157685" y="706051"/>
                </a:lnTo>
                <a:close/>
              </a:path>
              <a:path w="1684019" h="818387">
                <a:moveTo>
                  <a:pt x="1513331" y="137160"/>
                </a:moveTo>
                <a:lnTo>
                  <a:pt x="1485899" y="80772"/>
                </a:lnTo>
                <a:lnTo>
                  <a:pt x="1656587" y="0"/>
                </a:lnTo>
                <a:lnTo>
                  <a:pt x="1684019" y="57912"/>
                </a:lnTo>
                <a:lnTo>
                  <a:pt x="1513331" y="137160"/>
                </a:lnTo>
                <a:close/>
              </a:path>
            </a:pathLst>
          </a:custGeom>
          <a:solidFill>
            <a:srgbClr val="38562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87540" y="1289304"/>
            <a:ext cx="0" cy="5231892"/>
          </a:xfrm>
          <a:custGeom>
            <a:avLst/>
            <a:gdLst/>
            <a:ahLst/>
            <a:cxnLst/>
            <a:rect l="l" t="t" r="r" b="b"/>
            <a:pathLst>
              <a:path h="5231892">
                <a:moveTo>
                  <a:pt x="0" y="5231892"/>
                </a:moveTo>
                <a:lnTo>
                  <a:pt x="0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61576" y="3906012"/>
            <a:ext cx="42671" cy="0"/>
          </a:xfrm>
          <a:custGeom>
            <a:avLst/>
            <a:gdLst/>
            <a:ahLst/>
            <a:cxnLst/>
            <a:rect l="l" t="t" r="r" b="b"/>
            <a:pathLst>
              <a:path w="42671">
                <a:moveTo>
                  <a:pt x="0" y="0"/>
                </a:moveTo>
                <a:lnTo>
                  <a:pt x="42671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372356" y="3906012"/>
            <a:ext cx="3589020" cy="0"/>
          </a:xfrm>
          <a:custGeom>
            <a:avLst/>
            <a:gdLst/>
            <a:ahLst/>
            <a:cxnLst/>
            <a:rect l="l" t="t" r="r" b="b"/>
            <a:pathLst>
              <a:path w="3589020">
                <a:moveTo>
                  <a:pt x="0" y="0"/>
                </a:moveTo>
                <a:lnTo>
                  <a:pt x="3589020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961376" y="3592067"/>
            <a:ext cx="1600200" cy="437388"/>
          </a:xfrm>
          <a:custGeom>
            <a:avLst/>
            <a:gdLst/>
            <a:ahLst/>
            <a:cxnLst/>
            <a:rect l="l" t="t" r="r" b="b"/>
            <a:pathLst>
              <a:path w="1600200" h="437388">
                <a:moveTo>
                  <a:pt x="0" y="0"/>
                </a:moveTo>
                <a:lnTo>
                  <a:pt x="1600200" y="0"/>
                </a:lnTo>
                <a:lnTo>
                  <a:pt x="1600200" y="437388"/>
                </a:lnTo>
                <a:lnTo>
                  <a:pt x="0" y="437388"/>
                </a:lnTo>
                <a:lnTo>
                  <a:pt x="0" y="0"/>
                </a:lnTo>
                <a:close/>
              </a:path>
            </a:pathLst>
          </a:custGeom>
          <a:solidFill>
            <a:srgbClr val="FFE6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909303" y="3323843"/>
            <a:ext cx="390144" cy="419100"/>
          </a:xfrm>
          <a:custGeom>
            <a:avLst/>
            <a:gdLst/>
            <a:ahLst/>
            <a:cxnLst/>
            <a:rect l="l" t="t" r="r" b="b"/>
            <a:pathLst>
              <a:path w="390144" h="419100">
                <a:moveTo>
                  <a:pt x="390144" y="0"/>
                </a:moveTo>
                <a:lnTo>
                  <a:pt x="263651" y="419100"/>
                </a:lnTo>
                <a:lnTo>
                  <a:pt x="0" y="68580"/>
                </a:lnTo>
                <a:lnTo>
                  <a:pt x="390144" y="0"/>
                </a:lnTo>
                <a:close/>
              </a:path>
            </a:pathLst>
          </a:custGeom>
          <a:solidFill>
            <a:srgbClr val="38562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900159" y="3316224"/>
            <a:ext cx="406908" cy="438912"/>
          </a:xfrm>
          <a:custGeom>
            <a:avLst/>
            <a:gdLst/>
            <a:ahLst/>
            <a:cxnLst/>
            <a:rect l="l" t="t" r="r" b="b"/>
            <a:pathLst>
              <a:path w="406908" h="438912">
                <a:moveTo>
                  <a:pt x="392421" y="13699"/>
                </a:moveTo>
                <a:lnTo>
                  <a:pt x="277368" y="423672"/>
                </a:lnTo>
                <a:lnTo>
                  <a:pt x="268224" y="425195"/>
                </a:lnTo>
                <a:lnTo>
                  <a:pt x="274320" y="438912"/>
                </a:lnTo>
                <a:lnTo>
                  <a:pt x="0" y="73152"/>
                </a:lnTo>
                <a:lnTo>
                  <a:pt x="406908" y="0"/>
                </a:lnTo>
                <a:lnTo>
                  <a:pt x="394716" y="6096"/>
                </a:lnTo>
                <a:lnTo>
                  <a:pt x="400812" y="12192"/>
                </a:lnTo>
                <a:lnTo>
                  <a:pt x="406908" y="0"/>
                </a:lnTo>
                <a:lnTo>
                  <a:pt x="274320" y="438912"/>
                </a:lnTo>
                <a:lnTo>
                  <a:pt x="277368" y="423672"/>
                </a:lnTo>
                <a:lnTo>
                  <a:pt x="392421" y="13699"/>
                </a:lnTo>
                <a:lnTo>
                  <a:pt x="19412" y="80724"/>
                </a:lnTo>
                <a:lnTo>
                  <a:pt x="13716" y="73152"/>
                </a:lnTo>
                <a:lnTo>
                  <a:pt x="10668" y="82296"/>
                </a:lnTo>
                <a:lnTo>
                  <a:pt x="19412" y="80724"/>
                </a:lnTo>
                <a:lnTo>
                  <a:pt x="271170" y="415432"/>
                </a:lnTo>
                <a:lnTo>
                  <a:pt x="392421" y="13699"/>
                </a:lnTo>
                <a:close/>
              </a:path>
              <a:path w="406908" h="438912">
                <a:moveTo>
                  <a:pt x="19412" y="80724"/>
                </a:moveTo>
                <a:lnTo>
                  <a:pt x="10668" y="82296"/>
                </a:lnTo>
                <a:lnTo>
                  <a:pt x="13716" y="73152"/>
                </a:lnTo>
                <a:lnTo>
                  <a:pt x="19412" y="80724"/>
                </a:lnTo>
                <a:close/>
              </a:path>
              <a:path w="406908" h="438912">
                <a:moveTo>
                  <a:pt x="394716" y="6096"/>
                </a:moveTo>
                <a:lnTo>
                  <a:pt x="406908" y="0"/>
                </a:lnTo>
                <a:lnTo>
                  <a:pt x="400812" y="12192"/>
                </a:lnTo>
                <a:lnTo>
                  <a:pt x="394716" y="6096"/>
                </a:lnTo>
                <a:close/>
              </a:path>
              <a:path w="406908" h="438912">
                <a:moveTo>
                  <a:pt x="274320" y="438912"/>
                </a:moveTo>
                <a:lnTo>
                  <a:pt x="268224" y="425195"/>
                </a:lnTo>
                <a:lnTo>
                  <a:pt x="277368" y="423672"/>
                </a:lnTo>
                <a:lnTo>
                  <a:pt x="274320" y="438912"/>
                </a:lnTo>
                <a:close/>
              </a:path>
            </a:pathLst>
          </a:custGeom>
          <a:solidFill>
            <a:srgbClr val="38562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55692" y="3892296"/>
            <a:ext cx="1845563" cy="1845563"/>
          </a:xfrm>
          <a:custGeom>
            <a:avLst/>
            <a:gdLst/>
            <a:ahLst/>
            <a:cxnLst/>
            <a:rect l="l" t="t" r="r" b="b"/>
            <a:pathLst>
              <a:path w="1845563" h="1845563">
                <a:moveTo>
                  <a:pt x="1801367" y="54864"/>
                </a:moveTo>
                <a:lnTo>
                  <a:pt x="1789175" y="44195"/>
                </a:lnTo>
                <a:lnTo>
                  <a:pt x="1833371" y="0"/>
                </a:lnTo>
                <a:lnTo>
                  <a:pt x="1845563" y="10668"/>
                </a:lnTo>
                <a:lnTo>
                  <a:pt x="1801367" y="54864"/>
                </a:lnTo>
                <a:close/>
              </a:path>
              <a:path w="1845563" h="1845563">
                <a:moveTo>
                  <a:pt x="1723643" y="132588"/>
                </a:moveTo>
                <a:lnTo>
                  <a:pt x="1711451" y="121920"/>
                </a:lnTo>
                <a:lnTo>
                  <a:pt x="1755647" y="77724"/>
                </a:lnTo>
                <a:lnTo>
                  <a:pt x="1767839" y="88391"/>
                </a:lnTo>
                <a:lnTo>
                  <a:pt x="1723643" y="132588"/>
                </a:lnTo>
                <a:close/>
              </a:path>
              <a:path w="1845563" h="1845563">
                <a:moveTo>
                  <a:pt x="1645919" y="211836"/>
                </a:moveTo>
                <a:lnTo>
                  <a:pt x="1633727" y="199643"/>
                </a:lnTo>
                <a:lnTo>
                  <a:pt x="1677923" y="155448"/>
                </a:lnTo>
                <a:lnTo>
                  <a:pt x="1690115" y="166116"/>
                </a:lnTo>
                <a:lnTo>
                  <a:pt x="1645919" y="211836"/>
                </a:lnTo>
                <a:close/>
              </a:path>
              <a:path w="1845563" h="1845563">
                <a:moveTo>
                  <a:pt x="1566671" y="289559"/>
                </a:moveTo>
                <a:lnTo>
                  <a:pt x="1556003" y="277368"/>
                </a:lnTo>
                <a:lnTo>
                  <a:pt x="1600199" y="233172"/>
                </a:lnTo>
                <a:lnTo>
                  <a:pt x="1612391" y="243840"/>
                </a:lnTo>
                <a:lnTo>
                  <a:pt x="1566671" y="289559"/>
                </a:lnTo>
                <a:close/>
              </a:path>
              <a:path w="1845563" h="1845563">
                <a:moveTo>
                  <a:pt x="1488947" y="367284"/>
                </a:moveTo>
                <a:lnTo>
                  <a:pt x="1478279" y="355091"/>
                </a:lnTo>
                <a:lnTo>
                  <a:pt x="1522475" y="310895"/>
                </a:lnTo>
                <a:lnTo>
                  <a:pt x="1534667" y="321563"/>
                </a:lnTo>
                <a:lnTo>
                  <a:pt x="1488947" y="367284"/>
                </a:lnTo>
                <a:close/>
              </a:path>
              <a:path w="1845563" h="1845563">
                <a:moveTo>
                  <a:pt x="1411223" y="445008"/>
                </a:moveTo>
                <a:lnTo>
                  <a:pt x="1400555" y="432815"/>
                </a:lnTo>
                <a:lnTo>
                  <a:pt x="1444751" y="388619"/>
                </a:lnTo>
                <a:lnTo>
                  <a:pt x="1456943" y="400812"/>
                </a:lnTo>
                <a:lnTo>
                  <a:pt x="1411223" y="445008"/>
                </a:lnTo>
                <a:close/>
              </a:path>
              <a:path w="1845563" h="1845563">
                <a:moveTo>
                  <a:pt x="1333499" y="522732"/>
                </a:moveTo>
                <a:lnTo>
                  <a:pt x="1322831" y="510539"/>
                </a:lnTo>
                <a:lnTo>
                  <a:pt x="1367027" y="466343"/>
                </a:lnTo>
                <a:lnTo>
                  <a:pt x="1379219" y="478536"/>
                </a:lnTo>
                <a:lnTo>
                  <a:pt x="1333499" y="522732"/>
                </a:lnTo>
                <a:close/>
              </a:path>
              <a:path w="1845563" h="1845563">
                <a:moveTo>
                  <a:pt x="1255775" y="600456"/>
                </a:moveTo>
                <a:lnTo>
                  <a:pt x="1245107" y="589787"/>
                </a:lnTo>
                <a:lnTo>
                  <a:pt x="1289303" y="544067"/>
                </a:lnTo>
                <a:lnTo>
                  <a:pt x="1301495" y="556260"/>
                </a:lnTo>
                <a:lnTo>
                  <a:pt x="1255775" y="600456"/>
                </a:lnTo>
                <a:close/>
              </a:path>
              <a:path w="1845563" h="1845563">
                <a:moveTo>
                  <a:pt x="1178051" y="678179"/>
                </a:moveTo>
                <a:lnTo>
                  <a:pt x="1167383" y="667512"/>
                </a:lnTo>
                <a:lnTo>
                  <a:pt x="1211579" y="621791"/>
                </a:lnTo>
                <a:lnTo>
                  <a:pt x="1222247" y="633983"/>
                </a:lnTo>
                <a:lnTo>
                  <a:pt x="1178051" y="678179"/>
                </a:lnTo>
                <a:close/>
              </a:path>
              <a:path w="1845563" h="1845563">
                <a:moveTo>
                  <a:pt x="1100327" y="755904"/>
                </a:moveTo>
                <a:lnTo>
                  <a:pt x="1089659" y="745235"/>
                </a:lnTo>
                <a:lnTo>
                  <a:pt x="1133855" y="699516"/>
                </a:lnTo>
                <a:lnTo>
                  <a:pt x="1144523" y="711708"/>
                </a:lnTo>
                <a:lnTo>
                  <a:pt x="1100327" y="755904"/>
                </a:lnTo>
                <a:close/>
              </a:path>
              <a:path w="1845563" h="1845563">
                <a:moveTo>
                  <a:pt x="1022603" y="833627"/>
                </a:moveTo>
                <a:lnTo>
                  <a:pt x="1011935" y="822960"/>
                </a:lnTo>
                <a:lnTo>
                  <a:pt x="1056131" y="777239"/>
                </a:lnTo>
                <a:lnTo>
                  <a:pt x="1066799" y="789431"/>
                </a:lnTo>
                <a:lnTo>
                  <a:pt x="1022603" y="833627"/>
                </a:lnTo>
                <a:close/>
              </a:path>
              <a:path w="1845563" h="1845563">
                <a:moveTo>
                  <a:pt x="944879" y="911352"/>
                </a:moveTo>
                <a:lnTo>
                  <a:pt x="934211" y="900683"/>
                </a:lnTo>
                <a:lnTo>
                  <a:pt x="978407" y="856487"/>
                </a:lnTo>
                <a:lnTo>
                  <a:pt x="989075" y="867156"/>
                </a:lnTo>
                <a:lnTo>
                  <a:pt x="944879" y="911352"/>
                </a:lnTo>
                <a:close/>
              </a:path>
              <a:path w="1845563" h="1845563">
                <a:moveTo>
                  <a:pt x="867155" y="989075"/>
                </a:moveTo>
                <a:lnTo>
                  <a:pt x="856487" y="978408"/>
                </a:lnTo>
                <a:lnTo>
                  <a:pt x="900683" y="934212"/>
                </a:lnTo>
                <a:lnTo>
                  <a:pt x="911351" y="944879"/>
                </a:lnTo>
                <a:lnTo>
                  <a:pt x="867155" y="989075"/>
                </a:lnTo>
                <a:close/>
              </a:path>
              <a:path w="1845563" h="1845563">
                <a:moveTo>
                  <a:pt x="789431" y="1066800"/>
                </a:moveTo>
                <a:lnTo>
                  <a:pt x="778763" y="1056131"/>
                </a:lnTo>
                <a:lnTo>
                  <a:pt x="822959" y="1011935"/>
                </a:lnTo>
                <a:lnTo>
                  <a:pt x="833627" y="1022604"/>
                </a:lnTo>
                <a:lnTo>
                  <a:pt x="789431" y="1066800"/>
                </a:lnTo>
                <a:close/>
              </a:path>
              <a:path w="1845563" h="1845563">
                <a:moveTo>
                  <a:pt x="711707" y="1144524"/>
                </a:moveTo>
                <a:lnTo>
                  <a:pt x="701039" y="1133856"/>
                </a:lnTo>
                <a:lnTo>
                  <a:pt x="745235" y="1089660"/>
                </a:lnTo>
                <a:lnTo>
                  <a:pt x="755903" y="1100327"/>
                </a:lnTo>
                <a:lnTo>
                  <a:pt x="711707" y="1144524"/>
                </a:lnTo>
                <a:close/>
              </a:path>
              <a:path w="1845563" h="1845563">
                <a:moveTo>
                  <a:pt x="633983" y="1222248"/>
                </a:moveTo>
                <a:lnTo>
                  <a:pt x="623315" y="1211579"/>
                </a:lnTo>
                <a:lnTo>
                  <a:pt x="667511" y="1167383"/>
                </a:lnTo>
                <a:lnTo>
                  <a:pt x="678179" y="1178052"/>
                </a:lnTo>
                <a:lnTo>
                  <a:pt x="633983" y="1222248"/>
                </a:lnTo>
                <a:close/>
              </a:path>
              <a:path w="1845563" h="1845563">
                <a:moveTo>
                  <a:pt x="556259" y="1299971"/>
                </a:moveTo>
                <a:lnTo>
                  <a:pt x="545591" y="1289304"/>
                </a:lnTo>
                <a:lnTo>
                  <a:pt x="589787" y="1245108"/>
                </a:lnTo>
                <a:lnTo>
                  <a:pt x="600455" y="1255775"/>
                </a:lnTo>
                <a:lnTo>
                  <a:pt x="556259" y="1299971"/>
                </a:lnTo>
                <a:close/>
              </a:path>
              <a:path w="1845563" h="1845563">
                <a:moveTo>
                  <a:pt x="478535" y="1377695"/>
                </a:moveTo>
                <a:lnTo>
                  <a:pt x="467867" y="1367028"/>
                </a:lnTo>
                <a:lnTo>
                  <a:pt x="512063" y="1322832"/>
                </a:lnTo>
                <a:lnTo>
                  <a:pt x="522731" y="1333500"/>
                </a:lnTo>
                <a:lnTo>
                  <a:pt x="478535" y="1377695"/>
                </a:lnTo>
                <a:close/>
              </a:path>
              <a:path w="1845563" h="1845563">
                <a:moveTo>
                  <a:pt x="400812" y="1455420"/>
                </a:moveTo>
                <a:lnTo>
                  <a:pt x="390143" y="1444751"/>
                </a:lnTo>
                <a:lnTo>
                  <a:pt x="434339" y="1400555"/>
                </a:lnTo>
                <a:lnTo>
                  <a:pt x="445008" y="1411224"/>
                </a:lnTo>
                <a:lnTo>
                  <a:pt x="400812" y="1455420"/>
                </a:lnTo>
                <a:close/>
              </a:path>
              <a:path w="1845563" h="1845563">
                <a:moveTo>
                  <a:pt x="323087" y="1533144"/>
                </a:moveTo>
                <a:lnTo>
                  <a:pt x="312420" y="1522475"/>
                </a:lnTo>
                <a:lnTo>
                  <a:pt x="356616" y="1478279"/>
                </a:lnTo>
                <a:lnTo>
                  <a:pt x="367283" y="1488948"/>
                </a:lnTo>
                <a:lnTo>
                  <a:pt x="323087" y="1533144"/>
                </a:lnTo>
                <a:close/>
              </a:path>
              <a:path w="1845563" h="1845563">
                <a:moveTo>
                  <a:pt x="245363" y="1610867"/>
                </a:moveTo>
                <a:lnTo>
                  <a:pt x="234696" y="1600200"/>
                </a:lnTo>
                <a:lnTo>
                  <a:pt x="278891" y="1556004"/>
                </a:lnTo>
                <a:lnTo>
                  <a:pt x="289559" y="1566671"/>
                </a:lnTo>
                <a:lnTo>
                  <a:pt x="245363" y="1610867"/>
                </a:lnTo>
                <a:close/>
              </a:path>
              <a:path w="1845563" h="1845563">
                <a:moveTo>
                  <a:pt x="167639" y="1690116"/>
                </a:moveTo>
                <a:lnTo>
                  <a:pt x="156971" y="1677924"/>
                </a:lnTo>
                <a:lnTo>
                  <a:pt x="201167" y="1633728"/>
                </a:lnTo>
                <a:lnTo>
                  <a:pt x="211835" y="1644395"/>
                </a:lnTo>
                <a:lnTo>
                  <a:pt x="167639" y="1690116"/>
                </a:lnTo>
                <a:close/>
              </a:path>
              <a:path w="1845563" h="1845563">
                <a:moveTo>
                  <a:pt x="89916" y="1767840"/>
                </a:moveTo>
                <a:lnTo>
                  <a:pt x="77723" y="1755648"/>
                </a:lnTo>
                <a:lnTo>
                  <a:pt x="123443" y="1711451"/>
                </a:lnTo>
                <a:lnTo>
                  <a:pt x="134112" y="1722120"/>
                </a:lnTo>
                <a:lnTo>
                  <a:pt x="89916" y="1767840"/>
                </a:lnTo>
                <a:close/>
              </a:path>
              <a:path w="1845563" h="1845563">
                <a:moveTo>
                  <a:pt x="12191" y="1845563"/>
                </a:moveTo>
                <a:lnTo>
                  <a:pt x="0" y="1833371"/>
                </a:lnTo>
                <a:lnTo>
                  <a:pt x="45720" y="1789175"/>
                </a:lnTo>
                <a:lnTo>
                  <a:pt x="56387" y="1799844"/>
                </a:lnTo>
                <a:lnTo>
                  <a:pt x="12191" y="18455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148072" y="2066544"/>
            <a:ext cx="1853183" cy="1836420"/>
          </a:xfrm>
          <a:custGeom>
            <a:avLst/>
            <a:gdLst/>
            <a:ahLst/>
            <a:cxnLst/>
            <a:rect l="l" t="t" r="r" b="b"/>
            <a:pathLst>
              <a:path w="1853183" h="1836420">
                <a:moveTo>
                  <a:pt x="1840991" y="1836420"/>
                </a:moveTo>
                <a:lnTo>
                  <a:pt x="1796795" y="1792224"/>
                </a:lnTo>
                <a:lnTo>
                  <a:pt x="1807463" y="1781556"/>
                </a:lnTo>
                <a:lnTo>
                  <a:pt x="1853183" y="1825752"/>
                </a:lnTo>
                <a:lnTo>
                  <a:pt x="1840991" y="1836420"/>
                </a:lnTo>
                <a:close/>
              </a:path>
              <a:path w="1853183" h="1836420">
                <a:moveTo>
                  <a:pt x="1763267" y="1758696"/>
                </a:moveTo>
                <a:lnTo>
                  <a:pt x="1719071" y="1714500"/>
                </a:lnTo>
                <a:lnTo>
                  <a:pt x="1729739" y="1703832"/>
                </a:lnTo>
                <a:lnTo>
                  <a:pt x="1775459" y="1748028"/>
                </a:lnTo>
                <a:lnTo>
                  <a:pt x="1763267" y="1758696"/>
                </a:lnTo>
                <a:close/>
              </a:path>
              <a:path w="1853183" h="1836420">
                <a:moveTo>
                  <a:pt x="1685543" y="1682496"/>
                </a:moveTo>
                <a:lnTo>
                  <a:pt x="1641348" y="1638300"/>
                </a:lnTo>
                <a:lnTo>
                  <a:pt x="1652015" y="1626108"/>
                </a:lnTo>
                <a:lnTo>
                  <a:pt x="1696211" y="1670304"/>
                </a:lnTo>
                <a:lnTo>
                  <a:pt x="1685543" y="1682496"/>
                </a:lnTo>
                <a:close/>
              </a:path>
              <a:path w="1853183" h="1836420">
                <a:moveTo>
                  <a:pt x="1607819" y="1604772"/>
                </a:moveTo>
                <a:lnTo>
                  <a:pt x="1562099" y="1560576"/>
                </a:lnTo>
                <a:lnTo>
                  <a:pt x="1574291" y="1548384"/>
                </a:lnTo>
                <a:lnTo>
                  <a:pt x="1618487" y="1592580"/>
                </a:lnTo>
                <a:lnTo>
                  <a:pt x="1607819" y="1604772"/>
                </a:lnTo>
                <a:close/>
              </a:path>
              <a:path w="1853183" h="1836420">
                <a:moveTo>
                  <a:pt x="1528572" y="1527048"/>
                </a:moveTo>
                <a:lnTo>
                  <a:pt x="1484376" y="1482852"/>
                </a:lnTo>
                <a:lnTo>
                  <a:pt x="1495043" y="1472184"/>
                </a:lnTo>
                <a:lnTo>
                  <a:pt x="1540763" y="1516380"/>
                </a:lnTo>
                <a:lnTo>
                  <a:pt x="1528572" y="1527048"/>
                </a:lnTo>
                <a:close/>
              </a:path>
              <a:path w="1853183" h="1836420">
                <a:moveTo>
                  <a:pt x="1450848" y="1449324"/>
                </a:moveTo>
                <a:lnTo>
                  <a:pt x="1406652" y="1405128"/>
                </a:lnTo>
                <a:lnTo>
                  <a:pt x="1417319" y="1394460"/>
                </a:lnTo>
                <a:lnTo>
                  <a:pt x="1461515" y="1438656"/>
                </a:lnTo>
                <a:lnTo>
                  <a:pt x="1450848" y="1449324"/>
                </a:lnTo>
                <a:close/>
              </a:path>
              <a:path w="1853183" h="1836420">
                <a:moveTo>
                  <a:pt x="1373124" y="1371600"/>
                </a:moveTo>
                <a:lnTo>
                  <a:pt x="1328928" y="1327404"/>
                </a:lnTo>
                <a:lnTo>
                  <a:pt x="1339596" y="1316736"/>
                </a:lnTo>
                <a:lnTo>
                  <a:pt x="1383791" y="1360932"/>
                </a:lnTo>
                <a:lnTo>
                  <a:pt x="1373124" y="1371600"/>
                </a:lnTo>
                <a:close/>
              </a:path>
              <a:path w="1853183" h="1836420">
                <a:moveTo>
                  <a:pt x="1295400" y="1293876"/>
                </a:moveTo>
                <a:lnTo>
                  <a:pt x="1249679" y="1249680"/>
                </a:lnTo>
                <a:lnTo>
                  <a:pt x="1261872" y="1239012"/>
                </a:lnTo>
                <a:lnTo>
                  <a:pt x="1306067" y="1283208"/>
                </a:lnTo>
                <a:lnTo>
                  <a:pt x="1295400" y="1293876"/>
                </a:lnTo>
                <a:close/>
              </a:path>
              <a:path w="1853183" h="1836420">
                <a:moveTo>
                  <a:pt x="1216152" y="1217676"/>
                </a:moveTo>
                <a:lnTo>
                  <a:pt x="1171956" y="1173480"/>
                </a:lnTo>
                <a:lnTo>
                  <a:pt x="1182623" y="1161288"/>
                </a:lnTo>
                <a:lnTo>
                  <a:pt x="1228343" y="1205484"/>
                </a:lnTo>
                <a:lnTo>
                  <a:pt x="1216152" y="1217676"/>
                </a:lnTo>
                <a:close/>
              </a:path>
              <a:path w="1853183" h="1836420">
                <a:moveTo>
                  <a:pt x="1138427" y="1139952"/>
                </a:moveTo>
                <a:lnTo>
                  <a:pt x="1094231" y="1095756"/>
                </a:lnTo>
                <a:lnTo>
                  <a:pt x="1104900" y="1083564"/>
                </a:lnTo>
                <a:lnTo>
                  <a:pt x="1149096" y="1127760"/>
                </a:lnTo>
                <a:lnTo>
                  <a:pt x="1138427" y="1139952"/>
                </a:lnTo>
                <a:close/>
              </a:path>
              <a:path w="1853183" h="1836420">
                <a:moveTo>
                  <a:pt x="1060704" y="1062228"/>
                </a:moveTo>
                <a:lnTo>
                  <a:pt x="1016508" y="1018032"/>
                </a:lnTo>
                <a:lnTo>
                  <a:pt x="1027175" y="1007364"/>
                </a:lnTo>
                <a:lnTo>
                  <a:pt x="1071371" y="1051560"/>
                </a:lnTo>
                <a:lnTo>
                  <a:pt x="1060704" y="1062228"/>
                </a:lnTo>
                <a:close/>
              </a:path>
              <a:path w="1853183" h="1836420">
                <a:moveTo>
                  <a:pt x="982979" y="984504"/>
                </a:moveTo>
                <a:lnTo>
                  <a:pt x="937260" y="940308"/>
                </a:lnTo>
                <a:lnTo>
                  <a:pt x="949452" y="929640"/>
                </a:lnTo>
                <a:lnTo>
                  <a:pt x="993648" y="973836"/>
                </a:lnTo>
                <a:lnTo>
                  <a:pt x="982979" y="984504"/>
                </a:lnTo>
                <a:close/>
              </a:path>
              <a:path w="1853183" h="1836420">
                <a:moveTo>
                  <a:pt x="903731" y="906780"/>
                </a:moveTo>
                <a:lnTo>
                  <a:pt x="859535" y="862584"/>
                </a:lnTo>
                <a:lnTo>
                  <a:pt x="870204" y="851916"/>
                </a:lnTo>
                <a:lnTo>
                  <a:pt x="915923" y="896112"/>
                </a:lnTo>
                <a:lnTo>
                  <a:pt x="903731" y="906780"/>
                </a:lnTo>
                <a:close/>
              </a:path>
              <a:path w="1853183" h="1836420">
                <a:moveTo>
                  <a:pt x="826008" y="829056"/>
                </a:moveTo>
                <a:lnTo>
                  <a:pt x="781812" y="784860"/>
                </a:lnTo>
                <a:lnTo>
                  <a:pt x="792479" y="774192"/>
                </a:lnTo>
                <a:lnTo>
                  <a:pt x="836675" y="818388"/>
                </a:lnTo>
                <a:lnTo>
                  <a:pt x="826008" y="829056"/>
                </a:lnTo>
                <a:close/>
              </a:path>
              <a:path w="1853183" h="1836420">
                <a:moveTo>
                  <a:pt x="748283" y="752856"/>
                </a:moveTo>
                <a:lnTo>
                  <a:pt x="704087" y="708660"/>
                </a:lnTo>
                <a:lnTo>
                  <a:pt x="714756" y="696468"/>
                </a:lnTo>
                <a:lnTo>
                  <a:pt x="758952" y="740664"/>
                </a:lnTo>
                <a:lnTo>
                  <a:pt x="748283" y="752856"/>
                </a:lnTo>
                <a:close/>
              </a:path>
              <a:path w="1853183" h="1836420">
                <a:moveTo>
                  <a:pt x="670560" y="675132"/>
                </a:moveTo>
                <a:lnTo>
                  <a:pt x="624839" y="630936"/>
                </a:lnTo>
                <a:lnTo>
                  <a:pt x="637031" y="618744"/>
                </a:lnTo>
                <a:lnTo>
                  <a:pt x="681227" y="662940"/>
                </a:lnTo>
                <a:lnTo>
                  <a:pt x="670560" y="675132"/>
                </a:lnTo>
                <a:close/>
              </a:path>
              <a:path w="1853183" h="1836420">
                <a:moveTo>
                  <a:pt x="591312" y="597408"/>
                </a:moveTo>
                <a:lnTo>
                  <a:pt x="547116" y="553212"/>
                </a:lnTo>
                <a:lnTo>
                  <a:pt x="557783" y="542544"/>
                </a:lnTo>
                <a:lnTo>
                  <a:pt x="603504" y="586740"/>
                </a:lnTo>
                <a:lnTo>
                  <a:pt x="591312" y="597408"/>
                </a:lnTo>
                <a:close/>
              </a:path>
              <a:path w="1853183" h="1836420">
                <a:moveTo>
                  <a:pt x="513587" y="519683"/>
                </a:moveTo>
                <a:lnTo>
                  <a:pt x="469391" y="475487"/>
                </a:lnTo>
                <a:lnTo>
                  <a:pt x="480059" y="464820"/>
                </a:lnTo>
                <a:lnTo>
                  <a:pt x="524255" y="509016"/>
                </a:lnTo>
                <a:lnTo>
                  <a:pt x="513587" y="519683"/>
                </a:lnTo>
                <a:close/>
              </a:path>
              <a:path w="1853183" h="1836420">
                <a:moveTo>
                  <a:pt x="435863" y="441960"/>
                </a:moveTo>
                <a:lnTo>
                  <a:pt x="391667" y="397764"/>
                </a:lnTo>
                <a:lnTo>
                  <a:pt x="402336" y="387095"/>
                </a:lnTo>
                <a:lnTo>
                  <a:pt x="446532" y="431291"/>
                </a:lnTo>
                <a:lnTo>
                  <a:pt x="435863" y="441960"/>
                </a:lnTo>
                <a:close/>
              </a:path>
              <a:path w="1853183" h="1836420">
                <a:moveTo>
                  <a:pt x="358140" y="364236"/>
                </a:moveTo>
                <a:lnTo>
                  <a:pt x="312420" y="320040"/>
                </a:lnTo>
                <a:lnTo>
                  <a:pt x="324612" y="309371"/>
                </a:lnTo>
                <a:lnTo>
                  <a:pt x="368808" y="353568"/>
                </a:lnTo>
                <a:lnTo>
                  <a:pt x="358140" y="364236"/>
                </a:lnTo>
                <a:close/>
              </a:path>
              <a:path w="1853183" h="1836420">
                <a:moveTo>
                  <a:pt x="278891" y="288036"/>
                </a:moveTo>
                <a:lnTo>
                  <a:pt x="234696" y="243840"/>
                </a:lnTo>
                <a:lnTo>
                  <a:pt x="245363" y="231648"/>
                </a:lnTo>
                <a:lnTo>
                  <a:pt x="291083" y="275844"/>
                </a:lnTo>
                <a:lnTo>
                  <a:pt x="278891" y="288036"/>
                </a:lnTo>
                <a:close/>
              </a:path>
              <a:path w="1853183" h="1836420">
                <a:moveTo>
                  <a:pt x="201167" y="210312"/>
                </a:moveTo>
                <a:lnTo>
                  <a:pt x="156971" y="166116"/>
                </a:lnTo>
                <a:lnTo>
                  <a:pt x="167640" y="153924"/>
                </a:lnTo>
                <a:lnTo>
                  <a:pt x="211836" y="198120"/>
                </a:lnTo>
                <a:lnTo>
                  <a:pt x="201167" y="210312"/>
                </a:lnTo>
                <a:close/>
              </a:path>
              <a:path w="1853183" h="1836420">
                <a:moveTo>
                  <a:pt x="123443" y="132587"/>
                </a:moveTo>
                <a:lnTo>
                  <a:pt x="79247" y="88391"/>
                </a:lnTo>
                <a:lnTo>
                  <a:pt x="89916" y="77724"/>
                </a:lnTo>
                <a:lnTo>
                  <a:pt x="134112" y="121920"/>
                </a:lnTo>
                <a:lnTo>
                  <a:pt x="123443" y="132587"/>
                </a:lnTo>
                <a:close/>
              </a:path>
              <a:path w="1853183" h="1836420">
                <a:moveTo>
                  <a:pt x="45720" y="54864"/>
                </a:moveTo>
                <a:lnTo>
                  <a:pt x="0" y="10668"/>
                </a:lnTo>
                <a:lnTo>
                  <a:pt x="12191" y="0"/>
                </a:lnTo>
                <a:lnTo>
                  <a:pt x="56387" y="44195"/>
                </a:lnTo>
                <a:lnTo>
                  <a:pt x="45720" y="548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996428" y="4433316"/>
            <a:ext cx="813816" cy="425195"/>
          </a:xfrm>
          <a:custGeom>
            <a:avLst/>
            <a:gdLst/>
            <a:ahLst/>
            <a:cxnLst/>
            <a:rect l="l" t="t" r="r" b="b"/>
            <a:pathLst>
              <a:path w="813816" h="425195">
                <a:moveTo>
                  <a:pt x="592835" y="79248"/>
                </a:moveTo>
                <a:lnTo>
                  <a:pt x="597407" y="79248"/>
                </a:lnTo>
                <a:lnTo>
                  <a:pt x="600455" y="80772"/>
                </a:lnTo>
                <a:lnTo>
                  <a:pt x="605027" y="82295"/>
                </a:lnTo>
                <a:lnTo>
                  <a:pt x="608075" y="83819"/>
                </a:lnTo>
                <a:lnTo>
                  <a:pt x="611123" y="86867"/>
                </a:lnTo>
                <a:lnTo>
                  <a:pt x="614171" y="89916"/>
                </a:lnTo>
                <a:lnTo>
                  <a:pt x="615695" y="94487"/>
                </a:lnTo>
                <a:lnTo>
                  <a:pt x="618743" y="99059"/>
                </a:lnTo>
                <a:lnTo>
                  <a:pt x="621791" y="103632"/>
                </a:lnTo>
                <a:lnTo>
                  <a:pt x="643127" y="149351"/>
                </a:lnTo>
                <a:lnTo>
                  <a:pt x="643127" y="152400"/>
                </a:lnTo>
                <a:lnTo>
                  <a:pt x="640079" y="153924"/>
                </a:lnTo>
                <a:lnTo>
                  <a:pt x="637032" y="155448"/>
                </a:lnTo>
                <a:lnTo>
                  <a:pt x="633983" y="156972"/>
                </a:lnTo>
                <a:lnTo>
                  <a:pt x="630935" y="156972"/>
                </a:lnTo>
                <a:lnTo>
                  <a:pt x="629411" y="155448"/>
                </a:lnTo>
                <a:lnTo>
                  <a:pt x="608075" y="111251"/>
                </a:lnTo>
                <a:lnTo>
                  <a:pt x="606551" y="108203"/>
                </a:lnTo>
                <a:lnTo>
                  <a:pt x="605027" y="103632"/>
                </a:lnTo>
                <a:lnTo>
                  <a:pt x="601979" y="102108"/>
                </a:lnTo>
                <a:lnTo>
                  <a:pt x="600455" y="99059"/>
                </a:lnTo>
                <a:lnTo>
                  <a:pt x="598932" y="97535"/>
                </a:lnTo>
                <a:lnTo>
                  <a:pt x="595883" y="96011"/>
                </a:lnTo>
                <a:lnTo>
                  <a:pt x="594359" y="96011"/>
                </a:lnTo>
                <a:lnTo>
                  <a:pt x="591311" y="94487"/>
                </a:lnTo>
                <a:lnTo>
                  <a:pt x="585216" y="94487"/>
                </a:lnTo>
                <a:lnTo>
                  <a:pt x="582167" y="96011"/>
                </a:lnTo>
                <a:lnTo>
                  <a:pt x="577595" y="97535"/>
                </a:lnTo>
                <a:lnTo>
                  <a:pt x="576071" y="100583"/>
                </a:lnTo>
                <a:lnTo>
                  <a:pt x="573023" y="105156"/>
                </a:lnTo>
                <a:lnTo>
                  <a:pt x="571500" y="108203"/>
                </a:lnTo>
                <a:lnTo>
                  <a:pt x="568451" y="114300"/>
                </a:lnTo>
                <a:lnTo>
                  <a:pt x="566927" y="120395"/>
                </a:lnTo>
                <a:lnTo>
                  <a:pt x="591311" y="173735"/>
                </a:lnTo>
                <a:lnTo>
                  <a:pt x="591311" y="176783"/>
                </a:lnTo>
                <a:lnTo>
                  <a:pt x="588264" y="178308"/>
                </a:lnTo>
                <a:lnTo>
                  <a:pt x="585216" y="179832"/>
                </a:lnTo>
                <a:lnTo>
                  <a:pt x="582167" y="179832"/>
                </a:lnTo>
                <a:lnTo>
                  <a:pt x="579119" y="181356"/>
                </a:lnTo>
                <a:lnTo>
                  <a:pt x="577595" y="179832"/>
                </a:lnTo>
                <a:lnTo>
                  <a:pt x="542543" y="105156"/>
                </a:lnTo>
                <a:lnTo>
                  <a:pt x="542543" y="102108"/>
                </a:lnTo>
                <a:lnTo>
                  <a:pt x="545591" y="100583"/>
                </a:lnTo>
                <a:lnTo>
                  <a:pt x="548639" y="99059"/>
                </a:lnTo>
                <a:lnTo>
                  <a:pt x="551687" y="97535"/>
                </a:lnTo>
                <a:lnTo>
                  <a:pt x="554735" y="97535"/>
                </a:lnTo>
                <a:lnTo>
                  <a:pt x="554735" y="99059"/>
                </a:lnTo>
                <a:lnTo>
                  <a:pt x="559307" y="108203"/>
                </a:lnTo>
                <a:lnTo>
                  <a:pt x="562355" y="102108"/>
                </a:lnTo>
                <a:lnTo>
                  <a:pt x="565403" y="96011"/>
                </a:lnTo>
                <a:lnTo>
                  <a:pt x="568451" y="92964"/>
                </a:lnTo>
                <a:lnTo>
                  <a:pt x="571500" y="88391"/>
                </a:lnTo>
                <a:lnTo>
                  <a:pt x="574548" y="85343"/>
                </a:lnTo>
                <a:lnTo>
                  <a:pt x="579119" y="82295"/>
                </a:lnTo>
                <a:lnTo>
                  <a:pt x="583691" y="80772"/>
                </a:lnTo>
                <a:lnTo>
                  <a:pt x="588264" y="79248"/>
                </a:lnTo>
                <a:lnTo>
                  <a:pt x="592835" y="79248"/>
                </a:lnTo>
                <a:close/>
              </a:path>
              <a:path w="813816" h="425195">
                <a:moveTo>
                  <a:pt x="673607" y="80772"/>
                </a:moveTo>
                <a:lnTo>
                  <a:pt x="679703" y="79248"/>
                </a:lnTo>
                <a:lnTo>
                  <a:pt x="673607" y="94487"/>
                </a:lnTo>
                <a:lnTo>
                  <a:pt x="670559" y="96011"/>
                </a:lnTo>
                <a:lnTo>
                  <a:pt x="669035" y="99059"/>
                </a:lnTo>
                <a:lnTo>
                  <a:pt x="669035" y="83819"/>
                </a:lnTo>
                <a:lnTo>
                  <a:pt x="673607" y="80772"/>
                </a:lnTo>
                <a:close/>
              </a:path>
              <a:path w="813816" h="425195">
                <a:moveTo>
                  <a:pt x="637032" y="76200"/>
                </a:moveTo>
                <a:lnTo>
                  <a:pt x="635507" y="73151"/>
                </a:lnTo>
                <a:lnTo>
                  <a:pt x="635507" y="67056"/>
                </a:lnTo>
                <a:lnTo>
                  <a:pt x="637032" y="64008"/>
                </a:lnTo>
                <a:lnTo>
                  <a:pt x="638555" y="60959"/>
                </a:lnTo>
                <a:lnTo>
                  <a:pt x="640079" y="59435"/>
                </a:lnTo>
                <a:lnTo>
                  <a:pt x="643127" y="56387"/>
                </a:lnTo>
                <a:lnTo>
                  <a:pt x="644651" y="54864"/>
                </a:lnTo>
                <a:lnTo>
                  <a:pt x="647700" y="53340"/>
                </a:lnTo>
                <a:lnTo>
                  <a:pt x="649223" y="51816"/>
                </a:lnTo>
                <a:lnTo>
                  <a:pt x="652271" y="48767"/>
                </a:lnTo>
                <a:lnTo>
                  <a:pt x="655319" y="47243"/>
                </a:lnTo>
                <a:lnTo>
                  <a:pt x="658367" y="45719"/>
                </a:lnTo>
                <a:lnTo>
                  <a:pt x="662939" y="44195"/>
                </a:lnTo>
                <a:lnTo>
                  <a:pt x="669035" y="42672"/>
                </a:lnTo>
                <a:lnTo>
                  <a:pt x="672083" y="41148"/>
                </a:lnTo>
                <a:lnTo>
                  <a:pt x="681227" y="41148"/>
                </a:lnTo>
                <a:lnTo>
                  <a:pt x="684275" y="42672"/>
                </a:lnTo>
                <a:lnTo>
                  <a:pt x="687323" y="44195"/>
                </a:lnTo>
                <a:lnTo>
                  <a:pt x="690371" y="45719"/>
                </a:lnTo>
                <a:lnTo>
                  <a:pt x="693419" y="48767"/>
                </a:lnTo>
                <a:lnTo>
                  <a:pt x="696467" y="51816"/>
                </a:lnTo>
                <a:lnTo>
                  <a:pt x="697991" y="56387"/>
                </a:lnTo>
                <a:lnTo>
                  <a:pt x="701039" y="60959"/>
                </a:lnTo>
                <a:lnTo>
                  <a:pt x="723900" y="111251"/>
                </a:lnTo>
                <a:lnTo>
                  <a:pt x="723900" y="114300"/>
                </a:lnTo>
                <a:lnTo>
                  <a:pt x="720851" y="115824"/>
                </a:lnTo>
                <a:lnTo>
                  <a:pt x="717803" y="117348"/>
                </a:lnTo>
                <a:lnTo>
                  <a:pt x="714755" y="118872"/>
                </a:lnTo>
                <a:lnTo>
                  <a:pt x="713232" y="117348"/>
                </a:lnTo>
                <a:lnTo>
                  <a:pt x="708659" y="109727"/>
                </a:lnTo>
                <a:lnTo>
                  <a:pt x="707135" y="114300"/>
                </a:lnTo>
                <a:lnTo>
                  <a:pt x="705611" y="118872"/>
                </a:lnTo>
                <a:lnTo>
                  <a:pt x="702564" y="123443"/>
                </a:lnTo>
                <a:lnTo>
                  <a:pt x="699516" y="126491"/>
                </a:lnTo>
                <a:lnTo>
                  <a:pt x="694943" y="129540"/>
                </a:lnTo>
                <a:lnTo>
                  <a:pt x="690371" y="132587"/>
                </a:lnTo>
                <a:lnTo>
                  <a:pt x="685800" y="134111"/>
                </a:lnTo>
                <a:lnTo>
                  <a:pt x="682751" y="135635"/>
                </a:lnTo>
                <a:lnTo>
                  <a:pt x="672083" y="135635"/>
                </a:lnTo>
                <a:lnTo>
                  <a:pt x="669035" y="134111"/>
                </a:lnTo>
                <a:lnTo>
                  <a:pt x="665987" y="134111"/>
                </a:lnTo>
                <a:lnTo>
                  <a:pt x="662939" y="132587"/>
                </a:lnTo>
                <a:lnTo>
                  <a:pt x="659891" y="129540"/>
                </a:lnTo>
                <a:lnTo>
                  <a:pt x="656843" y="128016"/>
                </a:lnTo>
                <a:lnTo>
                  <a:pt x="655319" y="124967"/>
                </a:lnTo>
                <a:lnTo>
                  <a:pt x="653795" y="120395"/>
                </a:lnTo>
                <a:lnTo>
                  <a:pt x="652271" y="117348"/>
                </a:lnTo>
                <a:lnTo>
                  <a:pt x="650748" y="112775"/>
                </a:lnTo>
                <a:lnTo>
                  <a:pt x="650748" y="105156"/>
                </a:lnTo>
                <a:lnTo>
                  <a:pt x="652271" y="100583"/>
                </a:lnTo>
                <a:lnTo>
                  <a:pt x="655319" y="97535"/>
                </a:lnTo>
                <a:lnTo>
                  <a:pt x="656843" y="94487"/>
                </a:lnTo>
                <a:lnTo>
                  <a:pt x="659891" y="91440"/>
                </a:lnTo>
                <a:lnTo>
                  <a:pt x="664464" y="86867"/>
                </a:lnTo>
                <a:lnTo>
                  <a:pt x="669035" y="83819"/>
                </a:lnTo>
                <a:lnTo>
                  <a:pt x="669035" y="99059"/>
                </a:lnTo>
                <a:lnTo>
                  <a:pt x="667511" y="100583"/>
                </a:lnTo>
                <a:lnTo>
                  <a:pt x="665987" y="103632"/>
                </a:lnTo>
                <a:lnTo>
                  <a:pt x="665987" y="111251"/>
                </a:lnTo>
                <a:lnTo>
                  <a:pt x="667511" y="114300"/>
                </a:lnTo>
                <a:lnTo>
                  <a:pt x="669035" y="117348"/>
                </a:lnTo>
                <a:lnTo>
                  <a:pt x="672083" y="120395"/>
                </a:lnTo>
                <a:lnTo>
                  <a:pt x="675132" y="121919"/>
                </a:lnTo>
                <a:lnTo>
                  <a:pt x="682751" y="121919"/>
                </a:lnTo>
                <a:lnTo>
                  <a:pt x="687323" y="120395"/>
                </a:lnTo>
                <a:lnTo>
                  <a:pt x="691895" y="118872"/>
                </a:lnTo>
                <a:lnTo>
                  <a:pt x="693419" y="115824"/>
                </a:lnTo>
                <a:lnTo>
                  <a:pt x="696467" y="112775"/>
                </a:lnTo>
                <a:lnTo>
                  <a:pt x="697991" y="109727"/>
                </a:lnTo>
                <a:lnTo>
                  <a:pt x="701039" y="105156"/>
                </a:lnTo>
                <a:lnTo>
                  <a:pt x="702564" y="99059"/>
                </a:lnTo>
                <a:lnTo>
                  <a:pt x="694943" y="83819"/>
                </a:lnTo>
                <a:lnTo>
                  <a:pt x="682751" y="89916"/>
                </a:lnTo>
                <a:lnTo>
                  <a:pt x="679703" y="91440"/>
                </a:lnTo>
                <a:lnTo>
                  <a:pt x="676655" y="92964"/>
                </a:lnTo>
                <a:lnTo>
                  <a:pt x="673607" y="94487"/>
                </a:lnTo>
                <a:lnTo>
                  <a:pt x="679703" y="79248"/>
                </a:lnTo>
                <a:lnTo>
                  <a:pt x="690371" y="73151"/>
                </a:lnTo>
                <a:lnTo>
                  <a:pt x="687323" y="68580"/>
                </a:lnTo>
                <a:lnTo>
                  <a:pt x="685800" y="65532"/>
                </a:lnTo>
                <a:lnTo>
                  <a:pt x="684275" y="62483"/>
                </a:lnTo>
                <a:lnTo>
                  <a:pt x="681227" y="59435"/>
                </a:lnTo>
                <a:lnTo>
                  <a:pt x="679703" y="57911"/>
                </a:lnTo>
                <a:lnTo>
                  <a:pt x="676655" y="56387"/>
                </a:lnTo>
                <a:lnTo>
                  <a:pt x="673607" y="54864"/>
                </a:lnTo>
                <a:lnTo>
                  <a:pt x="670559" y="54864"/>
                </a:lnTo>
                <a:lnTo>
                  <a:pt x="667511" y="56387"/>
                </a:lnTo>
                <a:lnTo>
                  <a:pt x="664464" y="56387"/>
                </a:lnTo>
                <a:lnTo>
                  <a:pt x="661416" y="57911"/>
                </a:lnTo>
                <a:lnTo>
                  <a:pt x="658367" y="59435"/>
                </a:lnTo>
                <a:lnTo>
                  <a:pt x="655319" y="60959"/>
                </a:lnTo>
                <a:lnTo>
                  <a:pt x="653795" y="64008"/>
                </a:lnTo>
                <a:lnTo>
                  <a:pt x="650748" y="65532"/>
                </a:lnTo>
                <a:lnTo>
                  <a:pt x="649223" y="67056"/>
                </a:lnTo>
                <a:lnTo>
                  <a:pt x="647700" y="70103"/>
                </a:lnTo>
                <a:lnTo>
                  <a:pt x="644651" y="73151"/>
                </a:lnTo>
                <a:lnTo>
                  <a:pt x="643127" y="76200"/>
                </a:lnTo>
                <a:lnTo>
                  <a:pt x="640079" y="77724"/>
                </a:lnTo>
                <a:lnTo>
                  <a:pt x="637032" y="76200"/>
                </a:lnTo>
                <a:close/>
              </a:path>
              <a:path w="813816" h="425195">
                <a:moveTo>
                  <a:pt x="749807" y="100583"/>
                </a:moveTo>
                <a:lnTo>
                  <a:pt x="714755" y="24383"/>
                </a:lnTo>
                <a:lnTo>
                  <a:pt x="714755" y="21335"/>
                </a:lnTo>
                <a:lnTo>
                  <a:pt x="717803" y="19811"/>
                </a:lnTo>
                <a:lnTo>
                  <a:pt x="720851" y="18287"/>
                </a:lnTo>
                <a:lnTo>
                  <a:pt x="726948" y="18287"/>
                </a:lnTo>
                <a:lnTo>
                  <a:pt x="731519" y="28956"/>
                </a:lnTo>
                <a:lnTo>
                  <a:pt x="733043" y="22859"/>
                </a:lnTo>
                <a:lnTo>
                  <a:pt x="736091" y="16764"/>
                </a:lnTo>
                <a:lnTo>
                  <a:pt x="739139" y="12191"/>
                </a:lnTo>
                <a:lnTo>
                  <a:pt x="742187" y="9143"/>
                </a:lnTo>
                <a:lnTo>
                  <a:pt x="746759" y="6095"/>
                </a:lnTo>
                <a:lnTo>
                  <a:pt x="749807" y="3048"/>
                </a:lnTo>
                <a:lnTo>
                  <a:pt x="755903" y="1524"/>
                </a:lnTo>
                <a:lnTo>
                  <a:pt x="760475" y="0"/>
                </a:lnTo>
                <a:lnTo>
                  <a:pt x="768095" y="0"/>
                </a:lnTo>
                <a:lnTo>
                  <a:pt x="772667" y="1524"/>
                </a:lnTo>
                <a:lnTo>
                  <a:pt x="775716" y="3048"/>
                </a:lnTo>
                <a:lnTo>
                  <a:pt x="778764" y="4572"/>
                </a:lnTo>
                <a:lnTo>
                  <a:pt x="781811" y="7619"/>
                </a:lnTo>
                <a:lnTo>
                  <a:pt x="784859" y="10667"/>
                </a:lnTo>
                <a:lnTo>
                  <a:pt x="787907" y="13716"/>
                </a:lnTo>
                <a:lnTo>
                  <a:pt x="790955" y="18287"/>
                </a:lnTo>
                <a:lnTo>
                  <a:pt x="792479" y="24383"/>
                </a:lnTo>
                <a:lnTo>
                  <a:pt x="813816" y="70103"/>
                </a:lnTo>
                <a:lnTo>
                  <a:pt x="813816" y="73151"/>
                </a:lnTo>
                <a:lnTo>
                  <a:pt x="810767" y="74675"/>
                </a:lnTo>
                <a:lnTo>
                  <a:pt x="807719" y="76200"/>
                </a:lnTo>
                <a:lnTo>
                  <a:pt x="804671" y="77724"/>
                </a:lnTo>
                <a:lnTo>
                  <a:pt x="801623" y="77724"/>
                </a:lnTo>
                <a:lnTo>
                  <a:pt x="800100" y="76200"/>
                </a:lnTo>
                <a:lnTo>
                  <a:pt x="780287" y="32003"/>
                </a:lnTo>
                <a:lnTo>
                  <a:pt x="777239" y="27432"/>
                </a:lnTo>
                <a:lnTo>
                  <a:pt x="775716" y="24383"/>
                </a:lnTo>
                <a:lnTo>
                  <a:pt x="774191" y="22859"/>
                </a:lnTo>
                <a:lnTo>
                  <a:pt x="772667" y="19811"/>
                </a:lnTo>
                <a:lnTo>
                  <a:pt x="769619" y="18287"/>
                </a:lnTo>
                <a:lnTo>
                  <a:pt x="768095" y="16764"/>
                </a:lnTo>
                <a:lnTo>
                  <a:pt x="765048" y="15240"/>
                </a:lnTo>
                <a:lnTo>
                  <a:pt x="755903" y="15240"/>
                </a:lnTo>
                <a:lnTo>
                  <a:pt x="752855" y="16764"/>
                </a:lnTo>
                <a:lnTo>
                  <a:pt x="749807" y="18287"/>
                </a:lnTo>
                <a:lnTo>
                  <a:pt x="746759" y="21335"/>
                </a:lnTo>
                <a:lnTo>
                  <a:pt x="745235" y="25908"/>
                </a:lnTo>
                <a:lnTo>
                  <a:pt x="742187" y="28956"/>
                </a:lnTo>
                <a:lnTo>
                  <a:pt x="740664" y="35051"/>
                </a:lnTo>
                <a:lnTo>
                  <a:pt x="739139" y="41148"/>
                </a:lnTo>
                <a:lnTo>
                  <a:pt x="763523" y="92964"/>
                </a:lnTo>
                <a:lnTo>
                  <a:pt x="763523" y="96011"/>
                </a:lnTo>
                <a:lnTo>
                  <a:pt x="760475" y="97535"/>
                </a:lnTo>
                <a:lnTo>
                  <a:pt x="757427" y="99059"/>
                </a:lnTo>
                <a:lnTo>
                  <a:pt x="754379" y="100583"/>
                </a:lnTo>
                <a:lnTo>
                  <a:pt x="751332" y="102108"/>
                </a:lnTo>
                <a:lnTo>
                  <a:pt x="749807" y="100583"/>
                </a:lnTo>
                <a:close/>
              </a:path>
              <a:path w="813816" h="425195">
                <a:moveTo>
                  <a:pt x="397764" y="169164"/>
                </a:moveTo>
                <a:lnTo>
                  <a:pt x="408432" y="164591"/>
                </a:lnTo>
                <a:lnTo>
                  <a:pt x="399287" y="146303"/>
                </a:lnTo>
                <a:lnTo>
                  <a:pt x="400811" y="143256"/>
                </a:lnTo>
                <a:lnTo>
                  <a:pt x="403859" y="141732"/>
                </a:lnTo>
                <a:lnTo>
                  <a:pt x="406907" y="140208"/>
                </a:lnTo>
                <a:lnTo>
                  <a:pt x="409955" y="138683"/>
                </a:lnTo>
                <a:lnTo>
                  <a:pt x="413003" y="138683"/>
                </a:lnTo>
                <a:lnTo>
                  <a:pt x="414527" y="140208"/>
                </a:lnTo>
                <a:lnTo>
                  <a:pt x="422148" y="158495"/>
                </a:lnTo>
                <a:lnTo>
                  <a:pt x="441959" y="149351"/>
                </a:lnTo>
                <a:lnTo>
                  <a:pt x="445007" y="149351"/>
                </a:lnTo>
                <a:lnTo>
                  <a:pt x="446532" y="152400"/>
                </a:lnTo>
                <a:lnTo>
                  <a:pt x="448055" y="155448"/>
                </a:lnTo>
                <a:lnTo>
                  <a:pt x="448055" y="158495"/>
                </a:lnTo>
                <a:lnTo>
                  <a:pt x="446532" y="160019"/>
                </a:lnTo>
                <a:lnTo>
                  <a:pt x="426719" y="169164"/>
                </a:lnTo>
                <a:lnTo>
                  <a:pt x="446532" y="211835"/>
                </a:lnTo>
                <a:lnTo>
                  <a:pt x="449579" y="216408"/>
                </a:lnTo>
                <a:lnTo>
                  <a:pt x="452627" y="219456"/>
                </a:lnTo>
                <a:lnTo>
                  <a:pt x="454151" y="222503"/>
                </a:lnTo>
                <a:lnTo>
                  <a:pt x="457200" y="224027"/>
                </a:lnTo>
                <a:lnTo>
                  <a:pt x="460248" y="224027"/>
                </a:lnTo>
                <a:lnTo>
                  <a:pt x="464819" y="222503"/>
                </a:lnTo>
                <a:lnTo>
                  <a:pt x="467867" y="220980"/>
                </a:lnTo>
                <a:lnTo>
                  <a:pt x="470916" y="217932"/>
                </a:lnTo>
                <a:lnTo>
                  <a:pt x="472439" y="214883"/>
                </a:lnTo>
                <a:lnTo>
                  <a:pt x="475487" y="214883"/>
                </a:lnTo>
                <a:lnTo>
                  <a:pt x="477011" y="217932"/>
                </a:lnTo>
                <a:lnTo>
                  <a:pt x="477011" y="219456"/>
                </a:lnTo>
                <a:lnTo>
                  <a:pt x="478535" y="222503"/>
                </a:lnTo>
                <a:lnTo>
                  <a:pt x="480059" y="225551"/>
                </a:lnTo>
                <a:lnTo>
                  <a:pt x="477011" y="228600"/>
                </a:lnTo>
                <a:lnTo>
                  <a:pt x="473964" y="231648"/>
                </a:lnTo>
                <a:lnTo>
                  <a:pt x="470916" y="233172"/>
                </a:lnTo>
                <a:lnTo>
                  <a:pt x="467867" y="234695"/>
                </a:lnTo>
                <a:lnTo>
                  <a:pt x="464819" y="236219"/>
                </a:lnTo>
                <a:lnTo>
                  <a:pt x="460248" y="237743"/>
                </a:lnTo>
                <a:lnTo>
                  <a:pt x="451103" y="237743"/>
                </a:lnTo>
                <a:lnTo>
                  <a:pt x="448055" y="236219"/>
                </a:lnTo>
                <a:lnTo>
                  <a:pt x="445007" y="234695"/>
                </a:lnTo>
                <a:lnTo>
                  <a:pt x="443483" y="233172"/>
                </a:lnTo>
                <a:lnTo>
                  <a:pt x="440435" y="230124"/>
                </a:lnTo>
                <a:lnTo>
                  <a:pt x="438911" y="227075"/>
                </a:lnTo>
                <a:lnTo>
                  <a:pt x="435864" y="224027"/>
                </a:lnTo>
                <a:lnTo>
                  <a:pt x="434339" y="219456"/>
                </a:lnTo>
                <a:lnTo>
                  <a:pt x="413003" y="175259"/>
                </a:lnTo>
                <a:lnTo>
                  <a:pt x="403859" y="181356"/>
                </a:lnTo>
                <a:lnTo>
                  <a:pt x="400811" y="181356"/>
                </a:lnTo>
                <a:lnTo>
                  <a:pt x="399287" y="178308"/>
                </a:lnTo>
                <a:lnTo>
                  <a:pt x="397764" y="175259"/>
                </a:lnTo>
                <a:lnTo>
                  <a:pt x="396239" y="172211"/>
                </a:lnTo>
                <a:lnTo>
                  <a:pt x="397764" y="169164"/>
                </a:lnTo>
                <a:close/>
              </a:path>
              <a:path w="813816" h="425195">
                <a:moveTo>
                  <a:pt x="129539" y="304800"/>
                </a:moveTo>
                <a:lnTo>
                  <a:pt x="123443" y="307848"/>
                </a:lnTo>
                <a:lnTo>
                  <a:pt x="120395" y="309372"/>
                </a:lnTo>
                <a:lnTo>
                  <a:pt x="117348" y="310895"/>
                </a:lnTo>
                <a:lnTo>
                  <a:pt x="118871" y="297180"/>
                </a:lnTo>
                <a:lnTo>
                  <a:pt x="124967" y="294132"/>
                </a:lnTo>
                <a:lnTo>
                  <a:pt x="131064" y="292608"/>
                </a:lnTo>
                <a:lnTo>
                  <a:pt x="140207" y="292608"/>
                </a:lnTo>
                <a:lnTo>
                  <a:pt x="144779" y="294132"/>
                </a:lnTo>
                <a:lnTo>
                  <a:pt x="149351" y="295656"/>
                </a:lnTo>
                <a:lnTo>
                  <a:pt x="153923" y="297180"/>
                </a:lnTo>
                <a:lnTo>
                  <a:pt x="156971" y="300227"/>
                </a:lnTo>
                <a:lnTo>
                  <a:pt x="160019" y="304800"/>
                </a:lnTo>
                <a:lnTo>
                  <a:pt x="163067" y="307848"/>
                </a:lnTo>
                <a:lnTo>
                  <a:pt x="166116" y="312419"/>
                </a:lnTo>
                <a:lnTo>
                  <a:pt x="169164" y="316991"/>
                </a:lnTo>
                <a:lnTo>
                  <a:pt x="169164" y="320040"/>
                </a:lnTo>
                <a:lnTo>
                  <a:pt x="170687" y="323087"/>
                </a:lnTo>
                <a:lnTo>
                  <a:pt x="169164" y="326135"/>
                </a:lnTo>
                <a:lnTo>
                  <a:pt x="167639" y="327659"/>
                </a:lnTo>
                <a:lnTo>
                  <a:pt x="153923" y="321564"/>
                </a:lnTo>
                <a:lnTo>
                  <a:pt x="150875" y="313943"/>
                </a:lnTo>
                <a:lnTo>
                  <a:pt x="146303" y="309372"/>
                </a:lnTo>
                <a:lnTo>
                  <a:pt x="141732" y="307848"/>
                </a:lnTo>
                <a:lnTo>
                  <a:pt x="135635" y="304800"/>
                </a:lnTo>
                <a:lnTo>
                  <a:pt x="129539" y="304800"/>
                </a:lnTo>
                <a:close/>
              </a:path>
              <a:path w="813816" h="425195">
                <a:moveTo>
                  <a:pt x="96011" y="330708"/>
                </a:moveTo>
                <a:lnTo>
                  <a:pt x="96011" y="324611"/>
                </a:lnTo>
                <a:lnTo>
                  <a:pt x="97535" y="320040"/>
                </a:lnTo>
                <a:lnTo>
                  <a:pt x="99059" y="315467"/>
                </a:lnTo>
                <a:lnTo>
                  <a:pt x="102107" y="310895"/>
                </a:lnTo>
                <a:lnTo>
                  <a:pt x="105155" y="306324"/>
                </a:lnTo>
                <a:lnTo>
                  <a:pt x="108203" y="303275"/>
                </a:lnTo>
                <a:lnTo>
                  <a:pt x="112775" y="298703"/>
                </a:lnTo>
                <a:lnTo>
                  <a:pt x="118871" y="297180"/>
                </a:lnTo>
                <a:lnTo>
                  <a:pt x="117348" y="310895"/>
                </a:lnTo>
                <a:lnTo>
                  <a:pt x="115823" y="313943"/>
                </a:lnTo>
                <a:lnTo>
                  <a:pt x="112775" y="316991"/>
                </a:lnTo>
                <a:lnTo>
                  <a:pt x="111251" y="318516"/>
                </a:lnTo>
                <a:lnTo>
                  <a:pt x="111251" y="321564"/>
                </a:lnTo>
                <a:lnTo>
                  <a:pt x="109727" y="324611"/>
                </a:lnTo>
                <a:lnTo>
                  <a:pt x="109727" y="330708"/>
                </a:lnTo>
                <a:lnTo>
                  <a:pt x="111251" y="335280"/>
                </a:lnTo>
                <a:lnTo>
                  <a:pt x="111251" y="338327"/>
                </a:lnTo>
                <a:lnTo>
                  <a:pt x="112775" y="341375"/>
                </a:lnTo>
                <a:lnTo>
                  <a:pt x="153923" y="321564"/>
                </a:lnTo>
                <a:lnTo>
                  <a:pt x="167639" y="327659"/>
                </a:lnTo>
                <a:lnTo>
                  <a:pt x="117348" y="350519"/>
                </a:lnTo>
                <a:lnTo>
                  <a:pt x="118871" y="355091"/>
                </a:lnTo>
                <a:lnTo>
                  <a:pt x="121919" y="358140"/>
                </a:lnTo>
                <a:lnTo>
                  <a:pt x="123443" y="361187"/>
                </a:lnTo>
                <a:lnTo>
                  <a:pt x="126491" y="364235"/>
                </a:lnTo>
                <a:lnTo>
                  <a:pt x="129539" y="367283"/>
                </a:lnTo>
                <a:lnTo>
                  <a:pt x="132587" y="368808"/>
                </a:lnTo>
                <a:lnTo>
                  <a:pt x="135635" y="370332"/>
                </a:lnTo>
                <a:lnTo>
                  <a:pt x="146303" y="370332"/>
                </a:lnTo>
                <a:lnTo>
                  <a:pt x="150875" y="368808"/>
                </a:lnTo>
                <a:lnTo>
                  <a:pt x="155448" y="367283"/>
                </a:lnTo>
                <a:lnTo>
                  <a:pt x="158495" y="365759"/>
                </a:lnTo>
                <a:lnTo>
                  <a:pt x="161543" y="364235"/>
                </a:lnTo>
                <a:lnTo>
                  <a:pt x="164591" y="361187"/>
                </a:lnTo>
                <a:lnTo>
                  <a:pt x="166116" y="359664"/>
                </a:lnTo>
                <a:lnTo>
                  <a:pt x="169164" y="358140"/>
                </a:lnTo>
                <a:lnTo>
                  <a:pt x="172211" y="355091"/>
                </a:lnTo>
                <a:lnTo>
                  <a:pt x="175259" y="352043"/>
                </a:lnTo>
                <a:lnTo>
                  <a:pt x="178307" y="348995"/>
                </a:lnTo>
                <a:lnTo>
                  <a:pt x="181355" y="352043"/>
                </a:lnTo>
                <a:lnTo>
                  <a:pt x="182879" y="355091"/>
                </a:lnTo>
                <a:lnTo>
                  <a:pt x="182879" y="361187"/>
                </a:lnTo>
                <a:lnTo>
                  <a:pt x="179832" y="364235"/>
                </a:lnTo>
                <a:lnTo>
                  <a:pt x="176783" y="367283"/>
                </a:lnTo>
                <a:lnTo>
                  <a:pt x="173735" y="368808"/>
                </a:lnTo>
                <a:lnTo>
                  <a:pt x="172211" y="371856"/>
                </a:lnTo>
                <a:lnTo>
                  <a:pt x="169164" y="373380"/>
                </a:lnTo>
                <a:lnTo>
                  <a:pt x="166116" y="374903"/>
                </a:lnTo>
                <a:lnTo>
                  <a:pt x="163067" y="377951"/>
                </a:lnTo>
                <a:lnTo>
                  <a:pt x="158495" y="379475"/>
                </a:lnTo>
                <a:lnTo>
                  <a:pt x="152400" y="381000"/>
                </a:lnTo>
                <a:lnTo>
                  <a:pt x="146303" y="384048"/>
                </a:lnTo>
                <a:lnTo>
                  <a:pt x="131064" y="384048"/>
                </a:lnTo>
                <a:lnTo>
                  <a:pt x="126491" y="381000"/>
                </a:lnTo>
                <a:lnTo>
                  <a:pt x="121919" y="379475"/>
                </a:lnTo>
                <a:lnTo>
                  <a:pt x="117348" y="376427"/>
                </a:lnTo>
                <a:lnTo>
                  <a:pt x="112775" y="371856"/>
                </a:lnTo>
                <a:lnTo>
                  <a:pt x="108203" y="367283"/>
                </a:lnTo>
                <a:lnTo>
                  <a:pt x="105155" y="362711"/>
                </a:lnTo>
                <a:lnTo>
                  <a:pt x="102107" y="355091"/>
                </a:lnTo>
                <a:lnTo>
                  <a:pt x="99059" y="348995"/>
                </a:lnTo>
                <a:lnTo>
                  <a:pt x="97535" y="342900"/>
                </a:lnTo>
                <a:lnTo>
                  <a:pt x="96011" y="336803"/>
                </a:lnTo>
                <a:lnTo>
                  <a:pt x="96011" y="330708"/>
                </a:lnTo>
                <a:close/>
              </a:path>
              <a:path w="813816" h="425195">
                <a:moveTo>
                  <a:pt x="67055" y="417575"/>
                </a:moveTo>
                <a:lnTo>
                  <a:pt x="65532" y="420624"/>
                </a:lnTo>
                <a:lnTo>
                  <a:pt x="62483" y="422148"/>
                </a:lnTo>
                <a:lnTo>
                  <a:pt x="59435" y="423672"/>
                </a:lnTo>
                <a:lnTo>
                  <a:pt x="56387" y="425195"/>
                </a:lnTo>
                <a:lnTo>
                  <a:pt x="53339" y="425195"/>
                </a:lnTo>
                <a:lnTo>
                  <a:pt x="53339" y="423672"/>
                </a:lnTo>
                <a:lnTo>
                  <a:pt x="0" y="312419"/>
                </a:lnTo>
                <a:lnTo>
                  <a:pt x="1523" y="309372"/>
                </a:lnTo>
                <a:lnTo>
                  <a:pt x="4571" y="307848"/>
                </a:lnTo>
                <a:lnTo>
                  <a:pt x="7619" y="304800"/>
                </a:lnTo>
                <a:lnTo>
                  <a:pt x="15239" y="304800"/>
                </a:lnTo>
                <a:lnTo>
                  <a:pt x="45719" y="373380"/>
                </a:lnTo>
                <a:lnTo>
                  <a:pt x="59435" y="329183"/>
                </a:lnTo>
                <a:lnTo>
                  <a:pt x="60959" y="326135"/>
                </a:lnTo>
                <a:lnTo>
                  <a:pt x="64007" y="324611"/>
                </a:lnTo>
                <a:lnTo>
                  <a:pt x="67055" y="323087"/>
                </a:lnTo>
                <a:lnTo>
                  <a:pt x="70103" y="321564"/>
                </a:lnTo>
                <a:lnTo>
                  <a:pt x="73151" y="320040"/>
                </a:lnTo>
                <a:lnTo>
                  <a:pt x="76200" y="320040"/>
                </a:lnTo>
                <a:lnTo>
                  <a:pt x="76200" y="326135"/>
                </a:lnTo>
                <a:lnTo>
                  <a:pt x="60959" y="365759"/>
                </a:lnTo>
                <a:lnTo>
                  <a:pt x="111251" y="391667"/>
                </a:lnTo>
                <a:lnTo>
                  <a:pt x="114300" y="394716"/>
                </a:lnTo>
                <a:lnTo>
                  <a:pt x="114300" y="397764"/>
                </a:lnTo>
                <a:lnTo>
                  <a:pt x="111251" y="399287"/>
                </a:lnTo>
                <a:lnTo>
                  <a:pt x="108203" y="400811"/>
                </a:lnTo>
                <a:lnTo>
                  <a:pt x="105155" y="402335"/>
                </a:lnTo>
                <a:lnTo>
                  <a:pt x="102107" y="403859"/>
                </a:lnTo>
                <a:lnTo>
                  <a:pt x="99059" y="402335"/>
                </a:lnTo>
                <a:lnTo>
                  <a:pt x="97535" y="402335"/>
                </a:lnTo>
                <a:lnTo>
                  <a:pt x="47243" y="374903"/>
                </a:lnTo>
                <a:lnTo>
                  <a:pt x="67055" y="417575"/>
                </a:lnTo>
                <a:close/>
              </a:path>
              <a:path w="813816" h="425195">
                <a:moveTo>
                  <a:pt x="207264" y="256032"/>
                </a:moveTo>
                <a:lnTo>
                  <a:pt x="210311" y="254508"/>
                </a:lnTo>
                <a:lnTo>
                  <a:pt x="213359" y="254508"/>
                </a:lnTo>
                <a:lnTo>
                  <a:pt x="216407" y="252983"/>
                </a:lnTo>
                <a:lnTo>
                  <a:pt x="219455" y="254508"/>
                </a:lnTo>
                <a:lnTo>
                  <a:pt x="220979" y="257556"/>
                </a:lnTo>
                <a:lnTo>
                  <a:pt x="220979" y="259080"/>
                </a:lnTo>
                <a:lnTo>
                  <a:pt x="222503" y="262127"/>
                </a:lnTo>
                <a:lnTo>
                  <a:pt x="224027" y="265175"/>
                </a:lnTo>
                <a:lnTo>
                  <a:pt x="220979" y="268224"/>
                </a:lnTo>
                <a:lnTo>
                  <a:pt x="214883" y="268224"/>
                </a:lnTo>
                <a:lnTo>
                  <a:pt x="211835" y="269748"/>
                </a:lnTo>
                <a:lnTo>
                  <a:pt x="208787" y="271272"/>
                </a:lnTo>
                <a:lnTo>
                  <a:pt x="207264" y="272795"/>
                </a:lnTo>
                <a:lnTo>
                  <a:pt x="205739" y="275843"/>
                </a:lnTo>
                <a:lnTo>
                  <a:pt x="204216" y="278891"/>
                </a:lnTo>
                <a:lnTo>
                  <a:pt x="202691" y="281940"/>
                </a:lnTo>
                <a:lnTo>
                  <a:pt x="202691" y="286511"/>
                </a:lnTo>
                <a:lnTo>
                  <a:pt x="201167" y="291083"/>
                </a:lnTo>
                <a:lnTo>
                  <a:pt x="201167" y="294132"/>
                </a:lnTo>
                <a:lnTo>
                  <a:pt x="224027" y="344424"/>
                </a:lnTo>
                <a:lnTo>
                  <a:pt x="224027" y="347472"/>
                </a:lnTo>
                <a:lnTo>
                  <a:pt x="220979" y="347472"/>
                </a:lnTo>
                <a:lnTo>
                  <a:pt x="217932" y="350519"/>
                </a:lnTo>
                <a:lnTo>
                  <a:pt x="214883" y="352043"/>
                </a:lnTo>
                <a:lnTo>
                  <a:pt x="211835" y="352043"/>
                </a:lnTo>
                <a:lnTo>
                  <a:pt x="210311" y="350519"/>
                </a:lnTo>
                <a:lnTo>
                  <a:pt x="175259" y="275843"/>
                </a:lnTo>
                <a:lnTo>
                  <a:pt x="175259" y="272795"/>
                </a:lnTo>
                <a:lnTo>
                  <a:pt x="178307" y="271272"/>
                </a:lnTo>
                <a:lnTo>
                  <a:pt x="181355" y="269748"/>
                </a:lnTo>
                <a:lnTo>
                  <a:pt x="184403" y="268224"/>
                </a:lnTo>
                <a:lnTo>
                  <a:pt x="187451" y="268224"/>
                </a:lnTo>
                <a:lnTo>
                  <a:pt x="187451" y="269748"/>
                </a:lnTo>
                <a:lnTo>
                  <a:pt x="193548" y="280416"/>
                </a:lnTo>
                <a:lnTo>
                  <a:pt x="193548" y="272795"/>
                </a:lnTo>
                <a:lnTo>
                  <a:pt x="195071" y="269748"/>
                </a:lnTo>
                <a:lnTo>
                  <a:pt x="196595" y="268224"/>
                </a:lnTo>
                <a:lnTo>
                  <a:pt x="196595" y="265175"/>
                </a:lnTo>
                <a:lnTo>
                  <a:pt x="199643" y="262127"/>
                </a:lnTo>
                <a:lnTo>
                  <a:pt x="202691" y="259080"/>
                </a:lnTo>
                <a:lnTo>
                  <a:pt x="204216" y="257556"/>
                </a:lnTo>
                <a:lnTo>
                  <a:pt x="207264" y="256032"/>
                </a:lnTo>
                <a:close/>
              </a:path>
              <a:path w="813816" h="425195">
                <a:moveTo>
                  <a:pt x="266700" y="295656"/>
                </a:moveTo>
                <a:lnTo>
                  <a:pt x="268223" y="298703"/>
                </a:lnTo>
                <a:lnTo>
                  <a:pt x="271271" y="300227"/>
                </a:lnTo>
                <a:lnTo>
                  <a:pt x="274319" y="301751"/>
                </a:lnTo>
                <a:lnTo>
                  <a:pt x="277367" y="303275"/>
                </a:lnTo>
                <a:lnTo>
                  <a:pt x="281939" y="304800"/>
                </a:lnTo>
                <a:lnTo>
                  <a:pt x="288035" y="304800"/>
                </a:lnTo>
                <a:lnTo>
                  <a:pt x="292607" y="303275"/>
                </a:lnTo>
                <a:lnTo>
                  <a:pt x="297179" y="300227"/>
                </a:lnTo>
                <a:lnTo>
                  <a:pt x="300227" y="298703"/>
                </a:lnTo>
                <a:lnTo>
                  <a:pt x="303275" y="297180"/>
                </a:lnTo>
                <a:lnTo>
                  <a:pt x="306323" y="295656"/>
                </a:lnTo>
                <a:lnTo>
                  <a:pt x="309371" y="294132"/>
                </a:lnTo>
                <a:lnTo>
                  <a:pt x="310895" y="292608"/>
                </a:lnTo>
                <a:lnTo>
                  <a:pt x="312419" y="289559"/>
                </a:lnTo>
                <a:lnTo>
                  <a:pt x="315467" y="286511"/>
                </a:lnTo>
                <a:lnTo>
                  <a:pt x="318516" y="284987"/>
                </a:lnTo>
                <a:lnTo>
                  <a:pt x="321564" y="283464"/>
                </a:lnTo>
                <a:lnTo>
                  <a:pt x="323087" y="286511"/>
                </a:lnTo>
                <a:lnTo>
                  <a:pt x="324611" y="289559"/>
                </a:lnTo>
                <a:lnTo>
                  <a:pt x="326135" y="292608"/>
                </a:lnTo>
                <a:lnTo>
                  <a:pt x="324611" y="295656"/>
                </a:lnTo>
                <a:lnTo>
                  <a:pt x="321564" y="298703"/>
                </a:lnTo>
                <a:lnTo>
                  <a:pt x="318516" y="301751"/>
                </a:lnTo>
                <a:lnTo>
                  <a:pt x="316991" y="303275"/>
                </a:lnTo>
                <a:lnTo>
                  <a:pt x="313943" y="304800"/>
                </a:lnTo>
                <a:lnTo>
                  <a:pt x="310895" y="307848"/>
                </a:lnTo>
                <a:lnTo>
                  <a:pt x="307848" y="309372"/>
                </a:lnTo>
                <a:lnTo>
                  <a:pt x="304800" y="310895"/>
                </a:lnTo>
                <a:lnTo>
                  <a:pt x="301751" y="312419"/>
                </a:lnTo>
                <a:lnTo>
                  <a:pt x="295655" y="315467"/>
                </a:lnTo>
                <a:lnTo>
                  <a:pt x="289559" y="316991"/>
                </a:lnTo>
                <a:lnTo>
                  <a:pt x="283464" y="316991"/>
                </a:lnTo>
                <a:lnTo>
                  <a:pt x="278891" y="318516"/>
                </a:lnTo>
                <a:lnTo>
                  <a:pt x="272795" y="316991"/>
                </a:lnTo>
                <a:lnTo>
                  <a:pt x="268223" y="315467"/>
                </a:lnTo>
                <a:lnTo>
                  <a:pt x="263651" y="313943"/>
                </a:lnTo>
                <a:lnTo>
                  <a:pt x="259079" y="310895"/>
                </a:lnTo>
                <a:lnTo>
                  <a:pt x="256032" y="306324"/>
                </a:lnTo>
                <a:lnTo>
                  <a:pt x="251459" y="301751"/>
                </a:lnTo>
                <a:lnTo>
                  <a:pt x="252983" y="256032"/>
                </a:lnTo>
                <a:lnTo>
                  <a:pt x="252983" y="268224"/>
                </a:lnTo>
                <a:lnTo>
                  <a:pt x="254507" y="271272"/>
                </a:lnTo>
                <a:lnTo>
                  <a:pt x="256032" y="274319"/>
                </a:lnTo>
                <a:lnTo>
                  <a:pt x="295655" y="256032"/>
                </a:lnTo>
                <a:lnTo>
                  <a:pt x="292607" y="248411"/>
                </a:lnTo>
                <a:lnTo>
                  <a:pt x="289559" y="243840"/>
                </a:lnTo>
                <a:lnTo>
                  <a:pt x="283464" y="240791"/>
                </a:lnTo>
                <a:lnTo>
                  <a:pt x="278891" y="237743"/>
                </a:lnTo>
                <a:lnTo>
                  <a:pt x="272795" y="239267"/>
                </a:lnTo>
                <a:lnTo>
                  <a:pt x="265175" y="242316"/>
                </a:lnTo>
                <a:lnTo>
                  <a:pt x="262127" y="243840"/>
                </a:lnTo>
                <a:lnTo>
                  <a:pt x="259079" y="245364"/>
                </a:lnTo>
                <a:lnTo>
                  <a:pt x="257555" y="248411"/>
                </a:lnTo>
                <a:lnTo>
                  <a:pt x="256032" y="249935"/>
                </a:lnTo>
                <a:lnTo>
                  <a:pt x="254507" y="252983"/>
                </a:lnTo>
                <a:lnTo>
                  <a:pt x="256032" y="233172"/>
                </a:lnTo>
                <a:lnTo>
                  <a:pt x="260603" y="230124"/>
                </a:lnTo>
                <a:lnTo>
                  <a:pt x="266700" y="228600"/>
                </a:lnTo>
                <a:lnTo>
                  <a:pt x="272795" y="227075"/>
                </a:lnTo>
                <a:lnTo>
                  <a:pt x="288035" y="227075"/>
                </a:lnTo>
                <a:lnTo>
                  <a:pt x="291083" y="230124"/>
                </a:lnTo>
                <a:lnTo>
                  <a:pt x="295655" y="231648"/>
                </a:lnTo>
                <a:lnTo>
                  <a:pt x="298703" y="234695"/>
                </a:lnTo>
                <a:lnTo>
                  <a:pt x="303275" y="237743"/>
                </a:lnTo>
                <a:lnTo>
                  <a:pt x="306323" y="242316"/>
                </a:lnTo>
                <a:lnTo>
                  <a:pt x="309371" y="245364"/>
                </a:lnTo>
                <a:lnTo>
                  <a:pt x="310895" y="251459"/>
                </a:lnTo>
                <a:lnTo>
                  <a:pt x="312419" y="252983"/>
                </a:lnTo>
                <a:lnTo>
                  <a:pt x="313943" y="256032"/>
                </a:lnTo>
                <a:lnTo>
                  <a:pt x="312419" y="259080"/>
                </a:lnTo>
                <a:lnTo>
                  <a:pt x="309371" y="262127"/>
                </a:lnTo>
                <a:lnTo>
                  <a:pt x="260603" y="284987"/>
                </a:lnTo>
                <a:lnTo>
                  <a:pt x="262127" y="289559"/>
                </a:lnTo>
                <a:lnTo>
                  <a:pt x="263651" y="292608"/>
                </a:lnTo>
                <a:lnTo>
                  <a:pt x="266700" y="295656"/>
                </a:lnTo>
                <a:close/>
              </a:path>
              <a:path w="813816" h="425195">
                <a:moveTo>
                  <a:pt x="237743" y="265175"/>
                </a:moveTo>
                <a:lnTo>
                  <a:pt x="239267" y="259080"/>
                </a:lnTo>
                <a:lnTo>
                  <a:pt x="240791" y="254508"/>
                </a:lnTo>
                <a:lnTo>
                  <a:pt x="242316" y="248411"/>
                </a:lnTo>
                <a:lnTo>
                  <a:pt x="243839" y="243840"/>
                </a:lnTo>
                <a:lnTo>
                  <a:pt x="248411" y="240791"/>
                </a:lnTo>
                <a:lnTo>
                  <a:pt x="251459" y="236219"/>
                </a:lnTo>
                <a:lnTo>
                  <a:pt x="256032" y="233172"/>
                </a:lnTo>
                <a:lnTo>
                  <a:pt x="254507" y="252983"/>
                </a:lnTo>
                <a:lnTo>
                  <a:pt x="252983" y="256032"/>
                </a:lnTo>
                <a:lnTo>
                  <a:pt x="251459" y="301751"/>
                </a:lnTo>
                <a:lnTo>
                  <a:pt x="248411" y="295656"/>
                </a:lnTo>
                <a:lnTo>
                  <a:pt x="243839" y="289559"/>
                </a:lnTo>
                <a:lnTo>
                  <a:pt x="242316" y="283464"/>
                </a:lnTo>
                <a:lnTo>
                  <a:pt x="239267" y="275843"/>
                </a:lnTo>
                <a:lnTo>
                  <a:pt x="239267" y="271272"/>
                </a:lnTo>
                <a:lnTo>
                  <a:pt x="237743" y="265175"/>
                </a:lnTo>
                <a:close/>
              </a:path>
              <a:path w="813816" h="425195">
                <a:moveTo>
                  <a:pt x="350519" y="205740"/>
                </a:moveTo>
                <a:lnTo>
                  <a:pt x="347471" y="208787"/>
                </a:lnTo>
                <a:lnTo>
                  <a:pt x="345948" y="213359"/>
                </a:lnTo>
                <a:lnTo>
                  <a:pt x="342900" y="219456"/>
                </a:lnTo>
                <a:lnTo>
                  <a:pt x="341375" y="225551"/>
                </a:lnTo>
                <a:lnTo>
                  <a:pt x="365759" y="277367"/>
                </a:lnTo>
                <a:lnTo>
                  <a:pt x="367283" y="280416"/>
                </a:lnTo>
                <a:lnTo>
                  <a:pt x="364235" y="281940"/>
                </a:lnTo>
                <a:lnTo>
                  <a:pt x="361187" y="283464"/>
                </a:lnTo>
                <a:lnTo>
                  <a:pt x="358139" y="284987"/>
                </a:lnTo>
                <a:lnTo>
                  <a:pt x="352043" y="284987"/>
                </a:lnTo>
                <a:lnTo>
                  <a:pt x="316991" y="208787"/>
                </a:lnTo>
                <a:lnTo>
                  <a:pt x="318516" y="205740"/>
                </a:lnTo>
                <a:lnTo>
                  <a:pt x="321564" y="204216"/>
                </a:lnTo>
                <a:lnTo>
                  <a:pt x="324611" y="202691"/>
                </a:lnTo>
                <a:lnTo>
                  <a:pt x="327659" y="201167"/>
                </a:lnTo>
                <a:lnTo>
                  <a:pt x="330707" y="202691"/>
                </a:lnTo>
                <a:lnTo>
                  <a:pt x="335279" y="213359"/>
                </a:lnTo>
                <a:lnTo>
                  <a:pt x="336803" y="207264"/>
                </a:lnTo>
                <a:lnTo>
                  <a:pt x="339851" y="201167"/>
                </a:lnTo>
                <a:lnTo>
                  <a:pt x="342900" y="196595"/>
                </a:lnTo>
                <a:lnTo>
                  <a:pt x="345948" y="193548"/>
                </a:lnTo>
                <a:lnTo>
                  <a:pt x="348995" y="188975"/>
                </a:lnTo>
                <a:lnTo>
                  <a:pt x="353567" y="187451"/>
                </a:lnTo>
                <a:lnTo>
                  <a:pt x="358139" y="185927"/>
                </a:lnTo>
                <a:lnTo>
                  <a:pt x="362711" y="184403"/>
                </a:lnTo>
                <a:lnTo>
                  <a:pt x="371855" y="184403"/>
                </a:lnTo>
                <a:lnTo>
                  <a:pt x="376427" y="185927"/>
                </a:lnTo>
                <a:lnTo>
                  <a:pt x="379475" y="187451"/>
                </a:lnTo>
                <a:lnTo>
                  <a:pt x="382523" y="188975"/>
                </a:lnTo>
                <a:lnTo>
                  <a:pt x="385571" y="192024"/>
                </a:lnTo>
                <a:lnTo>
                  <a:pt x="388619" y="195072"/>
                </a:lnTo>
                <a:lnTo>
                  <a:pt x="391667" y="198119"/>
                </a:lnTo>
                <a:lnTo>
                  <a:pt x="393191" y="202691"/>
                </a:lnTo>
                <a:lnTo>
                  <a:pt x="396239" y="208787"/>
                </a:lnTo>
                <a:lnTo>
                  <a:pt x="417575" y="254508"/>
                </a:lnTo>
                <a:lnTo>
                  <a:pt x="417575" y="257556"/>
                </a:lnTo>
                <a:lnTo>
                  <a:pt x="414527" y="259080"/>
                </a:lnTo>
                <a:lnTo>
                  <a:pt x="411479" y="260603"/>
                </a:lnTo>
                <a:lnTo>
                  <a:pt x="408432" y="262127"/>
                </a:lnTo>
                <a:lnTo>
                  <a:pt x="405383" y="262127"/>
                </a:lnTo>
                <a:lnTo>
                  <a:pt x="403859" y="260603"/>
                </a:lnTo>
                <a:lnTo>
                  <a:pt x="382523" y="216408"/>
                </a:lnTo>
                <a:lnTo>
                  <a:pt x="381000" y="211835"/>
                </a:lnTo>
                <a:lnTo>
                  <a:pt x="379475" y="208787"/>
                </a:lnTo>
                <a:lnTo>
                  <a:pt x="377951" y="207264"/>
                </a:lnTo>
                <a:lnTo>
                  <a:pt x="374903" y="204216"/>
                </a:lnTo>
                <a:lnTo>
                  <a:pt x="371855" y="201167"/>
                </a:lnTo>
                <a:lnTo>
                  <a:pt x="368807" y="199643"/>
                </a:lnTo>
                <a:lnTo>
                  <a:pt x="359664" y="199643"/>
                </a:lnTo>
                <a:lnTo>
                  <a:pt x="356616" y="201167"/>
                </a:lnTo>
                <a:lnTo>
                  <a:pt x="353567" y="202691"/>
                </a:lnTo>
                <a:lnTo>
                  <a:pt x="350519" y="205740"/>
                </a:lnTo>
                <a:close/>
              </a:path>
              <a:path w="813816" h="425195">
                <a:moveTo>
                  <a:pt x="481583" y="181356"/>
                </a:moveTo>
                <a:lnTo>
                  <a:pt x="483107" y="176783"/>
                </a:lnTo>
                <a:lnTo>
                  <a:pt x="486155" y="173735"/>
                </a:lnTo>
                <a:lnTo>
                  <a:pt x="489203" y="170687"/>
                </a:lnTo>
                <a:lnTo>
                  <a:pt x="493775" y="167640"/>
                </a:lnTo>
                <a:lnTo>
                  <a:pt x="496823" y="164591"/>
                </a:lnTo>
                <a:lnTo>
                  <a:pt x="502919" y="161543"/>
                </a:lnTo>
                <a:lnTo>
                  <a:pt x="502919" y="173735"/>
                </a:lnTo>
                <a:lnTo>
                  <a:pt x="499871" y="176783"/>
                </a:lnTo>
                <a:lnTo>
                  <a:pt x="496823" y="179832"/>
                </a:lnTo>
                <a:lnTo>
                  <a:pt x="495300" y="182880"/>
                </a:lnTo>
                <a:lnTo>
                  <a:pt x="495300" y="190500"/>
                </a:lnTo>
                <a:lnTo>
                  <a:pt x="496823" y="193548"/>
                </a:lnTo>
                <a:lnTo>
                  <a:pt x="498348" y="198119"/>
                </a:lnTo>
                <a:lnTo>
                  <a:pt x="501395" y="199643"/>
                </a:lnTo>
                <a:lnTo>
                  <a:pt x="504443" y="201167"/>
                </a:lnTo>
                <a:lnTo>
                  <a:pt x="507491" y="202691"/>
                </a:lnTo>
                <a:lnTo>
                  <a:pt x="512064" y="201167"/>
                </a:lnTo>
                <a:lnTo>
                  <a:pt x="516635" y="199643"/>
                </a:lnTo>
                <a:lnTo>
                  <a:pt x="519683" y="198119"/>
                </a:lnTo>
                <a:lnTo>
                  <a:pt x="522732" y="195072"/>
                </a:lnTo>
                <a:lnTo>
                  <a:pt x="525779" y="192024"/>
                </a:lnTo>
                <a:lnTo>
                  <a:pt x="527303" y="188975"/>
                </a:lnTo>
                <a:lnTo>
                  <a:pt x="528827" y="184403"/>
                </a:lnTo>
                <a:lnTo>
                  <a:pt x="530351" y="179832"/>
                </a:lnTo>
                <a:lnTo>
                  <a:pt x="522732" y="163067"/>
                </a:lnTo>
                <a:lnTo>
                  <a:pt x="524255" y="132587"/>
                </a:lnTo>
                <a:lnTo>
                  <a:pt x="527303" y="135635"/>
                </a:lnTo>
                <a:lnTo>
                  <a:pt x="528827" y="140208"/>
                </a:lnTo>
                <a:lnTo>
                  <a:pt x="553211" y="192024"/>
                </a:lnTo>
                <a:lnTo>
                  <a:pt x="551687" y="195072"/>
                </a:lnTo>
                <a:lnTo>
                  <a:pt x="548639" y="196595"/>
                </a:lnTo>
                <a:lnTo>
                  <a:pt x="545591" y="198119"/>
                </a:lnTo>
                <a:lnTo>
                  <a:pt x="542543" y="198119"/>
                </a:lnTo>
                <a:lnTo>
                  <a:pt x="541019" y="196595"/>
                </a:lnTo>
                <a:lnTo>
                  <a:pt x="537971" y="188975"/>
                </a:lnTo>
                <a:lnTo>
                  <a:pt x="536448" y="195072"/>
                </a:lnTo>
                <a:lnTo>
                  <a:pt x="533400" y="198119"/>
                </a:lnTo>
                <a:lnTo>
                  <a:pt x="530351" y="202691"/>
                </a:lnTo>
                <a:lnTo>
                  <a:pt x="527303" y="205740"/>
                </a:lnTo>
                <a:lnTo>
                  <a:pt x="524255" y="208787"/>
                </a:lnTo>
                <a:lnTo>
                  <a:pt x="519683" y="211835"/>
                </a:lnTo>
                <a:lnTo>
                  <a:pt x="515111" y="213359"/>
                </a:lnTo>
                <a:lnTo>
                  <a:pt x="510539" y="214883"/>
                </a:lnTo>
                <a:lnTo>
                  <a:pt x="496823" y="214883"/>
                </a:lnTo>
                <a:lnTo>
                  <a:pt x="493775" y="213359"/>
                </a:lnTo>
                <a:lnTo>
                  <a:pt x="490727" y="211835"/>
                </a:lnTo>
                <a:lnTo>
                  <a:pt x="489203" y="210311"/>
                </a:lnTo>
                <a:lnTo>
                  <a:pt x="486155" y="207264"/>
                </a:lnTo>
                <a:lnTo>
                  <a:pt x="484632" y="204216"/>
                </a:lnTo>
                <a:lnTo>
                  <a:pt x="481583" y="201167"/>
                </a:lnTo>
                <a:lnTo>
                  <a:pt x="480059" y="196595"/>
                </a:lnTo>
                <a:lnTo>
                  <a:pt x="480059" y="184403"/>
                </a:lnTo>
                <a:lnTo>
                  <a:pt x="481583" y="181356"/>
                </a:lnTo>
                <a:close/>
              </a:path>
              <a:path w="813816" h="425195">
                <a:moveTo>
                  <a:pt x="470916" y="156972"/>
                </a:moveTo>
                <a:lnTo>
                  <a:pt x="467867" y="156972"/>
                </a:lnTo>
                <a:lnTo>
                  <a:pt x="464819" y="153924"/>
                </a:lnTo>
                <a:lnTo>
                  <a:pt x="463295" y="150875"/>
                </a:lnTo>
                <a:lnTo>
                  <a:pt x="463295" y="147827"/>
                </a:lnTo>
                <a:lnTo>
                  <a:pt x="464819" y="144780"/>
                </a:lnTo>
                <a:lnTo>
                  <a:pt x="466343" y="141732"/>
                </a:lnTo>
                <a:lnTo>
                  <a:pt x="469391" y="138683"/>
                </a:lnTo>
                <a:lnTo>
                  <a:pt x="470916" y="137159"/>
                </a:lnTo>
                <a:lnTo>
                  <a:pt x="473964" y="134111"/>
                </a:lnTo>
                <a:lnTo>
                  <a:pt x="475487" y="132587"/>
                </a:lnTo>
                <a:lnTo>
                  <a:pt x="478535" y="131064"/>
                </a:lnTo>
                <a:lnTo>
                  <a:pt x="481583" y="129540"/>
                </a:lnTo>
                <a:lnTo>
                  <a:pt x="483107" y="128016"/>
                </a:lnTo>
                <a:lnTo>
                  <a:pt x="486155" y="126491"/>
                </a:lnTo>
                <a:lnTo>
                  <a:pt x="492251" y="123443"/>
                </a:lnTo>
                <a:lnTo>
                  <a:pt x="496823" y="121919"/>
                </a:lnTo>
                <a:lnTo>
                  <a:pt x="501395" y="121919"/>
                </a:lnTo>
                <a:lnTo>
                  <a:pt x="505967" y="120395"/>
                </a:lnTo>
                <a:lnTo>
                  <a:pt x="509016" y="121919"/>
                </a:lnTo>
                <a:lnTo>
                  <a:pt x="513587" y="121919"/>
                </a:lnTo>
                <a:lnTo>
                  <a:pt x="516635" y="123443"/>
                </a:lnTo>
                <a:lnTo>
                  <a:pt x="519683" y="126491"/>
                </a:lnTo>
                <a:lnTo>
                  <a:pt x="522732" y="129540"/>
                </a:lnTo>
                <a:lnTo>
                  <a:pt x="524255" y="132587"/>
                </a:lnTo>
                <a:lnTo>
                  <a:pt x="522732" y="163067"/>
                </a:lnTo>
                <a:lnTo>
                  <a:pt x="512064" y="169164"/>
                </a:lnTo>
                <a:lnTo>
                  <a:pt x="507491" y="170687"/>
                </a:lnTo>
                <a:lnTo>
                  <a:pt x="504443" y="172211"/>
                </a:lnTo>
                <a:lnTo>
                  <a:pt x="502919" y="173735"/>
                </a:lnTo>
                <a:lnTo>
                  <a:pt x="502919" y="161543"/>
                </a:lnTo>
                <a:lnTo>
                  <a:pt x="509016" y="158495"/>
                </a:lnTo>
                <a:lnTo>
                  <a:pt x="518159" y="153924"/>
                </a:lnTo>
                <a:lnTo>
                  <a:pt x="516635" y="147827"/>
                </a:lnTo>
                <a:lnTo>
                  <a:pt x="515111" y="144780"/>
                </a:lnTo>
                <a:lnTo>
                  <a:pt x="513587" y="141732"/>
                </a:lnTo>
                <a:lnTo>
                  <a:pt x="510539" y="138683"/>
                </a:lnTo>
                <a:lnTo>
                  <a:pt x="507491" y="137159"/>
                </a:lnTo>
                <a:lnTo>
                  <a:pt x="504443" y="135635"/>
                </a:lnTo>
                <a:lnTo>
                  <a:pt x="493775" y="135635"/>
                </a:lnTo>
                <a:lnTo>
                  <a:pt x="490727" y="137159"/>
                </a:lnTo>
                <a:lnTo>
                  <a:pt x="487679" y="138683"/>
                </a:lnTo>
                <a:lnTo>
                  <a:pt x="484632" y="141732"/>
                </a:lnTo>
                <a:lnTo>
                  <a:pt x="481583" y="143256"/>
                </a:lnTo>
                <a:lnTo>
                  <a:pt x="480059" y="144780"/>
                </a:lnTo>
                <a:lnTo>
                  <a:pt x="477011" y="147827"/>
                </a:lnTo>
                <a:lnTo>
                  <a:pt x="473964" y="150875"/>
                </a:lnTo>
                <a:lnTo>
                  <a:pt x="472439" y="153924"/>
                </a:lnTo>
                <a:lnTo>
                  <a:pt x="470916" y="1569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1480" y="2231135"/>
            <a:ext cx="3707891" cy="3709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87680" y="4303775"/>
            <a:ext cx="3555491" cy="1982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98348" y="2153412"/>
            <a:ext cx="2668524" cy="20086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56739" y="1428572"/>
            <a:ext cx="1494341" cy="444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3300" dirty="0" smtClean="0">
                <a:latin typeface="Times New Roman"/>
                <a:cs typeface="Times New Roman"/>
              </a:rPr>
              <a:t>D</a:t>
            </a:r>
            <a:r>
              <a:rPr sz="3300" spc="14" dirty="0" smtClean="0">
                <a:latin typeface="Times New Roman"/>
                <a:cs typeface="Times New Roman"/>
              </a:rPr>
              <a:t>i</a:t>
            </a:r>
            <a:r>
              <a:rPr sz="3300" spc="4" dirty="0" smtClean="0">
                <a:latin typeface="Times New Roman"/>
                <a:cs typeface="Times New Roman"/>
              </a:rPr>
              <a:t>s</a:t>
            </a:r>
            <a:r>
              <a:rPr sz="3300" spc="-9" dirty="0" smtClean="0">
                <a:latin typeface="Times New Roman"/>
                <a:cs typeface="Times New Roman"/>
              </a:rPr>
              <a:t>a</a:t>
            </a:r>
            <a:r>
              <a:rPr sz="3300" spc="-25" dirty="0" smtClean="0">
                <a:latin typeface="Times New Roman"/>
                <a:cs typeface="Times New Roman"/>
              </a:rPr>
              <a:t>s</a:t>
            </a:r>
            <a:r>
              <a:rPr sz="3300" spc="-54" dirty="0" smtClean="0">
                <a:latin typeface="Times New Roman"/>
                <a:cs typeface="Times New Roman"/>
              </a:rPr>
              <a:t>t</a:t>
            </a:r>
            <a:r>
              <a:rPr sz="3300" spc="25" dirty="0" smtClean="0">
                <a:latin typeface="Times New Roman"/>
                <a:cs typeface="Times New Roman"/>
              </a:rPr>
              <a:t>e</a:t>
            </a:r>
            <a:r>
              <a:rPr sz="3300" spc="0" dirty="0" smtClean="0">
                <a:latin typeface="Times New Roman"/>
                <a:cs typeface="Times New Roman"/>
              </a:rPr>
              <a:t>r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7114" y="1428572"/>
            <a:ext cx="2416778" cy="12016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3300" spc="-14" dirty="0" smtClean="0">
                <a:latin typeface="Times New Roman"/>
                <a:cs typeface="Times New Roman"/>
              </a:rPr>
              <a:t>M</a:t>
            </a:r>
            <a:r>
              <a:rPr sz="3300" spc="25" dirty="0" smtClean="0">
                <a:latin typeface="Times New Roman"/>
                <a:cs typeface="Times New Roman"/>
              </a:rPr>
              <a:t>a</a:t>
            </a:r>
            <a:r>
              <a:rPr sz="3300" spc="-19" dirty="0" smtClean="0">
                <a:latin typeface="Times New Roman"/>
                <a:cs typeface="Times New Roman"/>
              </a:rPr>
              <a:t>n</a:t>
            </a:r>
            <a:r>
              <a:rPr sz="3300" spc="25" dirty="0" smtClean="0">
                <a:latin typeface="Times New Roman"/>
                <a:cs typeface="Times New Roman"/>
              </a:rPr>
              <a:t>a</a:t>
            </a:r>
            <a:r>
              <a:rPr sz="3300" spc="-44" dirty="0" smtClean="0">
                <a:latin typeface="Times New Roman"/>
                <a:cs typeface="Times New Roman"/>
              </a:rPr>
              <a:t>g</a:t>
            </a:r>
            <a:r>
              <a:rPr sz="3300" spc="-9" dirty="0" smtClean="0">
                <a:latin typeface="Times New Roman"/>
                <a:cs typeface="Times New Roman"/>
              </a:rPr>
              <a:t>e</a:t>
            </a:r>
            <a:r>
              <a:rPr sz="3300" spc="25" dirty="0" smtClean="0">
                <a:latin typeface="Times New Roman"/>
                <a:cs typeface="Times New Roman"/>
              </a:rPr>
              <a:t>m</a:t>
            </a:r>
            <a:r>
              <a:rPr sz="3300" spc="-9" dirty="0" smtClean="0">
                <a:latin typeface="Times New Roman"/>
                <a:cs typeface="Times New Roman"/>
              </a:rPr>
              <a:t>e</a:t>
            </a:r>
            <a:r>
              <a:rPr sz="3300" spc="-19" dirty="0" smtClean="0">
                <a:latin typeface="Times New Roman"/>
                <a:cs typeface="Times New Roman"/>
              </a:rPr>
              <a:t>n</a:t>
            </a:r>
            <a:r>
              <a:rPr sz="3300" spc="0" dirty="0" smtClean="0">
                <a:latin typeface="Times New Roman"/>
                <a:cs typeface="Times New Roman"/>
              </a:rPr>
              <a:t>t</a:t>
            </a:r>
            <a:endParaRPr sz="3300">
              <a:latin typeface="Times New Roman"/>
              <a:cs typeface="Times New Roman"/>
            </a:endParaRPr>
          </a:p>
          <a:p>
            <a:pPr marL="1272333" marR="62864">
              <a:lnSpc>
                <a:spcPct val="95825"/>
              </a:lnSpc>
              <a:spcBef>
                <a:spcPts val="1257"/>
              </a:spcBef>
            </a:pPr>
            <a:r>
              <a:rPr sz="3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950" spc="28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&amp;</a:t>
            </a:r>
            <a:r>
              <a:rPr sz="3950" spc="28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9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16692" y="2663791"/>
            <a:ext cx="1185526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3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145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16692" y="2889308"/>
            <a:ext cx="1202533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3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45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mu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al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27936" y="3397530"/>
            <a:ext cx="319825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86239" y="4960846"/>
            <a:ext cx="633766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3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nc</a:t>
            </a:r>
            <a:r>
              <a:rPr sz="13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3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80651" y="5786855"/>
            <a:ext cx="478531" cy="5283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40"/>
              </a:lnSpc>
              <a:spcBef>
                <a:spcPts val="206"/>
              </a:spcBef>
            </a:pPr>
            <a:r>
              <a:rPr sz="39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II</a:t>
            </a:r>
            <a:r>
              <a:rPr sz="3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endParaRPr sz="3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576067" y="6039426"/>
            <a:ext cx="146143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14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450" spc="26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eme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45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-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48171" y="3358896"/>
            <a:ext cx="973835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4372356" y="1289304"/>
            <a:ext cx="2615183" cy="1053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6987540" y="1289304"/>
            <a:ext cx="2616708" cy="10530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4372356" y="2342387"/>
            <a:ext cx="2086356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5175" algn="r">
              <a:lnSpc>
                <a:spcPts val="2315"/>
              </a:lnSpc>
              <a:spcBef>
                <a:spcPts val="200"/>
              </a:spcBef>
            </a:pPr>
            <a:r>
              <a:rPr sz="3450" spc="-14" baseline="-7562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450" spc="9" baseline="-7562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450" spc="0" baseline="-7562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58712" y="2342387"/>
            <a:ext cx="587264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721">
              <a:lnSpc>
                <a:spcPct val="95825"/>
              </a:lnSpc>
              <a:spcBef>
                <a:spcPts val="325"/>
              </a:spcBef>
            </a:pPr>
            <a:r>
              <a:rPr sz="1450" spc="-34" dirty="0" smtClean="0">
                <a:latin typeface="Times New Roman"/>
                <a:cs typeface="Times New Roman"/>
              </a:rPr>
              <a:t>R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50" dirty="0" smtClean="0">
                <a:latin typeface="Times New Roman"/>
                <a:cs typeface="Times New Roman"/>
              </a:rPr>
              <a:t>k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87540" y="2342387"/>
            <a:ext cx="601979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445">
              <a:lnSpc>
                <a:spcPct val="95825"/>
              </a:lnSpc>
              <a:spcBef>
                <a:spcPts val="325"/>
              </a:spcBef>
            </a:pPr>
            <a:r>
              <a:rPr sz="1450" dirty="0" smtClean="0">
                <a:latin typeface="Times New Roman"/>
                <a:cs typeface="Times New Roman"/>
              </a:rPr>
              <a:t>s</a:t>
            </a:r>
            <a:r>
              <a:rPr sz="1450" spc="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r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-19" dirty="0" smtClean="0">
                <a:latin typeface="Times New Roman"/>
                <a:cs typeface="Times New Roman"/>
              </a:rPr>
              <a:t>k</a:t>
            </a:r>
            <a:r>
              <a:rPr sz="1450" spc="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589519" y="2342387"/>
            <a:ext cx="2014728" cy="304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4372356" y="2647188"/>
            <a:ext cx="2615183" cy="12588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825"/>
              </a:lnSpc>
              <a:spcBef>
                <a:spcPts val="75"/>
              </a:spcBef>
            </a:pP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endParaRPr sz="1450">
              <a:latin typeface="Times New Roman"/>
              <a:cs typeface="Times New Roman"/>
            </a:endParaRPr>
          </a:p>
          <a:p>
            <a:pPr marL="1411169">
              <a:lnSpc>
                <a:spcPts val="2194"/>
              </a:lnSpc>
              <a:spcBef>
                <a:spcPts val="3856"/>
              </a:spcBef>
            </a:pPr>
            <a:r>
              <a:rPr sz="3450" spc="-11" baseline="-11343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450" spc="0" baseline="-11343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450" spc="222" baseline="-11343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em</a:t>
            </a:r>
            <a:r>
              <a:rPr sz="1450" spc="-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l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4" dirty="0" smtClean="0">
                <a:latin typeface="Times New Roman"/>
                <a:cs typeface="Times New Roman"/>
              </a:rPr>
              <a:t>h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87540" y="2647188"/>
            <a:ext cx="2616708" cy="9448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987540" y="3592067"/>
            <a:ext cx="973836" cy="3139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7961376" y="3592067"/>
            <a:ext cx="1600200" cy="4373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300"/>
              </a:lnSpc>
              <a:spcBef>
                <a:spcPts val="58"/>
              </a:spcBef>
            </a:pPr>
            <a:endParaRPr sz="1300"/>
          </a:p>
          <a:p>
            <a:pPr marL="74734">
              <a:lnSpc>
                <a:spcPct val="95825"/>
              </a:lnSpc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4" dirty="0" smtClean="0">
                <a:latin typeface="Times New Roman"/>
                <a:cs typeface="Times New Roman"/>
              </a:rPr>
              <a:t>u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ga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312" dirty="0" smtClean="0">
                <a:latin typeface="Times New Roman"/>
                <a:cs typeface="Times New Roman"/>
              </a:rPr>
              <a:t> </a:t>
            </a:r>
            <a:r>
              <a:rPr sz="1450" spc="-34" dirty="0" smtClean="0">
                <a:latin typeface="Times New Roman"/>
                <a:cs typeface="Times New Roman"/>
              </a:rPr>
              <a:t>R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14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-50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o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61576" y="3592067"/>
            <a:ext cx="42671" cy="3139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372356" y="3906012"/>
            <a:ext cx="1925290" cy="297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ts val="2340"/>
              </a:lnSpc>
              <a:spcBef>
                <a:spcPts val="117"/>
              </a:spcBef>
            </a:pPr>
            <a:r>
              <a:rPr sz="3450" spc="0" baseline="-7562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91071" y="3906012"/>
            <a:ext cx="745995" cy="297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712">
              <a:lnSpc>
                <a:spcPct val="95825"/>
              </a:lnSpc>
              <a:spcBef>
                <a:spcPts val="265"/>
              </a:spcBef>
            </a:pPr>
            <a:r>
              <a:rPr sz="1450" spc="-12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14" dirty="0" smtClean="0">
                <a:latin typeface="Times New Roman"/>
                <a:cs typeface="Times New Roman"/>
              </a:rPr>
              <a:t>g</a:t>
            </a:r>
            <a:r>
              <a:rPr sz="1450" spc="-29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ap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87540" y="3906012"/>
            <a:ext cx="711708" cy="297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4779">
              <a:lnSpc>
                <a:spcPct val="95825"/>
              </a:lnSpc>
              <a:spcBef>
                <a:spcPts val="265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d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4" dirty="0" smtClean="0">
                <a:latin typeface="Times New Roman"/>
                <a:cs typeface="Times New Roman"/>
              </a:rPr>
              <a:t>r</a:t>
            </a:r>
            <a:r>
              <a:rPr sz="1450" spc="-4" dirty="0" smtClean="0">
                <a:latin typeface="Times New Roman"/>
                <a:cs typeface="Times New Roman"/>
              </a:rPr>
              <a:t>u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99248" y="3906012"/>
            <a:ext cx="262128" cy="1234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2"/>
              </a:spcBef>
            </a:pPr>
            <a:endParaRPr sz="950"/>
          </a:p>
        </p:txBody>
      </p:sp>
      <p:sp>
        <p:nvSpPr>
          <p:cNvPr id="5" name="object 5"/>
          <p:cNvSpPr txBox="1"/>
          <p:nvPr/>
        </p:nvSpPr>
        <p:spPr>
          <a:xfrm>
            <a:off x="9561576" y="3906012"/>
            <a:ext cx="42671" cy="1234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950"/>
              </a:lnSpc>
              <a:spcBef>
                <a:spcPts val="22"/>
              </a:spcBef>
            </a:pPr>
            <a:endParaRPr sz="950"/>
          </a:p>
        </p:txBody>
      </p:sp>
      <p:sp>
        <p:nvSpPr>
          <p:cNvPr id="4" name="object 4"/>
          <p:cNvSpPr txBox="1"/>
          <p:nvPr/>
        </p:nvSpPr>
        <p:spPr>
          <a:xfrm>
            <a:off x="7699248" y="4029456"/>
            <a:ext cx="1905000" cy="1737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372356" y="4203191"/>
            <a:ext cx="2615183" cy="2318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14"/>
              </a:spcBef>
            </a:pPr>
            <a:endParaRPr sz="900"/>
          </a:p>
          <a:p>
            <a:pPr marR="54660" algn="r">
              <a:lnSpc>
                <a:spcPct val="95825"/>
              </a:lnSpc>
              <a:spcBef>
                <a:spcPts val="5000"/>
              </a:spcBef>
            </a:pPr>
            <a:r>
              <a:rPr sz="1300" spc="9" dirty="0" smtClean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300" spc="4" dirty="0" smtClean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30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30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87540" y="4203191"/>
            <a:ext cx="2616708" cy="2318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05226" marR="1268130" algn="ctr">
              <a:lnSpc>
                <a:spcPts val="2335"/>
              </a:lnSpc>
              <a:spcBef>
                <a:spcPts val="116"/>
              </a:spcBef>
            </a:pPr>
            <a:r>
              <a:rPr sz="3450" spc="0" baseline="126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560064" y="2852927"/>
            <a:ext cx="3322319" cy="1952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92112" y="2849880"/>
            <a:ext cx="2935224" cy="19552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083039" y="4500372"/>
            <a:ext cx="723900" cy="304800"/>
          </a:xfrm>
          <a:custGeom>
            <a:avLst/>
            <a:gdLst/>
            <a:ahLst/>
            <a:cxnLst/>
            <a:rect l="l" t="t" r="r" b="b"/>
            <a:pathLst>
              <a:path w="723900" h="304800">
                <a:moveTo>
                  <a:pt x="0" y="0"/>
                </a:moveTo>
                <a:lnTo>
                  <a:pt x="723900" y="0"/>
                </a:lnTo>
                <a:lnTo>
                  <a:pt x="7239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93064" y="4878324"/>
            <a:ext cx="2557272" cy="17297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6052" y="3101340"/>
            <a:ext cx="3034283" cy="17038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70504" y="3816095"/>
            <a:ext cx="3878579" cy="2005583"/>
          </a:xfrm>
          <a:custGeom>
            <a:avLst/>
            <a:gdLst/>
            <a:ahLst/>
            <a:cxnLst/>
            <a:rect l="l" t="t" r="r" b="b"/>
            <a:pathLst>
              <a:path w="3878579" h="2005583">
                <a:moveTo>
                  <a:pt x="48768" y="1744979"/>
                </a:moveTo>
                <a:lnTo>
                  <a:pt x="48768" y="1603247"/>
                </a:lnTo>
                <a:lnTo>
                  <a:pt x="96012" y="1604771"/>
                </a:lnTo>
                <a:lnTo>
                  <a:pt x="96012" y="1744979"/>
                </a:lnTo>
                <a:lnTo>
                  <a:pt x="48768" y="1744979"/>
                </a:lnTo>
                <a:close/>
              </a:path>
              <a:path w="3878579" h="2005583">
                <a:moveTo>
                  <a:pt x="50292" y="1557527"/>
                </a:moveTo>
                <a:lnTo>
                  <a:pt x="50292" y="1415795"/>
                </a:lnTo>
                <a:lnTo>
                  <a:pt x="97536" y="1415795"/>
                </a:lnTo>
                <a:lnTo>
                  <a:pt x="97536" y="1557527"/>
                </a:lnTo>
                <a:lnTo>
                  <a:pt x="50292" y="1557527"/>
                </a:lnTo>
                <a:close/>
              </a:path>
              <a:path w="3878579" h="2005583">
                <a:moveTo>
                  <a:pt x="97536" y="1368551"/>
                </a:moveTo>
                <a:lnTo>
                  <a:pt x="50292" y="1368551"/>
                </a:lnTo>
                <a:lnTo>
                  <a:pt x="51816" y="1226819"/>
                </a:lnTo>
                <a:lnTo>
                  <a:pt x="99060" y="1226819"/>
                </a:lnTo>
                <a:lnTo>
                  <a:pt x="97536" y="1368551"/>
                </a:lnTo>
                <a:close/>
              </a:path>
              <a:path w="3878579" h="2005583">
                <a:moveTo>
                  <a:pt x="99060" y="1179575"/>
                </a:moveTo>
                <a:lnTo>
                  <a:pt x="51816" y="1179575"/>
                </a:lnTo>
                <a:lnTo>
                  <a:pt x="53340" y="1037843"/>
                </a:lnTo>
                <a:lnTo>
                  <a:pt x="99060" y="1037843"/>
                </a:lnTo>
                <a:lnTo>
                  <a:pt x="99060" y="1179575"/>
                </a:lnTo>
                <a:close/>
              </a:path>
              <a:path w="3878579" h="2005583">
                <a:moveTo>
                  <a:pt x="53340" y="990599"/>
                </a:moveTo>
                <a:lnTo>
                  <a:pt x="53340" y="848867"/>
                </a:lnTo>
                <a:lnTo>
                  <a:pt x="100584" y="850391"/>
                </a:lnTo>
                <a:lnTo>
                  <a:pt x="100584" y="990599"/>
                </a:lnTo>
                <a:lnTo>
                  <a:pt x="53340" y="990599"/>
                </a:lnTo>
                <a:close/>
              </a:path>
              <a:path w="3878579" h="2005583">
                <a:moveTo>
                  <a:pt x="100584" y="803147"/>
                </a:moveTo>
                <a:lnTo>
                  <a:pt x="53340" y="803147"/>
                </a:lnTo>
                <a:lnTo>
                  <a:pt x="54864" y="661415"/>
                </a:lnTo>
                <a:lnTo>
                  <a:pt x="102108" y="661415"/>
                </a:lnTo>
                <a:lnTo>
                  <a:pt x="100584" y="803147"/>
                </a:lnTo>
                <a:close/>
              </a:path>
              <a:path w="3878579" h="2005583">
                <a:moveTo>
                  <a:pt x="102108" y="614171"/>
                </a:moveTo>
                <a:lnTo>
                  <a:pt x="54864" y="614171"/>
                </a:lnTo>
                <a:lnTo>
                  <a:pt x="56388" y="472439"/>
                </a:lnTo>
                <a:lnTo>
                  <a:pt x="103632" y="472439"/>
                </a:lnTo>
                <a:lnTo>
                  <a:pt x="102108" y="614171"/>
                </a:lnTo>
                <a:close/>
              </a:path>
              <a:path w="3878579" h="2005583">
                <a:moveTo>
                  <a:pt x="56388" y="425195"/>
                </a:moveTo>
                <a:lnTo>
                  <a:pt x="56388" y="283463"/>
                </a:lnTo>
                <a:lnTo>
                  <a:pt x="103632" y="283463"/>
                </a:lnTo>
                <a:lnTo>
                  <a:pt x="103632" y="425195"/>
                </a:lnTo>
                <a:lnTo>
                  <a:pt x="56388" y="425195"/>
                </a:lnTo>
                <a:close/>
              </a:path>
              <a:path w="3878579" h="2005583">
                <a:moveTo>
                  <a:pt x="57912" y="236219"/>
                </a:moveTo>
                <a:lnTo>
                  <a:pt x="57912" y="94487"/>
                </a:lnTo>
                <a:lnTo>
                  <a:pt x="105156" y="96011"/>
                </a:lnTo>
                <a:lnTo>
                  <a:pt x="105156" y="236219"/>
                </a:lnTo>
                <a:lnTo>
                  <a:pt x="57912" y="236219"/>
                </a:lnTo>
                <a:close/>
              </a:path>
              <a:path w="3878579" h="2005583">
                <a:moveTo>
                  <a:pt x="105156" y="94487"/>
                </a:moveTo>
                <a:lnTo>
                  <a:pt x="105156" y="47243"/>
                </a:lnTo>
                <a:lnTo>
                  <a:pt x="246887" y="47243"/>
                </a:lnTo>
                <a:lnTo>
                  <a:pt x="246887" y="94487"/>
                </a:lnTo>
                <a:lnTo>
                  <a:pt x="105156" y="94487"/>
                </a:lnTo>
                <a:close/>
              </a:path>
              <a:path w="3878579" h="2005583">
                <a:moveTo>
                  <a:pt x="294132" y="94487"/>
                </a:moveTo>
                <a:lnTo>
                  <a:pt x="294132" y="47243"/>
                </a:lnTo>
                <a:lnTo>
                  <a:pt x="434339" y="47243"/>
                </a:lnTo>
                <a:lnTo>
                  <a:pt x="434339" y="94487"/>
                </a:lnTo>
                <a:lnTo>
                  <a:pt x="294132" y="94487"/>
                </a:lnTo>
                <a:close/>
              </a:path>
              <a:path w="3878579" h="2005583">
                <a:moveTo>
                  <a:pt x="481583" y="94487"/>
                </a:moveTo>
                <a:lnTo>
                  <a:pt x="481583" y="47243"/>
                </a:lnTo>
                <a:lnTo>
                  <a:pt x="623316" y="47243"/>
                </a:lnTo>
                <a:lnTo>
                  <a:pt x="623316" y="94487"/>
                </a:lnTo>
                <a:lnTo>
                  <a:pt x="481583" y="94487"/>
                </a:lnTo>
                <a:close/>
              </a:path>
              <a:path w="3878579" h="2005583">
                <a:moveTo>
                  <a:pt x="670560" y="94487"/>
                </a:moveTo>
                <a:lnTo>
                  <a:pt x="670560" y="47243"/>
                </a:lnTo>
                <a:lnTo>
                  <a:pt x="812292" y="47243"/>
                </a:lnTo>
                <a:lnTo>
                  <a:pt x="812292" y="94487"/>
                </a:lnTo>
                <a:lnTo>
                  <a:pt x="670560" y="94487"/>
                </a:lnTo>
                <a:close/>
              </a:path>
              <a:path w="3878579" h="2005583">
                <a:moveTo>
                  <a:pt x="859535" y="94487"/>
                </a:moveTo>
                <a:lnTo>
                  <a:pt x="859535" y="47243"/>
                </a:lnTo>
                <a:lnTo>
                  <a:pt x="1001268" y="47243"/>
                </a:lnTo>
                <a:lnTo>
                  <a:pt x="1001268" y="94487"/>
                </a:lnTo>
                <a:lnTo>
                  <a:pt x="859535" y="94487"/>
                </a:lnTo>
                <a:close/>
              </a:path>
              <a:path w="3878579" h="2005583">
                <a:moveTo>
                  <a:pt x="1048512" y="94487"/>
                </a:moveTo>
                <a:lnTo>
                  <a:pt x="1048512" y="47243"/>
                </a:lnTo>
                <a:lnTo>
                  <a:pt x="1188719" y="47243"/>
                </a:lnTo>
                <a:lnTo>
                  <a:pt x="1188719" y="94487"/>
                </a:lnTo>
                <a:lnTo>
                  <a:pt x="1048512" y="94487"/>
                </a:lnTo>
                <a:close/>
              </a:path>
              <a:path w="3878579" h="2005583">
                <a:moveTo>
                  <a:pt x="1235964" y="94487"/>
                </a:moveTo>
                <a:lnTo>
                  <a:pt x="1235964" y="47243"/>
                </a:lnTo>
                <a:lnTo>
                  <a:pt x="1377695" y="47243"/>
                </a:lnTo>
                <a:lnTo>
                  <a:pt x="1377695" y="94487"/>
                </a:lnTo>
                <a:lnTo>
                  <a:pt x="1235964" y="94487"/>
                </a:lnTo>
                <a:close/>
              </a:path>
              <a:path w="3878579" h="2005583">
                <a:moveTo>
                  <a:pt x="1424939" y="94487"/>
                </a:moveTo>
                <a:lnTo>
                  <a:pt x="1424939" y="47243"/>
                </a:lnTo>
                <a:lnTo>
                  <a:pt x="1566672" y="47243"/>
                </a:lnTo>
                <a:lnTo>
                  <a:pt x="1566672" y="94487"/>
                </a:lnTo>
                <a:lnTo>
                  <a:pt x="1424939" y="94487"/>
                </a:lnTo>
                <a:close/>
              </a:path>
              <a:path w="3878579" h="2005583">
                <a:moveTo>
                  <a:pt x="1613915" y="94487"/>
                </a:moveTo>
                <a:lnTo>
                  <a:pt x="1613915" y="47243"/>
                </a:lnTo>
                <a:lnTo>
                  <a:pt x="1755648" y="47243"/>
                </a:lnTo>
                <a:lnTo>
                  <a:pt x="1755648" y="94487"/>
                </a:lnTo>
                <a:lnTo>
                  <a:pt x="1613915" y="94487"/>
                </a:lnTo>
                <a:close/>
              </a:path>
              <a:path w="3878579" h="2005583">
                <a:moveTo>
                  <a:pt x="1802892" y="94487"/>
                </a:moveTo>
                <a:lnTo>
                  <a:pt x="1802892" y="47243"/>
                </a:lnTo>
                <a:lnTo>
                  <a:pt x="1943099" y="47243"/>
                </a:lnTo>
                <a:lnTo>
                  <a:pt x="1943099" y="94487"/>
                </a:lnTo>
                <a:lnTo>
                  <a:pt x="1802892" y="94487"/>
                </a:lnTo>
                <a:close/>
              </a:path>
              <a:path w="3878579" h="2005583">
                <a:moveTo>
                  <a:pt x="1990344" y="94487"/>
                </a:moveTo>
                <a:lnTo>
                  <a:pt x="1990344" y="47243"/>
                </a:lnTo>
                <a:lnTo>
                  <a:pt x="2132076" y="47243"/>
                </a:lnTo>
                <a:lnTo>
                  <a:pt x="2132076" y="94487"/>
                </a:lnTo>
                <a:lnTo>
                  <a:pt x="1990344" y="94487"/>
                </a:lnTo>
                <a:close/>
              </a:path>
              <a:path w="3878579" h="2005583">
                <a:moveTo>
                  <a:pt x="2179319" y="94487"/>
                </a:moveTo>
                <a:lnTo>
                  <a:pt x="2179319" y="47243"/>
                </a:lnTo>
                <a:lnTo>
                  <a:pt x="2321052" y="47243"/>
                </a:lnTo>
                <a:lnTo>
                  <a:pt x="2321052" y="94487"/>
                </a:lnTo>
                <a:lnTo>
                  <a:pt x="2179319" y="94487"/>
                </a:lnTo>
                <a:close/>
              </a:path>
              <a:path w="3878579" h="2005583">
                <a:moveTo>
                  <a:pt x="2368295" y="94487"/>
                </a:moveTo>
                <a:lnTo>
                  <a:pt x="2368295" y="47243"/>
                </a:lnTo>
                <a:lnTo>
                  <a:pt x="2510027" y="47243"/>
                </a:lnTo>
                <a:lnTo>
                  <a:pt x="2510027" y="94487"/>
                </a:lnTo>
                <a:lnTo>
                  <a:pt x="2368295" y="94487"/>
                </a:lnTo>
                <a:close/>
              </a:path>
              <a:path w="3878579" h="2005583">
                <a:moveTo>
                  <a:pt x="2557271" y="94487"/>
                </a:moveTo>
                <a:lnTo>
                  <a:pt x="2557271" y="47243"/>
                </a:lnTo>
                <a:lnTo>
                  <a:pt x="2697479" y="47243"/>
                </a:lnTo>
                <a:lnTo>
                  <a:pt x="2697479" y="94487"/>
                </a:lnTo>
                <a:lnTo>
                  <a:pt x="2557271" y="94487"/>
                </a:lnTo>
                <a:close/>
              </a:path>
              <a:path w="3878579" h="2005583">
                <a:moveTo>
                  <a:pt x="2744724" y="94487"/>
                </a:moveTo>
                <a:lnTo>
                  <a:pt x="2744724" y="47243"/>
                </a:lnTo>
                <a:lnTo>
                  <a:pt x="2886455" y="47243"/>
                </a:lnTo>
                <a:lnTo>
                  <a:pt x="2886455" y="94487"/>
                </a:lnTo>
                <a:lnTo>
                  <a:pt x="2744724" y="94487"/>
                </a:lnTo>
                <a:close/>
              </a:path>
              <a:path w="3878579" h="2005583">
                <a:moveTo>
                  <a:pt x="2933700" y="94487"/>
                </a:moveTo>
                <a:lnTo>
                  <a:pt x="2933700" y="47243"/>
                </a:lnTo>
                <a:lnTo>
                  <a:pt x="3075432" y="47243"/>
                </a:lnTo>
                <a:lnTo>
                  <a:pt x="3075432" y="94487"/>
                </a:lnTo>
                <a:lnTo>
                  <a:pt x="2933700" y="94487"/>
                </a:lnTo>
                <a:close/>
              </a:path>
              <a:path w="3878579" h="2005583">
                <a:moveTo>
                  <a:pt x="3122676" y="94487"/>
                </a:moveTo>
                <a:lnTo>
                  <a:pt x="3122676" y="47243"/>
                </a:lnTo>
                <a:lnTo>
                  <a:pt x="3264408" y="47243"/>
                </a:lnTo>
                <a:lnTo>
                  <a:pt x="3264408" y="94487"/>
                </a:lnTo>
                <a:lnTo>
                  <a:pt x="3122676" y="94487"/>
                </a:lnTo>
                <a:close/>
              </a:path>
              <a:path w="3878579" h="2005583">
                <a:moveTo>
                  <a:pt x="3311652" y="94487"/>
                </a:moveTo>
                <a:lnTo>
                  <a:pt x="3311652" y="47243"/>
                </a:lnTo>
                <a:lnTo>
                  <a:pt x="3451860" y="47243"/>
                </a:lnTo>
                <a:lnTo>
                  <a:pt x="3451860" y="94487"/>
                </a:lnTo>
                <a:lnTo>
                  <a:pt x="3311652" y="94487"/>
                </a:lnTo>
                <a:close/>
              </a:path>
              <a:path w="3878579" h="2005583">
                <a:moveTo>
                  <a:pt x="3499103" y="94487"/>
                </a:moveTo>
                <a:lnTo>
                  <a:pt x="3499103" y="47243"/>
                </a:lnTo>
                <a:lnTo>
                  <a:pt x="3640835" y="47243"/>
                </a:lnTo>
                <a:lnTo>
                  <a:pt x="3640835" y="94487"/>
                </a:lnTo>
                <a:lnTo>
                  <a:pt x="3499103" y="94487"/>
                </a:lnTo>
                <a:close/>
              </a:path>
              <a:path w="3878579" h="2005583">
                <a:moveTo>
                  <a:pt x="3688079" y="94487"/>
                </a:moveTo>
                <a:lnTo>
                  <a:pt x="3688079" y="47243"/>
                </a:lnTo>
                <a:lnTo>
                  <a:pt x="3761232" y="47243"/>
                </a:lnTo>
                <a:lnTo>
                  <a:pt x="3878579" y="71627"/>
                </a:lnTo>
                <a:lnTo>
                  <a:pt x="3736847" y="141731"/>
                </a:lnTo>
                <a:lnTo>
                  <a:pt x="3761232" y="94487"/>
                </a:lnTo>
                <a:lnTo>
                  <a:pt x="3688079" y="94487"/>
                </a:lnTo>
                <a:close/>
              </a:path>
              <a:path w="3878579" h="2005583">
                <a:moveTo>
                  <a:pt x="3761232" y="47243"/>
                </a:moveTo>
                <a:lnTo>
                  <a:pt x="3736847" y="47243"/>
                </a:lnTo>
                <a:lnTo>
                  <a:pt x="3736847" y="0"/>
                </a:lnTo>
                <a:lnTo>
                  <a:pt x="3878579" y="71627"/>
                </a:lnTo>
                <a:lnTo>
                  <a:pt x="3761232" y="47243"/>
                </a:lnTo>
                <a:close/>
              </a:path>
              <a:path w="3878579" h="2005583">
                <a:moveTo>
                  <a:pt x="3761232" y="94487"/>
                </a:moveTo>
                <a:lnTo>
                  <a:pt x="3736847" y="141731"/>
                </a:lnTo>
                <a:lnTo>
                  <a:pt x="3736847" y="94487"/>
                </a:lnTo>
                <a:lnTo>
                  <a:pt x="3761232" y="94487"/>
                </a:lnTo>
                <a:close/>
              </a:path>
              <a:path w="3878579" h="2005583">
                <a:moveTo>
                  <a:pt x="94488" y="1933955"/>
                </a:moveTo>
                <a:lnTo>
                  <a:pt x="71628" y="1863851"/>
                </a:lnTo>
                <a:lnTo>
                  <a:pt x="86360" y="1865372"/>
                </a:lnTo>
                <a:lnTo>
                  <a:pt x="94488" y="1933955"/>
                </a:lnTo>
                <a:close/>
              </a:path>
              <a:path w="3878579" h="2005583">
                <a:moveTo>
                  <a:pt x="97781" y="2000061"/>
                </a:moveTo>
                <a:lnTo>
                  <a:pt x="84265" y="2004190"/>
                </a:lnTo>
                <a:lnTo>
                  <a:pt x="94488" y="1933955"/>
                </a:lnTo>
                <a:lnTo>
                  <a:pt x="86360" y="1865372"/>
                </a:lnTo>
                <a:lnTo>
                  <a:pt x="71628" y="1863851"/>
                </a:lnTo>
                <a:lnTo>
                  <a:pt x="94488" y="1933955"/>
                </a:lnTo>
                <a:lnTo>
                  <a:pt x="47244" y="1933955"/>
                </a:lnTo>
                <a:lnTo>
                  <a:pt x="42733" y="1998949"/>
                </a:lnTo>
                <a:lnTo>
                  <a:pt x="30719" y="1991971"/>
                </a:lnTo>
                <a:lnTo>
                  <a:pt x="20242" y="1982950"/>
                </a:lnTo>
                <a:lnTo>
                  <a:pt x="11616" y="1972183"/>
                </a:lnTo>
                <a:lnTo>
                  <a:pt x="5160" y="1959968"/>
                </a:lnTo>
                <a:lnTo>
                  <a:pt x="1188" y="1946603"/>
                </a:lnTo>
                <a:lnTo>
                  <a:pt x="0" y="1933955"/>
                </a:lnTo>
                <a:lnTo>
                  <a:pt x="1492" y="1919377"/>
                </a:lnTo>
                <a:lnTo>
                  <a:pt x="5769" y="1905939"/>
                </a:lnTo>
                <a:lnTo>
                  <a:pt x="12535" y="1893903"/>
                </a:lnTo>
                <a:lnTo>
                  <a:pt x="21490" y="1883530"/>
                </a:lnTo>
                <a:lnTo>
                  <a:pt x="32339" y="1875079"/>
                </a:lnTo>
                <a:lnTo>
                  <a:pt x="44782" y="1868812"/>
                </a:lnTo>
                <a:lnTo>
                  <a:pt x="58522" y="1864988"/>
                </a:lnTo>
                <a:lnTo>
                  <a:pt x="96012" y="1792223"/>
                </a:lnTo>
                <a:lnTo>
                  <a:pt x="95195" y="1868203"/>
                </a:lnTo>
                <a:lnTo>
                  <a:pt x="99923" y="1869718"/>
                </a:lnTo>
                <a:lnTo>
                  <a:pt x="112047" y="1876560"/>
                </a:lnTo>
                <a:lnTo>
                  <a:pt x="122464" y="1885574"/>
                </a:lnTo>
                <a:lnTo>
                  <a:pt x="130905" y="1896431"/>
                </a:lnTo>
                <a:lnTo>
                  <a:pt x="137099" y="1908806"/>
                </a:lnTo>
                <a:lnTo>
                  <a:pt x="140779" y="1922371"/>
                </a:lnTo>
                <a:lnTo>
                  <a:pt x="141732" y="1933955"/>
                </a:lnTo>
                <a:lnTo>
                  <a:pt x="140270" y="1948451"/>
                </a:lnTo>
                <a:lnTo>
                  <a:pt x="136079" y="1961941"/>
                </a:lnTo>
                <a:lnTo>
                  <a:pt x="129446" y="1974134"/>
                </a:lnTo>
                <a:lnTo>
                  <a:pt x="120660" y="1984744"/>
                </a:lnTo>
                <a:lnTo>
                  <a:pt x="110009" y="1993483"/>
                </a:lnTo>
                <a:lnTo>
                  <a:pt x="97781" y="2000061"/>
                </a:lnTo>
                <a:close/>
              </a:path>
              <a:path w="3878579" h="2005583">
                <a:moveTo>
                  <a:pt x="42733" y="1998949"/>
                </a:moveTo>
                <a:lnTo>
                  <a:pt x="47244" y="1933955"/>
                </a:lnTo>
                <a:lnTo>
                  <a:pt x="94488" y="1933955"/>
                </a:lnTo>
                <a:lnTo>
                  <a:pt x="84265" y="2004190"/>
                </a:lnTo>
                <a:lnTo>
                  <a:pt x="70104" y="2005583"/>
                </a:lnTo>
                <a:lnTo>
                  <a:pt x="55966" y="2003585"/>
                </a:lnTo>
                <a:lnTo>
                  <a:pt x="42733" y="1998949"/>
                </a:lnTo>
                <a:close/>
              </a:path>
              <a:path w="3878579" h="2005583">
                <a:moveTo>
                  <a:pt x="58522" y="1864988"/>
                </a:moveTo>
                <a:lnTo>
                  <a:pt x="47953" y="1867929"/>
                </a:lnTo>
                <a:lnTo>
                  <a:pt x="48768" y="1792223"/>
                </a:lnTo>
                <a:lnTo>
                  <a:pt x="96012" y="1792223"/>
                </a:lnTo>
                <a:lnTo>
                  <a:pt x="58522" y="186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44418" y="5231891"/>
            <a:ext cx="0" cy="141732"/>
          </a:xfrm>
          <a:custGeom>
            <a:avLst/>
            <a:gdLst/>
            <a:ahLst/>
            <a:cxnLst/>
            <a:rect l="l" t="t" r="r" b="b"/>
            <a:pathLst>
              <a:path h="141732">
                <a:moveTo>
                  <a:pt x="0" y="141732"/>
                </a:moveTo>
                <a:lnTo>
                  <a:pt x="0" y="0"/>
                </a:lnTo>
              </a:path>
            </a:pathLst>
          </a:custGeom>
          <a:ln w="485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50514" y="4099559"/>
            <a:ext cx="0" cy="141732"/>
          </a:xfrm>
          <a:custGeom>
            <a:avLst/>
            <a:gdLst/>
            <a:ahLst/>
            <a:cxnLst/>
            <a:rect l="l" t="t" r="r" b="b"/>
            <a:pathLst>
              <a:path h="141732">
                <a:moveTo>
                  <a:pt x="0" y="141732"/>
                </a:moveTo>
                <a:lnTo>
                  <a:pt x="0" y="0"/>
                </a:lnTo>
              </a:path>
            </a:pathLst>
          </a:custGeom>
          <a:ln w="48513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375660" y="3886961"/>
            <a:ext cx="141731" cy="0"/>
          </a:xfrm>
          <a:custGeom>
            <a:avLst/>
            <a:gdLst/>
            <a:ahLst/>
            <a:cxnLst/>
            <a:rect l="l" t="t" r="r" b="b"/>
            <a:pathLst>
              <a:path w="141731">
                <a:moveTo>
                  <a:pt x="0" y="0"/>
                </a:moveTo>
                <a:lnTo>
                  <a:pt x="141731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64636" y="3886961"/>
            <a:ext cx="140207" cy="0"/>
          </a:xfrm>
          <a:custGeom>
            <a:avLst/>
            <a:gdLst/>
            <a:ahLst/>
            <a:cxnLst/>
            <a:rect l="l" t="t" r="r" b="b"/>
            <a:pathLst>
              <a:path w="140207">
                <a:moveTo>
                  <a:pt x="0" y="0"/>
                </a:moveTo>
                <a:lnTo>
                  <a:pt x="140207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52088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941064" y="3886961"/>
            <a:ext cx="141731" cy="0"/>
          </a:xfrm>
          <a:custGeom>
            <a:avLst/>
            <a:gdLst/>
            <a:ahLst/>
            <a:cxnLst/>
            <a:rect l="l" t="t" r="r" b="b"/>
            <a:pathLst>
              <a:path w="141731">
                <a:moveTo>
                  <a:pt x="0" y="0"/>
                </a:moveTo>
                <a:lnTo>
                  <a:pt x="141731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30040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19016" y="3886961"/>
            <a:ext cx="140207" cy="0"/>
          </a:xfrm>
          <a:custGeom>
            <a:avLst/>
            <a:gdLst/>
            <a:ahLst/>
            <a:cxnLst/>
            <a:rect l="l" t="t" r="r" b="b"/>
            <a:pathLst>
              <a:path w="140207">
                <a:moveTo>
                  <a:pt x="0" y="0"/>
                </a:moveTo>
                <a:lnTo>
                  <a:pt x="140207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06468" y="3886961"/>
            <a:ext cx="141731" cy="0"/>
          </a:xfrm>
          <a:custGeom>
            <a:avLst/>
            <a:gdLst/>
            <a:ahLst/>
            <a:cxnLst/>
            <a:rect l="l" t="t" r="r" b="b"/>
            <a:pathLst>
              <a:path w="141731">
                <a:moveTo>
                  <a:pt x="0" y="0"/>
                </a:moveTo>
                <a:lnTo>
                  <a:pt x="141731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95444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84420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73396" y="3886961"/>
            <a:ext cx="140207" cy="0"/>
          </a:xfrm>
          <a:custGeom>
            <a:avLst/>
            <a:gdLst/>
            <a:ahLst/>
            <a:cxnLst/>
            <a:rect l="l" t="t" r="r" b="b"/>
            <a:pathLst>
              <a:path w="140207">
                <a:moveTo>
                  <a:pt x="0" y="0"/>
                </a:moveTo>
                <a:lnTo>
                  <a:pt x="140207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260848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49824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38800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27775" y="3886961"/>
            <a:ext cx="140208" cy="0"/>
          </a:xfrm>
          <a:custGeom>
            <a:avLst/>
            <a:gdLst/>
            <a:ahLst/>
            <a:cxnLst/>
            <a:rect l="l" t="t" r="r" b="b"/>
            <a:pathLst>
              <a:path w="140208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15228" y="3886961"/>
            <a:ext cx="141731" cy="0"/>
          </a:xfrm>
          <a:custGeom>
            <a:avLst/>
            <a:gdLst/>
            <a:ahLst/>
            <a:cxnLst/>
            <a:rect l="l" t="t" r="r" b="b"/>
            <a:pathLst>
              <a:path w="141731">
                <a:moveTo>
                  <a:pt x="0" y="0"/>
                </a:moveTo>
                <a:lnTo>
                  <a:pt x="141731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04204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93180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82156" y="3886961"/>
            <a:ext cx="140208" cy="0"/>
          </a:xfrm>
          <a:custGeom>
            <a:avLst/>
            <a:gdLst/>
            <a:ahLst/>
            <a:cxnLst/>
            <a:rect l="l" t="t" r="r" b="b"/>
            <a:pathLst>
              <a:path w="140208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69608" y="3886961"/>
            <a:ext cx="141732" cy="0"/>
          </a:xfrm>
          <a:custGeom>
            <a:avLst/>
            <a:gdLst/>
            <a:ahLst/>
            <a:cxnLst/>
            <a:rect l="l" t="t" r="r" b="b"/>
            <a:pathLst>
              <a:path w="141732">
                <a:moveTo>
                  <a:pt x="0" y="0"/>
                </a:moveTo>
                <a:lnTo>
                  <a:pt x="14173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8583" y="3886961"/>
            <a:ext cx="73152" cy="0"/>
          </a:xfrm>
          <a:custGeom>
            <a:avLst/>
            <a:gdLst/>
            <a:ahLst/>
            <a:cxnLst/>
            <a:rect l="l" t="t" r="r" b="b"/>
            <a:pathLst>
              <a:path w="73152">
                <a:moveTo>
                  <a:pt x="0" y="0"/>
                </a:moveTo>
                <a:lnTo>
                  <a:pt x="73152" y="0"/>
                </a:lnTo>
              </a:path>
            </a:pathLst>
          </a:custGeom>
          <a:ln w="48514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09416" y="5583935"/>
            <a:ext cx="155448" cy="768096"/>
          </a:xfrm>
          <a:custGeom>
            <a:avLst/>
            <a:gdLst/>
            <a:ahLst/>
            <a:cxnLst/>
            <a:rect l="l" t="t" r="r" b="b"/>
            <a:pathLst>
              <a:path w="155448" h="768096">
                <a:moveTo>
                  <a:pt x="155448" y="743426"/>
                </a:moveTo>
                <a:lnTo>
                  <a:pt x="155448" y="747426"/>
                </a:lnTo>
                <a:lnTo>
                  <a:pt x="154209" y="751046"/>
                </a:lnTo>
                <a:lnTo>
                  <a:pt x="151638" y="754094"/>
                </a:lnTo>
                <a:lnTo>
                  <a:pt x="149066" y="757332"/>
                </a:lnTo>
                <a:lnTo>
                  <a:pt x="144875" y="759809"/>
                </a:lnTo>
                <a:lnTo>
                  <a:pt x="138969" y="761714"/>
                </a:lnTo>
                <a:lnTo>
                  <a:pt x="133064" y="763714"/>
                </a:lnTo>
                <a:lnTo>
                  <a:pt x="125253" y="765238"/>
                </a:lnTo>
                <a:lnTo>
                  <a:pt x="115443" y="766381"/>
                </a:lnTo>
                <a:lnTo>
                  <a:pt x="104605" y="767340"/>
                </a:lnTo>
                <a:lnTo>
                  <a:pt x="91893" y="767912"/>
                </a:lnTo>
                <a:lnTo>
                  <a:pt x="77724" y="768096"/>
                </a:lnTo>
                <a:lnTo>
                  <a:pt x="63436" y="767899"/>
                </a:lnTo>
                <a:lnTo>
                  <a:pt x="50790" y="767308"/>
                </a:lnTo>
                <a:lnTo>
                  <a:pt x="40290" y="766381"/>
                </a:lnTo>
                <a:lnTo>
                  <a:pt x="30289" y="765238"/>
                </a:lnTo>
                <a:lnTo>
                  <a:pt x="22383" y="763714"/>
                </a:lnTo>
                <a:lnTo>
                  <a:pt x="16478" y="761714"/>
                </a:lnTo>
                <a:lnTo>
                  <a:pt x="10572" y="759809"/>
                </a:lnTo>
                <a:lnTo>
                  <a:pt x="6381" y="757332"/>
                </a:lnTo>
                <a:lnTo>
                  <a:pt x="3810" y="754094"/>
                </a:lnTo>
                <a:lnTo>
                  <a:pt x="1333" y="751046"/>
                </a:lnTo>
                <a:lnTo>
                  <a:pt x="0" y="747426"/>
                </a:lnTo>
                <a:lnTo>
                  <a:pt x="0" y="20955"/>
                </a:lnTo>
                <a:lnTo>
                  <a:pt x="22860" y="4667"/>
                </a:lnTo>
                <a:lnTo>
                  <a:pt x="51648" y="832"/>
                </a:lnTo>
                <a:lnTo>
                  <a:pt x="77724" y="0"/>
                </a:lnTo>
                <a:lnTo>
                  <a:pt x="92259" y="261"/>
                </a:lnTo>
                <a:lnTo>
                  <a:pt x="125253" y="3047"/>
                </a:lnTo>
                <a:lnTo>
                  <a:pt x="149066" y="11144"/>
                </a:lnTo>
                <a:lnTo>
                  <a:pt x="155448" y="20955"/>
                </a:lnTo>
                <a:lnTo>
                  <a:pt x="155448" y="74342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60064" y="1141475"/>
            <a:ext cx="3322319" cy="1635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807208" y="1946147"/>
            <a:ext cx="155448" cy="768096"/>
          </a:xfrm>
          <a:custGeom>
            <a:avLst/>
            <a:gdLst/>
            <a:ahLst/>
            <a:cxnLst/>
            <a:rect l="l" t="t" r="r" b="b"/>
            <a:pathLst>
              <a:path w="155448" h="768096">
                <a:moveTo>
                  <a:pt x="10668" y="8572"/>
                </a:moveTo>
                <a:lnTo>
                  <a:pt x="40671" y="1809"/>
                </a:lnTo>
                <a:lnTo>
                  <a:pt x="77724" y="0"/>
                </a:lnTo>
                <a:lnTo>
                  <a:pt x="92259" y="261"/>
                </a:lnTo>
                <a:lnTo>
                  <a:pt x="125253" y="3047"/>
                </a:lnTo>
                <a:lnTo>
                  <a:pt x="149066" y="11144"/>
                </a:lnTo>
                <a:lnTo>
                  <a:pt x="155448" y="20955"/>
                </a:lnTo>
                <a:lnTo>
                  <a:pt x="155448" y="747426"/>
                </a:lnTo>
                <a:lnTo>
                  <a:pt x="154209" y="751046"/>
                </a:lnTo>
                <a:lnTo>
                  <a:pt x="151638" y="754094"/>
                </a:lnTo>
                <a:lnTo>
                  <a:pt x="149066" y="757332"/>
                </a:lnTo>
                <a:lnTo>
                  <a:pt x="144875" y="759809"/>
                </a:lnTo>
                <a:lnTo>
                  <a:pt x="138969" y="761714"/>
                </a:lnTo>
                <a:lnTo>
                  <a:pt x="133064" y="763714"/>
                </a:lnTo>
                <a:lnTo>
                  <a:pt x="125253" y="765238"/>
                </a:lnTo>
                <a:lnTo>
                  <a:pt x="115443" y="766381"/>
                </a:lnTo>
                <a:lnTo>
                  <a:pt x="104605" y="767340"/>
                </a:lnTo>
                <a:lnTo>
                  <a:pt x="91893" y="767912"/>
                </a:lnTo>
                <a:lnTo>
                  <a:pt x="77724" y="768096"/>
                </a:lnTo>
                <a:lnTo>
                  <a:pt x="63436" y="767899"/>
                </a:lnTo>
                <a:lnTo>
                  <a:pt x="50790" y="767308"/>
                </a:lnTo>
                <a:lnTo>
                  <a:pt x="40290" y="766381"/>
                </a:lnTo>
                <a:lnTo>
                  <a:pt x="30289" y="765238"/>
                </a:lnTo>
                <a:lnTo>
                  <a:pt x="22383" y="763714"/>
                </a:lnTo>
                <a:lnTo>
                  <a:pt x="16478" y="761714"/>
                </a:lnTo>
                <a:lnTo>
                  <a:pt x="10572" y="759809"/>
                </a:lnTo>
                <a:lnTo>
                  <a:pt x="6381" y="757332"/>
                </a:lnTo>
                <a:lnTo>
                  <a:pt x="3810" y="754094"/>
                </a:lnTo>
                <a:lnTo>
                  <a:pt x="1333" y="751046"/>
                </a:lnTo>
                <a:lnTo>
                  <a:pt x="0" y="747426"/>
                </a:lnTo>
                <a:lnTo>
                  <a:pt x="0" y="20955"/>
                </a:lnTo>
                <a:lnTo>
                  <a:pt x="1333" y="17430"/>
                </a:lnTo>
                <a:lnTo>
                  <a:pt x="3810" y="14192"/>
                </a:lnTo>
                <a:lnTo>
                  <a:pt x="6381" y="11144"/>
                </a:lnTo>
                <a:lnTo>
                  <a:pt x="10668" y="8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28772" y="1946147"/>
            <a:ext cx="155447" cy="768096"/>
          </a:xfrm>
          <a:custGeom>
            <a:avLst/>
            <a:gdLst/>
            <a:ahLst/>
            <a:cxnLst/>
            <a:rect l="l" t="t" r="r" b="b"/>
            <a:pathLst>
              <a:path w="155447" h="768096">
                <a:moveTo>
                  <a:pt x="10667" y="8572"/>
                </a:moveTo>
                <a:lnTo>
                  <a:pt x="40671" y="1809"/>
                </a:lnTo>
                <a:lnTo>
                  <a:pt x="77723" y="0"/>
                </a:lnTo>
                <a:lnTo>
                  <a:pt x="92259" y="261"/>
                </a:lnTo>
                <a:lnTo>
                  <a:pt x="125253" y="3047"/>
                </a:lnTo>
                <a:lnTo>
                  <a:pt x="149066" y="11144"/>
                </a:lnTo>
                <a:lnTo>
                  <a:pt x="155447" y="20955"/>
                </a:lnTo>
                <a:lnTo>
                  <a:pt x="155447" y="747426"/>
                </a:lnTo>
                <a:lnTo>
                  <a:pt x="154209" y="751046"/>
                </a:lnTo>
                <a:lnTo>
                  <a:pt x="151637" y="754094"/>
                </a:lnTo>
                <a:lnTo>
                  <a:pt x="149066" y="757332"/>
                </a:lnTo>
                <a:lnTo>
                  <a:pt x="144875" y="759809"/>
                </a:lnTo>
                <a:lnTo>
                  <a:pt x="138969" y="761714"/>
                </a:lnTo>
                <a:lnTo>
                  <a:pt x="133064" y="763714"/>
                </a:lnTo>
                <a:lnTo>
                  <a:pt x="125253" y="765238"/>
                </a:lnTo>
                <a:lnTo>
                  <a:pt x="115442" y="766381"/>
                </a:lnTo>
                <a:lnTo>
                  <a:pt x="104605" y="767340"/>
                </a:lnTo>
                <a:lnTo>
                  <a:pt x="91893" y="767912"/>
                </a:lnTo>
                <a:lnTo>
                  <a:pt x="77723" y="768096"/>
                </a:lnTo>
                <a:lnTo>
                  <a:pt x="63436" y="767899"/>
                </a:lnTo>
                <a:lnTo>
                  <a:pt x="50790" y="767308"/>
                </a:lnTo>
                <a:lnTo>
                  <a:pt x="40290" y="766381"/>
                </a:lnTo>
                <a:lnTo>
                  <a:pt x="30289" y="765238"/>
                </a:lnTo>
                <a:lnTo>
                  <a:pt x="22383" y="763714"/>
                </a:lnTo>
                <a:lnTo>
                  <a:pt x="16478" y="761714"/>
                </a:lnTo>
                <a:lnTo>
                  <a:pt x="10572" y="759809"/>
                </a:lnTo>
                <a:lnTo>
                  <a:pt x="6381" y="757332"/>
                </a:lnTo>
                <a:lnTo>
                  <a:pt x="3809" y="754094"/>
                </a:lnTo>
                <a:lnTo>
                  <a:pt x="1333" y="751046"/>
                </a:lnTo>
                <a:lnTo>
                  <a:pt x="0" y="747426"/>
                </a:lnTo>
                <a:lnTo>
                  <a:pt x="0" y="20955"/>
                </a:lnTo>
                <a:lnTo>
                  <a:pt x="1333" y="17430"/>
                </a:lnTo>
                <a:lnTo>
                  <a:pt x="3809" y="14192"/>
                </a:lnTo>
                <a:lnTo>
                  <a:pt x="6381" y="11144"/>
                </a:lnTo>
                <a:lnTo>
                  <a:pt x="10667" y="8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49084" y="1946147"/>
            <a:ext cx="155448" cy="768096"/>
          </a:xfrm>
          <a:custGeom>
            <a:avLst/>
            <a:gdLst/>
            <a:ahLst/>
            <a:cxnLst/>
            <a:rect l="l" t="t" r="r" b="b"/>
            <a:pathLst>
              <a:path w="155448" h="768096">
                <a:moveTo>
                  <a:pt x="10668" y="8572"/>
                </a:moveTo>
                <a:lnTo>
                  <a:pt x="40671" y="1809"/>
                </a:lnTo>
                <a:lnTo>
                  <a:pt x="77724" y="0"/>
                </a:lnTo>
                <a:lnTo>
                  <a:pt x="92259" y="261"/>
                </a:lnTo>
                <a:lnTo>
                  <a:pt x="125253" y="3047"/>
                </a:lnTo>
                <a:lnTo>
                  <a:pt x="149066" y="11144"/>
                </a:lnTo>
                <a:lnTo>
                  <a:pt x="155448" y="20955"/>
                </a:lnTo>
                <a:lnTo>
                  <a:pt x="155448" y="747426"/>
                </a:lnTo>
                <a:lnTo>
                  <a:pt x="154209" y="751046"/>
                </a:lnTo>
                <a:lnTo>
                  <a:pt x="151638" y="754094"/>
                </a:lnTo>
                <a:lnTo>
                  <a:pt x="149066" y="757332"/>
                </a:lnTo>
                <a:lnTo>
                  <a:pt x="144875" y="759809"/>
                </a:lnTo>
                <a:lnTo>
                  <a:pt x="138969" y="761714"/>
                </a:lnTo>
                <a:lnTo>
                  <a:pt x="133064" y="763714"/>
                </a:lnTo>
                <a:lnTo>
                  <a:pt x="125253" y="765238"/>
                </a:lnTo>
                <a:lnTo>
                  <a:pt x="115443" y="766381"/>
                </a:lnTo>
                <a:lnTo>
                  <a:pt x="104605" y="767340"/>
                </a:lnTo>
                <a:lnTo>
                  <a:pt x="91893" y="767912"/>
                </a:lnTo>
                <a:lnTo>
                  <a:pt x="77724" y="768096"/>
                </a:lnTo>
                <a:lnTo>
                  <a:pt x="63436" y="767899"/>
                </a:lnTo>
                <a:lnTo>
                  <a:pt x="50790" y="767308"/>
                </a:lnTo>
                <a:lnTo>
                  <a:pt x="40290" y="766381"/>
                </a:lnTo>
                <a:lnTo>
                  <a:pt x="30289" y="765238"/>
                </a:lnTo>
                <a:lnTo>
                  <a:pt x="22383" y="763714"/>
                </a:lnTo>
                <a:lnTo>
                  <a:pt x="16478" y="761714"/>
                </a:lnTo>
                <a:lnTo>
                  <a:pt x="10572" y="759809"/>
                </a:lnTo>
                <a:lnTo>
                  <a:pt x="6381" y="757332"/>
                </a:lnTo>
                <a:lnTo>
                  <a:pt x="3810" y="754094"/>
                </a:lnTo>
                <a:lnTo>
                  <a:pt x="1333" y="751046"/>
                </a:lnTo>
                <a:lnTo>
                  <a:pt x="0" y="747426"/>
                </a:lnTo>
                <a:lnTo>
                  <a:pt x="0" y="20955"/>
                </a:lnTo>
                <a:lnTo>
                  <a:pt x="1333" y="17430"/>
                </a:lnTo>
                <a:lnTo>
                  <a:pt x="3810" y="14192"/>
                </a:lnTo>
                <a:lnTo>
                  <a:pt x="6381" y="11144"/>
                </a:lnTo>
                <a:lnTo>
                  <a:pt x="10668" y="8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70648" y="1946147"/>
            <a:ext cx="155447" cy="768096"/>
          </a:xfrm>
          <a:custGeom>
            <a:avLst/>
            <a:gdLst/>
            <a:ahLst/>
            <a:cxnLst/>
            <a:rect l="l" t="t" r="r" b="b"/>
            <a:pathLst>
              <a:path w="155447" h="768096">
                <a:moveTo>
                  <a:pt x="10667" y="8572"/>
                </a:moveTo>
                <a:lnTo>
                  <a:pt x="40671" y="1809"/>
                </a:lnTo>
                <a:lnTo>
                  <a:pt x="77723" y="0"/>
                </a:lnTo>
                <a:lnTo>
                  <a:pt x="92259" y="261"/>
                </a:lnTo>
                <a:lnTo>
                  <a:pt x="125253" y="3047"/>
                </a:lnTo>
                <a:lnTo>
                  <a:pt x="149066" y="11144"/>
                </a:lnTo>
                <a:lnTo>
                  <a:pt x="155447" y="20955"/>
                </a:lnTo>
                <a:lnTo>
                  <a:pt x="155447" y="747426"/>
                </a:lnTo>
                <a:lnTo>
                  <a:pt x="154209" y="751046"/>
                </a:lnTo>
                <a:lnTo>
                  <a:pt x="151638" y="754094"/>
                </a:lnTo>
                <a:lnTo>
                  <a:pt x="149066" y="757332"/>
                </a:lnTo>
                <a:lnTo>
                  <a:pt x="144875" y="759809"/>
                </a:lnTo>
                <a:lnTo>
                  <a:pt x="138969" y="761714"/>
                </a:lnTo>
                <a:lnTo>
                  <a:pt x="133064" y="763714"/>
                </a:lnTo>
                <a:lnTo>
                  <a:pt x="125253" y="765238"/>
                </a:lnTo>
                <a:lnTo>
                  <a:pt x="115442" y="766381"/>
                </a:lnTo>
                <a:lnTo>
                  <a:pt x="104605" y="767340"/>
                </a:lnTo>
                <a:lnTo>
                  <a:pt x="91893" y="767912"/>
                </a:lnTo>
                <a:lnTo>
                  <a:pt x="77723" y="768096"/>
                </a:lnTo>
                <a:lnTo>
                  <a:pt x="63436" y="767899"/>
                </a:lnTo>
                <a:lnTo>
                  <a:pt x="50790" y="767308"/>
                </a:lnTo>
                <a:lnTo>
                  <a:pt x="40290" y="766381"/>
                </a:lnTo>
                <a:lnTo>
                  <a:pt x="30289" y="765238"/>
                </a:lnTo>
                <a:lnTo>
                  <a:pt x="22383" y="763714"/>
                </a:lnTo>
                <a:lnTo>
                  <a:pt x="16478" y="761714"/>
                </a:lnTo>
                <a:lnTo>
                  <a:pt x="10572" y="759809"/>
                </a:lnTo>
                <a:lnTo>
                  <a:pt x="6381" y="757332"/>
                </a:lnTo>
                <a:lnTo>
                  <a:pt x="3809" y="754094"/>
                </a:lnTo>
                <a:lnTo>
                  <a:pt x="1333" y="751046"/>
                </a:lnTo>
                <a:lnTo>
                  <a:pt x="0" y="747426"/>
                </a:lnTo>
                <a:lnTo>
                  <a:pt x="0" y="20955"/>
                </a:lnTo>
                <a:lnTo>
                  <a:pt x="1333" y="17430"/>
                </a:lnTo>
                <a:lnTo>
                  <a:pt x="3809" y="14192"/>
                </a:lnTo>
                <a:lnTo>
                  <a:pt x="6381" y="11144"/>
                </a:lnTo>
                <a:lnTo>
                  <a:pt x="10667" y="8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92212" y="1946147"/>
            <a:ext cx="155447" cy="768096"/>
          </a:xfrm>
          <a:custGeom>
            <a:avLst/>
            <a:gdLst/>
            <a:ahLst/>
            <a:cxnLst/>
            <a:rect l="l" t="t" r="r" b="b"/>
            <a:pathLst>
              <a:path w="155447" h="768096">
                <a:moveTo>
                  <a:pt x="10667" y="8572"/>
                </a:moveTo>
                <a:lnTo>
                  <a:pt x="40671" y="1809"/>
                </a:lnTo>
                <a:lnTo>
                  <a:pt x="77723" y="0"/>
                </a:lnTo>
                <a:lnTo>
                  <a:pt x="92259" y="261"/>
                </a:lnTo>
                <a:lnTo>
                  <a:pt x="125253" y="3047"/>
                </a:lnTo>
                <a:lnTo>
                  <a:pt x="149066" y="11144"/>
                </a:lnTo>
                <a:lnTo>
                  <a:pt x="155447" y="20955"/>
                </a:lnTo>
                <a:lnTo>
                  <a:pt x="155447" y="747426"/>
                </a:lnTo>
                <a:lnTo>
                  <a:pt x="154209" y="751046"/>
                </a:lnTo>
                <a:lnTo>
                  <a:pt x="151638" y="754094"/>
                </a:lnTo>
                <a:lnTo>
                  <a:pt x="149066" y="757332"/>
                </a:lnTo>
                <a:lnTo>
                  <a:pt x="144875" y="759809"/>
                </a:lnTo>
                <a:lnTo>
                  <a:pt x="138969" y="761714"/>
                </a:lnTo>
                <a:lnTo>
                  <a:pt x="133064" y="763714"/>
                </a:lnTo>
                <a:lnTo>
                  <a:pt x="125253" y="765238"/>
                </a:lnTo>
                <a:lnTo>
                  <a:pt x="115442" y="766381"/>
                </a:lnTo>
                <a:lnTo>
                  <a:pt x="104605" y="767340"/>
                </a:lnTo>
                <a:lnTo>
                  <a:pt x="91893" y="767912"/>
                </a:lnTo>
                <a:lnTo>
                  <a:pt x="77723" y="768096"/>
                </a:lnTo>
                <a:lnTo>
                  <a:pt x="63436" y="767899"/>
                </a:lnTo>
                <a:lnTo>
                  <a:pt x="50790" y="767308"/>
                </a:lnTo>
                <a:lnTo>
                  <a:pt x="40290" y="766381"/>
                </a:lnTo>
                <a:lnTo>
                  <a:pt x="30289" y="765238"/>
                </a:lnTo>
                <a:lnTo>
                  <a:pt x="22383" y="763714"/>
                </a:lnTo>
                <a:lnTo>
                  <a:pt x="16478" y="761714"/>
                </a:lnTo>
                <a:lnTo>
                  <a:pt x="10572" y="759809"/>
                </a:lnTo>
                <a:lnTo>
                  <a:pt x="6381" y="757332"/>
                </a:lnTo>
                <a:lnTo>
                  <a:pt x="3809" y="754094"/>
                </a:lnTo>
                <a:lnTo>
                  <a:pt x="1333" y="751046"/>
                </a:lnTo>
                <a:lnTo>
                  <a:pt x="0" y="747426"/>
                </a:lnTo>
                <a:lnTo>
                  <a:pt x="0" y="20955"/>
                </a:lnTo>
                <a:lnTo>
                  <a:pt x="1333" y="17430"/>
                </a:lnTo>
                <a:lnTo>
                  <a:pt x="3809" y="14192"/>
                </a:lnTo>
                <a:lnTo>
                  <a:pt x="6381" y="11144"/>
                </a:lnTo>
                <a:lnTo>
                  <a:pt x="10667" y="8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099535" y="4548941"/>
            <a:ext cx="129702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129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4" dirty="0" smtClean="0">
                <a:latin typeface="Times New Roman"/>
                <a:cs typeface="Times New Roman"/>
              </a:rPr>
              <a:t>nd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d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vi</a:t>
            </a:r>
            <a:r>
              <a:rPr sz="1450" spc="-4" dirty="0" smtClean="0">
                <a:latin typeface="Times New Roman"/>
                <a:cs typeface="Times New Roman"/>
              </a:rPr>
              <a:t>d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l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7094" y="4548941"/>
            <a:ext cx="65072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h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-19" dirty="0" smtClean="0">
                <a:latin typeface="Times New Roman"/>
                <a:cs typeface="Times New Roman"/>
              </a:rPr>
              <a:t>n</a:t>
            </a:r>
            <a:r>
              <a:rPr sz="1450" spc="-4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46553" y="4548941"/>
            <a:ext cx="617840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H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-19" dirty="0" smtClean="0">
                <a:latin typeface="Times New Roman"/>
                <a:cs typeface="Times New Roman"/>
              </a:rPr>
              <a:t>nt</a:t>
            </a:r>
            <a:r>
              <a:rPr sz="1450" spc="0" dirty="0" smtClean="0">
                <a:latin typeface="Times New Roman"/>
                <a:cs typeface="Times New Roman"/>
              </a:rPr>
              <a:t>ap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23563" y="4932932"/>
            <a:ext cx="6292889" cy="549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310"/>
              </a:lnSpc>
              <a:spcBef>
                <a:spcPts val="215"/>
              </a:spcBef>
            </a:pPr>
            <a:r>
              <a:rPr sz="4100" spc="-89" dirty="0" smtClean="0">
                <a:latin typeface="Times New Roman"/>
                <a:cs typeface="Times New Roman"/>
              </a:rPr>
              <a:t>P</a:t>
            </a:r>
            <a:r>
              <a:rPr sz="4100" spc="29" dirty="0" smtClean="0">
                <a:latin typeface="Times New Roman"/>
                <a:cs typeface="Times New Roman"/>
              </a:rPr>
              <a:t>e</a:t>
            </a:r>
            <a:r>
              <a:rPr sz="4100" spc="-19" dirty="0" smtClean="0">
                <a:latin typeface="Times New Roman"/>
                <a:cs typeface="Times New Roman"/>
              </a:rPr>
              <a:t>l</a:t>
            </a:r>
            <a:r>
              <a:rPr sz="4100" spc="14" dirty="0" smtClean="0">
                <a:latin typeface="Times New Roman"/>
                <a:cs typeface="Times New Roman"/>
              </a:rPr>
              <a:t>u</a:t>
            </a:r>
            <a:r>
              <a:rPr sz="4100" spc="-9" dirty="0" smtClean="0">
                <a:latin typeface="Times New Roman"/>
                <a:cs typeface="Times New Roman"/>
              </a:rPr>
              <a:t>a</a:t>
            </a:r>
            <a:r>
              <a:rPr sz="4100" spc="14" dirty="0" smtClean="0">
                <a:latin typeface="Times New Roman"/>
                <a:cs typeface="Times New Roman"/>
              </a:rPr>
              <a:t>n</a:t>
            </a:r>
            <a:r>
              <a:rPr sz="4100" spc="0" dirty="0" smtClean="0">
                <a:latin typeface="Times New Roman"/>
                <a:cs typeface="Times New Roman"/>
              </a:rPr>
              <a:t>g</a:t>
            </a:r>
            <a:r>
              <a:rPr sz="4100" spc="350" dirty="0" smtClean="0">
                <a:latin typeface="Times New Roman"/>
                <a:cs typeface="Times New Roman"/>
              </a:rPr>
              <a:t> </a:t>
            </a:r>
            <a:r>
              <a:rPr sz="4100" spc="-95" dirty="0" smtClean="0">
                <a:latin typeface="Times New Roman"/>
                <a:cs typeface="Times New Roman"/>
              </a:rPr>
              <a:t>P</a:t>
            </a:r>
            <a:r>
              <a:rPr sz="4100" spc="31" dirty="0" smtClean="0">
                <a:latin typeface="Times New Roman"/>
                <a:cs typeface="Times New Roman"/>
              </a:rPr>
              <a:t>e</a:t>
            </a:r>
            <a:r>
              <a:rPr sz="4100" spc="-26" dirty="0" smtClean="0">
                <a:latin typeface="Times New Roman"/>
                <a:cs typeface="Times New Roman"/>
              </a:rPr>
              <a:t>n</a:t>
            </a:r>
            <a:r>
              <a:rPr sz="4100" spc="31" dirty="0" smtClean="0">
                <a:latin typeface="Times New Roman"/>
                <a:cs typeface="Times New Roman"/>
              </a:rPr>
              <a:t>a</a:t>
            </a:r>
            <a:r>
              <a:rPr sz="4100" spc="15" dirty="0" smtClean="0">
                <a:latin typeface="Times New Roman"/>
                <a:cs typeface="Times New Roman"/>
              </a:rPr>
              <a:t>n</a:t>
            </a:r>
            <a:r>
              <a:rPr sz="4100" spc="-105" dirty="0" smtClean="0">
                <a:latin typeface="Times New Roman"/>
                <a:cs typeface="Times New Roman"/>
              </a:rPr>
              <a:t>g</a:t>
            </a:r>
            <a:r>
              <a:rPr sz="4100" spc="31" dirty="0" smtClean="0">
                <a:latin typeface="Times New Roman"/>
                <a:cs typeface="Times New Roman"/>
              </a:rPr>
              <a:t>a</a:t>
            </a:r>
            <a:r>
              <a:rPr sz="4100" spc="-26" dirty="0" smtClean="0">
                <a:latin typeface="Times New Roman"/>
                <a:cs typeface="Times New Roman"/>
              </a:rPr>
              <a:t>n</a:t>
            </a:r>
            <a:r>
              <a:rPr sz="4100" spc="31" dirty="0" smtClean="0">
                <a:latin typeface="Times New Roman"/>
                <a:cs typeface="Times New Roman"/>
              </a:rPr>
              <a:t>a</a:t>
            </a:r>
            <a:r>
              <a:rPr sz="4100" spc="0" dirty="0" smtClean="0">
                <a:latin typeface="Times New Roman"/>
                <a:cs typeface="Times New Roman"/>
              </a:rPr>
              <a:t>n</a:t>
            </a:r>
            <a:r>
              <a:rPr sz="4100" spc="-94" dirty="0" smtClean="0">
                <a:latin typeface="Times New Roman"/>
                <a:cs typeface="Times New Roman"/>
              </a:rPr>
              <a:t> </a:t>
            </a:r>
            <a:r>
              <a:rPr sz="4100" spc="34" dirty="0" smtClean="0">
                <a:latin typeface="Times New Roman"/>
                <a:cs typeface="Times New Roman"/>
              </a:rPr>
              <a:t>S</a:t>
            </a:r>
            <a:r>
              <a:rPr sz="4100" spc="14" dirty="0" smtClean="0">
                <a:latin typeface="Times New Roman"/>
                <a:cs typeface="Times New Roman"/>
              </a:rPr>
              <a:t>h</a:t>
            </a:r>
            <a:r>
              <a:rPr sz="4100" spc="-9" dirty="0" smtClean="0">
                <a:latin typeface="Times New Roman"/>
                <a:cs typeface="Times New Roman"/>
              </a:rPr>
              <a:t>e</a:t>
            </a:r>
            <a:r>
              <a:rPr sz="4100" spc="-19" dirty="0" smtClean="0">
                <a:latin typeface="Times New Roman"/>
                <a:cs typeface="Times New Roman"/>
              </a:rPr>
              <a:t>l</a:t>
            </a:r>
            <a:r>
              <a:rPr sz="4100" spc="-25" dirty="0" smtClean="0">
                <a:latin typeface="Times New Roman"/>
                <a:cs typeface="Times New Roman"/>
              </a:rPr>
              <a:t>t</a:t>
            </a:r>
            <a:r>
              <a:rPr sz="4100" spc="-9" dirty="0" smtClean="0">
                <a:latin typeface="Times New Roman"/>
                <a:cs typeface="Times New Roman"/>
              </a:rPr>
              <a:t>e</a:t>
            </a:r>
            <a:r>
              <a:rPr sz="4100" spc="0" dirty="0" smtClean="0">
                <a:latin typeface="Times New Roman"/>
                <a:cs typeface="Times New Roman"/>
              </a:rPr>
              <a:t>r</a:t>
            </a:r>
            <a:endParaRPr sz="41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233701" y="6353329"/>
            <a:ext cx="121576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129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4" dirty="0" smtClean="0">
                <a:latin typeface="Times New Roman"/>
                <a:cs typeface="Times New Roman"/>
              </a:rPr>
              <a:t>nd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 </a:t>
            </a:r>
            <a:r>
              <a:rPr sz="1450" spc="-50" dirty="0" smtClean="0">
                <a:latin typeface="Times New Roman"/>
                <a:cs typeface="Times New Roman"/>
              </a:rPr>
              <a:t>k</a:t>
            </a:r>
            <a:r>
              <a:rPr sz="1450" spc="4" dirty="0" smtClean="0">
                <a:latin typeface="Times New Roman"/>
                <a:cs typeface="Times New Roman"/>
              </a:rPr>
              <a:t>om</a:t>
            </a:r>
            <a:r>
              <a:rPr sz="1450" spc="-4" dirty="0" smtClean="0">
                <a:latin typeface="Times New Roman"/>
                <a:cs typeface="Times New Roman"/>
              </a:rPr>
              <a:t>un</a:t>
            </a:r>
            <a:r>
              <a:rPr sz="1450" spc="0" dirty="0" smtClean="0">
                <a:latin typeface="Times New Roman"/>
                <a:cs typeface="Times New Roman"/>
              </a:rPr>
              <a:t>al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791967" y="1347216"/>
            <a:ext cx="7267955" cy="51602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37032" y="3752088"/>
            <a:ext cx="1622314" cy="1328927"/>
          </a:xfrm>
          <a:custGeom>
            <a:avLst/>
            <a:gdLst/>
            <a:ahLst/>
            <a:cxnLst/>
            <a:rect l="l" t="t" r="r" b="b"/>
            <a:pathLst>
              <a:path w="1622314" h="1328927">
                <a:moveTo>
                  <a:pt x="133408" y="2"/>
                </a:moveTo>
                <a:lnTo>
                  <a:pt x="175632" y="1144"/>
                </a:lnTo>
                <a:lnTo>
                  <a:pt x="213810" y="5236"/>
                </a:lnTo>
                <a:lnTo>
                  <a:pt x="252792" y="17093"/>
                </a:lnTo>
                <a:lnTo>
                  <a:pt x="268224" y="36099"/>
                </a:lnTo>
                <a:lnTo>
                  <a:pt x="268224" y="1293113"/>
                </a:lnTo>
                <a:lnTo>
                  <a:pt x="229478" y="1320728"/>
                </a:lnTo>
                <a:lnTo>
                  <a:pt x="188715" y="1326976"/>
                </a:lnTo>
                <a:lnTo>
                  <a:pt x="136087" y="1328926"/>
                </a:lnTo>
                <a:lnTo>
                  <a:pt x="134112" y="1328927"/>
                </a:lnTo>
                <a:lnTo>
                  <a:pt x="119441" y="1328816"/>
                </a:lnTo>
                <a:lnTo>
                  <a:pt x="81251" y="1327071"/>
                </a:lnTo>
                <a:lnTo>
                  <a:pt x="42085" y="1321490"/>
                </a:lnTo>
                <a:lnTo>
                  <a:pt x="6572" y="1304639"/>
                </a:lnTo>
                <a:lnTo>
                  <a:pt x="0" y="1293113"/>
                </a:lnTo>
                <a:lnTo>
                  <a:pt x="0" y="36099"/>
                </a:lnTo>
                <a:lnTo>
                  <a:pt x="28955" y="11239"/>
                </a:lnTo>
                <a:lnTo>
                  <a:pt x="70104" y="3143"/>
                </a:lnTo>
                <a:lnTo>
                  <a:pt x="118682" y="182"/>
                </a:lnTo>
                <a:lnTo>
                  <a:pt x="133408" y="2"/>
                </a:lnTo>
                <a:close/>
              </a:path>
              <a:path w="1622314" h="1328927">
                <a:moveTo>
                  <a:pt x="448817" y="15906"/>
                </a:moveTo>
                <a:lnTo>
                  <a:pt x="482911" y="3669"/>
                </a:lnTo>
                <a:lnTo>
                  <a:pt x="524048" y="875"/>
                </a:lnTo>
                <a:lnTo>
                  <a:pt x="565790" y="57"/>
                </a:lnTo>
                <a:lnTo>
                  <a:pt x="577310" y="0"/>
                </a:lnTo>
                <a:lnTo>
                  <a:pt x="592955" y="101"/>
                </a:lnTo>
                <a:lnTo>
                  <a:pt x="632457" y="1056"/>
                </a:lnTo>
                <a:lnTo>
                  <a:pt x="678351" y="5812"/>
                </a:lnTo>
                <a:lnTo>
                  <a:pt x="710946" y="24574"/>
                </a:lnTo>
                <a:lnTo>
                  <a:pt x="1042130" y="1065371"/>
                </a:lnTo>
                <a:lnTo>
                  <a:pt x="1043178" y="1065371"/>
                </a:lnTo>
                <a:lnTo>
                  <a:pt x="1358646" y="54959"/>
                </a:lnTo>
                <a:lnTo>
                  <a:pt x="1362473" y="41474"/>
                </a:lnTo>
                <a:lnTo>
                  <a:pt x="1367048" y="30306"/>
                </a:lnTo>
                <a:lnTo>
                  <a:pt x="1376504" y="17991"/>
                </a:lnTo>
                <a:lnTo>
                  <a:pt x="1388127" y="10923"/>
                </a:lnTo>
                <a:lnTo>
                  <a:pt x="1399460" y="7067"/>
                </a:lnTo>
                <a:lnTo>
                  <a:pt x="1411493" y="4511"/>
                </a:lnTo>
                <a:lnTo>
                  <a:pt x="1425730" y="2633"/>
                </a:lnTo>
                <a:lnTo>
                  <a:pt x="1441644" y="1476"/>
                </a:lnTo>
                <a:lnTo>
                  <a:pt x="1452649" y="968"/>
                </a:lnTo>
                <a:lnTo>
                  <a:pt x="1464812" y="569"/>
                </a:lnTo>
                <a:lnTo>
                  <a:pt x="1478132" y="276"/>
                </a:lnTo>
                <a:lnTo>
                  <a:pt x="1492610" y="86"/>
                </a:lnTo>
                <a:lnTo>
                  <a:pt x="1506950" y="0"/>
                </a:lnTo>
                <a:lnTo>
                  <a:pt x="1522669" y="136"/>
                </a:lnTo>
                <a:lnTo>
                  <a:pt x="1537102" y="448"/>
                </a:lnTo>
                <a:lnTo>
                  <a:pt x="1550252" y="933"/>
                </a:lnTo>
                <a:lnTo>
                  <a:pt x="1562123" y="1593"/>
                </a:lnTo>
                <a:lnTo>
                  <a:pt x="1572716" y="2426"/>
                </a:lnTo>
                <a:lnTo>
                  <a:pt x="1594963" y="6119"/>
                </a:lnTo>
                <a:lnTo>
                  <a:pt x="1606745" y="10933"/>
                </a:lnTo>
                <a:lnTo>
                  <a:pt x="1615014" y="17627"/>
                </a:lnTo>
                <a:lnTo>
                  <a:pt x="1620557" y="27750"/>
                </a:lnTo>
                <a:lnTo>
                  <a:pt x="1622314" y="40156"/>
                </a:lnTo>
                <a:lnTo>
                  <a:pt x="1621345" y="50958"/>
                </a:lnTo>
                <a:lnTo>
                  <a:pt x="1619414" y="60824"/>
                </a:lnTo>
                <a:lnTo>
                  <a:pt x="1616685" y="71998"/>
                </a:lnTo>
                <a:lnTo>
                  <a:pt x="1613154" y="84468"/>
                </a:lnTo>
                <a:lnTo>
                  <a:pt x="1608815" y="98223"/>
                </a:lnTo>
                <a:lnTo>
                  <a:pt x="1605533" y="107918"/>
                </a:lnTo>
                <a:lnTo>
                  <a:pt x="1212246" y="1276064"/>
                </a:lnTo>
                <a:lnTo>
                  <a:pt x="1207611" y="1289220"/>
                </a:lnTo>
                <a:lnTo>
                  <a:pt x="1201915" y="1300064"/>
                </a:lnTo>
                <a:lnTo>
                  <a:pt x="1190738" y="1312033"/>
                </a:lnTo>
                <a:lnTo>
                  <a:pt x="1178979" y="1318186"/>
                </a:lnTo>
                <a:lnTo>
                  <a:pt x="1162556" y="1322907"/>
                </a:lnTo>
                <a:lnTo>
                  <a:pt x="1150793" y="1324943"/>
                </a:lnTo>
                <a:lnTo>
                  <a:pt x="1137344" y="1326452"/>
                </a:lnTo>
                <a:lnTo>
                  <a:pt x="1122711" y="1327403"/>
                </a:lnTo>
                <a:lnTo>
                  <a:pt x="1101490" y="1328211"/>
                </a:lnTo>
                <a:lnTo>
                  <a:pt x="1089484" y="1328499"/>
                </a:lnTo>
                <a:lnTo>
                  <a:pt x="1076549" y="1328711"/>
                </a:lnTo>
                <a:lnTo>
                  <a:pt x="1062687" y="1328850"/>
                </a:lnTo>
                <a:lnTo>
                  <a:pt x="999257" y="1328811"/>
                </a:lnTo>
                <a:lnTo>
                  <a:pt x="987138" y="1328701"/>
                </a:lnTo>
                <a:lnTo>
                  <a:pt x="970597" y="1328451"/>
                </a:lnTo>
                <a:lnTo>
                  <a:pt x="956253" y="1328119"/>
                </a:lnTo>
                <a:lnTo>
                  <a:pt x="943052" y="1327570"/>
                </a:lnTo>
                <a:lnTo>
                  <a:pt x="931003" y="1326814"/>
                </a:lnTo>
                <a:lnTo>
                  <a:pt x="907022" y="1324178"/>
                </a:lnTo>
                <a:lnTo>
                  <a:pt x="894897" y="1321783"/>
                </a:lnTo>
                <a:lnTo>
                  <a:pt x="879633" y="1317212"/>
                </a:lnTo>
                <a:lnTo>
                  <a:pt x="866775" y="1309687"/>
                </a:lnTo>
                <a:lnTo>
                  <a:pt x="861060" y="1305686"/>
                </a:lnTo>
                <a:lnTo>
                  <a:pt x="856583" y="1300733"/>
                </a:lnTo>
                <a:lnTo>
                  <a:pt x="853535" y="1294923"/>
                </a:lnTo>
                <a:lnTo>
                  <a:pt x="850487" y="1289208"/>
                </a:lnTo>
                <a:lnTo>
                  <a:pt x="847629" y="1281969"/>
                </a:lnTo>
                <a:lnTo>
                  <a:pt x="844867" y="1273016"/>
                </a:lnTo>
                <a:lnTo>
                  <a:pt x="453390" y="105822"/>
                </a:lnTo>
                <a:lnTo>
                  <a:pt x="448617" y="91010"/>
                </a:lnTo>
                <a:lnTo>
                  <a:pt x="444737" y="77545"/>
                </a:lnTo>
                <a:lnTo>
                  <a:pt x="441738" y="65433"/>
                </a:lnTo>
                <a:lnTo>
                  <a:pt x="439610" y="54680"/>
                </a:lnTo>
                <a:lnTo>
                  <a:pt x="438626" y="47910"/>
                </a:lnTo>
                <a:lnTo>
                  <a:pt x="438800" y="33774"/>
                </a:lnTo>
                <a:lnTo>
                  <a:pt x="443061" y="22456"/>
                </a:lnTo>
                <a:lnTo>
                  <a:pt x="448817" y="15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33739" y="1455143"/>
            <a:ext cx="5620721" cy="12142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346">
              <a:lnSpc>
                <a:spcPts val="3804"/>
              </a:lnSpc>
              <a:spcBef>
                <a:spcPts val="190"/>
              </a:spcBef>
            </a:pPr>
            <a:r>
              <a:rPr sz="3600" spc="-48" dirty="0" smtClean="0">
                <a:latin typeface="Times New Roman"/>
                <a:cs typeface="Times New Roman"/>
              </a:rPr>
              <a:t>P</a:t>
            </a:r>
            <a:r>
              <a:rPr sz="3600" spc="-10" dirty="0" smtClean="0">
                <a:latin typeface="Times New Roman"/>
                <a:cs typeface="Times New Roman"/>
              </a:rPr>
              <a:t>e</a:t>
            </a:r>
            <a:r>
              <a:rPr sz="3600" spc="15" dirty="0" smtClean="0">
                <a:latin typeface="Times New Roman"/>
                <a:cs typeface="Times New Roman"/>
              </a:rPr>
              <a:t>n</a:t>
            </a:r>
            <a:r>
              <a:rPr sz="3600" spc="-53" dirty="0" smtClean="0">
                <a:latin typeface="Times New Roman"/>
                <a:cs typeface="Times New Roman"/>
              </a:rPr>
              <a:t>g</a:t>
            </a:r>
            <a:r>
              <a:rPr sz="3600" spc="-48" dirty="0" smtClean="0">
                <a:latin typeface="Times New Roman"/>
                <a:cs typeface="Times New Roman"/>
              </a:rPr>
              <a:t>a</a:t>
            </a:r>
            <a:r>
              <a:rPr sz="3600" spc="15" dirty="0" smtClean="0">
                <a:latin typeface="Times New Roman"/>
                <a:cs typeface="Times New Roman"/>
              </a:rPr>
              <a:t>tu</a:t>
            </a:r>
            <a:r>
              <a:rPr sz="3600" spc="-96" dirty="0" smtClean="0">
                <a:latin typeface="Times New Roman"/>
                <a:cs typeface="Times New Roman"/>
              </a:rPr>
              <a:t>r</a:t>
            </a:r>
            <a:r>
              <a:rPr sz="3600" spc="-10" dirty="0" smtClean="0">
                <a:latin typeface="Times New Roman"/>
                <a:cs typeface="Times New Roman"/>
              </a:rPr>
              <a:t>a</a:t>
            </a:r>
            <a:r>
              <a:rPr sz="3600" spc="0" dirty="0" smtClean="0">
                <a:latin typeface="Times New Roman"/>
                <a:cs typeface="Times New Roman"/>
              </a:rPr>
              <a:t>n</a:t>
            </a:r>
            <a:r>
              <a:rPr sz="3600" spc="-90" dirty="0" smtClean="0">
                <a:latin typeface="Times New Roman"/>
                <a:cs typeface="Times New Roman"/>
              </a:rPr>
              <a:t> </a:t>
            </a:r>
            <a:r>
              <a:rPr sz="3600" spc="-19" dirty="0" smtClean="0">
                <a:latin typeface="Times New Roman"/>
                <a:cs typeface="Times New Roman"/>
              </a:rPr>
              <a:t>t</a:t>
            </a:r>
            <a:r>
              <a:rPr sz="3600" spc="-9" dirty="0" smtClean="0">
                <a:latin typeface="Times New Roman"/>
                <a:cs typeface="Times New Roman"/>
              </a:rPr>
              <a:t>e</a:t>
            </a:r>
            <a:r>
              <a:rPr sz="3600" spc="4" dirty="0" smtClean="0">
                <a:latin typeface="Times New Roman"/>
                <a:cs typeface="Times New Roman"/>
              </a:rPr>
              <a:t>k</a:t>
            </a:r>
            <a:r>
              <a:rPr sz="3600" spc="14" dirty="0" smtClean="0">
                <a:latin typeface="Times New Roman"/>
                <a:cs typeface="Times New Roman"/>
              </a:rPr>
              <a:t>n</a:t>
            </a:r>
            <a:r>
              <a:rPr sz="3600" spc="-19" dirty="0" smtClean="0">
                <a:latin typeface="Times New Roman"/>
                <a:cs typeface="Times New Roman"/>
              </a:rPr>
              <a:t>i</a:t>
            </a:r>
            <a:r>
              <a:rPr sz="3600" spc="0" dirty="0" smtClean="0">
                <a:latin typeface="Times New Roman"/>
                <a:cs typeface="Times New Roman"/>
              </a:rPr>
              <a:t>s</a:t>
            </a:r>
            <a:endParaRPr sz="3600">
              <a:latin typeface="Times New Roman"/>
              <a:cs typeface="Times New Roman"/>
            </a:endParaRPr>
          </a:p>
          <a:p>
            <a:pPr marL="12821" marR="28346">
              <a:lnSpc>
                <a:spcPct val="95825"/>
              </a:lnSpc>
            </a:pPr>
            <a:r>
              <a:rPr sz="1950" spc="-344" dirty="0" smtClean="0">
                <a:latin typeface="Times New Roman"/>
                <a:cs typeface="Times New Roman"/>
              </a:rPr>
              <a:t>p</a:t>
            </a:r>
            <a:r>
              <a:rPr sz="1950" spc="-323" dirty="0" smtClean="0">
                <a:latin typeface="Times New Roman"/>
                <a:cs typeface="Times New Roman"/>
              </a:rPr>
              <a:t>a</a:t>
            </a:r>
            <a:r>
              <a:rPr sz="1950" spc="-344" dirty="0" smtClean="0">
                <a:latin typeface="Times New Roman"/>
                <a:cs typeface="Times New Roman"/>
              </a:rPr>
              <a:t>d</a:t>
            </a:r>
            <a:r>
              <a:rPr sz="1950" spc="0" dirty="0" smtClean="0">
                <a:latin typeface="Times New Roman"/>
                <a:cs typeface="Times New Roman"/>
              </a:rPr>
              <a:t>a</a:t>
            </a:r>
            <a:r>
              <a:rPr sz="1950" spc="38" dirty="0" smtClean="0">
                <a:latin typeface="Times New Roman"/>
                <a:cs typeface="Times New Roman"/>
              </a:rPr>
              <a:t> </a:t>
            </a:r>
            <a:r>
              <a:rPr sz="1950" spc="-239" dirty="0" smtClean="0">
                <a:latin typeface="Times New Roman"/>
                <a:cs typeface="Times New Roman"/>
              </a:rPr>
              <a:t>s</a:t>
            </a:r>
            <a:r>
              <a:rPr sz="1950" spc="-254" dirty="0" smtClean="0">
                <a:latin typeface="Times New Roman"/>
                <a:cs typeface="Times New Roman"/>
              </a:rPr>
              <a:t>e</a:t>
            </a:r>
            <a:r>
              <a:rPr sz="1950" spc="-239" dirty="0" smtClean="0">
                <a:latin typeface="Times New Roman"/>
                <a:cs typeface="Times New Roman"/>
              </a:rPr>
              <a:t>t</a:t>
            </a:r>
            <a:r>
              <a:rPr sz="1950" spc="-254" dirty="0" smtClean="0">
                <a:latin typeface="Times New Roman"/>
                <a:cs typeface="Times New Roman"/>
              </a:rPr>
              <a:t>ia</a:t>
            </a:r>
            <a:r>
              <a:rPr sz="1950" spc="0" dirty="0" smtClean="0">
                <a:latin typeface="Times New Roman"/>
                <a:cs typeface="Times New Roman"/>
              </a:rPr>
              <a:t>p</a:t>
            </a:r>
            <a:r>
              <a:rPr sz="1950" spc="204" dirty="0" smtClean="0">
                <a:latin typeface="Times New Roman"/>
                <a:cs typeface="Times New Roman"/>
              </a:rPr>
              <a:t> </a:t>
            </a:r>
            <a:r>
              <a:rPr sz="1950" spc="-239" dirty="0" smtClean="0">
                <a:latin typeface="Times New Roman"/>
                <a:cs typeface="Times New Roman"/>
              </a:rPr>
              <a:t>ta</a:t>
            </a:r>
            <a:r>
              <a:rPr sz="1950" spc="-254" dirty="0" smtClean="0">
                <a:latin typeface="Times New Roman"/>
                <a:cs typeface="Times New Roman"/>
              </a:rPr>
              <a:t>hap</a:t>
            </a:r>
            <a:r>
              <a:rPr sz="1950" spc="-23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</a:t>
            </a:r>
            <a:r>
              <a:rPr sz="1950" spc="204" dirty="0" smtClean="0">
                <a:latin typeface="Times New Roman"/>
                <a:cs typeface="Times New Roman"/>
              </a:rPr>
              <a:t> </a:t>
            </a:r>
            <a:r>
              <a:rPr sz="1950" spc="-254" dirty="0" smtClean="0">
                <a:latin typeface="Times New Roman"/>
                <a:cs typeface="Times New Roman"/>
              </a:rPr>
              <a:t>pe</a:t>
            </a:r>
            <a:r>
              <a:rPr sz="1950" spc="-239" dirty="0" smtClean="0">
                <a:latin typeface="Times New Roman"/>
                <a:cs typeface="Times New Roman"/>
              </a:rPr>
              <a:t>m</a:t>
            </a:r>
            <a:r>
              <a:rPr sz="1950" spc="-254" dirty="0" smtClean="0">
                <a:latin typeface="Times New Roman"/>
                <a:cs typeface="Times New Roman"/>
              </a:rPr>
              <a:t>b</a:t>
            </a:r>
            <a:r>
              <a:rPr sz="1950" spc="-239" dirty="0" smtClean="0">
                <a:latin typeface="Times New Roman"/>
                <a:cs typeface="Times New Roman"/>
              </a:rPr>
              <a:t>an</a:t>
            </a:r>
            <a:r>
              <a:rPr sz="1950" spc="-254" dirty="0" smtClean="0">
                <a:latin typeface="Times New Roman"/>
                <a:cs typeface="Times New Roman"/>
              </a:rPr>
              <a:t>gu</a:t>
            </a:r>
            <a:r>
              <a:rPr sz="1950" spc="-239" dirty="0" smtClean="0">
                <a:latin typeface="Times New Roman"/>
                <a:cs typeface="Times New Roman"/>
              </a:rPr>
              <a:t>n</a:t>
            </a:r>
            <a:r>
              <a:rPr sz="1950" spc="-254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</a:t>
            </a:r>
            <a:endParaRPr sz="1950">
              <a:latin typeface="Times New Roman"/>
              <a:cs typeface="Times New Roman"/>
            </a:endParaRPr>
          </a:p>
          <a:p>
            <a:pPr marL="3129407">
              <a:lnSpc>
                <a:spcPct val="95825"/>
              </a:lnSpc>
              <a:spcBef>
                <a:spcPts val="1656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45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00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34352" y="2101383"/>
            <a:ext cx="2504014" cy="6670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29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00</a:t>
            </a:r>
            <a:r>
              <a:rPr sz="1450" spc="0" dirty="0" smtClean="0">
                <a:latin typeface="Times New Roman"/>
                <a:cs typeface="Times New Roman"/>
              </a:rPr>
              <a:t>6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9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11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01</a:t>
            </a:r>
            <a:r>
              <a:rPr sz="1450" spc="0" dirty="0" smtClean="0">
                <a:latin typeface="Times New Roman"/>
                <a:cs typeface="Times New Roman"/>
              </a:rPr>
              <a:t>8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2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05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00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2596" y="3186521"/>
            <a:ext cx="260795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8" dirty="0" smtClean="0">
                <a:latin typeface="Times New Roman"/>
                <a:cs typeface="Times New Roman"/>
              </a:rPr>
              <a:t>P</a:t>
            </a:r>
            <a:r>
              <a:rPr sz="1450" spc="13" dirty="0" smtClean="0">
                <a:latin typeface="Times New Roman"/>
                <a:cs typeface="Times New Roman"/>
              </a:rPr>
              <a:t>U</a:t>
            </a:r>
            <a:r>
              <a:rPr sz="1450" spc="-8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r>
              <a:rPr sz="1450" spc="19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9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35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1</a:t>
            </a:r>
            <a:r>
              <a:rPr sz="1450" spc="4" dirty="0" smtClean="0">
                <a:latin typeface="Times New Roman"/>
                <a:cs typeface="Times New Roman"/>
              </a:rPr>
              <a:t>/P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84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201</a:t>
            </a:r>
            <a:r>
              <a:rPr sz="1450" spc="0" dirty="0" smtClean="0">
                <a:latin typeface="Times New Roman"/>
                <a:cs typeface="Times New Roman"/>
              </a:rPr>
              <a:t>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56504" y="4169512"/>
            <a:ext cx="2407636" cy="439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6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4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/2</a:t>
            </a:r>
            <a:r>
              <a:rPr sz="1450" spc="-9" dirty="0" smtClean="0">
                <a:latin typeface="Times New Roman"/>
                <a:cs typeface="Times New Roman"/>
              </a:rPr>
              <a:t>0</a:t>
            </a:r>
            <a:r>
              <a:rPr sz="1450" spc="4" dirty="0" smtClean="0">
                <a:latin typeface="Times New Roman"/>
                <a:cs typeface="Times New Roman"/>
              </a:rPr>
              <a:t>0</a:t>
            </a:r>
            <a:r>
              <a:rPr sz="1450" spc="0" dirty="0" smtClean="0">
                <a:latin typeface="Times New Roman"/>
                <a:cs typeface="Times New Roman"/>
              </a:rPr>
              <a:t>8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4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5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4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/2</a:t>
            </a:r>
            <a:r>
              <a:rPr sz="1450" spc="-9" dirty="0" smtClean="0">
                <a:latin typeface="Times New Roman"/>
                <a:cs typeface="Times New Roman"/>
              </a:rPr>
              <a:t>0</a:t>
            </a:r>
            <a:r>
              <a:rPr sz="1450" spc="4" dirty="0" smtClean="0">
                <a:latin typeface="Times New Roman"/>
                <a:cs typeface="Times New Roman"/>
              </a:rPr>
              <a:t>1</a:t>
            </a:r>
            <a:r>
              <a:rPr sz="1450" spc="0" dirty="0" smtClean="0">
                <a:latin typeface="Times New Roman"/>
                <a:cs typeface="Times New Roman"/>
              </a:rPr>
              <a:t>4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50968" y="5705683"/>
            <a:ext cx="2504014" cy="4399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24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00</a:t>
            </a:r>
            <a:r>
              <a:rPr sz="1450" spc="0" dirty="0" smtClean="0">
                <a:latin typeface="Times New Roman"/>
                <a:cs typeface="Times New Roman"/>
              </a:rPr>
              <a:t>8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9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16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01</a:t>
            </a:r>
            <a:r>
              <a:rPr sz="1450" spc="0" dirty="0" smtClean="0">
                <a:latin typeface="Times New Roman"/>
                <a:cs typeface="Times New Roman"/>
              </a:rPr>
              <a:t>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360424" y="6388393"/>
            <a:ext cx="2504014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erme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248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25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-69" dirty="0" smtClean="0">
                <a:latin typeface="Times New Roman"/>
                <a:cs typeface="Times New Roman"/>
              </a:rPr>
              <a:t>T</a:t>
            </a:r>
            <a:r>
              <a:rPr sz="1450" spc="-9" dirty="0" smtClean="0">
                <a:latin typeface="Times New Roman"/>
                <a:cs typeface="Times New Roman"/>
              </a:rPr>
              <a:t>/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450" spc="-9" dirty="0" smtClean="0">
                <a:latin typeface="Times New Roman"/>
                <a:cs typeface="Times New Roman"/>
              </a:rPr>
              <a:t>2</a:t>
            </a:r>
            <a:r>
              <a:rPr sz="1450" spc="4" dirty="0" smtClean="0">
                <a:latin typeface="Times New Roman"/>
                <a:cs typeface="Times New Roman"/>
              </a:rPr>
              <a:t>00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676400" y="1057655"/>
            <a:ext cx="8382000" cy="5564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0714" y="1737359"/>
            <a:ext cx="1183687" cy="1328851"/>
          </a:xfrm>
          <a:custGeom>
            <a:avLst/>
            <a:gdLst/>
            <a:ahLst/>
            <a:cxnLst/>
            <a:rect l="l" t="t" r="r" b="b"/>
            <a:pathLst>
              <a:path w="1183687" h="1328851">
                <a:moveTo>
                  <a:pt x="10191" y="15906"/>
                </a:moveTo>
                <a:lnTo>
                  <a:pt x="44284" y="3669"/>
                </a:lnTo>
                <a:lnTo>
                  <a:pt x="85422" y="875"/>
                </a:lnTo>
                <a:lnTo>
                  <a:pt x="127163" y="57"/>
                </a:lnTo>
                <a:lnTo>
                  <a:pt x="138683" y="0"/>
                </a:lnTo>
                <a:lnTo>
                  <a:pt x="154329" y="101"/>
                </a:lnTo>
                <a:lnTo>
                  <a:pt x="193831" y="1056"/>
                </a:lnTo>
                <a:lnTo>
                  <a:pt x="239725" y="5813"/>
                </a:lnTo>
                <a:lnTo>
                  <a:pt x="272319" y="24574"/>
                </a:lnTo>
                <a:lnTo>
                  <a:pt x="603504" y="1065371"/>
                </a:lnTo>
                <a:lnTo>
                  <a:pt x="604551" y="1065371"/>
                </a:lnTo>
                <a:lnTo>
                  <a:pt x="920019" y="54959"/>
                </a:lnTo>
                <a:lnTo>
                  <a:pt x="923847" y="41474"/>
                </a:lnTo>
                <a:lnTo>
                  <a:pt x="928422" y="30307"/>
                </a:lnTo>
                <a:lnTo>
                  <a:pt x="937878" y="17991"/>
                </a:lnTo>
                <a:lnTo>
                  <a:pt x="949501" y="10923"/>
                </a:lnTo>
                <a:lnTo>
                  <a:pt x="960834" y="7067"/>
                </a:lnTo>
                <a:lnTo>
                  <a:pt x="972867" y="4511"/>
                </a:lnTo>
                <a:lnTo>
                  <a:pt x="987104" y="2633"/>
                </a:lnTo>
                <a:lnTo>
                  <a:pt x="1003018" y="1476"/>
                </a:lnTo>
                <a:lnTo>
                  <a:pt x="1014023" y="968"/>
                </a:lnTo>
                <a:lnTo>
                  <a:pt x="1026185" y="569"/>
                </a:lnTo>
                <a:lnTo>
                  <a:pt x="1039506" y="276"/>
                </a:lnTo>
                <a:lnTo>
                  <a:pt x="1053984" y="86"/>
                </a:lnTo>
                <a:lnTo>
                  <a:pt x="1068324" y="0"/>
                </a:lnTo>
                <a:lnTo>
                  <a:pt x="1084043" y="136"/>
                </a:lnTo>
                <a:lnTo>
                  <a:pt x="1098476" y="448"/>
                </a:lnTo>
                <a:lnTo>
                  <a:pt x="1111626" y="933"/>
                </a:lnTo>
                <a:lnTo>
                  <a:pt x="1123497" y="1593"/>
                </a:lnTo>
                <a:lnTo>
                  <a:pt x="1134090" y="2426"/>
                </a:lnTo>
                <a:lnTo>
                  <a:pt x="1156336" y="6119"/>
                </a:lnTo>
                <a:lnTo>
                  <a:pt x="1168119" y="10933"/>
                </a:lnTo>
                <a:lnTo>
                  <a:pt x="1176388" y="17627"/>
                </a:lnTo>
                <a:lnTo>
                  <a:pt x="1181931" y="27750"/>
                </a:lnTo>
                <a:lnTo>
                  <a:pt x="1183687" y="40156"/>
                </a:lnTo>
                <a:lnTo>
                  <a:pt x="1182719" y="50958"/>
                </a:lnTo>
                <a:lnTo>
                  <a:pt x="1180787" y="60824"/>
                </a:lnTo>
                <a:lnTo>
                  <a:pt x="1178059" y="71998"/>
                </a:lnTo>
                <a:lnTo>
                  <a:pt x="1174528" y="84468"/>
                </a:lnTo>
                <a:lnTo>
                  <a:pt x="1170188" y="98223"/>
                </a:lnTo>
                <a:lnTo>
                  <a:pt x="1166907" y="107918"/>
                </a:lnTo>
                <a:lnTo>
                  <a:pt x="773620" y="1276064"/>
                </a:lnTo>
                <a:lnTo>
                  <a:pt x="768984" y="1289220"/>
                </a:lnTo>
                <a:lnTo>
                  <a:pt x="763289" y="1300064"/>
                </a:lnTo>
                <a:lnTo>
                  <a:pt x="752111" y="1312033"/>
                </a:lnTo>
                <a:lnTo>
                  <a:pt x="740353" y="1318187"/>
                </a:lnTo>
                <a:lnTo>
                  <a:pt x="723930" y="1322907"/>
                </a:lnTo>
                <a:lnTo>
                  <a:pt x="712167" y="1324943"/>
                </a:lnTo>
                <a:lnTo>
                  <a:pt x="698718" y="1326452"/>
                </a:lnTo>
                <a:lnTo>
                  <a:pt x="684085" y="1327404"/>
                </a:lnTo>
                <a:lnTo>
                  <a:pt x="662864" y="1328212"/>
                </a:lnTo>
                <a:lnTo>
                  <a:pt x="650857" y="1328499"/>
                </a:lnTo>
                <a:lnTo>
                  <a:pt x="637922" y="1328711"/>
                </a:lnTo>
                <a:lnTo>
                  <a:pt x="624061" y="1328851"/>
                </a:lnTo>
                <a:lnTo>
                  <a:pt x="560631" y="1328811"/>
                </a:lnTo>
                <a:lnTo>
                  <a:pt x="548512" y="1328701"/>
                </a:lnTo>
                <a:lnTo>
                  <a:pt x="531971" y="1328451"/>
                </a:lnTo>
                <a:lnTo>
                  <a:pt x="517627" y="1328119"/>
                </a:lnTo>
                <a:lnTo>
                  <a:pt x="504425" y="1327570"/>
                </a:lnTo>
                <a:lnTo>
                  <a:pt x="492376" y="1326814"/>
                </a:lnTo>
                <a:lnTo>
                  <a:pt x="468396" y="1324178"/>
                </a:lnTo>
                <a:lnTo>
                  <a:pt x="456271" y="1321783"/>
                </a:lnTo>
                <a:lnTo>
                  <a:pt x="441007" y="1317212"/>
                </a:lnTo>
                <a:lnTo>
                  <a:pt x="428148" y="1309687"/>
                </a:lnTo>
                <a:lnTo>
                  <a:pt x="422433" y="1305687"/>
                </a:lnTo>
                <a:lnTo>
                  <a:pt x="417957" y="1300734"/>
                </a:lnTo>
                <a:lnTo>
                  <a:pt x="414909" y="1294923"/>
                </a:lnTo>
                <a:lnTo>
                  <a:pt x="411861" y="1289208"/>
                </a:lnTo>
                <a:lnTo>
                  <a:pt x="409003" y="1281969"/>
                </a:lnTo>
                <a:lnTo>
                  <a:pt x="406241" y="1273016"/>
                </a:lnTo>
                <a:lnTo>
                  <a:pt x="14763" y="105822"/>
                </a:lnTo>
                <a:lnTo>
                  <a:pt x="9991" y="91010"/>
                </a:lnTo>
                <a:lnTo>
                  <a:pt x="6111" y="77545"/>
                </a:lnTo>
                <a:lnTo>
                  <a:pt x="3112" y="65433"/>
                </a:lnTo>
                <a:lnTo>
                  <a:pt x="984" y="54680"/>
                </a:lnTo>
                <a:lnTo>
                  <a:pt x="0" y="47910"/>
                </a:lnTo>
                <a:lnTo>
                  <a:pt x="174" y="33774"/>
                </a:lnTo>
                <a:lnTo>
                  <a:pt x="4435" y="22456"/>
                </a:lnTo>
                <a:lnTo>
                  <a:pt x="10191" y="1590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385117" y="5587692"/>
            <a:ext cx="4429466" cy="779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140"/>
              </a:lnSpc>
              <a:spcBef>
                <a:spcPts val="307"/>
              </a:spcBef>
            </a:pPr>
            <a:r>
              <a:rPr sz="5900" spc="25" dirty="0" smtClean="0">
                <a:latin typeface="Times New Roman"/>
                <a:cs typeface="Times New Roman"/>
              </a:rPr>
              <a:t>K</a:t>
            </a:r>
            <a:r>
              <a:rPr sz="5900" spc="-39" dirty="0" smtClean="0">
                <a:latin typeface="Times New Roman"/>
                <a:cs typeface="Times New Roman"/>
              </a:rPr>
              <a:t>E</a:t>
            </a:r>
            <a:r>
              <a:rPr sz="5900" spc="50" dirty="0" smtClean="0">
                <a:latin typeface="Times New Roman"/>
                <a:cs typeface="Times New Roman"/>
              </a:rPr>
              <a:t>R</a:t>
            </a:r>
            <a:r>
              <a:rPr sz="5900" spc="-39" dirty="0" smtClean="0">
                <a:latin typeface="Times New Roman"/>
                <a:cs typeface="Times New Roman"/>
              </a:rPr>
              <a:t>E</a:t>
            </a:r>
            <a:r>
              <a:rPr sz="5900" spc="9" dirty="0" smtClean="0">
                <a:latin typeface="Times New Roman"/>
                <a:cs typeface="Times New Roman"/>
              </a:rPr>
              <a:t>N</a:t>
            </a:r>
            <a:r>
              <a:rPr sz="5900" spc="-444" dirty="0" smtClean="0">
                <a:latin typeface="Times New Roman"/>
                <a:cs typeface="Times New Roman"/>
              </a:rPr>
              <a:t>T</a:t>
            </a:r>
            <a:r>
              <a:rPr sz="5900" spc="29" dirty="0" smtClean="0">
                <a:latin typeface="Times New Roman"/>
                <a:cs typeface="Times New Roman"/>
              </a:rPr>
              <a:t>A</a:t>
            </a:r>
            <a:r>
              <a:rPr sz="5900" spc="-50" dirty="0" smtClean="0">
                <a:latin typeface="Times New Roman"/>
                <a:cs typeface="Times New Roman"/>
              </a:rPr>
              <a:t>N</a:t>
            </a:r>
            <a:r>
              <a:rPr sz="5900" spc="29" dirty="0" smtClean="0">
                <a:latin typeface="Times New Roman"/>
                <a:cs typeface="Times New Roman"/>
              </a:rPr>
              <a:t>A</a:t>
            </a:r>
            <a:r>
              <a:rPr sz="5900" spc="0" dirty="0" smtClean="0">
                <a:latin typeface="Times New Roman"/>
                <a:cs typeface="Times New Roman"/>
              </a:rPr>
              <a:t>N</a:t>
            </a:r>
            <a:endParaRPr sz="5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/>
          <p:nvPr/>
        </p:nvSpPr>
        <p:spPr>
          <a:xfrm>
            <a:off x="629412" y="4908804"/>
            <a:ext cx="2371344" cy="1405127"/>
          </a:xfrm>
          <a:custGeom>
            <a:avLst/>
            <a:gdLst/>
            <a:ahLst/>
            <a:cxnLst/>
            <a:rect l="l" t="t" r="r" b="b"/>
            <a:pathLst>
              <a:path w="2371344" h="1405127">
                <a:moveTo>
                  <a:pt x="0" y="112775"/>
                </a:moveTo>
                <a:lnTo>
                  <a:pt x="7975" y="70338"/>
                </a:lnTo>
                <a:lnTo>
                  <a:pt x="29949" y="35312"/>
                </a:lnTo>
                <a:lnTo>
                  <a:pt x="62998" y="10877"/>
                </a:lnTo>
                <a:lnTo>
                  <a:pt x="104195" y="215"/>
                </a:lnTo>
                <a:lnTo>
                  <a:pt x="111252" y="0"/>
                </a:lnTo>
                <a:lnTo>
                  <a:pt x="2258567" y="0"/>
                </a:lnTo>
                <a:lnTo>
                  <a:pt x="2300741" y="8090"/>
                </a:lnTo>
                <a:lnTo>
                  <a:pt x="2335623" y="30285"/>
                </a:lnTo>
                <a:lnTo>
                  <a:pt x="2360098" y="63466"/>
                </a:lnTo>
                <a:lnTo>
                  <a:pt x="2371049" y="104519"/>
                </a:lnTo>
                <a:lnTo>
                  <a:pt x="2371344" y="112775"/>
                </a:lnTo>
                <a:lnTo>
                  <a:pt x="2371344" y="1293876"/>
                </a:lnTo>
                <a:lnTo>
                  <a:pt x="2363146" y="1335457"/>
                </a:lnTo>
                <a:lnTo>
                  <a:pt x="2340675" y="1370028"/>
                </a:lnTo>
                <a:lnTo>
                  <a:pt x="2307110" y="1394283"/>
                </a:lnTo>
                <a:lnTo>
                  <a:pt x="2265631" y="1404912"/>
                </a:lnTo>
                <a:lnTo>
                  <a:pt x="2258567" y="1405127"/>
                </a:lnTo>
                <a:lnTo>
                  <a:pt x="111252" y="1405127"/>
                </a:lnTo>
                <a:lnTo>
                  <a:pt x="68769" y="1396843"/>
                </a:lnTo>
                <a:lnTo>
                  <a:pt x="34099" y="1374239"/>
                </a:lnTo>
                <a:lnTo>
                  <a:pt x="10228" y="1340692"/>
                </a:lnTo>
                <a:lnTo>
                  <a:pt x="142" y="1299578"/>
                </a:lnTo>
                <a:lnTo>
                  <a:pt x="0" y="1293876"/>
                </a:lnTo>
                <a:lnTo>
                  <a:pt x="0" y="112775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93136" y="4998720"/>
            <a:ext cx="1524" cy="12191"/>
          </a:xfrm>
          <a:custGeom>
            <a:avLst/>
            <a:gdLst/>
            <a:ahLst/>
            <a:cxnLst/>
            <a:rect l="l" t="t" r="r" b="b"/>
            <a:pathLst>
              <a:path w="1524" h="12191">
                <a:moveTo>
                  <a:pt x="1524" y="12192"/>
                </a:moveTo>
                <a:lnTo>
                  <a:pt x="0" y="0"/>
                </a:lnTo>
                <a:lnTo>
                  <a:pt x="1524" y="10668"/>
                </a:lnTo>
                <a:lnTo>
                  <a:pt x="1524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89504" y="4904232"/>
            <a:ext cx="106679" cy="96012"/>
          </a:xfrm>
          <a:custGeom>
            <a:avLst/>
            <a:gdLst/>
            <a:ahLst/>
            <a:cxnLst/>
            <a:rect l="l" t="t" r="r" b="b"/>
            <a:pathLst>
              <a:path w="106679" h="96012">
                <a:moveTo>
                  <a:pt x="21336" y="12192"/>
                </a:moveTo>
                <a:lnTo>
                  <a:pt x="10667" y="10668"/>
                </a:lnTo>
                <a:lnTo>
                  <a:pt x="0" y="10668"/>
                </a:lnTo>
                <a:lnTo>
                  <a:pt x="10667" y="0"/>
                </a:lnTo>
                <a:lnTo>
                  <a:pt x="22860" y="3048"/>
                </a:lnTo>
                <a:lnTo>
                  <a:pt x="33528" y="4572"/>
                </a:lnTo>
                <a:lnTo>
                  <a:pt x="44196" y="9144"/>
                </a:lnTo>
                <a:lnTo>
                  <a:pt x="54863" y="13716"/>
                </a:lnTo>
                <a:lnTo>
                  <a:pt x="64008" y="19812"/>
                </a:lnTo>
                <a:lnTo>
                  <a:pt x="73152" y="27432"/>
                </a:lnTo>
                <a:lnTo>
                  <a:pt x="82296" y="33528"/>
                </a:lnTo>
                <a:lnTo>
                  <a:pt x="89916" y="42672"/>
                </a:lnTo>
                <a:lnTo>
                  <a:pt x="96012" y="51816"/>
                </a:lnTo>
                <a:lnTo>
                  <a:pt x="102108" y="60960"/>
                </a:lnTo>
                <a:lnTo>
                  <a:pt x="106679" y="71628"/>
                </a:lnTo>
                <a:lnTo>
                  <a:pt x="103632" y="94488"/>
                </a:lnTo>
                <a:lnTo>
                  <a:pt x="103632" y="96012"/>
                </a:lnTo>
                <a:lnTo>
                  <a:pt x="100583" y="85344"/>
                </a:lnTo>
                <a:lnTo>
                  <a:pt x="97536" y="74676"/>
                </a:lnTo>
                <a:lnTo>
                  <a:pt x="97536" y="76200"/>
                </a:lnTo>
                <a:lnTo>
                  <a:pt x="92963" y="65532"/>
                </a:lnTo>
                <a:lnTo>
                  <a:pt x="92963" y="67056"/>
                </a:lnTo>
                <a:lnTo>
                  <a:pt x="86867" y="57912"/>
                </a:lnTo>
                <a:lnTo>
                  <a:pt x="80771" y="48768"/>
                </a:lnTo>
                <a:lnTo>
                  <a:pt x="74675" y="41148"/>
                </a:lnTo>
                <a:lnTo>
                  <a:pt x="67056" y="35052"/>
                </a:lnTo>
                <a:lnTo>
                  <a:pt x="57912" y="28956"/>
                </a:lnTo>
                <a:lnTo>
                  <a:pt x="59436" y="28956"/>
                </a:lnTo>
                <a:lnTo>
                  <a:pt x="50291" y="22860"/>
                </a:lnTo>
                <a:lnTo>
                  <a:pt x="41148" y="18288"/>
                </a:lnTo>
                <a:lnTo>
                  <a:pt x="30479" y="15240"/>
                </a:lnTo>
                <a:lnTo>
                  <a:pt x="19812" y="12192"/>
                </a:lnTo>
                <a:lnTo>
                  <a:pt x="21336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3316" y="4904232"/>
            <a:ext cx="2382012" cy="1414272"/>
          </a:xfrm>
          <a:custGeom>
            <a:avLst/>
            <a:gdLst/>
            <a:ahLst/>
            <a:cxnLst/>
            <a:rect l="l" t="t" r="r" b="b"/>
            <a:pathLst>
              <a:path w="2382012" h="1414272">
                <a:moveTo>
                  <a:pt x="22859" y="1348739"/>
                </a:moveTo>
                <a:lnTo>
                  <a:pt x="28956" y="1357884"/>
                </a:lnTo>
                <a:lnTo>
                  <a:pt x="35052" y="1365503"/>
                </a:lnTo>
                <a:lnTo>
                  <a:pt x="42672" y="1373123"/>
                </a:lnTo>
                <a:lnTo>
                  <a:pt x="41148" y="1373123"/>
                </a:lnTo>
                <a:lnTo>
                  <a:pt x="50292" y="1380743"/>
                </a:lnTo>
                <a:lnTo>
                  <a:pt x="48768" y="1379219"/>
                </a:lnTo>
                <a:lnTo>
                  <a:pt x="57912" y="1386839"/>
                </a:lnTo>
                <a:lnTo>
                  <a:pt x="57912" y="1385315"/>
                </a:lnTo>
                <a:lnTo>
                  <a:pt x="67056" y="1391411"/>
                </a:lnTo>
                <a:lnTo>
                  <a:pt x="65532" y="1391411"/>
                </a:lnTo>
                <a:lnTo>
                  <a:pt x="76200" y="1395984"/>
                </a:lnTo>
                <a:lnTo>
                  <a:pt x="85344" y="1399031"/>
                </a:lnTo>
                <a:lnTo>
                  <a:pt x="96012" y="1402080"/>
                </a:lnTo>
                <a:lnTo>
                  <a:pt x="106679" y="1403603"/>
                </a:lnTo>
                <a:lnTo>
                  <a:pt x="2276855" y="1403603"/>
                </a:lnTo>
                <a:lnTo>
                  <a:pt x="2287524" y="1402080"/>
                </a:lnTo>
                <a:lnTo>
                  <a:pt x="2286000" y="1402080"/>
                </a:lnTo>
                <a:lnTo>
                  <a:pt x="2296667" y="1399031"/>
                </a:lnTo>
                <a:lnTo>
                  <a:pt x="2307336" y="1395984"/>
                </a:lnTo>
                <a:lnTo>
                  <a:pt x="2316479" y="1391411"/>
                </a:lnTo>
                <a:lnTo>
                  <a:pt x="2325624" y="1385315"/>
                </a:lnTo>
                <a:lnTo>
                  <a:pt x="2324100" y="1386839"/>
                </a:lnTo>
                <a:lnTo>
                  <a:pt x="2333244" y="1379219"/>
                </a:lnTo>
                <a:lnTo>
                  <a:pt x="2333244" y="1380743"/>
                </a:lnTo>
                <a:lnTo>
                  <a:pt x="2340863" y="1373123"/>
                </a:lnTo>
                <a:lnTo>
                  <a:pt x="2348483" y="1365503"/>
                </a:lnTo>
                <a:lnTo>
                  <a:pt x="2346959" y="1365503"/>
                </a:lnTo>
                <a:lnTo>
                  <a:pt x="2353055" y="1357884"/>
                </a:lnTo>
                <a:lnTo>
                  <a:pt x="2359151" y="1348739"/>
                </a:lnTo>
                <a:lnTo>
                  <a:pt x="2363724" y="1339596"/>
                </a:lnTo>
                <a:lnTo>
                  <a:pt x="2366771" y="1328927"/>
                </a:lnTo>
                <a:lnTo>
                  <a:pt x="2366771" y="1330452"/>
                </a:lnTo>
                <a:lnTo>
                  <a:pt x="2369820" y="1319783"/>
                </a:lnTo>
                <a:lnTo>
                  <a:pt x="2371344" y="1309116"/>
                </a:lnTo>
                <a:lnTo>
                  <a:pt x="2371344" y="105156"/>
                </a:lnTo>
                <a:lnTo>
                  <a:pt x="2369820" y="94488"/>
                </a:lnTo>
                <a:lnTo>
                  <a:pt x="2372867" y="71628"/>
                </a:lnTo>
                <a:lnTo>
                  <a:pt x="2377440" y="82296"/>
                </a:lnTo>
                <a:lnTo>
                  <a:pt x="2380487" y="92964"/>
                </a:lnTo>
                <a:lnTo>
                  <a:pt x="2382012" y="105156"/>
                </a:lnTo>
                <a:lnTo>
                  <a:pt x="2382012" y="1310639"/>
                </a:lnTo>
                <a:lnTo>
                  <a:pt x="2368295" y="1353311"/>
                </a:lnTo>
                <a:lnTo>
                  <a:pt x="2339340" y="1388364"/>
                </a:lnTo>
                <a:lnTo>
                  <a:pt x="2299716" y="1409699"/>
                </a:lnTo>
                <a:lnTo>
                  <a:pt x="2276855" y="1414272"/>
                </a:lnTo>
                <a:lnTo>
                  <a:pt x="105155" y="1414272"/>
                </a:lnTo>
                <a:lnTo>
                  <a:pt x="60960" y="1400556"/>
                </a:lnTo>
                <a:lnTo>
                  <a:pt x="27432" y="1371599"/>
                </a:lnTo>
                <a:lnTo>
                  <a:pt x="19812" y="1363980"/>
                </a:lnTo>
                <a:lnTo>
                  <a:pt x="15240" y="1353311"/>
                </a:lnTo>
                <a:lnTo>
                  <a:pt x="9144" y="1344168"/>
                </a:lnTo>
                <a:lnTo>
                  <a:pt x="6096" y="1331975"/>
                </a:lnTo>
                <a:lnTo>
                  <a:pt x="3048" y="1321308"/>
                </a:lnTo>
                <a:lnTo>
                  <a:pt x="1524" y="1310639"/>
                </a:lnTo>
                <a:lnTo>
                  <a:pt x="0" y="1298448"/>
                </a:lnTo>
                <a:lnTo>
                  <a:pt x="0" y="117348"/>
                </a:lnTo>
                <a:lnTo>
                  <a:pt x="1524" y="105156"/>
                </a:lnTo>
                <a:lnTo>
                  <a:pt x="3048" y="92964"/>
                </a:lnTo>
                <a:lnTo>
                  <a:pt x="6096" y="82296"/>
                </a:lnTo>
                <a:lnTo>
                  <a:pt x="9144" y="71628"/>
                </a:lnTo>
                <a:lnTo>
                  <a:pt x="15240" y="60960"/>
                </a:lnTo>
                <a:lnTo>
                  <a:pt x="10668" y="105156"/>
                </a:lnTo>
                <a:lnTo>
                  <a:pt x="15240" y="60960"/>
                </a:lnTo>
                <a:lnTo>
                  <a:pt x="19812" y="51816"/>
                </a:lnTo>
                <a:lnTo>
                  <a:pt x="27432" y="42672"/>
                </a:lnTo>
                <a:lnTo>
                  <a:pt x="35052" y="33528"/>
                </a:lnTo>
                <a:lnTo>
                  <a:pt x="42672" y="27432"/>
                </a:lnTo>
                <a:lnTo>
                  <a:pt x="51816" y="19812"/>
                </a:lnTo>
                <a:lnTo>
                  <a:pt x="60960" y="13716"/>
                </a:lnTo>
                <a:lnTo>
                  <a:pt x="71628" y="9144"/>
                </a:lnTo>
                <a:lnTo>
                  <a:pt x="82296" y="4572"/>
                </a:lnTo>
                <a:lnTo>
                  <a:pt x="92964" y="3048"/>
                </a:lnTo>
                <a:lnTo>
                  <a:pt x="105155" y="0"/>
                </a:lnTo>
                <a:lnTo>
                  <a:pt x="2276855" y="0"/>
                </a:lnTo>
                <a:lnTo>
                  <a:pt x="2266187" y="10668"/>
                </a:lnTo>
                <a:lnTo>
                  <a:pt x="106679" y="10668"/>
                </a:lnTo>
                <a:lnTo>
                  <a:pt x="96012" y="12192"/>
                </a:lnTo>
                <a:lnTo>
                  <a:pt x="85344" y="15240"/>
                </a:lnTo>
                <a:lnTo>
                  <a:pt x="76200" y="18288"/>
                </a:lnTo>
                <a:lnTo>
                  <a:pt x="65532" y="22860"/>
                </a:lnTo>
                <a:lnTo>
                  <a:pt x="67056" y="22860"/>
                </a:lnTo>
                <a:lnTo>
                  <a:pt x="57912" y="28956"/>
                </a:lnTo>
                <a:lnTo>
                  <a:pt x="48768" y="35052"/>
                </a:lnTo>
                <a:lnTo>
                  <a:pt x="50292" y="35052"/>
                </a:lnTo>
                <a:lnTo>
                  <a:pt x="41148" y="41148"/>
                </a:lnTo>
                <a:lnTo>
                  <a:pt x="42672" y="41148"/>
                </a:lnTo>
                <a:lnTo>
                  <a:pt x="35052" y="48768"/>
                </a:lnTo>
                <a:lnTo>
                  <a:pt x="28956" y="57912"/>
                </a:lnTo>
                <a:lnTo>
                  <a:pt x="22859" y="67056"/>
                </a:lnTo>
                <a:lnTo>
                  <a:pt x="24384" y="65532"/>
                </a:lnTo>
                <a:lnTo>
                  <a:pt x="19812" y="76200"/>
                </a:lnTo>
                <a:lnTo>
                  <a:pt x="19812" y="74676"/>
                </a:lnTo>
                <a:lnTo>
                  <a:pt x="15240" y="85344"/>
                </a:lnTo>
                <a:lnTo>
                  <a:pt x="12192" y="96012"/>
                </a:lnTo>
                <a:lnTo>
                  <a:pt x="13716" y="94488"/>
                </a:lnTo>
                <a:lnTo>
                  <a:pt x="10668" y="106680"/>
                </a:lnTo>
                <a:lnTo>
                  <a:pt x="10668" y="1309116"/>
                </a:lnTo>
                <a:lnTo>
                  <a:pt x="13716" y="1319783"/>
                </a:lnTo>
                <a:lnTo>
                  <a:pt x="12192" y="1319783"/>
                </a:lnTo>
                <a:lnTo>
                  <a:pt x="15240" y="1330452"/>
                </a:lnTo>
                <a:lnTo>
                  <a:pt x="15240" y="1328927"/>
                </a:lnTo>
                <a:lnTo>
                  <a:pt x="19812" y="1339596"/>
                </a:lnTo>
                <a:lnTo>
                  <a:pt x="18288" y="1339596"/>
                </a:lnTo>
                <a:lnTo>
                  <a:pt x="24384" y="1348739"/>
                </a:lnTo>
                <a:lnTo>
                  <a:pt x="22859" y="13487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48300" y="3320796"/>
            <a:ext cx="13716" cy="36576"/>
          </a:xfrm>
          <a:custGeom>
            <a:avLst/>
            <a:gdLst/>
            <a:ahLst/>
            <a:cxnLst/>
            <a:rect l="l" t="t" r="r" b="b"/>
            <a:pathLst>
              <a:path w="13716" h="36575">
                <a:moveTo>
                  <a:pt x="13716" y="28956"/>
                </a:moveTo>
                <a:lnTo>
                  <a:pt x="0" y="36576"/>
                </a:lnTo>
                <a:lnTo>
                  <a:pt x="10667" y="1524"/>
                </a:lnTo>
                <a:lnTo>
                  <a:pt x="12191" y="0"/>
                </a:lnTo>
                <a:lnTo>
                  <a:pt x="13716" y="28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60491" y="2772156"/>
            <a:ext cx="54864" cy="138684"/>
          </a:xfrm>
          <a:custGeom>
            <a:avLst/>
            <a:gdLst/>
            <a:ahLst/>
            <a:cxnLst/>
            <a:rect l="l" t="t" r="r" b="b"/>
            <a:pathLst>
              <a:path w="54864" h="138683">
                <a:moveTo>
                  <a:pt x="25908" y="57912"/>
                </a:moveTo>
                <a:lnTo>
                  <a:pt x="27432" y="59436"/>
                </a:lnTo>
                <a:lnTo>
                  <a:pt x="18287" y="47244"/>
                </a:lnTo>
                <a:lnTo>
                  <a:pt x="18287" y="48768"/>
                </a:lnTo>
                <a:lnTo>
                  <a:pt x="9143" y="36576"/>
                </a:lnTo>
                <a:lnTo>
                  <a:pt x="9143" y="38100"/>
                </a:lnTo>
                <a:lnTo>
                  <a:pt x="0" y="28956"/>
                </a:lnTo>
                <a:lnTo>
                  <a:pt x="1524" y="0"/>
                </a:lnTo>
                <a:lnTo>
                  <a:pt x="13716" y="10668"/>
                </a:lnTo>
                <a:lnTo>
                  <a:pt x="25908" y="21336"/>
                </a:lnTo>
                <a:lnTo>
                  <a:pt x="36575" y="32004"/>
                </a:lnTo>
                <a:lnTo>
                  <a:pt x="45719" y="45720"/>
                </a:lnTo>
                <a:lnTo>
                  <a:pt x="54864" y="59436"/>
                </a:lnTo>
                <a:lnTo>
                  <a:pt x="51816" y="138684"/>
                </a:lnTo>
                <a:lnTo>
                  <a:pt x="50291" y="123444"/>
                </a:lnTo>
                <a:lnTo>
                  <a:pt x="50291" y="124968"/>
                </a:lnTo>
                <a:lnTo>
                  <a:pt x="48767" y="109728"/>
                </a:lnTo>
                <a:lnTo>
                  <a:pt x="48767" y="111252"/>
                </a:lnTo>
                <a:lnTo>
                  <a:pt x="44195" y="96012"/>
                </a:lnTo>
                <a:lnTo>
                  <a:pt x="45719" y="97536"/>
                </a:lnTo>
                <a:lnTo>
                  <a:pt x="39624" y="82296"/>
                </a:lnTo>
                <a:lnTo>
                  <a:pt x="41148" y="83820"/>
                </a:lnTo>
                <a:lnTo>
                  <a:pt x="33527" y="70104"/>
                </a:lnTo>
                <a:lnTo>
                  <a:pt x="35051" y="71628"/>
                </a:lnTo>
                <a:lnTo>
                  <a:pt x="25908" y="579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12308" y="2831592"/>
            <a:ext cx="22859" cy="458724"/>
          </a:xfrm>
          <a:custGeom>
            <a:avLst/>
            <a:gdLst/>
            <a:ahLst/>
            <a:cxnLst/>
            <a:rect l="l" t="t" r="r" b="b"/>
            <a:pathLst>
              <a:path w="22859" h="458724">
                <a:moveTo>
                  <a:pt x="0" y="379476"/>
                </a:moveTo>
                <a:lnTo>
                  <a:pt x="3048" y="0"/>
                </a:lnTo>
                <a:lnTo>
                  <a:pt x="10667" y="15240"/>
                </a:lnTo>
                <a:lnTo>
                  <a:pt x="15240" y="30480"/>
                </a:lnTo>
                <a:lnTo>
                  <a:pt x="19811" y="45720"/>
                </a:lnTo>
                <a:lnTo>
                  <a:pt x="22859" y="62484"/>
                </a:lnTo>
                <a:lnTo>
                  <a:pt x="22859" y="396239"/>
                </a:lnTo>
                <a:lnTo>
                  <a:pt x="19811" y="413004"/>
                </a:lnTo>
                <a:lnTo>
                  <a:pt x="15240" y="429767"/>
                </a:lnTo>
                <a:lnTo>
                  <a:pt x="10667" y="445008"/>
                </a:lnTo>
                <a:lnTo>
                  <a:pt x="3048" y="458724"/>
                </a:lnTo>
                <a:lnTo>
                  <a:pt x="0" y="379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13075" y="29108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13075" y="2743200"/>
            <a:ext cx="3002280" cy="635507"/>
          </a:xfrm>
          <a:custGeom>
            <a:avLst/>
            <a:gdLst/>
            <a:ahLst/>
            <a:cxnLst/>
            <a:rect l="l" t="t" r="r" b="b"/>
            <a:pathLst>
              <a:path w="3002280" h="635507">
                <a:moveTo>
                  <a:pt x="137160" y="608076"/>
                </a:moveTo>
                <a:lnTo>
                  <a:pt x="152400" y="611124"/>
                </a:lnTo>
                <a:lnTo>
                  <a:pt x="2869691" y="611124"/>
                </a:lnTo>
                <a:lnTo>
                  <a:pt x="2884932" y="608076"/>
                </a:lnTo>
                <a:lnTo>
                  <a:pt x="2883408" y="608076"/>
                </a:lnTo>
                <a:lnTo>
                  <a:pt x="2898648" y="605027"/>
                </a:lnTo>
                <a:lnTo>
                  <a:pt x="2897124" y="605027"/>
                </a:lnTo>
                <a:lnTo>
                  <a:pt x="2910840" y="600455"/>
                </a:lnTo>
                <a:lnTo>
                  <a:pt x="2924556" y="594359"/>
                </a:lnTo>
                <a:lnTo>
                  <a:pt x="2923032" y="594359"/>
                </a:lnTo>
                <a:lnTo>
                  <a:pt x="2935224" y="586739"/>
                </a:lnTo>
                <a:lnTo>
                  <a:pt x="2947415" y="577596"/>
                </a:lnTo>
                <a:lnTo>
                  <a:pt x="2956559" y="568452"/>
                </a:lnTo>
                <a:lnTo>
                  <a:pt x="2956559" y="569976"/>
                </a:lnTo>
                <a:lnTo>
                  <a:pt x="2965703" y="559307"/>
                </a:lnTo>
                <a:lnTo>
                  <a:pt x="2974848" y="547115"/>
                </a:lnTo>
                <a:lnTo>
                  <a:pt x="2973324" y="548639"/>
                </a:lnTo>
                <a:lnTo>
                  <a:pt x="2982467" y="534924"/>
                </a:lnTo>
                <a:lnTo>
                  <a:pt x="2980943" y="536448"/>
                </a:lnTo>
                <a:lnTo>
                  <a:pt x="2988564" y="522731"/>
                </a:lnTo>
                <a:lnTo>
                  <a:pt x="2987040" y="524255"/>
                </a:lnTo>
                <a:lnTo>
                  <a:pt x="2993135" y="510539"/>
                </a:lnTo>
                <a:lnTo>
                  <a:pt x="2991611" y="510539"/>
                </a:lnTo>
                <a:lnTo>
                  <a:pt x="2996183" y="495300"/>
                </a:lnTo>
                <a:lnTo>
                  <a:pt x="2996183" y="496824"/>
                </a:lnTo>
                <a:lnTo>
                  <a:pt x="2997708" y="481583"/>
                </a:lnTo>
                <a:lnTo>
                  <a:pt x="2997708" y="483107"/>
                </a:lnTo>
                <a:lnTo>
                  <a:pt x="2999232" y="466344"/>
                </a:lnTo>
                <a:lnTo>
                  <a:pt x="2999232" y="169163"/>
                </a:lnTo>
                <a:lnTo>
                  <a:pt x="2997708" y="152399"/>
                </a:lnTo>
                <a:lnTo>
                  <a:pt x="2999232" y="167639"/>
                </a:lnTo>
                <a:lnTo>
                  <a:pt x="3002280" y="88391"/>
                </a:lnTo>
                <a:lnTo>
                  <a:pt x="2999232" y="467867"/>
                </a:lnTo>
                <a:lnTo>
                  <a:pt x="3002280" y="547115"/>
                </a:lnTo>
                <a:lnTo>
                  <a:pt x="2993135" y="560831"/>
                </a:lnTo>
                <a:lnTo>
                  <a:pt x="2983991" y="574548"/>
                </a:lnTo>
                <a:lnTo>
                  <a:pt x="2973324" y="586739"/>
                </a:lnTo>
                <a:lnTo>
                  <a:pt x="2961132" y="597407"/>
                </a:lnTo>
                <a:lnTo>
                  <a:pt x="2948940" y="606552"/>
                </a:lnTo>
                <a:lnTo>
                  <a:pt x="2947416" y="577596"/>
                </a:lnTo>
                <a:lnTo>
                  <a:pt x="2945891" y="579120"/>
                </a:lnTo>
                <a:lnTo>
                  <a:pt x="2935224" y="614172"/>
                </a:lnTo>
                <a:lnTo>
                  <a:pt x="2919983" y="621791"/>
                </a:lnTo>
                <a:lnTo>
                  <a:pt x="2904743" y="627887"/>
                </a:lnTo>
                <a:lnTo>
                  <a:pt x="2887980" y="630935"/>
                </a:lnTo>
                <a:lnTo>
                  <a:pt x="2872740" y="633983"/>
                </a:lnTo>
                <a:lnTo>
                  <a:pt x="2855975" y="635507"/>
                </a:lnTo>
                <a:lnTo>
                  <a:pt x="166116" y="635507"/>
                </a:lnTo>
                <a:lnTo>
                  <a:pt x="117348" y="627887"/>
                </a:lnTo>
                <a:lnTo>
                  <a:pt x="73152" y="606552"/>
                </a:lnTo>
                <a:lnTo>
                  <a:pt x="38100" y="574548"/>
                </a:lnTo>
                <a:lnTo>
                  <a:pt x="28956" y="560831"/>
                </a:lnTo>
                <a:lnTo>
                  <a:pt x="19812" y="547115"/>
                </a:lnTo>
                <a:lnTo>
                  <a:pt x="12192" y="533400"/>
                </a:lnTo>
                <a:lnTo>
                  <a:pt x="7620" y="518159"/>
                </a:lnTo>
                <a:lnTo>
                  <a:pt x="3048" y="501396"/>
                </a:lnTo>
                <a:lnTo>
                  <a:pt x="0" y="484631"/>
                </a:lnTo>
                <a:lnTo>
                  <a:pt x="0" y="150875"/>
                </a:lnTo>
                <a:lnTo>
                  <a:pt x="3048" y="134111"/>
                </a:lnTo>
                <a:lnTo>
                  <a:pt x="7620" y="118871"/>
                </a:lnTo>
                <a:lnTo>
                  <a:pt x="12192" y="103631"/>
                </a:lnTo>
                <a:lnTo>
                  <a:pt x="19812" y="88391"/>
                </a:lnTo>
                <a:lnTo>
                  <a:pt x="28956" y="74675"/>
                </a:lnTo>
                <a:lnTo>
                  <a:pt x="38100" y="60959"/>
                </a:lnTo>
                <a:lnTo>
                  <a:pt x="48768" y="50291"/>
                </a:lnTo>
                <a:lnTo>
                  <a:pt x="60960" y="39623"/>
                </a:lnTo>
                <a:lnTo>
                  <a:pt x="73152" y="28955"/>
                </a:lnTo>
                <a:lnTo>
                  <a:pt x="117348" y="7620"/>
                </a:lnTo>
                <a:lnTo>
                  <a:pt x="166116" y="0"/>
                </a:lnTo>
                <a:lnTo>
                  <a:pt x="2855975" y="0"/>
                </a:lnTo>
                <a:lnTo>
                  <a:pt x="2872740" y="1523"/>
                </a:lnTo>
                <a:lnTo>
                  <a:pt x="2887980" y="4571"/>
                </a:lnTo>
                <a:lnTo>
                  <a:pt x="2904743" y="7620"/>
                </a:lnTo>
                <a:lnTo>
                  <a:pt x="2919983" y="13715"/>
                </a:lnTo>
                <a:lnTo>
                  <a:pt x="2935224" y="21335"/>
                </a:lnTo>
                <a:lnTo>
                  <a:pt x="2948940" y="28955"/>
                </a:lnTo>
                <a:lnTo>
                  <a:pt x="2947416" y="57911"/>
                </a:lnTo>
                <a:lnTo>
                  <a:pt x="2956559" y="67055"/>
                </a:lnTo>
                <a:lnTo>
                  <a:pt x="2947415" y="57911"/>
                </a:lnTo>
                <a:lnTo>
                  <a:pt x="2945891" y="56387"/>
                </a:lnTo>
                <a:lnTo>
                  <a:pt x="2935224" y="48767"/>
                </a:lnTo>
                <a:lnTo>
                  <a:pt x="2923032" y="41147"/>
                </a:lnTo>
                <a:lnTo>
                  <a:pt x="2924556" y="41147"/>
                </a:lnTo>
                <a:lnTo>
                  <a:pt x="2910840" y="35051"/>
                </a:lnTo>
                <a:lnTo>
                  <a:pt x="2897124" y="30479"/>
                </a:lnTo>
                <a:lnTo>
                  <a:pt x="2898648" y="30479"/>
                </a:lnTo>
                <a:lnTo>
                  <a:pt x="2883408" y="27431"/>
                </a:lnTo>
                <a:lnTo>
                  <a:pt x="2884932" y="27431"/>
                </a:lnTo>
                <a:lnTo>
                  <a:pt x="2869691" y="24383"/>
                </a:lnTo>
                <a:lnTo>
                  <a:pt x="152400" y="24383"/>
                </a:lnTo>
                <a:lnTo>
                  <a:pt x="137160" y="27431"/>
                </a:lnTo>
                <a:lnTo>
                  <a:pt x="138684" y="27431"/>
                </a:lnTo>
                <a:lnTo>
                  <a:pt x="123444" y="30479"/>
                </a:lnTo>
                <a:lnTo>
                  <a:pt x="124968" y="30479"/>
                </a:lnTo>
                <a:lnTo>
                  <a:pt x="111252" y="35051"/>
                </a:lnTo>
                <a:lnTo>
                  <a:pt x="97536" y="41147"/>
                </a:lnTo>
                <a:lnTo>
                  <a:pt x="99060" y="41147"/>
                </a:lnTo>
                <a:lnTo>
                  <a:pt x="86868" y="48767"/>
                </a:lnTo>
                <a:lnTo>
                  <a:pt x="74676" y="57911"/>
                </a:lnTo>
                <a:lnTo>
                  <a:pt x="76200" y="56387"/>
                </a:lnTo>
                <a:lnTo>
                  <a:pt x="65532" y="67055"/>
                </a:lnTo>
                <a:lnTo>
                  <a:pt x="65532" y="65531"/>
                </a:lnTo>
                <a:lnTo>
                  <a:pt x="56387" y="77723"/>
                </a:lnTo>
                <a:lnTo>
                  <a:pt x="56387" y="76199"/>
                </a:lnTo>
                <a:lnTo>
                  <a:pt x="47244" y="88391"/>
                </a:lnTo>
                <a:lnTo>
                  <a:pt x="48768" y="86867"/>
                </a:lnTo>
                <a:lnTo>
                  <a:pt x="39624" y="100583"/>
                </a:lnTo>
                <a:lnTo>
                  <a:pt x="41148" y="99059"/>
                </a:lnTo>
                <a:lnTo>
                  <a:pt x="33528" y="112775"/>
                </a:lnTo>
                <a:lnTo>
                  <a:pt x="35052" y="111251"/>
                </a:lnTo>
                <a:lnTo>
                  <a:pt x="28956" y="126491"/>
                </a:lnTo>
                <a:lnTo>
                  <a:pt x="30480" y="124967"/>
                </a:lnTo>
                <a:lnTo>
                  <a:pt x="25908" y="140207"/>
                </a:lnTo>
                <a:lnTo>
                  <a:pt x="25908" y="138683"/>
                </a:lnTo>
                <a:lnTo>
                  <a:pt x="24384" y="153923"/>
                </a:lnTo>
                <a:lnTo>
                  <a:pt x="24384" y="152399"/>
                </a:lnTo>
                <a:lnTo>
                  <a:pt x="22859" y="169163"/>
                </a:lnTo>
                <a:lnTo>
                  <a:pt x="22859" y="167639"/>
                </a:lnTo>
                <a:lnTo>
                  <a:pt x="22859" y="467867"/>
                </a:lnTo>
                <a:lnTo>
                  <a:pt x="24384" y="483107"/>
                </a:lnTo>
                <a:lnTo>
                  <a:pt x="24384" y="481583"/>
                </a:lnTo>
                <a:lnTo>
                  <a:pt x="25908" y="496824"/>
                </a:lnTo>
                <a:lnTo>
                  <a:pt x="25908" y="495300"/>
                </a:lnTo>
                <a:lnTo>
                  <a:pt x="30480" y="510539"/>
                </a:lnTo>
                <a:lnTo>
                  <a:pt x="28956" y="510539"/>
                </a:lnTo>
                <a:lnTo>
                  <a:pt x="35052" y="524255"/>
                </a:lnTo>
                <a:lnTo>
                  <a:pt x="33528" y="522731"/>
                </a:lnTo>
                <a:lnTo>
                  <a:pt x="41148" y="536448"/>
                </a:lnTo>
                <a:lnTo>
                  <a:pt x="39624" y="534924"/>
                </a:lnTo>
                <a:lnTo>
                  <a:pt x="48768" y="548639"/>
                </a:lnTo>
                <a:lnTo>
                  <a:pt x="47244" y="547115"/>
                </a:lnTo>
                <a:lnTo>
                  <a:pt x="56387" y="559307"/>
                </a:lnTo>
                <a:lnTo>
                  <a:pt x="65532" y="569976"/>
                </a:lnTo>
                <a:lnTo>
                  <a:pt x="65532" y="568452"/>
                </a:lnTo>
                <a:lnTo>
                  <a:pt x="76200" y="579120"/>
                </a:lnTo>
                <a:lnTo>
                  <a:pt x="74676" y="577596"/>
                </a:lnTo>
                <a:lnTo>
                  <a:pt x="86868" y="586739"/>
                </a:lnTo>
                <a:lnTo>
                  <a:pt x="99060" y="594359"/>
                </a:lnTo>
                <a:lnTo>
                  <a:pt x="97536" y="594359"/>
                </a:lnTo>
                <a:lnTo>
                  <a:pt x="111252" y="600455"/>
                </a:lnTo>
                <a:lnTo>
                  <a:pt x="124968" y="605027"/>
                </a:lnTo>
                <a:lnTo>
                  <a:pt x="123444" y="605027"/>
                </a:lnTo>
                <a:lnTo>
                  <a:pt x="138684" y="608076"/>
                </a:lnTo>
                <a:lnTo>
                  <a:pt x="137160" y="6080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48300" y="2791968"/>
            <a:ext cx="12191" cy="9143"/>
          </a:xfrm>
          <a:custGeom>
            <a:avLst/>
            <a:gdLst/>
            <a:ahLst/>
            <a:cxnLst/>
            <a:rect l="l" t="t" r="r" b="b"/>
            <a:pathLst>
              <a:path w="12191" h="9143">
                <a:moveTo>
                  <a:pt x="12191" y="9143"/>
                </a:moveTo>
                <a:lnTo>
                  <a:pt x="0" y="0"/>
                </a:lnTo>
                <a:lnTo>
                  <a:pt x="10667" y="7620"/>
                </a:lnTo>
                <a:lnTo>
                  <a:pt x="12191" y="9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88307" y="3331464"/>
            <a:ext cx="71628" cy="609600"/>
          </a:xfrm>
          <a:custGeom>
            <a:avLst/>
            <a:gdLst/>
            <a:ahLst/>
            <a:cxnLst/>
            <a:rect l="l" t="t" r="r" b="b"/>
            <a:pathLst>
              <a:path w="71627" h="609600">
                <a:moveTo>
                  <a:pt x="24384" y="67874"/>
                </a:moveTo>
                <a:lnTo>
                  <a:pt x="21552" y="67282"/>
                </a:lnTo>
                <a:lnTo>
                  <a:pt x="10190" y="59535"/>
                </a:lnTo>
                <a:lnTo>
                  <a:pt x="2504" y="47939"/>
                </a:lnTo>
                <a:lnTo>
                  <a:pt x="0" y="35051"/>
                </a:lnTo>
                <a:lnTo>
                  <a:pt x="3044" y="20904"/>
                </a:lnTo>
                <a:lnTo>
                  <a:pt x="11153" y="9633"/>
                </a:lnTo>
                <a:lnTo>
                  <a:pt x="22789" y="2316"/>
                </a:lnTo>
                <a:lnTo>
                  <a:pt x="24384" y="35051"/>
                </a:lnTo>
                <a:lnTo>
                  <a:pt x="47244" y="35051"/>
                </a:lnTo>
                <a:lnTo>
                  <a:pt x="35052" y="70103"/>
                </a:lnTo>
                <a:lnTo>
                  <a:pt x="24384" y="539495"/>
                </a:lnTo>
                <a:lnTo>
                  <a:pt x="24384" y="67874"/>
                </a:lnTo>
                <a:close/>
              </a:path>
              <a:path w="71627" h="609600">
                <a:moveTo>
                  <a:pt x="47244" y="550164"/>
                </a:moveTo>
                <a:lnTo>
                  <a:pt x="24384" y="550164"/>
                </a:lnTo>
                <a:lnTo>
                  <a:pt x="47244" y="539495"/>
                </a:lnTo>
                <a:lnTo>
                  <a:pt x="71628" y="539495"/>
                </a:lnTo>
                <a:lnTo>
                  <a:pt x="35052" y="609599"/>
                </a:lnTo>
                <a:lnTo>
                  <a:pt x="24384" y="550164"/>
                </a:lnTo>
                <a:lnTo>
                  <a:pt x="47244" y="550164"/>
                </a:lnTo>
                <a:close/>
              </a:path>
              <a:path w="71627" h="609600">
                <a:moveTo>
                  <a:pt x="49016" y="67456"/>
                </a:moveTo>
                <a:lnTo>
                  <a:pt x="47243" y="67792"/>
                </a:lnTo>
                <a:lnTo>
                  <a:pt x="47244" y="539495"/>
                </a:lnTo>
                <a:lnTo>
                  <a:pt x="24384" y="550164"/>
                </a:lnTo>
                <a:lnTo>
                  <a:pt x="35052" y="609599"/>
                </a:lnTo>
                <a:lnTo>
                  <a:pt x="0" y="539495"/>
                </a:lnTo>
                <a:lnTo>
                  <a:pt x="24384" y="539495"/>
                </a:lnTo>
                <a:lnTo>
                  <a:pt x="35052" y="70103"/>
                </a:lnTo>
                <a:lnTo>
                  <a:pt x="47244" y="35051"/>
                </a:lnTo>
                <a:lnTo>
                  <a:pt x="24384" y="35051"/>
                </a:lnTo>
                <a:lnTo>
                  <a:pt x="22789" y="2316"/>
                </a:lnTo>
                <a:lnTo>
                  <a:pt x="35052" y="0"/>
                </a:lnTo>
                <a:lnTo>
                  <a:pt x="49161" y="2705"/>
                </a:lnTo>
                <a:lnTo>
                  <a:pt x="60824" y="10148"/>
                </a:lnTo>
                <a:lnTo>
                  <a:pt x="68745" y="21321"/>
                </a:lnTo>
                <a:lnTo>
                  <a:pt x="71628" y="35051"/>
                </a:lnTo>
                <a:lnTo>
                  <a:pt x="68683" y="48921"/>
                </a:lnTo>
                <a:lnTo>
                  <a:pt x="60714" y="60059"/>
                </a:lnTo>
                <a:lnTo>
                  <a:pt x="49016" y="674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01767" y="47929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398855" y="0"/>
                </a:moveTo>
                <a:lnTo>
                  <a:pt x="84954" y="0"/>
                </a:lnTo>
              </a:path>
              <a:path w="2484119">
                <a:moveTo>
                  <a:pt x="84948" y="1"/>
                </a:moveTo>
                <a:lnTo>
                  <a:pt x="2398855" y="0"/>
                </a:lnTo>
              </a:path>
            </a:pathLst>
          </a:custGeom>
          <a:ln w="4317">
            <a:solidFill>
              <a:srgbClr val="FFC64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001767" y="479602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09221" y="0"/>
                </a:moveTo>
                <a:lnTo>
                  <a:pt x="74893" y="0"/>
                </a:lnTo>
              </a:path>
              <a:path w="2484119">
                <a:moveTo>
                  <a:pt x="74889" y="1"/>
                </a:moveTo>
                <a:lnTo>
                  <a:pt x="2409221" y="0"/>
                </a:lnTo>
              </a:path>
            </a:pathLst>
          </a:custGeom>
          <a:ln w="4318">
            <a:solidFill>
              <a:srgbClr val="FFC64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01767" y="479907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17403" y="0"/>
                </a:moveTo>
                <a:lnTo>
                  <a:pt x="66903" y="0"/>
                </a:lnTo>
              </a:path>
              <a:path w="2484119">
                <a:moveTo>
                  <a:pt x="66901" y="1"/>
                </a:moveTo>
                <a:lnTo>
                  <a:pt x="2417403" y="0"/>
                </a:lnTo>
              </a:path>
            </a:pathLst>
          </a:custGeom>
          <a:ln w="4318">
            <a:solidFill>
              <a:srgbClr val="FFC64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001767" y="48021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23335" y="0"/>
                </a:moveTo>
                <a:lnTo>
                  <a:pt x="60732" y="0"/>
                </a:lnTo>
              </a:path>
              <a:path w="2484119">
                <a:moveTo>
                  <a:pt x="60729" y="1"/>
                </a:moveTo>
                <a:lnTo>
                  <a:pt x="2423335" y="0"/>
                </a:lnTo>
              </a:path>
            </a:pathLst>
          </a:custGeom>
          <a:ln w="4318">
            <a:solidFill>
              <a:srgbClr val="FFC64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01767" y="480517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29184" y="0"/>
                </a:moveTo>
                <a:lnTo>
                  <a:pt x="55099" y="0"/>
                </a:lnTo>
              </a:path>
              <a:path w="2484119">
                <a:moveTo>
                  <a:pt x="55097" y="1"/>
                </a:moveTo>
                <a:lnTo>
                  <a:pt x="2429184" y="0"/>
                </a:lnTo>
              </a:path>
            </a:pathLst>
          </a:custGeom>
          <a:ln w="4318">
            <a:solidFill>
              <a:srgbClr val="FFC64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01767" y="480822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3590" y="0"/>
                </a:moveTo>
                <a:lnTo>
                  <a:pt x="50543" y="0"/>
                </a:lnTo>
              </a:path>
              <a:path w="2484119">
                <a:moveTo>
                  <a:pt x="50541" y="1"/>
                </a:moveTo>
                <a:lnTo>
                  <a:pt x="2433590" y="0"/>
                </a:lnTo>
              </a:path>
            </a:pathLst>
          </a:custGeom>
          <a:ln w="4317">
            <a:solidFill>
              <a:srgbClr val="FFC6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01767" y="481126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7995" y="0"/>
                </a:moveTo>
                <a:lnTo>
                  <a:pt x="45987" y="0"/>
                </a:lnTo>
              </a:path>
              <a:path w="2484119">
                <a:moveTo>
                  <a:pt x="45985" y="1"/>
                </a:moveTo>
                <a:lnTo>
                  <a:pt x="2437995" y="0"/>
                </a:lnTo>
              </a:path>
            </a:pathLst>
          </a:custGeom>
          <a:ln w="4318">
            <a:solidFill>
              <a:srgbClr val="FFC6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01767" y="481431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1922" y="0"/>
                </a:moveTo>
                <a:lnTo>
                  <a:pt x="42291" y="0"/>
                </a:lnTo>
              </a:path>
              <a:path w="2484119">
                <a:moveTo>
                  <a:pt x="42289" y="1"/>
                </a:moveTo>
                <a:lnTo>
                  <a:pt x="2441922" y="0"/>
                </a:lnTo>
              </a:path>
            </a:pathLst>
          </a:custGeom>
          <a:ln w="4318">
            <a:solidFill>
              <a:srgbClr val="FFC63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01767" y="481736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5300" y="0"/>
                </a:moveTo>
                <a:lnTo>
                  <a:pt x="38805" y="0"/>
                </a:lnTo>
              </a:path>
              <a:path w="2484119">
                <a:moveTo>
                  <a:pt x="38804" y="1"/>
                </a:moveTo>
                <a:lnTo>
                  <a:pt x="2445300" y="0"/>
                </a:lnTo>
              </a:path>
            </a:pathLst>
          </a:custGeom>
          <a:ln w="4318">
            <a:solidFill>
              <a:srgbClr val="FFC63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01767" y="482041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8678" y="0"/>
                </a:moveTo>
                <a:lnTo>
                  <a:pt x="35320" y="0"/>
                </a:lnTo>
              </a:path>
              <a:path w="2484119">
                <a:moveTo>
                  <a:pt x="35319" y="1"/>
                </a:moveTo>
                <a:lnTo>
                  <a:pt x="2448678" y="0"/>
                </a:lnTo>
              </a:path>
            </a:pathLst>
          </a:custGeom>
          <a:ln w="4317">
            <a:solidFill>
              <a:srgbClr val="FFC63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01767" y="482345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1728" y="0"/>
                </a:moveTo>
                <a:lnTo>
                  <a:pt x="32480" y="0"/>
                </a:lnTo>
              </a:path>
              <a:path w="2484119">
                <a:moveTo>
                  <a:pt x="32479" y="1"/>
                </a:moveTo>
                <a:lnTo>
                  <a:pt x="2451728" y="0"/>
                </a:lnTo>
              </a:path>
            </a:pathLst>
          </a:custGeom>
          <a:ln w="4318">
            <a:solidFill>
              <a:srgbClr val="FFC63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001767" y="482650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4342" y="0"/>
                </a:moveTo>
                <a:lnTo>
                  <a:pt x="29783" y="0"/>
                </a:lnTo>
              </a:path>
              <a:path w="2484119">
                <a:moveTo>
                  <a:pt x="29782" y="1"/>
                </a:moveTo>
                <a:lnTo>
                  <a:pt x="2454342" y="0"/>
                </a:lnTo>
              </a:path>
            </a:pathLst>
          </a:custGeom>
          <a:ln w="4318">
            <a:solidFill>
              <a:srgbClr val="FFC63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01767" y="48295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6957" y="0"/>
                </a:moveTo>
                <a:lnTo>
                  <a:pt x="27087" y="0"/>
                </a:lnTo>
              </a:path>
              <a:path w="2484119">
                <a:moveTo>
                  <a:pt x="27086" y="1"/>
                </a:moveTo>
                <a:lnTo>
                  <a:pt x="2456957" y="0"/>
                </a:lnTo>
              </a:path>
            </a:pathLst>
          </a:custGeom>
          <a:ln w="4318">
            <a:solidFill>
              <a:srgbClr val="FFC63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01767" y="483260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9571" y="0"/>
                </a:moveTo>
                <a:lnTo>
                  <a:pt x="24658" y="0"/>
                </a:lnTo>
              </a:path>
              <a:path w="2484119">
                <a:moveTo>
                  <a:pt x="24657" y="1"/>
                </a:moveTo>
                <a:lnTo>
                  <a:pt x="2459571" y="0"/>
                </a:lnTo>
              </a:path>
            </a:pathLst>
          </a:custGeom>
          <a:ln w="4317">
            <a:solidFill>
              <a:srgbClr val="FFC63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01767" y="483641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2077" y="0"/>
                </a:moveTo>
                <a:lnTo>
                  <a:pt x="22071" y="0"/>
                </a:lnTo>
              </a:path>
              <a:path w="2484119">
                <a:moveTo>
                  <a:pt x="22070" y="1"/>
                </a:moveTo>
                <a:lnTo>
                  <a:pt x="2462077" y="0"/>
                </a:lnTo>
              </a:path>
            </a:pathLst>
          </a:custGeom>
          <a:ln w="5842">
            <a:solidFill>
              <a:srgbClr val="FFC6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01767" y="48402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4579" y="0"/>
                </a:moveTo>
                <a:lnTo>
                  <a:pt x="19484" y="0"/>
                </a:lnTo>
              </a:path>
              <a:path w="2484119">
                <a:moveTo>
                  <a:pt x="19483" y="1"/>
                </a:moveTo>
                <a:lnTo>
                  <a:pt x="2464579" y="0"/>
                </a:lnTo>
              </a:path>
            </a:pathLst>
          </a:custGeom>
          <a:ln w="4318">
            <a:solidFill>
              <a:srgbClr val="FFC6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01767" y="484327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6580" y="0"/>
                </a:moveTo>
                <a:lnTo>
                  <a:pt x="17508" y="0"/>
                </a:lnTo>
              </a:path>
              <a:path w="2484119">
                <a:moveTo>
                  <a:pt x="17507" y="1"/>
                </a:moveTo>
                <a:lnTo>
                  <a:pt x="2466580" y="0"/>
                </a:lnTo>
              </a:path>
            </a:pathLst>
          </a:custGeom>
          <a:ln w="4318">
            <a:solidFill>
              <a:srgbClr val="FFC63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01767" y="484632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8215" y="0"/>
                </a:moveTo>
                <a:lnTo>
                  <a:pt x="15968" y="0"/>
                </a:lnTo>
              </a:path>
              <a:path w="2484119">
                <a:moveTo>
                  <a:pt x="15968" y="1"/>
                </a:moveTo>
                <a:lnTo>
                  <a:pt x="2468215" y="0"/>
                </a:lnTo>
              </a:path>
            </a:pathLst>
          </a:custGeom>
          <a:ln w="4317">
            <a:solidFill>
              <a:srgbClr val="FFC63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01767" y="484936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9695" y="0"/>
                </a:moveTo>
                <a:lnTo>
                  <a:pt x="14429" y="0"/>
                </a:lnTo>
              </a:path>
              <a:path w="2484119">
                <a:moveTo>
                  <a:pt x="14429" y="1"/>
                </a:moveTo>
                <a:lnTo>
                  <a:pt x="2469695" y="0"/>
                </a:lnTo>
              </a:path>
            </a:pathLst>
          </a:custGeom>
          <a:ln w="4318">
            <a:solidFill>
              <a:srgbClr val="FFC6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01767" y="485165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0805" y="0"/>
                </a:moveTo>
                <a:lnTo>
                  <a:pt x="13275" y="0"/>
                </a:lnTo>
              </a:path>
              <a:path w="2484119">
                <a:moveTo>
                  <a:pt x="13274" y="1"/>
                </a:moveTo>
                <a:lnTo>
                  <a:pt x="2470805" y="0"/>
                </a:lnTo>
              </a:path>
            </a:pathLst>
          </a:custGeom>
          <a:ln w="2794">
            <a:solidFill>
              <a:srgbClr val="FFC63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001767" y="485394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1915" y="0"/>
                </a:moveTo>
                <a:lnTo>
                  <a:pt x="12120" y="0"/>
                </a:lnTo>
              </a:path>
              <a:path w="2484119">
                <a:moveTo>
                  <a:pt x="12120" y="1"/>
                </a:moveTo>
                <a:lnTo>
                  <a:pt x="2471915" y="0"/>
                </a:lnTo>
              </a:path>
            </a:pathLst>
          </a:custGeom>
          <a:ln w="4318">
            <a:solidFill>
              <a:srgbClr val="FFC63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001767" y="485698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3347" y="0"/>
                </a:moveTo>
                <a:lnTo>
                  <a:pt x="10870" y="0"/>
                </a:lnTo>
              </a:path>
              <a:path w="2484119">
                <a:moveTo>
                  <a:pt x="10869" y="1"/>
                </a:moveTo>
                <a:lnTo>
                  <a:pt x="2473347" y="0"/>
                </a:lnTo>
              </a:path>
            </a:pathLst>
          </a:custGeom>
          <a:ln w="4317">
            <a:solidFill>
              <a:srgbClr val="FFC62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001767" y="486003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4360" y="0"/>
                </a:moveTo>
                <a:lnTo>
                  <a:pt x="9802" y="0"/>
                </a:lnTo>
              </a:path>
              <a:path w="2484119">
                <a:moveTo>
                  <a:pt x="9802" y="1"/>
                </a:moveTo>
                <a:lnTo>
                  <a:pt x="2474360" y="0"/>
                </a:lnTo>
              </a:path>
            </a:pathLst>
          </a:custGeom>
          <a:ln w="4318">
            <a:solidFill>
              <a:srgbClr val="FFC62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001767" y="48630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5374" y="0"/>
                </a:moveTo>
                <a:lnTo>
                  <a:pt x="8735" y="0"/>
                </a:lnTo>
              </a:path>
              <a:path w="2484119">
                <a:moveTo>
                  <a:pt x="8734" y="1"/>
                </a:moveTo>
                <a:lnTo>
                  <a:pt x="2475374" y="0"/>
                </a:lnTo>
              </a:path>
            </a:pathLst>
          </a:custGeom>
          <a:ln w="4318">
            <a:solidFill>
              <a:srgbClr val="FFC6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01767" y="486613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6387" y="0"/>
                </a:moveTo>
                <a:lnTo>
                  <a:pt x="7667" y="0"/>
                </a:lnTo>
              </a:path>
              <a:path w="2484119">
                <a:moveTo>
                  <a:pt x="7667" y="1"/>
                </a:moveTo>
                <a:lnTo>
                  <a:pt x="2476387" y="0"/>
                </a:lnTo>
              </a:path>
            </a:pathLst>
          </a:custGeom>
          <a:ln w="4318">
            <a:solidFill>
              <a:srgbClr val="FFC6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01767" y="48691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7400" y="0"/>
                </a:moveTo>
                <a:lnTo>
                  <a:pt x="6722" y="0"/>
                </a:lnTo>
              </a:path>
              <a:path w="2484119">
                <a:moveTo>
                  <a:pt x="6722" y="1"/>
                </a:moveTo>
                <a:lnTo>
                  <a:pt x="2477400" y="0"/>
                </a:lnTo>
              </a:path>
            </a:pathLst>
          </a:custGeom>
          <a:ln w="4317">
            <a:solidFill>
              <a:srgbClr val="FFC62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001767" y="487222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8091" y="0"/>
                </a:moveTo>
                <a:lnTo>
                  <a:pt x="6092" y="0"/>
                </a:lnTo>
              </a:path>
              <a:path w="2484119">
                <a:moveTo>
                  <a:pt x="6092" y="1"/>
                </a:moveTo>
                <a:lnTo>
                  <a:pt x="2478091" y="0"/>
                </a:lnTo>
              </a:path>
            </a:pathLst>
          </a:custGeom>
          <a:ln w="4318">
            <a:solidFill>
              <a:srgbClr val="FFC6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001767" y="487527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8669" y="0"/>
                </a:moveTo>
                <a:lnTo>
                  <a:pt x="5462" y="0"/>
                </a:lnTo>
              </a:path>
              <a:path w="2484119">
                <a:moveTo>
                  <a:pt x="5462" y="1"/>
                </a:moveTo>
                <a:lnTo>
                  <a:pt x="2478669" y="0"/>
                </a:lnTo>
              </a:path>
            </a:pathLst>
          </a:custGeom>
          <a:ln w="4318">
            <a:solidFill>
              <a:srgbClr val="FFC6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001767" y="487756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9103" y="0"/>
                </a:moveTo>
                <a:lnTo>
                  <a:pt x="4990" y="0"/>
                </a:lnTo>
              </a:path>
              <a:path w="2484119">
                <a:moveTo>
                  <a:pt x="4990" y="1"/>
                </a:moveTo>
                <a:lnTo>
                  <a:pt x="2479103" y="0"/>
                </a:lnTo>
              </a:path>
            </a:pathLst>
          </a:custGeom>
          <a:ln w="2793">
            <a:solidFill>
              <a:srgbClr val="FFC6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001767" y="48798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9537" y="0"/>
                </a:moveTo>
                <a:lnTo>
                  <a:pt x="4518" y="0"/>
                </a:lnTo>
              </a:path>
              <a:path w="2484119">
                <a:moveTo>
                  <a:pt x="4518" y="1"/>
                </a:moveTo>
                <a:lnTo>
                  <a:pt x="2479537" y="0"/>
                </a:lnTo>
              </a:path>
            </a:pathLst>
          </a:custGeom>
          <a:ln w="4318">
            <a:solidFill>
              <a:srgbClr val="FFC6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001767" y="488289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115" y="0"/>
                </a:moveTo>
                <a:lnTo>
                  <a:pt x="3984" y="0"/>
                </a:lnTo>
              </a:path>
              <a:path w="2484119">
                <a:moveTo>
                  <a:pt x="3984" y="1"/>
                </a:moveTo>
                <a:lnTo>
                  <a:pt x="2480115" y="0"/>
                </a:lnTo>
              </a:path>
            </a:pathLst>
          </a:custGeom>
          <a:ln w="4318">
            <a:solidFill>
              <a:srgbClr val="FFC62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001767" y="488594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431" y="0"/>
                </a:moveTo>
                <a:lnTo>
                  <a:pt x="3776" y="0"/>
                </a:lnTo>
              </a:path>
              <a:path w="2484119">
                <a:moveTo>
                  <a:pt x="3776" y="1"/>
                </a:moveTo>
                <a:lnTo>
                  <a:pt x="2480431" y="0"/>
                </a:lnTo>
              </a:path>
            </a:pathLst>
          </a:custGeom>
          <a:ln w="4318">
            <a:solidFill>
              <a:srgbClr val="FFC62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01767" y="488899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614" y="0"/>
                </a:moveTo>
                <a:lnTo>
                  <a:pt x="3568" y="0"/>
                </a:lnTo>
              </a:path>
              <a:path w="2484119">
                <a:moveTo>
                  <a:pt x="3568" y="1"/>
                </a:moveTo>
                <a:lnTo>
                  <a:pt x="2480614" y="0"/>
                </a:lnTo>
              </a:path>
            </a:pathLst>
          </a:custGeom>
          <a:ln w="4318">
            <a:solidFill>
              <a:srgbClr val="FFC62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01767" y="489204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797" y="0"/>
                </a:moveTo>
                <a:lnTo>
                  <a:pt x="3360" y="0"/>
                </a:lnTo>
              </a:path>
              <a:path w="2484119">
                <a:moveTo>
                  <a:pt x="3360" y="1"/>
                </a:moveTo>
                <a:lnTo>
                  <a:pt x="2480797" y="0"/>
                </a:lnTo>
              </a:path>
            </a:pathLst>
          </a:custGeom>
          <a:ln w="4318">
            <a:solidFill>
              <a:srgbClr val="FFC62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001767" y="489508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980" y="0"/>
                </a:moveTo>
                <a:lnTo>
                  <a:pt x="3152" y="0"/>
                </a:lnTo>
              </a:path>
              <a:path w="2484119">
                <a:moveTo>
                  <a:pt x="3152" y="1"/>
                </a:moveTo>
                <a:lnTo>
                  <a:pt x="2480980" y="0"/>
                </a:lnTo>
              </a:path>
            </a:pathLst>
          </a:custGeom>
          <a:ln w="4318">
            <a:solidFill>
              <a:srgbClr val="FFC62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01767" y="489813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2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001767" y="49011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2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001767" y="490423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01767" y="49072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01767" y="490956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FC61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001767" y="491185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001767" y="491490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001767" y="49179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01767" y="492099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01767" y="492404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001767" y="492709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001767" y="493090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5841">
            <a:solidFill>
              <a:srgbClr val="FFC61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001767" y="493471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1767" y="493775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001767" y="494080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01767" y="49438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01767" y="494690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001767" y="494995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001767" y="495300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0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01767" y="49560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001767" y="495909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001767" y="496214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01767" y="496443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FC60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001767" y="496671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0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001767" y="496976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001767" y="497281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001767" y="497585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001767" y="497890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001767" y="49819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01767" y="498500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01767" y="498805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01767" y="499110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0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001767" y="49941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01767" y="499643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FC60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01767" y="500024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FC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01767" y="500481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DC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01767" y="500938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DC4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01767" y="50154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DC4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01767" y="50200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D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01767" y="502539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B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01767" y="50307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B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01767" y="503529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B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01767" y="504139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5">
            <a:solidFill>
              <a:srgbClr val="F9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01767" y="504596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9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001767" y="505129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9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01767" y="505663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7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01767" y="50596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7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01767" y="506425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6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001767" y="50688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6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001767" y="507263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5841">
            <a:solidFill>
              <a:srgbClr val="F6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001767" y="507872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4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001767" y="508330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4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001767" y="508711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4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001767" y="509397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2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001767" y="509854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3">
            <a:solidFill>
              <a:srgbClr val="F2BD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001767" y="510387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868" y="0"/>
                </a:moveTo>
                <a:lnTo>
                  <a:pt x="3227" y="0"/>
                </a:lnTo>
              </a:path>
              <a:path w="2484119">
                <a:moveTo>
                  <a:pt x="3227" y="1"/>
                </a:moveTo>
                <a:lnTo>
                  <a:pt x="2480868" y="0"/>
                </a:lnTo>
              </a:path>
            </a:pathLst>
          </a:custGeom>
          <a:ln w="10414">
            <a:solidFill>
              <a:srgbClr val="F2BD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001767" y="510920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512" y="0"/>
                </a:moveTo>
                <a:lnTo>
                  <a:pt x="3540" y="0"/>
                </a:lnTo>
              </a:path>
              <a:path w="2484119">
                <a:moveTo>
                  <a:pt x="3540" y="1"/>
                </a:moveTo>
                <a:lnTo>
                  <a:pt x="2480512" y="0"/>
                </a:lnTo>
              </a:path>
            </a:pathLst>
          </a:custGeom>
          <a:ln w="2793">
            <a:solidFill>
              <a:srgbClr val="F0BD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001767" y="511301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257" y="0"/>
                </a:moveTo>
                <a:lnTo>
                  <a:pt x="3763" y="0"/>
                </a:lnTo>
              </a:path>
              <a:path w="2484119">
                <a:moveTo>
                  <a:pt x="3764" y="1"/>
                </a:moveTo>
                <a:lnTo>
                  <a:pt x="2480257" y="0"/>
                </a:lnTo>
              </a:path>
            </a:pathLst>
          </a:custGeom>
          <a:ln w="7366">
            <a:solidFill>
              <a:srgbClr val="F0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001767" y="511987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9209" y="0"/>
                </a:moveTo>
                <a:lnTo>
                  <a:pt x="4943" y="0"/>
                </a:lnTo>
              </a:path>
              <a:path w="2484119">
                <a:moveTo>
                  <a:pt x="4943" y="1"/>
                </a:moveTo>
                <a:lnTo>
                  <a:pt x="2479209" y="0"/>
                </a:lnTo>
              </a:path>
            </a:pathLst>
          </a:custGeom>
          <a:ln w="8889">
            <a:solidFill>
              <a:srgbClr val="EF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001767" y="512445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8278" y="0"/>
                </a:moveTo>
                <a:lnTo>
                  <a:pt x="5796" y="0"/>
                </a:lnTo>
              </a:path>
              <a:path w="2484119">
                <a:moveTo>
                  <a:pt x="5797" y="1"/>
                </a:moveTo>
                <a:lnTo>
                  <a:pt x="2478278" y="0"/>
                </a:lnTo>
              </a:path>
            </a:pathLst>
          </a:custGeom>
          <a:ln w="2794">
            <a:solidFill>
              <a:srgbClr val="EF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001767" y="51297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7173" y="0"/>
                </a:moveTo>
                <a:lnTo>
                  <a:pt x="7049" y="0"/>
                </a:lnTo>
              </a:path>
              <a:path w="2484119">
                <a:moveTo>
                  <a:pt x="7050" y="1"/>
                </a:moveTo>
                <a:lnTo>
                  <a:pt x="2477173" y="0"/>
                </a:lnTo>
              </a:path>
            </a:pathLst>
          </a:custGeom>
          <a:ln w="10413">
            <a:solidFill>
              <a:srgbClr val="EF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01767" y="513511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5320" y="0"/>
                </a:moveTo>
                <a:lnTo>
                  <a:pt x="8806" y="0"/>
                </a:lnTo>
              </a:path>
              <a:path w="2484119">
                <a:moveTo>
                  <a:pt x="8807" y="1"/>
                </a:moveTo>
                <a:lnTo>
                  <a:pt x="2475320" y="0"/>
                </a:lnTo>
              </a:path>
            </a:pathLst>
          </a:custGeom>
          <a:ln w="2794">
            <a:solidFill>
              <a:srgbClr val="E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01767" y="513892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3997" y="0"/>
                </a:moveTo>
                <a:lnTo>
                  <a:pt x="10061" y="0"/>
                </a:lnTo>
              </a:path>
              <a:path w="2484119">
                <a:moveTo>
                  <a:pt x="10062" y="1"/>
                </a:moveTo>
                <a:lnTo>
                  <a:pt x="2473997" y="0"/>
                </a:lnTo>
              </a:path>
            </a:pathLst>
          </a:custGeom>
          <a:ln w="7366">
            <a:solidFill>
              <a:srgbClr val="ED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01767" y="514578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1174" y="0"/>
                </a:moveTo>
                <a:lnTo>
                  <a:pt x="12998" y="0"/>
                </a:lnTo>
              </a:path>
              <a:path w="2484119">
                <a:moveTo>
                  <a:pt x="12999" y="1"/>
                </a:moveTo>
                <a:lnTo>
                  <a:pt x="2471174" y="0"/>
                </a:lnTo>
              </a:path>
            </a:pathLst>
          </a:custGeom>
          <a:ln w="8889">
            <a:solidFill>
              <a:srgbClr val="ED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001767" y="515035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8871" y="0"/>
                </a:moveTo>
                <a:lnTo>
                  <a:pt x="15211" y="0"/>
                </a:lnTo>
              </a:path>
              <a:path w="2484119">
                <a:moveTo>
                  <a:pt x="15211" y="1"/>
                </a:moveTo>
                <a:lnTo>
                  <a:pt x="2468871" y="0"/>
                </a:lnTo>
              </a:path>
            </a:pathLst>
          </a:custGeom>
          <a:ln w="2793">
            <a:solidFill>
              <a:srgbClr val="ED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001767" y="515492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6568" y="0"/>
                </a:moveTo>
                <a:lnTo>
                  <a:pt x="17596" y="0"/>
                </a:lnTo>
              </a:path>
              <a:path w="2484119">
                <a:moveTo>
                  <a:pt x="17597" y="1"/>
                </a:moveTo>
                <a:lnTo>
                  <a:pt x="2466568" y="0"/>
                </a:lnTo>
              </a:path>
            </a:pathLst>
          </a:custGeom>
          <a:ln w="8889">
            <a:solidFill>
              <a:srgbClr val="EB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01767" y="516026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3016" y="0"/>
                </a:moveTo>
                <a:lnTo>
                  <a:pt x="21106" y="0"/>
                </a:lnTo>
              </a:path>
              <a:path w="2484119">
                <a:moveTo>
                  <a:pt x="21107" y="1"/>
                </a:moveTo>
                <a:lnTo>
                  <a:pt x="2463016" y="0"/>
                </a:lnTo>
              </a:path>
            </a:pathLst>
          </a:custGeom>
          <a:ln w="4318">
            <a:solidFill>
              <a:srgbClr val="EB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001767" y="516331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0941" y="0"/>
                </a:moveTo>
                <a:lnTo>
                  <a:pt x="23112" y="0"/>
                </a:lnTo>
              </a:path>
              <a:path w="2484119">
                <a:moveTo>
                  <a:pt x="23113" y="1"/>
                </a:moveTo>
                <a:lnTo>
                  <a:pt x="2460941" y="0"/>
                </a:lnTo>
              </a:path>
            </a:pathLst>
          </a:custGeom>
          <a:ln w="4318">
            <a:solidFill>
              <a:srgbClr val="EB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01767" y="516864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6917" y="0"/>
                </a:moveTo>
                <a:lnTo>
                  <a:pt x="27276" y="0"/>
                </a:lnTo>
              </a:path>
              <a:path w="2484119">
                <a:moveTo>
                  <a:pt x="27277" y="1"/>
                </a:moveTo>
                <a:lnTo>
                  <a:pt x="2456917" y="0"/>
                </a:lnTo>
              </a:path>
            </a:pathLst>
          </a:custGeom>
          <a:ln w="8889">
            <a:solidFill>
              <a:srgbClr val="E9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01767" y="51739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2160" y="0"/>
                </a:moveTo>
                <a:lnTo>
                  <a:pt x="31884" y="0"/>
                </a:lnTo>
              </a:path>
              <a:path w="2484119">
                <a:moveTo>
                  <a:pt x="31885" y="1"/>
                </a:moveTo>
                <a:lnTo>
                  <a:pt x="2452160" y="0"/>
                </a:lnTo>
              </a:path>
            </a:pathLst>
          </a:custGeom>
          <a:ln w="4318">
            <a:solidFill>
              <a:srgbClr val="E8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01767" y="517702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9443" y="0"/>
                </a:moveTo>
                <a:lnTo>
                  <a:pt x="34816" y="0"/>
                </a:lnTo>
              </a:path>
              <a:path w="2484119">
                <a:moveTo>
                  <a:pt x="34818" y="1"/>
                </a:moveTo>
                <a:lnTo>
                  <a:pt x="2449443" y="0"/>
                </a:lnTo>
              </a:path>
            </a:pathLst>
          </a:custGeom>
          <a:ln w="4318">
            <a:solidFill>
              <a:srgbClr val="E8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01767" y="518236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3271" y="0"/>
                </a:moveTo>
                <a:lnTo>
                  <a:pt x="40798" y="0"/>
                </a:lnTo>
              </a:path>
              <a:path w="2484119">
                <a:moveTo>
                  <a:pt x="40800" y="1"/>
                </a:moveTo>
                <a:lnTo>
                  <a:pt x="2443271" y="0"/>
                </a:lnTo>
              </a:path>
            </a:pathLst>
          </a:custGeom>
          <a:ln w="8889">
            <a:solidFill>
              <a:srgbClr val="E8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01767" y="518693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7650" y="0"/>
                </a:moveTo>
                <a:lnTo>
                  <a:pt x="46593" y="0"/>
                </a:lnTo>
              </a:path>
              <a:path w="2484119">
                <a:moveTo>
                  <a:pt x="46595" y="1"/>
                </a:moveTo>
                <a:lnTo>
                  <a:pt x="2437650" y="0"/>
                </a:lnTo>
              </a:path>
            </a:pathLst>
          </a:custGeom>
          <a:ln w="2794">
            <a:solidFill>
              <a:srgbClr val="E6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001767" y="519150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0702" y="0"/>
                </a:moveTo>
                <a:lnTo>
                  <a:pt x="53307" y="0"/>
                </a:lnTo>
              </a:path>
              <a:path w="2484119">
                <a:moveTo>
                  <a:pt x="53309" y="1"/>
                </a:moveTo>
                <a:lnTo>
                  <a:pt x="2430702" y="0"/>
                </a:lnTo>
              </a:path>
            </a:pathLst>
          </a:custGeom>
          <a:ln w="8889">
            <a:solidFill>
              <a:srgbClr val="E6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001767" y="519836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17682" y="0"/>
                </a:moveTo>
                <a:lnTo>
                  <a:pt x="66267" y="0"/>
                </a:lnTo>
              </a:path>
              <a:path w="2484119">
                <a:moveTo>
                  <a:pt x="66269" y="1"/>
                </a:moveTo>
                <a:lnTo>
                  <a:pt x="2417682" y="0"/>
                </a:lnTo>
              </a:path>
            </a:pathLst>
          </a:custGeom>
          <a:ln w="7366">
            <a:solidFill>
              <a:srgbClr val="E6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001767" y="520217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07391" y="0"/>
                </a:moveTo>
                <a:lnTo>
                  <a:pt x="76640" y="0"/>
                </a:lnTo>
              </a:path>
              <a:path w="2484119">
                <a:moveTo>
                  <a:pt x="76643" y="1"/>
                </a:moveTo>
                <a:lnTo>
                  <a:pt x="2407391" y="0"/>
                </a:lnTo>
              </a:path>
            </a:pathLst>
          </a:custGeom>
          <a:ln w="2793">
            <a:solidFill>
              <a:srgbClr val="E6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5001767" y="520674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387367" y="0"/>
                </a:moveTo>
                <a:lnTo>
                  <a:pt x="98316" y="0"/>
                </a:lnTo>
              </a:path>
              <a:path w="2484119">
                <a:moveTo>
                  <a:pt x="98335" y="1"/>
                </a:moveTo>
                <a:lnTo>
                  <a:pt x="2387367" y="0"/>
                </a:lnTo>
              </a:path>
            </a:pathLst>
          </a:custGeom>
          <a:ln w="8889">
            <a:solidFill>
              <a:srgbClr val="E4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5001767" y="47929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398855" y="0"/>
                </a:moveTo>
                <a:lnTo>
                  <a:pt x="84954" y="0"/>
                </a:lnTo>
              </a:path>
              <a:path w="2484119">
                <a:moveTo>
                  <a:pt x="84948" y="1"/>
                </a:moveTo>
                <a:lnTo>
                  <a:pt x="2398855" y="0"/>
                </a:lnTo>
              </a:path>
            </a:pathLst>
          </a:custGeom>
          <a:ln w="4317">
            <a:solidFill>
              <a:srgbClr val="FFC64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001767" y="479602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09221" y="0"/>
                </a:moveTo>
                <a:lnTo>
                  <a:pt x="74893" y="0"/>
                </a:lnTo>
              </a:path>
              <a:path w="2484119">
                <a:moveTo>
                  <a:pt x="74889" y="1"/>
                </a:moveTo>
                <a:lnTo>
                  <a:pt x="2409221" y="0"/>
                </a:lnTo>
              </a:path>
            </a:pathLst>
          </a:custGeom>
          <a:ln w="4318">
            <a:solidFill>
              <a:srgbClr val="FFC64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001767" y="479907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17403" y="0"/>
                </a:moveTo>
                <a:lnTo>
                  <a:pt x="66903" y="0"/>
                </a:lnTo>
              </a:path>
              <a:path w="2484119">
                <a:moveTo>
                  <a:pt x="66901" y="1"/>
                </a:moveTo>
                <a:lnTo>
                  <a:pt x="2417403" y="0"/>
                </a:lnTo>
              </a:path>
            </a:pathLst>
          </a:custGeom>
          <a:ln w="4318">
            <a:solidFill>
              <a:srgbClr val="FFC64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001767" y="48021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23335" y="0"/>
                </a:moveTo>
                <a:lnTo>
                  <a:pt x="60732" y="0"/>
                </a:lnTo>
              </a:path>
              <a:path w="2484119">
                <a:moveTo>
                  <a:pt x="60729" y="1"/>
                </a:moveTo>
                <a:lnTo>
                  <a:pt x="2423335" y="0"/>
                </a:lnTo>
              </a:path>
            </a:pathLst>
          </a:custGeom>
          <a:ln w="4318">
            <a:solidFill>
              <a:srgbClr val="FFC64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001767" y="480517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29184" y="0"/>
                </a:moveTo>
                <a:lnTo>
                  <a:pt x="55099" y="0"/>
                </a:lnTo>
              </a:path>
              <a:path w="2484119">
                <a:moveTo>
                  <a:pt x="55097" y="1"/>
                </a:moveTo>
                <a:lnTo>
                  <a:pt x="2429184" y="0"/>
                </a:lnTo>
              </a:path>
            </a:pathLst>
          </a:custGeom>
          <a:ln w="4318">
            <a:solidFill>
              <a:srgbClr val="FFC64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001767" y="480822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3590" y="0"/>
                </a:moveTo>
                <a:lnTo>
                  <a:pt x="50543" y="0"/>
                </a:lnTo>
              </a:path>
              <a:path w="2484119">
                <a:moveTo>
                  <a:pt x="50541" y="1"/>
                </a:moveTo>
                <a:lnTo>
                  <a:pt x="2433590" y="0"/>
                </a:lnTo>
              </a:path>
            </a:pathLst>
          </a:custGeom>
          <a:ln w="4317">
            <a:solidFill>
              <a:srgbClr val="FFC6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5001767" y="481126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7995" y="0"/>
                </a:moveTo>
                <a:lnTo>
                  <a:pt x="45987" y="0"/>
                </a:lnTo>
              </a:path>
              <a:path w="2484119">
                <a:moveTo>
                  <a:pt x="45985" y="1"/>
                </a:moveTo>
                <a:lnTo>
                  <a:pt x="2437995" y="0"/>
                </a:lnTo>
              </a:path>
            </a:pathLst>
          </a:custGeom>
          <a:ln w="4318">
            <a:solidFill>
              <a:srgbClr val="FFC63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5001767" y="481431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1922" y="0"/>
                </a:moveTo>
                <a:lnTo>
                  <a:pt x="42291" y="0"/>
                </a:lnTo>
              </a:path>
              <a:path w="2484119">
                <a:moveTo>
                  <a:pt x="42289" y="1"/>
                </a:moveTo>
                <a:lnTo>
                  <a:pt x="2441922" y="0"/>
                </a:lnTo>
              </a:path>
            </a:pathLst>
          </a:custGeom>
          <a:ln w="4318">
            <a:solidFill>
              <a:srgbClr val="FFC63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5001767" y="481736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5300" y="0"/>
                </a:moveTo>
                <a:lnTo>
                  <a:pt x="38805" y="0"/>
                </a:lnTo>
              </a:path>
              <a:path w="2484119">
                <a:moveTo>
                  <a:pt x="38804" y="1"/>
                </a:moveTo>
                <a:lnTo>
                  <a:pt x="2445300" y="0"/>
                </a:lnTo>
              </a:path>
            </a:pathLst>
          </a:custGeom>
          <a:ln w="4318">
            <a:solidFill>
              <a:srgbClr val="FFC63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001767" y="482041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8678" y="0"/>
                </a:moveTo>
                <a:lnTo>
                  <a:pt x="35320" y="0"/>
                </a:lnTo>
              </a:path>
              <a:path w="2484119">
                <a:moveTo>
                  <a:pt x="35319" y="1"/>
                </a:moveTo>
                <a:lnTo>
                  <a:pt x="2448678" y="0"/>
                </a:lnTo>
              </a:path>
            </a:pathLst>
          </a:custGeom>
          <a:ln w="4317">
            <a:solidFill>
              <a:srgbClr val="FFC63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001767" y="482345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1728" y="0"/>
                </a:moveTo>
                <a:lnTo>
                  <a:pt x="32480" y="0"/>
                </a:lnTo>
              </a:path>
              <a:path w="2484119">
                <a:moveTo>
                  <a:pt x="32479" y="1"/>
                </a:moveTo>
                <a:lnTo>
                  <a:pt x="2451728" y="0"/>
                </a:lnTo>
              </a:path>
            </a:pathLst>
          </a:custGeom>
          <a:ln w="4318">
            <a:solidFill>
              <a:srgbClr val="FFC63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001767" y="482650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4342" y="0"/>
                </a:moveTo>
                <a:lnTo>
                  <a:pt x="29783" y="0"/>
                </a:lnTo>
              </a:path>
              <a:path w="2484119">
                <a:moveTo>
                  <a:pt x="29782" y="1"/>
                </a:moveTo>
                <a:lnTo>
                  <a:pt x="2454342" y="0"/>
                </a:lnTo>
              </a:path>
            </a:pathLst>
          </a:custGeom>
          <a:ln w="4318">
            <a:solidFill>
              <a:srgbClr val="FFC63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001767" y="48295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6957" y="0"/>
                </a:moveTo>
                <a:lnTo>
                  <a:pt x="27087" y="0"/>
                </a:lnTo>
              </a:path>
              <a:path w="2484119">
                <a:moveTo>
                  <a:pt x="27086" y="1"/>
                </a:moveTo>
                <a:lnTo>
                  <a:pt x="2456957" y="0"/>
                </a:lnTo>
              </a:path>
            </a:pathLst>
          </a:custGeom>
          <a:ln w="4318">
            <a:solidFill>
              <a:srgbClr val="FFC63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5001767" y="483260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9571" y="0"/>
                </a:moveTo>
                <a:lnTo>
                  <a:pt x="24658" y="0"/>
                </a:lnTo>
              </a:path>
              <a:path w="2484119">
                <a:moveTo>
                  <a:pt x="24657" y="1"/>
                </a:moveTo>
                <a:lnTo>
                  <a:pt x="2459571" y="0"/>
                </a:lnTo>
              </a:path>
            </a:pathLst>
          </a:custGeom>
          <a:ln w="4317">
            <a:solidFill>
              <a:srgbClr val="FFC63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5001767" y="483641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2077" y="0"/>
                </a:moveTo>
                <a:lnTo>
                  <a:pt x="22071" y="0"/>
                </a:lnTo>
              </a:path>
              <a:path w="2484119">
                <a:moveTo>
                  <a:pt x="22070" y="1"/>
                </a:moveTo>
                <a:lnTo>
                  <a:pt x="2462077" y="0"/>
                </a:lnTo>
              </a:path>
            </a:pathLst>
          </a:custGeom>
          <a:ln w="5842">
            <a:solidFill>
              <a:srgbClr val="FFC6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5001767" y="48402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4579" y="0"/>
                </a:moveTo>
                <a:lnTo>
                  <a:pt x="19484" y="0"/>
                </a:lnTo>
              </a:path>
              <a:path w="2484119">
                <a:moveTo>
                  <a:pt x="19483" y="1"/>
                </a:moveTo>
                <a:lnTo>
                  <a:pt x="2464579" y="0"/>
                </a:lnTo>
              </a:path>
            </a:pathLst>
          </a:custGeom>
          <a:ln w="4318">
            <a:solidFill>
              <a:srgbClr val="FFC6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001767" y="484327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6580" y="0"/>
                </a:moveTo>
                <a:lnTo>
                  <a:pt x="17508" y="0"/>
                </a:lnTo>
              </a:path>
              <a:path w="2484119">
                <a:moveTo>
                  <a:pt x="17507" y="1"/>
                </a:moveTo>
                <a:lnTo>
                  <a:pt x="2466580" y="0"/>
                </a:lnTo>
              </a:path>
            </a:pathLst>
          </a:custGeom>
          <a:ln w="4318">
            <a:solidFill>
              <a:srgbClr val="FFC63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001767" y="484632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8215" y="0"/>
                </a:moveTo>
                <a:lnTo>
                  <a:pt x="15968" y="0"/>
                </a:lnTo>
              </a:path>
              <a:path w="2484119">
                <a:moveTo>
                  <a:pt x="15968" y="1"/>
                </a:moveTo>
                <a:lnTo>
                  <a:pt x="2468215" y="0"/>
                </a:lnTo>
              </a:path>
            </a:pathLst>
          </a:custGeom>
          <a:ln w="4317">
            <a:solidFill>
              <a:srgbClr val="FFC63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001767" y="484936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9695" y="0"/>
                </a:moveTo>
                <a:lnTo>
                  <a:pt x="14429" y="0"/>
                </a:lnTo>
              </a:path>
              <a:path w="2484119">
                <a:moveTo>
                  <a:pt x="14429" y="1"/>
                </a:moveTo>
                <a:lnTo>
                  <a:pt x="2469695" y="0"/>
                </a:lnTo>
              </a:path>
            </a:pathLst>
          </a:custGeom>
          <a:ln w="4318">
            <a:solidFill>
              <a:srgbClr val="FFC63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5001767" y="485165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0805" y="0"/>
                </a:moveTo>
                <a:lnTo>
                  <a:pt x="13275" y="0"/>
                </a:lnTo>
              </a:path>
              <a:path w="2484119">
                <a:moveTo>
                  <a:pt x="13274" y="1"/>
                </a:moveTo>
                <a:lnTo>
                  <a:pt x="2470805" y="0"/>
                </a:lnTo>
              </a:path>
            </a:pathLst>
          </a:custGeom>
          <a:ln w="2794">
            <a:solidFill>
              <a:srgbClr val="FFC63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5001767" y="485394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1915" y="0"/>
                </a:moveTo>
                <a:lnTo>
                  <a:pt x="12120" y="0"/>
                </a:lnTo>
              </a:path>
              <a:path w="2484119">
                <a:moveTo>
                  <a:pt x="12120" y="1"/>
                </a:moveTo>
                <a:lnTo>
                  <a:pt x="2471915" y="0"/>
                </a:lnTo>
              </a:path>
            </a:pathLst>
          </a:custGeom>
          <a:ln w="4318">
            <a:solidFill>
              <a:srgbClr val="FFC63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5001767" y="485698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3347" y="0"/>
                </a:moveTo>
                <a:lnTo>
                  <a:pt x="10870" y="0"/>
                </a:lnTo>
              </a:path>
              <a:path w="2484119">
                <a:moveTo>
                  <a:pt x="10869" y="1"/>
                </a:moveTo>
                <a:lnTo>
                  <a:pt x="2473347" y="0"/>
                </a:lnTo>
              </a:path>
            </a:pathLst>
          </a:custGeom>
          <a:ln w="4317">
            <a:solidFill>
              <a:srgbClr val="FFC62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5001767" y="486003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4360" y="0"/>
                </a:moveTo>
                <a:lnTo>
                  <a:pt x="9802" y="0"/>
                </a:lnTo>
              </a:path>
              <a:path w="2484119">
                <a:moveTo>
                  <a:pt x="9802" y="1"/>
                </a:moveTo>
                <a:lnTo>
                  <a:pt x="2474360" y="0"/>
                </a:lnTo>
              </a:path>
            </a:pathLst>
          </a:custGeom>
          <a:ln w="4318">
            <a:solidFill>
              <a:srgbClr val="FFC62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001767" y="48630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5374" y="0"/>
                </a:moveTo>
                <a:lnTo>
                  <a:pt x="8735" y="0"/>
                </a:lnTo>
              </a:path>
              <a:path w="2484119">
                <a:moveTo>
                  <a:pt x="8734" y="1"/>
                </a:moveTo>
                <a:lnTo>
                  <a:pt x="2475374" y="0"/>
                </a:lnTo>
              </a:path>
            </a:pathLst>
          </a:custGeom>
          <a:ln w="4318">
            <a:solidFill>
              <a:srgbClr val="FFC6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5001767" y="486613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6387" y="0"/>
                </a:moveTo>
                <a:lnTo>
                  <a:pt x="7667" y="0"/>
                </a:lnTo>
              </a:path>
              <a:path w="2484119">
                <a:moveTo>
                  <a:pt x="7667" y="1"/>
                </a:moveTo>
                <a:lnTo>
                  <a:pt x="2476387" y="0"/>
                </a:lnTo>
              </a:path>
            </a:pathLst>
          </a:custGeom>
          <a:ln w="4318">
            <a:solidFill>
              <a:srgbClr val="FFC6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001767" y="48691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7400" y="0"/>
                </a:moveTo>
                <a:lnTo>
                  <a:pt x="6722" y="0"/>
                </a:lnTo>
              </a:path>
              <a:path w="2484119">
                <a:moveTo>
                  <a:pt x="6722" y="1"/>
                </a:moveTo>
                <a:lnTo>
                  <a:pt x="2477400" y="0"/>
                </a:lnTo>
              </a:path>
            </a:pathLst>
          </a:custGeom>
          <a:ln w="4317">
            <a:solidFill>
              <a:srgbClr val="FFC62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01767" y="487222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8091" y="0"/>
                </a:moveTo>
                <a:lnTo>
                  <a:pt x="6092" y="0"/>
                </a:lnTo>
              </a:path>
              <a:path w="2484119">
                <a:moveTo>
                  <a:pt x="6092" y="1"/>
                </a:moveTo>
                <a:lnTo>
                  <a:pt x="2478091" y="0"/>
                </a:lnTo>
              </a:path>
            </a:pathLst>
          </a:custGeom>
          <a:ln w="4318">
            <a:solidFill>
              <a:srgbClr val="FFC6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001767" y="487527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8669" y="0"/>
                </a:moveTo>
                <a:lnTo>
                  <a:pt x="5462" y="0"/>
                </a:lnTo>
              </a:path>
              <a:path w="2484119">
                <a:moveTo>
                  <a:pt x="5462" y="1"/>
                </a:moveTo>
                <a:lnTo>
                  <a:pt x="2478669" y="0"/>
                </a:lnTo>
              </a:path>
            </a:pathLst>
          </a:custGeom>
          <a:ln w="4318">
            <a:solidFill>
              <a:srgbClr val="FFC6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01767" y="487756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9103" y="0"/>
                </a:moveTo>
                <a:lnTo>
                  <a:pt x="4990" y="0"/>
                </a:lnTo>
              </a:path>
              <a:path w="2484119">
                <a:moveTo>
                  <a:pt x="4990" y="1"/>
                </a:moveTo>
                <a:lnTo>
                  <a:pt x="2479103" y="0"/>
                </a:lnTo>
              </a:path>
            </a:pathLst>
          </a:custGeom>
          <a:ln w="2793">
            <a:solidFill>
              <a:srgbClr val="FFC6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01767" y="48798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9537" y="0"/>
                </a:moveTo>
                <a:lnTo>
                  <a:pt x="4518" y="0"/>
                </a:lnTo>
              </a:path>
              <a:path w="2484119">
                <a:moveTo>
                  <a:pt x="4518" y="1"/>
                </a:moveTo>
                <a:lnTo>
                  <a:pt x="2479537" y="0"/>
                </a:lnTo>
              </a:path>
            </a:pathLst>
          </a:custGeom>
          <a:ln w="4318">
            <a:solidFill>
              <a:srgbClr val="FFC6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01767" y="488289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115" y="0"/>
                </a:moveTo>
                <a:lnTo>
                  <a:pt x="3984" y="0"/>
                </a:lnTo>
              </a:path>
              <a:path w="2484119">
                <a:moveTo>
                  <a:pt x="3984" y="1"/>
                </a:moveTo>
                <a:lnTo>
                  <a:pt x="2480115" y="0"/>
                </a:lnTo>
              </a:path>
            </a:pathLst>
          </a:custGeom>
          <a:ln w="4318">
            <a:solidFill>
              <a:srgbClr val="FFC62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01767" y="488594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431" y="0"/>
                </a:moveTo>
                <a:lnTo>
                  <a:pt x="3776" y="0"/>
                </a:lnTo>
              </a:path>
              <a:path w="2484119">
                <a:moveTo>
                  <a:pt x="3776" y="1"/>
                </a:moveTo>
                <a:lnTo>
                  <a:pt x="2480431" y="0"/>
                </a:lnTo>
              </a:path>
            </a:pathLst>
          </a:custGeom>
          <a:ln w="4318">
            <a:solidFill>
              <a:srgbClr val="FFC62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001767" y="488899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614" y="0"/>
                </a:moveTo>
                <a:lnTo>
                  <a:pt x="3568" y="0"/>
                </a:lnTo>
              </a:path>
              <a:path w="2484119">
                <a:moveTo>
                  <a:pt x="3568" y="1"/>
                </a:moveTo>
                <a:lnTo>
                  <a:pt x="2480614" y="0"/>
                </a:lnTo>
              </a:path>
            </a:pathLst>
          </a:custGeom>
          <a:ln w="4318">
            <a:solidFill>
              <a:srgbClr val="FFC62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001767" y="489204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797" y="0"/>
                </a:moveTo>
                <a:lnTo>
                  <a:pt x="3360" y="0"/>
                </a:lnTo>
              </a:path>
              <a:path w="2484119">
                <a:moveTo>
                  <a:pt x="3360" y="1"/>
                </a:moveTo>
                <a:lnTo>
                  <a:pt x="2480797" y="0"/>
                </a:lnTo>
              </a:path>
            </a:pathLst>
          </a:custGeom>
          <a:ln w="4318">
            <a:solidFill>
              <a:srgbClr val="FFC62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001767" y="489508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980" y="0"/>
                </a:moveTo>
                <a:lnTo>
                  <a:pt x="3152" y="0"/>
                </a:lnTo>
              </a:path>
              <a:path w="2484119">
                <a:moveTo>
                  <a:pt x="3152" y="1"/>
                </a:moveTo>
                <a:lnTo>
                  <a:pt x="2480980" y="0"/>
                </a:lnTo>
              </a:path>
            </a:pathLst>
          </a:custGeom>
          <a:ln w="4318">
            <a:solidFill>
              <a:srgbClr val="FFC62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001767" y="489813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2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001767" y="49011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2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001767" y="490423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001767" y="49072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001767" y="490956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FC61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001767" y="491185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001767" y="491490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001767" y="49179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001767" y="492099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001767" y="492404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001767" y="492709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001767" y="493090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5841">
            <a:solidFill>
              <a:srgbClr val="FFC61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001767" y="493471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001767" y="493775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001767" y="494080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001767" y="49438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001767" y="494690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001767" y="494995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1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001767" y="495300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0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001767" y="49560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001767" y="495909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001767" y="496214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001767" y="496443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FC60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5001767" y="496671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0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5001767" y="496976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001767" y="497281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001767" y="497585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001767" y="497890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001767" y="49819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5001767" y="498500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5001767" y="498805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5001767" y="499110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FC60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5001767" y="499414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FC60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5001767" y="499643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FC60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5001767" y="500024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FC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5001767" y="500481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7">
            <a:solidFill>
              <a:srgbClr val="FDC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5001767" y="500938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DC4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01767" y="50154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DC4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01767" y="502005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D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01767" y="502539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B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01767" y="50307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B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01767" y="503529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B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01767" y="504139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5">
            <a:solidFill>
              <a:srgbClr val="F9C3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01767" y="504596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9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001767" y="505129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9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001767" y="505663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7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01767" y="50596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7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001767" y="506425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6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001767" y="506882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4318">
            <a:solidFill>
              <a:srgbClr val="F6C1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001767" y="507263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5841">
            <a:solidFill>
              <a:srgbClr val="F6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001767" y="507872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4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001767" y="508330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4">
            <a:solidFill>
              <a:srgbClr val="F4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001767" y="5087112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7366">
            <a:solidFill>
              <a:srgbClr val="F4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001767" y="509397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8889">
            <a:solidFill>
              <a:srgbClr val="F2BF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001767" y="509854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1071" y="0"/>
                </a:moveTo>
                <a:lnTo>
                  <a:pt x="3048" y="0"/>
                </a:lnTo>
              </a:path>
              <a:path w="2484119">
                <a:moveTo>
                  <a:pt x="3048" y="1"/>
                </a:moveTo>
                <a:lnTo>
                  <a:pt x="2481071" y="0"/>
                </a:lnTo>
              </a:path>
            </a:pathLst>
          </a:custGeom>
          <a:ln w="2793">
            <a:solidFill>
              <a:srgbClr val="F2BD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001767" y="510387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868" y="0"/>
                </a:moveTo>
                <a:lnTo>
                  <a:pt x="3227" y="0"/>
                </a:lnTo>
              </a:path>
              <a:path w="2484119">
                <a:moveTo>
                  <a:pt x="3227" y="1"/>
                </a:moveTo>
                <a:lnTo>
                  <a:pt x="2480868" y="0"/>
                </a:lnTo>
              </a:path>
            </a:pathLst>
          </a:custGeom>
          <a:ln w="10414">
            <a:solidFill>
              <a:srgbClr val="F2BD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001767" y="510920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512" y="0"/>
                </a:moveTo>
                <a:lnTo>
                  <a:pt x="3540" y="0"/>
                </a:lnTo>
              </a:path>
              <a:path w="2484119">
                <a:moveTo>
                  <a:pt x="3540" y="1"/>
                </a:moveTo>
                <a:lnTo>
                  <a:pt x="2480512" y="0"/>
                </a:lnTo>
              </a:path>
            </a:pathLst>
          </a:custGeom>
          <a:ln w="2793">
            <a:solidFill>
              <a:srgbClr val="F0BD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001767" y="511301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80257" y="0"/>
                </a:moveTo>
                <a:lnTo>
                  <a:pt x="3763" y="0"/>
                </a:lnTo>
              </a:path>
              <a:path w="2484119">
                <a:moveTo>
                  <a:pt x="3764" y="1"/>
                </a:moveTo>
                <a:lnTo>
                  <a:pt x="2480257" y="0"/>
                </a:lnTo>
              </a:path>
            </a:pathLst>
          </a:custGeom>
          <a:ln w="7366">
            <a:solidFill>
              <a:srgbClr val="F0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001767" y="511987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9209" y="0"/>
                </a:moveTo>
                <a:lnTo>
                  <a:pt x="4943" y="0"/>
                </a:lnTo>
              </a:path>
              <a:path w="2484119">
                <a:moveTo>
                  <a:pt x="4943" y="1"/>
                </a:moveTo>
                <a:lnTo>
                  <a:pt x="2479209" y="0"/>
                </a:lnTo>
              </a:path>
            </a:pathLst>
          </a:custGeom>
          <a:ln w="8889">
            <a:solidFill>
              <a:srgbClr val="EF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01767" y="5124450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8278" y="0"/>
                </a:moveTo>
                <a:lnTo>
                  <a:pt x="5796" y="0"/>
                </a:lnTo>
              </a:path>
              <a:path w="2484119">
                <a:moveTo>
                  <a:pt x="5797" y="1"/>
                </a:moveTo>
                <a:lnTo>
                  <a:pt x="2478278" y="0"/>
                </a:lnTo>
              </a:path>
            </a:pathLst>
          </a:custGeom>
          <a:ln w="2794">
            <a:solidFill>
              <a:srgbClr val="EF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01767" y="512978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7173" y="0"/>
                </a:moveTo>
                <a:lnTo>
                  <a:pt x="7049" y="0"/>
                </a:lnTo>
              </a:path>
              <a:path w="2484119">
                <a:moveTo>
                  <a:pt x="7050" y="1"/>
                </a:moveTo>
                <a:lnTo>
                  <a:pt x="2477173" y="0"/>
                </a:lnTo>
              </a:path>
            </a:pathLst>
          </a:custGeom>
          <a:ln w="10413">
            <a:solidFill>
              <a:srgbClr val="EF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01767" y="513511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5320" y="0"/>
                </a:moveTo>
                <a:lnTo>
                  <a:pt x="8806" y="0"/>
                </a:lnTo>
              </a:path>
              <a:path w="2484119">
                <a:moveTo>
                  <a:pt x="8807" y="1"/>
                </a:moveTo>
                <a:lnTo>
                  <a:pt x="2475320" y="0"/>
                </a:lnTo>
              </a:path>
            </a:pathLst>
          </a:custGeom>
          <a:ln w="2794">
            <a:solidFill>
              <a:srgbClr val="EDBC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001767" y="513892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3997" y="0"/>
                </a:moveTo>
                <a:lnTo>
                  <a:pt x="10061" y="0"/>
                </a:lnTo>
              </a:path>
              <a:path w="2484119">
                <a:moveTo>
                  <a:pt x="10062" y="1"/>
                </a:moveTo>
                <a:lnTo>
                  <a:pt x="2473997" y="0"/>
                </a:lnTo>
              </a:path>
            </a:pathLst>
          </a:custGeom>
          <a:ln w="7366">
            <a:solidFill>
              <a:srgbClr val="ED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001767" y="514578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71174" y="0"/>
                </a:moveTo>
                <a:lnTo>
                  <a:pt x="12998" y="0"/>
                </a:lnTo>
              </a:path>
              <a:path w="2484119">
                <a:moveTo>
                  <a:pt x="12999" y="1"/>
                </a:moveTo>
                <a:lnTo>
                  <a:pt x="2471174" y="0"/>
                </a:lnTo>
              </a:path>
            </a:pathLst>
          </a:custGeom>
          <a:ln w="8889">
            <a:solidFill>
              <a:srgbClr val="ED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001767" y="5150358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8871" y="0"/>
                </a:moveTo>
                <a:lnTo>
                  <a:pt x="15211" y="0"/>
                </a:lnTo>
              </a:path>
              <a:path w="2484119">
                <a:moveTo>
                  <a:pt x="15211" y="1"/>
                </a:moveTo>
                <a:lnTo>
                  <a:pt x="2468871" y="0"/>
                </a:lnTo>
              </a:path>
            </a:pathLst>
          </a:custGeom>
          <a:ln w="2793">
            <a:solidFill>
              <a:srgbClr val="ED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001767" y="515492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6568" y="0"/>
                </a:moveTo>
                <a:lnTo>
                  <a:pt x="17596" y="0"/>
                </a:lnTo>
              </a:path>
              <a:path w="2484119">
                <a:moveTo>
                  <a:pt x="17597" y="1"/>
                </a:moveTo>
                <a:lnTo>
                  <a:pt x="2466568" y="0"/>
                </a:lnTo>
              </a:path>
            </a:pathLst>
          </a:custGeom>
          <a:ln w="8889">
            <a:solidFill>
              <a:srgbClr val="EB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001767" y="516026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3016" y="0"/>
                </a:moveTo>
                <a:lnTo>
                  <a:pt x="21106" y="0"/>
                </a:lnTo>
              </a:path>
              <a:path w="2484119">
                <a:moveTo>
                  <a:pt x="21107" y="1"/>
                </a:moveTo>
                <a:lnTo>
                  <a:pt x="2463016" y="0"/>
                </a:lnTo>
              </a:path>
            </a:pathLst>
          </a:custGeom>
          <a:ln w="4318">
            <a:solidFill>
              <a:srgbClr val="EBBA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001767" y="516331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60941" y="0"/>
                </a:moveTo>
                <a:lnTo>
                  <a:pt x="23112" y="0"/>
                </a:lnTo>
              </a:path>
              <a:path w="2484119">
                <a:moveTo>
                  <a:pt x="23113" y="1"/>
                </a:moveTo>
                <a:lnTo>
                  <a:pt x="2460941" y="0"/>
                </a:lnTo>
              </a:path>
            </a:pathLst>
          </a:custGeom>
          <a:ln w="4318">
            <a:solidFill>
              <a:srgbClr val="EB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001767" y="516864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6917" y="0"/>
                </a:moveTo>
                <a:lnTo>
                  <a:pt x="27276" y="0"/>
                </a:lnTo>
              </a:path>
              <a:path w="2484119">
                <a:moveTo>
                  <a:pt x="27277" y="1"/>
                </a:moveTo>
                <a:lnTo>
                  <a:pt x="2456917" y="0"/>
                </a:lnTo>
              </a:path>
            </a:pathLst>
          </a:custGeom>
          <a:ln w="8889">
            <a:solidFill>
              <a:srgbClr val="E9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5001767" y="5173979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52160" y="0"/>
                </a:moveTo>
                <a:lnTo>
                  <a:pt x="31884" y="0"/>
                </a:lnTo>
              </a:path>
              <a:path w="2484119">
                <a:moveTo>
                  <a:pt x="31885" y="1"/>
                </a:moveTo>
                <a:lnTo>
                  <a:pt x="2452160" y="0"/>
                </a:lnTo>
              </a:path>
            </a:pathLst>
          </a:custGeom>
          <a:ln w="4318">
            <a:solidFill>
              <a:srgbClr val="E8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5001767" y="5177027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9443" y="0"/>
                </a:moveTo>
                <a:lnTo>
                  <a:pt x="34816" y="0"/>
                </a:lnTo>
              </a:path>
              <a:path w="2484119">
                <a:moveTo>
                  <a:pt x="34818" y="1"/>
                </a:moveTo>
                <a:lnTo>
                  <a:pt x="2449443" y="0"/>
                </a:lnTo>
              </a:path>
            </a:pathLst>
          </a:custGeom>
          <a:ln w="4318">
            <a:solidFill>
              <a:srgbClr val="E8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001767" y="5182361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43271" y="0"/>
                </a:moveTo>
                <a:lnTo>
                  <a:pt x="40798" y="0"/>
                </a:lnTo>
              </a:path>
              <a:path w="2484119">
                <a:moveTo>
                  <a:pt x="40800" y="1"/>
                </a:moveTo>
                <a:lnTo>
                  <a:pt x="2443271" y="0"/>
                </a:lnTo>
              </a:path>
            </a:pathLst>
          </a:custGeom>
          <a:ln w="8889">
            <a:solidFill>
              <a:srgbClr val="E8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5001767" y="5186933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7650" y="0"/>
                </a:moveTo>
                <a:lnTo>
                  <a:pt x="46593" y="0"/>
                </a:lnTo>
              </a:path>
              <a:path w="2484119">
                <a:moveTo>
                  <a:pt x="46595" y="1"/>
                </a:moveTo>
                <a:lnTo>
                  <a:pt x="2437650" y="0"/>
                </a:lnTo>
              </a:path>
            </a:pathLst>
          </a:custGeom>
          <a:ln w="2794">
            <a:solidFill>
              <a:srgbClr val="E6B8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5001767" y="5191506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30702" y="0"/>
                </a:moveTo>
                <a:lnTo>
                  <a:pt x="53307" y="0"/>
                </a:lnTo>
              </a:path>
              <a:path w="2484119">
                <a:moveTo>
                  <a:pt x="53309" y="1"/>
                </a:moveTo>
                <a:lnTo>
                  <a:pt x="2430702" y="0"/>
                </a:lnTo>
              </a:path>
            </a:pathLst>
          </a:custGeom>
          <a:ln w="8889">
            <a:solidFill>
              <a:srgbClr val="E6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5001767" y="519836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17682" y="0"/>
                </a:moveTo>
                <a:lnTo>
                  <a:pt x="66267" y="0"/>
                </a:lnTo>
              </a:path>
              <a:path w="2484119">
                <a:moveTo>
                  <a:pt x="66269" y="1"/>
                </a:moveTo>
                <a:lnTo>
                  <a:pt x="2417682" y="0"/>
                </a:lnTo>
              </a:path>
            </a:pathLst>
          </a:custGeom>
          <a:ln w="7366">
            <a:solidFill>
              <a:srgbClr val="E6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5001767" y="5202174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407391" y="0"/>
                </a:moveTo>
                <a:lnTo>
                  <a:pt x="76640" y="0"/>
                </a:lnTo>
              </a:path>
              <a:path w="2484119">
                <a:moveTo>
                  <a:pt x="76643" y="1"/>
                </a:moveTo>
                <a:lnTo>
                  <a:pt x="2407391" y="0"/>
                </a:lnTo>
              </a:path>
            </a:pathLst>
          </a:custGeom>
          <a:ln w="2793">
            <a:solidFill>
              <a:srgbClr val="E6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01767" y="5206745"/>
            <a:ext cx="2484119" cy="0"/>
          </a:xfrm>
          <a:custGeom>
            <a:avLst/>
            <a:gdLst/>
            <a:ahLst/>
            <a:cxnLst/>
            <a:rect l="l" t="t" r="r" b="b"/>
            <a:pathLst>
              <a:path w="2484119">
                <a:moveTo>
                  <a:pt x="2387367" y="0"/>
                </a:moveTo>
                <a:lnTo>
                  <a:pt x="98316" y="0"/>
                </a:lnTo>
              </a:path>
              <a:path w="2484119">
                <a:moveTo>
                  <a:pt x="98335" y="1"/>
                </a:moveTo>
                <a:lnTo>
                  <a:pt x="2387367" y="0"/>
                </a:lnTo>
              </a:path>
            </a:pathLst>
          </a:custGeom>
          <a:ln w="8889">
            <a:solidFill>
              <a:srgbClr val="E4B6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487924" y="3025140"/>
            <a:ext cx="790956" cy="1764792"/>
          </a:xfrm>
          <a:custGeom>
            <a:avLst/>
            <a:gdLst/>
            <a:ahLst/>
            <a:cxnLst/>
            <a:rect l="l" t="t" r="r" b="b"/>
            <a:pathLst>
              <a:path w="790956" h="1764792">
                <a:moveTo>
                  <a:pt x="68995" y="24384"/>
                </a:moveTo>
                <a:lnTo>
                  <a:pt x="35051" y="47244"/>
                </a:lnTo>
                <a:lnTo>
                  <a:pt x="35051" y="24384"/>
                </a:lnTo>
                <a:lnTo>
                  <a:pt x="48890" y="2828"/>
                </a:lnTo>
                <a:lnTo>
                  <a:pt x="60408" y="10502"/>
                </a:lnTo>
                <a:lnTo>
                  <a:pt x="68388" y="21804"/>
                </a:lnTo>
                <a:lnTo>
                  <a:pt x="68995" y="24384"/>
                </a:lnTo>
                <a:close/>
              </a:path>
              <a:path w="790956" h="1764792">
                <a:moveTo>
                  <a:pt x="755904" y="47244"/>
                </a:moveTo>
                <a:lnTo>
                  <a:pt x="743712" y="36576"/>
                </a:lnTo>
                <a:lnTo>
                  <a:pt x="768095" y="24384"/>
                </a:lnTo>
                <a:lnTo>
                  <a:pt x="768095" y="1694688"/>
                </a:lnTo>
                <a:lnTo>
                  <a:pt x="755904" y="47244"/>
                </a:lnTo>
                <a:close/>
              </a:path>
              <a:path w="790956" h="1764792">
                <a:moveTo>
                  <a:pt x="743712" y="1706879"/>
                </a:moveTo>
                <a:lnTo>
                  <a:pt x="755904" y="1764792"/>
                </a:lnTo>
                <a:lnTo>
                  <a:pt x="720851" y="1694688"/>
                </a:lnTo>
                <a:lnTo>
                  <a:pt x="743712" y="1694688"/>
                </a:lnTo>
                <a:lnTo>
                  <a:pt x="743712" y="1706879"/>
                </a:lnTo>
                <a:close/>
              </a:path>
              <a:path w="790956" h="1764792">
                <a:moveTo>
                  <a:pt x="790956" y="1694688"/>
                </a:moveTo>
                <a:lnTo>
                  <a:pt x="768095" y="1706879"/>
                </a:lnTo>
                <a:lnTo>
                  <a:pt x="768095" y="1694688"/>
                </a:lnTo>
                <a:lnTo>
                  <a:pt x="790956" y="1694688"/>
                </a:lnTo>
                <a:close/>
              </a:path>
              <a:path w="790956" h="1764792">
                <a:moveTo>
                  <a:pt x="790956" y="1694688"/>
                </a:moveTo>
                <a:lnTo>
                  <a:pt x="755904" y="1764792"/>
                </a:lnTo>
                <a:lnTo>
                  <a:pt x="743712" y="1706879"/>
                </a:lnTo>
                <a:lnTo>
                  <a:pt x="743712" y="47243"/>
                </a:lnTo>
                <a:lnTo>
                  <a:pt x="71627" y="36576"/>
                </a:lnTo>
                <a:lnTo>
                  <a:pt x="71611" y="35514"/>
                </a:lnTo>
                <a:lnTo>
                  <a:pt x="69253" y="47243"/>
                </a:lnTo>
                <a:lnTo>
                  <a:pt x="68683" y="49802"/>
                </a:lnTo>
                <a:lnTo>
                  <a:pt x="60714" y="61013"/>
                </a:lnTo>
                <a:lnTo>
                  <a:pt x="49016" y="68768"/>
                </a:lnTo>
                <a:lnTo>
                  <a:pt x="35051" y="71628"/>
                </a:lnTo>
                <a:lnTo>
                  <a:pt x="21552" y="68583"/>
                </a:lnTo>
                <a:lnTo>
                  <a:pt x="10190" y="60474"/>
                </a:lnTo>
                <a:lnTo>
                  <a:pt x="2504" y="48838"/>
                </a:lnTo>
                <a:lnTo>
                  <a:pt x="0" y="36576"/>
                </a:lnTo>
                <a:lnTo>
                  <a:pt x="2920" y="22466"/>
                </a:lnTo>
                <a:lnTo>
                  <a:pt x="10721" y="10803"/>
                </a:lnTo>
                <a:lnTo>
                  <a:pt x="21962" y="2882"/>
                </a:lnTo>
                <a:lnTo>
                  <a:pt x="35051" y="0"/>
                </a:lnTo>
                <a:lnTo>
                  <a:pt x="48890" y="2828"/>
                </a:lnTo>
                <a:lnTo>
                  <a:pt x="35051" y="24384"/>
                </a:lnTo>
                <a:lnTo>
                  <a:pt x="35051" y="47244"/>
                </a:lnTo>
                <a:lnTo>
                  <a:pt x="68995" y="24384"/>
                </a:lnTo>
                <a:lnTo>
                  <a:pt x="768095" y="24384"/>
                </a:lnTo>
                <a:lnTo>
                  <a:pt x="743712" y="36576"/>
                </a:lnTo>
                <a:lnTo>
                  <a:pt x="755904" y="47244"/>
                </a:lnTo>
                <a:lnTo>
                  <a:pt x="768095" y="1694688"/>
                </a:lnTo>
                <a:lnTo>
                  <a:pt x="768095" y="1706879"/>
                </a:lnTo>
                <a:lnTo>
                  <a:pt x="790956" y="1694688"/>
                </a:lnTo>
                <a:close/>
              </a:path>
              <a:path w="790956" h="1764792">
                <a:moveTo>
                  <a:pt x="71627" y="36576"/>
                </a:moveTo>
                <a:lnTo>
                  <a:pt x="743712" y="47243"/>
                </a:lnTo>
                <a:lnTo>
                  <a:pt x="69253" y="47243"/>
                </a:lnTo>
                <a:lnTo>
                  <a:pt x="71611" y="35514"/>
                </a:lnTo>
                <a:lnTo>
                  <a:pt x="71627" y="365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988307" y="4517136"/>
            <a:ext cx="1016508" cy="516636"/>
          </a:xfrm>
          <a:custGeom>
            <a:avLst/>
            <a:gdLst/>
            <a:ahLst/>
            <a:cxnLst/>
            <a:rect l="l" t="t" r="r" b="b"/>
            <a:pathLst>
              <a:path w="1016508" h="516636">
                <a:moveTo>
                  <a:pt x="35052" y="0"/>
                </a:moveTo>
                <a:lnTo>
                  <a:pt x="49016" y="2647"/>
                </a:lnTo>
                <a:lnTo>
                  <a:pt x="47244" y="35051"/>
                </a:lnTo>
                <a:lnTo>
                  <a:pt x="24384" y="35051"/>
                </a:lnTo>
                <a:lnTo>
                  <a:pt x="21552" y="2821"/>
                </a:lnTo>
                <a:lnTo>
                  <a:pt x="35052" y="0"/>
                </a:lnTo>
                <a:close/>
              </a:path>
              <a:path w="1016508" h="516636">
                <a:moveTo>
                  <a:pt x="24384" y="493775"/>
                </a:moveTo>
                <a:lnTo>
                  <a:pt x="24383" y="68089"/>
                </a:lnTo>
                <a:lnTo>
                  <a:pt x="35052" y="70103"/>
                </a:lnTo>
                <a:lnTo>
                  <a:pt x="35052" y="469391"/>
                </a:lnTo>
                <a:lnTo>
                  <a:pt x="47244" y="481584"/>
                </a:lnTo>
                <a:lnTo>
                  <a:pt x="944879" y="493776"/>
                </a:lnTo>
                <a:lnTo>
                  <a:pt x="24384" y="493775"/>
                </a:lnTo>
                <a:close/>
              </a:path>
              <a:path w="1016508" h="516636">
                <a:moveTo>
                  <a:pt x="957071" y="469391"/>
                </a:moveTo>
                <a:lnTo>
                  <a:pt x="944880" y="469391"/>
                </a:lnTo>
                <a:lnTo>
                  <a:pt x="944879" y="446532"/>
                </a:lnTo>
                <a:lnTo>
                  <a:pt x="1016508" y="481584"/>
                </a:lnTo>
                <a:lnTo>
                  <a:pt x="957071" y="469391"/>
                </a:lnTo>
                <a:close/>
              </a:path>
              <a:path w="1016508" h="516636">
                <a:moveTo>
                  <a:pt x="957071" y="493775"/>
                </a:moveTo>
                <a:lnTo>
                  <a:pt x="944879" y="516636"/>
                </a:lnTo>
                <a:lnTo>
                  <a:pt x="944879" y="493776"/>
                </a:lnTo>
                <a:lnTo>
                  <a:pt x="957071" y="493775"/>
                </a:lnTo>
                <a:close/>
              </a:path>
              <a:path w="1016508" h="516636">
                <a:moveTo>
                  <a:pt x="0" y="35051"/>
                </a:moveTo>
                <a:lnTo>
                  <a:pt x="2504" y="22164"/>
                </a:lnTo>
                <a:lnTo>
                  <a:pt x="10190" y="10568"/>
                </a:lnTo>
                <a:lnTo>
                  <a:pt x="21552" y="2821"/>
                </a:lnTo>
                <a:lnTo>
                  <a:pt x="24384" y="35051"/>
                </a:lnTo>
                <a:lnTo>
                  <a:pt x="47244" y="35051"/>
                </a:lnTo>
                <a:lnTo>
                  <a:pt x="49016" y="2647"/>
                </a:lnTo>
                <a:lnTo>
                  <a:pt x="60714" y="10044"/>
                </a:lnTo>
                <a:lnTo>
                  <a:pt x="68683" y="21182"/>
                </a:lnTo>
                <a:lnTo>
                  <a:pt x="71628" y="35051"/>
                </a:lnTo>
                <a:lnTo>
                  <a:pt x="68745" y="48782"/>
                </a:lnTo>
                <a:lnTo>
                  <a:pt x="60824" y="59955"/>
                </a:lnTo>
                <a:lnTo>
                  <a:pt x="49161" y="67398"/>
                </a:lnTo>
                <a:lnTo>
                  <a:pt x="47244" y="67766"/>
                </a:lnTo>
                <a:lnTo>
                  <a:pt x="47243" y="469391"/>
                </a:lnTo>
                <a:lnTo>
                  <a:pt x="957071" y="469391"/>
                </a:lnTo>
                <a:lnTo>
                  <a:pt x="1016508" y="481584"/>
                </a:lnTo>
                <a:lnTo>
                  <a:pt x="944879" y="516636"/>
                </a:lnTo>
                <a:lnTo>
                  <a:pt x="957071" y="493775"/>
                </a:lnTo>
                <a:lnTo>
                  <a:pt x="944879" y="493776"/>
                </a:lnTo>
                <a:lnTo>
                  <a:pt x="47244" y="481584"/>
                </a:lnTo>
                <a:lnTo>
                  <a:pt x="35052" y="469391"/>
                </a:lnTo>
                <a:lnTo>
                  <a:pt x="35052" y="70103"/>
                </a:lnTo>
                <a:lnTo>
                  <a:pt x="24383" y="68089"/>
                </a:lnTo>
                <a:lnTo>
                  <a:pt x="22789" y="67787"/>
                </a:lnTo>
                <a:lnTo>
                  <a:pt x="11153" y="60470"/>
                </a:lnTo>
                <a:lnTo>
                  <a:pt x="3044" y="49199"/>
                </a:lnTo>
                <a:lnTo>
                  <a:pt x="0" y="350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688847" y="4956048"/>
            <a:ext cx="2252471" cy="379476"/>
          </a:xfrm>
          <a:custGeom>
            <a:avLst/>
            <a:gdLst/>
            <a:ahLst/>
            <a:cxnLst/>
            <a:rect l="l" t="t" r="r" b="b"/>
            <a:pathLst>
              <a:path w="2252471" h="379475">
                <a:moveTo>
                  <a:pt x="2156597" y="379467"/>
                </a:moveTo>
                <a:lnTo>
                  <a:pt x="85343" y="377951"/>
                </a:lnTo>
                <a:lnTo>
                  <a:pt x="57912" y="370331"/>
                </a:lnTo>
                <a:lnTo>
                  <a:pt x="53339" y="368807"/>
                </a:lnTo>
                <a:lnTo>
                  <a:pt x="50291" y="367283"/>
                </a:lnTo>
                <a:lnTo>
                  <a:pt x="48768" y="365759"/>
                </a:lnTo>
                <a:lnTo>
                  <a:pt x="42672" y="362712"/>
                </a:lnTo>
                <a:lnTo>
                  <a:pt x="39624" y="359663"/>
                </a:lnTo>
                <a:lnTo>
                  <a:pt x="36576" y="358139"/>
                </a:lnTo>
                <a:lnTo>
                  <a:pt x="30479" y="352044"/>
                </a:lnTo>
                <a:lnTo>
                  <a:pt x="29586" y="352044"/>
                </a:lnTo>
                <a:lnTo>
                  <a:pt x="31853" y="354435"/>
                </a:lnTo>
                <a:lnTo>
                  <a:pt x="67621" y="375133"/>
                </a:lnTo>
                <a:lnTo>
                  <a:pt x="96012" y="379476"/>
                </a:lnTo>
                <a:lnTo>
                  <a:pt x="2156459" y="379476"/>
                </a:lnTo>
                <a:lnTo>
                  <a:pt x="2156597" y="379467"/>
                </a:lnTo>
                <a:close/>
              </a:path>
              <a:path w="2252471" h="379475">
                <a:moveTo>
                  <a:pt x="2167813" y="378800"/>
                </a:moveTo>
                <a:lnTo>
                  <a:pt x="2181827" y="376029"/>
                </a:lnTo>
                <a:lnTo>
                  <a:pt x="2195017" y="371273"/>
                </a:lnTo>
                <a:lnTo>
                  <a:pt x="2207230" y="364701"/>
                </a:lnTo>
                <a:lnTo>
                  <a:pt x="2218312" y="356479"/>
                </a:lnTo>
                <a:lnTo>
                  <a:pt x="2228111" y="346777"/>
                </a:lnTo>
                <a:lnTo>
                  <a:pt x="2230799" y="343236"/>
                </a:lnTo>
                <a:lnTo>
                  <a:pt x="2215895" y="358139"/>
                </a:lnTo>
                <a:lnTo>
                  <a:pt x="2212848" y="359663"/>
                </a:lnTo>
                <a:lnTo>
                  <a:pt x="2211324" y="361187"/>
                </a:lnTo>
                <a:lnTo>
                  <a:pt x="2208276" y="362712"/>
                </a:lnTo>
                <a:lnTo>
                  <a:pt x="2206752" y="364235"/>
                </a:lnTo>
                <a:lnTo>
                  <a:pt x="2191511" y="371855"/>
                </a:lnTo>
                <a:lnTo>
                  <a:pt x="2182368" y="374903"/>
                </a:lnTo>
                <a:lnTo>
                  <a:pt x="2176271" y="376428"/>
                </a:lnTo>
                <a:lnTo>
                  <a:pt x="2167127" y="377951"/>
                </a:lnTo>
                <a:lnTo>
                  <a:pt x="2167127" y="378841"/>
                </a:lnTo>
                <a:lnTo>
                  <a:pt x="2167813" y="378800"/>
                </a:lnTo>
                <a:close/>
              </a:path>
              <a:path w="2252471" h="379475">
                <a:moveTo>
                  <a:pt x="27431" y="348995"/>
                </a:moveTo>
                <a:lnTo>
                  <a:pt x="21138" y="342702"/>
                </a:lnTo>
                <a:lnTo>
                  <a:pt x="22363" y="344425"/>
                </a:lnTo>
                <a:lnTo>
                  <a:pt x="27431" y="349771"/>
                </a:lnTo>
                <a:lnTo>
                  <a:pt x="27431" y="348995"/>
                </a:lnTo>
                <a:close/>
              </a:path>
              <a:path w="2252471" h="379475">
                <a:moveTo>
                  <a:pt x="18287" y="338328"/>
                </a:moveTo>
                <a:lnTo>
                  <a:pt x="17888" y="338128"/>
                </a:lnTo>
                <a:lnTo>
                  <a:pt x="18287" y="338690"/>
                </a:lnTo>
                <a:lnTo>
                  <a:pt x="18287" y="338328"/>
                </a:lnTo>
                <a:close/>
              </a:path>
              <a:path w="2252471" h="379475">
                <a:moveTo>
                  <a:pt x="2235600" y="336911"/>
                </a:moveTo>
                <a:lnTo>
                  <a:pt x="2232660" y="339851"/>
                </a:lnTo>
                <a:lnTo>
                  <a:pt x="2231292" y="342586"/>
                </a:lnTo>
                <a:lnTo>
                  <a:pt x="2235600" y="336911"/>
                </a:lnTo>
                <a:close/>
              </a:path>
              <a:path w="2252471" h="379475">
                <a:moveTo>
                  <a:pt x="15239" y="333755"/>
                </a:moveTo>
                <a:lnTo>
                  <a:pt x="14528" y="333400"/>
                </a:lnTo>
                <a:lnTo>
                  <a:pt x="15239" y="334400"/>
                </a:lnTo>
                <a:lnTo>
                  <a:pt x="15239" y="333755"/>
                </a:lnTo>
                <a:close/>
              </a:path>
              <a:path w="2252471" h="379475">
                <a:moveTo>
                  <a:pt x="2236471" y="335763"/>
                </a:moveTo>
                <a:lnTo>
                  <a:pt x="2239953" y="329510"/>
                </a:lnTo>
                <a:lnTo>
                  <a:pt x="2238755" y="330707"/>
                </a:lnTo>
                <a:lnTo>
                  <a:pt x="2235758" y="336703"/>
                </a:lnTo>
                <a:lnTo>
                  <a:pt x="2236471" y="335763"/>
                </a:lnTo>
                <a:close/>
              </a:path>
              <a:path w="2252471" h="379475">
                <a:moveTo>
                  <a:pt x="2243241" y="323604"/>
                </a:moveTo>
                <a:lnTo>
                  <a:pt x="2246285" y="315649"/>
                </a:lnTo>
                <a:lnTo>
                  <a:pt x="2244852" y="318515"/>
                </a:lnTo>
                <a:lnTo>
                  <a:pt x="2243327" y="323087"/>
                </a:lnTo>
                <a:lnTo>
                  <a:pt x="2241554" y="326635"/>
                </a:lnTo>
                <a:lnTo>
                  <a:pt x="2243241" y="323604"/>
                </a:lnTo>
                <a:close/>
              </a:path>
              <a:path w="2252471" h="379475">
                <a:moveTo>
                  <a:pt x="4572" y="310895"/>
                </a:moveTo>
                <a:lnTo>
                  <a:pt x="4539" y="310895"/>
                </a:lnTo>
                <a:lnTo>
                  <a:pt x="4572" y="310988"/>
                </a:lnTo>
                <a:close/>
              </a:path>
              <a:path w="2252471" h="379475">
                <a:moveTo>
                  <a:pt x="3047" y="304799"/>
                </a:moveTo>
                <a:lnTo>
                  <a:pt x="2837" y="304799"/>
                </a:lnTo>
                <a:lnTo>
                  <a:pt x="3047" y="305904"/>
                </a:lnTo>
                <a:lnTo>
                  <a:pt x="3047" y="304799"/>
                </a:lnTo>
                <a:close/>
              </a:path>
              <a:path w="2252471" h="379475">
                <a:moveTo>
                  <a:pt x="1524" y="297179"/>
                </a:moveTo>
                <a:lnTo>
                  <a:pt x="1387" y="297179"/>
                </a:lnTo>
                <a:lnTo>
                  <a:pt x="1524" y="297895"/>
                </a:lnTo>
                <a:lnTo>
                  <a:pt x="1524" y="297179"/>
                </a:lnTo>
                <a:close/>
              </a:path>
              <a:path w="2252471" h="379475">
                <a:moveTo>
                  <a:pt x="2248267" y="310468"/>
                </a:moveTo>
                <a:lnTo>
                  <a:pt x="2251395" y="296524"/>
                </a:lnTo>
                <a:lnTo>
                  <a:pt x="2252471" y="281940"/>
                </a:lnTo>
                <a:lnTo>
                  <a:pt x="2252471" y="96012"/>
                </a:lnTo>
                <a:lnTo>
                  <a:pt x="2252394" y="94519"/>
                </a:lnTo>
                <a:lnTo>
                  <a:pt x="2250948" y="295655"/>
                </a:lnTo>
                <a:lnTo>
                  <a:pt x="2249424" y="304799"/>
                </a:lnTo>
                <a:lnTo>
                  <a:pt x="2247900" y="310895"/>
                </a:lnTo>
                <a:lnTo>
                  <a:pt x="2246520" y="315035"/>
                </a:lnTo>
                <a:lnTo>
                  <a:pt x="2248267" y="310468"/>
                </a:lnTo>
                <a:close/>
              </a:path>
              <a:path w="2252471" h="379475">
                <a:moveTo>
                  <a:pt x="2250948" y="80261"/>
                </a:moveTo>
                <a:lnTo>
                  <a:pt x="2250948" y="83819"/>
                </a:lnTo>
                <a:lnTo>
                  <a:pt x="2251588" y="83819"/>
                </a:lnTo>
                <a:lnTo>
                  <a:pt x="2250948" y="80261"/>
                </a:lnTo>
                <a:close/>
              </a:path>
              <a:path w="2252471" h="379475">
                <a:moveTo>
                  <a:pt x="2249424" y="71787"/>
                </a:moveTo>
                <a:lnTo>
                  <a:pt x="2249424" y="74675"/>
                </a:lnTo>
                <a:lnTo>
                  <a:pt x="2249943" y="74675"/>
                </a:lnTo>
                <a:lnTo>
                  <a:pt x="2249424" y="71787"/>
                </a:lnTo>
                <a:close/>
              </a:path>
              <a:path w="2252471" h="379475">
                <a:moveTo>
                  <a:pt x="2247900" y="67212"/>
                </a:moveTo>
                <a:lnTo>
                  <a:pt x="2247900" y="68579"/>
                </a:lnTo>
                <a:lnTo>
                  <a:pt x="2248363" y="68579"/>
                </a:lnTo>
                <a:lnTo>
                  <a:pt x="2247900" y="67212"/>
                </a:lnTo>
                <a:close/>
              </a:path>
              <a:path w="2252471" h="379475">
                <a:moveTo>
                  <a:pt x="2246376" y="62713"/>
                </a:moveTo>
                <a:lnTo>
                  <a:pt x="2246376" y="64007"/>
                </a:lnTo>
                <a:lnTo>
                  <a:pt x="2246814" y="64007"/>
                </a:lnTo>
                <a:lnTo>
                  <a:pt x="2246376" y="62713"/>
                </a:lnTo>
                <a:close/>
              </a:path>
              <a:path w="2252471" h="379475">
                <a:moveTo>
                  <a:pt x="2244869" y="58267"/>
                </a:moveTo>
                <a:lnTo>
                  <a:pt x="2244852" y="60959"/>
                </a:lnTo>
                <a:lnTo>
                  <a:pt x="2245781" y="60959"/>
                </a:lnTo>
                <a:lnTo>
                  <a:pt x="2244869" y="58267"/>
                </a:lnTo>
                <a:close/>
              </a:path>
              <a:path w="2252471" h="379475">
                <a:moveTo>
                  <a:pt x="2243327" y="55259"/>
                </a:moveTo>
                <a:lnTo>
                  <a:pt x="2243327" y="56387"/>
                </a:lnTo>
                <a:lnTo>
                  <a:pt x="2243906" y="56387"/>
                </a:lnTo>
                <a:lnTo>
                  <a:pt x="2243327" y="55259"/>
                </a:lnTo>
                <a:close/>
              </a:path>
              <a:path w="2252471" h="379475">
                <a:moveTo>
                  <a:pt x="2241803" y="52285"/>
                </a:moveTo>
                <a:lnTo>
                  <a:pt x="2241803" y="53339"/>
                </a:lnTo>
                <a:lnTo>
                  <a:pt x="2242344" y="53339"/>
                </a:lnTo>
                <a:lnTo>
                  <a:pt x="2241803" y="52285"/>
                </a:lnTo>
                <a:close/>
              </a:path>
              <a:path w="2252471" h="379475">
                <a:moveTo>
                  <a:pt x="2238755" y="46338"/>
                </a:moveTo>
                <a:lnTo>
                  <a:pt x="2238755" y="48767"/>
                </a:lnTo>
                <a:lnTo>
                  <a:pt x="2240429" y="49604"/>
                </a:lnTo>
                <a:lnTo>
                  <a:pt x="2238755" y="46338"/>
                </a:lnTo>
                <a:close/>
              </a:path>
              <a:path w="2252471" h="379475">
                <a:moveTo>
                  <a:pt x="2237232" y="44074"/>
                </a:moveTo>
                <a:lnTo>
                  <a:pt x="2237232" y="45719"/>
                </a:lnTo>
                <a:lnTo>
                  <a:pt x="2238403" y="45719"/>
                </a:lnTo>
                <a:lnTo>
                  <a:pt x="2237232" y="44074"/>
                </a:lnTo>
                <a:close/>
              </a:path>
              <a:path w="2252471" h="379475">
                <a:moveTo>
                  <a:pt x="2232660" y="37655"/>
                </a:moveTo>
                <a:lnTo>
                  <a:pt x="2232660" y="39623"/>
                </a:lnTo>
                <a:lnTo>
                  <a:pt x="2234061" y="39623"/>
                </a:lnTo>
                <a:lnTo>
                  <a:pt x="2232660" y="37655"/>
                </a:lnTo>
                <a:close/>
              </a:path>
              <a:path w="2252471" h="379475">
                <a:moveTo>
                  <a:pt x="2221022" y="24724"/>
                </a:moveTo>
                <a:lnTo>
                  <a:pt x="2220043" y="23959"/>
                </a:lnTo>
                <a:lnTo>
                  <a:pt x="2225717" y="29633"/>
                </a:lnTo>
                <a:lnTo>
                  <a:pt x="2221022" y="247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688847" y="4956048"/>
            <a:ext cx="2252471" cy="379476"/>
          </a:xfrm>
          <a:custGeom>
            <a:avLst/>
            <a:gdLst/>
            <a:ahLst/>
            <a:cxnLst/>
            <a:rect l="l" t="t" r="r" b="b"/>
            <a:pathLst>
              <a:path w="2252471" h="379475">
                <a:moveTo>
                  <a:pt x="0" y="96012"/>
                </a:moveTo>
                <a:lnTo>
                  <a:pt x="9372" y="54337"/>
                </a:lnTo>
                <a:lnTo>
                  <a:pt x="34660" y="21945"/>
                </a:lnTo>
                <a:lnTo>
                  <a:pt x="71623" y="3077"/>
                </a:lnTo>
                <a:lnTo>
                  <a:pt x="96012" y="0"/>
                </a:lnTo>
                <a:lnTo>
                  <a:pt x="2156459" y="0"/>
                </a:lnTo>
                <a:lnTo>
                  <a:pt x="2198134" y="9372"/>
                </a:lnTo>
                <a:lnTo>
                  <a:pt x="2230526" y="34660"/>
                </a:lnTo>
                <a:lnTo>
                  <a:pt x="2249394" y="71623"/>
                </a:lnTo>
                <a:lnTo>
                  <a:pt x="2252471" y="96012"/>
                </a:lnTo>
                <a:lnTo>
                  <a:pt x="2252471" y="281940"/>
                </a:lnTo>
                <a:lnTo>
                  <a:pt x="2243241" y="323604"/>
                </a:lnTo>
                <a:lnTo>
                  <a:pt x="2218312" y="356479"/>
                </a:lnTo>
                <a:lnTo>
                  <a:pt x="2181827" y="376029"/>
                </a:lnTo>
                <a:lnTo>
                  <a:pt x="2156459" y="379476"/>
                </a:lnTo>
                <a:lnTo>
                  <a:pt x="96012" y="379476"/>
                </a:lnTo>
                <a:lnTo>
                  <a:pt x="54636" y="369957"/>
                </a:lnTo>
                <a:lnTo>
                  <a:pt x="22363" y="344425"/>
                </a:lnTo>
                <a:lnTo>
                  <a:pt x="3335" y="307418"/>
                </a:lnTo>
                <a:lnTo>
                  <a:pt x="0" y="281940"/>
                </a:lnTo>
                <a:lnTo>
                  <a:pt x="0" y="96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88847" y="5422392"/>
            <a:ext cx="2252471" cy="379476"/>
          </a:xfrm>
          <a:custGeom>
            <a:avLst/>
            <a:gdLst/>
            <a:ahLst/>
            <a:cxnLst/>
            <a:rect l="l" t="t" r="r" b="b"/>
            <a:pathLst>
              <a:path w="2252471" h="379475">
                <a:moveTo>
                  <a:pt x="2156655" y="379465"/>
                </a:moveTo>
                <a:lnTo>
                  <a:pt x="82295" y="377952"/>
                </a:lnTo>
                <a:lnTo>
                  <a:pt x="44195" y="364236"/>
                </a:lnTo>
                <a:lnTo>
                  <a:pt x="42672" y="362711"/>
                </a:lnTo>
                <a:lnTo>
                  <a:pt x="39788" y="361269"/>
                </a:lnTo>
                <a:lnTo>
                  <a:pt x="81351" y="378382"/>
                </a:lnTo>
                <a:lnTo>
                  <a:pt x="96012" y="379476"/>
                </a:lnTo>
                <a:lnTo>
                  <a:pt x="2156459" y="379476"/>
                </a:lnTo>
                <a:lnTo>
                  <a:pt x="2156655" y="379465"/>
                </a:lnTo>
                <a:close/>
              </a:path>
              <a:path w="2252471" h="379475">
                <a:moveTo>
                  <a:pt x="36576" y="358139"/>
                </a:moveTo>
                <a:lnTo>
                  <a:pt x="34378" y="357040"/>
                </a:lnTo>
                <a:lnTo>
                  <a:pt x="39412" y="360976"/>
                </a:lnTo>
                <a:lnTo>
                  <a:pt x="36576" y="358139"/>
                </a:lnTo>
                <a:close/>
              </a:path>
              <a:path w="2252471" h="379475">
                <a:moveTo>
                  <a:pt x="2180848" y="376398"/>
                </a:moveTo>
                <a:lnTo>
                  <a:pt x="2194204" y="371873"/>
                </a:lnTo>
                <a:lnTo>
                  <a:pt x="2206577" y="365532"/>
                </a:lnTo>
                <a:lnTo>
                  <a:pt x="2217811" y="357530"/>
                </a:lnTo>
                <a:lnTo>
                  <a:pt x="2221911" y="353608"/>
                </a:lnTo>
                <a:lnTo>
                  <a:pt x="2218943" y="355091"/>
                </a:lnTo>
                <a:lnTo>
                  <a:pt x="2214371" y="359663"/>
                </a:lnTo>
                <a:lnTo>
                  <a:pt x="2211324" y="361187"/>
                </a:lnTo>
                <a:lnTo>
                  <a:pt x="2209800" y="362711"/>
                </a:lnTo>
                <a:lnTo>
                  <a:pt x="2206752" y="364236"/>
                </a:lnTo>
                <a:lnTo>
                  <a:pt x="2205227" y="365759"/>
                </a:lnTo>
                <a:lnTo>
                  <a:pt x="2193035" y="371855"/>
                </a:lnTo>
                <a:lnTo>
                  <a:pt x="2183892" y="374903"/>
                </a:lnTo>
                <a:lnTo>
                  <a:pt x="2177795" y="376427"/>
                </a:lnTo>
                <a:lnTo>
                  <a:pt x="2170176" y="377952"/>
                </a:lnTo>
                <a:lnTo>
                  <a:pt x="2170176" y="378318"/>
                </a:lnTo>
                <a:lnTo>
                  <a:pt x="2180848" y="376398"/>
                </a:lnTo>
                <a:close/>
              </a:path>
              <a:path w="2252471" h="379475">
                <a:moveTo>
                  <a:pt x="26738" y="349825"/>
                </a:moveTo>
                <a:lnTo>
                  <a:pt x="31449" y="354751"/>
                </a:lnTo>
                <a:lnTo>
                  <a:pt x="32430" y="355518"/>
                </a:lnTo>
                <a:lnTo>
                  <a:pt x="26738" y="349825"/>
                </a:lnTo>
                <a:close/>
              </a:path>
              <a:path w="2252471" h="379475">
                <a:moveTo>
                  <a:pt x="21335" y="342900"/>
                </a:moveTo>
                <a:lnTo>
                  <a:pt x="18712" y="340276"/>
                </a:lnTo>
                <a:lnTo>
                  <a:pt x="21335" y="343959"/>
                </a:lnTo>
                <a:lnTo>
                  <a:pt x="21335" y="342900"/>
                </a:lnTo>
                <a:close/>
              </a:path>
              <a:path w="2252471" h="379475">
                <a:moveTo>
                  <a:pt x="16764" y="336803"/>
                </a:moveTo>
                <a:lnTo>
                  <a:pt x="15948" y="336396"/>
                </a:lnTo>
                <a:lnTo>
                  <a:pt x="16764" y="337541"/>
                </a:lnTo>
                <a:lnTo>
                  <a:pt x="16764" y="336803"/>
                </a:lnTo>
                <a:close/>
              </a:path>
              <a:path w="2252471" h="379475">
                <a:moveTo>
                  <a:pt x="13716" y="332231"/>
                </a:moveTo>
                <a:lnTo>
                  <a:pt x="13251" y="332231"/>
                </a:lnTo>
                <a:lnTo>
                  <a:pt x="13716" y="333137"/>
                </a:lnTo>
                <a:lnTo>
                  <a:pt x="13716" y="332231"/>
                </a:lnTo>
                <a:close/>
              </a:path>
              <a:path w="2252471" h="379475">
                <a:moveTo>
                  <a:pt x="12191" y="329184"/>
                </a:moveTo>
                <a:lnTo>
                  <a:pt x="11689" y="329184"/>
                </a:lnTo>
                <a:lnTo>
                  <a:pt x="12191" y="330163"/>
                </a:lnTo>
                <a:lnTo>
                  <a:pt x="12191" y="329184"/>
                </a:lnTo>
                <a:close/>
              </a:path>
              <a:path w="2252471" h="379475">
                <a:moveTo>
                  <a:pt x="10668" y="326136"/>
                </a:moveTo>
                <a:lnTo>
                  <a:pt x="10127" y="326136"/>
                </a:lnTo>
                <a:lnTo>
                  <a:pt x="10668" y="327190"/>
                </a:lnTo>
                <a:lnTo>
                  <a:pt x="10668" y="326136"/>
                </a:lnTo>
                <a:close/>
              </a:path>
              <a:path w="2252471" h="379475">
                <a:moveTo>
                  <a:pt x="9143" y="323087"/>
                </a:moveTo>
                <a:lnTo>
                  <a:pt x="8565" y="323087"/>
                </a:lnTo>
                <a:lnTo>
                  <a:pt x="9143" y="324216"/>
                </a:lnTo>
                <a:lnTo>
                  <a:pt x="9143" y="323087"/>
                </a:lnTo>
                <a:close/>
              </a:path>
              <a:path w="2252471" h="379475">
                <a:moveTo>
                  <a:pt x="7620" y="320039"/>
                </a:moveTo>
                <a:lnTo>
                  <a:pt x="7206" y="320039"/>
                </a:lnTo>
                <a:lnTo>
                  <a:pt x="7602" y="321208"/>
                </a:lnTo>
                <a:lnTo>
                  <a:pt x="7620" y="320039"/>
                </a:lnTo>
                <a:close/>
              </a:path>
              <a:path w="2252471" h="379475">
                <a:moveTo>
                  <a:pt x="6095" y="315468"/>
                </a:moveTo>
                <a:lnTo>
                  <a:pt x="5657" y="315468"/>
                </a:lnTo>
                <a:lnTo>
                  <a:pt x="6095" y="316762"/>
                </a:lnTo>
                <a:lnTo>
                  <a:pt x="6095" y="315468"/>
                </a:lnTo>
                <a:close/>
              </a:path>
              <a:path w="2252471" h="379475">
                <a:moveTo>
                  <a:pt x="3047" y="306323"/>
                </a:moveTo>
                <a:lnTo>
                  <a:pt x="2802" y="306323"/>
                </a:lnTo>
                <a:lnTo>
                  <a:pt x="3047" y="307688"/>
                </a:lnTo>
                <a:lnTo>
                  <a:pt x="3047" y="306323"/>
                </a:lnTo>
                <a:close/>
              </a:path>
              <a:path w="2252471" h="379475">
                <a:moveTo>
                  <a:pt x="1524" y="298703"/>
                </a:moveTo>
                <a:lnTo>
                  <a:pt x="1524" y="299215"/>
                </a:lnTo>
                <a:lnTo>
                  <a:pt x="1524" y="298703"/>
                </a:lnTo>
                <a:close/>
              </a:path>
              <a:path w="2252471" h="379475">
                <a:moveTo>
                  <a:pt x="2227747" y="348026"/>
                </a:moveTo>
                <a:lnTo>
                  <a:pt x="2236229" y="337176"/>
                </a:lnTo>
                <a:lnTo>
                  <a:pt x="2243099" y="325138"/>
                </a:lnTo>
                <a:lnTo>
                  <a:pt x="2248201" y="312068"/>
                </a:lnTo>
                <a:lnTo>
                  <a:pt x="2251378" y="298124"/>
                </a:lnTo>
                <a:lnTo>
                  <a:pt x="2252471" y="283464"/>
                </a:lnTo>
                <a:lnTo>
                  <a:pt x="2252471" y="97536"/>
                </a:lnTo>
                <a:lnTo>
                  <a:pt x="2252384" y="96016"/>
                </a:lnTo>
                <a:lnTo>
                  <a:pt x="2250948" y="297179"/>
                </a:lnTo>
                <a:lnTo>
                  <a:pt x="2249424" y="304800"/>
                </a:lnTo>
                <a:lnTo>
                  <a:pt x="2247900" y="310895"/>
                </a:lnTo>
                <a:lnTo>
                  <a:pt x="2244852" y="320039"/>
                </a:lnTo>
                <a:lnTo>
                  <a:pt x="2238755" y="332231"/>
                </a:lnTo>
                <a:lnTo>
                  <a:pt x="2237232" y="333755"/>
                </a:lnTo>
                <a:lnTo>
                  <a:pt x="2235708" y="336803"/>
                </a:lnTo>
                <a:lnTo>
                  <a:pt x="2234184" y="338327"/>
                </a:lnTo>
                <a:lnTo>
                  <a:pt x="2232660" y="341375"/>
                </a:lnTo>
                <a:lnTo>
                  <a:pt x="2228087" y="345947"/>
                </a:lnTo>
                <a:lnTo>
                  <a:pt x="2226563" y="348995"/>
                </a:lnTo>
                <a:lnTo>
                  <a:pt x="2222832" y="352727"/>
                </a:lnTo>
                <a:lnTo>
                  <a:pt x="2227747" y="348026"/>
                </a:lnTo>
                <a:close/>
              </a:path>
              <a:path w="2252471" h="379475">
                <a:moveTo>
                  <a:pt x="2250948" y="81581"/>
                </a:moveTo>
                <a:lnTo>
                  <a:pt x="2250948" y="83819"/>
                </a:lnTo>
                <a:lnTo>
                  <a:pt x="2251373" y="83819"/>
                </a:lnTo>
                <a:lnTo>
                  <a:pt x="2250948" y="81581"/>
                </a:lnTo>
                <a:close/>
              </a:path>
              <a:path w="2252471" h="379475">
                <a:moveTo>
                  <a:pt x="2249424" y="73571"/>
                </a:moveTo>
                <a:lnTo>
                  <a:pt x="2249424" y="76200"/>
                </a:lnTo>
                <a:lnTo>
                  <a:pt x="2249924" y="76200"/>
                </a:lnTo>
                <a:lnTo>
                  <a:pt x="2249424" y="73571"/>
                </a:lnTo>
                <a:close/>
              </a:path>
              <a:path w="2252471" h="379475">
                <a:moveTo>
                  <a:pt x="2247900" y="68487"/>
                </a:moveTo>
                <a:lnTo>
                  <a:pt x="2247900" y="70103"/>
                </a:lnTo>
                <a:lnTo>
                  <a:pt x="2248459" y="70103"/>
                </a:lnTo>
                <a:lnTo>
                  <a:pt x="2247900" y="68487"/>
                </a:lnTo>
                <a:close/>
              </a:path>
              <a:path w="2252471" h="379475">
                <a:moveTo>
                  <a:pt x="2246376" y="64085"/>
                </a:moveTo>
                <a:lnTo>
                  <a:pt x="2246376" y="65531"/>
                </a:lnTo>
                <a:lnTo>
                  <a:pt x="2246876" y="65531"/>
                </a:lnTo>
                <a:lnTo>
                  <a:pt x="2246376" y="64085"/>
                </a:lnTo>
                <a:close/>
              </a:path>
              <a:path w="2252471" h="379475">
                <a:moveTo>
                  <a:pt x="2244852" y="59683"/>
                </a:moveTo>
                <a:lnTo>
                  <a:pt x="2244852" y="60959"/>
                </a:lnTo>
                <a:lnTo>
                  <a:pt x="2245293" y="60959"/>
                </a:lnTo>
                <a:lnTo>
                  <a:pt x="2244852" y="59683"/>
                </a:lnTo>
                <a:close/>
              </a:path>
              <a:path w="2252471" h="379475">
                <a:moveTo>
                  <a:pt x="2243327" y="56414"/>
                </a:moveTo>
                <a:lnTo>
                  <a:pt x="2243327" y="57911"/>
                </a:lnTo>
                <a:lnTo>
                  <a:pt x="2244100" y="57911"/>
                </a:lnTo>
                <a:lnTo>
                  <a:pt x="2243327" y="56414"/>
                </a:lnTo>
                <a:close/>
              </a:path>
              <a:path w="2252471" h="379475">
                <a:moveTo>
                  <a:pt x="2241803" y="53460"/>
                </a:moveTo>
                <a:lnTo>
                  <a:pt x="2241803" y="54863"/>
                </a:lnTo>
                <a:lnTo>
                  <a:pt x="2242527" y="54863"/>
                </a:lnTo>
                <a:lnTo>
                  <a:pt x="2241803" y="53460"/>
                </a:lnTo>
                <a:close/>
              </a:path>
              <a:path w="2252471" h="379475">
                <a:moveTo>
                  <a:pt x="2240279" y="50507"/>
                </a:moveTo>
                <a:lnTo>
                  <a:pt x="2240279" y="51815"/>
                </a:lnTo>
                <a:lnTo>
                  <a:pt x="2240955" y="51815"/>
                </a:lnTo>
                <a:lnTo>
                  <a:pt x="2240279" y="50507"/>
                </a:lnTo>
                <a:close/>
              </a:path>
              <a:path w="2252471" h="379475">
                <a:moveTo>
                  <a:pt x="2238755" y="47553"/>
                </a:moveTo>
                <a:lnTo>
                  <a:pt x="2238755" y="48768"/>
                </a:lnTo>
                <a:lnTo>
                  <a:pt x="2239382" y="48768"/>
                </a:lnTo>
                <a:lnTo>
                  <a:pt x="2238755" y="47553"/>
                </a:lnTo>
                <a:close/>
              </a:path>
              <a:path w="2252471" h="379475">
                <a:moveTo>
                  <a:pt x="2235708" y="42930"/>
                </a:moveTo>
                <a:lnTo>
                  <a:pt x="2235708" y="44195"/>
                </a:lnTo>
                <a:lnTo>
                  <a:pt x="2237102" y="44893"/>
                </a:lnTo>
                <a:lnTo>
                  <a:pt x="2235708" y="42930"/>
                </a:lnTo>
                <a:close/>
              </a:path>
              <a:path w="2252471" h="379475">
                <a:moveTo>
                  <a:pt x="2231135" y="36496"/>
                </a:moveTo>
                <a:lnTo>
                  <a:pt x="2231135" y="38100"/>
                </a:lnTo>
                <a:lnTo>
                  <a:pt x="2232275" y="38100"/>
                </a:lnTo>
                <a:lnTo>
                  <a:pt x="2231135" y="36496"/>
                </a:lnTo>
                <a:close/>
              </a:path>
              <a:path w="2252471" h="379475">
                <a:moveTo>
                  <a:pt x="2215713" y="21153"/>
                </a:moveTo>
                <a:lnTo>
                  <a:pt x="2215895" y="21336"/>
                </a:lnTo>
                <a:lnTo>
                  <a:pt x="2216025" y="21400"/>
                </a:lnTo>
                <a:lnTo>
                  <a:pt x="2215713" y="21153"/>
                </a:lnTo>
                <a:close/>
              </a:path>
              <a:path w="2252471" h="379475">
                <a:moveTo>
                  <a:pt x="47243" y="13715"/>
                </a:moveTo>
                <a:lnTo>
                  <a:pt x="46763" y="13955"/>
                </a:lnTo>
                <a:lnTo>
                  <a:pt x="47243" y="13715"/>
                </a:lnTo>
                <a:close/>
              </a:path>
              <a:path w="2252471" h="379475">
                <a:moveTo>
                  <a:pt x="2184850" y="4342"/>
                </a:moveTo>
                <a:lnTo>
                  <a:pt x="2179600" y="3118"/>
                </a:lnTo>
                <a:lnTo>
                  <a:pt x="2185416" y="4571"/>
                </a:lnTo>
                <a:lnTo>
                  <a:pt x="2184850" y="4342"/>
                </a:lnTo>
                <a:close/>
              </a:path>
              <a:path w="2252471" h="379475">
                <a:moveTo>
                  <a:pt x="2171007" y="1113"/>
                </a:moveTo>
                <a:lnTo>
                  <a:pt x="2162959" y="497"/>
                </a:lnTo>
                <a:lnTo>
                  <a:pt x="2172422" y="1443"/>
                </a:lnTo>
                <a:lnTo>
                  <a:pt x="2171007" y="1113"/>
                </a:lnTo>
                <a:close/>
              </a:path>
              <a:path w="2252471" h="379475">
                <a:moveTo>
                  <a:pt x="92250" y="223"/>
                </a:moveTo>
                <a:lnTo>
                  <a:pt x="84658" y="675"/>
                </a:lnTo>
                <a:lnTo>
                  <a:pt x="81513" y="1297"/>
                </a:lnTo>
                <a:lnTo>
                  <a:pt x="92250" y="223"/>
                </a:lnTo>
                <a:close/>
              </a:path>
              <a:path w="2252471" h="379475">
                <a:moveTo>
                  <a:pt x="2156459" y="0"/>
                </a:moveTo>
                <a:lnTo>
                  <a:pt x="96012" y="0"/>
                </a:lnTo>
                <a:lnTo>
                  <a:pt x="21564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87324" y="5500116"/>
            <a:ext cx="2250948" cy="303276"/>
          </a:xfrm>
          <a:custGeom>
            <a:avLst/>
            <a:gdLst/>
            <a:ahLst/>
            <a:cxnLst/>
            <a:rect l="l" t="t" r="r" b="b"/>
            <a:pathLst>
              <a:path w="2250948" h="303275">
                <a:moveTo>
                  <a:pt x="2177795" y="301752"/>
                </a:moveTo>
                <a:lnTo>
                  <a:pt x="2186940" y="298704"/>
                </a:lnTo>
                <a:lnTo>
                  <a:pt x="2196083" y="295655"/>
                </a:lnTo>
                <a:lnTo>
                  <a:pt x="2203704" y="291084"/>
                </a:lnTo>
                <a:lnTo>
                  <a:pt x="2212848" y="286512"/>
                </a:lnTo>
                <a:lnTo>
                  <a:pt x="2220467" y="280416"/>
                </a:lnTo>
                <a:lnTo>
                  <a:pt x="2226563" y="274319"/>
                </a:lnTo>
                <a:lnTo>
                  <a:pt x="2232659" y="268224"/>
                </a:lnTo>
                <a:lnTo>
                  <a:pt x="2238755" y="260604"/>
                </a:lnTo>
                <a:lnTo>
                  <a:pt x="2243328" y="251460"/>
                </a:lnTo>
                <a:lnTo>
                  <a:pt x="2247900" y="243840"/>
                </a:lnTo>
                <a:lnTo>
                  <a:pt x="2249728" y="231952"/>
                </a:lnTo>
                <a:lnTo>
                  <a:pt x="2249424" y="233171"/>
                </a:lnTo>
                <a:lnTo>
                  <a:pt x="2246375" y="242315"/>
                </a:lnTo>
                <a:lnTo>
                  <a:pt x="2241804" y="251457"/>
                </a:lnTo>
                <a:lnTo>
                  <a:pt x="2240279" y="254507"/>
                </a:lnTo>
                <a:lnTo>
                  <a:pt x="2239518" y="255269"/>
                </a:lnTo>
                <a:lnTo>
                  <a:pt x="2237232" y="259080"/>
                </a:lnTo>
                <a:lnTo>
                  <a:pt x="2235199" y="261620"/>
                </a:lnTo>
                <a:lnTo>
                  <a:pt x="2234183" y="263651"/>
                </a:lnTo>
                <a:lnTo>
                  <a:pt x="2231138" y="266697"/>
                </a:lnTo>
                <a:lnTo>
                  <a:pt x="2229611" y="268224"/>
                </a:lnTo>
                <a:lnTo>
                  <a:pt x="2228087" y="271271"/>
                </a:lnTo>
                <a:lnTo>
                  <a:pt x="2223516" y="275844"/>
                </a:lnTo>
                <a:lnTo>
                  <a:pt x="2220467" y="277367"/>
                </a:lnTo>
                <a:lnTo>
                  <a:pt x="2218943" y="278892"/>
                </a:lnTo>
                <a:lnTo>
                  <a:pt x="2215895" y="281939"/>
                </a:lnTo>
                <a:lnTo>
                  <a:pt x="2213864" y="282955"/>
                </a:lnTo>
                <a:lnTo>
                  <a:pt x="2211324" y="284988"/>
                </a:lnTo>
                <a:lnTo>
                  <a:pt x="2207513" y="287274"/>
                </a:lnTo>
                <a:lnTo>
                  <a:pt x="2206751" y="288035"/>
                </a:lnTo>
                <a:lnTo>
                  <a:pt x="2203706" y="289558"/>
                </a:lnTo>
                <a:lnTo>
                  <a:pt x="2194559" y="294131"/>
                </a:lnTo>
                <a:lnTo>
                  <a:pt x="2185416" y="297179"/>
                </a:lnTo>
                <a:lnTo>
                  <a:pt x="2179319" y="298703"/>
                </a:lnTo>
                <a:lnTo>
                  <a:pt x="2171700" y="300228"/>
                </a:lnTo>
                <a:lnTo>
                  <a:pt x="2171700" y="301751"/>
                </a:lnTo>
                <a:lnTo>
                  <a:pt x="83819" y="300228"/>
                </a:lnTo>
                <a:lnTo>
                  <a:pt x="76200" y="298703"/>
                </a:lnTo>
                <a:lnTo>
                  <a:pt x="73154" y="297942"/>
                </a:lnTo>
                <a:lnTo>
                  <a:pt x="68580" y="297180"/>
                </a:lnTo>
                <a:lnTo>
                  <a:pt x="66674" y="296036"/>
                </a:lnTo>
                <a:lnTo>
                  <a:pt x="60959" y="294131"/>
                </a:lnTo>
                <a:lnTo>
                  <a:pt x="51816" y="289560"/>
                </a:lnTo>
                <a:lnTo>
                  <a:pt x="45719" y="286512"/>
                </a:lnTo>
                <a:lnTo>
                  <a:pt x="44196" y="284988"/>
                </a:lnTo>
                <a:lnTo>
                  <a:pt x="41147" y="283463"/>
                </a:lnTo>
                <a:lnTo>
                  <a:pt x="38100" y="280415"/>
                </a:lnTo>
                <a:lnTo>
                  <a:pt x="35051" y="278891"/>
                </a:lnTo>
                <a:lnTo>
                  <a:pt x="24383" y="268223"/>
                </a:lnTo>
                <a:lnTo>
                  <a:pt x="22859" y="268223"/>
                </a:lnTo>
                <a:lnTo>
                  <a:pt x="22859" y="265176"/>
                </a:lnTo>
                <a:lnTo>
                  <a:pt x="19811" y="262128"/>
                </a:lnTo>
                <a:lnTo>
                  <a:pt x="18287" y="262128"/>
                </a:lnTo>
                <a:lnTo>
                  <a:pt x="18287" y="259079"/>
                </a:lnTo>
                <a:lnTo>
                  <a:pt x="15239" y="257555"/>
                </a:lnTo>
                <a:lnTo>
                  <a:pt x="15239" y="254507"/>
                </a:lnTo>
                <a:lnTo>
                  <a:pt x="13715" y="254507"/>
                </a:lnTo>
                <a:lnTo>
                  <a:pt x="13715" y="251460"/>
                </a:lnTo>
                <a:lnTo>
                  <a:pt x="12191" y="251460"/>
                </a:lnTo>
                <a:lnTo>
                  <a:pt x="12191" y="248412"/>
                </a:lnTo>
                <a:lnTo>
                  <a:pt x="10667" y="248412"/>
                </a:lnTo>
                <a:lnTo>
                  <a:pt x="10667" y="245363"/>
                </a:lnTo>
                <a:lnTo>
                  <a:pt x="9143" y="245363"/>
                </a:lnTo>
                <a:lnTo>
                  <a:pt x="9143" y="242315"/>
                </a:lnTo>
                <a:lnTo>
                  <a:pt x="7619" y="242315"/>
                </a:lnTo>
                <a:lnTo>
                  <a:pt x="7619" y="237744"/>
                </a:lnTo>
                <a:lnTo>
                  <a:pt x="6095" y="237744"/>
                </a:lnTo>
                <a:lnTo>
                  <a:pt x="6095" y="234695"/>
                </a:lnTo>
                <a:lnTo>
                  <a:pt x="4571" y="234695"/>
                </a:lnTo>
                <a:lnTo>
                  <a:pt x="7620" y="243840"/>
                </a:lnTo>
                <a:lnTo>
                  <a:pt x="10668" y="251460"/>
                </a:lnTo>
                <a:lnTo>
                  <a:pt x="16764" y="260604"/>
                </a:lnTo>
                <a:lnTo>
                  <a:pt x="21336" y="268224"/>
                </a:lnTo>
                <a:lnTo>
                  <a:pt x="59436" y="295655"/>
                </a:lnTo>
                <a:lnTo>
                  <a:pt x="86868" y="303276"/>
                </a:lnTo>
                <a:lnTo>
                  <a:pt x="2167128" y="303276"/>
                </a:lnTo>
                <a:lnTo>
                  <a:pt x="2177795" y="301752"/>
                </a:lnTo>
                <a:close/>
              </a:path>
              <a:path w="2250948" h="303275">
                <a:moveTo>
                  <a:pt x="4571" y="228599"/>
                </a:moveTo>
                <a:lnTo>
                  <a:pt x="3047" y="228599"/>
                </a:lnTo>
                <a:lnTo>
                  <a:pt x="3047" y="220979"/>
                </a:lnTo>
                <a:lnTo>
                  <a:pt x="1523" y="220979"/>
                </a:lnTo>
                <a:lnTo>
                  <a:pt x="1523" y="4571"/>
                </a:lnTo>
                <a:lnTo>
                  <a:pt x="1524" y="0"/>
                </a:lnTo>
                <a:lnTo>
                  <a:pt x="0" y="9144"/>
                </a:lnTo>
                <a:lnTo>
                  <a:pt x="0" y="214884"/>
                </a:lnTo>
                <a:lnTo>
                  <a:pt x="1524" y="225552"/>
                </a:lnTo>
                <a:lnTo>
                  <a:pt x="4571" y="234695"/>
                </a:lnTo>
                <a:lnTo>
                  <a:pt x="4571" y="228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88848" y="5422392"/>
            <a:ext cx="2253996" cy="321564"/>
          </a:xfrm>
          <a:custGeom>
            <a:avLst/>
            <a:gdLst/>
            <a:ahLst/>
            <a:cxnLst/>
            <a:rect l="l" t="t" r="r" b="b"/>
            <a:pathLst>
              <a:path w="2253996" h="321563">
                <a:moveTo>
                  <a:pt x="1523" y="74675"/>
                </a:moveTo>
                <a:lnTo>
                  <a:pt x="3047" y="68581"/>
                </a:lnTo>
                <a:lnTo>
                  <a:pt x="0" y="77724"/>
                </a:lnTo>
                <a:lnTo>
                  <a:pt x="0" y="82295"/>
                </a:lnTo>
                <a:lnTo>
                  <a:pt x="1523" y="74675"/>
                </a:lnTo>
                <a:close/>
              </a:path>
              <a:path w="2253996" h="321563">
                <a:moveTo>
                  <a:pt x="6095" y="60959"/>
                </a:moveTo>
                <a:lnTo>
                  <a:pt x="7619" y="56387"/>
                </a:lnTo>
                <a:lnTo>
                  <a:pt x="10667" y="50291"/>
                </a:lnTo>
                <a:lnTo>
                  <a:pt x="12191" y="48768"/>
                </a:lnTo>
                <a:lnTo>
                  <a:pt x="15239" y="42672"/>
                </a:lnTo>
                <a:lnTo>
                  <a:pt x="9144" y="50292"/>
                </a:lnTo>
                <a:lnTo>
                  <a:pt x="6096" y="59436"/>
                </a:lnTo>
                <a:lnTo>
                  <a:pt x="4572" y="64007"/>
                </a:lnTo>
                <a:lnTo>
                  <a:pt x="6095" y="60959"/>
                </a:lnTo>
                <a:close/>
              </a:path>
              <a:path w="2253996" h="321563">
                <a:moveTo>
                  <a:pt x="18287" y="39623"/>
                </a:moveTo>
                <a:lnTo>
                  <a:pt x="19811" y="36575"/>
                </a:lnTo>
                <a:lnTo>
                  <a:pt x="35051" y="21336"/>
                </a:lnTo>
                <a:lnTo>
                  <a:pt x="38099" y="19811"/>
                </a:lnTo>
                <a:lnTo>
                  <a:pt x="41146" y="16764"/>
                </a:lnTo>
                <a:lnTo>
                  <a:pt x="33528" y="21336"/>
                </a:lnTo>
                <a:lnTo>
                  <a:pt x="25908" y="27432"/>
                </a:lnTo>
                <a:lnTo>
                  <a:pt x="19812" y="35052"/>
                </a:lnTo>
                <a:lnTo>
                  <a:pt x="15240" y="42671"/>
                </a:lnTo>
                <a:lnTo>
                  <a:pt x="18287" y="39623"/>
                </a:lnTo>
                <a:close/>
              </a:path>
              <a:path w="2253996" h="321563">
                <a:moveTo>
                  <a:pt x="2249424" y="312419"/>
                </a:moveTo>
                <a:lnTo>
                  <a:pt x="2252471" y="303276"/>
                </a:lnTo>
                <a:lnTo>
                  <a:pt x="2253996" y="292608"/>
                </a:lnTo>
                <a:lnTo>
                  <a:pt x="2253996" y="86868"/>
                </a:lnTo>
                <a:lnTo>
                  <a:pt x="2252471" y="77724"/>
                </a:lnTo>
                <a:lnTo>
                  <a:pt x="2249424" y="68580"/>
                </a:lnTo>
                <a:lnTo>
                  <a:pt x="2246376" y="59436"/>
                </a:lnTo>
                <a:lnTo>
                  <a:pt x="2241804" y="50292"/>
                </a:lnTo>
                <a:lnTo>
                  <a:pt x="2231135" y="35052"/>
                </a:lnTo>
                <a:lnTo>
                  <a:pt x="2225039" y="27432"/>
                </a:lnTo>
                <a:lnTo>
                  <a:pt x="2218943" y="21336"/>
                </a:lnTo>
                <a:lnTo>
                  <a:pt x="2211325" y="16764"/>
                </a:lnTo>
                <a:lnTo>
                  <a:pt x="2215895" y="21336"/>
                </a:lnTo>
                <a:lnTo>
                  <a:pt x="2218943" y="22859"/>
                </a:lnTo>
                <a:lnTo>
                  <a:pt x="2231135" y="35052"/>
                </a:lnTo>
                <a:lnTo>
                  <a:pt x="2231135" y="38100"/>
                </a:lnTo>
                <a:lnTo>
                  <a:pt x="2232659" y="38100"/>
                </a:lnTo>
                <a:lnTo>
                  <a:pt x="2235708" y="41147"/>
                </a:lnTo>
                <a:lnTo>
                  <a:pt x="2235708" y="44195"/>
                </a:lnTo>
                <a:lnTo>
                  <a:pt x="2238755" y="45719"/>
                </a:lnTo>
                <a:lnTo>
                  <a:pt x="2238755" y="48768"/>
                </a:lnTo>
                <a:lnTo>
                  <a:pt x="2240279" y="48768"/>
                </a:lnTo>
                <a:lnTo>
                  <a:pt x="2240279" y="51815"/>
                </a:lnTo>
                <a:lnTo>
                  <a:pt x="2241803" y="51815"/>
                </a:lnTo>
                <a:lnTo>
                  <a:pt x="2241803" y="54863"/>
                </a:lnTo>
                <a:lnTo>
                  <a:pt x="2243327" y="54863"/>
                </a:lnTo>
                <a:lnTo>
                  <a:pt x="2243327" y="57911"/>
                </a:lnTo>
                <a:lnTo>
                  <a:pt x="2244851" y="57911"/>
                </a:lnTo>
                <a:lnTo>
                  <a:pt x="2244851" y="60959"/>
                </a:lnTo>
                <a:lnTo>
                  <a:pt x="2246376" y="60959"/>
                </a:lnTo>
                <a:lnTo>
                  <a:pt x="2246376" y="65531"/>
                </a:lnTo>
                <a:lnTo>
                  <a:pt x="2247900" y="65531"/>
                </a:lnTo>
                <a:lnTo>
                  <a:pt x="2247900" y="70103"/>
                </a:lnTo>
                <a:lnTo>
                  <a:pt x="2249424" y="70103"/>
                </a:lnTo>
                <a:lnTo>
                  <a:pt x="2249424" y="76200"/>
                </a:lnTo>
                <a:lnTo>
                  <a:pt x="2250948" y="76200"/>
                </a:lnTo>
                <a:lnTo>
                  <a:pt x="2250948" y="83819"/>
                </a:lnTo>
                <a:lnTo>
                  <a:pt x="2252471" y="83819"/>
                </a:lnTo>
                <a:lnTo>
                  <a:pt x="2250948" y="297179"/>
                </a:lnTo>
                <a:lnTo>
                  <a:pt x="2249424" y="304800"/>
                </a:lnTo>
                <a:lnTo>
                  <a:pt x="2248204" y="309676"/>
                </a:lnTo>
                <a:lnTo>
                  <a:pt x="2246376" y="321564"/>
                </a:lnTo>
                <a:lnTo>
                  <a:pt x="2249424" y="312419"/>
                </a:lnTo>
                <a:close/>
              </a:path>
              <a:path w="2253996" h="321563">
                <a:moveTo>
                  <a:pt x="2202180" y="10668"/>
                </a:moveTo>
                <a:lnTo>
                  <a:pt x="2194560" y="7620"/>
                </a:lnTo>
                <a:lnTo>
                  <a:pt x="2203703" y="12191"/>
                </a:lnTo>
                <a:lnTo>
                  <a:pt x="2205227" y="13715"/>
                </a:lnTo>
                <a:lnTo>
                  <a:pt x="2211321" y="16762"/>
                </a:lnTo>
                <a:lnTo>
                  <a:pt x="2202180" y="10668"/>
                </a:lnTo>
                <a:close/>
              </a:path>
              <a:path w="2253996" h="321563">
                <a:moveTo>
                  <a:pt x="47243" y="13715"/>
                </a:moveTo>
                <a:lnTo>
                  <a:pt x="48767" y="12191"/>
                </a:lnTo>
                <a:lnTo>
                  <a:pt x="57911" y="7620"/>
                </a:lnTo>
                <a:lnTo>
                  <a:pt x="48768" y="10668"/>
                </a:lnTo>
                <a:lnTo>
                  <a:pt x="41149" y="16762"/>
                </a:lnTo>
                <a:lnTo>
                  <a:pt x="47243" y="13715"/>
                </a:lnTo>
                <a:close/>
              </a:path>
              <a:path w="2253996" h="321563">
                <a:moveTo>
                  <a:pt x="2185416" y="3048"/>
                </a:moveTo>
                <a:lnTo>
                  <a:pt x="2176271" y="1524"/>
                </a:lnTo>
                <a:lnTo>
                  <a:pt x="2165604" y="0"/>
                </a:lnTo>
                <a:lnTo>
                  <a:pt x="85344" y="0"/>
                </a:lnTo>
                <a:lnTo>
                  <a:pt x="76200" y="1524"/>
                </a:lnTo>
                <a:lnTo>
                  <a:pt x="67056" y="3048"/>
                </a:lnTo>
                <a:lnTo>
                  <a:pt x="57912" y="7619"/>
                </a:lnTo>
                <a:lnTo>
                  <a:pt x="71627" y="3047"/>
                </a:lnTo>
                <a:lnTo>
                  <a:pt x="79247" y="1523"/>
                </a:lnTo>
                <a:lnTo>
                  <a:pt x="94487" y="0"/>
                </a:lnTo>
                <a:lnTo>
                  <a:pt x="2157984" y="0"/>
                </a:lnTo>
                <a:lnTo>
                  <a:pt x="2173224" y="1523"/>
                </a:lnTo>
                <a:lnTo>
                  <a:pt x="2185416" y="4571"/>
                </a:lnTo>
                <a:lnTo>
                  <a:pt x="2194559" y="7619"/>
                </a:lnTo>
                <a:lnTo>
                  <a:pt x="2185416" y="3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688847" y="5422392"/>
            <a:ext cx="2252471" cy="379476"/>
          </a:xfrm>
          <a:custGeom>
            <a:avLst/>
            <a:gdLst/>
            <a:ahLst/>
            <a:cxnLst/>
            <a:rect l="l" t="t" r="r" b="b"/>
            <a:pathLst>
              <a:path w="2252471" h="379475">
                <a:moveTo>
                  <a:pt x="0" y="97536"/>
                </a:moveTo>
                <a:lnTo>
                  <a:pt x="9230" y="55871"/>
                </a:lnTo>
                <a:lnTo>
                  <a:pt x="34159" y="22996"/>
                </a:lnTo>
                <a:lnTo>
                  <a:pt x="70644" y="3446"/>
                </a:lnTo>
                <a:lnTo>
                  <a:pt x="96012" y="0"/>
                </a:lnTo>
                <a:lnTo>
                  <a:pt x="2156459" y="0"/>
                </a:lnTo>
                <a:lnTo>
                  <a:pt x="2197835" y="9518"/>
                </a:lnTo>
                <a:lnTo>
                  <a:pt x="2230108" y="35050"/>
                </a:lnTo>
                <a:lnTo>
                  <a:pt x="2249136" y="72057"/>
                </a:lnTo>
                <a:lnTo>
                  <a:pt x="2252471" y="97536"/>
                </a:lnTo>
                <a:lnTo>
                  <a:pt x="2252471" y="283464"/>
                </a:lnTo>
                <a:lnTo>
                  <a:pt x="2243099" y="325138"/>
                </a:lnTo>
                <a:lnTo>
                  <a:pt x="2217811" y="357530"/>
                </a:lnTo>
                <a:lnTo>
                  <a:pt x="2180848" y="376398"/>
                </a:lnTo>
                <a:lnTo>
                  <a:pt x="2156459" y="379476"/>
                </a:lnTo>
                <a:lnTo>
                  <a:pt x="96012" y="379476"/>
                </a:lnTo>
                <a:lnTo>
                  <a:pt x="54337" y="370103"/>
                </a:lnTo>
                <a:lnTo>
                  <a:pt x="21945" y="344815"/>
                </a:lnTo>
                <a:lnTo>
                  <a:pt x="3077" y="307852"/>
                </a:lnTo>
                <a:lnTo>
                  <a:pt x="0" y="283464"/>
                </a:lnTo>
                <a:lnTo>
                  <a:pt x="0" y="975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687324" y="5500116"/>
            <a:ext cx="2250948" cy="303276"/>
          </a:xfrm>
          <a:custGeom>
            <a:avLst/>
            <a:gdLst/>
            <a:ahLst/>
            <a:cxnLst/>
            <a:rect l="l" t="t" r="r" b="b"/>
            <a:pathLst>
              <a:path w="2250948" h="303275">
                <a:moveTo>
                  <a:pt x="88391" y="300228"/>
                </a:moveTo>
                <a:lnTo>
                  <a:pt x="2167128" y="300228"/>
                </a:lnTo>
                <a:lnTo>
                  <a:pt x="2176271" y="298704"/>
                </a:lnTo>
                <a:lnTo>
                  <a:pt x="2185416" y="297180"/>
                </a:lnTo>
                <a:lnTo>
                  <a:pt x="2194559" y="292607"/>
                </a:lnTo>
                <a:lnTo>
                  <a:pt x="2203704" y="289560"/>
                </a:lnTo>
                <a:lnTo>
                  <a:pt x="2211324" y="284988"/>
                </a:lnTo>
                <a:lnTo>
                  <a:pt x="2218944" y="278892"/>
                </a:lnTo>
                <a:lnTo>
                  <a:pt x="2217420" y="278892"/>
                </a:lnTo>
                <a:lnTo>
                  <a:pt x="2225040" y="272795"/>
                </a:lnTo>
                <a:lnTo>
                  <a:pt x="2231136" y="266700"/>
                </a:lnTo>
                <a:lnTo>
                  <a:pt x="2237232" y="259080"/>
                </a:lnTo>
                <a:lnTo>
                  <a:pt x="2241804" y="251460"/>
                </a:lnTo>
                <a:lnTo>
                  <a:pt x="2244851" y="242316"/>
                </a:lnTo>
                <a:lnTo>
                  <a:pt x="2247900" y="233172"/>
                </a:lnTo>
                <a:lnTo>
                  <a:pt x="2247900" y="234695"/>
                </a:lnTo>
                <a:lnTo>
                  <a:pt x="2250948" y="224028"/>
                </a:lnTo>
                <a:lnTo>
                  <a:pt x="2247900" y="243840"/>
                </a:lnTo>
                <a:lnTo>
                  <a:pt x="2243328" y="251460"/>
                </a:lnTo>
                <a:lnTo>
                  <a:pt x="2238755" y="260604"/>
                </a:lnTo>
                <a:lnTo>
                  <a:pt x="2232659" y="268224"/>
                </a:lnTo>
                <a:lnTo>
                  <a:pt x="2226563" y="274319"/>
                </a:lnTo>
                <a:lnTo>
                  <a:pt x="2220467" y="280416"/>
                </a:lnTo>
                <a:lnTo>
                  <a:pt x="2212848" y="286512"/>
                </a:lnTo>
                <a:lnTo>
                  <a:pt x="2203704" y="291084"/>
                </a:lnTo>
                <a:lnTo>
                  <a:pt x="2196083" y="295655"/>
                </a:lnTo>
                <a:lnTo>
                  <a:pt x="2186940" y="298704"/>
                </a:lnTo>
                <a:lnTo>
                  <a:pt x="2177795" y="301752"/>
                </a:lnTo>
                <a:lnTo>
                  <a:pt x="2167128" y="303276"/>
                </a:lnTo>
                <a:lnTo>
                  <a:pt x="86868" y="303276"/>
                </a:lnTo>
                <a:lnTo>
                  <a:pt x="50292" y="291084"/>
                </a:lnTo>
                <a:lnTo>
                  <a:pt x="16764" y="260604"/>
                </a:lnTo>
                <a:lnTo>
                  <a:pt x="10668" y="251460"/>
                </a:lnTo>
                <a:lnTo>
                  <a:pt x="7620" y="243840"/>
                </a:lnTo>
                <a:lnTo>
                  <a:pt x="4572" y="234695"/>
                </a:lnTo>
                <a:lnTo>
                  <a:pt x="1524" y="225552"/>
                </a:lnTo>
                <a:lnTo>
                  <a:pt x="0" y="214884"/>
                </a:lnTo>
                <a:lnTo>
                  <a:pt x="0" y="9144"/>
                </a:lnTo>
                <a:lnTo>
                  <a:pt x="1524" y="0"/>
                </a:lnTo>
                <a:lnTo>
                  <a:pt x="1524" y="205740"/>
                </a:lnTo>
                <a:lnTo>
                  <a:pt x="3048" y="214884"/>
                </a:lnTo>
                <a:lnTo>
                  <a:pt x="4572" y="224028"/>
                </a:lnTo>
                <a:lnTo>
                  <a:pt x="6096" y="234695"/>
                </a:lnTo>
                <a:lnTo>
                  <a:pt x="6096" y="233172"/>
                </a:lnTo>
                <a:lnTo>
                  <a:pt x="9144" y="242316"/>
                </a:lnTo>
                <a:lnTo>
                  <a:pt x="13716" y="251460"/>
                </a:lnTo>
                <a:lnTo>
                  <a:pt x="18288" y="259080"/>
                </a:lnTo>
                <a:lnTo>
                  <a:pt x="24384" y="266700"/>
                </a:lnTo>
                <a:lnTo>
                  <a:pt x="30480" y="272795"/>
                </a:lnTo>
                <a:lnTo>
                  <a:pt x="36576" y="278892"/>
                </a:lnTo>
                <a:lnTo>
                  <a:pt x="44195" y="284988"/>
                </a:lnTo>
                <a:lnTo>
                  <a:pt x="51816" y="289560"/>
                </a:lnTo>
                <a:lnTo>
                  <a:pt x="60960" y="292607"/>
                </a:lnTo>
                <a:lnTo>
                  <a:pt x="68580" y="297180"/>
                </a:lnTo>
                <a:lnTo>
                  <a:pt x="77724" y="298704"/>
                </a:lnTo>
                <a:lnTo>
                  <a:pt x="88391" y="3002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688848" y="5422392"/>
            <a:ext cx="2253996" cy="321564"/>
          </a:xfrm>
          <a:custGeom>
            <a:avLst/>
            <a:gdLst/>
            <a:ahLst/>
            <a:cxnLst/>
            <a:rect l="l" t="t" r="r" b="b"/>
            <a:pathLst>
              <a:path w="2253996" h="321563">
                <a:moveTo>
                  <a:pt x="3048" y="77724"/>
                </a:moveTo>
                <a:lnTo>
                  <a:pt x="1524" y="86868"/>
                </a:lnTo>
                <a:lnTo>
                  <a:pt x="0" y="97536"/>
                </a:lnTo>
                <a:lnTo>
                  <a:pt x="0" y="77724"/>
                </a:lnTo>
                <a:lnTo>
                  <a:pt x="3048" y="68580"/>
                </a:lnTo>
                <a:lnTo>
                  <a:pt x="6096" y="59436"/>
                </a:lnTo>
                <a:lnTo>
                  <a:pt x="9144" y="50292"/>
                </a:lnTo>
                <a:lnTo>
                  <a:pt x="15240" y="42672"/>
                </a:lnTo>
                <a:lnTo>
                  <a:pt x="19812" y="35052"/>
                </a:lnTo>
                <a:lnTo>
                  <a:pt x="25908" y="27432"/>
                </a:lnTo>
                <a:lnTo>
                  <a:pt x="33528" y="21336"/>
                </a:lnTo>
                <a:lnTo>
                  <a:pt x="41148" y="16764"/>
                </a:lnTo>
                <a:lnTo>
                  <a:pt x="48768" y="10668"/>
                </a:lnTo>
                <a:lnTo>
                  <a:pt x="57912" y="7620"/>
                </a:lnTo>
                <a:lnTo>
                  <a:pt x="67056" y="3048"/>
                </a:lnTo>
                <a:lnTo>
                  <a:pt x="76200" y="1524"/>
                </a:lnTo>
                <a:lnTo>
                  <a:pt x="85344" y="0"/>
                </a:lnTo>
                <a:lnTo>
                  <a:pt x="2165604" y="0"/>
                </a:lnTo>
                <a:lnTo>
                  <a:pt x="2176271" y="1524"/>
                </a:lnTo>
                <a:lnTo>
                  <a:pt x="2185416" y="3048"/>
                </a:lnTo>
                <a:lnTo>
                  <a:pt x="2194559" y="7620"/>
                </a:lnTo>
                <a:lnTo>
                  <a:pt x="2202180" y="10668"/>
                </a:lnTo>
                <a:lnTo>
                  <a:pt x="2211324" y="16764"/>
                </a:lnTo>
                <a:lnTo>
                  <a:pt x="2218943" y="21336"/>
                </a:lnTo>
                <a:lnTo>
                  <a:pt x="2225039" y="27432"/>
                </a:lnTo>
                <a:lnTo>
                  <a:pt x="2231135" y="35052"/>
                </a:lnTo>
                <a:lnTo>
                  <a:pt x="2237231" y="42672"/>
                </a:lnTo>
                <a:lnTo>
                  <a:pt x="2241804" y="50292"/>
                </a:lnTo>
                <a:lnTo>
                  <a:pt x="2246376" y="59436"/>
                </a:lnTo>
                <a:lnTo>
                  <a:pt x="2249424" y="68580"/>
                </a:lnTo>
                <a:lnTo>
                  <a:pt x="2252471" y="77724"/>
                </a:lnTo>
                <a:lnTo>
                  <a:pt x="2253996" y="86868"/>
                </a:lnTo>
                <a:lnTo>
                  <a:pt x="2253996" y="292608"/>
                </a:lnTo>
                <a:lnTo>
                  <a:pt x="2252471" y="303276"/>
                </a:lnTo>
                <a:lnTo>
                  <a:pt x="2249424" y="312419"/>
                </a:lnTo>
                <a:lnTo>
                  <a:pt x="2246376" y="321564"/>
                </a:lnTo>
                <a:lnTo>
                  <a:pt x="2249424" y="301752"/>
                </a:lnTo>
                <a:lnTo>
                  <a:pt x="2250947" y="292608"/>
                </a:lnTo>
                <a:lnTo>
                  <a:pt x="2250947" y="86868"/>
                </a:lnTo>
                <a:lnTo>
                  <a:pt x="2249424" y="77724"/>
                </a:lnTo>
                <a:lnTo>
                  <a:pt x="2246376" y="68580"/>
                </a:lnTo>
                <a:lnTo>
                  <a:pt x="2243327" y="59436"/>
                </a:lnTo>
                <a:lnTo>
                  <a:pt x="2243327" y="60960"/>
                </a:lnTo>
                <a:lnTo>
                  <a:pt x="2240280" y="51816"/>
                </a:lnTo>
                <a:lnTo>
                  <a:pt x="2235708" y="44196"/>
                </a:lnTo>
                <a:lnTo>
                  <a:pt x="2229612" y="36576"/>
                </a:lnTo>
                <a:lnTo>
                  <a:pt x="2223516" y="30480"/>
                </a:lnTo>
                <a:lnTo>
                  <a:pt x="2215896" y="24384"/>
                </a:lnTo>
                <a:lnTo>
                  <a:pt x="2217420" y="24384"/>
                </a:lnTo>
                <a:lnTo>
                  <a:pt x="2209800" y="18288"/>
                </a:lnTo>
                <a:lnTo>
                  <a:pt x="2202180" y="13716"/>
                </a:lnTo>
                <a:lnTo>
                  <a:pt x="2193035" y="9144"/>
                </a:lnTo>
                <a:lnTo>
                  <a:pt x="2183892" y="6096"/>
                </a:lnTo>
                <a:lnTo>
                  <a:pt x="2174747" y="4572"/>
                </a:lnTo>
                <a:lnTo>
                  <a:pt x="2165604" y="3048"/>
                </a:lnTo>
                <a:lnTo>
                  <a:pt x="2156459" y="1524"/>
                </a:lnTo>
                <a:lnTo>
                  <a:pt x="96012" y="1524"/>
                </a:lnTo>
                <a:lnTo>
                  <a:pt x="86868" y="3048"/>
                </a:lnTo>
                <a:lnTo>
                  <a:pt x="76200" y="4572"/>
                </a:lnTo>
                <a:lnTo>
                  <a:pt x="67056" y="6096"/>
                </a:lnTo>
                <a:lnTo>
                  <a:pt x="59436" y="9144"/>
                </a:lnTo>
                <a:lnTo>
                  <a:pt x="50292" y="13716"/>
                </a:lnTo>
                <a:lnTo>
                  <a:pt x="42672" y="18288"/>
                </a:lnTo>
                <a:lnTo>
                  <a:pt x="35052" y="24384"/>
                </a:lnTo>
                <a:lnTo>
                  <a:pt x="28956" y="30480"/>
                </a:lnTo>
                <a:lnTo>
                  <a:pt x="22860" y="36576"/>
                </a:lnTo>
                <a:lnTo>
                  <a:pt x="16764" y="44196"/>
                </a:lnTo>
                <a:lnTo>
                  <a:pt x="12192" y="51816"/>
                </a:lnTo>
                <a:lnTo>
                  <a:pt x="7620" y="60960"/>
                </a:lnTo>
                <a:lnTo>
                  <a:pt x="7620" y="59436"/>
                </a:lnTo>
                <a:lnTo>
                  <a:pt x="4572" y="68580"/>
                </a:lnTo>
                <a:lnTo>
                  <a:pt x="3048" y="777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688847" y="5890259"/>
            <a:ext cx="2252471" cy="379476"/>
          </a:xfrm>
          <a:custGeom>
            <a:avLst/>
            <a:gdLst/>
            <a:ahLst/>
            <a:cxnLst/>
            <a:rect l="l" t="t" r="r" b="b"/>
            <a:pathLst>
              <a:path w="2252471" h="379475">
                <a:moveTo>
                  <a:pt x="2167813" y="378800"/>
                </a:moveTo>
                <a:lnTo>
                  <a:pt x="2181827" y="376029"/>
                </a:lnTo>
                <a:lnTo>
                  <a:pt x="2195017" y="371273"/>
                </a:lnTo>
                <a:lnTo>
                  <a:pt x="2207230" y="364701"/>
                </a:lnTo>
                <a:lnTo>
                  <a:pt x="2218312" y="356479"/>
                </a:lnTo>
                <a:lnTo>
                  <a:pt x="2228111" y="346777"/>
                </a:lnTo>
                <a:lnTo>
                  <a:pt x="2230797" y="343239"/>
                </a:lnTo>
                <a:lnTo>
                  <a:pt x="2217419" y="356616"/>
                </a:lnTo>
                <a:lnTo>
                  <a:pt x="2214371" y="358140"/>
                </a:lnTo>
                <a:lnTo>
                  <a:pt x="2211324" y="361188"/>
                </a:lnTo>
                <a:lnTo>
                  <a:pt x="2208276" y="362712"/>
                </a:lnTo>
                <a:lnTo>
                  <a:pt x="2206752" y="364236"/>
                </a:lnTo>
                <a:lnTo>
                  <a:pt x="2194560" y="370332"/>
                </a:lnTo>
                <a:lnTo>
                  <a:pt x="2180843" y="374904"/>
                </a:lnTo>
                <a:lnTo>
                  <a:pt x="2174748" y="376428"/>
                </a:lnTo>
                <a:lnTo>
                  <a:pt x="2162555" y="377952"/>
                </a:lnTo>
                <a:lnTo>
                  <a:pt x="2162555" y="379113"/>
                </a:lnTo>
                <a:lnTo>
                  <a:pt x="2167813" y="378800"/>
                </a:lnTo>
                <a:close/>
              </a:path>
              <a:path w="2252471" h="379475">
                <a:moveTo>
                  <a:pt x="2156532" y="379471"/>
                </a:moveTo>
                <a:lnTo>
                  <a:pt x="89916" y="377952"/>
                </a:lnTo>
                <a:lnTo>
                  <a:pt x="77724" y="376428"/>
                </a:lnTo>
                <a:lnTo>
                  <a:pt x="65531" y="373379"/>
                </a:lnTo>
                <a:lnTo>
                  <a:pt x="62483" y="371856"/>
                </a:lnTo>
                <a:lnTo>
                  <a:pt x="57912" y="370332"/>
                </a:lnTo>
                <a:lnTo>
                  <a:pt x="45720" y="364236"/>
                </a:lnTo>
                <a:lnTo>
                  <a:pt x="44195" y="362712"/>
                </a:lnTo>
                <a:lnTo>
                  <a:pt x="41147" y="361188"/>
                </a:lnTo>
                <a:lnTo>
                  <a:pt x="39624" y="359663"/>
                </a:lnTo>
                <a:lnTo>
                  <a:pt x="36576" y="358140"/>
                </a:lnTo>
                <a:lnTo>
                  <a:pt x="21335" y="342900"/>
                </a:lnTo>
                <a:lnTo>
                  <a:pt x="22363" y="344425"/>
                </a:lnTo>
                <a:lnTo>
                  <a:pt x="31853" y="354435"/>
                </a:lnTo>
                <a:lnTo>
                  <a:pt x="42662" y="363001"/>
                </a:lnTo>
                <a:lnTo>
                  <a:pt x="54636" y="369957"/>
                </a:lnTo>
                <a:lnTo>
                  <a:pt x="67621" y="375133"/>
                </a:lnTo>
                <a:lnTo>
                  <a:pt x="81464" y="378362"/>
                </a:lnTo>
                <a:lnTo>
                  <a:pt x="96012" y="379476"/>
                </a:lnTo>
                <a:lnTo>
                  <a:pt x="2156459" y="379476"/>
                </a:lnTo>
                <a:close/>
              </a:path>
              <a:path w="2252471" h="379475">
                <a:moveTo>
                  <a:pt x="19812" y="339852"/>
                </a:moveTo>
                <a:lnTo>
                  <a:pt x="17398" y="337439"/>
                </a:lnTo>
                <a:lnTo>
                  <a:pt x="19812" y="340835"/>
                </a:lnTo>
                <a:lnTo>
                  <a:pt x="19812" y="339852"/>
                </a:lnTo>
                <a:close/>
              </a:path>
              <a:path w="2252471" h="379475">
                <a:moveTo>
                  <a:pt x="15239" y="333756"/>
                </a:moveTo>
                <a:lnTo>
                  <a:pt x="14529" y="333400"/>
                </a:lnTo>
                <a:lnTo>
                  <a:pt x="15239" y="334400"/>
                </a:lnTo>
                <a:lnTo>
                  <a:pt x="15239" y="333756"/>
                </a:lnTo>
                <a:close/>
              </a:path>
              <a:path w="2252471" h="379475">
                <a:moveTo>
                  <a:pt x="4572" y="310895"/>
                </a:moveTo>
                <a:lnTo>
                  <a:pt x="4539" y="310895"/>
                </a:lnTo>
                <a:lnTo>
                  <a:pt x="4572" y="310988"/>
                </a:lnTo>
                <a:close/>
              </a:path>
              <a:path w="2252471" h="379475">
                <a:moveTo>
                  <a:pt x="3047" y="304800"/>
                </a:moveTo>
                <a:lnTo>
                  <a:pt x="2837" y="304800"/>
                </a:lnTo>
                <a:lnTo>
                  <a:pt x="3047" y="305904"/>
                </a:lnTo>
                <a:lnTo>
                  <a:pt x="3047" y="304800"/>
                </a:lnTo>
                <a:close/>
              </a:path>
              <a:path w="2252471" h="379475">
                <a:moveTo>
                  <a:pt x="1524" y="297179"/>
                </a:moveTo>
                <a:lnTo>
                  <a:pt x="1387" y="297179"/>
                </a:lnTo>
                <a:lnTo>
                  <a:pt x="1524" y="297895"/>
                </a:lnTo>
                <a:lnTo>
                  <a:pt x="1524" y="297179"/>
                </a:lnTo>
                <a:close/>
              </a:path>
              <a:path w="2252471" h="379475">
                <a:moveTo>
                  <a:pt x="2236471" y="335763"/>
                </a:moveTo>
                <a:lnTo>
                  <a:pt x="2243241" y="323604"/>
                </a:lnTo>
                <a:lnTo>
                  <a:pt x="2248267" y="310468"/>
                </a:lnTo>
                <a:lnTo>
                  <a:pt x="2251395" y="296524"/>
                </a:lnTo>
                <a:lnTo>
                  <a:pt x="2252471" y="281940"/>
                </a:lnTo>
                <a:lnTo>
                  <a:pt x="2252471" y="96012"/>
                </a:lnTo>
                <a:lnTo>
                  <a:pt x="2252385" y="94343"/>
                </a:lnTo>
                <a:lnTo>
                  <a:pt x="2250948" y="295656"/>
                </a:lnTo>
                <a:lnTo>
                  <a:pt x="2249424" y="304800"/>
                </a:lnTo>
                <a:lnTo>
                  <a:pt x="2244852" y="318516"/>
                </a:lnTo>
                <a:lnTo>
                  <a:pt x="2237232" y="333756"/>
                </a:lnTo>
                <a:lnTo>
                  <a:pt x="2235708" y="335279"/>
                </a:lnTo>
                <a:lnTo>
                  <a:pt x="2234184" y="338328"/>
                </a:lnTo>
                <a:lnTo>
                  <a:pt x="2232660" y="339852"/>
                </a:lnTo>
                <a:lnTo>
                  <a:pt x="2231293" y="342585"/>
                </a:lnTo>
                <a:lnTo>
                  <a:pt x="2236471" y="335763"/>
                </a:lnTo>
                <a:close/>
              </a:path>
              <a:path w="2252471" h="379475">
                <a:moveTo>
                  <a:pt x="2250948" y="80261"/>
                </a:moveTo>
                <a:lnTo>
                  <a:pt x="2250948" y="82295"/>
                </a:lnTo>
                <a:lnTo>
                  <a:pt x="2251313" y="82295"/>
                </a:lnTo>
                <a:lnTo>
                  <a:pt x="2250948" y="80261"/>
                </a:lnTo>
                <a:close/>
              </a:path>
              <a:path w="2252471" h="379475">
                <a:moveTo>
                  <a:pt x="2249424" y="71787"/>
                </a:moveTo>
                <a:lnTo>
                  <a:pt x="2249424" y="74676"/>
                </a:lnTo>
                <a:lnTo>
                  <a:pt x="2249943" y="74676"/>
                </a:lnTo>
                <a:lnTo>
                  <a:pt x="2249424" y="71787"/>
                </a:lnTo>
                <a:close/>
              </a:path>
              <a:path w="2252471" h="379475">
                <a:moveTo>
                  <a:pt x="2247900" y="67212"/>
                </a:moveTo>
                <a:lnTo>
                  <a:pt x="2247900" y="68579"/>
                </a:lnTo>
                <a:lnTo>
                  <a:pt x="2248363" y="68579"/>
                </a:lnTo>
                <a:lnTo>
                  <a:pt x="2247900" y="67212"/>
                </a:lnTo>
                <a:close/>
              </a:path>
              <a:path w="2252471" h="379475">
                <a:moveTo>
                  <a:pt x="2246376" y="62713"/>
                </a:moveTo>
                <a:lnTo>
                  <a:pt x="2246376" y="64008"/>
                </a:lnTo>
                <a:lnTo>
                  <a:pt x="2246814" y="64008"/>
                </a:lnTo>
                <a:lnTo>
                  <a:pt x="2246376" y="62713"/>
                </a:lnTo>
                <a:close/>
              </a:path>
              <a:path w="2252471" h="379475">
                <a:moveTo>
                  <a:pt x="2244869" y="58267"/>
                </a:moveTo>
                <a:lnTo>
                  <a:pt x="2244852" y="59436"/>
                </a:lnTo>
                <a:lnTo>
                  <a:pt x="2245265" y="59436"/>
                </a:lnTo>
                <a:lnTo>
                  <a:pt x="2244869" y="58267"/>
                </a:lnTo>
                <a:close/>
              </a:path>
              <a:path w="2252471" h="379475">
                <a:moveTo>
                  <a:pt x="2243327" y="55259"/>
                </a:moveTo>
                <a:lnTo>
                  <a:pt x="2243327" y="56388"/>
                </a:lnTo>
                <a:lnTo>
                  <a:pt x="2243906" y="56388"/>
                </a:lnTo>
                <a:lnTo>
                  <a:pt x="2243327" y="55259"/>
                </a:lnTo>
                <a:close/>
              </a:path>
              <a:path w="2252471" h="379475">
                <a:moveTo>
                  <a:pt x="2241803" y="52285"/>
                </a:moveTo>
                <a:lnTo>
                  <a:pt x="2241803" y="53340"/>
                </a:lnTo>
                <a:lnTo>
                  <a:pt x="2242344" y="53340"/>
                </a:lnTo>
                <a:lnTo>
                  <a:pt x="2241803" y="52285"/>
                </a:lnTo>
                <a:close/>
              </a:path>
              <a:path w="2252471" h="379475">
                <a:moveTo>
                  <a:pt x="2240279" y="49312"/>
                </a:moveTo>
                <a:lnTo>
                  <a:pt x="2240279" y="50292"/>
                </a:lnTo>
                <a:lnTo>
                  <a:pt x="2240782" y="50292"/>
                </a:lnTo>
                <a:lnTo>
                  <a:pt x="2240279" y="49312"/>
                </a:lnTo>
                <a:close/>
              </a:path>
              <a:path w="2252471" h="379475">
                <a:moveTo>
                  <a:pt x="2238528" y="45894"/>
                </a:moveTo>
                <a:lnTo>
                  <a:pt x="2237232" y="44074"/>
                </a:lnTo>
                <a:lnTo>
                  <a:pt x="2237232" y="45720"/>
                </a:lnTo>
                <a:lnTo>
                  <a:pt x="2238854" y="46531"/>
                </a:lnTo>
                <a:lnTo>
                  <a:pt x="2238528" y="45894"/>
                </a:lnTo>
                <a:close/>
              </a:path>
              <a:path w="2252471" h="379475">
                <a:moveTo>
                  <a:pt x="2234184" y="39795"/>
                </a:moveTo>
                <a:lnTo>
                  <a:pt x="2234184" y="41147"/>
                </a:lnTo>
                <a:lnTo>
                  <a:pt x="2235680" y="41896"/>
                </a:lnTo>
                <a:lnTo>
                  <a:pt x="2234184" y="39795"/>
                </a:lnTo>
                <a:close/>
              </a:path>
              <a:path w="2252471" h="379475">
                <a:moveTo>
                  <a:pt x="2226563" y="30518"/>
                </a:moveTo>
                <a:lnTo>
                  <a:pt x="2226563" y="32004"/>
                </a:lnTo>
                <a:lnTo>
                  <a:pt x="2227985" y="32004"/>
                </a:lnTo>
                <a:lnTo>
                  <a:pt x="2226563" y="30518"/>
                </a:lnTo>
                <a:close/>
              </a:path>
              <a:path w="2252471" h="379475">
                <a:moveTo>
                  <a:pt x="2220041" y="23958"/>
                </a:moveTo>
                <a:lnTo>
                  <a:pt x="2220468" y="24384"/>
                </a:lnTo>
                <a:lnTo>
                  <a:pt x="2220798" y="24549"/>
                </a:lnTo>
                <a:lnTo>
                  <a:pt x="2220041" y="23958"/>
                </a:lnTo>
                <a:close/>
              </a:path>
              <a:path w="2252471" h="379475">
                <a:moveTo>
                  <a:pt x="2156459" y="0"/>
                </a:moveTo>
                <a:lnTo>
                  <a:pt x="96012" y="0"/>
                </a:lnTo>
                <a:lnTo>
                  <a:pt x="21564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87324" y="5888735"/>
            <a:ext cx="2255520" cy="382524"/>
          </a:xfrm>
          <a:custGeom>
            <a:avLst/>
            <a:gdLst/>
            <a:ahLst/>
            <a:cxnLst/>
            <a:rect l="l" t="t" r="r" b="b"/>
            <a:pathLst>
              <a:path w="2255520" h="382524">
                <a:moveTo>
                  <a:pt x="91440" y="379476"/>
                </a:moveTo>
                <a:lnTo>
                  <a:pt x="79247" y="377952"/>
                </a:lnTo>
                <a:lnTo>
                  <a:pt x="67055" y="374903"/>
                </a:lnTo>
                <a:lnTo>
                  <a:pt x="64007" y="373380"/>
                </a:lnTo>
                <a:lnTo>
                  <a:pt x="59435" y="371856"/>
                </a:lnTo>
                <a:lnTo>
                  <a:pt x="47243" y="365760"/>
                </a:lnTo>
                <a:lnTo>
                  <a:pt x="45719" y="364236"/>
                </a:lnTo>
                <a:lnTo>
                  <a:pt x="42671" y="362712"/>
                </a:lnTo>
                <a:lnTo>
                  <a:pt x="41147" y="361187"/>
                </a:lnTo>
                <a:lnTo>
                  <a:pt x="38100" y="359664"/>
                </a:lnTo>
                <a:lnTo>
                  <a:pt x="22859" y="344424"/>
                </a:lnTo>
                <a:lnTo>
                  <a:pt x="21335" y="344424"/>
                </a:lnTo>
                <a:lnTo>
                  <a:pt x="21335" y="341376"/>
                </a:lnTo>
                <a:lnTo>
                  <a:pt x="18287" y="338328"/>
                </a:lnTo>
                <a:lnTo>
                  <a:pt x="16764" y="338328"/>
                </a:lnTo>
                <a:lnTo>
                  <a:pt x="21336" y="345948"/>
                </a:lnTo>
                <a:lnTo>
                  <a:pt x="27432" y="353567"/>
                </a:lnTo>
                <a:lnTo>
                  <a:pt x="35052" y="359664"/>
                </a:lnTo>
                <a:lnTo>
                  <a:pt x="42672" y="365760"/>
                </a:lnTo>
                <a:lnTo>
                  <a:pt x="50292" y="370331"/>
                </a:lnTo>
                <a:lnTo>
                  <a:pt x="59436" y="373379"/>
                </a:lnTo>
                <a:lnTo>
                  <a:pt x="68580" y="377952"/>
                </a:lnTo>
                <a:lnTo>
                  <a:pt x="77724" y="379476"/>
                </a:lnTo>
                <a:lnTo>
                  <a:pt x="86868" y="381000"/>
                </a:lnTo>
                <a:lnTo>
                  <a:pt x="97536" y="382524"/>
                </a:lnTo>
                <a:lnTo>
                  <a:pt x="91440" y="379476"/>
                </a:lnTo>
                <a:close/>
              </a:path>
              <a:path w="2255520" h="382524">
                <a:moveTo>
                  <a:pt x="16763" y="335280"/>
                </a:moveTo>
                <a:lnTo>
                  <a:pt x="13715" y="333756"/>
                </a:lnTo>
                <a:lnTo>
                  <a:pt x="13715" y="330708"/>
                </a:lnTo>
                <a:lnTo>
                  <a:pt x="12191" y="330708"/>
                </a:lnTo>
                <a:lnTo>
                  <a:pt x="12191" y="327660"/>
                </a:lnTo>
                <a:lnTo>
                  <a:pt x="10667" y="327660"/>
                </a:lnTo>
                <a:lnTo>
                  <a:pt x="10667" y="324612"/>
                </a:lnTo>
                <a:lnTo>
                  <a:pt x="9143" y="324612"/>
                </a:lnTo>
                <a:lnTo>
                  <a:pt x="9143" y="321564"/>
                </a:lnTo>
                <a:lnTo>
                  <a:pt x="7620" y="321564"/>
                </a:lnTo>
                <a:lnTo>
                  <a:pt x="10668" y="330708"/>
                </a:lnTo>
                <a:lnTo>
                  <a:pt x="16763" y="338327"/>
                </a:lnTo>
                <a:lnTo>
                  <a:pt x="16763" y="335280"/>
                </a:lnTo>
                <a:close/>
              </a:path>
              <a:path w="2255520" h="382524">
                <a:moveTo>
                  <a:pt x="7619" y="316992"/>
                </a:moveTo>
                <a:lnTo>
                  <a:pt x="6096" y="316992"/>
                </a:lnTo>
                <a:lnTo>
                  <a:pt x="7619" y="321563"/>
                </a:lnTo>
                <a:lnTo>
                  <a:pt x="7619" y="316992"/>
                </a:lnTo>
                <a:close/>
              </a:path>
              <a:path w="2255520" h="382524">
                <a:moveTo>
                  <a:pt x="6095" y="312419"/>
                </a:moveTo>
                <a:lnTo>
                  <a:pt x="4571" y="312419"/>
                </a:lnTo>
                <a:lnTo>
                  <a:pt x="6095" y="316991"/>
                </a:lnTo>
                <a:lnTo>
                  <a:pt x="6095" y="312419"/>
                </a:lnTo>
                <a:close/>
              </a:path>
              <a:path w="2255520" h="382524">
                <a:moveTo>
                  <a:pt x="2250948" y="312419"/>
                </a:moveTo>
                <a:lnTo>
                  <a:pt x="2253995" y="303276"/>
                </a:lnTo>
                <a:lnTo>
                  <a:pt x="2255520" y="294131"/>
                </a:lnTo>
                <a:lnTo>
                  <a:pt x="2255520" y="88392"/>
                </a:lnTo>
                <a:lnTo>
                  <a:pt x="2253995" y="77724"/>
                </a:lnTo>
                <a:lnTo>
                  <a:pt x="2250948" y="68580"/>
                </a:lnTo>
                <a:lnTo>
                  <a:pt x="2247900" y="59436"/>
                </a:lnTo>
                <a:lnTo>
                  <a:pt x="2243328" y="51816"/>
                </a:lnTo>
                <a:lnTo>
                  <a:pt x="2238755" y="42672"/>
                </a:lnTo>
                <a:lnTo>
                  <a:pt x="2232659" y="35052"/>
                </a:lnTo>
                <a:lnTo>
                  <a:pt x="2226563" y="28956"/>
                </a:lnTo>
                <a:lnTo>
                  <a:pt x="2220467" y="22860"/>
                </a:lnTo>
                <a:lnTo>
                  <a:pt x="2212848" y="16764"/>
                </a:lnTo>
                <a:lnTo>
                  <a:pt x="2203704" y="12192"/>
                </a:lnTo>
                <a:lnTo>
                  <a:pt x="2196083" y="7620"/>
                </a:lnTo>
                <a:lnTo>
                  <a:pt x="2186940" y="4572"/>
                </a:lnTo>
                <a:lnTo>
                  <a:pt x="2177795" y="1524"/>
                </a:lnTo>
                <a:lnTo>
                  <a:pt x="2167128" y="0"/>
                </a:lnTo>
                <a:lnTo>
                  <a:pt x="86868" y="0"/>
                </a:lnTo>
                <a:lnTo>
                  <a:pt x="77724" y="1524"/>
                </a:lnTo>
                <a:lnTo>
                  <a:pt x="68580" y="4572"/>
                </a:lnTo>
                <a:lnTo>
                  <a:pt x="59436" y="7620"/>
                </a:lnTo>
                <a:lnTo>
                  <a:pt x="50292" y="12192"/>
                </a:lnTo>
                <a:lnTo>
                  <a:pt x="42672" y="16764"/>
                </a:lnTo>
                <a:lnTo>
                  <a:pt x="35052" y="22860"/>
                </a:lnTo>
                <a:lnTo>
                  <a:pt x="27432" y="28956"/>
                </a:lnTo>
                <a:lnTo>
                  <a:pt x="21336" y="35052"/>
                </a:lnTo>
                <a:lnTo>
                  <a:pt x="16764" y="42672"/>
                </a:lnTo>
                <a:lnTo>
                  <a:pt x="10668" y="51816"/>
                </a:lnTo>
                <a:lnTo>
                  <a:pt x="7620" y="59436"/>
                </a:lnTo>
                <a:lnTo>
                  <a:pt x="4572" y="68580"/>
                </a:lnTo>
                <a:lnTo>
                  <a:pt x="1524" y="77724"/>
                </a:lnTo>
                <a:lnTo>
                  <a:pt x="0" y="88392"/>
                </a:lnTo>
                <a:lnTo>
                  <a:pt x="0" y="294131"/>
                </a:lnTo>
                <a:lnTo>
                  <a:pt x="1524" y="303276"/>
                </a:lnTo>
                <a:lnTo>
                  <a:pt x="4571" y="312419"/>
                </a:lnTo>
                <a:lnTo>
                  <a:pt x="4571" y="306324"/>
                </a:lnTo>
                <a:lnTo>
                  <a:pt x="3047" y="306324"/>
                </a:lnTo>
                <a:lnTo>
                  <a:pt x="3047" y="298703"/>
                </a:lnTo>
                <a:lnTo>
                  <a:pt x="1523" y="298703"/>
                </a:lnTo>
                <a:lnTo>
                  <a:pt x="1523" y="82296"/>
                </a:lnTo>
                <a:lnTo>
                  <a:pt x="3047" y="74676"/>
                </a:lnTo>
                <a:lnTo>
                  <a:pt x="4571" y="68580"/>
                </a:lnTo>
                <a:lnTo>
                  <a:pt x="6095" y="65532"/>
                </a:lnTo>
                <a:lnTo>
                  <a:pt x="7619" y="60960"/>
                </a:lnTo>
                <a:lnTo>
                  <a:pt x="15239" y="45719"/>
                </a:lnTo>
                <a:lnTo>
                  <a:pt x="16763" y="44196"/>
                </a:lnTo>
                <a:lnTo>
                  <a:pt x="18287" y="41148"/>
                </a:lnTo>
                <a:lnTo>
                  <a:pt x="22859" y="36576"/>
                </a:lnTo>
                <a:lnTo>
                  <a:pt x="24383" y="33528"/>
                </a:lnTo>
                <a:lnTo>
                  <a:pt x="33527" y="24384"/>
                </a:lnTo>
                <a:lnTo>
                  <a:pt x="36575" y="22860"/>
                </a:lnTo>
                <a:lnTo>
                  <a:pt x="41147" y="18287"/>
                </a:lnTo>
                <a:lnTo>
                  <a:pt x="47243" y="15240"/>
                </a:lnTo>
                <a:lnTo>
                  <a:pt x="85343" y="1524"/>
                </a:lnTo>
                <a:lnTo>
                  <a:pt x="2170175" y="1524"/>
                </a:lnTo>
                <a:lnTo>
                  <a:pt x="2179319" y="3048"/>
                </a:lnTo>
                <a:lnTo>
                  <a:pt x="2185416" y="4571"/>
                </a:lnTo>
                <a:lnTo>
                  <a:pt x="2189987" y="6096"/>
                </a:lnTo>
                <a:lnTo>
                  <a:pt x="2193035" y="7619"/>
                </a:lnTo>
                <a:lnTo>
                  <a:pt x="2197608" y="9144"/>
                </a:lnTo>
                <a:lnTo>
                  <a:pt x="2206751" y="13716"/>
                </a:lnTo>
                <a:lnTo>
                  <a:pt x="2208275" y="15240"/>
                </a:lnTo>
                <a:lnTo>
                  <a:pt x="2211324" y="16764"/>
                </a:lnTo>
                <a:lnTo>
                  <a:pt x="2212848" y="18287"/>
                </a:lnTo>
                <a:lnTo>
                  <a:pt x="2215895" y="19812"/>
                </a:lnTo>
                <a:lnTo>
                  <a:pt x="2221991" y="25908"/>
                </a:lnTo>
                <a:lnTo>
                  <a:pt x="2225040" y="27432"/>
                </a:lnTo>
                <a:lnTo>
                  <a:pt x="2228087" y="30480"/>
                </a:lnTo>
                <a:lnTo>
                  <a:pt x="2228087" y="33528"/>
                </a:lnTo>
                <a:lnTo>
                  <a:pt x="2229611" y="33528"/>
                </a:lnTo>
                <a:lnTo>
                  <a:pt x="2235708" y="39624"/>
                </a:lnTo>
                <a:lnTo>
                  <a:pt x="2235708" y="42290"/>
                </a:lnTo>
                <a:lnTo>
                  <a:pt x="2236216" y="42925"/>
                </a:lnTo>
                <a:lnTo>
                  <a:pt x="2238756" y="44196"/>
                </a:lnTo>
                <a:lnTo>
                  <a:pt x="2238756" y="46736"/>
                </a:lnTo>
                <a:lnTo>
                  <a:pt x="2239191" y="47462"/>
                </a:lnTo>
                <a:lnTo>
                  <a:pt x="2241803" y="48768"/>
                </a:lnTo>
                <a:lnTo>
                  <a:pt x="2241803" y="51815"/>
                </a:lnTo>
                <a:lnTo>
                  <a:pt x="2243327" y="51816"/>
                </a:lnTo>
                <a:lnTo>
                  <a:pt x="2243327" y="54864"/>
                </a:lnTo>
                <a:lnTo>
                  <a:pt x="2244851" y="54864"/>
                </a:lnTo>
                <a:lnTo>
                  <a:pt x="2244851" y="57912"/>
                </a:lnTo>
                <a:lnTo>
                  <a:pt x="2246375" y="57912"/>
                </a:lnTo>
                <a:lnTo>
                  <a:pt x="2246375" y="60960"/>
                </a:lnTo>
                <a:lnTo>
                  <a:pt x="2247900" y="60960"/>
                </a:lnTo>
                <a:lnTo>
                  <a:pt x="2247900" y="65532"/>
                </a:lnTo>
                <a:lnTo>
                  <a:pt x="2249424" y="65532"/>
                </a:lnTo>
                <a:lnTo>
                  <a:pt x="2249424" y="70103"/>
                </a:lnTo>
                <a:lnTo>
                  <a:pt x="2250948" y="70103"/>
                </a:lnTo>
                <a:lnTo>
                  <a:pt x="2250948" y="76200"/>
                </a:lnTo>
                <a:lnTo>
                  <a:pt x="2252472" y="76200"/>
                </a:lnTo>
                <a:lnTo>
                  <a:pt x="2252472" y="83819"/>
                </a:lnTo>
                <a:lnTo>
                  <a:pt x="2253995" y="83819"/>
                </a:lnTo>
                <a:lnTo>
                  <a:pt x="2252472" y="297180"/>
                </a:lnTo>
                <a:lnTo>
                  <a:pt x="2250948" y="306324"/>
                </a:lnTo>
                <a:lnTo>
                  <a:pt x="2249931" y="309372"/>
                </a:lnTo>
                <a:lnTo>
                  <a:pt x="2247900" y="321564"/>
                </a:lnTo>
                <a:lnTo>
                  <a:pt x="2250948" y="3124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775716" y="6192011"/>
            <a:ext cx="2162556" cy="79247"/>
          </a:xfrm>
          <a:custGeom>
            <a:avLst/>
            <a:gdLst/>
            <a:ahLst/>
            <a:cxnLst/>
            <a:rect l="l" t="t" r="r" b="b"/>
            <a:pathLst>
              <a:path w="2162556" h="79248">
                <a:moveTo>
                  <a:pt x="2078736" y="77724"/>
                </a:moveTo>
                <a:lnTo>
                  <a:pt x="2089403" y="76200"/>
                </a:lnTo>
                <a:lnTo>
                  <a:pt x="2098548" y="74676"/>
                </a:lnTo>
                <a:lnTo>
                  <a:pt x="2107691" y="70103"/>
                </a:lnTo>
                <a:lnTo>
                  <a:pt x="2115312" y="67055"/>
                </a:lnTo>
                <a:lnTo>
                  <a:pt x="2124456" y="62484"/>
                </a:lnTo>
                <a:lnTo>
                  <a:pt x="2128374" y="55952"/>
                </a:lnTo>
                <a:lnTo>
                  <a:pt x="2127503" y="56388"/>
                </a:lnTo>
                <a:lnTo>
                  <a:pt x="2124456" y="59436"/>
                </a:lnTo>
                <a:lnTo>
                  <a:pt x="2121408" y="60960"/>
                </a:lnTo>
                <a:lnTo>
                  <a:pt x="2119883" y="62484"/>
                </a:lnTo>
                <a:lnTo>
                  <a:pt x="2107691" y="68580"/>
                </a:lnTo>
                <a:lnTo>
                  <a:pt x="2093975" y="73152"/>
                </a:lnTo>
                <a:lnTo>
                  <a:pt x="2087880" y="74676"/>
                </a:lnTo>
                <a:lnTo>
                  <a:pt x="2075687" y="76200"/>
                </a:lnTo>
                <a:lnTo>
                  <a:pt x="2075687" y="77724"/>
                </a:lnTo>
                <a:lnTo>
                  <a:pt x="3048" y="76200"/>
                </a:lnTo>
                <a:lnTo>
                  <a:pt x="9143" y="79248"/>
                </a:lnTo>
                <a:lnTo>
                  <a:pt x="2069591" y="79248"/>
                </a:lnTo>
                <a:lnTo>
                  <a:pt x="2078736" y="77724"/>
                </a:lnTo>
                <a:close/>
              </a:path>
              <a:path w="2162556" h="79248">
                <a:moveTo>
                  <a:pt x="2138171" y="50291"/>
                </a:moveTo>
                <a:lnTo>
                  <a:pt x="2144267" y="42672"/>
                </a:lnTo>
                <a:lnTo>
                  <a:pt x="2150363" y="35052"/>
                </a:lnTo>
                <a:lnTo>
                  <a:pt x="2154936" y="27432"/>
                </a:lnTo>
                <a:lnTo>
                  <a:pt x="2159508" y="18288"/>
                </a:lnTo>
                <a:lnTo>
                  <a:pt x="2161539" y="6096"/>
                </a:lnTo>
                <a:lnTo>
                  <a:pt x="2157983" y="16764"/>
                </a:lnTo>
                <a:lnTo>
                  <a:pt x="2150364" y="32004"/>
                </a:lnTo>
                <a:lnTo>
                  <a:pt x="2148840" y="33527"/>
                </a:lnTo>
                <a:lnTo>
                  <a:pt x="2147316" y="36576"/>
                </a:lnTo>
                <a:lnTo>
                  <a:pt x="2145791" y="38100"/>
                </a:lnTo>
                <a:lnTo>
                  <a:pt x="2144267" y="41148"/>
                </a:lnTo>
                <a:lnTo>
                  <a:pt x="2131060" y="54356"/>
                </a:lnTo>
                <a:lnTo>
                  <a:pt x="2132075" y="56388"/>
                </a:lnTo>
                <a:lnTo>
                  <a:pt x="2138171" y="502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900172" y="6245351"/>
            <a:ext cx="7619" cy="9143"/>
          </a:xfrm>
          <a:custGeom>
            <a:avLst/>
            <a:gdLst/>
            <a:ahLst/>
            <a:cxnLst/>
            <a:rect l="l" t="t" r="r" b="b"/>
            <a:pathLst>
              <a:path w="7619" h="9143">
                <a:moveTo>
                  <a:pt x="7619" y="3047"/>
                </a:moveTo>
                <a:lnTo>
                  <a:pt x="6604" y="1016"/>
                </a:lnTo>
                <a:lnTo>
                  <a:pt x="6095" y="1524"/>
                </a:lnTo>
                <a:lnTo>
                  <a:pt x="3918" y="2612"/>
                </a:lnTo>
                <a:lnTo>
                  <a:pt x="0" y="9143"/>
                </a:lnTo>
                <a:lnTo>
                  <a:pt x="7619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88847" y="5890259"/>
            <a:ext cx="2252471" cy="379476"/>
          </a:xfrm>
          <a:custGeom>
            <a:avLst/>
            <a:gdLst/>
            <a:ahLst/>
            <a:cxnLst/>
            <a:rect l="l" t="t" r="r" b="b"/>
            <a:pathLst>
              <a:path w="2252471" h="379475">
                <a:moveTo>
                  <a:pt x="0" y="96012"/>
                </a:moveTo>
                <a:lnTo>
                  <a:pt x="9372" y="54337"/>
                </a:lnTo>
                <a:lnTo>
                  <a:pt x="34660" y="21945"/>
                </a:lnTo>
                <a:lnTo>
                  <a:pt x="71623" y="3077"/>
                </a:lnTo>
                <a:lnTo>
                  <a:pt x="96012" y="0"/>
                </a:lnTo>
                <a:lnTo>
                  <a:pt x="2156459" y="0"/>
                </a:lnTo>
                <a:lnTo>
                  <a:pt x="2198134" y="9372"/>
                </a:lnTo>
                <a:lnTo>
                  <a:pt x="2230526" y="34660"/>
                </a:lnTo>
                <a:lnTo>
                  <a:pt x="2249394" y="71623"/>
                </a:lnTo>
                <a:lnTo>
                  <a:pt x="2252471" y="96012"/>
                </a:lnTo>
                <a:lnTo>
                  <a:pt x="2252471" y="281940"/>
                </a:lnTo>
                <a:lnTo>
                  <a:pt x="2243241" y="323604"/>
                </a:lnTo>
                <a:lnTo>
                  <a:pt x="2218312" y="356479"/>
                </a:lnTo>
                <a:lnTo>
                  <a:pt x="2181827" y="376029"/>
                </a:lnTo>
                <a:lnTo>
                  <a:pt x="2156459" y="379476"/>
                </a:lnTo>
                <a:lnTo>
                  <a:pt x="96012" y="379476"/>
                </a:lnTo>
                <a:lnTo>
                  <a:pt x="54636" y="369957"/>
                </a:lnTo>
                <a:lnTo>
                  <a:pt x="22363" y="344425"/>
                </a:lnTo>
                <a:lnTo>
                  <a:pt x="3335" y="307418"/>
                </a:lnTo>
                <a:lnTo>
                  <a:pt x="0" y="281940"/>
                </a:lnTo>
                <a:lnTo>
                  <a:pt x="0" y="960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87324" y="5888735"/>
            <a:ext cx="2255520" cy="382524"/>
          </a:xfrm>
          <a:custGeom>
            <a:avLst/>
            <a:gdLst/>
            <a:ahLst/>
            <a:cxnLst/>
            <a:rect l="l" t="t" r="r" b="b"/>
            <a:pathLst>
              <a:path w="2255520" h="382524">
                <a:moveTo>
                  <a:pt x="2218944" y="24384"/>
                </a:moveTo>
                <a:lnTo>
                  <a:pt x="2211324" y="18288"/>
                </a:lnTo>
                <a:lnTo>
                  <a:pt x="2203704" y="13716"/>
                </a:lnTo>
                <a:lnTo>
                  <a:pt x="2194559" y="10668"/>
                </a:lnTo>
                <a:lnTo>
                  <a:pt x="2185416" y="7620"/>
                </a:lnTo>
                <a:lnTo>
                  <a:pt x="2176271" y="4572"/>
                </a:lnTo>
                <a:lnTo>
                  <a:pt x="2167128" y="3048"/>
                </a:lnTo>
                <a:lnTo>
                  <a:pt x="88391" y="3048"/>
                </a:lnTo>
                <a:lnTo>
                  <a:pt x="77724" y="4572"/>
                </a:lnTo>
                <a:lnTo>
                  <a:pt x="68580" y="7620"/>
                </a:lnTo>
                <a:lnTo>
                  <a:pt x="60960" y="10668"/>
                </a:lnTo>
                <a:lnTo>
                  <a:pt x="51816" y="13716"/>
                </a:lnTo>
                <a:lnTo>
                  <a:pt x="44195" y="18288"/>
                </a:lnTo>
                <a:lnTo>
                  <a:pt x="36576" y="24384"/>
                </a:lnTo>
                <a:lnTo>
                  <a:pt x="30480" y="30480"/>
                </a:lnTo>
                <a:lnTo>
                  <a:pt x="24384" y="38100"/>
                </a:lnTo>
                <a:lnTo>
                  <a:pt x="24384" y="36576"/>
                </a:lnTo>
                <a:lnTo>
                  <a:pt x="18288" y="44196"/>
                </a:lnTo>
                <a:lnTo>
                  <a:pt x="13716" y="51816"/>
                </a:lnTo>
                <a:lnTo>
                  <a:pt x="9144" y="60960"/>
                </a:lnTo>
                <a:lnTo>
                  <a:pt x="6096" y="70104"/>
                </a:lnTo>
                <a:lnTo>
                  <a:pt x="4572" y="79248"/>
                </a:lnTo>
                <a:lnTo>
                  <a:pt x="3048" y="88392"/>
                </a:lnTo>
                <a:lnTo>
                  <a:pt x="1524" y="97536"/>
                </a:lnTo>
                <a:lnTo>
                  <a:pt x="1524" y="283464"/>
                </a:lnTo>
                <a:lnTo>
                  <a:pt x="3048" y="294131"/>
                </a:lnTo>
                <a:lnTo>
                  <a:pt x="4572" y="303276"/>
                </a:lnTo>
                <a:lnTo>
                  <a:pt x="6096" y="312419"/>
                </a:lnTo>
                <a:lnTo>
                  <a:pt x="9144" y="321564"/>
                </a:lnTo>
                <a:lnTo>
                  <a:pt x="13716" y="329184"/>
                </a:lnTo>
                <a:lnTo>
                  <a:pt x="18288" y="336804"/>
                </a:lnTo>
                <a:lnTo>
                  <a:pt x="24384" y="344424"/>
                </a:lnTo>
                <a:lnTo>
                  <a:pt x="30480" y="352043"/>
                </a:lnTo>
                <a:lnTo>
                  <a:pt x="30480" y="350519"/>
                </a:lnTo>
                <a:lnTo>
                  <a:pt x="36576" y="358140"/>
                </a:lnTo>
                <a:lnTo>
                  <a:pt x="36576" y="356616"/>
                </a:lnTo>
                <a:lnTo>
                  <a:pt x="44195" y="362712"/>
                </a:lnTo>
                <a:lnTo>
                  <a:pt x="51816" y="367284"/>
                </a:lnTo>
                <a:lnTo>
                  <a:pt x="60960" y="371855"/>
                </a:lnTo>
                <a:lnTo>
                  <a:pt x="68580" y="374904"/>
                </a:lnTo>
                <a:lnTo>
                  <a:pt x="77724" y="376428"/>
                </a:lnTo>
                <a:lnTo>
                  <a:pt x="88391" y="377952"/>
                </a:lnTo>
                <a:lnTo>
                  <a:pt x="97536" y="382524"/>
                </a:lnTo>
                <a:lnTo>
                  <a:pt x="86868" y="381000"/>
                </a:lnTo>
                <a:lnTo>
                  <a:pt x="77724" y="379476"/>
                </a:lnTo>
                <a:lnTo>
                  <a:pt x="68580" y="377952"/>
                </a:lnTo>
                <a:lnTo>
                  <a:pt x="59436" y="373379"/>
                </a:lnTo>
                <a:lnTo>
                  <a:pt x="50292" y="370331"/>
                </a:lnTo>
                <a:lnTo>
                  <a:pt x="42672" y="365760"/>
                </a:lnTo>
                <a:lnTo>
                  <a:pt x="35052" y="359664"/>
                </a:lnTo>
                <a:lnTo>
                  <a:pt x="27432" y="353567"/>
                </a:lnTo>
                <a:lnTo>
                  <a:pt x="21336" y="345948"/>
                </a:lnTo>
                <a:lnTo>
                  <a:pt x="16764" y="338328"/>
                </a:lnTo>
                <a:lnTo>
                  <a:pt x="10668" y="330708"/>
                </a:lnTo>
                <a:lnTo>
                  <a:pt x="7620" y="321564"/>
                </a:lnTo>
                <a:lnTo>
                  <a:pt x="4572" y="312419"/>
                </a:lnTo>
                <a:lnTo>
                  <a:pt x="1524" y="303276"/>
                </a:lnTo>
                <a:lnTo>
                  <a:pt x="0" y="294131"/>
                </a:lnTo>
                <a:lnTo>
                  <a:pt x="0" y="88392"/>
                </a:lnTo>
                <a:lnTo>
                  <a:pt x="1524" y="77724"/>
                </a:lnTo>
                <a:lnTo>
                  <a:pt x="4572" y="68580"/>
                </a:lnTo>
                <a:lnTo>
                  <a:pt x="7620" y="59436"/>
                </a:lnTo>
                <a:lnTo>
                  <a:pt x="16764" y="42672"/>
                </a:lnTo>
                <a:lnTo>
                  <a:pt x="21336" y="35052"/>
                </a:lnTo>
                <a:lnTo>
                  <a:pt x="27432" y="28956"/>
                </a:lnTo>
                <a:lnTo>
                  <a:pt x="35052" y="22860"/>
                </a:lnTo>
                <a:lnTo>
                  <a:pt x="42672" y="16764"/>
                </a:lnTo>
                <a:lnTo>
                  <a:pt x="50292" y="12192"/>
                </a:lnTo>
                <a:lnTo>
                  <a:pt x="59436" y="7620"/>
                </a:lnTo>
                <a:lnTo>
                  <a:pt x="68580" y="4572"/>
                </a:lnTo>
                <a:lnTo>
                  <a:pt x="77724" y="1524"/>
                </a:lnTo>
                <a:lnTo>
                  <a:pt x="86868" y="0"/>
                </a:lnTo>
                <a:lnTo>
                  <a:pt x="2167128" y="0"/>
                </a:lnTo>
                <a:lnTo>
                  <a:pt x="2177795" y="1524"/>
                </a:lnTo>
                <a:lnTo>
                  <a:pt x="2186940" y="4572"/>
                </a:lnTo>
                <a:lnTo>
                  <a:pt x="2196083" y="7620"/>
                </a:lnTo>
                <a:lnTo>
                  <a:pt x="2203704" y="12192"/>
                </a:lnTo>
                <a:lnTo>
                  <a:pt x="2212848" y="16764"/>
                </a:lnTo>
                <a:lnTo>
                  <a:pt x="2220467" y="22860"/>
                </a:lnTo>
                <a:lnTo>
                  <a:pt x="2226563" y="28956"/>
                </a:lnTo>
                <a:lnTo>
                  <a:pt x="2232659" y="35052"/>
                </a:lnTo>
                <a:lnTo>
                  <a:pt x="2238755" y="42672"/>
                </a:lnTo>
                <a:lnTo>
                  <a:pt x="2243328" y="51816"/>
                </a:lnTo>
                <a:lnTo>
                  <a:pt x="2247900" y="59436"/>
                </a:lnTo>
                <a:lnTo>
                  <a:pt x="2250948" y="68580"/>
                </a:lnTo>
                <a:lnTo>
                  <a:pt x="2253995" y="77724"/>
                </a:lnTo>
                <a:lnTo>
                  <a:pt x="2255520" y="88392"/>
                </a:lnTo>
                <a:lnTo>
                  <a:pt x="2255520" y="294131"/>
                </a:lnTo>
                <a:lnTo>
                  <a:pt x="2253995" y="303276"/>
                </a:lnTo>
                <a:lnTo>
                  <a:pt x="2250948" y="312419"/>
                </a:lnTo>
                <a:lnTo>
                  <a:pt x="2247900" y="321564"/>
                </a:lnTo>
                <a:lnTo>
                  <a:pt x="2250948" y="303276"/>
                </a:lnTo>
                <a:lnTo>
                  <a:pt x="2252471" y="294131"/>
                </a:lnTo>
                <a:lnTo>
                  <a:pt x="2252471" y="88392"/>
                </a:lnTo>
                <a:lnTo>
                  <a:pt x="2250948" y="79248"/>
                </a:lnTo>
                <a:lnTo>
                  <a:pt x="2247900" y="70104"/>
                </a:lnTo>
                <a:lnTo>
                  <a:pt x="2244851" y="60960"/>
                </a:lnTo>
                <a:lnTo>
                  <a:pt x="2241804" y="51816"/>
                </a:lnTo>
                <a:lnTo>
                  <a:pt x="2237232" y="44196"/>
                </a:lnTo>
                <a:lnTo>
                  <a:pt x="2231136" y="36576"/>
                </a:lnTo>
                <a:lnTo>
                  <a:pt x="2231136" y="38100"/>
                </a:lnTo>
                <a:lnTo>
                  <a:pt x="2225040" y="30480"/>
                </a:lnTo>
                <a:lnTo>
                  <a:pt x="2217420" y="24384"/>
                </a:lnTo>
                <a:lnTo>
                  <a:pt x="2218944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775716" y="6192011"/>
            <a:ext cx="2162556" cy="79247"/>
          </a:xfrm>
          <a:custGeom>
            <a:avLst/>
            <a:gdLst/>
            <a:ahLst/>
            <a:cxnLst/>
            <a:rect l="l" t="t" r="r" b="b"/>
            <a:pathLst>
              <a:path w="2162556" h="79248">
                <a:moveTo>
                  <a:pt x="2159508" y="9143"/>
                </a:moveTo>
                <a:lnTo>
                  <a:pt x="2162556" y="0"/>
                </a:lnTo>
                <a:lnTo>
                  <a:pt x="2159508" y="18288"/>
                </a:lnTo>
                <a:lnTo>
                  <a:pt x="2154936" y="27432"/>
                </a:lnTo>
                <a:lnTo>
                  <a:pt x="2150363" y="35052"/>
                </a:lnTo>
                <a:lnTo>
                  <a:pt x="2144267" y="42672"/>
                </a:lnTo>
                <a:lnTo>
                  <a:pt x="2138171" y="50291"/>
                </a:lnTo>
                <a:lnTo>
                  <a:pt x="2132075" y="56388"/>
                </a:lnTo>
                <a:lnTo>
                  <a:pt x="2130552" y="53340"/>
                </a:lnTo>
                <a:lnTo>
                  <a:pt x="2129028" y="54864"/>
                </a:lnTo>
                <a:lnTo>
                  <a:pt x="2124456" y="62484"/>
                </a:lnTo>
                <a:lnTo>
                  <a:pt x="2115312" y="67055"/>
                </a:lnTo>
                <a:lnTo>
                  <a:pt x="2107691" y="70103"/>
                </a:lnTo>
                <a:lnTo>
                  <a:pt x="2098548" y="74676"/>
                </a:lnTo>
                <a:lnTo>
                  <a:pt x="2089403" y="76200"/>
                </a:lnTo>
                <a:lnTo>
                  <a:pt x="2078736" y="77724"/>
                </a:lnTo>
                <a:lnTo>
                  <a:pt x="2069591" y="79248"/>
                </a:lnTo>
                <a:lnTo>
                  <a:pt x="9143" y="79248"/>
                </a:lnTo>
                <a:lnTo>
                  <a:pt x="0" y="74676"/>
                </a:lnTo>
                <a:lnTo>
                  <a:pt x="9143" y="76200"/>
                </a:lnTo>
                <a:lnTo>
                  <a:pt x="2069591" y="76200"/>
                </a:lnTo>
                <a:lnTo>
                  <a:pt x="2078736" y="74676"/>
                </a:lnTo>
                <a:lnTo>
                  <a:pt x="2087879" y="73152"/>
                </a:lnTo>
                <a:lnTo>
                  <a:pt x="2097024" y="71628"/>
                </a:lnTo>
                <a:lnTo>
                  <a:pt x="2106167" y="68579"/>
                </a:lnTo>
                <a:lnTo>
                  <a:pt x="2115312" y="64008"/>
                </a:lnTo>
                <a:lnTo>
                  <a:pt x="2122932" y="59436"/>
                </a:lnTo>
                <a:lnTo>
                  <a:pt x="2130551" y="53340"/>
                </a:lnTo>
                <a:lnTo>
                  <a:pt x="2136648" y="47243"/>
                </a:lnTo>
                <a:lnTo>
                  <a:pt x="2136648" y="48767"/>
                </a:lnTo>
                <a:lnTo>
                  <a:pt x="2142744" y="41148"/>
                </a:lnTo>
                <a:lnTo>
                  <a:pt x="2148840" y="33528"/>
                </a:lnTo>
                <a:lnTo>
                  <a:pt x="2153412" y="25908"/>
                </a:lnTo>
                <a:lnTo>
                  <a:pt x="2156459" y="18288"/>
                </a:lnTo>
                <a:lnTo>
                  <a:pt x="2159508" y="91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900172" y="6245351"/>
            <a:ext cx="7619" cy="9143"/>
          </a:xfrm>
          <a:custGeom>
            <a:avLst/>
            <a:gdLst/>
            <a:ahLst/>
            <a:cxnLst/>
            <a:rect l="l" t="t" r="r" b="b"/>
            <a:pathLst>
              <a:path w="7619" h="9143">
                <a:moveTo>
                  <a:pt x="7619" y="3047"/>
                </a:moveTo>
                <a:lnTo>
                  <a:pt x="0" y="9143"/>
                </a:lnTo>
                <a:lnTo>
                  <a:pt x="4571" y="1523"/>
                </a:lnTo>
                <a:lnTo>
                  <a:pt x="6095" y="0"/>
                </a:lnTo>
                <a:lnTo>
                  <a:pt x="7619" y="30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022348" y="4020311"/>
            <a:ext cx="19812" cy="160019"/>
          </a:xfrm>
          <a:custGeom>
            <a:avLst/>
            <a:gdLst/>
            <a:ahLst/>
            <a:cxnLst/>
            <a:rect l="l" t="t" r="r" b="b"/>
            <a:pathLst>
              <a:path w="19812" h="160019">
                <a:moveTo>
                  <a:pt x="18288" y="32004"/>
                </a:moveTo>
                <a:lnTo>
                  <a:pt x="13716" y="47244"/>
                </a:lnTo>
                <a:lnTo>
                  <a:pt x="13716" y="45719"/>
                </a:lnTo>
                <a:lnTo>
                  <a:pt x="12192" y="60960"/>
                </a:lnTo>
                <a:lnTo>
                  <a:pt x="10668" y="76200"/>
                </a:lnTo>
                <a:lnTo>
                  <a:pt x="13716" y="13716"/>
                </a:lnTo>
                <a:lnTo>
                  <a:pt x="19812" y="0"/>
                </a:lnTo>
                <a:lnTo>
                  <a:pt x="18288" y="32004"/>
                </a:lnTo>
                <a:close/>
              </a:path>
              <a:path w="19812" h="160019">
                <a:moveTo>
                  <a:pt x="115824" y="519684"/>
                </a:moveTo>
                <a:lnTo>
                  <a:pt x="131064" y="522732"/>
                </a:lnTo>
                <a:lnTo>
                  <a:pt x="146304" y="525780"/>
                </a:lnTo>
                <a:lnTo>
                  <a:pt x="3857243" y="525780"/>
                </a:lnTo>
                <a:lnTo>
                  <a:pt x="3872483" y="522732"/>
                </a:lnTo>
                <a:lnTo>
                  <a:pt x="3887724" y="519684"/>
                </a:lnTo>
                <a:lnTo>
                  <a:pt x="3886200" y="519684"/>
                </a:lnTo>
                <a:lnTo>
                  <a:pt x="3901440" y="515112"/>
                </a:lnTo>
                <a:lnTo>
                  <a:pt x="3899916" y="515112"/>
                </a:lnTo>
                <a:lnTo>
                  <a:pt x="3913632" y="507491"/>
                </a:lnTo>
                <a:lnTo>
                  <a:pt x="3913632" y="509015"/>
                </a:lnTo>
                <a:lnTo>
                  <a:pt x="3925824" y="499872"/>
                </a:lnTo>
                <a:lnTo>
                  <a:pt x="3925824" y="501395"/>
                </a:lnTo>
                <a:lnTo>
                  <a:pt x="3938016" y="492252"/>
                </a:lnTo>
                <a:lnTo>
                  <a:pt x="3948683" y="481584"/>
                </a:lnTo>
                <a:lnTo>
                  <a:pt x="3948683" y="483108"/>
                </a:lnTo>
                <a:lnTo>
                  <a:pt x="3957827" y="470915"/>
                </a:lnTo>
                <a:lnTo>
                  <a:pt x="3957827" y="472439"/>
                </a:lnTo>
                <a:lnTo>
                  <a:pt x="3966972" y="460248"/>
                </a:lnTo>
                <a:lnTo>
                  <a:pt x="3974591" y="448056"/>
                </a:lnTo>
                <a:lnTo>
                  <a:pt x="3980688" y="434339"/>
                </a:lnTo>
                <a:lnTo>
                  <a:pt x="3985259" y="420623"/>
                </a:lnTo>
                <a:lnTo>
                  <a:pt x="3989832" y="405384"/>
                </a:lnTo>
                <a:lnTo>
                  <a:pt x="3989832" y="406908"/>
                </a:lnTo>
                <a:lnTo>
                  <a:pt x="3991356" y="391667"/>
                </a:lnTo>
                <a:lnTo>
                  <a:pt x="3992880" y="376428"/>
                </a:lnTo>
                <a:lnTo>
                  <a:pt x="3992880" y="76200"/>
                </a:lnTo>
                <a:lnTo>
                  <a:pt x="3991356" y="60960"/>
                </a:lnTo>
                <a:lnTo>
                  <a:pt x="3989832" y="45719"/>
                </a:lnTo>
                <a:lnTo>
                  <a:pt x="3989832" y="47244"/>
                </a:lnTo>
                <a:lnTo>
                  <a:pt x="3985259" y="32004"/>
                </a:lnTo>
                <a:lnTo>
                  <a:pt x="3980688" y="18287"/>
                </a:lnTo>
                <a:lnTo>
                  <a:pt x="3974591" y="4572"/>
                </a:lnTo>
                <a:lnTo>
                  <a:pt x="3966972" y="-7620"/>
                </a:lnTo>
                <a:lnTo>
                  <a:pt x="3957827" y="-19812"/>
                </a:lnTo>
                <a:lnTo>
                  <a:pt x="3957827" y="-18287"/>
                </a:lnTo>
                <a:lnTo>
                  <a:pt x="3948683" y="-30479"/>
                </a:lnTo>
                <a:lnTo>
                  <a:pt x="3948683" y="-28955"/>
                </a:lnTo>
                <a:lnTo>
                  <a:pt x="3938016" y="-39624"/>
                </a:lnTo>
                <a:lnTo>
                  <a:pt x="3925824" y="-48768"/>
                </a:lnTo>
                <a:lnTo>
                  <a:pt x="3913632" y="-56387"/>
                </a:lnTo>
                <a:lnTo>
                  <a:pt x="3899916" y="-62484"/>
                </a:lnTo>
                <a:lnTo>
                  <a:pt x="3901440" y="-62484"/>
                </a:lnTo>
                <a:lnTo>
                  <a:pt x="3886200" y="-67055"/>
                </a:lnTo>
                <a:lnTo>
                  <a:pt x="3887724" y="-67055"/>
                </a:lnTo>
                <a:lnTo>
                  <a:pt x="3872483" y="-71628"/>
                </a:lnTo>
                <a:lnTo>
                  <a:pt x="3872483" y="-70104"/>
                </a:lnTo>
                <a:lnTo>
                  <a:pt x="3857243" y="-73152"/>
                </a:lnTo>
                <a:lnTo>
                  <a:pt x="146304" y="-73152"/>
                </a:lnTo>
                <a:lnTo>
                  <a:pt x="131064" y="-70104"/>
                </a:lnTo>
                <a:lnTo>
                  <a:pt x="131064" y="-71628"/>
                </a:lnTo>
                <a:lnTo>
                  <a:pt x="115824" y="-67055"/>
                </a:lnTo>
                <a:lnTo>
                  <a:pt x="117348" y="-67055"/>
                </a:lnTo>
                <a:lnTo>
                  <a:pt x="102108" y="-62484"/>
                </a:lnTo>
                <a:lnTo>
                  <a:pt x="103632" y="-62484"/>
                </a:lnTo>
                <a:lnTo>
                  <a:pt x="89916" y="-56387"/>
                </a:lnTo>
                <a:lnTo>
                  <a:pt x="77724" y="-48768"/>
                </a:lnTo>
                <a:lnTo>
                  <a:pt x="65532" y="-39624"/>
                </a:lnTo>
                <a:lnTo>
                  <a:pt x="54864" y="-28955"/>
                </a:lnTo>
                <a:lnTo>
                  <a:pt x="54864" y="-30479"/>
                </a:lnTo>
                <a:lnTo>
                  <a:pt x="45719" y="-18287"/>
                </a:lnTo>
                <a:lnTo>
                  <a:pt x="45719" y="-19812"/>
                </a:lnTo>
                <a:lnTo>
                  <a:pt x="36576" y="-7620"/>
                </a:lnTo>
                <a:lnTo>
                  <a:pt x="28956" y="4572"/>
                </a:lnTo>
                <a:lnTo>
                  <a:pt x="22859" y="18287"/>
                </a:lnTo>
                <a:lnTo>
                  <a:pt x="18288" y="32004"/>
                </a:lnTo>
                <a:lnTo>
                  <a:pt x="19812" y="0"/>
                </a:lnTo>
                <a:lnTo>
                  <a:pt x="47244" y="-36575"/>
                </a:lnTo>
                <a:lnTo>
                  <a:pt x="85344" y="-65532"/>
                </a:lnTo>
                <a:lnTo>
                  <a:pt x="129539" y="-80772"/>
                </a:lnTo>
                <a:lnTo>
                  <a:pt x="144779" y="-83819"/>
                </a:lnTo>
                <a:lnTo>
                  <a:pt x="3858767" y="-83819"/>
                </a:lnTo>
                <a:lnTo>
                  <a:pt x="3904488" y="-71628"/>
                </a:lnTo>
                <a:lnTo>
                  <a:pt x="3944111" y="-47244"/>
                </a:lnTo>
                <a:lnTo>
                  <a:pt x="3976116" y="-13716"/>
                </a:lnTo>
                <a:lnTo>
                  <a:pt x="3995927" y="28956"/>
                </a:lnTo>
                <a:lnTo>
                  <a:pt x="4003548" y="76200"/>
                </a:lnTo>
                <a:lnTo>
                  <a:pt x="4003548" y="376428"/>
                </a:lnTo>
                <a:lnTo>
                  <a:pt x="4002024" y="391667"/>
                </a:lnTo>
                <a:lnTo>
                  <a:pt x="4000500" y="408432"/>
                </a:lnTo>
                <a:lnTo>
                  <a:pt x="3995927" y="423672"/>
                </a:lnTo>
                <a:lnTo>
                  <a:pt x="3989832" y="438912"/>
                </a:lnTo>
                <a:lnTo>
                  <a:pt x="3983735" y="452628"/>
                </a:lnTo>
                <a:lnTo>
                  <a:pt x="3976116" y="466343"/>
                </a:lnTo>
                <a:lnTo>
                  <a:pt x="3966972" y="478536"/>
                </a:lnTo>
                <a:lnTo>
                  <a:pt x="3956303" y="489204"/>
                </a:lnTo>
                <a:lnTo>
                  <a:pt x="3944111" y="499872"/>
                </a:lnTo>
                <a:lnTo>
                  <a:pt x="3931919" y="509015"/>
                </a:lnTo>
                <a:lnTo>
                  <a:pt x="3918203" y="518160"/>
                </a:lnTo>
                <a:lnTo>
                  <a:pt x="3904488" y="524256"/>
                </a:lnTo>
                <a:lnTo>
                  <a:pt x="3889248" y="528828"/>
                </a:lnTo>
                <a:lnTo>
                  <a:pt x="3874008" y="533400"/>
                </a:lnTo>
                <a:lnTo>
                  <a:pt x="3858767" y="536448"/>
                </a:lnTo>
                <a:lnTo>
                  <a:pt x="144779" y="536448"/>
                </a:lnTo>
                <a:lnTo>
                  <a:pt x="129539" y="533400"/>
                </a:lnTo>
                <a:lnTo>
                  <a:pt x="114300" y="530352"/>
                </a:lnTo>
                <a:lnTo>
                  <a:pt x="99060" y="524256"/>
                </a:lnTo>
                <a:lnTo>
                  <a:pt x="85344" y="518160"/>
                </a:lnTo>
                <a:lnTo>
                  <a:pt x="71628" y="509015"/>
                </a:lnTo>
                <a:lnTo>
                  <a:pt x="59436" y="499872"/>
                </a:lnTo>
                <a:lnTo>
                  <a:pt x="47244" y="489204"/>
                </a:lnTo>
                <a:lnTo>
                  <a:pt x="36576" y="478536"/>
                </a:lnTo>
                <a:lnTo>
                  <a:pt x="27432" y="466343"/>
                </a:lnTo>
                <a:lnTo>
                  <a:pt x="19812" y="452628"/>
                </a:lnTo>
                <a:lnTo>
                  <a:pt x="13716" y="438912"/>
                </a:lnTo>
                <a:lnTo>
                  <a:pt x="7620" y="423672"/>
                </a:lnTo>
                <a:lnTo>
                  <a:pt x="3048" y="408432"/>
                </a:lnTo>
                <a:lnTo>
                  <a:pt x="1524" y="391667"/>
                </a:lnTo>
                <a:lnTo>
                  <a:pt x="0" y="376428"/>
                </a:lnTo>
                <a:lnTo>
                  <a:pt x="0" y="76200"/>
                </a:lnTo>
                <a:lnTo>
                  <a:pt x="1524" y="59436"/>
                </a:lnTo>
                <a:lnTo>
                  <a:pt x="3048" y="44196"/>
                </a:lnTo>
                <a:lnTo>
                  <a:pt x="7620" y="28956"/>
                </a:lnTo>
                <a:lnTo>
                  <a:pt x="13716" y="13716"/>
                </a:lnTo>
                <a:lnTo>
                  <a:pt x="10668" y="76200"/>
                </a:lnTo>
                <a:lnTo>
                  <a:pt x="10668" y="376428"/>
                </a:lnTo>
                <a:lnTo>
                  <a:pt x="12192" y="391667"/>
                </a:lnTo>
                <a:lnTo>
                  <a:pt x="13716" y="406908"/>
                </a:lnTo>
                <a:lnTo>
                  <a:pt x="13716" y="405384"/>
                </a:lnTo>
                <a:lnTo>
                  <a:pt x="18288" y="420623"/>
                </a:lnTo>
                <a:lnTo>
                  <a:pt x="22859" y="434339"/>
                </a:lnTo>
                <a:lnTo>
                  <a:pt x="28956" y="448056"/>
                </a:lnTo>
                <a:lnTo>
                  <a:pt x="36576" y="460248"/>
                </a:lnTo>
                <a:lnTo>
                  <a:pt x="45719" y="472439"/>
                </a:lnTo>
                <a:lnTo>
                  <a:pt x="45719" y="470915"/>
                </a:lnTo>
                <a:lnTo>
                  <a:pt x="54864" y="483108"/>
                </a:lnTo>
                <a:lnTo>
                  <a:pt x="54864" y="481584"/>
                </a:lnTo>
                <a:lnTo>
                  <a:pt x="65532" y="492252"/>
                </a:lnTo>
                <a:lnTo>
                  <a:pt x="77724" y="501395"/>
                </a:lnTo>
                <a:lnTo>
                  <a:pt x="77724" y="499872"/>
                </a:lnTo>
                <a:lnTo>
                  <a:pt x="89916" y="509015"/>
                </a:lnTo>
                <a:lnTo>
                  <a:pt x="89916" y="507491"/>
                </a:lnTo>
                <a:lnTo>
                  <a:pt x="103632" y="515112"/>
                </a:lnTo>
                <a:lnTo>
                  <a:pt x="102108" y="515112"/>
                </a:lnTo>
                <a:lnTo>
                  <a:pt x="117348" y="519684"/>
                </a:lnTo>
                <a:lnTo>
                  <a:pt x="115824" y="51968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1780032" y="4210812"/>
            <a:ext cx="283464" cy="745236"/>
          </a:xfrm>
          <a:custGeom>
            <a:avLst/>
            <a:gdLst/>
            <a:ahLst/>
            <a:cxnLst/>
            <a:rect l="l" t="t" r="r" b="b"/>
            <a:pathLst>
              <a:path w="283463" h="745236">
                <a:moveTo>
                  <a:pt x="283464" y="35052"/>
                </a:moveTo>
                <a:lnTo>
                  <a:pt x="280816" y="49016"/>
                </a:lnTo>
                <a:lnTo>
                  <a:pt x="273419" y="60714"/>
                </a:lnTo>
                <a:lnTo>
                  <a:pt x="262281" y="68683"/>
                </a:lnTo>
                <a:lnTo>
                  <a:pt x="248412" y="71628"/>
                </a:lnTo>
                <a:lnTo>
                  <a:pt x="234681" y="68745"/>
                </a:lnTo>
                <a:lnTo>
                  <a:pt x="223508" y="60824"/>
                </a:lnTo>
                <a:lnTo>
                  <a:pt x="248412" y="47244"/>
                </a:lnTo>
                <a:lnTo>
                  <a:pt x="261299" y="2504"/>
                </a:lnTo>
                <a:lnTo>
                  <a:pt x="272895" y="10190"/>
                </a:lnTo>
                <a:lnTo>
                  <a:pt x="280642" y="21552"/>
                </a:lnTo>
                <a:lnTo>
                  <a:pt x="283464" y="35052"/>
                </a:lnTo>
                <a:close/>
              </a:path>
              <a:path w="283463" h="745236">
                <a:moveTo>
                  <a:pt x="248412" y="47244"/>
                </a:moveTo>
                <a:lnTo>
                  <a:pt x="223508" y="60824"/>
                </a:lnTo>
                <a:lnTo>
                  <a:pt x="216065" y="49161"/>
                </a:lnTo>
                <a:lnTo>
                  <a:pt x="215697" y="47244"/>
                </a:lnTo>
                <a:lnTo>
                  <a:pt x="248412" y="24384"/>
                </a:lnTo>
                <a:lnTo>
                  <a:pt x="261299" y="2504"/>
                </a:lnTo>
                <a:lnTo>
                  <a:pt x="248412" y="47244"/>
                </a:lnTo>
                <a:close/>
              </a:path>
              <a:path w="283463" h="745236">
                <a:moveTo>
                  <a:pt x="35052" y="47244"/>
                </a:moveTo>
                <a:lnTo>
                  <a:pt x="47243" y="35052"/>
                </a:lnTo>
                <a:lnTo>
                  <a:pt x="47243" y="675131"/>
                </a:lnTo>
                <a:lnTo>
                  <a:pt x="35052" y="47244"/>
                </a:lnTo>
                <a:close/>
              </a:path>
              <a:path w="283463" h="745236">
                <a:moveTo>
                  <a:pt x="22860" y="685800"/>
                </a:moveTo>
                <a:lnTo>
                  <a:pt x="35052" y="745236"/>
                </a:lnTo>
                <a:lnTo>
                  <a:pt x="0" y="675132"/>
                </a:lnTo>
                <a:lnTo>
                  <a:pt x="22860" y="675131"/>
                </a:lnTo>
                <a:lnTo>
                  <a:pt x="22860" y="685800"/>
                </a:lnTo>
                <a:close/>
              </a:path>
              <a:path w="283463" h="745236">
                <a:moveTo>
                  <a:pt x="70104" y="675132"/>
                </a:moveTo>
                <a:lnTo>
                  <a:pt x="47243" y="685800"/>
                </a:lnTo>
                <a:lnTo>
                  <a:pt x="47243" y="675131"/>
                </a:lnTo>
                <a:lnTo>
                  <a:pt x="70104" y="675132"/>
                </a:lnTo>
                <a:close/>
              </a:path>
              <a:path w="283463" h="745236">
                <a:moveTo>
                  <a:pt x="70104" y="675132"/>
                </a:moveTo>
                <a:lnTo>
                  <a:pt x="35052" y="745236"/>
                </a:lnTo>
                <a:lnTo>
                  <a:pt x="22860" y="685800"/>
                </a:lnTo>
                <a:lnTo>
                  <a:pt x="22860" y="24384"/>
                </a:lnTo>
                <a:lnTo>
                  <a:pt x="215374" y="24383"/>
                </a:lnTo>
                <a:lnTo>
                  <a:pt x="213360" y="35052"/>
                </a:lnTo>
                <a:lnTo>
                  <a:pt x="215374" y="24383"/>
                </a:lnTo>
                <a:lnTo>
                  <a:pt x="215676" y="22789"/>
                </a:lnTo>
                <a:lnTo>
                  <a:pt x="222993" y="11153"/>
                </a:lnTo>
                <a:lnTo>
                  <a:pt x="234264" y="3044"/>
                </a:lnTo>
                <a:lnTo>
                  <a:pt x="248412" y="0"/>
                </a:lnTo>
                <a:lnTo>
                  <a:pt x="261299" y="2504"/>
                </a:lnTo>
                <a:lnTo>
                  <a:pt x="248412" y="24384"/>
                </a:lnTo>
                <a:lnTo>
                  <a:pt x="215697" y="47244"/>
                </a:lnTo>
                <a:lnTo>
                  <a:pt x="47243" y="47244"/>
                </a:lnTo>
                <a:lnTo>
                  <a:pt x="47243" y="35052"/>
                </a:lnTo>
                <a:lnTo>
                  <a:pt x="35052" y="47244"/>
                </a:lnTo>
                <a:lnTo>
                  <a:pt x="47243" y="675131"/>
                </a:lnTo>
                <a:lnTo>
                  <a:pt x="47243" y="685800"/>
                </a:lnTo>
                <a:lnTo>
                  <a:pt x="70104" y="6751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964180" y="5207508"/>
            <a:ext cx="3314700" cy="438911"/>
          </a:xfrm>
          <a:custGeom>
            <a:avLst/>
            <a:gdLst/>
            <a:ahLst/>
            <a:cxnLst/>
            <a:rect l="l" t="t" r="r" b="b"/>
            <a:pathLst>
              <a:path w="3314700" h="438912">
                <a:moveTo>
                  <a:pt x="3267456" y="70104"/>
                </a:moveTo>
                <a:lnTo>
                  <a:pt x="3244595" y="70103"/>
                </a:lnTo>
                <a:lnTo>
                  <a:pt x="3279648" y="0"/>
                </a:lnTo>
                <a:lnTo>
                  <a:pt x="3314700" y="70103"/>
                </a:lnTo>
                <a:lnTo>
                  <a:pt x="3291840" y="70104"/>
                </a:lnTo>
                <a:lnTo>
                  <a:pt x="3291840" y="59436"/>
                </a:lnTo>
                <a:lnTo>
                  <a:pt x="3267456" y="59436"/>
                </a:lnTo>
                <a:lnTo>
                  <a:pt x="3267456" y="70104"/>
                </a:lnTo>
                <a:close/>
              </a:path>
              <a:path w="3314700" h="438912">
                <a:moveTo>
                  <a:pt x="69196" y="391667"/>
                </a:moveTo>
                <a:lnTo>
                  <a:pt x="3267456" y="391668"/>
                </a:lnTo>
                <a:lnTo>
                  <a:pt x="3267456" y="403859"/>
                </a:lnTo>
                <a:lnTo>
                  <a:pt x="3279648" y="391667"/>
                </a:lnTo>
                <a:lnTo>
                  <a:pt x="3267456" y="391668"/>
                </a:lnTo>
                <a:lnTo>
                  <a:pt x="3267456" y="59436"/>
                </a:lnTo>
                <a:lnTo>
                  <a:pt x="3291840" y="59436"/>
                </a:lnTo>
                <a:lnTo>
                  <a:pt x="3291840" y="416051"/>
                </a:lnTo>
                <a:lnTo>
                  <a:pt x="71627" y="403859"/>
                </a:lnTo>
                <a:lnTo>
                  <a:pt x="69196" y="391667"/>
                </a:lnTo>
                <a:close/>
              </a:path>
              <a:path w="3314700" h="438912">
                <a:moveTo>
                  <a:pt x="69196" y="391667"/>
                </a:moveTo>
                <a:lnTo>
                  <a:pt x="36575" y="391667"/>
                </a:lnTo>
                <a:lnTo>
                  <a:pt x="49463" y="371124"/>
                </a:lnTo>
                <a:lnTo>
                  <a:pt x="61059" y="378441"/>
                </a:lnTo>
                <a:lnTo>
                  <a:pt x="68806" y="389712"/>
                </a:lnTo>
                <a:lnTo>
                  <a:pt x="69196" y="391667"/>
                </a:lnTo>
                <a:close/>
              </a:path>
              <a:path w="3314700" h="438912">
                <a:moveTo>
                  <a:pt x="3279648" y="391667"/>
                </a:moveTo>
                <a:lnTo>
                  <a:pt x="3267456" y="403859"/>
                </a:lnTo>
                <a:lnTo>
                  <a:pt x="3267456" y="391668"/>
                </a:lnTo>
                <a:lnTo>
                  <a:pt x="3279648" y="391667"/>
                </a:lnTo>
                <a:close/>
              </a:path>
              <a:path w="3314700" h="438912">
                <a:moveTo>
                  <a:pt x="69436" y="416051"/>
                </a:moveTo>
                <a:lnTo>
                  <a:pt x="69311" y="416747"/>
                </a:lnTo>
                <a:lnTo>
                  <a:pt x="61994" y="428343"/>
                </a:lnTo>
                <a:lnTo>
                  <a:pt x="50723" y="436090"/>
                </a:lnTo>
                <a:lnTo>
                  <a:pt x="36575" y="438911"/>
                </a:lnTo>
                <a:lnTo>
                  <a:pt x="36575" y="416051"/>
                </a:lnTo>
                <a:lnTo>
                  <a:pt x="69196" y="391667"/>
                </a:lnTo>
                <a:lnTo>
                  <a:pt x="71627" y="403859"/>
                </a:lnTo>
                <a:lnTo>
                  <a:pt x="3291840" y="416051"/>
                </a:lnTo>
                <a:lnTo>
                  <a:pt x="69436" y="416051"/>
                </a:lnTo>
                <a:close/>
              </a:path>
              <a:path w="3314700" h="438912">
                <a:moveTo>
                  <a:pt x="69196" y="391667"/>
                </a:moveTo>
                <a:lnTo>
                  <a:pt x="36575" y="416051"/>
                </a:lnTo>
                <a:lnTo>
                  <a:pt x="36575" y="438911"/>
                </a:lnTo>
                <a:lnTo>
                  <a:pt x="22611" y="436264"/>
                </a:lnTo>
                <a:lnTo>
                  <a:pt x="10913" y="428867"/>
                </a:lnTo>
                <a:lnTo>
                  <a:pt x="2944" y="417729"/>
                </a:lnTo>
                <a:lnTo>
                  <a:pt x="0" y="403859"/>
                </a:lnTo>
                <a:lnTo>
                  <a:pt x="2882" y="390129"/>
                </a:lnTo>
                <a:lnTo>
                  <a:pt x="10803" y="378956"/>
                </a:lnTo>
                <a:lnTo>
                  <a:pt x="22466" y="371513"/>
                </a:lnTo>
                <a:lnTo>
                  <a:pt x="36575" y="368807"/>
                </a:lnTo>
                <a:lnTo>
                  <a:pt x="49463" y="371124"/>
                </a:lnTo>
                <a:lnTo>
                  <a:pt x="36575" y="391667"/>
                </a:lnTo>
                <a:lnTo>
                  <a:pt x="69196" y="3916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853171" y="4872227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3231" y="0"/>
                </a:moveTo>
                <a:lnTo>
                  <a:pt x="1693164" y="0"/>
                </a:lnTo>
              </a:path>
              <a:path w="1699260">
                <a:moveTo>
                  <a:pt x="1693164" y="0"/>
                </a:moveTo>
                <a:lnTo>
                  <a:pt x="1693231" y="0"/>
                </a:lnTo>
              </a:path>
            </a:pathLst>
          </a:custGeom>
          <a:ln w="19557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853171" y="4880736"/>
            <a:ext cx="1699260" cy="28702"/>
          </a:xfrm>
          <a:custGeom>
            <a:avLst/>
            <a:gdLst/>
            <a:ahLst/>
            <a:cxnLst/>
            <a:rect l="l" t="t" r="r" b="b"/>
            <a:pathLst>
              <a:path w="1699260" h="28702">
                <a:moveTo>
                  <a:pt x="1696212" y="15875"/>
                </a:moveTo>
                <a:lnTo>
                  <a:pt x="1696139" y="14657"/>
                </a:lnTo>
                <a:lnTo>
                  <a:pt x="1696045" y="28702"/>
                </a:lnTo>
                <a:lnTo>
                  <a:pt x="1696212" y="28702"/>
                </a:lnTo>
                <a:lnTo>
                  <a:pt x="1696212" y="15875"/>
                </a:lnTo>
                <a:close/>
              </a:path>
              <a:path w="1699260" h="28702">
                <a:moveTo>
                  <a:pt x="1695449" y="3180"/>
                </a:moveTo>
                <a:lnTo>
                  <a:pt x="1694846" y="0"/>
                </a:lnTo>
                <a:lnTo>
                  <a:pt x="1694688" y="0"/>
                </a:lnTo>
                <a:lnTo>
                  <a:pt x="1694688" y="3683"/>
                </a:lnTo>
                <a:lnTo>
                  <a:pt x="1695479" y="3683"/>
                </a:lnTo>
                <a:lnTo>
                  <a:pt x="1695449" y="3180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7853171" y="4908168"/>
            <a:ext cx="1699260" cy="27178"/>
          </a:xfrm>
          <a:custGeom>
            <a:avLst/>
            <a:gdLst/>
            <a:ahLst/>
            <a:cxnLst/>
            <a:rect l="l" t="t" r="r" b="b"/>
            <a:pathLst>
              <a:path w="1699260" h="27178">
                <a:moveTo>
                  <a:pt x="1696212" y="0"/>
                </a:moveTo>
                <a:lnTo>
                  <a:pt x="1696053" y="0"/>
                </a:lnTo>
                <a:lnTo>
                  <a:pt x="1695872" y="27178"/>
                </a:lnTo>
                <a:lnTo>
                  <a:pt x="1696212" y="27178"/>
                </a:lnTo>
                <a:lnTo>
                  <a:pt x="1696212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853171" y="4934077"/>
            <a:ext cx="1699260" cy="19557"/>
          </a:xfrm>
          <a:custGeom>
            <a:avLst/>
            <a:gdLst/>
            <a:ahLst/>
            <a:cxnLst/>
            <a:rect l="l" t="t" r="r" b="b"/>
            <a:pathLst>
              <a:path w="1699260" h="19557">
                <a:moveTo>
                  <a:pt x="1696212" y="0"/>
                </a:moveTo>
                <a:lnTo>
                  <a:pt x="1695881" y="0"/>
                </a:lnTo>
                <a:lnTo>
                  <a:pt x="1695750" y="19557"/>
                </a:lnTo>
                <a:lnTo>
                  <a:pt x="1696212" y="19557"/>
                </a:lnTo>
                <a:lnTo>
                  <a:pt x="1696212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7853171" y="495985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709" y="0"/>
                </a:lnTo>
              </a:path>
              <a:path w="1699260">
                <a:moveTo>
                  <a:pt x="1695709" y="0"/>
                </a:moveTo>
                <a:lnTo>
                  <a:pt x="1696212" y="0"/>
                </a:lnTo>
              </a:path>
            </a:pathLst>
          </a:custGeom>
          <a:ln w="14986">
            <a:solidFill>
              <a:srgbClr val="A7A7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7853171" y="497662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597" y="0"/>
                </a:lnTo>
              </a:path>
              <a:path w="1699260">
                <a:moveTo>
                  <a:pt x="1695597" y="0"/>
                </a:moveTo>
                <a:lnTo>
                  <a:pt x="1696212" y="0"/>
                </a:lnTo>
              </a:path>
            </a:pathLst>
          </a:custGeom>
          <a:ln w="21082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7853171" y="4996433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465" y="0"/>
                </a:lnTo>
              </a:path>
              <a:path w="1699260">
                <a:moveTo>
                  <a:pt x="1695465" y="0"/>
                </a:moveTo>
                <a:lnTo>
                  <a:pt x="1696212" y="0"/>
                </a:lnTo>
              </a:path>
            </a:pathLst>
          </a:custGeom>
          <a:ln w="21081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7853171" y="5012435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358" y="0"/>
                </a:lnTo>
              </a:path>
              <a:path w="1699260">
                <a:moveTo>
                  <a:pt x="1695358" y="0"/>
                </a:moveTo>
                <a:lnTo>
                  <a:pt x="1696212" y="0"/>
                </a:lnTo>
              </a:path>
            </a:pathLst>
          </a:custGeom>
          <a:ln w="13462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7853171" y="502386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282" y="0"/>
                </a:lnTo>
              </a:path>
              <a:path w="1699260">
                <a:moveTo>
                  <a:pt x="1695282" y="0"/>
                </a:moveTo>
                <a:lnTo>
                  <a:pt x="1696212" y="0"/>
                </a:lnTo>
              </a:path>
            </a:pathLst>
          </a:custGeom>
          <a:ln w="11937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7853171" y="503377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216" y="0"/>
                </a:lnTo>
              </a:path>
              <a:path w="1699260">
                <a:moveTo>
                  <a:pt x="1695216" y="0"/>
                </a:moveTo>
                <a:lnTo>
                  <a:pt x="1696212" y="0"/>
                </a:lnTo>
              </a:path>
            </a:pathLst>
          </a:custGeom>
          <a:ln w="10414">
            <a:solidFill>
              <a:srgbClr val="A1A1A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7853171" y="504291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155" y="0"/>
                </a:lnTo>
              </a:path>
              <a:path w="1699260">
                <a:moveTo>
                  <a:pt x="1695155" y="0"/>
                </a:moveTo>
                <a:lnTo>
                  <a:pt x="1696212" y="0"/>
                </a:lnTo>
              </a:path>
            </a:pathLst>
          </a:custGeom>
          <a:ln w="10413">
            <a:solidFill>
              <a:srgbClr val="A1A1A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7853171" y="5052821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089" y="0"/>
                </a:lnTo>
              </a:path>
              <a:path w="1699260">
                <a:moveTo>
                  <a:pt x="1695089" y="0"/>
                </a:moveTo>
                <a:lnTo>
                  <a:pt x="1696212" y="0"/>
                </a:lnTo>
              </a:path>
            </a:pathLst>
          </a:custGeom>
          <a:ln w="11937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7853171" y="5064251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5013" y="0"/>
                </a:lnTo>
              </a:path>
              <a:path w="1699260">
                <a:moveTo>
                  <a:pt x="1695013" y="0"/>
                </a:moveTo>
                <a:lnTo>
                  <a:pt x="1696212" y="0"/>
                </a:lnTo>
              </a:path>
            </a:pathLst>
          </a:custGeom>
          <a:ln w="1346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7853171" y="507720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4927" y="0"/>
                </a:lnTo>
              </a:path>
              <a:path w="1699260">
                <a:moveTo>
                  <a:pt x="1694927" y="0"/>
                </a:moveTo>
                <a:lnTo>
                  <a:pt x="1696212" y="0"/>
                </a:lnTo>
              </a:path>
            </a:pathLst>
          </a:custGeom>
          <a:ln w="14986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7853171" y="509092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1694835" y="0"/>
                </a:lnTo>
              </a:path>
              <a:path w="1699260">
                <a:moveTo>
                  <a:pt x="1694835" y="0"/>
                </a:moveTo>
                <a:lnTo>
                  <a:pt x="1696212" y="0"/>
                </a:lnTo>
              </a:path>
            </a:pathLst>
          </a:custGeom>
          <a:ln w="14986">
            <a:solidFill>
              <a:srgbClr val="9C9C9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7853171" y="5103114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059" y="0"/>
                </a:moveTo>
                <a:lnTo>
                  <a:pt x="1694754" y="0"/>
                </a:lnTo>
              </a:path>
              <a:path w="1699260">
                <a:moveTo>
                  <a:pt x="1694754" y="0"/>
                </a:moveTo>
                <a:lnTo>
                  <a:pt x="1696059" y="0"/>
                </a:lnTo>
              </a:path>
            </a:pathLst>
          </a:custGeom>
          <a:ln w="11937">
            <a:solidFill>
              <a:srgbClr val="9C9C9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7853171" y="511225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5449" y="0"/>
                </a:moveTo>
                <a:lnTo>
                  <a:pt x="1694693" y="0"/>
                </a:lnTo>
              </a:path>
              <a:path w="1699260">
                <a:moveTo>
                  <a:pt x="1694693" y="0"/>
                </a:moveTo>
                <a:lnTo>
                  <a:pt x="1695449" y="0"/>
                </a:lnTo>
              </a:path>
              <a:path w="1699260">
                <a:moveTo>
                  <a:pt x="4572" y="0"/>
                </a:moveTo>
                <a:lnTo>
                  <a:pt x="3719" y="0"/>
                </a:lnTo>
              </a:path>
              <a:path w="1699260">
                <a:moveTo>
                  <a:pt x="3719" y="1"/>
                </a:moveTo>
                <a:lnTo>
                  <a:pt x="4572" y="1"/>
                </a:lnTo>
              </a:path>
            </a:pathLst>
          </a:custGeom>
          <a:ln w="8889">
            <a:solidFill>
              <a:srgbClr val="9A9A9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7853171" y="5120640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4194" y="0"/>
                </a:moveTo>
                <a:lnTo>
                  <a:pt x="1693599" y="0"/>
                </a:lnTo>
              </a:path>
              <a:path w="1699260">
                <a:moveTo>
                  <a:pt x="1693599" y="0"/>
                </a:moveTo>
                <a:lnTo>
                  <a:pt x="1694194" y="0"/>
                </a:lnTo>
              </a:path>
            </a:pathLst>
          </a:custGeom>
          <a:ln w="10414">
            <a:solidFill>
              <a:srgbClr val="9A9A9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7853171" y="513054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2048" y="0"/>
                </a:moveTo>
                <a:lnTo>
                  <a:pt x="1691386" y="0"/>
                </a:lnTo>
              </a:path>
              <a:path w="1699260">
                <a:moveTo>
                  <a:pt x="1691386" y="0"/>
                </a:moveTo>
                <a:lnTo>
                  <a:pt x="1692048" y="0"/>
                </a:lnTo>
              </a:path>
              <a:path w="1699260">
                <a:moveTo>
                  <a:pt x="7620" y="0"/>
                </a:moveTo>
                <a:lnTo>
                  <a:pt x="7300" y="0"/>
                </a:lnTo>
              </a:path>
              <a:path w="1699260">
                <a:moveTo>
                  <a:pt x="7301" y="1"/>
                </a:moveTo>
                <a:lnTo>
                  <a:pt x="7620" y="1"/>
                </a:lnTo>
              </a:path>
            </a:pathLst>
          </a:custGeom>
          <a:ln w="11937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7853171" y="514273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87814" y="0"/>
                </a:moveTo>
                <a:lnTo>
                  <a:pt x="1686814" y="0"/>
                </a:lnTo>
              </a:path>
              <a:path w="1699260">
                <a:moveTo>
                  <a:pt x="1686814" y="0"/>
                </a:moveTo>
                <a:lnTo>
                  <a:pt x="1687814" y="0"/>
                </a:lnTo>
              </a:path>
              <a:path w="1699260">
                <a:moveTo>
                  <a:pt x="12192" y="0"/>
                </a:moveTo>
                <a:lnTo>
                  <a:pt x="11523" y="0"/>
                </a:lnTo>
              </a:path>
              <a:path w="1699260">
                <a:moveTo>
                  <a:pt x="11524" y="1"/>
                </a:moveTo>
                <a:lnTo>
                  <a:pt x="12192" y="1"/>
                </a:lnTo>
              </a:path>
            </a:pathLst>
          </a:custGeom>
          <a:ln w="14986">
            <a:solidFill>
              <a:srgbClr val="9797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7853171" y="5154930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81708" y="0"/>
                </a:moveTo>
                <a:lnTo>
                  <a:pt x="1680591" y="0"/>
                </a:lnTo>
              </a:path>
              <a:path w="1699260">
                <a:moveTo>
                  <a:pt x="1680591" y="0"/>
                </a:moveTo>
                <a:lnTo>
                  <a:pt x="1681708" y="0"/>
                </a:lnTo>
              </a:path>
              <a:path w="1699260">
                <a:moveTo>
                  <a:pt x="18288" y="0"/>
                </a:moveTo>
                <a:lnTo>
                  <a:pt x="17596" y="0"/>
                </a:lnTo>
              </a:path>
              <a:path w="1699260">
                <a:moveTo>
                  <a:pt x="17597" y="1"/>
                </a:moveTo>
                <a:lnTo>
                  <a:pt x="18288" y="1"/>
                </a:lnTo>
              </a:path>
            </a:pathLst>
          </a:custGeom>
          <a:ln w="11937">
            <a:solidFill>
              <a:srgbClr val="9797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7853171" y="5164835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75043" y="0"/>
                </a:moveTo>
                <a:lnTo>
                  <a:pt x="1674114" y="0"/>
                </a:lnTo>
              </a:path>
              <a:path w="1699260">
                <a:moveTo>
                  <a:pt x="1674114" y="0"/>
                </a:moveTo>
                <a:lnTo>
                  <a:pt x="1675043" y="0"/>
                </a:lnTo>
              </a:path>
              <a:path w="1699260">
                <a:moveTo>
                  <a:pt x="24383" y="0"/>
                </a:moveTo>
                <a:lnTo>
                  <a:pt x="24115" y="0"/>
                </a:lnTo>
              </a:path>
              <a:path w="1699260">
                <a:moveTo>
                  <a:pt x="24116" y="1"/>
                </a:moveTo>
                <a:lnTo>
                  <a:pt x="24383" y="1"/>
                </a:lnTo>
              </a:path>
            </a:pathLst>
          </a:custGeom>
          <a:ln w="10413">
            <a:solidFill>
              <a:srgbClr val="95959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7853171" y="5173217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67980" y="0"/>
                </a:moveTo>
                <a:lnTo>
                  <a:pt x="1666875" y="0"/>
                </a:lnTo>
              </a:path>
              <a:path w="1699260">
                <a:moveTo>
                  <a:pt x="1666875" y="0"/>
                </a:moveTo>
                <a:lnTo>
                  <a:pt x="1667980" y="0"/>
                </a:lnTo>
              </a:path>
              <a:path w="1699260">
                <a:moveTo>
                  <a:pt x="32766" y="0"/>
                </a:moveTo>
                <a:lnTo>
                  <a:pt x="31226" y="0"/>
                </a:lnTo>
              </a:path>
              <a:path w="1699260">
                <a:moveTo>
                  <a:pt x="31227" y="1"/>
                </a:moveTo>
                <a:lnTo>
                  <a:pt x="32767" y="1"/>
                </a:lnTo>
              </a:path>
            </a:pathLst>
          </a:custGeom>
          <a:ln w="8890">
            <a:solidFill>
              <a:srgbClr val="95959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7853171" y="518236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58411" y="0"/>
                </a:moveTo>
                <a:lnTo>
                  <a:pt x="1657349" y="0"/>
                </a:lnTo>
              </a:path>
              <a:path w="1699260">
                <a:moveTo>
                  <a:pt x="1657349" y="0"/>
                </a:moveTo>
                <a:lnTo>
                  <a:pt x="1658411" y="0"/>
                </a:lnTo>
              </a:path>
              <a:path w="1699260">
                <a:moveTo>
                  <a:pt x="41910" y="0"/>
                </a:moveTo>
                <a:lnTo>
                  <a:pt x="40799" y="0"/>
                </a:lnTo>
              </a:path>
              <a:path w="1699260">
                <a:moveTo>
                  <a:pt x="40800" y="1"/>
                </a:moveTo>
                <a:lnTo>
                  <a:pt x="41911" y="1"/>
                </a:lnTo>
              </a:path>
            </a:pathLst>
          </a:custGeom>
          <a:ln w="11937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7853171" y="5194554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40696" y="0"/>
                </a:moveTo>
                <a:lnTo>
                  <a:pt x="1639824" y="0"/>
                </a:lnTo>
              </a:path>
              <a:path w="1699260">
                <a:moveTo>
                  <a:pt x="1639824" y="0"/>
                </a:moveTo>
                <a:lnTo>
                  <a:pt x="1640696" y="0"/>
                </a:lnTo>
              </a:path>
              <a:path w="1699260">
                <a:moveTo>
                  <a:pt x="59436" y="0"/>
                </a:moveTo>
                <a:lnTo>
                  <a:pt x="58703" y="0"/>
                </a:lnTo>
              </a:path>
              <a:path w="1699260">
                <a:moveTo>
                  <a:pt x="58705" y="1"/>
                </a:moveTo>
                <a:lnTo>
                  <a:pt x="59438" y="1"/>
                </a:lnTo>
              </a:path>
            </a:pathLst>
          </a:custGeom>
          <a:ln w="14986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7853171" y="5205983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06593" y="0"/>
                </a:moveTo>
                <a:lnTo>
                  <a:pt x="1603248" y="0"/>
                </a:lnTo>
              </a:path>
              <a:path w="1699260">
                <a:moveTo>
                  <a:pt x="1603248" y="0"/>
                </a:moveTo>
                <a:lnTo>
                  <a:pt x="1606593" y="0"/>
                </a:lnTo>
              </a:path>
              <a:path w="1699260">
                <a:moveTo>
                  <a:pt x="98713" y="1"/>
                </a:moveTo>
                <a:lnTo>
                  <a:pt x="97535" y="0"/>
                </a:lnTo>
              </a:path>
              <a:path w="1699260">
                <a:moveTo>
                  <a:pt x="97535" y="0"/>
                </a:moveTo>
                <a:lnTo>
                  <a:pt x="92343" y="0"/>
                </a:lnTo>
              </a:path>
              <a:path w="1699260">
                <a:moveTo>
                  <a:pt x="92349" y="1"/>
                </a:moveTo>
                <a:lnTo>
                  <a:pt x="98713" y="1"/>
                </a:lnTo>
              </a:path>
            </a:pathLst>
          </a:custGeom>
          <a:ln w="10413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7851648" y="4818888"/>
            <a:ext cx="33528" cy="79248"/>
          </a:xfrm>
          <a:custGeom>
            <a:avLst/>
            <a:gdLst/>
            <a:ahLst/>
            <a:cxnLst/>
            <a:rect l="l" t="t" r="r" b="b"/>
            <a:pathLst>
              <a:path w="33527" h="79248">
                <a:moveTo>
                  <a:pt x="18288" y="24384"/>
                </a:moveTo>
                <a:lnTo>
                  <a:pt x="19811" y="22860"/>
                </a:lnTo>
                <a:lnTo>
                  <a:pt x="22859" y="16763"/>
                </a:lnTo>
                <a:lnTo>
                  <a:pt x="25907" y="13716"/>
                </a:lnTo>
                <a:lnTo>
                  <a:pt x="27431" y="10668"/>
                </a:lnTo>
                <a:lnTo>
                  <a:pt x="30670" y="7429"/>
                </a:lnTo>
                <a:lnTo>
                  <a:pt x="33528" y="0"/>
                </a:lnTo>
                <a:lnTo>
                  <a:pt x="25908" y="7620"/>
                </a:lnTo>
                <a:lnTo>
                  <a:pt x="19812" y="16764"/>
                </a:lnTo>
                <a:lnTo>
                  <a:pt x="18287" y="24384"/>
                </a:lnTo>
                <a:close/>
              </a:path>
              <a:path w="33527" h="79248">
                <a:moveTo>
                  <a:pt x="1603248" y="391667"/>
                </a:moveTo>
                <a:lnTo>
                  <a:pt x="1644395" y="379476"/>
                </a:lnTo>
                <a:lnTo>
                  <a:pt x="1676400" y="352043"/>
                </a:lnTo>
                <a:lnTo>
                  <a:pt x="1696212" y="315467"/>
                </a:lnTo>
                <a:lnTo>
                  <a:pt x="1700783" y="292607"/>
                </a:lnTo>
                <a:lnTo>
                  <a:pt x="1700783" y="67056"/>
                </a:lnTo>
                <a:lnTo>
                  <a:pt x="1688591" y="25908"/>
                </a:lnTo>
                <a:lnTo>
                  <a:pt x="1661159" y="-7619"/>
                </a:lnTo>
                <a:lnTo>
                  <a:pt x="1624583" y="-27431"/>
                </a:lnTo>
                <a:lnTo>
                  <a:pt x="1601724" y="-32003"/>
                </a:lnTo>
                <a:lnTo>
                  <a:pt x="99060" y="-32003"/>
                </a:lnTo>
                <a:lnTo>
                  <a:pt x="88391" y="-30479"/>
                </a:lnTo>
                <a:lnTo>
                  <a:pt x="77724" y="-27431"/>
                </a:lnTo>
                <a:lnTo>
                  <a:pt x="68580" y="-24383"/>
                </a:lnTo>
                <a:lnTo>
                  <a:pt x="57912" y="-18287"/>
                </a:lnTo>
                <a:lnTo>
                  <a:pt x="48768" y="-13715"/>
                </a:lnTo>
                <a:lnTo>
                  <a:pt x="41148" y="-7619"/>
                </a:lnTo>
                <a:lnTo>
                  <a:pt x="33528" y="0"/>
                </a:lnTo>
                <a:lnTo>
                  <a:pt x="30670" y="7429"/>
                </a:lnTo>
                <a:lnTo>
                  <a:pt x="42672" y="-4571"/>
                </a:lnTo>
                <a:lnTo>
                  <a:pt x="45720" y="-6095"/>
                </a:lnTo>
                <a:lnTo>
                  <a:pt x="48768" y="-9143"/>
                </a:lnTo>
                <a:lnTo>
                  <a:pt x="51816" y="-10668"/>
                </a:lnTo>
                <a:lnTo>
                  <a:pt x="53340" y="-12192"/>
                </a:lnTo>
                <a:lnTo>
                  <a:pt x="56388" y="-13715"/>
                </a:lnTo>
                <a:lnTo>
                  <a:pt x="57911" y="-15239"/>
                </a:lnTo>
                <a:lnTo>
                  <a:pt x="67055" y="-19812"/>
                </a:lnTo>
                <a:lnTo>
                  <a:pt x="71627" y="-21336"/>
                </a:lnTo>
                <a:lnTo>
                  <a:pt x="74675" y="-22859"/>
                </a:lnTo>
                <a:lnTo>
                  <a:pt x="79248" y="-24383"/>
                </a:lnTo>
                <a:lnTo>
                  <a:pt x="91440" y="-27431"/>
                </a:lnTo>
                <a:lnTo>
                  <a:pt x="105155" y="-28956"/>
                </a:lnTo>
                <a:lnTo>
                  <a:pt x="1597151" y="-28956"/>
                </a:lnTo>
                <a:lnTo>
                  <a:pt x="1644395" y="-15239"/>
                </a:lnTo>
                <a:lnTo>
                  <a:pt x="1645920" y="-13715"/>
                </a:lnTo>
                <a:lnTo>
                  <a:pt x="1652016" y="-10668"/>
                </a:lnTo>
                <a:lnTo>
                  <a:pt x="1655063" y="-7619"/>
                </a:lnTo>
                <a:lnTo>
                  <a:pt x="1658112" y="-6095"/>
                </a:lnTo>
                <a:lnTo>
                  <a:pt x="1674875" y="10668"/>
                </a:lnTo>
                <a:lnTo>
                  <a:pt x="1674875" y="13716"/>
                </a:lnTo>
                <a:lnTo>
                  <a:pt x="1676400" y="13716"/>
                </a:lnTo>
                <a:lnTo>
                  <a:pt x="1679448" y="16763"/>
                </a:lnTo>
                <a:lnTo>
                  <a:pt x="1679448" y="19812"/>
                </a:lnTo>
                <a:lnTo>
                  <a:pt x="1682495" y="21336"/>
                </a:lnTo>
                <a:lnTo>
                  <a:pt x="1682495" y="24384"/>
                </a:lnTo>
                <a:lnTo>
                  <a:pt x="1684020" y="24384"/>
                </a:lnTo>
                <a:lnTo>
                  <a:pt x="1684020" y="27431"/>
                </a:lnTo>
                <a:lnTo>
                  <a:pt x="1685544" y="27431"/>
                </a:lnTo>
                <a:lnTo>
                  <a:pt x="1685544" y="30480"/>
                </a:lnTo>
                <a:lnTo>
                  <a:pt x="1687067" y="30480"/>
                </a:lnTo>
                <a:lnTo>
                  <a:pt x="1687067" y="33528"/>
                </a:lnTo>
                <a:lnTo>
                  <a:pt x="1688591" y="33528"/>
                </a:lnTo>
                <a:lnTo>
                  <a:pt x="1688591" y="36575"/>
                </a:lnTo>
                <a:lnTo>
                  <a:pt x="1690116" y="36575"/>
                </a:lnTo>
                <a:lnTo>
                  <a:pt x="1690116" y="41148"/>
                </a:lnTo>
                <a:lnTo>
                  <a:pt x="1691640" y="41148"/>
                </a:lnTo>
                <a:lnTo>
                  <a:pt x="1691640" y="44196"/>
                </a:lnTo>
                <a:lnTo>
                  <a:pt x="1693163" y="44196"/>
                </a:lnTo>
                <a:lnTo>
                  <a:pt x="1693163" y="50292"/>
                </a:lnTo>
                <a:lnTo>
                  <a:pt x="1694687" y="50292"/>
                </a:lnTo>
                <a:lnTo>
                  <a:pt x="1694687" y="56387"/>
                </a:lnTo>
                <a:lnTo>
                  <a:pt x="1696212" y="56387"/>
                </a:lnTo>
                <a:lnTo>
                  <a:pt x="1696212" y="65531"/>
                </a:lnTo>
                <a:lnTo>
                  <a:pt x="1697736" y="65531"/>
                </a:lnTo>
                <a:lnTo>
                  <a:pt x="1696212" y="294131"/>
                </a:lnTo>
                <a:lnTo>
                  <a:pt x="1694687" y="304800"/>
                </a:lnTo>
                <a:lnTo>
                  <a:pt x="1693163" y="310896"/>
                </a:lnTo>
                <a:lnTo>
                  <a:pt x="1690116" y="320040"/>
                </a:lnTo>
                <a:lnTo>
                  <a:pt x="1688591" y="323088"/>
                </a:lnTo>
                <a:lnTo>
                  <a:pt x="1687067" y="327660"/>
                </a:lnTo>
                <a:lnTo>
                  <a:pt x="1684020" y="333755"/>
                </a:lnTo>
                <a:lnTo>
                  <a:pt x="1682495" y="335280"/>
                </a:lnTo>
                <a:lnTo>
                  <a:pt x="1679448" y="341375"/>
                </a:lnTo>
                <a:lnTo>
                  <a:pt x="1676400" y="344424"/>
                </a:lnTo>
                <a:lnTo>
                  <a:pt x="1674875" y="347472"/>
                </a:lnTo>
                <a:lnTo>
                  <a:pt x="1668779" y="353567"/>
                </a:lnTo>
                <a:lnTo>
                  <a:pt x="1667255" y="356616"/>
                </a:lnTo>
                <a:lnTo>
                  <a:pt x="1664208" y="359663"/>
                </a:lnTo>
                <a:lnTo>
                  <a:pt x="1661159" y="361188"/>
                </a:lnTo>
                <a:lnTo>
                  <a:pt x="1656587" y="365760"/>
                </a:lnTo>
                <a:lnTo>
                  <a:pt x="1653540" y="367284"/>
                </a:lnTo>
                <a:lnTo>
                  <a:pt x="1650491" y="370331"/>
                </a:lnTo>
                <a:lnTo>
                  <a:pt x="1644395" y="373380"/>
                </a:lnTo>
                <a:lnTo>
                  <a:pt x="1642871" y="374904"/>
                </a:lnTo>
                <a:lnTo>
                  <a:pt x="1633728" y="379475"/>
                </a:lnTo>
                <a:lnTo>
                  <a:pt x="1620012" y="384048"/>
                </a:lnTo>
                <a:lnTo>
                  <a:pt x="1613916" y="385572"/>
                </a:lnTo>
                <a:lnTo>
                  <a:pt x="1604771" y="387096"/>
                </a:lnTo>
                <a:lnTo>
                  <a:pt x="1604771" y="388619"/>
                </a:lnTo>
                <a:lnTo>
                  <a:pt x="99059" y="387096"/>
                </a:lnTo>
                <a:lnTo>
                  <a:pt x="70103" y="379475"/>
                </a:lnTo>
                <a:lnTo>
                  <a:pt x="65531" y="377951"/>
                </a:lnTo>
                <a:lnTo>
                  <a:pt x="59435" y="374904"/>
                </a:lnTo>
                <a:lnTo>
                  <a:pt x="57911" y="373380"/>
                </a:lnTo>
                <a:lnTo>
                  <a:pt x="51816" y="370331"/>
                </a:lnTo>
                <a:lnTo>
                  <a:pt x="48768" y="367284"/>
                </a:lnTo>
                <a:lnTo>
                  <a:pt x="45720" y="365760"/>
                </a:lnTo>
                <a:lnTo>
                  <a:pt x="38100" y="358140"/>
                </a:lnTo>
                <a:lnTo>
                  <a:pt x="35051" y="358140"/>
                </a:lnTo>
                <a:lnTo>
                  <a:pt x="35051" y="355092"/>
                </a:lnTo>
                <a:lnTo>
                  <a:pt x="27431" y="347472"/>
                </a:lnTo>
                <a:lnTo>
                  <a:pt x="25907" y="347472"/>
                </a:lnTo>
                <a:lnTo>
                  <a:pt x="25907" y="344424"/>
                </a:lnTo>
                <a:lnTo>
                  <a:pt x="22859" y="342900"/>
                </a:lnTo>
                <a:lnTo>
                  <a:pt x="22859" y="339851"/>
                </a:lnTo>
                <a:lnTo>
                  <a:pt x="19811" y="338328"/>
                </a:lnTo>
                <a:lnTo>
                  <a:pt x="19811" y="335280"/>
                </a:lnTo>
                <a:lnTo>
                  <a:pt x="18288" y="335280"/>
                </a:lnTo>
                <a:lnTo>
                  <a:pt x="18288" y="332231"/>
                </a:lnTo>
                <a:lnTo>
                  <a:pt x="16764" y="332231"/>
                </a:lnTo>
                <a:lnTo>
                  <a:pt x="16764" y="329184"/>
                </a:lnTo>
                <a:lnTo>
                  <a:pt x="15240" y="329184"/>
                </a:lnTo>
                <a:lnTo>
                  <a:pt x="15240" y="326136"/>
                </a:lnTo>
                <a:lnTo>
                  <a:pt x="13716" y="326136"/>
                </a:lnTo>
                <a:lnTo>
                  <a:pt x="13716" y="323088"/>
                </a:lnTo>
                <a:lnTo>
                  <a:pt x="12192" y="323088"/>
                </a:lnTo>
                <a:lnTo>
                  <a:pt x="12192" y="318516"/>
                </a:lnTo>
                <a:lnTo>
                  <a:pt x="10668" y="318516"/>
                </a:lnTo>
                <a:lnTo>
                  <a:pt x="10668" y="315467"/>
                </a:lnTo>
                <a:lnTo>
                  <a:pt x="9144" y="315467"/>
                </a:lnTo>
                <a:lnTo>
                  <a:pt x="9144" y="309372"/>
                </a:lnTo>
                <a:lnTo>
                  <a:pt x="7620" y="309372"/>
                </a:lnTo>
                <a:lnTo>
                  <a:pt x="7620" y="303275"/>
                </a:lnTo>
                <a:lnTo>
                  <a:pt x="6096" y="303275"/>
                </a:lnTo>
                <a:lnTo>
                  <a:pt x="6096" y="292607"/>
                </a:lnTo>
                <a:lnTo>
                  <a:pt x="4572" y="292607"/>
                </a:lnTo>
                <a:lnTo>
                  <a:pt x="4572" y="67056"/>
                </a:lnTo>
                <a:lnTo>
                  <a:pt x="6096" y="56387"/>
                </a:lnTo>
                <a:lnTo>
                  <a:pt x="7620" y="50292"/>
                </a:lnTo>
                <a:lnTo>
                  <a:pt x="12192" y="36575"/>
                </a:lnTo>
                <a:lnTo>
                  <a:pt x="18287" y="24384"/>
                </a:lnTo>
                <a:lnTo>
                  <a:pt x="19812" y="16764"/>
                </a:lnTo>
                <a:lnTo>
                  <a:pt x="13716" y="25908"/>
                </a:lnTo>
                <a:lnTo>
                  <a:pt x="9144" y="35052"/>
                </a:lnTo>
                <a:lnTo>
                  <a:pt x="6096" y="45720"/>
                </a:lnTo>
                <a:lnTo>
                  <a:pt x="3048" y="56388"/>
                </a:lnTo>
                <a:lnTo>
                  <a:pt x="1524" y="67056"/>
                </a:lnTo>
                <a:lnTo>
                  <a:pt x="0" y="77724"/>
                </a:lnTo>
                <a:lnTo>
                  <a:pt x="0" y="281940"/>
                </a:lnTo>
                <a:lnTo>
                  <a:pt x="1524" y="294131"/>
                </a:lnTo>
                <a:lnTo>
                  <a:pt x="3048" y="304800"/>
                </a:lnTo>
                <a:lnTo>
                  <a:pt x="6096" y="315467"/>
                </a:lnTo>
                <a:lnTo>
                  <a:pt x="9144" y="326136"/>
                </a:lnTo>
                <a:lnTo>
                  <a:pt x="13716" y="335280"/>
                </a:lnTo>
                <a:lnTo>
                  <a:pt x="19812" y="344424"/>
                </a:lnTo>
                <a:lnTo>
                  <a:pt x="25908" y="352043"/>
                </a:lnTo>
                <a:lnTo>
                  <a:pt x="33528" y="359664"/>
                </a:lnTo>
                <a:lnTo>
                  <a:pt x="41148" y="367284"/>
                </a:lnTo>
                <a:lnTo>
                  <a:pt x="48768" y="373380"/>
                </a:lnTo>
                <a:lnTo>
                  <a:pt x="57912" y="379476"/>
                </a:lnTo>
                <a:lnTo>
                  <a:pt x="68580" y="384048"/>
                </a:lnTo>
                <a:lnTo>
                  <a:pt x="77724" y="387096"/>
                </a:lnTo>
                <a:lnTo>
                  <a:pt x="88391" y="390143"/>
                </a:lnTo>
                <a:lnTo>
                  <a:pt x="100584" y="391667"/>
                </a:lnTo>
                <a:lnTo>
                  <a:pt x="111252" y="393191"/>
                </a:lnTo>
                <a:lnTo>
                  <a:pt x="1591055" y="393191"/>
                </a:lnTo>
                <a:lnTo>
                  <a:pt x="1603248" y="39166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7853171" y="479526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22218" y="0"/>
                </a:moveTo>
                <a:lnTo>
                  <a:pt x="77151" y="0"/>
                </a:lnTo>
              </a:path>
              <a:path w="1699260">
                <a:moveTo>
                  <a:pt x="77148" y="1"/>
                </a:moveTo>
                <a:lnTo>
                  <a:pt x="1622218" y="0"/>
                </a:lnTo>
              </a:path>
            </a:pathLst>
          </a:custGeom>
          <a:ln w="18034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7853171" y="481660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59596" y="0"/>
                </a:moveTo>
                <a:lnTo>
                  <a:pt x="39677" y="0"/>
                </a:lnTo>
              </a:path>
              <a:path w="1699260">
                <a:moveTo>
                  <a:pt x="39675" y="1"/>
                </a:moveTo>
                <a:lnTo>
                  <a:pt x="1659596" y="0"/>
                </a:lnTo>
              </a:path>
            </a:pathLst>
          </a:custGeom>
          <a:ln w="27178">
            <a:solidFill>
              <a:srgbClr val="AEAEA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7853171" y="483946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79218" y="0"/>
                </a:moveTo>
                <a:lnTo>
                  <a:pt x="20001" y="0"/>
                </a:lnTo>
              </a:path>
              <a:path w="1699260">
                <a:moveTo>
                  <a:pt x="20000" y="1"/>
                </a:moveTo>
                <a:lnTo>
                  <a:pt x="1679218" y="0"/>
                </a:lnTo>
              </a:path>
            </a:pathLst>
          </a:custGeom>
          <a:ln w="21081">
            <a:solidFill>
              <a:srgbClr val="ACACA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7853171" y="4856225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88165" y="0"/>
                </a:moveTo>
                <a:lnTo>
                  <a:pt x="11136" y="0"/>
                </a:lnTo>
              </a:path>
              <a:path w="1699260">
                <a:moveTo>
                  <a:pt x="11136" y="1"/>
                </a:moveTo>
                <a:lnTo>
                  <a:pt x="1688165" y="0"/>
                </a:lnTo>
              </a:path>
            </a:pathLst>
          </a:custGeom>
          <a:ln w="14986">
            <a:solidFill>
              <a:srgbClr val="ACACA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7853171" y="4872227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3231" y="0"/>
                </a:moveTo>
                <a:lnTo>
                  <a:pt x="6092" y="0"/>
                </a:lnTo>
              </a:path>
              <a:path w="1699260">
                <a:moveTo>
                  <a:pt x="6092" y="1"/>
                </a:moveTo>
                <a:lnTo>
                  <a:pt x="1693231" y="0"/>
                </a:lnTo>
              </a:path>
            </a:pathLst>
          </a:custGeom>
          <a:ln w="19557">
            <a:solidFill>
              <a:srgbClr val="AAAAA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7853171" y="4880736"/>
            <a:ext cx="1699260" cy="28702"/>
          </a:xfrm>
          <a:custGeom>
            <a:avLst/>
            <a:gdLst/>
            <a:ahLst/>
            <a:cxnLst/>
            <a:rect l="l" t="t" r="r" b="b"/>
            <a:pathLst>
              <a:path w="1699260" h="28702">
                <a:moveTo>
                  <a:pt x="1696212" y="15875"/>
                </a:moveTo>
                <a:lnTo>
                  <a:pt x="1695449" y="3180"/>
                </a:lnTo>
                <a:lnTo>
                  <a:pt x="1694846" y="0"/>
                </a:lnTo>
                <a:lnTo>
                  <a:pt x="4334" y="0"/>
                </a:lnTo>
                <a:lnTo>
                  <a:pt x="4031" y="1468"/>
                </a:lnTo>
                <a:lnTo>
                  <a:pt x="3048" y="15875"/>
                </a:lnTo>
                <a:lnTo>
                  <a:pt x="3048" y="28702"/>
                </a:lnTo>
                <a:lnTo>
                  <a:pt x="1696212" y="28702"/>
                </a:lnTo>
                <a:lnTo>
                  <a:pt x="1696212" y="15875"/>
                </a:lnTo>
                <a:close/>
              </a:path>
            </a:pathLst>
          </a:custGeom>
          <a:solidFill>
            <a:srgbClr val="AAAA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7853171" y="4908168"/>
            <a:ext cx="1699260" cy="27178"/>
          </a:xfrm>
          <a:custGeom>
            <a:avLst/>
            <a:gdLst/>
            <a:ahLst/>
            <a:cxnLst/>
            <a:rect l="l" t="t" r="r" b="b"/>
            <a:pathLst>
              <a:path w="1699260" h="27178">
                <a:moveTo>
                  <a:pt x="1696212" y="0"/>
                </a:moveTo>
                <a:lnTo>
                  <a:pt x="3048" y="0"/>
                </a:lnTo>
                <a:lnTo>
                  <a:pt x="3048" y="27178"/>
                </a:lnTo>
                <a:lnTo>
                  <a:pt x="1696212" y="27178"/>
                </a:lnTo>
                <a:lnTo>
                  <a:pt x="1696212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7853171" y="4934077"/>
            <a:ext cx="1699260" cy="19557"/>
          </a:xfrm>
          <a:custGeom>
            <a:avLst/>
            <a:gdLst/>
            <a:ahLst/>
            <a:cxnLst/>
            <a:rect l="l" t="t" r="r" b="b"/>
            <a:pathLst>
              <a:path w="1699260" h="19557">
                <a:moveTo>
                  <a:pt x="1696212" y="0"/>
                </a:moveTo>
                <a:lnTo>
                  <a:pt x="3048" y="0"/>
                </a:lnTo>
                <a:lnTo>
                  <a:pt x="3048" y="19557"/>
                </a:lnTo>
                <a:lnTo>
                  <a:pt x="1696212" y="19557"/>
                </a:lnTo>
                <a:lnTo>
                  <a:pt x="1696212" y="0"/>
                </a:lnTo>
                <a:close/>
              </a:path>
            </a:pathLst>
          </a:custGeom>
          <a:solidFill>
            <a:srgbClr val="A8A8A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7853171" y="495985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4986">
            <a:solidFill>
              <a:srgbClr val="A7A7A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7853171" y="497662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21082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7853171" y="4996433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21081">
            <a:solidFill>
              <a:srgbClr val="A5A5A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7853171" y="5012435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3462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7853171" y="502386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1937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7853171" y="503377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0414">
            <a:solidFill>
              <a:srgbClr val="A1A1A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7853171" y="504291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0413">
            <a:solidFill>
              <a:srgbClr val="A1A1A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7853171" y="5052821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1937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853171" y="5064251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3462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853171" y="507720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4986">
            <a:solidFill>
              <a:srgbClr val="9E9E9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7853171" y="509092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212" y="0"/>
                </a:moveTo>
                <a:lnTo>
                  <a:pt x="3048" y="0"/>
                </a:lnTo>
              </a:path>
              <a:path w="1699260">
                <a:moveTo>
                  <a:pt x="3048" y="1"/>
                </a:moveTo>
                <a:lnTo>
                  <a:pt x="1696212" y="0"/>
                </a:lnTo>
              </a:path>
            </a:pathLst>
          </a:custGeom>
          <a:ln w="14986">
            <a:solidFill>
              <a:srgbClr val="9C9C9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853171" y="5103114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6059" y="0"/>
                </a:moveTo>
                <a:lnTo>
                  <a:pt x="3182" y="0"/>
                </a:lnTo>
              </a:path>
              <a:path w="1699260">
                <a:moveTo>
                  <a:pt x="3182" y="1"/>
                </a:moveTo>
                <a:lnTo>
                  <a:pt x="1696059" y="0"/>
                </a:lnTo>
              </a:path>
            </a:pathLst>
          </a:custGeom>
          <a:ln w="11937">
            <a:solidFill>
              <a:srgbClr val="9C9C9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853171" y="511225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5449" y="0"/>
                </a:moveTo>
                <a:lnTo>
                  <a:pt x="3719" y="0"/>
                </a:lnTo>
              </a:path>
              <a:path w="1699260">
                <a:moveTo>
                  <a:pt x="3719" y="1"/>
                </a:moveTo>
                <a:lnTo>
                  <a:pt x="1695449" y="0"/>
                </a:lnTo>
              </a:path>
            </a:pathLst>
          </a:custGeom>
          <a:ln w="8889">
            <a:solidFill>
              <a:srgbClr val="9A9A9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853171" y="5120640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4194" y="0"/>
                </a:moveTo>
                <a:lnTo>
                  <a:pt x="5085" y="0"/>
                </a:lnTo>
              </a:path>
              <a:path w="1699260">
                <a:moveTo>
                  <a:pt x="5085" y="1"/>
                </a:moveTo>
                <a:lnTo>
                  <a:pt x="1694194" y="0"/>
                </a:lnTo>
              </a:path>
            </a:pathLst>
          </a:custGeom>
          <a:ln w="10414">
            <a:solidFill>
              <a:srgbClr val="9A9A9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853171" y="5130546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92048" y="0"/>
                </a:moveTo>
                <a:lnTo>
                  <a:pt x="7300" y="0"/>
                </a:lnTo>
              </a:path>
              <a:path w="1699260">
                <a:moveTo>
                  <a:pt x="7301" y="1"/>
                </a:moveTo>
                <a:lnTo>
                  <a:pt x="1692048" y="0"/>
                </a:lnTo>
              </a:path>
            </a:pathLst>
          </a:custGeom>
          <a:ln w="11937">
            <a:solidFill>
              <a:srgbClr val="9999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7853171" y="5142738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87814" y="0"/>
                </a:moveTo>
                <a:lnTo>
                  <a:pt x="11523" y="0"/>
                </a:lnTo>
              </a:path>
              <a:path w="1699260">
                <a:moveTo>
                  <a:pt x="11524" y="1"/>
                </a:moveTo>
                <a:lnTo>
                  <a:pt x="1687814" y="0"/>
                </a:lnTo>
              </a:path>
            </a:pathLst>
          </a:custGeom>
          <a:ln w="14986">
            <a:solidFill>
              <a:srgbClr val="9797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7853171" y="5154930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81708" y="0"/>
                </a:moveTo>
                <a:lnTo>
                  <a:pt x="17596" y="0"/>
                </a:lnTo>
              </a:path>
              <a:path w="1699260">
                <a:moveTo>
                  <a:pt x="17597" y="1"/>
                </a:moveTo>
                <a:lnTo>
                  <a:pt x="1681708" y="0"/>
                </a:lnTo>
              </a:path>
            </a:pathLst>
          </a:custGeom>
          <a:ln w="11937">
            <a:solidFill>
              <a:srgbClr val="97979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7853171" y="5164835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75043" y="0"/>
                </a:moveTo>
                <a:lnTo>
                  <a:pt x="24115" y="0"/>
                </a:lnTo>
              </a:path>
              <a:path w="1699260">
                <a:moveTo>
                  <a:pt x="24116" y="1"/>
                </a:moveTo>
                <a:lnTo>
                  <a:pt x="1675043" y="0"/>
                </a:lnTo>
              </a:path>
            </a:pathLst>
          </a:custGeom>
          <a:ln w="10413">
            <a:solidFill>
              <a:srgbClr val="95959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7853171" y="5173217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67980" y="0"/>
                </a:moveTo>
                <a:lnTo>
                  <a:pt x="31226" y="0"/>
                </a:lnTo>
              </a:path>
              <a:path w="1699260">
                <a:moveTo>
                  <a:pt x="31227" y="1"/>
                </a:moveTo>
                <a:lnTo>
                  <a:pt x="1667980" y="0"/>
                </a:lnTo>
              </a:path>
            </a:pathLst>
          </a:custGeom>
          <a:ln w="8890">
            <a:solidFill>
              <a:srgbClr val="959595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7853171" y="5182362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58411" y="0"/>
                </a:moveTo>
                <a:lnTo>
                  <a:pt x="40799" y="0"/>
                </a:lnTo>
              </a:path>
              <a:path w="1699260">
                <a:moveTo>
                  <a:pt x="40800" y="1"/>
                </a:moveTo>
                <a:lnTo>
                  <a:pt x="1658411" y="0"/>
                </a:lnTo>
              </a:path>
            </a:pathLst>
          </a:custGeom>
          <a:ln w="11937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853171" y="5194554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40696" y="0"/>
                </a:moveTo>
                <a:lnTo>
                  <a:pt x="58703" y="0"/>
                </a:lnTo>
              </a:path>
              <a:path w="1699260">
                <a:moveTo>
                  <a:pt x="58705" y="1"/>
                </a:moveTo>
                <a:lnTo>
                  <a:pt x="1640696" y="0"/>
                </a:lnTo>
              </a:path>
            </a:pathLst>
          </a:custGeom>
          <a:ln w="14986">
            <a:solidFill>
              <a:srgbClr val="93939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853171" y="5205983"/>
            <a:ext cx="1699260" cy="0"/>
          </a:xfrm>
          <a:custGeom>
            <a:avLst/>
            <a:gdLst/>
            <a:ahLst/>
            <a:cxnLst/>
            <a:rect l="l" t="t" r="r" b="b"/>
            <a:pathLst>
              <a:path w="1699260">
                <a:moveTo>
                  <a:pt x="1606593" y="0"/>
                </a:moveTo>
                <a:lnTo>
                  <a:pt x="92343" y="0"/>
                </a:lnTo>
              </a:path>
              <a:path w="1699260">
                <a:moveTo>
                  <a:pt x="92349" y="1"/>
                </a:moveTo>
                <a:lnTo>
                  <a:pt x="1606593" y="0"/>
                </a:lnTo>
              </a:path>
            </a:pathLst>
          </a:custGeom>
          <a:ln w="10413">
            <a:solidFill>
              <a:srgbClr val="919191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7851648" y="4818888"/>
            <a:ext cx="33528" cy="79248"/>
          </a:xfrm>
          <a:custGeom>
            <a:avLst/>
            <a:gdLst/>
            <a:ahLst/>
            <a:cxnLst/>
            <a:rect l="l" t="t" r="r" b="b"/>
            <a:pathLst>
              <a:path w="33527" h="79248">
                <a:moveTo>
                  <a:pt x="33528" y="0"/>
                </a:moveTo>
                <a:lnTo>
                  <a:pt x="25908" y="19812"/>
                </a:lnTo>
                <a:lnTo>
                  <a:pt x="21336" y="28956"/>
                </a:lnTo>
                <a:lnTo>
                  <a:pt x="16764" y="38100"/>
                </a:lnTo>
                <a:lnTo>
                  <a:pt x="13716" y="47244"/>
                </a:lnTo>
                <a:lnTo>
                  <a:pt x="19812" y="16764"/>
                </a:lnTo>
                <a:lnTo>
                  <a:pt x="25908" y="7620"/>
                </a:lnTo>
                <a:lnTo>
                  <a:pt x="33528" y="0"/>
                </a:lnTo>
                <a:close/>
              </a:path>
              <a:path w="33527" h="79248">
                <a:moveTo>
                  <a:pt x="1613916" y="-30479"/>
                </a:moveTo>
                <a:lnTo>
                  <a:pt x="1653540" y="-13715"/>
                </a:lnTo>
                <a:lnTo>
                  <a:pt x="1682495" y="15240"/>
                </a:lnTo>
                <a:lnTo>
                  <a:pt x="1699259" y="54864"/>
                </a:lnTo>
                <a:lnTo>
                  <a:pt x="1700783" y="67056"/>
                </a:lnTo>
                <a:lnTo>
                  <a:pt x="1700783" y="292607"/>
                </a:lnTo>
                <a:lnTo>
                  <a:pt x="1688591" y="335280"/>
                </a:lnTo>
                <a:lnTo>
                  <a:pt x="1661159" y="367284"/>
                </a:lnTo>
                <a:lnTo>
                  <a:pt x="1624583" y="387096"/>
                </a:lnTo>
                <a:lnTo>
                  <a:pt x="1591055" y="393191"/>
                </a:lnTo>
                <a:lnTo>
                  <a:pt x="111252" y="393191"/>
                </a:lnTo>
                <a:lnTo>
                  <a:pt x="100584" y="391667"/>
                </a:lnTo>
                <a:lnTo>
                  <a:pt x="88391" y="390143"/>
                </a:lnTo>
                <a:lnTo>
                  <a:pt x="77724" y="387096"/>
                </a:lnTo>
                <a:lnTo>
                  <a:pt x="68580" y="384048"/>
                </a:lnTo>
                <a:lnTo>
                  <a:pt x="57912" y="379476"/>
                </a:lnTo>
                <a:lnTo>
                  <a:pt x="48768" y="373380"/>
                </a:lnTo>
                <a:lnTo>
                  <a:pt x="41148" y="367284"/>
                </a:lnTo>
                <a:lnTo>
                  <a:pt x="33528" y="359664"/>
                </a:lnTo>
                <a:lnTo>
                  <a:pt x="25908" y="352043"/>
                </a:lnTo>
                <a:lnTo>
                  <a:pt x="19812" y="344424"/>
                </a:lnTo>
                <a:lnTo>
                  <a:pt x="13716" y="335280"/>
                </a:lnTo>
                <a:lnTo>
                  <a:pt x="9144" y="326136"/>
                </a:lnTo>
                <a:lnTo>
                  <a:pt x="6096" y="315467"/>
                </a:lnTo>
                <a:lnTo>
                  <a:pt x="3048" y="304800"/>
                </a:lnTo>
                <a:lnTo>
                  <a:pt x="1524" y="294131"/>
                </a:lnTo>
                <a:lnTo>
                  <a:pt x="0" y="281940"/>
                </a:lnTo>
                <a:lnTo>
                  <a:pt x="0" y="77724"/>
                </a:lnTo>
                <a:lnTo>
                  <a:pt x="1524" y="67056"/>
                </a:lnTo>
                <a:lnTo>
                  <a:pt x="3048" y="56388"/>
                </a:lnTo>
                <a:lnTo>
                  <a:pt x="6096" y="45720"/>
                </a:lnTo>
                <a:lnTo>
                  <a:pt x="9144" y="35052"/>
                </a:lnTo>
                <a:lnTo>
                  <a:pt x="13716" y="25908"/>
                </a:lnTo>
                <a:lnTo>
                  <a:pt x="19812" y="16764"/>
                </a:lnTo>
                <a:lnTo>
                  <a:pt x="13716" y="47244"/>
                </a:lnTo>
                <a:lnTo>
                  <a:pt x="10668" y="56388"/>
                </a:lnTo>
                <a:lnTo>
                  <a:pt x="9144" y="67056"/>
                </a:lnTo>
                <a:lnTo>
                  <a:pt x="9144" y="292607"/>
                </a:lnTo>
                <a:lnTo>
                  <a:pt x="10668" y="303276"/>
                </a:lnTo>
                <a:lnTo>
                  <a:pt x="13716" y="312419"/>
                </a:lnTo>
                <a:lnTo>
                  <a:pt x="16764" y="321564"/>
                </a:lnTo>
                <a:lnTo>
                  <a:pt x="21336" y="330707"/>
                </a:lnTo>
                <a:lnTo>
                  <a:pt x="25908" y="339852"/>
                </a:lnTo>
                <a:lnTo>
                  <a:pt x="32004" y="347472"/>
                </a:lnTo>
                <a:lnTo>
                  <a:pt x="38100" y="355092"/>
                </a:lnTo>
                <a:lnTo>
                  <a:pt x="45719" y="361188"/>
                </a:lnTo>
                <a:lnTo>
                  <a:pt x="53339" y="367284"/>
                </a:lnTo>
                <a:lnTo>
                  <a:pt x="62484" y="371855"/>
                </a:lnTo>
                <a:lnTo>
                  <a:pt x="71628" y="376428"/>
                </a:lnTo>
                <a:lnTo>
                  <a:pt x="80772" y="379476"/>
                </a:lnTo>
                <a:lnTo>
                  <a:pt x="89916" y="382524"/>
                </a:lnTo>
                <a:lnTo>
                  <a:pt x="100584" y="384048"/>
                </a:lnTo>
                <a:lnTo>
                  <a:pt x="1601724" y="384048"/>
                </a:lnTo>
                <a:lnTo>
                  <a:pt x="1639824" y="371855"/>
                </a:lnTo>
                <a:lnTo>
                  <a:pt x="1656587" y="361188"/>
                </a:lnTo>
                <a:lnTo>
                  <a:pt x="1664208" y="355092"/>
                </a:lnTo>
                <a:lnTo>
                  <a:pt x="1670304" y="347472"/>
                </a:lnTo>
                <a:lnTo>
                  <a:pt x="1676400" y="339852"/>
                </a:lnTo>
                <a:lnTo>
                  <a:pt x="1680971" y="330707"/>
                </a:lnTo>
                <a:lnTo>
                  <a:pt x="1685544" y="323088"/>
                </a:lnTo>
                <a:lnTo>
                  <a:pt x="1688591" y="312419"/>
                </a:lnTo>
                <a:lnTo>
                  <a:pt x="1691640" y="303276"/>
                </a:lnTo>
                <a:lnTo>
                  <a:pt x="1693163" y="292607"/>
                </a:lnTo>
                <a:lnTo>
                  <a:pt x="1693163" y="67056"/>
                </a:lnTo>
                <a:lnTo>
                  <a:pt x="1691640" y="57912"/>
                </a:lnTo>
                <a:lnTo>
                  <a:pt x="1676400" y="21336"/>
                </a:lnTo>
                <a:lnTo>
                  <a:pt x="1648967" y="-7619"/>
                </a:lnTo>
                <a:lnTo>
                  <a:pt x="1612391" y="-22859"/>
                </a:lnTo>
                <a:lnTo>
                  <a:pt x="1601724" y="-24383"/>
                </a:lnTo>
                <a:lnTo>
                  <a:pt x="100584" y="-24383"/>
                </a:lnTo>
                <a:lnTo>
                  <a:pt x="89916" y="-22859"/>
                </a:lnTo>
                <a:lnTo>
                  <a:pt x="80772" y="-19811"/>
                </a:lnTo>
                <a:lnTo>
                  <a:pt x="71628" y="-16763"/>
                </a:lnTo>
                <a:lnTo>
                  <a:pt x="62484" y="-12191"/>
                </a:lnTo>
                <a:lnTo>
                  <a:pt x="53339" y="-7619"/>
                </a:lnTo>
                <a:lnTo>
                  <a:pt x="45719" y="-1523"/>
                </a:lnTo>
                <a:lnTo>
                  <a:pt x="38100" y="4572"/>
                </a:lnTo>
                <a:lnTo>
                  <a:pt x="32004" y="12192"/>
                </a:lnTo>
                <a:lnTo>
                  <a:pt x="25908" y="19812"/>
                </a:lnTo>
                <a:lnTo>
                  <a:pt x="33528" y="0"/>
                </a:lnTo>
                <a:lnTo>
                  <a:pt x="41148" y="-7619"/>
                </a:lnTo>
                <a:lnTo>
                  <a:pt x="48768" y="-13715"/>
                </a:lnTo>
                <a:lnTo>
                  <a:pt x="57912" y="-18287"/>
                </a:lnTo>
                <a:lnTo>
                  <a:pt x="68580" y="-24383"/>
                </a:lnTo>
                <a:lnTo>
                  <a:pt x="77724" y="-27431"/>
                </a:lnTo>
                <a:lnTo>
                  <a:pt x="88391" y="-30479"/>
                </a:lnTo>
                <a:lnTo>
                  <a:pt x="99060" y="-32003"/>
                </a:lnTo>
                <a:lnTo>
                  <a:pt x="1601724" y="-32003"/>
                </a:lnTo>
                <a:lnTo>
                  <a:pt x="1613916" y="-30479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482839" y="4963668"/>
            <a:ext cx="408432" cy="70104"/>
          </a:xfrm>
          <a:custGeom>
            <a:avLst/>
            <a:gdLst/>
            <a:ahLst/>
            <a:cxnLst/>
            <a:rect l="l" t="t" r="r" b="b"/>
            <a:pathLst>
              <a:path w="408432" h="70103">
                <a:moveTo>
                  <a:pt x="373380" y="22860"/>
                </a:moveTo>
                <a:lnTo>
                  <a:pt x="340644" y="22164"/>
                </a:lnTo>
                <a:lnTo>
                  <a:pt x="347961" y="10568"/>
                </a:lnTo>
                <a:lnTo>
                  <a:pt x="359232" y="2821"/>
                </a:lnTo>
                <a:lnTo>
                  <a:pt x="373380" y="0"/>
                </a:lnTo>
                <a:lnTo>
                  <a:pt x="386267" y="2316"/>
                </a:lnTo>
                <a:lnTo>
                  <a:pt x="373380" y="47244"/>
                </a:lnTo>
                <a:lnTo>
                  <a:pt x="373380" y="22860"/>
                </a:lnTo>
                <a:close/>
              </a:path>
              <a:path w="408432" h="70103">
                <a:moveTo>
                  <a:pt x="71628" y="47243"/>
                </a:moveTo>
                <a:lnTo>
                  <a:pt x="71628" y="70104"/>
                </a:lnTo>
                <a:lnTo>
                  <a:pt x="0" y="35052"/>
                </a:lnTo>
                <a:lnTo>
                  <a:pt x="71628" y="0"/>
                </a:lnTo>
                <a:lnTo>
                  <a:pt x="71628" y="22860"/>
                </a:lnTo>
                <a:lnTo>
                  <a:pt x="59436" y="22860"/>
                </a:lnTo>
                <a:lnTo>
                  <a:pt x="59436" y="47244"/>
                </a:lnTo>
                <a:lnTo>
                  <a:pt x="71628" y="47243"/>
                </a:lnTo>
                <a:close/>
              </a:path>
              <a:path w="408432" h="70103">
                <a:moveTo>
                  <a:pt x="408432" y="35052"/>
                </a:moveTo>
                <a:lnTo>
                  <a:pt x="406115" y="47939"/>
                </a:lnTo>
                <a:lnTo>
                  <a:pt x="398798" y="59535"/>
                </a:lnTo>
                <a:lnTo>
                  <a:pt x="387527" y="67282"/>
                </a:lnTo>
                <a:lnTo>
                  <a:pt x="373380" y="70104"/>
                </a:lnTo>
                <a:lnTo>
                  <a:pt x="360492" y="67787"/>
                </a:lnTo>
                <a:lnTo>
                  <a:pt x="348896" y="60470"/>
                </a:lnTo>
                <a:lnTo>
                  <a:pt x="341149" y="49199"/>
                </a:lnTo>
                <a:lnTo>
                  <a:pt x="340759" y="47244"/>
                </a:lnTo>
                <a:lnTo>
                  <a:pt x="71628" y="47243"/>
                </a:lnTo>
                <a:lnTo>
                  <a:pt x="338328" y="35052"/>
                </a:lnTo>
                <a:lnTo>
                  <a:pt x="71628" y="47243"/>
                </a:lnTo>
                <a:lnTo>
                  <a:pt x="59436" y="47244"/>
                </a:lnTo>
                <a:lnTo>
                  <a:pt x="59436" y="22860"/>
                </a:lnTo>
                <a:lnTo>
                  <a:pt x="340519" y="22860"/>
                </a:lnTo>
                <a:lnTo>
                  <a:pt x="340644" y="22164"/>
                </a:lnTo>
                <a:lnTo>
                  <a:pt x="373380" y="22860"/>
                </a:lnTo>
                <a:lnTo>
                  <a:pt x="373380" y="47244"/>
                </a:lnTo>
                <a:lnTo>
                  <a:pt x="386267" y="2316"/>
                </a:lnTo>
                <a:lnTo>
                  <a:pt x="397863" y="9633"/>
                </a:lnTo>
                <a:lnTo>
                  <a:pt x="405610" y="20904"/>
                </a:lnTo>
                <a:lnTo>
                  <a:pt x="408432" y="350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856219" y="3416808"/>
            <a:ext cx="1693163" cy="1269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848600" y="3409187"/>
            <a:ext cx="1708404" cy="1284731"/>
          </a:xfrm>
          <a:custGeom>
            <a:avLst/>
            <a:gdLst/>
            <a:ahLst/>
            <a:cxnLst/>
            <a:rect l="l" t="t" r="r" b="b"/>
            <a:pathLst>
              <a:path w="1708404" h="1284731">
                <a:moveTo>
                  <a:pt x="7620" y="3048"/>
                </a:moveTo>
                <a:lnTo>
                  <a:pt x="7619" y="7620"/>
                </a:lnTo>
                <a:lnTo>
                  <a:pt x="3048" y="1277111"/>
                </a:lnTo>
                <a:lnTo>
                  <a:pt x="7620" y="1280160"/>
                </a:lnTo>
                <a:lnTo>
                  <a:pt x="1700783" y="1280160"/>
                </a:lnTo>
                <a:lnTo>
                  <a:pt x="1700783" y="7620"/>
                </a:lnTo>
                <a:lnTo>
                  <a:pt x="7619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1284731"/>
                </a:lnTo>
                <a:lnTo>
                  <a:pt x="0" y="1283207"/>
                </a:lnTo>
                <a:lnTo>
                  <a:pt x="0" y="3048"/>
                </a:lnTo>
                <a:lnTo>
                  <a:pt x="1524" y="0"/>
                </a:lnTo>
                <a:lnTo>
                  <a:pt x="1703832" y="0"/>
                </a:lnTo>
                <a:lnTo>
                  <a:pt x="1700783" y="3048"/>
                </a:lnTo>
                <a:lnTo>
                  <a:pt x="1703832" y="7620"/>
                </a:lnTo>
                <a:lnTo>
                  <a:pt x="1703832" y="1277111"/>
                </a:lnTo>
                <a:lnTo>
                  <a:pt x="1706879" y="0"/>
                </a:lnTo>
                <a:lnTo>
                  <a:pt x="1708404" y="3048"/>
                </a:lnTo>
                <a:lnTo>
                  <a:pt x="1708404" y="1283207"/>
                </a:lnTo>
                <a:lnTo>
                  <a:pt x="1706879" y="1284731"/>
                </a:lnTo>
                <a:lnTo>
                  <a:pt x="3048" y="1284731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7851648" y="3416807"/>
            <a:ext cx="1697735" cy="1272540"/>
          </a:xfrm>
          <a:custGeom>
            <a:avLst/>
            <a:gdLst/>
            <a:ahLst/>
            <a:cxnLst/>
            <a:rect l="l" t="t" r="r" b="b"/>
            <a:pathLst>
              <a:path w="1697735" h="1272540">
                <a:moveTo>
                  <a:pt x="4572" y="1269491"/>
                </a:moveTo>
                <a:lnTo>
                  <a:pt x="1697735" y="1269491"/>
                </a:lnTo>
                <a:lnTo>
                  <a:pt x="1697735" y="1272540"/>
                </a:lnTo>
                <a:lnTo>
                  <a:pt x="4571" y="1272540"/>
                </a:lnTo>
                <a:lnTo>
                  <a:pt x="0" y="1269491"/>
                </a:lnTo>
                <a:lnTo>
                  <a:pt x="4571" y="0"/>
                </a:lnTo>
                <a:lnTo>
                  <a:pt x="4572" y="126949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7856219" y="3416808"/>
            <a:ext cx="1693163" cy="1269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7848600" y="34122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7848600" y="3409187"/>
            <a:ext cx="1708404" cy="1284731"/>
          </a:xfrm>
          <a:custGeom>
            <a:avLst/>
            <a:gdLst/>
            <a:ahLst/>
            <a:cxnLst/>
            <a:rect l="l" t="t" r="r" b="b"/>
            <a:pathLst>
              <a:path w="1708404" h="1284731">
                <a:moveTo>
                  <a:pt x="7620" y="3048"/>
                </a:moveTo>
                <a:lnTo>
                  <a:pt x="7619" y="7620"/>
                </a:lnTo>
                <a:lnTo>
                  <a:pt x="3048" y="1277111"/>
                </a:lnTo>
                <a:lnTo>
                  <a:pt x="7620" y="1280160"/>
                </a:lnTo>
                <a:lnTo>
                  <a:pt x="1700783" y="1280160"/>
                </a:lnTo>
                <a:lnTo>
                  <a:pt x="1700783" y="7620"/>
                </a:lnTo>
                <a:lnTo>
                  <a:pt x="7619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1284731"/>
                </a:lnTo>
                <a:lnTo>
                  <a:pt x="0" y="1283207"/>
                </a:lnTo>
                <a:lnTo>
                  <a:pt x="0" y="3048"/>
                </a:lnTo>
                <a:lnTo>
                  <a:pt x="1524" y="0"/>
                </a:lnTo>
                <a:lnTo>
                  <a:pt x="1703832" y="0"/>
                </a:lnTo>
                <a:lnTo>
                  <a:pt x="1700783" y="3048"/>
                </a:lnTo>
                <a:lnTo>
                  <a:pt x="1703832" y="7620"/>
                </a:lnTo>
                <a:lnTo>
                  <a:pt x="1703832" y="1277111"/>
                </a:lnTo>
                <a:lnTo>
                  <a:pt x="1706879" y="0"/>
                </a:lnTo>
                <a:lnTo>
                  <a:pt x="1708404" y="3048"/>
                </a:lnTo>
                <a:lnTo>
                  <a:pt x="1708404" y="1283207"/>
                </a:lnTo>
                <a:lnTo>
                  <a:pt x="1706879" y="1284731"/>
                </a:lnTo>
                <a:lnTo>
                  <a:pt x="3048" y="1284731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7851648" y="3416807"/>
            <a:ext cx="1697735" cy="1272540"/>
          </a:xfrm>
          <a:custGeom>
            <a:avLst/>
            <a:gdLst/>
            <a:ahLst/>
            <a:cxnLst/>
            <a:rect l="l" t="t" r="r" b="b"/>
            <a:pathLst>
              <a:path w="1697735" h="1272540">
                <a:moveTo>
                  <a:pt x="4572" y="1269491"/>
                </a:moveTo>
                <a:lnTo>
                  <a:pt x="1697735" y="1269491"/>
                </a:lnTo>
                <a:lnTo>
                  <a:pt x="1697735" y="1272540"/>
                </a:lnTo>
                <a:lnTo>
                  <a:pt x="4571" y="1272540"/>
                </a:lnTo>
                <a:lnTo>
                  <a:pt x="0" y="1269491"/>
                </a:lnTo>
                <a:lnTo>
                  <a:pt x="4571" y="0"/>
                </a:lnTo>
                <a:lnTo>
                  <a:pt x="4572" y="1269491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7856219" y="2118360"/>
            <a:ext cx="1693163" cy="12481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7848600" y="34122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7848600" y="2110739"/>
            <a:ext cx="1703832" cy="1263396"/>
          </a:xfrm>
          <a:custGeom>
            <a:avLst/>
            <a:gdLst/>
            <a:ahLst/>
            <a:cxnLst/>
            <a:rect l="l" t="t" r="r" b="b"/>
            <a:pathLst>
              <a:path w="1703832" h="1263396">
                <a:moveTo>
                  <a:pt x="7620" y="3048"/>
                </a:moveTo>
                <a:lnTo>
                  <a:pt x="7620" y="7620"/>
                </a:lnTo>
                <a:lnTo>
                  <a:pt x="3048" y="1255776"/>
                </a:lnTo>
                <a:lnTo>
                  <a:pt x="7620" y="1260348"/>
                </a:lnTo>
                <a:lnTo>
                  <a:pt x="1700783" y="1260348"/>
                </a:lnTo>
                <a:lnTo>
                  <a:pt x="1700784" y="7620"/>
                </a:lnTo>
                <a:lnTo>
                  <a:pt x="7620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1263396"/>
                </a:lnTo>
                <a:lnTo>
                  <a:pt x="0" y="1261872"/>
                </a:lnTo>
                <a:lnTo>
                  <a:pt x="0" y="3048"/>
                </a:lnTo>
                <a:lnTo>
                  <a:pt x="1524" y="0"/>
                </a:lnTo>
                <a:lnTo>
                  <a:pt x="1703832" y="0"/>
                </a:lnTo>
                <a:lnTo>
                  <a:pt x="1700783" y="3048"/>
                </a:lnTo>
                <a:lnTo>
                  <a:pt x="1703832" y="7620"/>
                </a:lnTo>
                <a:lnTo>
                  <a:pt x="1703832" y="1263396"/>
                </a:lnTo>
                <a:lnTo>
                  <a:pt x="3048" y="1263396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7851648" y="2118359"/>
            <a:ext cx="1697736" cy="1252727"/>
          </a:xfrm>
          <a:custGeom>
            <a:avLst/>
            <a:gdLst/>
            <a:ahLst/>
            <a:cxnLst/>
            <a:rect l="l" t="t" r="r" b="b"/>
            <a:pathLst>
              <a:path w="1697736" h="1252727">
                <a:moveTo>
                  <a:pt x="4572" y="1248156"/>
                </a:moveTo>
                <a:lnTo>
                  <a:pt x="1697736" y="1248156"/>
                </a:lnTo>
                <a:lnTo>
                  <a:pt x="1697735" y="1252727"/>
                </a:lnTo>
                <a:lnTo>
                  <a:pt x="4571" y="1252727"/>
                </a:lnTo>
                <a:lnTo>
                  <a:pt x="0" y="1248156"/>
                </a:lnTo>
                <a:lnTo>
                  <a:pt x="4572" y="0"/>
                </a:lnTo>
                <a:lnTo>
                  <a:pt x="4572" y="124815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7856219" y="2118360"/>
            <a:ext cx="1693163" cy="12481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7848600" y="21137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7848600" y="2110739"/>
            <a:ext cx="1703832" cy="1263396"/>
          </a:xfrm>
          <a:custGeom>
            <a:avLst/>
            <a:gdLst/>
            <a:ahLst/>
            <a:cxnLst/>
            <a:rect l="l" t="t" r="r" b="b"/>
            <a:pathLst>
              <a:path w="1703832" h="1263396">
                <a:moveTo>
                  <a:pt x="7620" y="3048"/>
                </a:moveTo>
                <a:lnTo>
                  <a:pt x="7620" y="7620"/>
                </a:lnTo>
                <a:lnTo>
                  <a:pt x="3048" y="1255776"/>
                </a:lnTo>
                <a:lnTo>
                  <a:pt x="7620" y="1260348"/>
                </a:lnTo>
                <a:lnTo>
                  <a:pt x="1700783" y="1260348"/>
                </a:lnTo>
                <a:lnTo>
                  <a:pt x="1700784" y="7620"/>
                </a:lnTo>
                <a:lnTo>
                  <a:pt x="7620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1263396"/>
                </a:lnTo>
                <a:lnTo>
                  <a:pt x="0" y="1261872"/>
                </a:lnTo>
                <a:lnTo>
                  <a:pt x="0" y="3048"/>
                </a:lnTo>
                <a:lnTo>
                  <a:pt x="1524" y="0"/>
                </a:lnTo>
                <a:lnTo>
                  <a:pt x="1703832" y="0"/>
                </a:lnTo>
                <a:lnTo>
                  <a:pt x="1700783" y="3048"/>
                </a:lnTo>
                <a:lnTo>
                  <a:pt x="1703832" y="7620"/>
                </a:lnTo>
                <a:lnTo>
                  <a:pt x="1703832" y="1263396"/>
                </a:lnTo>
                <a:lnTo>
                  <a:pt x="3048" y="1263396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7851648" y="2118359"/>
            <a:ext cx="1697736" cy="1252727"/>
          </a:xfrm>
          <a:custGeom>
            <a:avLst/>
            <a:gdLst/>
            <a:ahLst/>
            <a:cxnLst/>
            <a:rect l="l" t="t" r="r" b="b"/>
            <a:pathLst>
              <a:path w="1697736" h="1252727">
                <a:moveTo>
                  <a:pt x="4572" y="1248156"/>
                </a:moveTo>
                <a:lnTo>
                  <a:pt x="1697736" y="1248156"/>
                </a:lnTo>
                <a:lnTo>
                  <a:pt x="1697735" y="1252727"/>
                </a:lnTo>
                <a:lnTo>
                  <a:pt x="4571" y="1252727"/>
                </a:lnTo>
                <a:lnTo>
                  <a:pt x="0" y="1248156"/>
                </a:lnTo>
                <a:lnTo>
                  <a:pt x="4572" y="0"/>
                </a:lnTo>
                <a:lnTo>
                  <a:pt x="4572" y="1248156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7856219" y="1115568"/>
            <a:ext cx="1693163" cy="9494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851648" y="1115567"/>
            <a:ext cx="1697736" cy="954023"/>
          </a:xfrm>
          <a:custGeom>
            <a:avLst/>
            <a:gdLst/>
            <a:ahLst/>
            <a:cxnLst/>
            <a:rect l="l" t="t" r="r" b="b"/>
            <a:pathLst>
              <a:path w="1697736" h="954023">
                <a:moveTo>
                  <a:pt x="4572" y="949452"/>
                </a:moveTo>
                <a:lnTo>
                  <a:pt x="1697736" y="949452"/>
                </a:lnTo>
                <a:lnTo>
                  <a:pt x="1697735" y="954023"/>
                </a:lnTo>
                <a:lnTo>
                  <a:pt x="4571" y="954023"/>
                </a:lnTo>
                <a:lnTo>
                  <a:pt x="0" y="949452"/>
                </a:lnTo>
                <a:lnTo>
                  <a:pt x="4571" y="0"/>
                </a:lnTo>
                <a:lnTo>
                  <a:pt x="4572" y="949452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7848600" y="1107947"/>
            <a:ext cx="1708404" cy="966216"/>
          </a:xfrm>
          <a:custGeom>
            <a:avLst/>
            <a:gdLst/>
            <a:ahLst/>
            <a:cxnLst/>
            <a:rect l="l" t="t" r="r" b="b"/>
            <a:pathLst>
              <a:path w="1708404" h="966216">
                <a:moveTo>
                  <a:pt x="0" y="961643"/>
                </a:moveTo>
                <a:lnTo>
                  <a:pt x="0" y="3048"/>
                </a:lnTo>
                <a:lnTo>
                  <a:pt x="1524" y="0"/>
                </a:lnTo>
                <a:lnTo>
                  <a:pt x="1703832" y="0"/>
                </a:lnTo>
                <a:lnTo>
                  <a:pt x="1700783" y="3048"/>
                </a:lnTo>
                <a:lnTo>
                  <a:pt x="1703832" y="7620"/>
                </a:lnTo>
                <a:lnTo>
                  <a:pt x="1703832" y="957072"/>
                </a:lnTo>
                <a:lnTo>
                  <a:pt x="1706879" y="0"/>
                </a:lnTo>
                <a:lnTo>
                  <a:pt x="1708404" y="3048"/>
                </a:lnTo>
                <a:lnTo>
                  <a:pt x="1708404" y="963168"/>
                </a:lnTo>
                <a:lnTo>
                  <a:pt x="1706879" y="966216"/>
                </a:lnTo>
                <a:lnTo>
                  <a:pt x="3048" y="966216"/>
                </a:lnTo>
                <a:lnTo>
                  <a:pt x="3048" y="7620"/>
                </a:lnTo>
                <a:lnTo>
                  <a:pt x="7620" y="3048"/>
                </a:lnTo>
                <a:lnTo>
                  <a:pt x="7619" y="7619"/>
                </a:lnTo>
                <a:lnTo>
                  <a:pt x="3048" y="957072"/>
                </a:lnTo>
                <a:lnTo>
                  <a:pt x="7620" y="961643"/>
                </a:lnTo>
                <a:lnTo>
                  <a:pt x="1700783" y="961643"/>
                </a:lnTo>
                <a:lnTo>
                  <a:pt x="1700783" y="7619"/>
                </a:lnTo>
                <a:lnTo>
                  <a:pt x="7619" y="7619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966216"/>
                </a:lnTo>
                <a:lnTo>
                  <a:pt x="1524" y="966216"/>
                </a:lnTo>
                <a:lnTo>
                  <a:pt x="0" y="963168"/>
                </a:lnTo>
                <a:lnTo>
                  <a:pt x="0" y="961643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7856219" y="1115568"/>
            <a:ext cx="1693163" cy="9494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7851648" y="1115567"/>
            <a:ext cx="1697736" cy="954023"/>
          </a:xfrm>
          <a:custGeom>
            <a:avLst/>
            <a:gdLst/>
            <a:ahLst/>
            <a:cxnLst/>
            <a:rect l="l" t="t" r="r" b="b"/>
            <a:pathLst>
              <a:path w="1697736" h="954023">
                <a:moveTo>
                  <a:pt x="4572" y="949452"/>
                </a:moveTo>
                <a:lnTo>
                  <a:pt x="1697736" y="949452"/>
                </a:lnTo>
                <a:lnTo>
                  <a:pt x="1697735" y="954023"/>
                </a:lnTo>
                <a:lnTo>
                  <a:pt x="4571" y="954023"/>
                </a:lnTo>
                <a:lnTo>
                  <a:pt x="0" y="949452"/>
                </a:lnTo>
                <a:lnTo>
                  <a:pt x="4571" y="0"/>
                </a:lnTo>
                <a:lnTo>
                  <a:pt x="4572" y="949452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7848600" y="11109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7848600" y="1107947"/>
            <a:ext cx="1708404" cy="966216"/>
          </a:xfrm>
          <a:custGeom>
            <a:avLst/>
            <a:gdLst/>
            <a:ahLst/>
            <a:cxnLst/>
            <a:rect l="l" t="t" r="r" b="b"/>
            <a:pathLst>
              <a:path w="1708404" h="966216">
                <a:moveTo>
                  <a:pt x="0" y="961643"/>
                </a:moveTo>
                <a:lnTo>
                  <a:pt x="0" y="3048"/>
                </a:lnTo>
                <a:lnTo>
                  <a:pt x="1524" y="0"/>
                </a:lnTo>
                <a:lnTo>
                  <a:pt x="1703832" y="0"/>
                </a:lnTo>
                <a:lnTo>
                  <a:pt x="1700783" y="3048"/>
                </a:lnTo>
                <a:lnTo>
                  <a:pt x="1703832" y="7620"/>
                </a:lnTo>
                <a:lnTo>
                  <a:pt x="1703832" y="957072"/>
                </a:lnTo>
                <a:lnTo>
                  <a:pt x="1706879" y="0"/>
                </a:lnTo>
                <a:lnTo>
                  <a:pt x="1708404" y="3048"/>
                </a:lnTo>
                <a:lnTo>
                  <a:pt x="1708404" y="963168"/>
                </a:lnTo>
                <a:lnTo>
                  <a:pt x="1706879" y="966216"/>
                </a:lnTo>
                <a:lnTo>
                  <a:pt x="3048" y="966216"/>
                </a:lnTo>
                <a:lnTo>
                  <a:pt x="3048" y="7620"/>
                </a:lnTo>
                <a:lnTo>
                  <a:pt x="7620" y="3048"/>
                </a:lnTo>
                <a:lnTo>
                  <a:pt x="7619" y="7619"/>
                </a:lnTo>
                <a:lnTo>
                  <a:pt x="3048" y="957072"/>
                </a:lnTo>
                <a:lnTo>
                  <a:pt x="7620" y="961643"/>
                </a:lnTo>
                <a:lnTo>
                  <a:pt x="1700783" y="961643"/>
                </a:lnTo>
                <a:lnTo>
                  <a:pt x="1700783" y="7619"/>
                </a:lnTo>
                <a:lnTo>
                  <a:pt x="7619" y="7619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966216"/>
                </a:lnTo>
                <a:lnTo>
                  <a:pt x="1524" y="966216"/>
                </a:lnTo>
                <a:lnTo>
                  <a:pt x="0" y="963168"/>
                </a:lnTo>
                <a:lnTo>
                  <a:pt x="0" y="961643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7883651" y="5311140"/>
            <a:ext cx="1665732" cy="839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7880604" y="5311140"/>
            <a:ext cx="1668779" cy="842772"/>
          </a:xfrm>
          <a:custGeom>
            <a:avLst/>
            <a:gdLst/>
            <a:ahLst/>
            <a:cxnLst/>
            <a:rect l="l" t="t" r="r" b="b"/>
            <a:pathLst>
              <a:path w="1668779" h="842772">
                <a:moveTo>
                  <a:pt x="3048" y="839724"/>
                </a:moveTo>
                <a:lnTo>
                  <a:pt x="1668779" y="839724"/>
                </a:lnTo>
                <a:lnTo>
                  <a:pt x="1668779" y="842772"/>
                </a:lnTo>
                <a:lnTo>
                  <a:pt x="3047" y="842772"/>
                </a:lnTo>
                <a:lnTo>
                  <a:pt x="0" y="839724"/>
                </a:lnTo>
                <a:lnTo>
                  <a:pt x="3048" y="0"/>
                </a:lnTo>
                <a:lnTo>
                  <a:pt x="3048" y="83972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7876032" y="5303520"/>
            <a:ext cx="1676400" cy="854963"/>
          </a:xfrm>
          <a:custGeom>
            <a:avLst/>
            <a:gdLst/>
            <a:ahLst/>
            <a:cxnLst/>
            <a:rect l="l" t="t" r="r" b="b"/>
            <a:pathLst>
              <a:path w="1676400" h="854963">
                <a:moveTo>
                  <a:pt x="1524" y="0"/>
                </a:moveTo>
                <a:lnTo>
                  <a:pt x="1676400" y="0"/>
                </a:lnTo>
                <a:lnTo>
                  <a:pt x="1673351" y="4572"/>
                </a:lnTo>
                <a:lnTo>
                  <a:pt x="1676400" y="7620"/>
                </a:lnTo>
                <a:lnTo>
                  <a:pt x="1676400" y="854963"/>
                </a:lnTo>
                <a:lnTo>
                  <a:pt x="4572" y="854963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847344"/>
                </a:lnTo>
                <a:lnTo>
                  <a:pt x="7620" y="850392"/>
                </a:lnTo>
                <a:lnTo>
                  <a:pt x="1673351" y="850392"/>
                </a:lnTo>
                <a:lnTo>
                  <a:pt x="1673351" y="7619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854963"/>
                </a:lnTo>
                <a:lnTo>
                  <a:pt x="1524" y="854963"/>
                </a:lnTo>
                <a:lnTo>
                  <a:pt x="0" y="853440"/>
                </a:lnTo>
                <a:lnTo>
                  <a:pt x="0" y="1524"/>
                </a:lnTo>
                <a:lnTo>
                  <a:pt x="152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7883651" y="5311140"/>
            <a:ext cx="1665732" cy="839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7880604" y="5311140"/>
            <a:ext cx="1668779" cy="842772"/>
          </a:xfrm>
          <a:custGeom>
            <a:avLst/>
            <a:gdLst/>
            <a:ahLst/>
            <a:cxnLst/>
            <a:rect l="l" t="t" r="r" b="b"/>
            <a:pathLst>
              <a:path w="1668779" h="842772">
                <a:moveTo>
                  <a:pt x="3048" y="839724"/>
                </a:moveTo>
                <a:lnTo>
                  <a:pt x="1668779" y="839724"/>
                </a:lnTo>
                <a:lnTo>
                  <a:pt x="1668779" y="842772"/>
                </a:lnTo>
                <a:lnTo>
                  <a:pt x="3047" y="842772"/>
                </a:lnTo>
                <a:lnTo>
                  <a:pt x="0" y="839724"/>
                </a:lnTo>
                <a:lnTo>
                  <a:pt x="3048" y="0"/>
                </a:lnTo>
                <a:lnTo>
                  <a:pt x="3048" y="83972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7876032" y="530809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7876032" y="5303520"/>
            <a:ext cx="1676400" cy="854963"/>
          </a:xfrm>
          <a:custGeom>
            <a:avLst/>
            <a:gdLst/>
            <a:ahLst/>
            <a:cxnLst/>
            <a:rect l="l" t="t" r="r" b="b"/>
            <a:pathLst>
              <a:path w="1676400" h="854963">
                <a:moveTo>
                  <a:pt x="1524" y="0"/>
                </a:moveTo>
                <a:lnTo>
                  <a:pt x="1676400" y="0"/>
                </a:lnTo>
                <a:lnTo>
                  <a:pt x="1673351" y="4572"/>
                </a:lnTo>
                <a:lnTo>
                  <a:pt x="1676400" y="7620"/>
                </a:lnTo>
                <a:lnTo>
                  <a:pt x="1676400" y="854963"/>
                </a:lnTo>
                <a:lnTo>
                  <a:pt x="4572" y="854963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847344"/>
                </a:lnTo>
                <a:lnTo>
                  <a:pt x="7620" y="850392"/>
                </a:lnTo>
                <a:lnTo>
                  <a:pt x="1673351" y="850392"/>
                </a:lnTo>
                <a:lnTo>
                  <a:pt x="1673351" y="7619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854963"/>
                </a:lnTo>
                <a:lnTo>
                  <a:pt x="1524" y="854963"/>
                </a:lnTo>
                <a:lnTo>
                  <a:pt x="0" y="853440"/>
                </a:lnTo>
                <a:lnTo>
                  <a:pt x="0" y="1524"/>
                </a:lnTo>
                <a:lnTo>
                  <a:pt x="152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7883651" y="6217919"/>
            <a:ext cx="1665732" cy="4983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7880604" y="6217919"/>
            <a:ext cx="1668779" cy="502919"/>
          </a:xfrm>
          <a:custGeom>
            <a:avLst/>
            <a:gdLst/>
            <a:ahLst/>
            <a:cxnLst/>
            <a:rect l="l" t="t" r="r" b="b"/>
            <a:pathLst>
              <a:path w="1668779" h="502919">
                <a:moveTo>
                  <a:pt x="3047" y="0"/>
                </a:moveTo>
                <a:lnTo>
                  <a:pt x="0" y="498347"/>
                </a:lnTo>
                <a:lnTo>
                  <a:pt x="3048" y="498347"/>
                </a:lnTo>
                <a:lnTo>
                  <a:pt x="3047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876032" y="6210299"/>
            <a:ext cx="1680971" cy="513587"/>
          </a:xfrm>
          <a:custGeom>
            <a:avLst/>
            <a:gdLst/>
            <a:ahLst/>
            <a:cxnLst/>
            <a:rect l="l" t="t" r="r" b="b"/>
            <a:pathLst>
              <a:path w="1680971" h="513587">
                <a:moveTo>
                  <a:pt x="1676400" y="7620"/>
                </a:moveTo>
                <a:lnTo>
                  <a:pt x="1673351" y="4572"/>
                </a:lnTo>
                <a:lnTo>
                  <a:pt x="1676400" y="0"/>
                </a:lnTo>
                <a:lnTo>
                  <a:pt x="1523" y="0"/>
                </a:lnTo>
                <a:lnTo>
                  <a:pt x="0" y="1524"/>
                </a:lnTo>
                <a:lnTo>
                  <a:pt x="0" y="4572"/>
                </a:lnTo>
                <a:lnTo>
                  <a:pt x="0" y="505967"/>
                </a:lnTo>
                <a:lnTo>
                  <a:pt x="4572" y="505967"/>
                </a:lnTo>
                <a:lnTo>
                  <a:pt x="7619" y="7620"/>
                </a:lnTo>
                <a:lnTo>
                  <a:pt x="1673351" y="7620"/>
                </a:lnTo>
                <a:lnTo>
                  <a:pt x="1673351" y="505967"/>
                </a:lnTo>
                <a:lnTo>
                  <a:pt x="1676400" y="505967"/>
                </a:lnTo>
                <a:lnTo>
                  <a:pt x="1676400" y="7620"/>
                </a:lnTo>
                <a:close/>
              </a:path>
              <a:path w="1680971" h="513587">
                <a:moveTo>
                  <a:pt x="1680971" y="1524"/>
                </a:moveTo>
                <a:lnTo>
                  <a:pt x="1679448" y="0"/>
                </a:lnTo>
                <a:lnTo>
                  <a:pt x="1676400" y="505967"/>
                </a:lnTo>
                <a:lnTo>
                  <a:pt x="1680971" y="505967"/>
                </a:lnTo>
                <a:lnTo>
                  <a:pt x="1680971" y="152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883651" y="6217919"/>
            <a:ext cx="1665732" cy="4983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880604" y="6217919"/>
            <a:ext cx="1668779" cy="502919"/>
          </a:xfrm>
          <a:custGeom>
            <a:avLst/>
            <a:gdLst/>
            <a:ahLst/>
            <a:cxnLst/>
            <a:rect l="l" t="t" r="r" b="b"/>
            <a:pathLst>
              <a:path w="1668779" h="502919">
                <a:moveTo>
                  <a:pt x="3047" y="0"/>
                </a:moveTo>
                <a:lnTo>
                  <a:pt x="0" y="498347"/>
                </a:lnTo>
                <a:lnTo>
                  <a:pt x="3048" y="498347"/>
                </a:lnTo>
                <a:lnTo>
                  <a:pt x="3047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876032" y="621487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876032" y="6210299"/>
            <a:ext cx="1680971" cy="513587"/>
          </a:xfrm>
          <a:custGeom>
            <a:avLst/>
            <a:gdLst/>
            <a:ahLst/>
            <a:cxnLst/>
            <a:rect l="l" t="t" r="r" b="b"/>
            <a:pathLst>
              <a:path w="1680971" h="513587">
                <a:moveTo>
                  <a:pt x="1676400" y="7620"/>
                </a:moveTo>
                <a:lnTo>
                  <a:pt x="1673351" y="4572"/>
                </a:lnTo>
                <a:lnTo>
                  <a:pt x="1676400" y="0"/>
                </a:lnTo>
                <a:lnTo>
                  <a:pt x="1523" y="0"/>
                </a:lnTo>
                <a:lnTo>
                  <a:pt x="0" y="1524"/>
                </a:lnTo>
                <a:lnTo>
                  <a:pt x="0" y="4572"/>
                </a:lnTo>
                <a:lnTo>
                  <a:pt x="0" y="505967"/>
                </a:lnTo>
                <a:lnTo>
                  <a:pt x="4572" y="505967"/>
                </a:lnTo>
                <a:lnTo>
                  <a:pt x="7619" y="7620"/>
                </a:lnTo>
                <a:lnTo>
                  <a:pt x="1673351" y="7620"/>
                </a:lnTo>
                <a:lnTo>
                  <a:pt x="1673351" y="505967"/>
                </a:lnTo>
                <a:lnTo>
                  <a:pt x="1676400" y="505967"/>
                </a:lnTo>
                <a:lnTo>
                  <a:pt x="1676400" y="7620"/>
                </a:lnTo>
                <a:close/>
              </a:path>
              <a:path w="1680971" h="513587">
                <a:moveTo>
                  <a:pt x="1680971" y="1524"/>
                </a:moveTo>
                <a:lnTo>
                  <a:pt x="1679448" y="0"/>
                </a:lnTo>
                <a:lnTo>
                  <a:pt x="1676400" y="505967"/>
                </a:lnTo>
                <a:lnTo>
                  <a:pt x="1680971" y="505967"/>
                </a:lnTo>
                <a:lnTo>
                  <a:pt x="1680971" y="152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7324" y="50520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48600" y="211378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48600" y="111099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76032" y="530809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6032" y="621487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7E7E7E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13412" y="1774069"/>
            <a:ext cx="6513428" cy="590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sz="3975" baseline="1093" dirty="0" smtClean="0">
                <a:latin typeface="Times New Roman"/>
                <a:cs typeface="Times New Roman"/>
              </a:rPr>
              <a:t>Pengaturan</a:t>
            </a:r>
            <a:r>
              <a:rPr sz="3975" spc="-25" baseline="1093" dirty="0" smtClean="0">
                <a:latin typeface="Times New Roman"/>
                <a:cs typeface="Times New Roman"/>
              </a:rPr>
              <a:t> </a:t>
            </a:r>
            <a:r>
              <a:rPr sz="4450" spc="0" dirty="0" smtClean="0">
                <a:latin typeface="Times New Roman"/>
                <a:cs typeface="Times New Roman"/>
              </a:rPr>
              <a:t>B</a:t>
            </a:r>
            <a:r>
              <a:rPr sz="4450" spc="-14" dirty="0" smtClean="0">
                <a:latin typeface="Times New Roman"/>
                <a:cs typeface="Times New Roman"/>
              </a:rPr>
              <a:t>a</a:t>
            </a:r>
            <a:r>
              <a:rPr sz="4450" spc="19" dirty="0" smtClean="0">
                <a:latin typeface="Times New Roman"/>
                <a:cs typeface="Times New Roman"/>
              </a:rPr>
              <a:t>n</a:t>
            </a:r>
            <a:r>
              <a:rPr sz="4450" spc="-19" dirty="0" smtClean="0">
                <a:latin typeface="Times New Roman"/>
                <a:cs typeface="Times New Roman"/>
              </a:rPr>
              <a:t>g</a:t>
            </a:r>
            <a:r>
              <a:rPr sz="4450" spc="19" dirty="0" smtClean="0">
                <a:latin typeface="Times New Roman"/>
                <a:cs typeface="Times New Roman"/>
              </a:rPr>
              <a:t>un</a:t>
            </a:r>
            <a:r>
              <a:rPr sz="4450" spc="-14" dirty="0" smtClean="0">
                <a:latin typeface="Times New Roman"/>
                <a:cs typeface="Times New Roman"/>
              </a:rPr>
              <a:t>a</a:t>
            </a:r>
            <a:r>
              <a:rPr sz="4450" spc="0" dirty="0" smtClean="0">
                <a:latin typeface="Times New Roman"/>
                <a:cs typeface="Times New Roman"/>
              </a:rPr>
              <a:t>n</a:t>
            </a:r>
            <a:r>
              <a:rPr sz="4450" spc="379" dirty="0" smtClean="0">
                <a:latin typeface="Times New Roman"/>
                <a:cs typeface="Times New Roman"/>
              </a:rPr>
              <a:t> </a:t>
            </a:r>
            <a:r>
              <a:rPr sz="4450" spc="-29" dirty="0" smtClean="0">
                <a:latin typeface="Times New Roman"/>
                <a:cs typeface="Times New Roman"/>
              </a:rPr>
              <a:t>G</a:t>
            </a:r>
            <a:r>
              <a:rPr sz="4450" spc="29" dirty="0" smtClean="0">
                <a:latin typeface="Times New Roman"/>
                <a:cs typeface="Times New Roman"/>
              </a:rPr>
              <a:t>e</a:t>
            </a:r>
            <a:r>
              <a:rPr sz="4450" spc="19" dirty="0" smtClean="0">
                <a:latin typeface="Times New Roman"/>
                <a:cs typeface="Times New Roman"/>
              </a:rPr>
              <a:t>d</a:t>
            </a:r>
            <a:r>
              <a:rPr sz="4450" spc="-25" dirty="0" smtClean="0">
                <a:latin typeface="Times New Roman"/>
                <a:cs typeface="Times New Roman"/>
              </a:rPr>
              <a:t>u</a:t>
            </a:r>
            <a:r>
              <a:rPr sz="4450" spc="19" dirty="0" smtClean="0">
                <a:latin typeface="Times New Roman"/>
                <a:cs typeface="Times New Roman"/>
              </a:rPr>
              <a:t>n</a:t>
            </a:r>
            <a:r>
              <a:rPr sz="4450" spc="0" dirty="0" smtClean="0">
                <a:latin typeface="Times New Roman"/>
                <a:cs typeface="Times New Roman"/>
              </a:rPr>
              <a:t>g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72555" y="2928928"/>
            <a:ext cx="2740148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-4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U</a:t>
            </a:r>
            <a:r>
              <a:rPr sz="1950" spc="107" dirty="0" smtClean="0">
                <a:latin typeface="Times New Roman"/>
                <a:cs typeface="Times New Roman"/>
              </a:rPr>
              <a:t> </a:t>
            </a:r>
            <a:r>
              <a:rPr sz="1950" spc="-17" dirty="0" smtClean="0">
                <a:latin typeface="Times New Roman"/>
                <a:cs typeface="Times New Roman"/>
              </a:rPr>
              <a:t>B</a:t>
            </a:r>
            <a:r>
              <a:rPr sz="1950" spc="0" dirty="0" smtClean="0">
                <a:latin typeface="Times New Roman"/>
                <a:cs typeface="Times New Roman"/>
              </a:rPr>
              <a:t>G</a:t>
            </a:r>
            <a:r>
              <a:rPr sz="1950" spc="6" dirty="0" smtClean="0">
                <a:latin typeface="Times New Roman"/>
                <a:cs typeface="Times New Roman"/>
              </a:rPr>
              <a:t> </a:t>
            </a:r>
            <a:r>
              <a:rPr sz="1950" spc="4" dirty="0" smtClean="0">
                <a:latin typeface="Times New Roman"/>
                <a:cs typeface="Times New Roman"/>
              </a:rPr>
              <a:t>No</a:t>
            </a:r>
            <a:r>
              <a:rPr sz="1950" spc="0" dirty="0" smtClean="0">
                <a:latin typeface="Times New Roman"/>
                <a:cs typeface="Times New Roman"/>
              </a:rPr>
              <a:t>.</a:t>
            </a:r>
            <a:r>
              <a:rPr sz="1950" spc="-50" dirty="0" smtClean="0">
                <a:latin typeface="Times New Roman"/>
                <a:cs typeface="Times New Roman"/>
              </a:rPr>
              <a:t> </a:t>
            </a:r>
            <a:r>
              <a:rPr sz="1950" spc="9" dirty="0" smtClean="0">
                <a:latin typeface="Times New Roman"/>
                <a:cs typeface="Times New Roman"/>
              </a:rPr>
              <a:t>2</a:t>
            </a:r>
            <a:r>
              <a:rPr sz="1950" spc="0" dirty="0" smtClean="0">
                <a:latin typeface="Times New Roman"/>
                <a:cs typeface="Times New Roman"/>
              </a:rPr>
              <a:t>8</a:t>
            </a:r>
            <a:r>
              <a:rPr sz="1950" spc="-5" dirty="0" smtClean="0">
                <a:latin typeface="Times New Roman"/>
                <a:cs typeface="Times New Roman"/>
              </a:rPr>
              <a:t> </a:t>
            </a:r>
            <a:r>
              <a:rPr sz="1950" spc="-150" dirty="0" smtClean="0">
                <a:latin typeface="Times New Roman"/>
                <a:cs typeface="Times New Roman"/>
              </a:rPr>
              <a:t>T</a:t>
            </a:r>
            <a:r>
              <a:rPr sz="1950" spc="-4" dirty="0" smtClean="0">
                <a:latin typeface="Times New Roman"/>
                <a:cs typeface="Times New Roman"/>
              </a:rPr>
              <a:t>a</a:t>
            </a:r>
            <a:r>
              <a:rPr sz="1950" spc="9" dirty="0" smtClean="0">
                <a:latin typeface="Times New Roman"/>
                <a:cs typeface="Times New Roman"/>
              </a:rPr>
              <a:t>hu</a:t>
            </a:r>
            <a:r>
              <a:rPr sz="1950" spc="0" dirty="0" smtClean="0">
                <a:latin typeface="Times New Roman"/>
                <a:cs typeface="Times New Roman"/>
              </a:rPr>
              <a:t>n</a:t>
            </a:r>
            <a:r>
              <a:rPr sz="1950" spc="-64" dirty="0" smtClean="0">
                <a:latin typeface="Times New Roman"/>
                <a:cs typeface="Times New Roman"/>
              </a:rPr>
              <a:t> </a:t>
            </a:r>
            <a:r>
              <a:rPr sz="1950" spc="9" dirty="0" smtClean="0">
                <a:latin typeface="Times New Roman"/>
                <a:cs typeface="Times New Roman"/>
              </a:rPr>
              <a:t>200</a:t>
            </a:r>
            <a:r>
              <a:rPr sz="1950" spc="0" dirty="0" smtClean="0"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5401" y="4009120"/>
            <a:ext cx="3631209" cy="4871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6115" marR="282800" algn="ctr">
              <a:lnSpc>
                <a:spcPts val="1789"/>
              </a:lnSpc>
              <a:spcBef>
                <a:spcPts val="89"/>
              </a:spcBef>
            </a:pPr>
            <a:r>
              <a:rPr sz="1650" spc="-9" dirty="0" smtClean="0">
                <a:latin typeface="Times New Roman"/>
                <a:cs typeface="Times New Roman"/>
              </a:rPr>
              <a:t>P</a:t>
            </a:r>
            <a:r>
              <a:rPr sz="1650" spc="0" dirty="0" smtClean="0">
                <a:latin typeface="Times New Roman"/>
                <a:cs typeface="Times New Roman"/>
              </a:rPr>
              <a:t>P</a:t>
            </a:r>
            <a:r>
              <a:rPr sz="1650" spc="-153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4" dirty="0" smtClean="0">
                <a:latin typeface="Times New Roman"/>
                <a:cs typeface="Times New Roman"/>
              </a:rPr>
              <a:t>o</a:t>
            </a:r>
            <a:r>
              <a:rPr sz="1650" spc="0" dirty="0" smtClean="0">
                <a:latin typeface="Times New Roman"/>
                <a:cs typeface="Times New Roman"/>
              </a:rPr>
              <a:t>.</a:t>
            </a:r>
            <a:r>
              <a:rPr sz="1650" spc="-155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3</a:t>
            </a:r>
            <a:r>
              <a:rPr sz="1650" spc="0" dirty="0" smtClean="0">
                <a:latin typeface="Times New Roman"/>
                <a:cs typeface="Times New Roman"/>
              </a:rPr>
              <a:t>6</a:t>
            </a:r>
            <a:r>
              <a:rPr sz="1650" spc="-43" dirty="0" smtClean="0">
                <a:latin typeface="Times New Roman"/>
                <a:cs typeface="Times New Roman"/>
              </a:rPr>
              <a:t> </a:t>
            </a:r>
            <a:r>
              <a:rPr sz="1650" spc="-129" dirty="0" smtClean="0">
                <a:latin typeface="Times New Roman"/>
                <a:cs typeface="Times New Roman"/>
              </a:rPr>
              <a:t>T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9" dirty="0" smtClean="0">
                <a:latin typeface="Times New Roman"/>
                <a:cs typeface="Times New Roman"/>
              </a:rPr>
              <a:t>hu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r>
              <a:rPr sz="1650" spc="-54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20</a:t>
            </a:r>
            <a:r>
              <a:rPr sz="1650" spc="-9" dirty="0" smtClean="0">
                <a:latin typeface="Times New Roman"/>
                <a:cs typeface="Times New Roman"/>
              </a:rPr>
              <a:t>0</a:t>
            </a:r>
            <a:r>
              <a:rPr sz="1650" spc="0" dirty="0" smtClean="0">
                <a:latin typeface="Times New Roman"/>
                <a:cs typeface="Times New Roman"/>
              </a:rPr>
              <a:t>5</a:t>
            </a:r>
            <a:r>
              <a:rPr sz="1650" spc="-26" dirty="0" smtClean="0">
                <a:latin typeface="Times New Roman"/>
                <a:cs typeface="Times New Roman"/>
              </a:rPr>
              <a:t> </a:t>
            </a:r>
            <a:r>
              <a:rPr sz="1650" spc="-25" dirty="0" smtClean="0">
                <a:latin typeface="Times New Roman"/>
                <a:cs typeface="Times New Roman"/>
              </a:rPr>
              <a:t>t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r>
              <a:rPr sz="1650" spc="112" dirty="0" smtClean="0">
                <a:latin typeface="Times New Roman"/>
                <a:cs typeface="Times New Roman"/>
              </a:rPr>
              <a:t> </a:t>
            </a:r>
            <a:r>
              <a:rPr sz="1650" spc="-44" dirty="0" smtClean="0">
                <a:latin typeface="Times New Roman"/>
                <a:cs typeface="Times New Roman"/>
              </a:rPr>
              <a:t>P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endParaRPr sz="165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sz="1650" spc="-44" dirty="0" smtClean="0">
                <a:latin typeface="Times New Roman"/>
                <a:cs typeface="Times New Roman"/>
              </a:rPr>
              <a:t>P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0" dirty="0" smtClean="0">
                <a:latin typeface="Times New Roman"/>
                <a:cs typeface="Times New Roman"/>
              </a:rPr>
              <a:t>la</a:t>
            </a:r>
            <a:r>
              <a:rPr sz="1650" spc="-4" dirty="0" smtClean="0">
                <a:latin typeface="Times New Roman"/>
                <a:cs typeface="Times New Roman"/>
              </a:rPr>
              <a:t>k</a:t>
            </a:r>
            <a:r>
              <a:rPr sz="1650" spc="0" dirty="0" smtClean="0">
                <a:latin typeface="Times New Roman"/>
                <a:cs typeface="Times New Roman"/>
              </a:rPr>
              <a:t>sa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aan</a:t>
            </a:r>
            <a:r>
              <a:rPr sz="1650" spc="-54" dirty="0" smtClean="0">
                <a:latin typeface="Times New Roman"/>
                <a:cs typeface="Times New Roman"/>
              </a:rPr>
              <a:t> </a:t>
            </a:r>
            <a:r>
              <a:rPr sz="1650" spc="13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U</a:t>
            </a:r>
            <a:r>
              <a:rPr sz="1650" spc="-2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-9" dirty="0" smtClean="0">
                <a:latin typeface="Times New Roman"/>
                <a:cs typeface="Times New Roman"/>
              </a:rPr>
              <a:t>o</a:t>
            </a:r>
            <a:r>
              <a:rPr sz="1650" spc="0" dirty="0" smtClean="0">
                <a:latin typeface="Times New Roman"/>
                <a:cs typeface="Times New Roman"/>
              </a:rPr>
              <a:t>.</a:t>
            </a:r>
            <a:r>
              <a:rPr sz="1650" spc="-135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2</a:t>
            </a:r>
            <a:r>
              <a:rPr sz="1650" spc="0" dirty="0" smtClean="0">
                <a:latin typeface="Times New Roman"/>
                <a:cs typeface="Times New Roman"/>
              </a:rPr>
              <a:t>8</a:t>
            </a:r>
            <a:r>
              <a:rPr sz="1650" spc="-43" dirty="0" smtClean="0">
                <a:latin typeface="Times New Roman"/>
                <a:cs typeface="Times New Roman"/>
              </a:rPr>
              <a:t> </a:t>
            </a:r>
            <a:r>
              <a:rPr sz="1650" spc="-129" dirty="0" smtClean="0">
                <a:latin typeface="Times New Roman"/>
                <a:cs typeface="Times New Roman"/>
              </a:rPr>
              <a:t>T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9" dirty="0" smtClean="0">
                <a:latin typeface="Times New Roman"/>
                <a:cs typeface="Times New Roman"/>
              </a:rPr>
              <a:t>hu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r>
              <a:rPr sz="1650" spc="-54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20</a:t>
            </a:r>
            <a:r>
              <a:rPr sz="1650" spc="-9" dirty="0" smtClean="0">
                <a:latin typeface="Times New Roman"/>
                <a:cs typeface="Times New Roman"/>
              </a:rPr>
              <a:t>0</a:t>
            </a:r>
            <a:r>
              <a:rPr sz="1650" spc="0" dirty="0" smtClean="0">
                <a:latin typeface="Times New Roman"/>
                <a:cs typeface="Times New Roman"/>
              </a:rPr>
              <a:t>2</a:t>
            </a:r>
            <a:r>
              <a:rPr sz="1650" spc="-26" dirty="0" smtClean="0">
                <a:latin typeface="Times New Roman"/>
                <a:cs typeface="Times New Roman"/>
              </a:rPr>
              <a:t> </a:t>
            </a:r>
            <a:r>
              <a:rPr sz="1650" spc="-25" dirty="0" smtClean="0">
                <a:latin typeface="Times New Roman"/>
                <a:cs typeface="Times New Roman"/>
              </a:rPr>
              <a:t>t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r>
              <a:rPr sz="1650" spc="112" dirty="0" smtClean="0">
                <a:latin typeface="Times New Roman"/>
                <a:cs typeface="Times New Roman"/>
              </a:rPr>
              <a:t> </a:t>
            </a:r>
            <a:r>
              <a:rPr sz="1650" spc="-4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91817" y="4886928"/>
            <a:ext cx="2134835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spc="-44" dirty="0" smtClean="0">
                <a:latin typeface="Times New Roman"/>
                <a:cs typeface="Times New Roman"/>
              </a:rPr>
              <a:t>P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322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D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ah</a:t>
            </a:r>
            <a:r>
              <a:rPr sz="1650" spc="34" dirty="0" smtClean="0">
                <a:latin typeface="Times New Roman"/>
                <a:cs typeface="Times New Roman"/>
              </a:rPr>
              <a:t> </a:t>
            </a:r>
            <a:r>
              <a:rPr sz="1650" spc="-25" dirty="0" smtClean="0">
                <a:latin typeface="Times New Roman"/>
                <a:cs typeface="Times New Roman"/>
              </a:rPr>
              <a:t>t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r>
              <a:rPr sz="1650" spc="112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37618" y="4886928"/>
            <a:ext cx="1158774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spc="-14" dirty="0" smtClean="0">
                <a:latin typeface="Times New Roman"/>
                <a:cs typeface="Times New Roman"/>
              </a:rPr>
              <a:t>K</a:t>
            </a:r>
            <a:r>
              <a:rPr sz="1650" spc="4" dirty="0" smtClean="0">
                <a:latin typeface="Times New Roman"/>
                <a:cs typeface="Times New Roman"/>
              </a:rPr>
              <a:t>o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-9" dirty="0" smtClean="0">
                <a:latin typeface="Times New Roman"/>
                <a:cs typeface="Times New Roman"/>
              </a:rPr>
              <a:t>d</a:t>
            </a:r>
            <a:r>
              <a:rPr sz="1650" spc="0" dirty="0" smtClean="0">
                <a:latin typeface="Times New Roman"/>
                <a:cs typeface="Times New Roman"/>
              </a:rPr>
              <a:t>isi</a:t>
            </a:r>
            <a:r>
              <a:rPr sz="1650" spc="-64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L</a:t>
            </a:r>
            <a:r>
              <a:rPr sz="1650" spc="-9" dirty="0" smtClean="0">
                <a:latin typeface="Times New Roman"/>
                <a:cs typeface="Times New Roman"/>
              </a:rPr>
              <a:t>o</a:t>
            </a:r>
            <a:r>
              <a:rPr sz="1650" spc="-4" dirty="0" smtClean="0">
                <a:latin typeface="Times New Roman"/>
                <a:cs typeface="Times New Roman"/>
              </a:rPr>
              <a:t>k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l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7003" y="5033161"/>
            <a:ext cx="1683714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spc="-44" dirty="0" smtClean="0">
                <a:latin typeface="Times New Roman"/>
                <a:cs typeface="Times New Roman"/>
              </a:rPr>
              <a:t>P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322" dirty="0" smtClean="0">
                <a:latin typeface="Times New Roman"/>
                <a:cs typeface="Times New Roman"/>
              </a:rPr>
              <a:t> </a:t>
            </a:r>
            <a:r>
              <a:rPr sz="1650" spc="-9" dirty="0" smtClean="0">
                <a:latin typeface="Times New Roman"/>
                <a:cs typeface="Times New Roman"/>
              </a:rPr>
              <a:t>P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0" dirty="0" smtClean="0">
                <a:latin typeface="Times New Roman"/>
                <a:cs typeface="Times New Roman"/>
              </a:rPr>
              <a:t>si</a:t>
            </a:r>
            <a:r>
              <a:rPr sz="1650" spc="9" dirty="0" smtClean="0">
                <a:latin typeface="Times New Roman"/>
                <a:cs typeface="Times New Roman"/>
              </a:rPr>
              <a:t>d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8189" y="5501127"/>
            <a:ext cx="1920526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spc="-44" dirty="0" smtClean="0">
                <a:latin typeface="Times New Roman"/>
                <a:cs typeface="Times New Roman"/>
              </a:rPr>
              <a:t>P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-4" dirty="0" smtClean="0">
                <a:latin typeface="Times New Roman"/>
                <a:cs typeface="Times New Roman"/>
              </a:rPr>
              <a:t>t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-29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322" dirty="0" smtClean="0">
                <a:latin typeface="Times New Roman"/>
                <a:cs typeface="Times New Roman"/>
              </a:rPr>
              <a:t> </a:t>
            </a:r>
            <a:r>
              <a:rPr sz="1650" spc="-4" dirty="0" smtClean="0">
                <a:latin typeface="Times New Roman"/>
                <a:cs typeface="Times New Roman"/>
              </a:rPr>
              <a:t>M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-25" dirty="0" smtClean="0">
                <a:latin typeface="Times New Roman"/>
                <a:cs typeface="Times New Roman"/>
              </a:rPr>
              <a:t>t</a:t>
            </a:r>
            <a:r>
              <a:rPr sz="1650" spc="4" dirty="0" smtClean="0">
                <a:latin typeface="Times New Roman"/>
                <a:cs typeface="Times New Roman"/>
              </a:rPr>
              <a:t>er</a:t>
            </a:r>
            <a:r>
              <a:rPr sz="1650" spc="0" dirty="0" smtClean="0">
                <a:latin typeface="Times New Roman"/>
                <a:cs typeface="Times New Roman"/>
              </a:rPr>
              <a:t>i</a:t>
            </a:r>
            <a:r>
              <a:rPr sz="1650" spc="-64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P</a:t>
            </a:r>
            <a:r>
              <a:rPr sz="1650" spc="0" dirty="0" smtClean="0">
                <a:latin typeface="Times New Roman"/>
                <a:cs typeface="Times New Roman"/>
              </a:rPr>
              <a:t>U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57580" y="5967450"/>
            <a:ext cx="341079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dirty="0" smtClean="0">
                <a:latin typeface="Times New Roman"/>
                <a:cs typeface="Times New Roman"/>
              </a:rPr>
              <a:t>S</a:t>
            </a:r>
            <a:r>
              <a:rPr sz="1650" spc="-9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5042" y="6007840"/>
            <a:ext cx="251714" cy="595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1.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7"/>
              </a:spcBef>
            </a:pPr>
            <a:r>
              <a:rPr sz="1300" dirty="0" smtClean="0">
                <a:latin typeface="Times New Roman"/>
                <a:cs typeface="Times New Roman"/>
              </a:rPr>
              <a:t>2.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0"/>
              </a:spcBef>
            </a:pPr>
            <a:r>
              <a:rPr sz="1300" dirty="0" smtClean="0">
                <a:latin typeface="Times New Roman"/>
                <a:cs typeface="Times New Roman"/>
              </a:rPr>
              <a:t>3.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428353" y="6007840"/>
            <a:ext cx="1158647" cy="595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Spesifi</a:t>
            </a:r>
            <a:r>
              <a:rPr sz="1300" spc="14" dirty="0" smtClean="0">
                <a:latin typeface="Times New Roman"/>
                <a:cs typeface="Times New Roman"/>
              </a:rPr>
              <a:t>k</a:t>
            </a:r>
            <a:r>
              <a:rPr sz="1300" spc="0" dirty="0" smtClean="0">
                <a:latin typeface="Times New Roman"/>
                <a:cs typeface="Times New Roman"/>
              </a:rPr>
              <a:t>asi</a:t>
            </a:r>
            <a:endParaRPr sz="1300">
              <a:latin typeface="Times New Roman"/>
              <a:cs typeface="Times New Roman"/>
            </a:endParaRPr>
          </a:p>
          <a:p>
            <a:pPr marL="12700" marR="25146">
              <a:lnSpc>
                <a:spcPct val="95825"/>
              </a:lnSpc>
              <a:spcBef>
                <a:spcPts val="17"/>
              </a:spcBef>
            </a:pPr>
            <a:r>
              <a:rPr sz="1300" dirty="0" smtClean="0">
                <a:latin typeface="Times New Roman"/>
                <a:cs typeface="Times New Roman"/>
              </a:rPr>
              <a:t>Metoda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14" dirty="0" smtClean="0">
                <a:latin typeface="Times New Roman"/>
                <a:cs typeface="Times New Roman"/>
              </a:rPr>
              <a:t>u</a:t>
            </a:r>
            <a:r>
              <a:rPr sz="1300" spc="0" dirty="0" smtClean="0">
                <a:latin typeface="Times New Roman"/>
                <a:cs typeface="Times New Roman"/>
              </a:rPr>
              <a:t>ji</a:t>
            </a:r>
            <a:endParaRPr sz="1300">
              <a:latin typeface="Times New Roman"/>
              <a:cs typeface="Times New Roman"/>
            </a:endParaRPr>
          </a:p>
          <a:p>
            <a:pPr marL="12700" marR="25146">
              <a:lnSpc>
                <a:spcPct val="95825"/>
              </a:lnSpc>
              <a:spcBef>
                <a:spcPts val="90"/>
              </a:spcBef>
            </a:pPr>
            <a:r>
              <a:rPr sz="1300" dirty="0" smtClean="0">
                <a:latin typeface="Times New Roman"/>
                <a:cs typeface="Times New Roman"/>
              </a:rPr>
              <a:t>Tata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ca</a:t>
            </a:r>
            <a:r>
              <a:rPr sz="1300" spc="14" dirty="0" smtClean="0">
                <a:latin typeface="Times New Roman"/>
                <a:cs typeface="Times New Roman"/>
              </a:rPr>
              <a:t>r</a:t>
            </a:r>
            <a:r>
              <a:rPr sz="1300" spc="0" dirty="0" smtClean="0">
                <a:latin typeface="Times New Roman"/>
                <a:cs typeface="Times New Roman"/>
              </a:rPr>
              <a:t>a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2237232" y="1588008"/>
            <a:ext cx="3005327" cy="2004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9891" y="1588008"/>
            <a:ext cx="1423416" cy="2004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9753" y="3726033"/>
            <a:ext cx="4062821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-19" dirty="0" smtClean="0">
                <a:latin typeface="Times New Roman"/>
                <a:cs typeface="Times New Roman"/>
              </a:rPr>
              <a:t>B</a:t>
            </a:r>
            <a:r>
              <a:rPr sz="1950" spc="3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B</a:t>
            </a:r>
            <a:r>
              <a:rPr sz="1950" spc="188" dirty="0" smtClean="0">
                <a:latin typeface="Times New Roman"/>
                <a:cs typeface="Times New Roman"/>
              </a:rPr>
              <a:t> </a:t>
            </a:r>
            <a:r>
              <a:rPr sz="1950" spc="15" dirty="0" smtClean="0">
                <a:latin typeface="Times New Roman"/>
                <a:cs typeface="Times New Roman"/>
              </a:rPr>
              <a:t>I</a:t>
            </a:r>
            <a:r>
              <a:rPr sz="1950" spc="0" dirty="0" smtClean="0">
                <a:latin typeface="Times New Roman"/>
                <a:cs typeface="Times New Roman"/>
              </a:rPr>
              <a:t>I</a:t>
            </a:r>
            <a:r>
              <a:rPr sz="1950" spc="30" dirty="0" smtClean="0">
                <a:latin typeface="Times New Roman"/>
                <a:cs typeface="Times New Roman"/>
              </a:rPr>
              <a:t> </a:t>
            </a:r>
            <a:r>
              <a:rPr sz="1950" spc="-50" dirty="0" smtClean="0">
                <a:latin typeface="Times New Roman"/>
                <a:cs typeface="Times New Roman"/>
              </a:rPr>
              <a:t>P</a:t>
            </a:r>
            <a:r>
              <a:rPr sz="1950" spc="0" dirty="0" smtClean="0">
                <a:latin typeface="Times New Roman"/>
                <a:cs typeface="Times New Roman"/>
              </a:rPr>
              <a:t>asal</a:t>
            </a:r>
            <a:r>
              <a:rPr sz="1950" spc="-29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2</a:t>
            </a:r>
            <a:r>
              <a:rPr sz="1950" spc="-45" dirty="0" smtClean="0">
                <a:latin typeface="Times New Roman"/>
                <a:cs typeface="Times New Roman"/>
              </a:rPr>
              <a:t> </a:t>
            </a:r>
            <a:r>
              <a:rPr sz="1950" spc="17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U</a:t>
            </a:r>
            <a:r>
              <a:rPr sz="1950" spc="-4" dirty="0" smtClean="0">
                <a:latin typeface="Times New Roman"/>
                <a:cs typeface="Times New Roman"/>
              </a:rPr>
              <a:t>B</a:t>
            </a:r>
            <a:r>
              <a:rPr sz="1950" spc="0" dirty="0" smtClean="0">
                <a:latin typeface="Times New Roman"/>
                <a:cs typeface="Times New Roman"/>
              </a:rPr>
              <a:t>G</a:t>
            </a:r>
            <a:r>
              <a:rPr sz="1950" spc="48" dirty="0" smtClean="0">
                <a:latin typeface="Times New Roman"/>
                <a:cs typeface="Times New Roman"/>
              </a:rPr>
              <a:t> </a:t>
            </a:r>
            <a:r>
              <a:rPr sz="1950" spc="9" dirty="0" smtClean="0">
                <a:latin typeface="Times New Roman"/>
                <a:cs typeface="Times New Roman"/>
              </a:rPr>
              <a:t>N</a:t>
            </a:r>
            <a:r>
              <a:rPr sz="1950" spc="4" dirty="0" smtClean="0">
                <a:latin typeface="Times New Roman"/>
                <a:cs typeface="Times New Roman"/>
              </a:rPr>
              <a:t>o</a:t>
            </a:r>
            <a:r>
              <a:rPr sz="1950" spc="0" dirty="0" smtClean="0">
                <a:latin typeface="Times New Roman"/>
                <a:cs typeface="Times New Roman"/>
              </a:rPr>
              <a:t>.</a:t>
            </a:r>
            <a:r>
              <a:rPr sz="1950" spc="-117" dirty="0" smtClean="0">
                <a:latin typeface="Times New Roman"/>
                <a:cs typeface="Times New Roman"/>
              </a:rPr>
              <a:t> </a:t>
            </a:r>
            <a:r>
              <a:rPr sz="1950" spc="-9" dirty="0" smtClean="0">
                <a:latin typeface="Times New Roman"/>
                <a:cs typeface="Times New Roman"/>
              </a:rPr>
              <a:t>2</a:t>
            </a:r>
            <a:r>
              <a:rPr sz="1950" spc="0" dirty="0" smtClean="0">
                <a:latin typeface="Times New Roman"/>
                <a:cs typeface="Times New Roman"/>
              </a:rPr>
              <a:t>8</a:t>
            </a:r>
            <a:r>
              <a:rPr sz="1950" spc="-5" dirty="0" smtClean="0">
                <a:latin typeface="Times New Roman"/>
                <a:cs typeface="Times New Roman"/>
              </a:rPr>
              <a:t> </a:t>
            </a:r>
            <a:r>
              <a:rPr sz="1950" spc="-150" dirty="0" smtClean="0">
                <a:latin typeface="Times New Roman"/>
                <a:cs typeface="Times New Roman"/>
              </a:rPr>
              <a:t>T</a:t>
            </a:r>
            <a:r>
              <a:rPr sz="1950" spc="0" dirty="0" smtClean="0">
                <a:latin typeface="Times New Roman"/>
                <a:cs typeface="Times New Roman"/>
              </a:rPr>
              <a:t>a</a:t>
            </a:r>
            <a:r>
              <a:rPr sz="1950" spc="-9" dirty="0" smtClean="0">
                <a:latin typeface="Times New Roman"/>
                <a:cs typeface="Times New Roman"/>
              </a:rPr>
              <a:t>h</a:t>
            </a:r>
            <a:r>
              <a:rPr sz="1950" spc="9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n</a:t>
            </a:r>
            <a:r>
              <a:rPr sz="1950" spc="-39" dirty="0" smtClean="0">
                <a:latin typeface="Times New Roman"/>
                <a:cs typeface="Times New Roman"/>
              </a:rPr>
              <a:t> </a:t>
            </a:r>
            <a:r>
              <a:rPr sz="1950" spc="9" dirty="0" smtClean="0">
                <a:latin typeface="Times New Roman"/>
                <a:cs typeface="Times New Roman"/>
              </a:rPr>
              <a:t>200</a:t>
            </a:r>
            <a:r>
              <a:rPr sz="1950" spc="0" dirty="0" smtClean="0"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716" y="4176672"/>
            <a:ext cx="1688390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Bangun</a:t>
            </a:r>
            <a:r>
              <a:rPr sz="2650" spc="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33582" y="4176672"/>
            <a:ext cx="1286054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gedu</a:t>
            </a:r>
            <a:r>
              <a:rPr sz="2650" spc="25" dirty="0" smtClean="0">
                <a:latin typeface="Times New Roman"/>
                <a:cs typeface="Times New Roman"/>
              </a:rPr>
              <a:t>n</a:t>
            </a:r>
            <a:r>
              <a:rPr sz="2650" spc="0" dirty="0" smtClean="0">
                <a:latin typeface="Times New Roman"/>
                <a:cs typeface="Times New Roman"/>
              </a:rPr>
              <a:t>g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9716" y="4579074"/>
            <a:ext cx="8930327" cy="1578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718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disele</a:t>
            </a:r>
            <a:r>
              <a:rPr sz="2650" spc="25" dirty="0" smtClean="0">
                <a:latin typeface="Times New Roman"/>
                <a:cs typeface="Times New Roman"/>
              </a:rPr>
              <a:t>n</a:t>
            </a:r>
            <a:r>
              <a:rPr sz="2650" spc="0" dirty="0" smtClean="0">
                <a:latin typeface="Times New Roman"/>
                <a:cs typeface="Times New Roman"/>
              </a:rPr>
              <a:t>ggarak</a:t>
            </a:r>
            <a:r>
              <a:rPr sz="2650" spc="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 </a:t>
            </a:r>
            <a:r>
              <a:rPr sz="2650" spc="259" dirty="0" smtClean="0">
                <a:latin typeface="Times New Roman"/>
                <a:cs typeface="Times New Roman"/>
              </a:rPr>
              <a:t> </a:t>
            </a:r>
            <a:r>
              <a:rPr sz="2650" spc="0" dirty="0" smtClean="0">
                <a:latin typeface="Times New Roman"/>
                <a:cs typeface="Times New Roman"/>
              </a:rPr>
              <a:t>berl</a:t>
            </a:r>
            <a:r>
              <a:rPr sz="2650" spc="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ndaskan </a:t>
            </a:r>
            <a:r>
              <a:rPr sz="2650" spc="284" dirty="0" smtClean="0">
                <a:latin typeface="Times New Roman"/>
                <a:cs typeface="Times New Roman"/>
              </a:rPr>
              <a:t> </a:t>
            </a:r>
            <a:r>
              <a:rPr sz="2650" spc="0" dirty="0" smtClean="0">
                <a:latin typeface="Times New Roman"/>
                <a:cs typeface="Times New Roman"/>
              </a:rPr>
              <a:t>azas:</a:t>
            </a:r>
            <a:endParaRPr sz="2650">
              <a:latin typeface="Times New Roman"/>
              <a:cs typeface="Times New Roman"/>
            </a:endParaRPr>
          </a:p>
          <a:p>
            <a:pPr marL="390661" marR="37718">
              <a:lnSpc>
                <a:spcPct val="95825"/>
              </a:lnSpc>
              <a:spcBef>
                <a:spcPts val="54"/>
              </a:spcBef>
            </a:pPr>
            <a:r>
              <a:rPr sz="1950" dirty="0" smtClean="0">
                <a:latin typeface="Times New Roman"/>
                <a:cs typeface="Times New Roman"/>
              </a:rPr>
              <a:t>1.</a:t>
            </a:r>
            <a:r>
              <a:rPr sz="1950" spc="-50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kemanfaat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n,</a:t>
            </a:r>
            <a:endParaRPr sz="1950">
              <a:latin typeface="Times New Roman"/>
              <a:cs typeface="Times New Roman"/>
            </a:endParaRPr>
          </a:p>
          <a:p>
            <a:pPr marL="390661" marR="37718">
              <a:lnSpc>
                <a:spcPct val="95825"/>
              </a:lnSpc>
              <a:spcBef>
                <a:spcPts val="130"/>
              </a:spcBef>
            </a:pPr>
            <a:r>
              <a:rPr sz="19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2.</a:t>
            </a:r>
            <a:r>
              <a:rPr sz="195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keselamat</a:t>
            </a:r>
            <a:r>
              <a:rPr sz="195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n,</a:t>
            </a:r>
            <a:endParaRPr sz="1950">
              <a:latin typeface="Times New Roman"/>
              <a:cs typeface="Times New Roman"/>
            </a:endParaRPr>
          </a:p>
          <a:p>
            <a:pPr marL="390661" marR="37718">
              <a:lnSpc>
                <a:spcPct val="95825"/>
              </a:lnSpc>
              <a:spcBef>
                <a:spcPts val="135"/>
              </a:spcBef>
            </a:pPr>
            <a:r>
              <a:rPr sz="1950" dirty="0" smtClean="0">
                <a:latin typeface="Times New Roman"/>
                <a:cs typeface="Times New Roman"/>
              </a:rPr>
              <a:t>3.</a:t>
            </a:r>
            <a:r>
              <a:rPr sz="1950" spc="-50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keseimban</a:t>
            </a:r>
            <a:r>
              <a:rPr sz="1950" spc="-19" dirty="0" smtClean="0">
                <a:latin typeface="Times New Roman"/>
                <a:cs typeface="Times New Roman"/>
              </a:rPr>
              <a:t>g</a:t>
            </a:r>
            <a:r>
              <a:rPr sz="1950" spc="0" dirty="0" smtClean="0">
                <a:latin typeface="Times New Roman"/>
                <a:cs typeface="Times New Roman"/>
              </a:rPr>
              <a:t>an,</a:t>
            </a:r>
            <a:endParaRPr sz="1950">
              <a:latin typeface="Times New Roman"/>
              <a:cs typeface="Times New Roman"/>
            </a:endParaRPr>
          </a:p>
          <a:p>
            <a:pPr marL="390661">
              <a:lnSpc>
                <a:spcPct val="95825"/>
              </a:lnSpc>
              <a:spcBef>
                <a:spcPts val="130"/>
              </a:spcBef>
            </a:pPr>
            <a:r>
              <a:rPr sz="1950" dirty="0" smtClean="0">
                <a:latin typeface="Times New Roman"/>
                <a:cs typeface="Times New Roman"/>
              </a:rPr>
              <a:t>4.</a:t>
            </a:r>
            <a:r>
              <a:rPr sz="1950" spc="-50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serta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kes</a:t>
            </a:r>
            <a:r>
              <a:rPr sz="1950" spc="-19" dirty="0" smtClean="0">
                <a:latin typeface="Times New Roman"/>
                <a:cs typeface="Times New Roman"/>
              </a:rPr>
              <a:t>e</a:t>
            </a:r>
            <a:r>
              <a:rPr sz="1950" spc="0" dirty="0" smtClean="0">
                <a:latin typeface="Times New Roman"/>
                <a:cs typeface="Times New Roman"/>
              </a:rPr>
              <a:t>rasian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ba</a:t>
            </a:r>
            <a:r>
              <a:rPr sz="1950" spc="-24" dirty="0" smtClean="0"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gunan </a:t>
            </a:r>
            <a:r>
              <a:rPr sz="1950" spc="3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g</a:t>
            </a:r>
            <a:r>
              <a:rPr sz="1950" spc="-24" dirty="0" smtClean="0">
                <a:latin typeface="Times New Roman"/>
                <a:cs typeface="Times New Roman"/>
              </a:rPr>
              <a:t>e</a:t>
            </a:r>
            <a:r>
              <a:rPr sz="1950" spc="0" dirty="0" smtClean="0">
                <a:latin typeface="Times New Roman"/>
                <a:cs typeface="Times New Roman"/>
              </a:rPr>
              <a:t>dung</a:t>
            </a:r>
            <a:r>
              <a:rPr sz="1950" spc="556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deng</a:t>
            </a:r>
            <a:r>
              <a:rPr sz="1950" spc="-24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</a:t>
            </a:r>
            <a:r>
              <a:rPr sz="1950" spc="93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lingkun</a:t>
            </a:r>
            <a:r>
              <a:rPr sz="1950" spc="-19" dirty="0" smtClean="0">
                <a:latin typeface="Times New Roman"/>
                <a:cs typeface="Times New Roman"/>
              </a:rPr>
              <a:t>g</a:t>
            </a:r>
            <a:r>
              <a:rPr sz="1950" spc="0" dirty="0" smtClean="0">
                <a:latin typeface="Times New Roman"/>
                <a:cs typeface="Times New Roman"/>
              </a:rPr>
              <a:t>a</a:t>
            </a:r>
            <a:r>
              <a:rPr sz="1950" spc="-19" dirty="0" smtClean="0"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nya.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object 203"/>
          <p:cNvSpPr txBox="1"/>
          <p:nvPr/>
        </p:nvSpPr>
        <p:spPr>
          <a:xfrm>
            <a:off x="516636" y="2150364"/>
            <a:ext cx="2078736" cy="582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42"/>
              </a:spcBef>
            </a:pPr>
            <a:endParaRPr sz="1400"/>
          </a:p>
          <a:p>
            <a:pPr marL="111286">
              <a:lnSpc>
                <a:spcPct val="95825"/>
              </a:lnSpc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-19" dirty="0" smtClean="0">
                <a:latin typeface="Times New Roman"/>
                <a:cs typeface="Times New Roman"/>
              </a:rPr>
              <a:t>y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an  </a:t>
            </a:r>
            <a:r>
              <a:rPr sz="1450" spc="5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d</a:t>
            </a:r>
            <a:r>
              <a:rPr sz="1450" spc="4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9" dirty="0" smtClean="0">
                <a:latin typeface="Times New Roman"/>
                <a:cs typeface="Times New Roman"/>
              </a:rPr>
              <a:t>t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516636" y="3590543"/>
            <a:ext cx="2078736" cy="5821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400"/>
              </a:lnSpc>
              <a:spcBef>
                <a:spcPts val="42"/>
              </a:spcBef>
            </a:pPr>
            <a:endParaRPr sz="1400"/>
          </a:p>
          <a:p>
            <a:pPr marL="313918">
              <a:lnSpc>
                <a:spcPct val="95825"/>
              </a:lnSpc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-19" dirty="0" smtClean="0">
                <a:latin typeface="Times New Roman"/>
                <a:cs typeface="Times New Roman"/>
              </a:rPr>
              <a:t>y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an  </a:t>
            </a:r>
            <a:r>
              <a:rPr sz="1450" spc="5" dirty="0" smtClean="0">
                <a:latin typeface="Times New Roman"/>
                <a:cs typeface="Times New Roman"/>
              </a:rPr>
              <a:t> </a:t>
            </a:r>
            <a:r>
              <a:rPr sz="1450" spc="-144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4" dirty="0" smtClean="0">
                <a:latin typeface="Times New Roman"/>
                <a:cs typeface="Times New Roman"/>
              </a:rPr>
              <a:t>k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2" name="object 162"/>
          <p:cNvSpPr/>
          <p:nvPr/>
        </p:nvSpPr>
        <p:spPr>
          <a:xfrm>
            <a:off x="516636" y="2150364"/>
            <a:ext cx="2078736" cy="582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516636" y="2150364"/>
            <a:ext cx="2078736" cy="582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153156" y="2843783"/>
            <a:ext cx="1539240" cy="527304"/>
          </a:xfrm>
          <a:custGeom>
            <a:avLst/>
            <a:gdLst/>
            <a:ahLst/>
            <a:cxnLst/>
            <a:rect l="l" t="t" r="r" b="b"/>
            <a:pathLst>
              <a:path w="1539240" h="527304">
                <a:moveTo>
                  <a:pt x="0" y="88391"/>
                </a:moveTo>
                <a:lnTo>
                  <a:pt x="10005" y="46892"/>
                </a:lnTo>
                <a:lnTo>
                  <a:pt x="36834" y="15891"/>
                </a:lnTo>
                <a:lnTo>
                  <a:pt x="75703" y="703"/>
                </a:lnTo>
                <a:lnTo>
                  <a:pt x="86868" y="0"/>
                </a:lnTo>
                <a:lnTo>
                  <a:pt x="1450848" y="0"/>
                </a:lnTo>
                <a:lnTo>
                  <a:pt x="1492028" y="10179"/>
                </a:lnTo>
                <a:lnTo>
                  <a:pt x="1522934" y="37266"/>
                </a:lnTo>
                <a:lnTo>
                  <a:pt x="1538387" y="76083"/>
                </a:lnTo>
                <a:lnTo>
                  <a:pt x="1539240" y="88391"/>
                </a:lnTo>
                <a:lnTo>
                  <a:pt x="1539240" y="438911"/>
                </a:lnTo>
                <a:lnTo>
                  <a:pt x="1529060" y="480092"/>
                </a:lnTo>
                <a:lnTo>
                  <a:pt x="1501973" y="510998"/>
                </a:lnTo>
                <a:lnTo>
                  <a:pt x="1463156" y="526451"/>
                </a:lnTo>
                <a:lnTo>
                  <a:pt x="1450848" y="527304"/>
                </a:lnTo>
                <a:lnTo>
                  <a:pt x="86868" y="527304"/>
                </a:lnTo>
                <a:lnTo>
                  <a:pt x="45712" y="516954"/>
                </a:lnTo>
                <a:lnTo>
                  <a:pt x="15387" y="489450"/>
                </a:lnTo>
                <a:lnTo>
                  <a:pt x="677" y="450102"/>
                </a:lnTo>
                <a:lnTo>
                  <a:pt x="0" y="438911"/>
                </a:lnTo>
                <a:lnTo>
                  <a:pt x="0" y="88391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617720" y="2860547"/>
            <a:ext cx="9143" cy="3048"/>
          </a:xfrm>
          <a:custGeom>
            <a:avLst/>
            <a:gdLst/>
            <a:ahLst/>
            <a:cxnLst/>
            <a:rect l="l" t="t" r="r" b="b"/>
            <a:pathLst>
              <a:path w="9143" h="3048">
                <a:moveTo>
                  <a:pt x="9143" y="3047"/>
                </a:moveTo>
                <a:lnTo>
                  <a:pt x="0" y="0"/>
                </a:lnTo>
                <a:lnTo>
                  <a:pt x="1523" y="0"/>
                </a:lnTo>
                <a:lnTo>
                  <a:pt x="7620" y="1523"/>
                </a:lnTo>
                <a:lnTo>
                  <a:pt x="9143" y="3047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189427" y="3334207"/>
            <a:ext cx="4876" cy="4876"/>
          </a:xfrm>
          <a:custGeom>
            <a:avLst/>
            <a:gdLst/>
            <a:ahLst/>
            <a:cxnLst/>
            <a:rect l="l" t="t" r="r" b="b"/>
            <a:pathLst>
              <a:path w="4876" h="4876">
                <a:moveTo>
                  <a:pt x="4876" y="4876"/>
                </a:moveTo>
                <a:lnTo>
                  <a:pt x="304" y="304"/>
                </a:lnTo>
                <a:lnTo>
                  <a:pt x="0" y="0"/>
                </a:lnTo>
                <a:lnTo>
                  <a:pt x="4876" y="4876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232403" y="2859023"/>
            <a:ext cx="9143" cy="1523"/>
          </a:xfrm>
          <a:custGeom>
            <a:avLst/>
            <a:gdLst/>
            <a:ahLst/>
            <a:cxnLst/>
            <a:rect l="l" t="t" r="r" b="b"/>
            <a:pathLst>
              <a:path w="9143" h="1524">
                <a:moveTo>
                  <a:pt x="0" y="1523"/>
                </a:moveTo>
                <a:lnTo>
                  <a:pt x="7619" y="0"/>
                </a:lnTo>
                <a:lnTo>
                  <a:pt x="9143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220211" y="3354323"/>
            <a:ext cx="9143" cy="32004"/>
          </a:xfrm>
          <a:custGeom>
            <a:avLst/>
            <a:gdLst/>
            <a:ahLst/>
            <a:cxnLst/>
            <a:rect l="l" t="t" r="r" b="b"/>
            <a:pathLst>
              <a:path w="9143" h="32003">
                <a:moveTo>
                  <a:pt x="4572" y="0"/>
                </a:moveTo>
                <a:lnTo>
                  <a:pt x="9144" y="32003"/>
                </a:lnTo>
                <a:lnTo>
                  <a:pt x="0" y="30479"/>
                </a:lnTo>
                <a:lnTo>
                  <a:pt x="4572" y="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136391" y="2851403"/>
            <a:ext cx="54864" cy="522732"/>
          </a:xfrm>
          <a:custGeom>
            <a:avLst/>
            <a:gdLst/>
            <a:ahLst/>
            <a:cxnLst/>
            <a:rect l="l" t="t" r="r" b="b"/>
            <a:pathLst>
              <a:path w="54863" h="522732">
                <a:moveTo>
                  <a:pt x="0" y="432815"/>
                </a:moveTo>
                <a:lnTo>
                  <a:pt x="0" y="79248"/>
                </a:lnTo>
                <a:lnTo>
                  <a:pt x="1524" y="70104"/>
                </a:lnTo>
                <a:lnTo>
                  <a:pt x="3048" y="59436"/>
                </a:lnTo>
                <a:lnTo>
                  <a:pt x="4572" y="48768"/>
                </a:lnTo>
                <a:lnTo>
                  <a:pt x="9144" y="39624"/>
                </a:lnTo>
                <a:lnTo>
                  <a:pt x="12192" y="30480"/>
                </a:lnTo>
                <a:lnTo>
                  <a:pt x="18288" y="22860"/>
                </a:lnTo>
                <a:lnTo>
                  <a:pt x="24384" y="15240"/>
                </a:lnTo>
                <a:lnTo>
                  <a:pt x="30480" y="7620"/>
                </a:lnTo>
                <a:lnTo>
                  <a:pt x="38100" y="0"/>
                </a:lnTo>
                <a:lnTo>
                  <a:pt x="32004" y="71628"/>
                </a:lnTo>
                <a:lnTo>
                  <a:pt x="32004" y="440435"/>
                </a:lnTo>
                <a:lnTo>
                  <a:pt x="33528" y="446532"/>
                </a:lnTo>
                <a:lnTo>
                  <a:pt x="33528" y="445008"/>
                </a:lnTo>
                <a:lnTo>
                  <a:pt x="35052" y="454152"/>
                </a:lnTo>
                <a:lnTo>
                  <a:pt x="35052" y="452628"/>
                </a:lnTo>
                <a:lnTo>
                  <a:pt x="38100" y="460248"/>
                </a:lnTo>
                <a:lnTo>
                  <a:pt x="38100" y="458724"/>
                </a:lnTo>
                <a:lnTo>
                  <a:pt x="41148" y="466343"/>
                </a:lnTo>
                <a:lnTo>
                  <a:pt x="39624" y="464820"/>
                </a:lnTo>
                <a:lnTo>
                  <a:pt x="44195" y="472439"/>
                </a:lnTo>
                <a:lnTo>
                  <a:pt x="44195" y="470915"/>
                </a:lnTo>
                <a:lnTo>
                  <a:pt x="48768" y="478535"/>
                </a:lnTo>
                <a:lnTo>
                  <a:pt x="47244" y="477011"/>
                </a:lnTo>
                <a:lnTo>
                  <a:pt x="51816" y="481584"/>
                </a:lnTo>
                <a:lnTo>
                  <a:pt x="54864" y="522732"/>
                </a:lnTo>
                <a:lnTo>
                  <a:pt x="45719" y="518160"/>
                </a:lnTo>
                <a:lnTo>
                  <a:pt x="38100" y="512063"/>
                </a:lnTo>
                <a:lnTo>
                  <a:pt x="30480" y="504443"/>
                </a:lnTo>
                <a:lnTo>
                  <a:pt x="24384" y="496824"/>
                </a:lnTo>
                <a:lnTo>
                  <a:pt x="18288" y="489204"/>
                </a:lnTo>
                <a:lnTo>
                  <a:pt x="12192" y="481584"/>
                </a:lnTo>
                <a:lnTo>
                  <a:pt x="9144" y="472439"/>
                </a:lnTo>
                <a:lnTo>
                  <a:pt x="4572" y="463296"/>
                </a:lnTo>
                <a:lnTo>
                  <a:pt x="3048" y="452628"/>
                </a:lnTo>
                <a:lnTo>
                  <a:pt x="1524" y="441960"/>
                </a:lnTo>
                <a:lnTo>
                  <a:pt x="0" y="432815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183635" y="3328415"/>
            <a:ext cx="22860" cy="50292"/>
          </a:xfrm>
          <a:custGeom>
            <a:avLst/>
            <a:gdLst/>
            <a:ahLst/>
            <a:cxnLst/>
            <a:rect l="l" t="t" r="r" b="b"/>
            <a:pathLst>
              <a:path w="22860" h="50292">
                <a:moveTo>
                  <a:pt x="0" y="0"/>
                </a:moveTo>
                <a:lnTo>
                  <a:pt x="5791" y="5791"/>
                </a:lnTo>
                <a:lnTo>
                  <a:pt x="6096" y="6096"/>
                </a:lnTo>
                <a:lnTo>
                  <a:pt x="10668" y="10668"/>
                </a:lnTo>
                <a:lnTo>
                  <a:pt x="10668" y="9144"/>
                </a:lnTo>
                <a:lnTo>
                  <a:pt x="15240" y="13716"/>
                </a:lnTo>
                <a:lnTo>
                  <a:pt x="22860" y="18288"/>
                </a:lnTo>
                <a:lnTo>
                  <a:pt x="21336" y="18288"/>
                </a:lnTo>
                <a:lnTo>
                  <a:pt x="16764" y="15240"/>
                </a:lnTo>
                <a:lnTo>
                  <a:pt x="16764" y="50292"/>
                </a:lnTo>
                <a:lnTo>
                  <a:pt x="7620" y="45720"/>
                </a:lnTo>
                <a:lnTo>
                  <a:pt x="4572" y="4572"/>
                </a:lnTo>
                <a:lnTo>
                  <a:pt x="0" y="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617720" y="3297935"/>
            <a:ext cx="59435" cy="86867"/>
          </a:xfrm>
          <a:custGeom>
            <a:avLst/>
            <a:gdLst/>
            <a:ahLst/>
            <a:cxnLst/>
            <a:rect l="l" t="t" r="r" b="b"/>
            <a:pathLst>
              <a:path w="59435" h="86867">
                <a:moveTo>
                  <a:pt x="33527" y="39624"/>
                </a:moveTo>
                <a:lnTo>
                  <a:pt x="32004" y="41148"/>
                </a:lnTo>
                <a:lnTo>
                  <a:pt x="38100" y="35052"/>
                </a:lnTo>
                <a:lnTo>
                  <a:pt x="36575" y="36576"/>
                </a:lnTo>
                <a:lnTo>
                  <a:pt x="42671" y="30479"/>
                </a:lnTo>
                <a:lnTo>
                  <a:pt x="42671" y="32003"/>
                </a:lnTo>
                <a:lnTo>
                  <a:pt x="47243" y="24383"/>
                </a:lnTo>
                <a:lnTo>
                  <a:pt x="45720" y="25907"/>
                </a:lnTo>
                <a:lnTo>
                  <a:pt x="50291" y="18287"/>
                </a:lnTo>
                <a:lnTo>
                  <a:pt x="50291" y="19811"/>
                </a:lnTo>
                <a:lnTo>
                  <a:pt x="53339" y="12191"/>
                </a:lnTo>
                <a:lnTo>
                  <a:pt x="53339" y="13715"/>
                </a:lnTo>
                <a:lnTo>
                  <a:pt x="56387" y="6096"/>
                </a:lnTo>
                <a:lnTo>
                  <a:pt x="57912" y="0"/>
                </a:lnTo>
                <a:lnTo>
                  <a:pt x="59435" y="57911"/>
                </a:lnTo>
                <a:lnTo>
                  <a:pt x="53339" y="65531"/>
                </a:lnTo>
                <a:lnTo>
                  <a:pt x="44195" y="71628"/>
                </a:lnTo>
                <a:lnTo>
                  <a:pt x="36575" y="76200"/>
                </a:lnTo>
                <a:lnTo>
                  <a:pt x="27431" y="80772"/>
                </a:lnTo>
                <a:lnTo>
                  <a:pt x="18287" y="83820"/>
                </a:lnTo>
                <a:lnTo>
                  <a:pt x="7620" y="86867"/>
                </a:lnTo>
                <a:lnTo>
                  <a:pt x="1523" y="56387"/>
                </a:lnTo>
                <a:lnTo>
                  <a:pt x="0" y="56387"/>
                </a:lnTo>
                <a:lnTo>
                  <a:pt x="9143" y="53339"/>
                </a:lnTo>
                <a:lnTo>
                  <a:pt x="7620" y="54863"/>
                </a:lnTo>
                <a:lnTo>
                  <a:pt x="15239" y="51815"/>
                </a:lnTo>
                <a:lnTo>
                  <a:pt x="13716" y="51815"/>
                </a:lnTo>
                <a:lnTo>
                  <a:pt x="21335" y="48767"/>
                </a:lnTo>
                <a:lnTo>
                  <a:pt x="19812" y="48767"/>
                </a:lnTo>
                <a:lnTo>
                  <a:pt x="27431" y="44196"/>
                </a:lnTo>
                <a:lnTo>
                  <a:pt x="25908" y="45720"/>
                </a:lnTo>
                <a:lnTo>
                  <a:pt x="33527" y="39624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200399" y="3343655"/>
            <a:ext cx="1424940" cy="42671"/>
          </a:xfrm>
          <a:custGeom>
            <a:avLst/>
            <a:gdLst/>
            <a:ahLst/>
            <a:cxnLst/>
            <a:rect l="l" t="t" r="r" b="b"/>
            <a:pathLst>
              <a:path w="1424940" h="42671">
                <a:moveTo>
                  <a:pt x="41148" y="12191"/>
                </a:moveTo>
                <a:lnTo>
                  <a:pt x="1403604" y="12191"/>
                </a:lnTo>
                <a:lnTo>
                  <a:pt x="1412747" y="10667"/>
                </a:lnTo>
                <a:lnTo>
                  <a:pt x="1418843" y="10667"/>
                </a:lnTo>
                <a:lnTo>
                  <a:pt x="1424940" y="41147"/>
                </a:lnTo>
                <a:lnTo>
                  <a:pt x="1414271" y="42671"/>
                </a:lnTo>
                <a:lnTo>
                  <a:pt x="28956" y="42671"/>
                </a:lnTo>
                <a:lnTo>
                  <a:pt x="24384" y="10667"/>
                </a:lnTo>
                <a:lnTo>
                  <a:pt x="19812" y="41147"/>
                </a:lnTo>
                <a:lnTo>
                  <a:pt x="9144" y="38099"/>
                </a:lnTo>
                <a:lnTo>
                  <a:pt x="0" y="35051"/>
                </a:lnTo>
                <a:lnTo>
                  <a:pt x="0" y="0"/>
                </a:lnTo>
                <a:lnTo>
                  <a:pt x="4572" y="3047"/>
                </a:lnTo>
                <a:lnTo>
                  <a:pt x="12192" y="6095"/>
                </a:lnTo>
                <a:lnTo>
                  <a:pt x="10668" y="6095"/>
                </a:lnTo>
                <a:lnTo>
                  <a:pt x="19812" y="9143"/>
                </a:lnTo>
                <a:lnTo>
                  <a:pt x="18288" y="7619"/>
                </a:lnTo>
                <a:lnTo>
                  <a:pt x="25908" y="10667"/>
                </a:lnTo>
                <a:lnTo>
                  <a:pt x="32004" y="10667"/>
                </a:lnTo>
                <a:lnTo>
                  <a:pt x="39624" y="12191"/>
                </a:lnTo>
                <a:lnTo>
                  <a:pt x="32004" y="10667"/>
                </a:lnTo>
                <a:lnTo>
                  <a:pt x="41148" y="12191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68395" y="2828543"/>
            <a:ext cx="1539240" cy="527303"/>
          </a:xfrm>
          <a:custGeom>
            <a:avLst/>
            <a:gdLst/>
            <a:ahLst/>
            <a:cxnLst/>
            <a:rect l="l" t="t" r="r" b="b"/>
            <a:pathLst>
              <a:path w="1539240" h="527303">
                <a:moveTo>
                  <a:pt x="1505712" y="475488"/>
                </a:moveTo>
                <a:lnTo>
                  <a:pt x="1504187" y="477012"/>
                </a:lnTo>
                <a:lnTo>
                  <a:pt x="1507236" y="467868"/>
                </a:lnTo>
                <a:lnTo>
                  <a:pt x="1507236" y="463295"/>
                </a:lnTo>
                <a:lnTo>
                  <a:pt x="1508759" y="454151"/>
                </a:lnTo>
                <a:lnTo>
                  <a:pt x="1508759" y="103632"/>
                </a:lnTo>
                <a:lnTo>
                  <a:pt x="1507236" y="94488"/>
                </a:lnTo>
                <a:lnTo>
                  <a:pt x="1507236" y="88392"/>
                </a:lnTo>
                <a:lnTo>
                  <a:pt x="1505712" y="82296"/>
                </a:lnTo>
                <a:lnTo>
                  <a:pt x="1502663" y="74676"/>
                </a:lnTo>
                <a:lnTo>
                  <a:pt x="1502663" y="76200"/>
                </a:lnTo>
                <a:lnTo>
                  <a:pt x="1499616" y="68580"/>
                </a:lnTo>
                <a:lnTo>
                  <a:pt x="1499616" y="70104"/>
                </a:lnTo>
                <a:lnTo>
                  <a:pt x="1495044" y="62484"/>
                </a:lnTo>
                <a:lnTo>
                  <a:pt x="1496567" y="64008"/>
                </a:lnTo>
                <a:lnTo>
                  <a:pt x="1491995" y="56388"/>
                </a:lnTo>
                <a:lnTo>
                  <a:pt x="1491995" y="57912"/>
                </a:lnTo>
                <a:lnTo>
                  <a:pt x="1485900" y="51816"/>
                </a:lnTo>
                <a:lnTo>
                  <a:pt x="1487424" y="53340"/>
                </a:lnTo>
                <a:lnTo>
                  <a:pt x="1481328" y="47244"/>
                </a:lnTo>
                <a:lnTo>
                  <a:pt x="1482851" y="48768"/>
                </a:lnTo>
                <a:lnTo>
                  <a:pt x="1475232" y="42672"/>
                </a:lnTo>
                <a:lnTo>
                  <a:pt x="1476755" y="44196"/>
                </a:lnTo>
                <a:lnTo>
                  <a:pt x="1469136" y="39624"/>
                </a:lnTo>
                <a:lnTo>
                  <a:pt x="1470659" y="39624"/>
                </a:lnTo>
                <a:lnTo>
                  <a:pt x="1463040" y="36576"/>
                </a:lnTo>
                <a:lnTo>
                  <a:pt x="1464563" y="36576"/>
                </a:lnTo>
                <a:lnTo>
                  <a:pt x="1456944" y="33528"/>
                </a:lnTo>
                <a:lnTo>
                  <a:pt x="1450847" y="32004"/>
                </a:lnTo>
                <a:lnTo>
                  <a:pt x="1444751" y="32004"/>
                </a:lnTo>
                <a:lnTo>
                  <a:pt x="1435608" y="30480"/>
                </a:lnTo>
                <a:lnTo>
                  <a:pt x="71627" y="30480"/>
                </a:lnTo>
                <a:lnTo>
                  <a:pt x="64007" y="32004"/>
                </a:lnTo>
                <a:lnTo>
                  <a:pt x="57911" y="32004"/>
                </a:lnTo>
                <a:lnTo>
                  <a:pt x="50291" y="35052"/>
                </a:lnTo>
                <a:lnTo>
                  <a:pt x="51815" y="33528"/>
                </a:lnTo>
                <a:lnTo>
                  <a:pt x="56387" y="32004"/>
                </a:lnTo>
                <a:lnTo>
                  <a:pt x="51815" y="33528"/>
                </a:lnTo>
                <a:lnTo>
                  <a:pt x="44195" y="36576"/>
                </a:lnTo>
                <a:lnTo>
                  <a:pt x="36575" y="39624"/>
                </a:lnTo>
                <a:lnTo>
                  <a:pt x="38099" y="39624"/>
                </a:lnTo>
                <a:lnTo>
                  <a:pt x="30479" y="44196"/>
                </a:lnTo>
                <a:lnTo>
                  <a:pt x="32003" y="42672"/>
                </a:lnTo>
                <a:lnTo>
                  <a:pt x="25907" y="48768"/>
                </a:lnTo>
                <a:lnTo>
                  <a:pt x="25907" y="47244"/>
                </a:lnTo>
                <a:lnTo>
                  <a:pt x="19811" y="53340"/>
                </a:lnTo>
                <a:lnTo>
                  <a:pt x="21335" y="51816"/>
                </a:lnTo>
                <a:lnTo>
                  <a:pt x="15239" y="57912"/>
                </a:lnTo>
                <a:lnTo>
                  <a:pt x="16763" y="56388"/>
                </a:lnTo>
                <a:lnTo>
                  <a:pt x="12191" y="64008"/>
                </a:lnTo>
                <a:lnTo>
                  <a:pt x="12191" y="62484"/>
                </a:lnTo>
                <a:lnTo>
                  <a:pt x="7619" y="70104"/>
                </a:lnTo>
                <a:lnTo>
                  <a:pt x="9143" y="68580"/>
                </a:lnTo>
                <a:lnTo>
                  <a:pt x="6095" y="76200"/>
                </a:lnTo>
                <a:lnTo>
                  <a:pt x="6095" y="74676"/>
                </a:lnTo>
                <a:lnTo>
                  <a:pt x="3047" y="82296"/>
                </a:lnTo>
                <a:lnTo>
                  <a:pt x="3047" y="80772"/>
                </a:lnTo>
                <a:lnTo>
                  <a:pt x="1523" y="89916"/>
                </a:lnTo>
                <a:lnTo>
                  <a:pt x="1523" y="88392"/>
                </a:lnTo>
                <a:lnTo>
                  <a:pt x="0" y="96012"/>
                </a:lnTo>
                <a:lnTo>
                  <a:pt x="0" y="461771"/>
                </a:lnTo>
                <a:lnTo>
                  <a:pt x="1523" y="469392"/>
                </a:lnTo>
                <a:lnTo>
                  <a:pt x="0" y="463295"/>
                </a:lnTo>
                <a:lnTo>
                  <a:pt x="0" y="94488"/>
                </a:lnTo>
                <a:lnTo>
                  <a:pt x="6095" y="22860"/>
                </a:lnTo>
                <a:lnTo>
                  <a:pt x="13715" y="16764"/>
                </a:lnTo>
                <a:lnTo>
                  <a:pt x="22859" y="12192"/>
                </a:lnTo>
                <a:lnTo>
                  <a:pt x="32003" y="7620"/>
                </a:lnTo>
                <a:lnTo>
                  <a:pt x="41147" y="4572"/>
                </a:lnTo>
                <a:lnTo>
                  <a:pt x="51815" y="1524"/>
                </a:lnTo>
                <a:lnTo>
                  <a:pt x="60959" y="0"/>
                </a:lnTo>
                <a:lnTo>
                  <a:pt x="1446275" y="0"/>
                </a:lnTo>
                <a:lnTo>
                  <a:pt x="1485900" y="12192"/>
                </a:lnTo>
                <a:lnTo>
                  <a:pt x="1508759" y="30480"/>
                </a:lnTo>
                <a:lnTo>
                  <a:pt x="1516379" y="38100"/>
                </a:lnTo>
                <a:lnTo>
                  <a:pt x="1522475" y="45720"/>
                </a:lnTo>
                <a:lnTo>
                  <a:pt x="1527047" y="53340"/>
                </a:lnTo>
                <a:lnTo>
                  <a:pt x="1531620" y="62484"/>
                </a:lnTo>
                <a:lnTo>
                  <a:pt x="1534667" y="73152"/>
                </a:lnTo>
                <a:lnTo>
                  <a:pt x="1537716" y="82296"/>
                </a:lnTo>
                <a:lnTo>
                  <a:pt x="1539240" y="92964"/>
                </a:lnTo>
                <a:lnTo>
                  <a:pt x="1539240" y="464820"/>
                </a:lnTo>
                <a:lnTo>
                  <a:pt x="1537716" y="475488"/>
                </a:lnTo>
                <a:lnTo>
                  <a:pt x="1534667" y="484632"/>
                </a:lnTo>
                <a:lnTo>
                  <a:pt x="1531620" y="495299"/>
                </a:lnTo>
                <a:lnTo>
                  <a:pt x="1527047" y="504444"/>
                </a:lnTo>
                <a:lnTo>
                  <a:pt x="1522475" y="512064"/>
                </a:lnTo>
                <a:lnTo>
                  <a:pt x="1516379" y="519684"/>
                </a:lnTo>
                <a:lnTo>
                  <a:pt x="1508759" y="527303"/>
                </a:lnTo>
                <a:lnTo>
                  <a:pt x="1507236" y="469392"/>
                </a:lnTo>
                <a:lnTo>
                  <a:pt x="1505712" y="475488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672583" y="2909315"/>
            <a:ext cx="3048" cy="9144"/>
          </a:xfrm>
          <a:custGeom>
            <a:avLst/>
            <a:gdLst/>
            <a:ahLst/>
            <a:cxnLst/>
            <a:rect l="l" t="t" r="r" b="b"/>
            <a:pathLst>
              <a:path w="3048" h="9143">
                <a:moveTo>
                  <a:pt x="3048" y="9144"/>
                </a:moveTo>
                <a:lnTo>
                  <a:pt x="0" y="0"/>
                </a:lnTo>
                <a:lnTo>
                  <a:pt x="1524" y="1524"/>
                </a:lnTo>
                <a:lnTo>
                  <a:pt x="3048" y="7620"/>
                </a:lnTo>
                <a:lnTo>
                  <a:pt x="3048" y="9144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593848" y="2426208"/>
            <a:ext cx="559308" cy="728472"/>
          </a:xfrm>
          <a:custGeom>
            <a:avLst/>
            <a:gdLst/>
            <a:ahLst/>
            <a:cxnLst/>
            <a:rect l="l" t="t" r="r" b="b"/>
            <a:pathLst>
              <a:path w="559308" h="728472">
                <a:moveTo>
                  <a:pt x="295656" y="665987"/>
                </a:moveTo>
                <a:lnTo>
                  <a:pt x="464819" y="665987"/>
                </a:lnTo>
                <a:lnTo>
                  <a:pt x="295656" y="681227"/>
                </a:lnTo>
                <a:lnTo>
                  <a:pt x="280416" y="665987"/>
                </a:lnTo>
                <a:lnTo>
                  <a:pt x="295656" y="0"/>
                </a:lnTo>
                <a:lnTo>
                  <a:pt x="295656" y="665987"/>
                </a:lnTo>
                <a:close/>
              </a:path>
              <a:path w="559308" h="728472">
                <a:moveTo>
                  <a:pt x="280416" y="30480"/>
                </a:moveTo>
                <a:lnTo>
                  <a:pt x="263652" y="696468"/>
                </a:lnTo>
                <a:lnTo>
                  <a:pt x="263652" y="15240"/>
                </a:lnTo>
                <a:lnTo>
                  <a:pt x="280416" y="30480"/>
                </a:lnTo>
                <a:close/>
              </a:path>
              <a:path w="559308" h="728472">
                <a:moveTo>
                  <a:pt x="480060" y="696468"/>
                </a:moveTo>
                <a:lnTo>
                  <a:pt x="559308" y="681227"/>
                </a:lnTo>
                <a:lnTo>
                  <a:pt x="464819" y="728472"/>
                </a:lnTo>
                <a:lnTo>
                  <a:pt x="464819" y="696468"/>
                </a:lnTo>
                <a:lnTo>
                  <a:pt x="480060" y="665987"/>
                </a:lnTo>
                <a:lnTo>
                  <a:pt x="559308" y="681227"/>
                </a:lnTo>
                <a:lnTo>
                  <a:pt x="480060" y="696468"/>
                </a:lnTo>
                <a:close/>
              </a:path>
              <a:path w="559308" h="728472">
                <a:moveTo>
                  <a:pt x="263652" y="30480"/>
                </a:moveTo>
                <a:lnTo>
                  <a:pt x="0" y="30480"/>
                </a:lnTo>
                <a:lnTo>
                  <a:pt x="0" y="0"/>
                </a:lnTo>
                <a:lnTo>
                  <a:pt x="295656" y="0"/>
                </a:lnTo>
                <a:lnTo>
                  <a:pt x="280416" y="665987"/>
                </a:lnTo>
                <a:lnTo>
                  <a:pt x="295656" y="681227"/>
                </a:lnTo>
                <a:lnTo>
                  <a:pt x="464819" y="665987"/>
                </a:lnTo>
                <a:lnTo>
                  <a:pt x="464819" y="633983"/>
                </a:lnTo>
                <a:lnTo>
                  <a:pt x="559308" y="681227"/>
                </a:lnTo>
                <a:lnTo>
                  <a:pt x="480060" y="665987"/>
                </a:lnTo>
                <a:lnTo>
                  <a:pt x="464819" y="696468"/>
                </a:lnTo>
                <a:lnTo>
                  <a:pt x="263652" y="696468"/>
                </a:lnTo>
                <a:lnTo>
                  <a:pt x="280416" y="30480"/>
                </a:lnTo>
                <a:lnTo>
                  <a:pt x="263652" y="15240"/>
                </a:lnTo>
                <a:lnTo>
                  <a:pt x="263652" y="3048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53156" y="2177795"/>
            <a:ext cx="1539240" cy="527304"/>
          </a:xfrm>
          <a:custGeom>
            <a:avLst/>
            <a:gdLst/>
            <a:ahLst/>
            <a:cxnLst/>
            <a:rect l="l" t="t" r="r" b="b"/>
            <a:pathLst>
              <a:path w="1539240" h="527304">
                <a:moveTo>
                  <a:pt x="0" y="88391"/>
                </a:moveTo>
                <a:lnTo>
                  <a:pt x="10005" y="46892"/>
                </a:lnTo>
                <a:lnTo>
                  <a:pt x="36834" y="15891"/>
                </a:lnTo>
                <a:lnTo>
                  <a:pt x="75703" y="703"/>
                </a:lnTo>
                <a:lnTo>
                  <a:pt x="86868" y="0"/>
                </a:lnTo>
                <a:lnTo>
                  <a:pt x="1450848" y="0"/>
                </a:lnTo>
                <a:lnTo>
                  <a:pt x="1492028" y="10179"/>
                </a:lnTo>
                <a:lnTo>
                  <a:pt x="1522934" y="37266"/>
                </a:lnTo>
                <a:lnTo>
                  <a:pt x="1538387" y="76083"/>
                </a:lnTo>
                <a:lnTo>
                  <a:pt x="1539240" y="88391"/>
                </a:lnTo>
                <a:lnTo>
                  <a:pt x="1539240" y="438911"/>
                </a:lnTo>
                <a:lnTo>
                  <a:pt x="1529060" y="480092"/>
                </a:lnTo>
                <a:lnTo>
                  <a:pt x="1501973" y="510998"/>
                </a:lnTo>
                <a:lnTo>
                  <a:pt x="1463156" y="526451"/>
                </a:lnTo>
                <a:lnTo>
                  <a:pt x="1450848" y="527304"/>
                </a:lnTo>
                <a:lnTo>
                  <a:pt x="86868" y="527304"/>
                </a:lnTo>
                <a:lnTo>
                  <a:pt x="45712" y="516954"/>
                </a:lnTo>
                <a:lnTo>
                  <a:pt x="15387" y="489450"/>
                </a:lnTo>
                <a:lnTo>
                  <a:pt x="677" y="450102"/>
                </a:lnTo>
                <a:lnTo>
                  <a:pt x="0" y="438911"/>
                </a:lnTo>
                <a:lnTo>
                  <a:pt x="0" y="88391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617720" y="2194559"/>
            <a:ext cx="9143" cy="3048"/>
          </a:xfrm>
          <a:custGeom>
            <a:avLst/>
            <a:gdLst/>
            <a:ahLst/>
            <a:cxnLst/>
            <a:rect l="l" t="t" r="r" b="b"/>
            <a:pathLst>
              <a:path w="9143" h="3048">
                <a:moveTo>
                  <a:pt x="9143" y="3047"/>
                </a:moveTo>
                <a:lnTo>
                  <a:pt x="0" y="0"/>
                </a:lnTo>
                <a:lnTo>
                  <a:pt x="1523" y="0"/>
                </a:lnTo>
                <a:lnTo>
                  <a:pt x="7620" y="1523"/>
                </a:lnTo>
                <a:lnTo>
                  <a:pt x="9143" y="3047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189427" y="2668219"/>
            <a:ext cx="4876" cy="4876"/>
          </a:xfrm>
          <a:custGeom>
            <a:avLst/>
            <a:gdLst/>
            <a:ahLst/>
            <a:cxnLst/>
            <a:rect l="l" t="t" r="r" b="b"/>
            <a:pathLst>
              <a:path w="4876" h="4876">
                <a:moveTo>
                  <a:pt x="4876" y="4876"/>
                </a:moveTo>
                <a:lnTo>
                  <a:pt x="304" y="304"/>
                </a:lnTo>
                <a:lnTo>
                  <a:pt x="0" y="0"/>
                </a:lnTo>
                <a:lnTo>
                  <a:pt x="4876" y="4876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232403" y="2193035"/>
            <a:ext cx="9143" cy="1523"/>
          </a:xfrm>
          <a:custGeom>
            <a:avLst/>
            <a:gdLst/>
            <a:ahLst/>
            <a:cxnLst/>
            <a:rect l="l" t="t" r="r" b="b"/>
            <a:pathLst>
              <a:path w="9143" h="1524">
                <a:moveTo>
                  <a:pt x="0" y="1523"/>
                </a:moveTo>
                <a:lnTo>
                  <a:pt x="7619" y="0"/>
                </a:lnTo>
                <a:lnTo>
                  <a:pt x="9143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220211" y="2688335"/>
            <a:ext cx="9143" cy="32004"/>
          </a:xfrm>
          <a:custGeom>
            <a:avLst/>
            <a:gdLst/>
            <a:ahLst/>
            <a:cxnLst/>
            <a:rect l="l" t="t" r="r" b="b"/>
            <a:pathLst>
              <a:path w="9143" h="32004">
                <a:moveTo>
                  <a:pt x="4572" y="0"/>
                </a:moveTo>
                <a:lnTo>
                  <a:pt x="9144" y="32003"/>
                </a:lnTo>
                <a:lnTo>
                  <a:pt x="0" y="30479"/>
                </a:lnTo>
                <a:lnTo>
                  <a:pt x="4572" y="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136391" y="2185415"/>
            <a:ext cx="54864" cy="522732"/>
          </a:xfrm>
          <a:custGeom>
            <a:avLst/>
            <a:gdLst/>
            <a:ahLst/>
            <a:cxnLst/>
            <a:rect l="l" t="t" r="r" b="b"/>
            <a:pathLst>
              <a:path w="54863" h="522732">
                <a:moveTo>
                  <a:pt x="0" y="432815"/>
                </a:moveTo>
                <a:lnTo>
                  <a:pt x="0" y="79248"/>
                </a:lnTo>
                <a:lnTo>
                  <a:pt x="1524" y="70104"/>
                </a:lnTo>
                <a:lnTo>
                  <a:pt x="3048" y="59436"/>
                </a:lnTo>
                <a:lnTo>
                  <a:pt x="4572" y="48768"/>
                </a:lnTo>
                <a:lnTo>
                  <a:pt x="9144" y="39624"/>
                </a:lnTo>
                <a:lnTo>
                  <a:pt x="12192" y="30480"/>
                </a:lnTo>
                <a:lnTo>
                  <a:pt x="18288" y="22860"/>
                </a:lnTo>
                <a:lnTo>
                  <a:pt x="24384" y="15240"/>
                </a:lnTo>
                <a:lnTo>
                  <a:pt x="30480" y="7620"/>
                </a:lnTo>
                <a:lnTo>
                  <a:pt x="38100" y="0"/>
                </a:lnTo>
                <a:lnTo>
                  <a:pt x="32004" y="71628"/>
                </a:lnTo>
                <a:lnTo>
                  <a:pt x="32004" y="440435"/>
                </a:lnTo>
                <a:lnTo>
                  <a:pt x="33528" y="446532"/>
                </a:lnTo>
                <a:lnTo>
                  <a:pt x="33528" y="445008"/>
                </a:lnTo>
                <a:lnTo>
                  <a:pt x="35052" y="454152"/>
                </a:lnTo>
                <a:lnTo>
                  <a:pt x="35052" y="452628"/>
                </a:lnTo>
                <a:lnTo>
                  <a:pt x="38100" y="460248"/>
                </a:lnTo>
                <a:lnTo>
                  <a:pt x="38100" y="458724"/>
                </a:lnTo>
                <a:lnTo>
                  <a:pt x="41148" y="466343"/>
                </a:lnTo>
                <a:lnTo>
                  <a:pt x="39624" y="464820"/>
                </a:lnTo>
                <a:lnTo>
                  <a:pt x="44195" y="472439"/>
                </a:lnTo>
                <a:lnTo>
                  <a:pt x="44195" y="470915"/>
                </a:lnTo>
                <a:lnTo>
                  <a:pt x="48768" y="478535"/>
                </a:lnTo>
                <a:lnTo>
                  <a:pt x="47244" y="477011"/>
                </a:lnTo>
                <a:lnTo>
                  <a:pt x="51816" y="481584"/>
                </a:lnTo>
                <a:lnTo>
                  <a:pt x="54864" y="522732"/>
                </a:lnTo>
                <a:lnTo>
                  <a:pt x="45719" y="518160"/>
                </a:lnTo>
                <a:lnTo>
                  <a:pt x="38100" y="512063"/>
                </a:lnTo>
                <a:lnTo>
                  <a:pt x="30480" y="504443"/>
                </a:lnTo>
                <a:lnTo>
                  <a:pt x="24384" y="496824"/>
                </a:lnTo>
                <a:lnTo>
                  <a:pt x="18288" y="489204"/>
                </a:lnTo>
                <a:lnTo>
                  <a:pt x="12192" y="481584"/>
                </a:lnTo>
                <a:lnTo>
                  <a:pt x="9144" y="472439"/>
                </a:lnTo>
                <a:lnTo>
                  <a:pt x="4572" y="463296"/>
                </a:lnTo>
                <a:lnTo>
                  <a:pt x="3048" y="452628"/>
                </a:lnTo>
                <a:lnTo>
                  <a:pt x="1524" y="441960"/>
                </a:lnTo>
                <a:lnTo>
                  <a:pt x="0" y="432815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183635" y="2662427"/>
            <a:ext cx="22860" cy="50292"/>
          </a:xfrm>
          <a:custGeom>
            <a:avLst/>
            <a:gdLst/>
            <a:ahLst/>
            <a:cxnLst/>
            <a:rect l="l" t="t" r="r" b="b"/>
            <a:pathLst>
              <a:path w="22860" h="50292">
                <a:moveTo>
                  <a:pt x="0" y="0"/>
                </a:moveTo>
                <a:lnTo>
                  <a:pt x="5791" y="5791"/>
                </a:lnTo>
                <a:lnTo>
                  <a:pt x="6096" y="6096"/>
                </a:lnTo>
                <a:lnTo>
                  <a:pt x="10668" y="10668"/>
                </a:lnTo>
                <a:lnTo>
                  <a:pt x="10668" y="9144"/>
                </a:lnTo>
                <a:lnTo>
                  <a:pt x="15240" y="13716"/>
                </a:lnTo>
                <a:lnTo>
                  <a:pt x="22860" y="18288"/>
                </a:lnTo>
                <a:lnTo>
                  <a:pt x="21336" y="18288"/>
                </a:lnTo>
                <a:lnTo>
                  <a:pt x="16764" y="15240"/>
                </a:lnTo>
                <a:lnTo>
                  <a:pt x="16764" y="50292"/>
                </a:lnTo>
                <a:lnTo>
                  <a:pt x="7620" y="45720"/>
                </a:lnTo>
                <a:lnTo>
                  <a:pt x="4572" y="4572"/>
                </a:lnTo>
                <a:lnTo>
                  <a:pt x="0" y="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4617720" y="2631947"/>
            <a:ext cx="59435" cy="86867"/>
          </a:xfrm>
          <a:custGeom>
            <a:avLst/>
            <a:gdLst/>
            <a:ahLst/>
            <a:cxnLst/>
            <a:rect l="l" t="t" r="r" b="b"/>
            <a:pathLst>
              <a:path w="59435" h="86867">
                <a:moveTo>
                  <a:pt x="33527" y="39624"/>
                </a:moveTo>
                <a:lnTo>
                  <a:pt x="32004" y="41148"/>
                </a:lnTo>
                <a:lnTo>
                  <a:pt x="38100" y="35052"/>
                </a:lnTo>
                <a:lnTo>
                  <a:pt x="36575" y="36576"/>
                </a:lnTo>
                <a:lnTo>
                  <a:pt x="42671" y="30479"/>
                </a:lnTo>
                <a:lnTo>
                  <a:pt x="42671" y="32003"/>
                </a:lnTo>
                <a:lnTo>
                  <a:pt x="47243" y="24383"/>
                </a:lnTo>
                <a:lnTo>
                  <a:pt x="45720" y="25907"/>
                </a:lnTo>
                <a:lnTo>
                  <a:pt x="50291" y="18287"/>
                </a:lnTo>
                <a:lnTo>
                  <a:pt x="50291" y="19811"/>
                </a:lnTo>
                <a:lnTo>
                  <a:pt x="53339" y="12191"/>
                </a:lnTo>
                <a:lnTo>
                  <a:pt x="53339" y="13715"/>
                </a:lnTo>
                <a:lnTo>
                  <a:pt x="56387" y="6096"/>
                </a:lnTo>
                <a:lnTo>
                  <a:pt x="57912" y="0"/>
                </a:lnTo>
                <a:lnTo>
                  <a:pt x="59435" y="57911"/>
                </a:lnTo>
                <a:lnTo>
                  <a:pt x="53339" y="65531"/>
                </a:lnTo>
                <a:lnTo>
                  <a:pt x="44195" y="71628"/>
                </a:lnTo>
                <a:lnTo>
                  <a:pt x="36575" y="76200"/>
                </a:lnTo>
                <a:lnTo>
                  <a:pt x="27431" y="80772"/>
                </a:lnTo>
                <a:lnTo>
                  <a:pt x="18287" y="83820"/>
                </a:lnTo>
                <a:lnTo>
                  <a:pt x="7620" y="86867"/>
                </a:lnTo>
                <a:lnTo>
                  <a:pt x="1523" y="56387"/>
                </a:lnTo>
                <a:lnTo>
                  <a:pt x="0" y="56387"/>
                </a:lnTo>
                <a:lnTo>
                  <a:pt x="9143" y="53339"/>
                </a:lnTo>
                <a:lnTo>
                  <a:pt x="7620" y="54863"/>
                </a:lnTo>
                <a:lnTo>
                  <a:pt x="15239" y="51815"/>
                </a:lnTo>
                <a:lnTo>
                  <a:pt x="13716" y="51815"/>
                </a:lnTo>
                <a:lnTo>
                  <a:pt x="21335" y="48767"/>
                </a:lnTo>
                <a:lnTo>
                  <a:pt x="19812" y="48767"/>
                </a:lnTo>
                <a:lnTo>
                  <a:pt x="27431" y="44196"/>
                </a:lnTo>
                <a:lnTo>
                  <a:pt x="25908" y="45720"/>
                </a:lnTo>
                <a:lnTo>
                  <a:pt x="33527" y="39624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200399" y="2677667"/>
            <a:ext cx="1424940" cy="42671"/>
          </a:xfrm>
          <a:custGeom>
            <a:avLst/>
            <a:gdLst/>
            <a:ahLst/>
            <a:cxnLst/>
            <a:rect l="l" t="t" r="r" b="b"/>
            <a:pathLst>
              <a:path w="1424940" h="42671">
                <a:moveTo>
                  <a:pt x="41148" y="12191"/>
                </a:moveTo>
                <a:lnTo>
                  <a:pt x="1403604" y="12191"/>
                </a:lnTo>
                <a:lnTo>
                  <a:pt x="1412747" y="10667"/>
                </a:lnTo>
                <a:lnTo>
                  <a:pt x="1418843" y="10667"/>
                </a:lnTo>
                <a:lnTo>
                  <a:pt x="1424940" y="41147"/>
                </a:lnTo>
                <a:lnTo>
                  <a:pt x="1414271" y="42671"/>
                </a:lnTo>
                <a:lnTo>
                  <a:pt x="28956" y="42671"/>
                </a:lnTo>
                <a:lnTo>
                  <a:pt x="24384" y="10667"/>
                </a:lnTo>
                <a:lnTo>
                  <a:pt x="19812" y="41147"/>
                </a:lnTo>
                <a:lnTo>
                  <a:pt x="9144" y="38099"/>
                </a:lnTo>
                <a:lnTo>
                  <a:pt x="0" y="35051"/>
                </a:lnTo>
                <a:lnTo>
                  <a:pt x="0" y="0"/>
                </a:lnTo>
                <a:lnTo>
                  <a:pt x="4572" y="3047"/>
                </a:lnTo>
                <a:lnTo>
                  <a:pt x="12192" y="6095"/>
                </a:lnTo>
                <a:lnTo>
                  <a:pt x="10668" y="6095"/>
                </a:lnTo>
                <a:lnTo>
                  <a:pt x="19812" y="9143"/>
                </a:lnTo>
                <a:lnTo>
                  <a:pt x="18288" y="7619"/>
                </a:lnTo>
                <a:lnTo>
                  <a:pt x="25908" y="10667"/>
                </a:lnTo>
                <a:lnTo>
                  <a:pt x="32004" y="10667"/>
                </a:lnTo>
                <a:lnTo>
                  <a:pt x="39624" y="12191"/>
                </a:lnTo>
                <a:lnTo>
                  <a:pt x="32004" y="10667"/>
                </a:lnTo>
                <a:lnTo>
                  <a:pt x="41148" y="12191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168395" y="2162555"/>
            <a:ext cx="1539240" cy="527303"/>
          </a:xfrm>
          <a:custGeom>
            <a:avLst/>
            <a:gdLst/>
            <a:ahLst/>
            <a:cxnLst/>
            <a:rect l="l" t="t" r="r" b="b"/>
            <a:pathLst>
              <a:path w="1539240" h="527303">
                <a:moveTo>
                  <a:pt x="1505712" y="475488"/>
                </a:moveTo>
                <a:lnTo>
                  <a:pt x="1504187" y="477012"/>
                </a:lnTo>
                <a:lnTo>
                  <a:pt x="1507236" y="467868"/>
                </a:lnTo>
                <a:lnTo>
                  <a:pt x="1507236" y="463295"/>
                </a:lnTo>
                <a:lnTo>
                  <a:pt x="1508759" y="454151"/>
                </a:lnTo>
                <a:lnTo>
                  <a:pt x="1508759" y="103632"/>
                </a:lnTo>
                <a:lnTo>
                  <a:pt x="1507236" y="94488"/>
                </a:lnTo>
                <a:lnTo>
                  <a:pt x="1507236" y="88392"/>
                </a:lnTo>
                <a:lnTo>
                  <a:pt x="1505712" y="82296"/>
                </a:lnTo>
                <a:lnTo>
                  <a:pt x="1502663" y="74676"/>
                </a:lnTo>
                <a:lnTo>
                  <a:pt x="1502663" y="76200"/>
                </a:lnTo>
                <a:lnTo>
                  <a:pt x="1499616" y="68580"/>
                </a:lnTo>
                <a:lnTo>
                  <a:pt x="1499616" y="70104"/>
                </a:lnTo>
                <a:lnTo>
                  <a:pt x="1495044" y="62484"/>
                </a:lnTo>
                <a:lnTo>
                  <a:pt x="1496567" y="64008"/>
                </a:lnTo>
                <a:lnTo>
                  <a:pt x="1491995" y="56388"/>
                </a:lnTo>
                <a:lnTo>
                  <a:pt x="1491995" y="57912"/>
                </a:lnTo>
                <a:lnTo>
                  <a:pt x="1485900" y="51816"/>
                </a:lnTo>
                <a:lnTo>
                  <a:pt x="1487424" y="53340"/>
                </a:lnTo>
                <a:lnTo>
                  <a:pt x="1481328" y="47244"/>
                </a:lnTo>
                <a:lnTo>
                  <a:pt x="1482851" y="48768"/>
                </a:lnTo>
                <a:lnTo>
                  <a:pt x="1475232" y="42672"/>
                </a:lnTo>
                <a:lnTo>
                  <a:pt x="1476755" y="44196"/>
                </a:lnTo>
                <a:lnTo>
                  <a:pt x="1469136" y="39624"/>
                </a:lnTo>
                <a:lnTo>
                  <a:pt x="1470659" y="39624"/>
                </a:lnTo>
                <a:lnTo>
                  <a:pt x="1463040" y="36576"/>
                </a:lnTo>
                <a:lnTo>
                  <a:pt x="1464563" y="36576"/>
                </a:lnTo>
                <a:lnTo>
                  <a:pt x="1456944" y="33528"/>
                </a:lnTo>
                <a:lnTo>
                  <a:pt x="1450847" y="32004"/>
                </a:lnTo>
                <a:lnTo>
                  <a:pt x="1444751" y="32004"/>
                </a:lnTo>
                <a:lnTo>
                  <a:pt x="1435608" y="30480"/>
                </a:lnTo>
                <a:lnTo>
                  <a:pt x="71627" y="30480"/>
                </a:lnTo>
                <a:lnTo>
                  <a:pt x="64007" y="32004"/>
                </a:lnTo>
                <a:lnTo>
                  <a:pt x="57911" y="32004"/>
                </a:lnTo>
                <a:lnTo>
                  <a:pt x="50291" y="35052"/>
                </a:lnTo>
                <a:lnTo>
                  <a:pt x="51815" y="33528"/>
                </a:lnTo>
                <a:lnTo>
                  <a:pt x="56387" y="32004"/>
                </a:lnTo>
                <a:lnTo>
                  <a:pt x="51815" y="33528"/>
                </a:lnTo>
                <a:lnTo>
                  <a:pt x="44195" y="36576"/>
                </a:lnTo>
                <a:lnTo>
                  <a:pt x="36575" y="39624"/>
                </a:lnTo>
                <a:lnTo>
                  <a:pt x="38099" y="39624"/>
                </a:lnTo>
                <a:lnTo>
                  <a:pt x="30479" y="44196"/>
                </a:lnTo>
                <a:lnTo>
                  <a:pt x="32003" y="42672"/>
                </a:lnTo>
                <a:lnTo>
                  <a:pt x="25907" y="48768"/>
                </a:lnTo>
                <a:lnTo>
                  <a:pt x="25907" y="47244"/>
                </a:lnTo>
                <a:lnTo>
                  <a:pt x="19811" y="53340"/>
                </a:lnTo>
                <a:lnTo>
                  <a:pt x="21335" y="51816"/>
                </a:lnTo>
                <a:lnTo>
                  <a:pt x="15239" y="57912"/>
                </a:lnTo>
                <a:lnTo>
                  <a:pt x="16763" y="56388"/>
                </a:lnTo>
                <a:lnTo>
                  <a:pt x="12191" y="64008"/>
                </a:lnTo>
                <a:lnTo>
                  <a:pt x="12191" y="62484"/>
                </a:lnTo>
                <a:lnTo>
                  <a:pt x="7619" y="70104"/>
                </a:lnTo>
                <a:lnTo>
                  <a:pt x="9143" y="68580"/>
                </a:lnTo>
                <a:lnTo>
                  <a:pt x="6095" y="76200"/>
                </a:lnTo>
                <a:lnTo>
                  <a:pt x="6095" y="74676"/>
                </a:lnTo>
                <a:lnTo>
                  <a:pt x="3047" y="82296"/>
                </a:lnTo>
                <a:lnTo>
                  <a:pt x="3047" y="80772"/>
                </a:lnTo>
                <a:lnTo>
                  <a:pt x="1523" y="89916"/>
                </a:lnTo>
                <a:lnTo>
                  <a:pt x="1523" y="88392"/>
                </a:lnTo>
                <a:lnTo>
                  <a:pt x="0" y="96012"/>
                </a:lnTo>
                <a:lnTo>
                  <a:pt x="0" y="461771"/>
                </a:lnTo>
                <a:lnTo>
                  <a:pt x="1523" y="469392"/>
                </a:lnTo>
                <a:lnTo>
                  <a:pt x="0" y="463295"/>
                </a:lnTo>
                <a:lnTo>
                  <a:pt x="0" y="94488"/>
                </a:lnTo>
                <a:lnTo>
                  <a:pt x="6095" y="22860"/>
                </a:lnTo>
                <a:lnTo>
                  <a:pt x="13715" y="16764"/>
                </a:lnTo>
                <a:lnTo>
                  <a:pt x="22859" y="12192"/>
                </a:lnTo>
                <a:lnTo>
                  <a:pt x="32003" y="7620"/>
                </a:lnTo>
                <a:lnTo>
                  <a:pt x="41147" y="4572"/>
                </a:lnTo>
                <a:lnTo>
                  <a:pt x="51815" y="1524"/>
                </a:lnTo>
                <a:lnTo>
                  <a:pt x="60959" y="0"/>
                </a:lnTo>
                <a:lnTo>
                  <a:pt x="1446275" y="0"/>
                </a:lnTo>
                <a:lnTo>
                  <a:pt x="1485900" y="12192"/>
                </a:lnTo>
                <a:lnTo>
                  <a:pt x="1508759" y="30480"/>
                </a:lnTo>
                <a:lnTo>
                  <a:pt x="1516379" y="38100"/>
                </a:lnTo>
                <a:lnTo>
                  <a:pt x="1522475" y="45720"/>
                </a:lnTo>
                <a:lnTo>
                  <a:pt x="1527047" y="53340"/>
                </a:lnTo>
                <a:lnTo>
                  <a:pt x="1531620" y="62484"/>
                </a:lnTo>
                <a:lnTo>
                  <a:pt x="1534667" y="73152"/>
                </a:lnTo>
                <a:lnTo>
                  <a:pt x="1537716" y="82296"/>
                </a:lnTo>
                <a:lnTo>
                  <a:pt x="1539240" y="92964"/>
                </a:lnTo>
                <a:lnTo>
                  <a:pt x="1539240" y="464820"/>
                </a:lnTo>
                <a:lnTo>
                  <a:pt x="1537716" y="475488"/>
                </a:lnTo>
                <a:lnTo>
                  <a:pt x="1534667" y="484632"/>
                </a:lnTo>
                <a:lnTo>
                  <a:pt x="1531620" y="495299"/>
                </a:lnTo>
                <a:lnTo>
                  <a:pt x="1527047" y="504444"/>
                </a:lnTo>
                <a:lnTo>
                  <a:pt x="1522475" y="512064"/>
                </a:lnTo>
                <a:lnTo>
                  <a:pt x="1516379" y="519684"/>
                </a:lnTo>
                <a:lnTo>
                  <a:pt x="1508759" y="527303"/>
                </a:lnTo>
                <a:lnTo>
                  <a:pt x="1507236" y="469392"/>
                </a:lnTo>
                <a:lnTo>
                  <a:pt x="1505712" y="475488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4672583" y="2243327"/>
            <a:ext cx="3048" cy="9144"/>
          </a:xfrm>
          <a:custGeom>
            <a:avLst/>
            <a:gdLst/>
            <a:ahLst/>
            <a:cxnLst/>
            <a:rect l="l" t="t" r="r" b="b"/>
            <a:pathLst>
              <a:path w="3048" h="9143">
                <a:moveTo>
                  <a:pt x="3048" y="9144"/>
                </a:moveTo>
                <a:lnTo>
                  <a:pt x="0" y="0"/>
                </a:lnTo>
                <a:lnTo>
                  <a:pt x="1524" y="1524"/>
                </a:lnTo>
                <a:lnTo>
                  <a:pt x="3048" y="7620"/>
                </a:lnTo>
                <a:lnTo>
                  <a:pt x="3048" y="9144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593848" y="2394204"/>
            <a:ext cx="559308" cy="94488"/>
          </a:xfrm>
          <a:custGeom>
            <a:avLst/>
            <a:gdLst/>
            <a:ahLst/>
            <a:cxnLst/>
            <a:rect l="l" t="t" r="r" b="b"/>
            <a:pathLst>
              <a:path w="559308" h="94487">
                <a:moveTo>
                  <a:pt x="480060" y="32003"/>
                </a:moveTo>
                <a:lnTo>
                  <a:pt x="464819" y="32003"/>
                </a:lnTo>
                <a:lnTo>
                  <a:pt x="464819" y="0"/>
                </a:lnTo>
                <a:lnTo>
                  <a:pt x="559308" y="47243"/>
                </a:lnTo>
                <a:lnTo>
                  <a:pt x="480060" y="32003"/>
                </a:lnTo>
                <a:close/>
              </a:path>
              <a:path w="559308" h="94487">
                <a:moveTo>
                  <a:pt x="480060" y="62483"/>
                </a:moveTo>
                <a:lnTo>
                  <a:pt x="464819" y="94487"/>
                </a:lnTo>
                <a:lnTo>
                  <a:pt x="464819" y="62484"/>
                </a:lnTo>
                <a:lnTo>
                  <a:pt x="480060" y="62483"/>
                </a:lnTo>
                <a:close/>
              </a:path>
              <a:path w="559308" h="94487">
                <a:moveTo>
                  <a:pt x="0" y="62483"/>
                </a:moveTo>
                <a:lnTo>
                  <a:pt x="0" y="32003"/>
                </a:lnTo>
                <a:lnTo>
                  <a:pt x="480060" y="32003"/>
                </a:lnTo>
                <a:lnTo>
                  <a:pt x="559308" y="47243"/>
                </a:lnTo>
                <a:lnTo>
                  <a:pt x="464819" y="94487"/>
                </a:lnTo>
                <a:lnTo>
                  <a:pt x="480060" y="62483"/>
                </a:lnTo>
                <a:lnTo>
                  <a:pt x="0" y="6248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273039" y="2843783"/>
            <a:ext cx="1319783" cy="527304"/>
          </a:xfrm>
          <a:custGeom>
            <a:avLst/>
            <a:gdLst/>
            <a:ahLst/>
            <a:cxnLst/>
            <a:rect l="l" t="t" r="r" b="b"/>
            <a:pathLst>
              <a:path w="1319783" h="527304">
                <a:moveTo>
                  <a:pt x="0" y="88391"/>
                </a:moveTo>
                <a:lnTo>
                  <a:pt x="10304" y="46892"/>
                </a:lnTo>
                <a:lnTo>
                  <a:pt x="37499" y="15891"/>
                </a:lnTo>
                <a:lnTo>
                  <a:pt x="76005" y="703"/>
                </a:lnTo>
                <a:lnTo>
                  <a:pt x="86868" y="0"/>
                </a:lnTo>
                <a:lnTo>
                  <a:pt x="1231391" y="0"/>
                </a:lnTo>
                <a:lnTo>
                  <a:pt x="1272572" y="10179"/>
                </a:lnTo>
                <a:lnTo>
                  <a:pt x="1303478" y="37266"/>
                </a:lnTo>
                <a:lnTo>
                  <a:pt x="1318931" y="76083"/>
                </a:lnTo>
                <a:lnTo>
                  <a:pt x="1319783" y="88391"/>
                </a:lnTo>
                <a:lnTo>
                  <a:pt x="1319783" y="438911"/>
                </a:lnTo>
                <a:lnTo>
                  <a:pt x="1309604" y="480092"/>
                </a:lnTo>
                <a:lnTo>
                  <a:pt x="1282517" y="510998"/>
                </a:lnTo>
                <a:lnTo>
                  <a:pt x="1243700" y="526451"/>
                </a:lnTo>
                <a:lnTo>
                  <a:pt x="1231391" y="527304"/>
                </a:lnTo>
                <a:lnTo>
                  <a:pt x="86868" y="527304"/>
                </a:lnTo>
                <a:lnTo>
                  <a:pt x="46386" y="516954"/>
                </a:lnTo>
                <a:lnTo>
                  <a:pt x="15804" y="489450"/>
                </a:lnTo>
                <a:lnTo>
                  <a:pt x="703" y="450102"/>
                </a:lnTo>
                <a:lnTo>
                  <a:pt x="0" y="438911"/>
                </a:lnTo>
                <a:lnTo>
                  <a:pt x="0" y="88391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283708" y="2831591"/>
            <a:ext cx="1319784" cy="551688"/>
          </a:xfrm>
          <a:custGeom>
            <a:avLst/>
            <a:gdLst/>
            <a:ahLst/>
            <a:cxnLst/>
            <a:rect l="l" t="t" r="r" b="b"/>
            <a:pathLst>
              <a:path w="1319784" h="551688">
                <a:moveTo>
                  <a:pt x="4571" y="77724"/>
                </a:moveTo>
                <a:lnTo>
                  <a:pt x="4571" y="76200"/>
                </a:lnTo>
                <a:lnTo>
                  <a:pt x="3047" y="85344"/>
                </a:lnTo>
                <a:lnTo>
                  <a:pt x="3047" y="83820"/>
                </a:lnTo>
                <a:lnTo>
                  <a:pt x="1523" y="92964"/>
                </a:lnTo>
                <a:lnTo>
                  <a:pt x="1523" y="91440"/>
                </a:lnTo>
                <a:lnTo>
                  <a:pt x="0" y="36576"/>
                </a:lnTo>
                <a:lnTo>
                  <a:pt x="6095" y="28956"/>
                </a:lnTo>
                <a:lnTo>
                  <a:pt x="13715" y="22860"/>
                </a:lnTo>
                <a:lnTo>
                  <a:pt x="21335" y="18288"/>
                </a:lnTo>
                <a:lnTo>
                  <a:pt x="28955" y="12192"/>
                </a:lnTo>
                <a:lnTo>
                  <a:pt x="38099" y="7620"/>
                </a:lnTo>
                <a:lnTo>
                  <a:pt x="47243" y="4572"/>
                </a:lnTo>
                <a:lnTo>
                  <a:pt x="56387" y="3048"/>
                </a:lnTo>
                <a:lnTo>
                  <a:pt x="67055" y="1524"/>
                </a:lnTo>
                <a:lnTo>
                  <a:pt x="68579" y="24384"/>
                </a:lnTo>
                <a:lnTo>
                  <a:pt x="76199" y="0"/>
                </a:lnTo>
                <a:lnTo>
                  <a:pt x="1220723" y="0"/>
                </a:lnTo>
                <a:lnTo>
                  <a:pt x="1231391" y="1524"/>
                </a:lnTo>
                <a:lnTo>
                  <a:pt x="1240535" y="3048"/>
                </a:lnTo>
                <a:lnTo>
                  <a:pt x="1249680" y="4572"/>
                </a:lnTo>
                <a:lnTo>
                  <a:pt x="1258823" y="7620"/>
                </a:lnTo>
                <a:lnTo>
                  <a:pt x="1267968" y="12192"/>
                </a:lnTo>
                <a:lnTo>
                  <a:pt x="1275588" y="18288"/>
                </a:lnTo>
                <a:lnTo>
                  <a:pt x="1283207" y="22860"/>
                </a:lnTo>
                <a:lnTo>
                  <a:pt x="1290827" y="28956"/>
                </a:lnTo>
                <a:lnTo>
                  <a:pt x="1296923" y="36576"/>
                </a:lnTo>
                <a:lnTo>
                  <a:pt x="1303019" y="44196"/>
                </a:lnTo>
                <a:lnTo>
                  <a:pt x="1307591" y="53340"/>
                </a:lnTo>
                <a:lnTo>
                  <a:pt x="1312164" y="60960"/>
                </a:lnTo>
                <a:lnTo>
                  <a:pt x="1315211" y="70104"/>
                </a:lnTo>
                <a:lnTo>
                  <a:pt x="1318260" y="80772"/>
                </a:lnTo>
                <a:lnTo>
                  <a:pt x="1319784" y="89916"/>
                </a:lnTo>
                <a:lnTo>
                  <a:pt x="1319784" y="461771"/>
                </a:lnTo>
                <a:lnTo>
                  <a:pt x="1318260" y="470916"/>
                </a:lnTo>
                <a:lnTo>
                  <a:pt x="1315211" y="481584"/>
                </a:lnTo>
                <a:lnTo>
                  <a:pt x="1312164" y="490727"/>
                </a:lnTo>
                <a:lnTo>
                  <a:pt x="1307591" y="498347"/>
                </a:lnTo>
                <a:lnTo>
                  <a:pt x="1303019" y="507492"/>
                </a:lnTo>
                <a:lnTo>
                  <a:pt x="1296923" y="515112"/>
                </a:lnTo>
                <a:lnTo>
                  <a:pt x="1290827" y="522732"/>
                </a:lnTo>
                <a:lnTo>
                  <a:pt x="1283207" y="528827"/>
                </a:lnTo>
                <a:lnTo>
                  <a:pt x="1275588" y="533399"/>
                </a:lnTo>
                <a:lnTo>
                  <a:pt x="1267968" y="539496"/>
                </a:lnTo>
                <a:lnTo>
                  <a:pt x="1258823" y="544068"/>
                </a:lnTo>
                <a:lnTo>
                  <a:pt x="1249680" y="547116"/>
                </a:lnTo>
                <a:lnTo>
                  <a:pt x="1240535" y="548640"/>
                </a:lnTo>
                <a:lnTo>
                  <a:pt x="1231391" y="550164"/>
                </a:lnTo>
                <a:lnTo>
                  <a:pt x="1220723" y="551688"/>
                </a:lnTo>
                <a:lnTo>
                  <a:pt x="76199" y="551688"/>
                </a:lnTo>
                <a:lnTo>
                  <a:pt x="68579" y="527303"/>
                </a:lnTo>
                <a:lnTo>
                  <a:pt x="67055" y="550164"/>
                </a:lnTo>
                <a:lnTo>
                  <a:pt x="56387" y="548640"/>
                </a:lnTo>
                <a:lnTo>
                  <a:pt x="47243" y="547116"/>
                </a:lnTo>
                <a:lnTo>
                  <a:pt x="38099" y="544068"/>
                </a:lnTo>
                <a:lnTo>
                  <a:pt x="28955" y="539496"/>
                </a:lnTo>
                <a:lnTo>
                  <a:pt x="21335" y="533399"/>
                </a:lnTo>
                <a:lnTo>
                  <a:pt x="13715" y="528827"/>
                </a:lnTo>
                <a:lnTo>
                  <a:pt x="6095" y="522732"/>
                </a:lnTo>
                <a:lnTo>
                  <a:pt x="0" y="515112"/>
                </a:lnTo>
                <a:lnTo>
                  <a:pt x="1523" y="460247"/>
                </a:lnTo>
                <a:lnTo>
                  <a:pt x="3047" y="467868"/>
                </a:lnTo>
                <a:lnTo>
                  <a:pt x="3047" y="466344"/>
                </a:lnTo>
                <a:lnTo>
                  <a:pt x="4571" y="475488"/>
                </a:lnTo>
                <a:lnTo>
                  <a:pt x="4571" y="473964"/>
                </a:lnTo>
                <a:lnTo>
                  <a:pt x="7619" y="481584"/>
                </a:lnTo>
                <a:lnTo>
                  <a:pt x="6095" y="480060"/>
                </a:lnTo>
                <a:lnTo>
                  <a:pt x="10667" y="487679"/>
                </a:lnTo>
                <a:lnTo>
                  <a:pt x="9143" y="487679"/>
                </a:lnTo>
                <a:lnTo>
                  <a:pt x="13715" y="493775"/>
                </a:lnTo>
                <a:lnTo>
                  <a:pt x="18287" y="499871"/>
                </a:lnTo>
                <a:lnTo>
                  <a:pt x="22859" y="505968"/>
                </a:lnTo>
                <a:lnTo>
                  <a:pt x="22859" y="504444"/>
                </a:lnTo>
                <a:lnTo>
                  <a:pt x="28955" y="510540"/>
                </a:lnTo>
                <a:lnTo>
                  <a:pt x="27431" y="510540"/>
                </a:lnTo>
                <a:lnTo>
                  <a:pt x="35051" y="515112"/>
                </a:lnTo>
                <a:lnTo>
                  <a:pt x="33527" y="513588"/>
                </a:lnTo>
                <a:lnTo>
                  <a:pt x="41147" y="518160"/>
                </a:lnTo>
                <a:lnTo>
                  <a:pt x="39623" y="518160"/>
                </a:lnTo>
                <a:lnTo>
                  <a:pt x="47243" y="521208"/>
                </a:lnTo>
                <a:lnTo>
                  <a:pt x="54863" y="524256"/>
                </a:lnTo>
                <a:lnTo>
                  <a:pt x="53339" y="524256"/>
                </a:lnTo>
                <a:lnTo>
                  <a:pt x="62483" y="525779"/>
                </a:lnTo>
                <a:lnTo>
                  <a:pt x="60959" y="525779"/>
                </a:lnTo>
                <a:lnTo>
                  <a:pt x="70103" y="527303"/>
                </a:lnTo>
                <a:lnTo>
                  <a:pt x="1228344" y="527303"/>
                </a:lnTo>
                <a:lnTo>
                  <a:pt x="1235964" y="525779"/>
                </a:lnTo>
                <a:lnTo>
                  <a:pt x="1243584" y="524256"/>
                </a:lnTo>
                <a:lnTo>
                  <a:pt x="1242060" y="524256"/>
                </a:lnTo>
                <a:lnTo>
                  <a:pt x="1251203" y="521208"/>
                </a:lnTo>
                <a:lnTo>
                  <a:pt x="1249680" y="521208"/>
                </a:lnTo>
                <a:lnTo>
                  <a:pt x="1257299" y="518160"/>
                </a:lnTo>
                <a:lnTo>
                  <a:pt x="1255776" y="518160"/>
                </a:lnTo>
                <a:lnTo>
                  <a:pt x="1263395" y="513588"/>
                </a:lnTo>
                <a:lnTo>
                  <a:pt x="1263395" y="515112"/>
                </a:lnTo>
                <a:lnTo>
                  <a:pt x="1269491" y="510540"/>
                </a:lnTo>
                <a:lnTo>
                  <a:pt x="1267968" y="510540"/>
                </a:lnTo>
                <a:lnTo>
                  <a:pt x="1274064" y="504444"/>
                </a:lnTo>
                <a:lnTo>
                  <a:pt x="1274064" y="505968"/>
                </a:lnTo>
                <a:lnTo>
                  <a:pt x="1280160" y="499871"/>
                </a:lnTo>
                <a:lnTo>
                  <a:pt x="1278635" y="499871"/>
                </a:lnTo>
                <a:lnTo>
                  <a:pt x="1283207" y="493775"/>
                </a:lnTo>
                <a:lnTo>
                  <a:pt x="1287780" y="487679"/>
                </a:lnTo>
                <a:lnTo>
                  <a:pt x="1290827" y="480060"/>
                </a:lnTo>
                <a:lnTo>
                  <a:pt x="1290827" y="481584"/>
                </a:lnTo>
                <a:lnTo>
                  <a:pt x="1293876" y="473964"/>
                </a:lnTo>
                <a:lnTo>
                  <a:pt x="1292352" y="475488"/>
                </a:lnTo>
                <a:lnTo>
                  <a:pt x="1295399" y="466344"/>
                </a:lnTo>
                <a:lnTo>
                  <a:pt x="1295399" y="467868"/>
                </a:lnTo>
                <a:lnTo>
                  <a:pt x="1296923" y="458723"/>
                </a:lnTo>
                <a:lnTo>
                  <a:pt x="1295399" y="460247"/>
                </a:lnTo>
                <a:lnTo>
                  <a:pt x="1296923" y="451103"/>
                </a:lnTo>
                <a:lnTo>
                  <a:pt x="1296923" y="100584"/>
                </a:lnTo>
                <a:lnTo>
                  <a:pt x="1295399" y="91440"/>
                </a:lnTo>
                <a:lnTo>
                  <a:pt x="1296923" y="92964"/>
                </a:lnTo>
                <a:lnTo>
                  <a:pt x="1295399" y="83820"/>
                </a:lnTo>
                <a:lnTo>
                  <a:pt x="1295399" y="85344"/>
                </a:lnTo>
                <a:lnTo>
                  <a:pt x="1292352" y="76200"/>
                </a:lnTo>
                <a:lnTo>
                  <a:pt x="1293876" y="77724"/>
                </a:lnTo>
                <a:lnTo>
                  <a:pt x="1290827" y="70104"/>
                </a:lnTo>
                <a:lnTo>
                  <a:pt x="1290827" y="71628"/>
                </a:lnTo>
                <a:lnTo>
                  <a:pt x="1287780" y="64008"/>
                </a:lnTo>
                <a:lnTo>
                  <a:pt x="1283207" y="57912"/>
                </a:lnTo>
                <a:lnTo>
                  <a:pt x="1278635" y="51816"/>
                </a:lnTo>
                <a:lnTo>
                  <a:pt x="1280160" y="51816"/>
                </a:lnTo>
                <a:lnTo>
                  <a:pt x="1274064" y="45720"/>
                </a:lnTo>
                <a:lnTo>
                  <a:pt x="1274064" y="47244"/>
                </a:lnTo>
                <a:lnTo>
                  <a:pt x="1267968" y="41148"/>
                </a:lnTo>
                <a:lnTo>
                  <a:pt x="1269491" y="41148"/>
                </a:lnTo>
                <a:lnTo>
                  <a:pt x="1263395" y="36576"/>
                </a:lnTo>
                <a:lnTo>
                  <a:pt x="1263395" y="38100"/>
                </a:lnTo>
                <a:lnTo>
                  <a:pt x="1255776" y="33528"/>
                </a:lnTo>
                <a:lnTo>
                  <a:pt x="1257299" y="33528"/>
                </a:lnTo>
                <a:lnTo>
                  <a:pt x="1249680" y="30480"/>
                </a:lnTo>
                <a:lnTo>
                  <a:pt x="1251203" y="30480"/>
                </a:lnTo>
                <a:lnTo>
                  <a:pt x="1242060" y="27432"/>
                </a:lnTo>
                <a:lnTo>
                  <a:pt x="1243584" y="27432"/>
                </a:lnTo>
                <a:lnTo>
                  <a:pt x="1235964" y="25908"/>
                </a:lnTo>
                <a:lnTo>
                  <a:pt x="1228344" y="24384"/>
                </a:lnTo>
                <a:lnTo>
                  <a:pt x="70103" y="24384"/>
                </a:lnTo>
                <a:lnTo>
                  <a:pt x="60959" y="25908"/>
                </a:lnTo>
                <a:lnTo>
                  <a:pt x="62483" y="25908"/>
                </a:lnTo>
                <a:lnTo>
                  <a:pt x="53339" y="27432"/>
                </a:lnTo>
                <a:lnTo>
                  <a:pt x="54863" y="27432"/>
                </a:lnTo>
                <a:lnTo>
                  <a:pt x="47243" y="30480"/>
                </a:lnTo>
                <a:lnTo>
                  <a:pt x="39623" y="33528"/>
                </a:lnTo>
                <a:lnTo>
                  <a:pt x="41147" y="33528"/>
                </a:lnTo>
                <a:lnTo>
                  <a:pt x="33527" y="38100"/>
                </a:lnTo>
                <a:lnTo>
                  <a:pt x="35051" y="36576"/>
                </a:lnTo>
                <a:lnTo>
                  <a:pt x="27431" y="41148"/>
                </a:lnTo>
                <a:lnTo>
                  <a:pt x="28955" y="41148"/>
                </a:lnTo>
                <a:lnTo>
                  <a:pt x="22859" y="47244"/>
                </a:lnTo>
                <a:lnTo>
                  <a:pt x="22859" y="45720"/>
                </a:lnTo>
                <a:lnTo>
                  <a:pt x="18287" y="51816"/>
                </a:lnTo>
                <a:lnTo>
                  <a:pt x="13715" y="57912"/>
                </a:lnTo>
                <a:lnTo>
                  <a:pt x="9143" y="64008"/>
                </a:lnTo>
                <a:lnTo>
                  <a:pt x="10667" y="64008"/>
                </a:lnTo>
                <a:lnTo>
                  <a:pt x="6095" y="71628"/>
                </a:lnTo>
                <a:lnTo>
                  <a:pt x="7619" y="70104"/>
                </a:lnTo>
                <a:lnTo>
                  <a:pt x="4571" y="7772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350764" y="2831591"/>
            <a:ext cx="9144" cy="24384"/>
          </a:xfrm>
          <a:custGeom>
            <a:avLst/>
            <a:gdLst/>
            <a:ahLst/>
            <a:cxnLst/>
            <a:rect l="l" t="t" r="r" b="b"/>
            <a:pathLst>
              <a:path w="9144" h="24383">
                <a:moveTo>
                  <a:pt x="9144" y="0"/>
                </a:moveTo>
                <a:lnTo>
                  <a:pt x="1524" y="24384"/>
                </a:lnTo>
                <a:lnTo>
                  <a:pt x="0" y="1524"/>
                </a:lnTo>
                <a:lnTo>
                  <a:pt x="914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350764" y="3358895"/>
            <a:ext cx="9144" cy="24384"/>
          </a:xfrm>
          <a:custGeom>
            <a:avLst/>
            <a:gdLst/>
            <a:ahLst/>
            <a:cxnLst/>
            <a:rect l="l" t="t" r="r" b="b"/>
            <a:pathLst>
              <a:path w="9144" h="24384">
                <a:moveTo>
                  <a:pt x="1524" y="0"/>
                </a:moveTo>
                <a:lnTo>
                  <a:pt x="9144" y="24384"/>
                </a:lnTo>
                <a:lnTo>
                  <a:pt x="0" y="22860"/>
                </a:lnTo>
                <a:lnTo>
                  <a:pt x="15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260848" y="2868167"/>
            <a:ext cx="25908" cy="478536"/>
          </a:xfrm>
          <a:custGeom>
            <a:avLst/>
            <a:gdLst/>
            <a:ahLst/>
            <a:cxnLst/>
            <a:rect l="l" t="t" r="r" b="b"/>
            <a:pathLst>
              <a:path w="25908" h="478536">
                <a:moveTo>
                  <a:pt x="0" y="64008"/>
                </a:moveTo>
                <a:lnTo>
                  <a:pt x="0" y="53340"/>
                </a:lnTo>
                <a:lnTo>
                  <a:pt x="1524" y="44196"/>
                </a:lnTo>
                <a:lnTo>
                  <a:pt x="4572" y="33528"/>
                </a:lnTo>
                <a:lnTo>
                  <a:pt x="7620" y="24384"/>
                </a:lnTo>
                <a:lnTo>
                  <a:pt x="12192" y="16764"/>
                </a:lnTo>
                <a:lnTo>
                  <a:pt x="16764" y="7620"/>
                </a:lnTo>
                <a:lnTo>
                  <a:pt x="22859" y="0"/>
                </a:lnTo>
                <a:lnTo>
                  <a:pt x="24384" y="54864"/>
                </a:lnTo>
                <a:lnTo>
                  <a:pt x="24384" y="422147"/>
                </a:lnTo>
                <a:lnTo>
                  <a:pt x="25908" y="431292"/>
                </a:lnTo>
                <a:lnTo>
                  <a:pt x="24384" y="423671"/>
                </a:lnTo>
                <a:lnTo>
                  <a:pt x="22859" y="478536"/>
                </a:lnTo>
                <a:lnTo>
                  <a:pt x="16764" y="470916"/>
                </a:lnTo>
                <a:lnTo>
                  <a:pt x="12192" y="461771"/>
                </a:lnTo>
                <a:lnTo>
                  <a:pt x="7620" y="454151"/>
                </a:lnTo>
                <a:lnTo>
                  <a:pt x="4572" y="445008"/>
                </a:lnTo>
                <a:lnTo>
                  <a:pt x="1524" y="434340"/>
                </a:lnTo>
                <a:lnTo>
                  <a:pt x="0" y="425195"/>
                </a:lnTo>
                <a:lnTo>
                  <a:pt x="0" y="640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692396" y="3060192"/>
            <a:ext cx="580643" cy="94488"/>
          </a:xfrm>
          <a:custGeom>
            <a:avLst/>
            <a:gdLst/>
            <a:ahLst/>
            <a:cxnLst/>
            <a:rect l="l" t="t" r="r" b="b"/>
            <a:pathLst>
              <a:path w="580643" h="94487">
                <a:moveTo>
                  <a:pt x="501395" y="32003"/>
                </a:moveTo>
                <a:lnTo>
                  <a:pt x="486156" y="32003"/>
                </a:lnTo>
                <a:lnTo>
                  <a:pt x="486156" y="0"/>
                </a:lnTo>
                <a:lnTo>
                  <a:pt x="580643" y="47243"/>
                </a:lnTo>
                <a:lnTo>
                  <a:pt x="501395" y="32003"/>
                </a:lnTo>
                <a:close/>
              </a:path>
              <a:path w="580643" h="94487">
                <a:moveTo>
                  <a:pt x="501395" y="62483"/>
                </a:moveTo>
                <a:lnTo>
                  <a:pt x="486156" y="94487"/>
                </a:lnTo>
                <a:lnTo>
                  <a:pt x="486156" y="62484"/>
                </a:lnTo>
                <a:lnTo>
                  <a:pt x="501395" y="62483"/>
                </a:lnTo>
                <a:close/>
              </a:path>
              <a:path w="580643" h="94487">
                <a:moveTo>
                  <a:pt x="0" y="62483"/>
                </a:moveTo>
                <a:lnTo>
                  <a:pt x="0" y="32003"/>
                </a:lnTo>
                <a:lnTo>
                  <a:pt x="501395" y="32003"/>
                </a:lnTo>
                <a:lnTo>
                  <a:pt x="580643" y="47243"/>
                </a:lnTo>
                <a:lnTo>
                  <a:pt x="486156" y="94487"/>
                </a:lnTo>
                <a:lnTo>
                  <a:pt x="501395" y="62483"/>
                </a:lnTo>
                <a:lnTo>
                  <a:pt x="0" y="62483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7088123" y="2843783"/>
            <a:ext cx="1319783" cy="527304"/>
          </a:xfrm>
          <a:custGeom>
            <a:avLst/>
            <a:gdLst/>
            <a:ahLst/>
            <a:cxnLst/>
            <a:rect l="l" t="t" r="r" b="b"/>
            <a:pathLst>
              <a:path w="1319783" h="527304">
                <a:moveTo>
                  <a:pt x="0" y="88391"/>
                </a:moveTo>
                <a:lnTo>
                  <a:pt x="10179" y="47211"/>
                </a:lnTo>
                <a:lnTo>
                  <a:pt x="37266" y="16305"/>
                </a:lnTo>
                <a:lnTo>
                  <a:pt x="76083" y="852"/>
                </a:lnTo>
                <a:lnTo>
                  <a:pt x="88391" y="0"/>
                </a:lnTo>
                <a:lnTo>
                  <a:pt x="1231391" y="0"/>
                </a:lnTo>
                <a:lnTo>
                  <a:pt x="1272572" y="10179"/>
                </a:lnTo>
                <a:lnTo>
                  <a:pt x="1303478" y="37266"/>
                </a:lnTo>
                <a:lnTo>
                  <a:pt x="1318931" y="76083"/>
                </a:lnTo>
                <a:lnTo>
                  <a:pt x="1319783" y="88391"/>
                </a:lnTo>
                <a:lnTo>
                  <a:pt x="1319783" y="438911"/>
                </a:lnTo>
                <a:lnTo>
                  <a:pt x="1309604" y="480092"/>
                </a:lnTo>
                <a:lnTo>
                  <a:pt x="1282517" y="510998"/>
                </a:lnTo>
                <a:lnTo>
                  <a:pt x="1243700" y="526451"/>
                </a:lnTo>
                <a:lnTo>
                  <a:pt x="1231391" y="527304"/>
                </a:lnTo>
                <a:lnTo>
                  <a:pt x="88391" y="527304"/>
                </a:lnTo>
                <a:lnTo>
                  <a:pt x="47211" y="517124"/>
                </a:lnTo>
                <a:lnTo>
                  <a:pt x="16305" y="490037"/>
                </a:lnTo>
                <a:lnTo>
                  <a:pt x="852" y="451220"/>
                </a:lnTo>
                <a:lnTo>
                  <a:pt x="0" y="438911"/>
                </a:lnTo>
                <a:lnTo>
                  <a:pt x="0" y="88391"/>
                </a:lnTo>
                <a:close/>
              </a:path>
            </a:pathLst>
          </a:custGeom>
          <a:solidFill>
            <a:srgbClr val="F7CA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165848" y="3358895"/>
            <a:ext cx="9144" cy="24384"/>
          </a:xfrm>
          <a:custGeom>
            <a:avLst/>
            <a:gdLst/>
            <a:ahLst/>
            <a:cxnLst/>
            <a:rect l="l" t="t" r="r" b="b"/>
            <a:pathLst>
              <a:path w="9144" h="24384">
                <a:moveTo>
                  <a:pt x="1523" y="0"/>
                </a:moveTo>
                <a:lnTo>
                  <a:pt x="9143" y="24384"/>
                </a:lnTo>
                <a:lnTo>
                  <a:pt x="0" y="22860"/>
                </a:lnTo>
                <a:lnTo>
                  <a:pt x="152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8374380" y="2849879"/>
            <a:ext cx="44195" cy="496824"/>
          </a:xfrm>
          <a:custGeom>
            <a:avLst/>
            <a:gdLst/>
            <a:ahLst/>
            <a:cxnLst/>
            <a:rect l="l" t="t" r="r" b="b"/>
            <a:pathLst>
              <a:path w="44196" h="496824">
                <a:moveTo>
                  <a:pt x="12191" y="45720"/>
                </a:moveTo>
                <a:lnTo>
                  <a:pt x="7619" y="39624"/>
                </a:lnTo>
                <a:lnTo>
                  <a:pt x="9143" y="39624"/>
                </a:lnTo>
                <a:lnTo>
                  <a:pt x="3047" y="33528"/>
                </a:lnTo>
                <a:lnTo>
                  <a:pt x="4571" y="33528"/>
                </a:lnTo>
                <a:lnTo>
                  <a:pt x="0" y="28956"/>
                </a:lnTo>
                <a:lnTo>
                  <a:pt x="1523" y="0"/>
                </a:lnTo>
                <a:lnTo>
                  <a:pt x="9143" y="4572"/>
                </a:lnTo>
                <a:lnTo>
                  <a:pt x="15239" y="10668"/>
                </a:lnTo>
                <a:lnTo>
                  <a:pt x="22859" y="18288"/>
                </a:lnTo>
                <a:lnTo>
                  <a:pt x="21335" y="73152"/>
                </a:lnTo>
                <a:lnTo>
                  <a:pt x="22859" y="18288"/>
                </a:lnTo>
                <a:lnTo>
                  <a:pt x="27431" y="25908"/>
                </a:lnTo>
                <a:lnTo>
                  <a:pt x="33527" y="35052"/>
                </a:lnTo>
                <a:lnTo>
                  <a:pt x="36575" y="42672"/>
                </a:lnTo>
                <a:lnTo>
                  <a:pt x="41147" y="51816"/>
                </a:lnTo>
                <a:lnTo>
                  <a:pt x="42671" y="62484"/>
                </a:lnTo>
                <a:lnTo>
                  <a:pt x="44196" y="71628"/>
                </a:lnTo>
                <a:lnTo>
                  <a:pt x="44196" y="443483"/>
                </a:lnTo>
                <a:lnTo>
                  <a:pt x="42671" y="452628"/>
                </a:lnTo>
                <a:lnTo>
                  <a:pt x="41147" y="463296"/>
                </a:lnTo>
                <a:lnTo>
                  <a:pt x="36575" y="472439"/>
                </a:lnTo>
                <a:lnTo>
                  <a:pt x="33527" y="480059"/>
                </a:lnTo>
                <a:lnTo>
                  <a:pt x="27431" y="489204"/>
                </a:lnTo>
                <a:lnTo>
                  <a:pt x="22859" y="496824"/>
                </a:lnTo>
                <a:lnTo>
                  <a:pt x="21335" y="441959"/>
                </a:lnTo>
                <a:lnTo>
                  <a:pt x="19811" y="449580"/>
                </a:lnTo>
                <a:lnTo>
                  <a:pt x="21335" y="440435"/>
                </a:lnTo>
                <a:lnTo>
                  <a:pt x="21335" y="74676"/>
                </a:lnTo>
                <a:lnTo>
                  <a:pt x="19811" y="65532"/>
                </a:lnTo>
                <a:lnTo>
                  <a:pt x="19811" y="67056"/>
                </a:lnTo>
                <a:lnTo>
                  <a:pt x="18287" y="57912"/>
                </a:lnTo>
                <a:lnTo>
                  <a:pt x="18287" y="59436"/>
                </a:lnTo>
                <a:lnTo>
                  <a:pt x="15239" y="51816"/>
                </a:lnTo>
                <a:lnTo>
                  <a:pt x="15239" y="53340"/>
                </a:lnTo>
                <a:lnTo>
                  <a:pt x="12191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8368283" y="2872739"/>
            <a:ext cx="4775" cy="4775"/>
          </a:xfrm>
          <a:custGeom>
            <a:avLst/>
            <a:gdLst/>
            <a:ahLst/>
            <a:cxnLst/>
            <a:rect l="l" t="t" r="r" b="b"/>
            <a:pathLst>
              <a:path w="4775" h="4775">
                <a:moveTo>
                  <a:pt x="4775" y="4775"/>
                </a:moveTo>
                <a:lnTo>
                  <a:pt x="0" y="0"/>
                </a:lnTo>
                <a:lnTo>
                  <a:pt x="4572" y="4572"/>
                </a:lnTo>
                <a:lnTo>
                  <a:pt x="4775" y="47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165848" y="2831591"/>
            <a:ext cx="9144" cy="24384"/>
          </a:xfrm>
          <a:custGeom>
            <a:avLst/>
            <a:gdLst/>
            <a:ahLst/>
            <a:cxnLst/>
            <a:rect l="l" t="t" r="r" b="b"/>
            <a:pathLst>
              <a:path w="9144" h="24383">
                <a:moveTo>
                  <a:pt x="9143" y="0"/>
                </a:moveTo>
                <a:lnTo>
                  <a:pt x="1523" y="24384"/>
                </a:lnTo>
                <a:lnTo>
                  <a:pt x="0" y="1524"/>
                </a:lnTo>
                <a:lnTo>
                  <a:pt x="914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075932" y="29321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075932" y="2831591"/>
            <a:ext cx="1321308" cy="551688"/>
          </a:xfrm>
          <a:custGeom>
            <a:avLst/>
            <a:gdLst/>
            <a:ahLst/>
            <a:cxnLst/>
            <a:rect l="l" t="t" r="r" b="b"/>
            <a:pathLst>
              <a:path w="1321308" h="551688">
                <a:moveTo>
                  <a:pt x="1260348" y="25908"/>
                </a:moveTo>
                <a:lnTo>
                  <a:pt x="1252728" y="24384"/>
                </a:lnTo>
                <a:lnTo>
                  <a:pt x="1260348" y="25908"/>
                </a:lnTo>
                <a:lnTo>
                  <a:pt x="1251204" y="24384"/>
                </a:lnTo>
                <a:lnTo>
                  <a:pt x="92964" y="24384"/>
                </a:lnTo>
                <a:lnTo>
                  <a:pt x="83820" y="25908"/>
                </a:lnTo>
                <a:lnTo>
                  <a:pt x="85344" y="25908"/>
                </a:lnTo>
                <a:lnTo>
                  <a:pt x="76200" y="27432"/>
                </a:lnTo>
                <a:lnTo>
                  <a:pt x="77724" y="27432"/>
                </a:lnTo>
                <a:lnTo>
                  <a:pt x="70104" y="30480"/>
                </a:lnTo>
                <a:lnTo>
                  <a:pt x="71628" y="30480"/>
                </a:lnTo>
                <a:lnTo>
                  <a:pt x="62484" y="33528"/>
                </a:lnTo>
                <a:lnTo>
                  <a:pt x="64008" y="33528"/>
                </a:lnTo>
                <a:lnTo>
                  <a:pt x="56387" y="38100"/>
                </a:lnTo>
                <a:lnTo>
                  <a:pt x="57912" y="36576"/>
                </a:lnTo>
                <a:lnTo>
                  <a:pt x="51816" y="41148"/>
                </a:lnTo>
                <a:lnTo>
                  <a:pt x="47244" y="45720"/>
                </a:lnTo>
                <a:lnTo>
                  <a:pt x="45719" y="47244"/>
                </a:lnTo>
                <a:lnTo>
                  <a:pt x="41148" y="51816"/>
                </a:lnTo>
                <a:lnTo>
                  <a:pt x="36576" y="57912"/>
                </a:lnTo>
                <a:lnTo>
                  <a:pt x="32004" y="64008"/>
                </a:lnTo>
                <a:lnTo>
                  <a:pt x="33528" y="64008"/>
                </a:lnTo>
                <a:lnTo>
                  <a:pt x="30480" y="71628"/>
                </a:lnTo>
                <a:lnTo>
                  <a:pt x="30480" y="70104"/>
                </a:lnTo>
                <a:lnTo>
                  <a:pt x="27432" y="77724"/>
                </a:lnTo>
                <a:lnTo>
                  <a:pt x="27432" y="76200"/>
                </a:lnTo>
                <a:lnTo>
                  <a:pt x="25908" y="85344"/>
                </a:lnTo>
                <a:lnTo>
                  <a:pt x="25908" y="83820"/>
                </a:lnTo>
                <a:lnTo>
                  <a:pt x="24384" y="92964"/>
                </a:lnTo>
                <a:lnTo>
                  <a:pt x="24384" y="91440"/>
                </a:lnTo>
                <a:lnTo>
                  <a:pt x="24384" y="460247"/>
                </a:lnTo>
                <a:lnTo>
                  <a:pt x="25908" y="467868"/>
                </a:lnTo>
                <a:lnTo>
                  <a:pt x="25908" y="466344"/>
                </a:lnTo>
                <a:lnTo>
                  <a:pt x="27432" y="475488"/>
                </a:lnTo>
                <a:lnTo>
                  <a:pt x="27432" y="473964"/>
                </a:lnTo>
                <a:lnTo>
                  <a:pt x="30480" y="481584"/>
                </a:lnTo>
                <a:lnTo>
                  <a:pt x="30480" y="480060"/>
                </a:lnTo>
                <a:lnTo>
                  <a:pt x="33528" y="487679"/>
                </a:lnTo>
                <a:lnTo>
                  <a:pt x="32004" y="487679"/>
                </a:lnTo>
                <a:lnTo>
                  <a:pt x="36576" y="493775"/>
                </a:lnTo>
                <a:lnTo>
                  <a:pt x="41148" y="499871"/>
                </a:lnTo>
                <a:lnTo>
                  <a:pt x="47244" y="505968"/>
                </a:lnTo>
                <a:lnTo>
                  <a:pt x="45719" y="504444"/>
                </a:lnTo>
                <a:lnTo>
                  <a:pt x="51816" y="510540"/>
                </a:lnTo>
                <a:lnTo>
                  <a:pt x="57912" y="515112"/>
                </a:lnTo>
                <a:lnTo>
                  <a:pt x="56387" y="513588"/>
                </a:lnTo>
                <a:lnTo>
                  <a:pt x="64008" y="518160"/>
                </a:lnTo>
                <a:lnTo>
                  <a:pt x="71628" y="521208"/>
                </a:lnTo>
                <a:lnTo>
                  <a:pt x="70104" y="521208"/>
                </a:lnTo>
                <a:lnTo>
                  <a:pt x="77724" y="524256"/>
                </a:lnTo>
                <a:lnTo>
                  <a:pt x="76200" y="524256"/>
                </a:lnTo>
                <a:lnTo>
                  <a:pt x="85344" y="525779"/>
                </a:lnTo>
                <a:lnTo>
                  <a:pt x="83820" y="525779"/>
                </a:lnTo>
                <a:lnTo>
                  <a:pt x="92964" y="527303"/>
                </a:lnTo>
                <a:lnTo>
                  <a:pt x="1251204" y="527303"/>
                </a:lnTo>
                <a:lnTo>
                  <a:pt x="1260348" y="525779"/>
                </a:lnTo>
                <a:lnTo>
                  <a:pt x="1252728" y="527303"/>
                </a:lnTo>
                <a:lnTo>
                  <a:pt x="1260348" y="525779"/>
                </a:lnTo>
                <a:lnTo>
                  <a:pt x="1258824" y="525779"/>
                </a:lnTo>
                <a:lnTo>
                  <a:pt x="1266444" y="524256"/>
                </a:lnTo>
                <a:lnTo>
                  <a:pt x="1274063" y="521208"/>
                </a:lnTo>
                <a:lnTo>
                  <a:pt x="1272540" y="521208"/>
                </a:lnTo>
                <a:lnTo>
                  <a:pt x="1280159" y="518160"/>
                </a:lnTo>
                <a:lnTo>
                  <a:pt x="1278636" y="518160"/>
                </a:lnTo>
                <a:lnTo>
                  <a:pt x="1286255" y="513588"/>
                </a:lnTo>
                <a:lnTo>
                  <a:pt x="1286255" y="515112"/>
                </a:lnTo>
                <a:lnTo>
                  <a:pt x="1292351" y="510540"/>
                </a:lnTo>
                <a:lnTo>
                  <a:pt x="1298448" y="504444"/>
                </a:lnTo>
                <a:lnTo>
                  <a:pt x="1296924" y="505968"/>
                </a:lnTo>
                <a:lnTo>
                  <a:pt x="1303020" y="499871"/>
                </a:lnTo>
                <a:lnTo>
                  <a:pt x="1301495" y="499871"/>
                </a:lnTo>
                <a:lnTo>
                  <a:pt x="1307591" y="493775"/>
                </a:lnTo>
                <a:lnTo>
                  <a:pt x="1306067" y="493775"/>
                </a:lnTo>
                <a:lnTo>
                  <a:pt x="1310640" y="487679"/>
                </a:lnTo>
                <a:lnTo>
                  <a:pt x="1313687" y="480060"/>
                </a:lnTo>
                <a:lnTo>
                  <a:pt x="1313687" y="481584"/>
                </a:lnTo>
                <a:lnTo>
                  <a:pt x="1316736" y="473964"/>
                </a:lnTo>
                <a:lnTo>
                  <a:pt x="1316736" y="475488"/>
                </a:lnTo>
                <a:lnTo>
                  <a:pt x="1318259" y="466344"/>
                </a:lnTo>
                <a:lnTo>
                  <a:pt x="1318259" y="467868"/>
                </a:lnTo>
                <a:lnTo>
                  <a:pt x="1319783" y="460247"/>
                </a:lnTo>
                <a:lnTo>
                  <a:pt x="1321308" y="515112"/>
                </a:lnTo>
                <a:lnTo>
                  <a:pt x="1313687" y="522732"/>
                </a:lnTo>
                <a:lnTo>
                  <a:pt x="1307591" y="528827"/>
                </a:lnTo>
                <a:lnTo>
                  <a:pt x="1299971" y="533399"/>
                </a:lnTo>
                <a:lnTo>
                  <a:pt x="1290828" y="539496"/>
                </a:lnTo>
                <a:lnTo>
                  <a:pt x="1281683" y="544068"/>
                </a:lnTo>
                <a:lnTo>
                  <a:pt x="1272540" y="547116"/>
                </a:lnTo>
                <a:lnTo>
                  <a:pt x="1263395" y="548640"/>
                </a:lnTo>
                <a:lnTo>
                  <a:pt x="1254251" y="550164"/>
                </a:lnTo>
                <a:lnTo>
                  <a:pt x="1243583" y="551688"/>
                </a:lnTo>
                <a:lnTo>
                  <a:pt x="99060" y="551688"/>
                </a:lnTo>
                <a:lnTo>
                  <a:pt x="91439" y="527303"/>
                </a:lnTo>
                <a:lnTo>
                  <a:pt x="89916" y="550164"/>
                </a:lnTo>
                <a:lnTo>
                  <a:pt x="80772" y="548640"/>
                </a:lnTo>
                <a:lnTo>
                  <a:pt x="70104" y="547116"/>
                </a:lnTo>
                <a:lnTo>
                  <a:pt x="60960" y="544068"/>
                </a:lnTo>
                <a:lnTo>
                  <a:pt x="51816" y="539496"/>
                </a:lnTo>
                <a:lnTo>
                  <a:pt x="44195" y="533399"/>
                </a:lnTo>
                <a:lnTo>
                  <a:pt x="36576" y="528827"/>
                </a:lnTo>
                <a:lnTo>
                  <a:pt x="28956" y="522732"/>
                </a:lnTo>
                <a:lnTo>
                  <a:pt x="22859" y="515112"/>
                </a:lnTo>
                <a:lnTo>
                  <a:pt x="16764" y="507492"/>
                </a:lnTo>
                <a:lnTo>
                  <a:pt x="12192" y="498347"/>
                </a:lnTo>
                <a:lnTo>
                  <a:pt x="7620" y="490727"/>
                </a:lnTo>
                <a:lnTo>
                  <a:pt x="4572" y="481584"/>
                </a:lnTo>
                <a:lnTo>
                  <a:pt x="3048" y="470916"/>
                </a:lnTo>
                <a:lnTo>
                  <a:pt x="1524" y="461771"/>
                </a:lnTo>
                <a:lnTo>
                  <a:pt x="0" y="451103"/>
                </a:lnTo>
                <a:lnTo>
                  <a:pt x="0" y="100584"/>
                </a:lnTo>
                <a:lnTo>
                  <a:pt x="1524" y="89916"/>
                </a:lnTo>
                <a:lnTo>
                  <a:pt x="3048" y="80772"/>
                </a:lnTo>
                <a:lnTo>
                  <a:pt x="4572" y="70104"/>
                </a:lnTo>
                <a:lnTo>
                  <a:pt x="7620" y="60960"/>
                </a:lnTo>
                <a:lnTo>
                  <a:pt x="12192" y="53340"/>
                </a:lnTo>
                <a:lnTo>
                  <a:pt x="16764" y="44196"/>
                </a:lnTo>
                <a:lnTo>
                  <a:pt x="22859" y="36576"/>
                </a:lnTo>
                <a:lnTo>
                  <a:pt x="28956" y="28956"/>
                </a:lnTo>
                <a:lnTo>
                  <a:pt x="36576" y="22860"/>
                </a:lnTo>
                <a:lnTo>
                  <a:pt x="44195" y="18288"/>
                </a:lnTo>
                <a:lnTo>
                  <a:pt x="51816" y="12192"/>
                </a:lnTo>
                <a:lnTo>
                  <a:pt x="60960" y="7620"/>
                </a:lnTo>
                <a:lnTo>
                  <a:pt x="70104" y="4572"/>
                </a:lnTo>
                <a:lnTo>
                  <a:pt x="80772" y="3048"/>
                </a:lnTo>
                <a:lnTo>
                  <a:pt x="89916" y="1524"/>
                </a:lnTo>
                <a:lnTo>
                  <a:pt x="91439" y="24384"/>
                </a:lnTo>
                <a:lnTo>
                  <a:pt x="99060" y="0"/>
                </a:lnTo>
                <a:lnTo>
                  <a:pt x="1243583" y="0"/>
                </a:lnTo>
                <a:lnTo>
                  <a:pt x="1254251" y="1524"/>
                </a:lnTo>
                <a:lnTo>
                  <a:pt x="1263395" y="3048"/>
                </a:lnTo>
                <a:lnTo>
                  <a:pt x="1272540" y="4572"/>
                </a:lnTo>
                <a:lnTo>
                  <a:pt x="1281683" y="7620"/>
                </a:lnTo>
                <a:lnTo>
                  <a:pt x="1290828" y="12192"/>
                </a:lnTo>
                <a:lnTo>
                  <a:pt x="1299971" y="18288"/>
                </a:lnTo>
                <a:lnTo>
                  <a:pt x="1298448" y="47244"/>
                </a:lnTo>
                <a:lnTo>
                  <a:pt x="1303020" y="51816"/>
                </a:lnTo>
                <a:lnTo>
                  <a:pt x="1297127" y="45923"/>
                </a:lnTo>
                <a:lnTo>
                  <a:pt x="1296924" y="45720"/>
                </a:lnTo>
                <a:lnTo>
                  <a:pt x="1292351" y="41148"/>
                </a:lnTo>
                <a:lnTo>
                  <a:pt x="1286255" y="36576"/>
                </a:lnTo>
                <a:lnTo>
                  <a:pt x="1286255" y="38100"/>
                </a:lnTo>
                <a:lnTo>
                  <a:pt x="1278636" y="33528"/>
                </a:lnTo>
                <a:lnTo>
                  <a:pt x="1280159" y="33528"/>
                </a:lnTo>
                <a:lnTo>
                  <a:pt x="1272540" y="30480"/>
                </a:lnTo>
                <a:lnTo>
                  <a:pt x="1274063" y="30480"/>
                </a:lnTo>
                <a:lnTo>
                  <a:pt x="1264920" y="27432"/>
                </a:lnTo>
                <a:lnTo>
                  <a:pt x="1266444" y="27432"/>
                </a:lnTo>
                <a:lnTo>
                  <a:pt x="1258824" y="25908"/>
                </a:lnTo>
                <a:lnTo>
                  <a:pt x="1260348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592823" y="3060192"/>
            <a:ext cx="495300" cy="94488"/>
          </a:xfrm>
          <a:custGeom>
            <a:avLst/>
            <a:gdLst/>
            <a:ahLst/>
            <a:cxnLst/>
            <a:rect l="l" t="t" r="r" b="b"/>
            <a:pathLst>
              <a:path w="495300" h="94487">
                <a:moveTo>
                  <a:pt x="416052" y="32003"/>
                </a:moveTo>
                <a:lnTo>
                  <a:pt x="400812" y="32003"/>
                </a:lnTo>
                <a:lnTo>
                  <a:pt x="400812" y="0"/>
                </a:lnTo>
                <a:lnTo>
                  <a:pt x="495300" y="47243"/>
                </a:lnTo>
                <a:lnTo>
                  <a:pt x="416052" y="32003"/>
                </a:lnTo>
                <a:close/>
              </a:path>
              <a:path w="495300" h="94487">
                <a:moveTo>
                  <a:pt x="416052" y="62483"/>
                </a:moveTo>
                <a:lnTo>
                  <a:pt x="400812" y="94487"/>
                </a:lnTo>
                <a:lnTo>
                  <a:pt x="400812" y="62484"/>
                </a:lnTo>
                <a:lnTo>
                  <a:pt x="416052" y="62483"/>
                </a:lnTo>
                <a:close/>
              </a:path>
              <a:path w="495300" h="94487">
                <a:moveTo>
                  <a:pt x="0" y="62483"/>
                </a:moveTo>
                <a:lnTo>
                  <a:pt x="0" y="32003"/>
                </a:lnTo>
                <a:lnTo>
                  <a:pt x="416052" y="32003"/>
                </a:lnTo>
                <a:lnTo>
                  <a:pt x="495300" y="47243"/>
                </a:lnTo>
                <a:lnTo>
                  <a:pt x="400812" y="94487"/>
                </a:lnTo>
                <a:lnTo>
                  <a:pt x="416052" y="62483"/>
                </a:lnTo>
                <a:lnTo>
                  <a:pt x="0" y="624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6636" y="3590543"/>
            <a:ext cx="2078736" cy="582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16636" y="3590543"/>
            <a:ext cx="2078736" cy="582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53156" y="3617975"/>
            <a:ext cx="1539240" cy="527304"/>
          </a:xfrm>
          <a:custGeom>
            <a:avLst/>
            <a:gdLst/>
            <a:ahLst/>
            <a:cxnLst/>
            <a:rect l="l" t="t" r="r" b="b"/>
            <a:pathLst>
              <a:path w="1539240" h="527304">
                <a:moveTo>
                  <a:pt x="0" y="86867"/>
                </a:moveTo>
                <a:lnTo>
                  <a:pt x="10175" y="46065"/>
                </a:lnTo>
                <a:lnTo>
                  <a:pt x="37428" y="15388"/>
                </a:lnTo>
                <a:lnTo>
                  <a:pt x="76850" y="564"/>
                </a:lnTo>
                <a:lnTo>
                  <a:pt x="86868" y="0"/>
                </a:lnTo>
                <a:lnTo>
                  <a:pt x="1450848" y="0"/>
                </a:lnTo>
                <a:lnTo>
                  <a:pt x="1492347" y="10304"/>
                </a:lnTo>
                <a:lnTo>
                  <a:pt x="1523348" y="37499"/>
                </a:lnTo>
                <a:lnTo>
                  <a:pt x="1538536" y="76005"/>
                </a:lnTo>
                <a:lnTo>
                  <a:pt x="1539240" y="86867"/>
                </a:lnTo>
                <a:lnTo>
                  <a:pt x="1539240" y="438911"/>
                </a:lnTo>
                <a:lnTo>
                  <a:pt x="1529060" y="480092"/>
                </a:lnTo>
                <a:lnTo>
                  <a:pt x="1501973" y="510998"/>
                </a:lnTo>
                <a:lnTo>
                  <a:pt x="1463156" y="526451"/>
                </a:lnTo>
                <a:lnTo>
                  <a:pt x="1450848" y="527304"/>
                </a:lnTo>
                <a:lnTo>
                  <a:pt x="86868" y="527304"/>
                </a:lnTo>
                <a:lnTo>
                  <a:pt x="45712" y="516954"/>
                </a:lnTo>
                <a:lnTo>
                  <a:pt x="15387" y="489450"/>
                </a:lnTo>
                <a:lnTo>
                  <a:pt x="677" y="450102"/>
                </a:lnTo>
                <a:lnTo>
                  <a:pt x="0" y="438911"/>
                </a:lnTo>
                <a:lnTo>
                  <a:pt x="0" y="86867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224783" y="4126991"/>
            <a:ext cx="9144" cy="1523"/>
          </a:xfrm>
          <a:custGeom>
            <a:avLst/>
            <a:gdLst/>
            <a:ahLst/>
            <a:cxnLst/>
            <a:rect l="l" t="t" r="r" b="b"/>
            <a:pathLst>
              <a:path w="9143" h="1524">
                <a:moveTo>
                  <a:pt x="1523" y="1523"/>
                </a:moveTo>
                <a:lnTo>
                  <a:pt x="0" y="0"/>
                </a:lnTo>
                <a:lnTo>
                  <a:pt x="9143" y="1523"/>
                </a:lnTo>
                <a:lnTo>
                  <a:pt x="1523" y="152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68395" y="3602735"/>
            <a:ext cx="1539240" cy="557784"/>
          </a:xfrm>
          <a:custGeom>
            <a:avLst/>
            <a:gdLst/>
            <a:ahLst/>
            <a:cxnLst/>
            <a:rect l="l" t="t" r="r" b="b"/>
            <a:pathLst>
              <a:path w="1539240" h="557784">
                <a:moveTo>
                  <a:pt x="1502663" y="481584"/>
                </a:moveTo>
                <a:lnTo>
                  <a:pt x="1502663" y="483108"/>
                </a:lnTo>
                <a:lnTo>
                  <a:pt x="1505712" y="475488"/>
                </a:lnTo>
                <a:lnTo>
                  <a:pt x="1507236" y="469392"/>
                </a:lnTo>
                <a:lnTo>
                  <a:pt x="1507236" y="461771"/>
                </a:lnTo>
                <a:lnTo>
                  <a:pt x="1508759" y="452627"/>
                </a:lnTo>
                <a:lnTo>
                  <a:pt x="1508759" y="103632"/>
                </a:lnTo>
                <a:lnTo>
                  <a:pt x="1507236" y="94488"/>
                </a:lnTo>
                <a:lnTo>
                  <a:pt x="1507236" y="86868"/>
                </a:lnTo>
                <a:lnTo>
                  <a:pt x="1505712" y="82296"/>
                </a:lnTo>
                <a:lnTo>
                  <a:pt x="1502663" y="74676"/>
                </a:lnTo>
                <a:lnTo>
                  <a:pt x="1502663" y="76200"/>
                </a:lnTo>
                <a:lnTo>
                  <a:pt x="1499616" y="68580"/>
                </a:lnTo>
                <a:lnTo>
                  <a:pt x="1495044" y="62484"/>
                </a:lnTo>
                <a:lnTo>
                  <a:pt x="1496567" y="62484"/>
                </a:lnTo>
                <a:lnTo>
                  <a:pt x="1491995" y="56388"/>
                </a:lnTo>
                <a:lnTo>
                  <a:pt x="1491995" y="57912"/>
                </a:lnTo>
                <a:lnTo>
                  <a:pt x="1485900" y="51816"/>
                </a:lnTo>
                <a:lnTo>
                  <a:pt x="1487424" y="51816"/>
                </a:lnTo>
                <a:lnTo>
                  <a:pt x="1481328" y="47244"/>
                </a:lnTo>
                <a:lnTo>
                  <a:pt x="1482851" y="47244"/>
                </a:lnTo>
                <a:lnTo>
                  <a:pt x="1475232" y="42672"/>
                </a:lnTo>
                <a:lnTo>
                  <a:pt x="1476755" y="42672"/>
                </a:lnTo>
                <a:lnTo>
                  <a:pt x="1469136" y="39624"/>
                </a:lnTo>
                <a:lnTo>
                  <a:pt x="1470659" y="39624"/>
                </a:lnTo>
                <a:lnTo>
                  <a:pt x="1463040" y="36576"/>
                </a:lnTo>
                <a:lnTo>
                  <a:pt x="1464563" y="36576"/>
                </a:lnTo>
                <a:lnTo>
                  <a:pt x="1456944" y="33528"/>
                </a:lnTo>
                <a:lnTo>
                  <a:pt x="1458467" y="33528"/>
                </a:lnTo>
                <a:lnTo>
                  <a:pt x="1449324" y="32004"/>
                </a:lnTo>
                <a:lnTo>
                  <a:pt x="1450847" y="32004"/>
                </a:lnTo>
                <a:lnTo>
                  <a:pt x="1444751" y="30480"/>
                </a:lnTo>
                <a:lnTo>
                  <a:pt x="1450847" y="32004"/>
                </a:lnTo>
                <a:lnTo>
                  <a:pt x="1443228" y="30480"/>
                </a:lnTo>
                <a:lnTo>
                  <a:pt x="64007" y="30480"/>
                </a:lnTo>
                <a:lnTo>
                  <a:pt x="56387" y="32004"/>
                </a:lnTo>
                <a:lnTo>
                  <a:pt x="57911" y="32004"/>
                </a:lnTo>
                <a:lnTo>
                  <a:pt x="50291" y="33528"/>
                </a:lnTo>
                <a:lnTo>
                  <a:pt x="51815" y="33528"/>
                </a:lnTo>
                <a:lnTo>
                  <a:pt x="44195" y="36576"/>
                </a:lnTo>
                <a:lnTo>
                  <a:pt x="36575" y="39624"/>
                </a:lnTo>
                <a:lnTo>
                  <a:pt x="38099" y="39624"/>
                </a:lnTo>
                <a:lnTo>
                  <a:pt x="30479" y="42672"/>
                </a:lnTo>
                <a:lnTo>
                  <a:pt x="32003" y="42672"/>
                </a:lnTo>
                <a:lnTo>
                  <a:pt x="25907" y="47244"/>
                </a:lnTo>
                <a:lnTo>
                  <a:pt x="19811" y="51816"/>
                </a:lnTo>
                <a:lnTo>
                  <a:pt x="21335" y="51816"/>
                </a:lnTo>
                <a:lnTo>
                  <a:pt x="15239" y="57912"/>
                </a:lnTo>
                <a:lnTo>
                  <a:pt x="16763" y="56388"/>
                </a:lnTo>
                <a:lnTo>
                  <a:pt x="12191" y="62484"/>
                </a:lnTo>
                <a:lnTo>
                  <a:pt x="7619" y="68580"/>
                </a:lnTo>
                <a:lnTo>
                  <a:pt x="9143" y="67056"/>
                </a:lnTo>
                <a:lnTo>
                  <a:pt x="6095" y="74676"/>
                </a:lnTo>
                <a:lnTo>
                  <a:pt x="3047" y="82296"/>
                </a:lnTo>
                <a:lnTo>
                  <a:pt x="3047" y="80772"/>
                </a:lnTo>
                <a:lnTo>
                  <a:pt x="1523" y="88392"/>
                </a:lnTo>
                <a:lnTo>
                  <a:pt x="1523" y="86868"/>
                </a:lnTo>
                <a:lnTo>
                  <a:pt x="0" y="96012"/>
                </a:lnTo>
                <a:lnTo>
                  <a:pt x="0" y="460247"/>
                </a:lnTo>
                <a:lnTo>
                  <a:pt x="1523" y="469392"/>
                </a:lnTo>
                <a:lnTo>
                  <a:pt x="0" y="461771"/>
                </a:lnTo>
                <a:lnTo>
                  <a:pt x="0" y="94488"/>
                </a:lnTo>
                <a:lnTo>
                  <a:pt x="6095" y="22860"/>
                </a:lnTo>
                <a:lnTo>
                  <a:pt x="13715" y="16764"/>
                </a:lnTo>
                <a:lnTo>
                  <a:pt x="22859" y="12192"/>
                </a:lnTo>
                <a:lnTo>
                  <a:pt x="32003" y="7620"/>
                </a:lnTo>
                <a:lnTo>
                  <a:pt x="41147" y="4572"/>
                </a:lnTo>
                <a:lnTo>
                  <a:pt x="51815" y="1524"/>
                </a:lnTo>
                <a:lnTo>
                  <a:pt x="60959" y="0"/>
                </a:lnTo>
                <a:lnTo>
                  <a:pt x="1446275" y="0"/>
                </a:lnTo>
                <a:lnTo>
                  <a:pt x="1485900" y="12192"/>
                </a:lnTo>
                <a:lnTo>
                  <a:pt x="1508759" y="28956"/>
                </a:lnTo>
                <a:lnTo>
                  <a:pt x="1516379" y="36576"/>
                </a:lnTo>
                <a:lnTo>
                  <a:pt x="1508759" y="454151"/>
                </a:lnTo>
                <a:lnTo>
                  <a:pt x="1516379" y="36576"/>
                </a:lnTo>
                <a:lnTo>
                  <a:pt x="1522475" y="44196"/>
                </a:lnTo>
                <a:lnTo>
                  <a:pt x="1527047" y="53340"/>
                </a:lnTo>
                <a:lnTo>
                  <a:pt x="1531620" y="62484"/>
                </a:lnTo>
                <a:lnTo>
                  <a:pt x="1534667" y="71628"/>
                </a:lnTo>
                <a:lnTo>
                  <a:pt x="1537716" y="82296"/>
                </a:lnTo>
                <a:lnTo>
                  <a:pt x="1539240" y="92964"/>
                </a:lnTo>
                <a:lnTo>
                  <a:pt x="1539240" y="464820"/>
                </a:lnTo>
                <a:lnTo>
                  <a:pt x="1537716" y="475488"/>
                </a:lnTo>
                <a:lnTo>
                  <a:pt x="1534667" y="484632"/>
                </a:lnTo>
                <a:lnTo>
                  <a:pt x="1531620" y="495299"/>
                </a:lnTo>
                <a:lnTo>
                  <a:pt x="1527047" y="504444"/>
                </a:lnTo>
                <a:lnTo>
                  <a:pt x="1522475" y="512064"/>
                </a:lnTo>
                <a:lnTo>
                  <a:pt x="1516379" y="519684"/>
                </a:lnTo>
                <a:lnTo>
                  <a:pt x="1508759" y="527303"/>
                </a:lnTo>
                <a:lnTo>
                  <a:pt x="1502663" y="534923"/>
                </a:lnTo>
                <a:lnTo>
                  <a:pt x="1493520" y="539495"/>
                </a:lnTo>
                <a:lnTo>
                  <a:pt x="1485900" y="545592"/>
                </a:lnTo>
                <a:lnTo>
                  <a:pt x="1476755" y="550164"/>
                </a:lnTo>
                <a:lnTo>
                  <a:pt x="1467612" y="553212"/>
                </a:lnTo>
                <a:lnTo>
                  <a:pt x="1456944" y="556260"/>
                </a:lnTo>
                <a:lnTo>
                  <a:pt x="1446275" y="557784"/>
                </a:lnTo>
                <a:lnTo>
                  <a:pt x="60959" y="557784"/>
                </a:lnTo>
                <a:lnTo>
                  <a:pt x="51815" y="556260"/>
                </a:lnTo>
                <a:lnTo>
                  <a:pt x="41147" y="553212"/>
                </a:lnTo>
                <a:lnTo>
                  <a:pt x="32003" y="550164"/>
                </a:lnTo>
                <a:lnTo>
                  <a:pt x="32003" y="515112"/>
                </a:lnTo>
                <a:lnTo>
                  <a:pt x="38099" y="518160"/>
                </a:lnTo>
                <a:lnTo>
                  <a:pt x="36575" y="516636"/>
                </a:lnTo>
                <a:lnTo>
                  <a:pt x="44195" y="521208"/>
                </a:lnTo>
                <a:lnTo>
                  <a:pt x="42671" y="521208"/>
                </a:lnTo>
                <a:lnTo>
                  <a:pt x="51815" y="522732"/>
                </a:lnTo>
                <a:lnTo>
                  <a:pt x="50291" y="522732"/>
                </a:lnTo>
                <a:lnTo>
                  <a:pt x="57911" y="525780"/>
                </a:lnTo>
                <a:lnTo>
                  <a:pt x="1443228" y="525780"/>
                </a:lnTo>
                <a:lnTo>
                  <a:pt x="1450847" y="524256"/>
                </a:lnTo>
                <a:lnTo>
                  <a:pt x="1444751" y="525780"/>
                </a:lnTo>
                <a:lnTo>
                  <a:pt x="1449324" y="525780"/>
                </a:lnTo>
                <a:lnTo>
                  <a:pt x="1458467" y="522732"/>
                </a:lnTo>
                <a:lnTo>
                  <a:pt x="1456944" y="522732"/>
                </a:lnTo>
                <a:lnTo>
                  <a:pt x="1464563" y="521208"/>
                </a:lnTo>
                <a:lnTo>
                  <a:pt x="1463040" y="521208"/>
                </a:lnTo>
                <a:lnTo>
                  <a:pt x="1470659" y="518160"/>
                </a:lnTo>
                <a:lnTo>
                  <a:pt x="1469136" y="518160"/>
                </a:lnTo>
                <a:lnTo>
                  <a:pt x="1476755" y="513588"/>
                </a:lnTo>
                <a:lnTo>
                  <a:pt x="1475232" y="515112"/>
                </a:lnTo>
                <a:lnTo>
                  <a:pt x="1482851" y="509016"/>
                </a:lnTo>
                <a:lnTo>
                  <a:pt x="1481328" y="510540"/>
                </a:lnTo>
                <a:lnTo>
                  <a:pt x="1487424" y="504444"/>
                </a:lnTo>
                <a:lnTo>
                  <a:pt x="1485900" y="505968"/>
                </a:lnTo>
                <a:lnTo>
                  <a:pt x="1491995" y="499871"/>
                </a:lnTo>
                <a:lnTo>
                  <a:pt x="1491995" y="501395"/>
                </a:lnTo>
                <a:lnTo>
                  <a:pt x="1496567" y="493775"/>
                </a:lnTo>
                <a:lnTo>
                  <a:pt x="1495044" y="495299"/>
                </a:lnTo>
                <a:lnTo>
                  <a:pt x="1499616" y="487680"/>
                </a:lnTo>
                <a:lnTo>
                  <a:pt x="1499616" y="489203"/>
                </a:lnTo>
                <a:lnTo>
                  <a:pt x="1502663" y="481584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72583" y="4070603"/>
            <a:ext cx="3048" cy="9143"/>
          </a:xfrm>
          <a:custGeom>
            <a:avLst/>
            <a:gdLst/>
            <a:ahLst/>
            <a:cxnLst/>
            <a:rect l="l" t="t" r="r" b="b"/>
            <a:pathLst>
              <a:path w="3048" h="9143">
                <a:moveTo>
                  <a:pt x="1524" y="7619"/>
                </a:moveTo>
                <a:lnTo>
                  <a:pt x="0" y="9143"/>
                </a:lnTo>
                <a:lnTo>
                  <a:pt x="3048" y="0"/>
                </a:lnTo>
                <a:lnTo>
                  <a:pt x="3048" y="1523"/>
                </a:lnTo>
                <a:lnTo>
                  <a:pt x="1524" y="7619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72583" y="3683507"/>
            <a:ext cx="3048" cy="7620"/>
          </a:xfrm>
          <a:custGeom>
            <a:avLst/>
            <a:gdLst/>
            <a:ahLst/>
            <a:cxnLst/>
            <a:rect l="l" t="t" r="r" b="b"/>
            <a:pathLst>
              <a:path w="3048" h="7620">
                <a:moveTo>
                  <a:pt x="3048" y="7620"/>
                </a:moveTo>
                <a:lnTo>
                  <a:pt x="0" y="0"/>
                </a:lnTo>
                <a:lnTo>
                  <a:pt x="1524" y="1524"/>
                </a:lnTo>
                <a:lnTo>
                  <a:pt x="3048" y="6096"/>
                </a:lnTo>
                <a:lnTo>
                  <a:pt x="3048" y="762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4783" y="3633215"/>
            <a:ext cx="9144" cy="1523"/>
          </a:xfrm>
          <a:custGeom>
            <a:avLst/>
            <a:gdLst/>
            <a:ahLst/>
            <a:cxnLst/>
            <a:rect l="l" t="t" r="r" b="b"/>
            <a:pathLst>
              <a:path w="9143" h="1524">
                <a:moveTo>
                  <a:pt x="0" y="1523"/>
                </a:moveTo>
                <a:lnTo>
                  <a:pt x="7619" y="0"/>
                </a:lnTo>
                <a:lnTo>
                  <a:pt x="9143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613147" y="4126991"/>
            <a:ext cx="6095" cy="1523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1523"/>
                </a:moveTo>
                <a:lnTo>
                  <a:pt x="6095" y="0"/>
                </a:lnTo>
                <a:lnTo>
                  <a:pt x="4572" y="1523"/>
                </a:lnTo>
                <a:lnTo>
                  <a:pt x="0" y="152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89427" y="4108399"/>
            <a:ext cx="4876" cy="4876"/>
          </a:xfrm>
          <a:custGeom>
            <a:avLst/>
            <a:gdLst/>
            <a:ahLst/>
            <a:cxnLst/>
            <a:rect l="l" t="t" r="r" b="b"/>
            <a:pathLst>
              <a:path w="4876" h="4876">
                <a:moveTo>
                  <a:pt x="4876" y="4876"/>
                </a:moveTo>
                <a:lnTo>
                  <a:pt x="304" y="304"/>
                </a:lnTo>
                <a:lnTo>
                  <a:pt x="0" y="0"/>
                </a:lnTo>
                <a:lnTo>
                  <a:pt x="4876" y="4876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36391" y="3625595"/>
            <a:ext cx="54864" cy="522732"/>
          </a:xfrm>
          <a:custGeom>
            <a:avLst/>
            <a:gdLst/>
            <a:ahLst/>
            <a:cxnLst/>
            <a:rect l="l" t="t" r="r" b="b"/>
            <a:pathLst>
              <a:path w="54863" h="522732">
                <a:moveTo>
                  <a:pt x="0" y="431291"/>
                </a:moveTo>
                <a:lnTo>
                  <a:pt x="0" y="79248"/>
                </a:lnTo>
                <a:lnTo>
                  <a:pt x="1524" y="70104"/>
                </a:lnTo>
                <a:lnTo>
                  <a:pt x="3048" y="59436"/>
                </a:lnTo>
                <a:lnTo>
                  <a:pt x="4572" y="48768"/>
                </a:lnTo>
                <a:lnTo>
                  <a:pt x="9144" y="39624"/>
                </a:lnTo>
                <a:lnTo>
                  <a:pt x="12192" y="30480"/>
                </a:lnTo>
                <a:lnTo>
                  <a:pt x="18288" y="21336"/>
                </a:lnTo>
                <a:lnTo>
                  <a:pt x="24384" y="13716"/>
                </a:lnTo>
                <a:lnTo>
                  <a:pt x="30480" y="6096"/>
                </a:lnTo>
                <a:lnTo>
                  <a:pt x="38100" y="0"/>
                </a:lnTo>
                <a:lnTo>
                  <a:pt x="32004" y="71628"/>
                </a:lnTo>
                <a:lnTo>
                  <a:pt x="32004" y="438911"/>
                </a:lnTo>
                <a:lnTo>
                  <a:pt x="33528" y="446532"/>
                </a:lnTo>
                <a:lnTo>
                  <a:pt x="33528" y="445008"/>
                </a:lnTo>
                <a:lnTo>
                  <a:pt x="35052" y="454152"/>
                </a:lnTo>
                <a:lnTo>
                  <a:pt x="35052" y="452628"/>
                </a:lnTo>
                <a:lnTo>
                  <a:pt x="38100" y="460248"/>
                </a:lnTo>
                <a:lnTo>
                  <a:pt x="38100" y="458724"/>
                </a:lnTo>
                <a:lnTo>
                  <a:pt x="41148" y="466343"/>
                </a:lnTo>
                <a:lnTo>
                  <a:pt x="39624" y="464820"/>
                </a:lnTo>
                <a:lnTo>
                  <a:pt x="44195" y="472439"/>
                </a:lnTo>
                <a:lnTo>
                  <a:pt x="44195" y="470915"/>
                </a:lnTo>
                <a:lnTo>
                  <a:pt x="48768" y="478535"/>
                </a:lnTo>
                <a:lnTo>
                  <a:pt x="47244" y="477011"/>
                </a:lnTo>
                <a:lnTo>
                  <a:pt x="51816" y="481584"/>
                </a:lnTo>
                <a:lnTo>
                  <a:pt x="54864" y="522732"/>
                </a:lnTo>
                <a:lnTo>
                  <a:pt x="45719" y="516635"/>
                </a:lnTo>
                <a:lnTo>
                  <a:pt x="38100" y="512063"/>
                </a:lnTo>
                <a:lnTo>
                  <a:pt x="30480" y="504443"/>
                </a:lnTo>
                <a:lnTo>
                  <a:pt x="24384" y="496824"/>
                </a:lnTo>
                <a:lnTo>
                  <a:pt x="18288" y="489204"/>
                </a:lnTo>
                <a:lnTo>
                  <a:pt x="12192" y="480060"/>
                </a:lnTo>
                <a:lnTo>
                  <a:pt x="9144" y="472439"/>
                </a:lnTo>
                <a:lnTo>
                  <a:pt x="4572" y="461772"/>
                </a:lnTo>
                <a:lnTo>
                  <a:pt x="3048" y="452628"/>
                </a:lnTo>
                <a:lnTo>
                  <a:pt x="1524" y="441960"/>
                </a:lnTo>
                <a:lnTo>
                  <a:pt x="0" y="431291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83635" y="4102607"/>
            <a:ext cx="22860" cy="50292"/>
          </a:xfrm>
          <a:custGeom>
            <a:avLst/>
            <a:gdLst/>
            <a:ahLst/>
            <a:cxnLst/>
            <a:rect l="l" t="t" r="r" b="b"/>
            <a:pathLst>
              <a:path w="22860" h="50292">
                <a:moveTo>
                  <a:pt x="0" y="0"/>
                </a:moveTo>
                <a:lnTo>
                  <a:pt x="5791" y="5791"/>
                </a:lnTo>
                <a:lnTo>
                  <a:pt x="6096" y="6096"/>
                </a:lnTo>
                <a:lnTo>
                  <a:pt x="10668" y="10668"/>
                </a:lnTo>
                <a:lnTo>
                  <a:pt x="10668" y="9144"/>
                </a:lnTo>
                <a:lnTo>
                  <a:pt x="15240" y="13716"/>
                </a:lnTo>
                <a:lnTo>
                  <a:pt x="22860" y="18288"/>
                </a:lnTo>
                <a:lnTo>
                  <a:pt x="16764" y="15240"/>
                </a:lnTo>
                <a:lnTo>
                  <a:pt x="16764" y="50292"/>
                </a:lnTo>
                <a:lnTo>
                  <a:pt x="7620" y="45720"/>
                </a:lnTo>
                <a:lnTo>
                  <a:pt x="4572" y="4572"/>
                </a:lnTo>
                <a:lnTo>
                  <a:pt x="0" y="0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93848" y="3834384"/>
            <a:ext cx="559308" cy="94488"/>
          </a:xfrm>
          <a:custGeom>
            <a:avLst/>
            <a:gdLst/>
            <a:ahLst/>
            <a:cxnLst/>
            <a:rect l="l" t="t" r="r" b="b"/>
            <a:pathLst>
              <a:path w="559308" h="94487">
                <a:moveTo>
                  <a:pt x="480060" y="62483"/>
                </a:moveTo>
                <a:lnTo>
                  <a:pt x="559308" y="47243"/>
                </a:lnTo>
                <a:lnTo>
                  <a:pt x="464819" y="94487"/>
                </a:lnTo>
                <a:lnTo>
                  <a:pt x="464819" y="62483"/>
                </a:lnTo>
                <a:lnTo>
                  <a:pt x="480060" y="30479"/>
                </a:lnTo>
                <a:lnTo>
                  <a:pt x="559308" y="47243"/>
                </a:lnTo>
                <a:lnTo>
                  <a:pt x="480060" y="62483"/>
                </a:lnTo>
                <a:close/>
              </a:path>
              <a:path w="559308" h="94487">
                <a:moveTo>
                  <a:pt x="295656" y="47243"/>
                </a:moveTo>
                <a:lnTo>
                  <a:pt x="280416" y="30479"/>
                </a:lnTo>
                <a:lnTo>
                  <a:pt x="464819" y="30479"/>
                </a:lnTo>
                <a:lnTo>
                  <a:pt x="295656" y="47243"/>
                </a:lnTo>
                <a:close/>
              </a:path>
              <a:path w="559308" h="94487">
                <a:moveTo>
                  <a:pt x="280416" y="62483"/>
                </a:moveTo>
                <a:lnTo>
                  <a:pt x="263652" y="62483"/>
                </a:lnTo>
                <a:lnTo>
                  <a:pt x="263652" y="47243"/>
                </a:lnTo>
                <a:lnTo>
                  <a:pt x="280416" y="62483"/>
                </a:lnTo>
                <a:close/>
              </a:path>
              <a:path w="559308" h="94487">
                <a:moveTo>
                  <a:pt x="263652" y="62483"/>
                </a:moveTo>
                <a:lnTo>
                  <a:pt x="0" y="62483"/>
                </a:lnTo>
                <a:lnTo>
                  <a:pt x="0" y="30479"/>
                </a:lnTo>
                <a:lnTo>
                  <a:pt x="280416" y="30479"/>
                </a:lnTo>
                <a:lnTo>
                  <a:pt x="295656" y="47243"/>
                </a:lnTo>
                <a:lnTo>
                  <a:pt x="464819" y="30479"/>
                </a:lnTo>
                <a:lnTo>
                  <a:pt x="464819" y="0"/>
                </a:lnTo>
                <a:lnTo>
                  <a:pt x="559308" y="47243"/>
                </a:lnTo>
                <a:lnTo>
                  <a:pt x="480060" y="30479"/>
                </a:lnTo>
                <a:lnTo>
                  <a:pt x="464819" y="62483"/>
                </a:lnTo>
                <a:lnTo>
                  <a:pt x="280416" y="62483"/>
                </a:lnTo>
                <a:lnTo>
                  <a:pt x="263652" y="47243"/>
                </a:lnTo>
                <a:lnTo>
                  <a:pt x="263652" y="6248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53156" y="5443727"/>
            <a:ext cx="1539240" cy="527304"/>
          </a:xfrm>
          <a:custGeom>
            <a:avLst/>
            <a:gdLst/>
            <a:ahLst/>
            <a:cxnLst/>
            <a:rect l="l" t="t" r="r" b="b"/>
            <a:pathLst>
              <a:path w="1539240" h="527304">
                <a:moveTo>
                  <a:pt x="0" y="88391"/>
                </a:moveTo>
                <a:lnTo>
                  <a:pt x="10005" y="46892"/>
                </a:lnTo>
                <a:lnTo>
                  <a:pt x="36834" y="15891"/>
                </a:lnTo>
                <a:lnTo>
                  <a:pt x="75703" y="703"/>
                </a:lnTo>
                <a:lnTo>
                  <a:pt x="86868" y="0"/>
                </a:lnTo>
                <a:lnTo>
                  <a:pt x="1450848" y="0"/>
                </a:lnTo>
                <a:lnTo>
                  <a:pt x="1492028" y="10179"/>
                </a:lnTo>
                <a:lnTo>
                  <a:pt x="1522934" y="37266"/>
                </a:lnTo>
                <a:lnTo>
                  <a:pt x="1538387" y="76083"/>
                </a:lnTo>
                <a:lnTo>
                  <a:pt x="1539240" y="88391"/>
                </a:lnTo>
                <a:lnTo>
                  <a:pt x="1539240" y="440435"/>
                </a:lnTo>
                <a:lnTo>
                  <a:pt x="1528890" y="480917"/>
                </a:lnTo>
                <a:lnTo>
                  <a:pt x="1501386" y="511499"/>
                </a:lnTo>
                <a:lnTo>
                  <a:pt x="1462039" y="526600"/>
                </a:lnTo>
                <a:lnTo>
                  <a:pt x="1450848" y="527304"/>
                </a:lnTo>
                <a:lnTo>
                  <a:pt x="86868" y="527304"/>
                </a:lnTo>
                <a:lnTo>
                  <a:pt x="45390" y="516825"/>
                </a:lnTo>
                <a:lnTo>
                  <a:pt x="14979" y="489207"/>
                </a:lnTo>
                <a:lnTo>
                  <a:pt x="544" y="450178"/>
                </a:lnTo>
                <a:lnTo>
                  <a:pt x="0" y="440435"/>
                </a:lnTo>
                <a:lnTo>
                  <a:pt x="0" y="88391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24783" y="5460491"/>
            <a:ext cx="9144" cy="1523"/>
          </a:xfrm>
          <a:custGeom>
            <a:avLst/>
            <a:gdLst/>
            <a:ahLst/>
            <a:cxnLst/>
            <a:rect l="l" t="t" r="r" b="b"/>
            <a:pathLst>
              <a:path w="9143" h="1524">
                <a:moveTo>
                  <a:pt x="0" y="1523"/>
                </a:moveTo>
                <a:lnTo>
                  <a:pt x="7619" y="0"/>
                </a:lnTo>
                <a:lnTo>
                  <a:pt x="9143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77155" y="5458967"/>
            <a:ext cx="7620" cy="73152"/>
          </a:xfrm>
          <a:custGeom>
            <a:avLst/>
            <a:gdLst/>
            <a:ahLst/>
            <a:cxnLst/>
            <a:rect l="l" t="t" r="r" b="b"/>
            <a:pathLst>
              <a:path w="7620" h="73151">
                <a:moveTo>
                  <a:pt x="7620" y="7619"/>
                </a:moveTo>
                <a:lnTo>
                  <a:pt x="0" y="73151"/>
                </a:lnTo>
                <a:lnTo>
                  <a:pt x="0" y="0"/>
                </a:lnTo>
                <a:lnTo>
                  <a:pt x="7620" y="7619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36391" y="5452871"/>
            <a:ext cx="97536" cy="533400"/>
          </a:xfrm>
          <a:custGeom>
            <a:avLst/>
            <a:gdLst/>
            <a:ahLst/>
            <a:cxnLst/>
            <a:rect l="l" t="t" r="r" b="b"/>
            <a:pathLst>
              <a:path w="97536" h="533400">
                <a:moveTo>
                  <a:pt x="62484" y="490728"/>
                </a:moveTo>
                <a:lnTo>
                  <a:pt x="70104" y="495300"/>
                </a:lnTo>
                <a:lnTo>
                  <a:pt x="68580" y="493776"/>
                </a:lnTo>
                <a:lnTo>
                  <a:pt x="76200" y="496824"/>
                </a:lnTo>
                <a:lnTo>
                  <a:pt x="74676" y="496824"/>
                </a:lnTo>
                <a:lnTo>
                  <a:pt x="83820" y="499872"/>
                </a:lnTo>
                <a:lnTo>
                  <a:pt x="82296" y="499872"/>
                </a:lnTo>
                <a:lnTo>
                  <a:pt x="89916" y="501396"/>
                </a:lnTo>
                <a:lnTo>
                  <a:pt x="88391" y="501396"/>
                </a:lnTo>
                <a:lnTo>
                  <a:pt x="97536" y="502920"/>
                </a:lnTo>
                <a:lnTo>
                  <a:pt x="96012" y="502920"/>
                </a:lnTo>
                <a:lnTo>
                  <a:pt x="92964" y="533400"/>
                </a:lnTo>
                <a:lnTo>
                  <a:pt x="83820" y="531876"/>
                </a:lnTo>
                <a:lnTo>
                  <a:pt x="73152" y="530352"/>
                </a:lnTo>
                <a:lnTo>
                  <a:pt x="64008" y="525780"/>
                </a:lnTo>
                <a:lnTo>
                  <a:pt x="54864" y="521208"/>
                </a:lnTo>
                <a:lnTo>
                  <a:pt x="45719" y="516635"/>
                </a:lnTo>
                <a:lnTo>
                  <a:pt x="38100" y="510539"/>
                </a:lnTo>
                <a:lnTo>
                  <a:pt x="30480" y="504443"/>
                </a:lnTo>
                <a:lnTo>
                  <a:pt x="24384" y="496824"/>
                </a:lnTo>
                <a:lnTo>
                  <a:pt x="18288" y="489204"/>
                </a:lnTo>
                <a:lnTo>
                  <a:pt x="12192" y="480060"/>
                </a:lnTo>
                <a:lnTo>
                  <a:pt x="9144" y="470915"/>
                </a:lnTo>
                <a:lnTo>
                  <a:pt x="4572" y="461772"/>
                </a:lnTo>
                <a:lnTo>
                  <a:pt x="3048" y="451104"/>
                </a:lnTo>
                <a:lnTo>
                  <a:pt x="1524" y="440435"/>
                </a:lnTo>
                <a:lnTo>
                  <a:pt x="0" y="431291"/>
                </a:lnTo>
                <a:lnTo>
                  <a:pt x="0" y="79248"/>
                </a:lnTo>
                <a:lnTo>
                  <a:pt x="1524" y="68580"/>
                </a:lnTo>
                <a:lnTo>
                  <a:pt x="3048" y="57912"/>
                </a:lnTo>
                <a:lnTo>
                  <a:pt x="4572" y="48768"/>
                </a:lnTo>
                <a:lnTo>
                  <a:pt x="9144" y="39624"/>
                </a:lnTo>
                <a:lnTo>
                  <a:pt x="12192" y="30480"/>
                </a:lnTo>
                <a:lnTo>
                  <a:pt x="18288" y="21336"/>
                </a:lnTo>
                <a:lnTo>
                  <a:pt x="24384" y="13716"/>
                </a:lnTo>
                <a:lnTo>
                  <a:pt x="30480" y="6096"/>
                </a:lnTo>
                <a:lnTo>
                  <a:pt x="38100" y="0"/>
                </a:lnTo>
                <a:lnTo>
                  <a:pt x="32004" y="71628"/>
                </a:lnTo>
                <a:lnTo>
                  <a:pt x="32004" y="438911"/>
                </a:lnTo>
                <a:lnTo>
                  <a:pt x="33528" y="446532"/>
                </a:lnTo>
                <a:lnTo>
                  <a:pt x="33528" y="445008"/>
                </a:lnTo>
                <a:lnTo>
                  <a:pt x="35052" y="452628"/>
                </a:lnTo>
                <a:lnTo>
                  <a:pt x="35052" y="451104"/>
                </a:lnTo>
                <a:lnTo>
                  <a:pt x="38100" y="458724"/>
                </a:lnTo>
                <a:lnTo>
                  <a:pt x="41148" y="466343"/>
                </a:lnTo>
                <a:lnTo>
                  <a:pt x="39624" y="464820"/>
                </a:lnTo>
                <a:lnTo>
                  <a:pt x="44195" y="470915"/>
                </a:lnTo>
                <a:lnTo>
                  <a:pt x="48768" y="477011"/>
                </a:lnTo>
                <a:lnTo>
                  <a:pt x="47244" y="475487"/>
                </a:lnTo>
                <a:lnTo>
                  <a:pt x="53339" y="481584"/>
                </a:lnTo>
                <a:lnTo>
                  <a:pt x="51816" y="481584"/>
                </a:lnTo>
                <a:lnTo>
                  <a:pt x="57912" y="486156"/>
                </a:lnTo>
                <a:lnTo>
                  <a:pt x="64008" y="490728"/>
                </a:lnTo>
                <a:lnTo>
                  <a:pt x="62484" y="490728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68395" y="5428487"/>
            <a:ext cx="1539240" cy="559308"/>
          </a:xfrm>
          <a:custGeom>
            <a:avLst/>
            <a:gdLst/>
            <a:ahLst/>
            <a:cxnLst/>
            <a:rect l="l" t="t" r="r" b="b"/>
            <a:pathLst>
              <a:path w="1539240" h="559308">
                <a:moveTo>
                  <a:pt x="1499616" y="490727"/>
                </a:moveTo>
                <a:lnTo>
                  <a:pt x="1502663" y="483108"/>
                </a:lnTo>
                <a:lnTo>
                  <a:pt x="1505712" y="475488"/>
                </a:lnTo>
                <a:lnTo>
                  <a:pt x="1507236" y="470916"/>
                </a:lnTo>
                <a:lnTo>
                  <a:pt x="1507236" y="463295"/>
                </a:lnTo>
                <a:lnTo>
                  <a:pt x="1508759" y="454151"/>
                </a:lnTo>
                <a:lnTo>
                  <a:pt x="1508759" y="105156"/>
                </a:lnTo>
                <a:lnTo>
                  <a:pt x="1507236" y="96012"/>
                </a:lnTo>
                <a:lnTo>
                  <a:pt x="1507236" y="89916"/>
                </a:lnTo>
                <a:lnTo>
                  <a:pt x="1504187" y="80772"/>
                </a:lnTo>
                <a:lnTo>
                  <a:pt x="1505712" y="82296"/>
                </a:lnTo>
                <a:lnTo>
                  <a:pt x="1502663" y="74676"/>
                </a:lnTo>
                <a:lnTo>
                  <a:pt x="1502663" y="76200"/>
                </a:lnTo>
                <a:lnTo>
                  <a:pt x="1499616" y="68580"/>
                </a:lnTo>
                <a:lnTo>
                  <a:pt x="1499616" y="70104"/>
                </a:lnTo>
                <a:lnTo>
                  <a:pt x="1495044" y="62484"/>
                </a:lnTo>
                <a:lnTo>
                  <a:pt x="1496567" y="64008"/>
                </a:lnTo>
                <a:lnTo>
                  <a:pt x="1491995" y="57912"/>
                </a:lnTo>
                <a:lnTo>
                  <a:pt x="1485900" y="51816"/>
                </a:lnTo>
                <a:lnTo>
                  <a:pt x="1487424" y="53340"/>
                </a:lnTo>
                <a:lnTo>
                  <a:pt x="1481328" y="47244"/>
                </a:lnTo>
                <a:lnTo>
                  <a:pt x="1482851" y="48768"/>
                </a:lnTo>
                <a:lnTo>
                  <a:pt x="1475232" y="44196"/>
                </a:lnTo>
                <a:lnTo>
                  <a:pt x="1476755" y="44196"/>
                </a:lnTo>
                <a:lnTo>
                  <a:pt x="1469136" y="39624"/>
                </a:lnTo>
                <a:lnTo>
                  <a:pt x="1470659" y="41148"/>
                </a:lnTo>
                <a:lnTo>
                  <a:pt x="1463040" y="36576"/>
                </a:lnTo>
                <a:lnTo>
                  <a:pt x="1464563" y="38100"/>
                </a:lnTo>
                <a:lnTo>
                  <a:pt x="1456944" y="35052"/>
                </a:lnTo>
                <a:lnTo>
                  <a:pt x="1458467" y="35052"/>
                </a:lnTo>
                <a:lnTo>
                  <a:pt x="1449324" y="33528"/>
                </a:lnTo>
                <a:lnTo>
                  <a:pt x="1450847" y="33528"/>
                </a:lnTo>
                <a:lnTo>
                  <a:pt x="1444751" y="32004"/>
                </a:lnTo>
                <a:lnTo>
                  <a:pt x="1450847" y="33528"/>
                </a:lnTo>
                <a:lnTo>
                  <a:pt x="1443228" y="32004"/>
                </a:lnTo>
                <a:lnTo>
                  <a:pt x="64007" y="32004"/>
                </a:lnTo>
                <a:lnTo>
                  <a:pt x="56387" y="33528"/>
                </a:lnTo>
                <a:lnTo>
                  <a:pt x="57911" y="33528"/>
                </a:lnTo>
                <a:lnTo>
                  <a:pt x="50291" y="35052"/>
                </a:lnTo>
                <a:lnTo>
                  <a:pt x="51815" y="35052"/>
                </a:lnTo>
                <a:lnTo>
                  <a:pt x="44195" y="38100"/>
                </a:lnTo>
                <a:lnTo>
                  <a:pt x="44195" y="36576"/>
                </a:lnTo>
                <a:lnTo>
                  <a:pt x="36575" y="41148"/>
                </a:lnTo>
                <a:lnTo>
                  <a:pt x="38099" y="39624"/>
                </a:lnTo>
                <a:lnTo>
                  <a:pt x="30479" y="44196"/>
                </a:lnTo>
                <a:lnTo>
                  <a:pt x="32003" y="44196"/>
                </a:lnTo>
                <a:lnTo>
                  <a:pt x="25907" y="48768"/>
                </a:lnTo>
                <a:lnTo>
                  <a:pt x="25907" y="47244"/>
                </a:lnTo>
                <a:lnTo>
                  <a:pt x="19811" y="53340"/>
                </a:lnTo>
                <a:lnTo>
                  <a:pt x="21335" y="51816"/>
                </a:lnTo>
                <a:lnTo>
                  <a:pt x="15239" y="57912"/>
                </a:lnTo>
                <a:lnTo>
                  <a:pt x="16763" y="57912"/>
                </a:lnTo>
                <a:lnTo>
                  <a:pt x="12191" y="64008"/>
                </a:lnTo>
                <a:lnTo>
                  <a:pt x="12191" y="62484"/>
                </a:lnTo>
                <a:lnTo>
                  <a:pt x="7619" y="70104"/>
                </a:lnTo>
                <a:lnTo>
                  <a:pt x="9143" y="68580"/>
                </a:lnTo>
                <a:lnTo>
                  <a:pt x="6095" y="76200"/>
                </a:lnTo>
                <a:lnTo>
                  <a:pt x="6095" y="74676"/>
                </a:lnTo>
                <a:lnTo>
                  <a:pt x="3047" y="83820"/>
                </a:lnTo>
                <a:lnTo>
                  <a:pt x="3047" y="80772"/>
                </a:lnTo>
                <a:lnTo>
                  <a:pt x="1523" y="89916"/>
                </a:lnTo>
                <a:lnTo>
                  <a:pt x="1523" y="88392"/>
                </a:lnTo>
                <a:lnTo>
                  <a:pt x="0" y="97536"/>
                </a:lnTo>
                <a:lnTo>
                  <a:pt x="0" y="461771"/>
                </a:lnTo>
                <a:lnTo>
                  <a:pt x="1523" y="470916"/>
                </a:lnTo>
                <a:lnTo>
                  <a:pt x="0" y="463295"/>
                </a:lnTo>
                <a:lnTo>
                  <a:pt x="0" y="96012"/>
                </a:lnTo>
                <a:lnTo>
                  <a:pt x="6095" y="24384"/>
                </a:lnTo>
                <a:lnTo>
                  <a:pt x="41147" y="4572"/>
                </a:lnTo>
                <a:lnTo>
                  <a:pt x="60959" y="0"/>
                </a:lnTo>
                <a:lnTo>
                  <a:pt x="1446275" y="0"/>
                </a:lnTo>
                <a:lnTo>
                  <a:pt x="1485900" y="12192"/>
                </a:lnTo>
                <a:lnTo>
                  <a:pt x="1493520" y="18288"/>
                </a:lnTo>
                <a:lnTo>
                  <a:pt x="1502663" y="24384"/>
                </a:lnTo>
                <a:lnTo>
                  <a:pt x="1508759" y="30480"/>
                </a:lnTo>
                <a:lnTo>
                  <a:pt x="1507236" y="88392"/>
                </a:lnTo>
                <a:lnTo>
                  <a:pt x="1508759" y="30480"/>
                </a:lnTo>
                <a:lnTo>
                  <a:pt x="1508759" y="103632"/>
                </a:lnTo>
                <a:lnTo>
                  <a:pt x="1516379" y="38100"/>
                </a:lnTo>
                <a:lnTo>
                  <a:pt x="1508759" y="455675"/>
                </a:lnTo>
                <a:lnTo>
                  <a:pt x="1516379" y="38100"/>
                </a:lnTo>
                <a:lnTo>
                  <a:pt x="1522475" y="45720"/>
                </a:lnTo>
                <a:lnTo>
                  <a:pt x="1527047" y="54864"/>
                </a:lnTo>
                <a:lnTo>
                  <a:pt x="1531620" y="64008"/>
                </a:lnTo>
                <a:lnTo>
                  <a:pt x="1534667" y="73152"/>
                </a:lnTo>
                <a:lnTo>
                  <a:pt x="1537716" y="82296"/>
                </a:lnTo>
                <a:lnTo>
                  <a:pt x="1539240" y="92964"/>
                </a:lnTo>
                <a:lnTo>
                  <a:pt x="1539240" y="464819"/>
                </a:lnTo>
                <a:lnTo>
                  <a:pt x="1537716" y="475488"/>
                </a:lnTo>
                <a:lnTo>
                  <a:pt x="1534667" y="486156"/>
                </a:lnTo>
                <a:lnTo>
                  <a:pt x="1531620" y="495299"/>
                </a:lnTo>
                <a:lnTo>
                  <a:pt x="1527047" y="504444"/>
                </a:lnTo>
                <a:lnTo>
                  <a:pt x="1522475" y="513588"/>
                </a:lnTo>
                <a:lnTo>
                  <a:pt x="1516379" y="521208"/>
                </a:lnTo>
                <a:lnTo>
                  <a:pt x="1508759" y="528827"/>
                </a:lnTo>
                <a:lnTo>
                  <a:pt x="1502663" y="534923"/>
                </a:lnTo>
                <a:lnTo>
                  <a:pt x="1493520" y="541019"/>
                </a:lnTo>
                <a:lnTo>
                  <a:pt x="1485900" y="545592"/>
                </a:lnTo>
                <a:lnTo>
                  <a:pt x="1476755" y="550164"/>
                </a:lnTo>
                <a:lnTo>
                  <a:pt x="1467612" y="554736"/>
                </a:lnTo>
                <a:lnTo>
                  <a:pt x="1456944" y="556260"/>
                </a:lnTo>
                <a:lnTo>
                  <a:pt x="1446275" y="557784"/>
                </a:lnTo>
                <a:lnTo>
                  <a:pt x="1437132" y="559308"/>
                </a:lnTo>
                <a:lnTo>
                  <a:pt x="71627" y="559308"/>
                </a:lnTo>
                <a:lnTo>
                  <a:pt x="60959" y="557784"/>
                </a:lnTo>
                <a:lnTo>
                  <a:pt x="64007" y="527304"/>
                </a:lnTo>
                <a:lnTo>
                  <a:pt x="1443228" y="527304"/>
                </a:lnTo>
                <a:lnTo>
                  <a:pt x="1450847" y="525780"/>
                </a:lnTo>
                <a:lnTo>
                  <a:pt x="1444751" y="527304"/>
                </a:lnTo>
                <a:lnTo>
                  <a:pt x="1450847" y="525780"/>
                </a:lnTo>
                <a:lnTo>
                  <a:pt x="1449324" y="525780"/>
                </a:lnTo>
                <a:lnTo>
                  <a:pt x="1458467" y="524256"/>
                </a:lnTo>
                <a:lnTo>
                  <a:pt x="1456944" y="524256"/>
                </a:lnTo>
                <a:lnTo>
                  <a:pt x="1464563" y="521208"/>
                </a:lnTo>
                <a:lnTo>
                  <a:pt x="1463040" y="521208"/>
                </a:lnTo>
                <a:lnTo>
                  <a:pt x="1470659" y="518160"/>
                </a:lnTo>
                <a:lnTo>
                  <a:pt x="1469136" y="519684"/>
                </a:lnTo>
                <a:lnTo>
                  <a:pt x="1476755" y="515112"/>
                </a:lnTo>
                <a:lnTo>
                  <a:pt x="1475232" y="515112"/>
                </a:lnTo>
                <a:lnTo>
                  <a:pt x="1482851" y="510540"/>
                </a:lnTo>
                <a:lnTo>
                  <a:pt x="1481328" y="510540"/>
                </a:lnTo>
                <a:lnTo>
                  <a:pt x="1487424" y="505968"/>
                </a:lnTo>
                <a:lnTo>
                  <a:pt x="1485900" y="505968"/>
                </a:lnTo>
                <a:lnTo>
                  <a:pt x="1491995" y="499871"/>
                </a:lnTo>
                <a:lnTo>
                  <a:pt x="1491995" y="501395"/>
                </a:lnTo>
                <a:lnTo>
                  <a:pt x="1496567" y="495299"/>
                </a:lnTo>
                <a:lnTo>
                  <a:pt x="1495044" y="495299"/>
                </a:lnTo>
                <a:lnTo>
                  <a:pt x="1499616" y="489204"/>
                </a:lnTo>
                <a:lnTo>
                  <a:pt x="1499616" y="490727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72583" y="5897879"/>
            <a:ext cx="3048" cy="7619"/>
          </a:xfrm>
          <a:custGeom>
            <a:avLst/>
            <a:gdLst/>
            <a:ahLst/>
            <a:cxnLst/>
            <a:rect l="l" t="t" r="r" b="b"/>
            <a:pathLst>
              <a:path w="3048" h="7619">
                <a:moveTo>
                  <a:pt x="1524" y="6095"/>
                </a:moveTo>
                <a:lnTo>
                  <a:pt x="0" y="7619"/>
                </a:lnTo>
                <a:lnTo>
                  <a:pt x="3048" y="0"/>
                </a:lnTo>
                <a:lnTo>
                  <a:pt x="3048" y="1523"/>
                </a:lnTo>
                <a:lnTo>
                  <a:pt x="1524" y="6095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593848" y="3864864"/>
            <a:ext cx="559308" cy="1889759"/>
          </a:xfrm>
          <a:custGeom>
            <a:avLst/>
            <a:gdLst/>
            <a:ahLst/>
            <a:cxnLst/>
            <a:rect l="l" t="t" r="r" b="b"/>
            <a:pathLst>
              <a:path w="559308" h="1889759">
                <a:moveTo>
                  <a:pt x="295656" y="1827275"/>
                </a:moveTo>
                <a:lnTo>
                  <a:pt x="464819" y="1827275"/>
                </a:lnTo>
                <a:lnTo>
                  <a:pt x="295656" y="1842516"/>
                </a:lnTo>
                <a:lnTo>
                  <a:pt x="280416" y="1827275"/>
                </a:lnTo>
                <a:lnTo>
                  <a:pt x="295656" y="0"/>
                </a:lnTo>
                <a:lnTo>
                  <a:pt x="295656" y="1827275"/>
                </a:lnTo>
                <a:close/>
              </a:path>
              <a:path w="559308" h="1889759">
                <a:moveTo>
                  <a:pt x="280416" y="32004"/>
                </a:moveTo>
                <a:lnTo>
                  <a:pt x="263652" y="1859279"/>
                </a:lnTo>
                <a:lnTo>
                  <a:pt x="263652" y="16764"/>
                </a:lnTo>
                <a:lnTo>
                  <a:pt x="280416" y="32004"/>
                </a:lnTo>
                <a:close/>
              </a:path>
              <a:path w="559308" h="1889759">
                <a:moveTo>
                  <a:pt x="480060" y="1859279"/>
                </a:moveTo>
                <a:lnTo>
                  <a:pt x="559308" y="1842516"/>
                </a:lnTo>
                <a:lnTo>
                  <a:pt x="464819" y="1889759"/>
                </a:lnTo>
                <a:lnTo>
                  <a:pt x="464819" y="1859279"/>
                </a:lnTo>
                <a:lnTo>
                  <a:pt x="480060" y="1827275"/>
                </a:lnTo>
                <a:lnTo>
                  <a:pt x="559308" y="1842516"/>
                </a:lnTo>
                <a:lnTo>
                  <a:pt x="480060" y="1859279"/>
                </a:lnTo>
                <a:close/>
              </a:path>
              <a:path w="559308" h="1889759">
                <a:moveTo>
                  <a:pt x="263652" y="32004"/>
                </a:moveTo>
                <a:lnTo>
                  <a:pt x="0" y="32004"/>
                </a:lnTo>
                <a:lnTo>
                  <a:pt x="0" y="0"/>
                </a:lnTo>
                <a:lnTo>
                  <a:pt x="295656" y="0"/>
                </a:lnTo>
                <a:lnTo>
                  <a:pt x="280416" y="1827275"/>
                </a:lnTo>
                <a:lnTo>
                  <a:pt x="295656" y="1842516"/>
                </a:lnTo>
                <a:lnTo>
                  <a:pt x="464819" y="1827275"/>
                </a:lnTo>
                <a:lnTo>
                  <a:pt x="464819" y="1795271"/>
                </a:lnTo>
                <a:lnTo>
                  <a:pt x="559308" y="1842516"/>
                </a:lnTo>
                <a:lnTo>
                  <a:pt x="480060" y="1827275"/>
                </a:lnTo>
                <a:lnTo>
                  <a:pt x="464819" y="1859279"/>
                </a:lnTo>
                <a:lnTo>
                  <a:pt x="263652" y="1859279"/>
                </a:lnTo>
                <a:lnTo>
                  <a:pt x="280416" y="32004"/>
                </a:lnTo>
                <a:lnTo>
                  <a:pt x="263652" y="16764"/>
                </a:lnTo>
                <a:lnTo>
                  <a:pt x="263652" y="32004"/>
                </a:lnTo>
                <a:close/>
              </a:path>
            </a:pathLst>
          </a:custGeom>
          <a:solidFill>
            <a:srgbClr val="ED7C3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73039" y="3617975"/>
            <a:ext cx="1319783" cy="355092"/>
          </a:xfrm>
          <a:custGeom>
            <a:avLst/>
            <a:gdLst/>
            <a:ahLst/>
            <a:cxnLst/>
            <a:rect l="l" t="t" r="r" b="b"/>
            <a:pathLst>
              <a:path w="1319783" h="355092">
                <a:moveTo>
                  <a:pt x="0" y="59436"/>
                </a:moveTo>
                <a:lnTo>
                  <a:pt x="14265" y="20243"/>
                </a:lnTo>
                <a:lnTo>
                  <a:pt x="50250" y="663"/>
                </a:lnTo>
                <a:lnTo>
                  <a:pt x="59436" y="0"/>
                </a:lnTo>
                <a:lnTo>
                  <a:pt x="1260348" y="0"/>
                </a:lnTo>
                <a:lnTo>
                  <a:pt x="1298920" y="14265"/>
                </a:lnTo>
                <a:lnTo>
                  <a:pt x="1319083" y="50250"/>
                </a:lnTo>
                <a:lnTo>
                  <a:pt x="1319783" y="59436"/>
                </a:lnTo>
                <a:lnTo>
                  <a:pt x="1319783" y="295655"/>
                </a:lnTo>
                <a:lnTo>
                  <a:pt x="1305004" y="334228"/>
                </a:lnTo>
                <a:lnTo>
                  <a:pt x="1269182" y="354391"/>
                </a:lnTo>
                <a:lnTo>
                  <a:pt x="1260348" y="355092"/>
                </a:lnTo>
                <a:lnTo>
                  <a:pt x="59436" y="355092"/>
                </a:lnTo>
                <a:lnTo>
                  <a:pt x="20243" y="340312"/>
                </a:lnTo>
                <a:lnTo>
                  <a:pt x="663" y="304490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282184" y="3605784"/>
            <a:ext cx="48768" cy="62484"/>
          </a:xfrm>
          <a:custGeom>
            <a:avLst/>
            <a:gdLst/>
            <a:ahLst/>
            <a:cxnLst/>
            <a:rect l="l" t="t" r="r" b="b"/>
            <a:pathLst>
              <a:path w="48767" h="62484">
                <a:moveTo>
                  <a:pt x="44195" y="24383"/>
                </a:moveTo>
                <a:lnTo>
                  <a:pt x="39623" y="24383"/>
                </a:lnTo>
                <a:lnTo>
                  <a:pt x="30479" y="27431"/>
                </a:lnTo>
                <a:lnTo>
                  <a:pt x="32003" y="27431"/>
                </a:lnTo>
                <a:lnTo>
                  <a:pt x="22859" y="32003"/>
                </a:lnTo>
                <a:lnTo>
                  <a:pt x="24383" y="30479"/>
                </a:lnTo>
                <a:lnTo>
                  <a:pt x="16071" y="37407"/>
                </a:lnTo>
                <a:lnTo>
                  <a:pt x="16763" y="36575"/>
                </a:lnTo>
                <a:lnTo>
                  <a:pt x="15239" y="38099"/>
                </a:lnTo>
                <a:lnTo>
                  <a:pt x="9143" y="45719"/>
                </a:lnTo>
                <a:lnTo>
                  <a:pt x="10667" y="44195"/>
                </a:lnTo>
                <a:lnTo>
                  <a:pt x="6095" y="53339"/>
                </a:lnTo>
                <a:lnTo>
                  <a:pt x="6095" y="51815"/>
                </a:lnTo>
                <a:lnTo>
                  <a:pt x="3047" y="62483"/>
                </a:lnTo>
                <a:lnTo>
                  <a:pt x="3047" y="60959"/>
                </a:lnTo>
                <a:lnTo>
                  <a:pt x="0" y="21335"/>
                </a:lnTo>
                <a:lnTo>
                  <a:pt x="10667" y="12191"/>
                </a:lnTo>
                <a:lnTo>
                  <a:pt x="21335" y="6095"/>
                </a:lnTo>
                <a:lnTo>
                  <a:pt x="35051" y="1523"/>
                </a:lnTo>
                <a:lnTo>
                  <a:pt x="42671" y="0"/>
                </a:lnTo>
                <a:lnTo>
                  <a:pt x="48767" y="0"/>
                </a:lnTo>
                <a:lnTo>
                  <a:pt x="45719" y="24383"/>
                </a:lnTo>
                <a:lnTo>
                  <a:pt x="44195" y="2438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41008" y="3956304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1514" y="169"/>
                </a:moveTo>
                <a:lnTo>
                  <a:pt x="12191" y="0"/>
                </a:lnTo>
                <a:lnTo>
                  <a:pt x="9144" y="1523"/>
                </a:lnTo>
                <a:lnTo>
                  <a:pt x="1524" y="3047"/>
                </a:lnTo>
                <a:lnTo>
                  <a:pt x="0" y="3047"/>
                </a:lnTo>
                <a:lnTo>
                  <a:pt x="11514" y="16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71488" y="3921252"/>
            <a:ext cx="7619" cy="19811"/>
          </a:xfrm>
          <a:custGeom>
            <a:avLst/>
            <a:gdLst/>
            <a:ahLst/>
            <a:cxnLst/>
            <a:rect l="l" t="t" r="r" b="b"/>
            <a:pathLst>
              <a:path w="7619" h="19811">
                <a:moveTo>
                  <a:pt x="4741" y="11514"/>
                </a:moveTo>
                <a:lnTo>
                  <a:pt x="7619" y="0"/>
                </a:lnTo>
                <a:lnTo>
                  <a:pt x="6095" y="9143"/>
                </a:lnTo>
                <a:lnTo>
                  <a:pt x="4571" y="12192"/>
                </a:lnTo>
                <a:lnTo>
                  <a:pt x="1523" y="18288"/>
                </a:lnTo>
                <a:lnTo>
                  <a:pt x="0" y="19811"/>
                </a:lnTo>
                <a:lnTo>
                  <a:pt x="4741" y="1151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557772" y="3611880"/>
            <a:ext cx="15239" cy="30480"/>
          </a:xfrm>
          <a:custGeom>
            <a:avLst/>
            <a:gdLst/>
            <a:ahLst/>
            <a:cxnLst/>
            <a:rect l="l" t="t" r="r" b="b"/>
            <a:pathLst>
              <a:path w="15239" h="30479">
                <a:moveTo>
                  <a:pt x="3047" y="25908"/>
                </a:moveTo>
                <a:lnTo>
                  <a:pt x="0" y="24384"/>
                </a:lnTo>
                <a:lnTo>
                  <a:pt x="3047" y="0"/>
                </a:lnTo>
                <a:lnTo>
                  <a:pt x="15239" y="6096"/>
                </a:lnTo>
                <a:lnTo>
                  <a:pt x="7620" y="30480"/>
                </a:lnTo>
                <a:lnTo>
                  <a:pt x="3047" y="259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12664" y="3630168"/>
            <a:ext cx="10667" cy="3047"/>
          </a:xfrm>
          <a:custGeom>
            <a:avLst/>
            <a:gdLst/>
            <a:ahLst/>
            <a:cxnLst/>
            <a:rect l="l" t="t" r="r" b="b"/>
            <a:pathLst>
              <a:path w="10667" h="3048">
                <a:moveTo>
                  <a:pt x="0" y="3048"/>
                </a:moveTo>
                <a:lnTo>
                  <a:pt x="9144" y="0"/>
                </a:lnTo>
                <a:lnTo>
                  <a:pt x="10668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541008" y="3630168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8">
                <a:moveTo>
                  <a:pt x="1524" y="0"/>
                </a:moveTo>
                <a:lnTo>
                  <a:pt x="12191" y="3048"/>
                </a:lnTo>
                <a:lnTo>
                  <a:pt x="0" y="0"/>
                </a:lnTo>
                <a:lnTo>
                  <a:pt x="15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79108" y="3666744"/>
            <a:ext cx="1524" cy="6096"/>
          </a:xfrm>
          <a:custGeom>
            <a:avLst/>
            <a:gdLst/>
            <a:ahLst/>
            <a:cxnLst/>
            <a:rect l="l" t="t" r="r" b="b"/>
            <a:pathLst>
              <a:path w="1524" h="6096">
                <a:moveTo>
                  <a:pt x="1524" y="6096"/>
                </a:moveTo>
                <a:lnTo>
                  <a:pt x="0" y="0"/>
                </a:lnTo>
                <a:lnTo>
                  <a:pt x="1524" y="4572"/>
                </a:lnTo>
                <a:lnTo>
                  <a:pt x="1524" y="60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566085" y="3643191"/>
            <a:ext cx="6926" cy="8312"/>
          </a:xfrm>
          <a:custGeom>
            <a:avLst/>
            <a:gdLst/>
            <a:ahLst/>
            <a:cxnLst/>
            <a:rect l="l" t="t" r="r" b="b"/>
            <a:pathLst>
              <a:path w="6926" h="8312">
                <a:moveTo>
                  <a:pt x="830" y="692"/>
                </a:moveTo>
                <a:lnTo>
                  <a:pt x="6926" y="8312"/>
                </a:lnTo>
                <a:lnTo>
                  <a:pt x="0" y="0"/>
                </a:lnTo>
                <a:lnTo>
                  <a:pt x="830" y="69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24856" y="3960876"/>
            <a:ext cx="6096" cy="22860"/>
          </a:xfrm>
          <a:custGeom>
            <a:avLst/>
            <a:gdLst/>
            <a:ahLst/>
            <a:cxnLst/>
            <a:rect l="l" t="t" r="r" b="b"/>
            <a:pathLst>
              <a:path w="6096" h="22860">
                <a:moveTo>
                  <a:pt x="1523" y="0"/>
                </a:moveTo>
                <a:lnTo>
                  <a:pt x="6095" y="22860"/>
                </a:lnTo>
                <a:lnTo>
                  <a:pt x="0" y="22860"/>
                </a:lnTo>
                <a:lnTo>
                  <a:pt x="1523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291328" y="3642360"/>
            <a:ext cx="7619" cy="9144"/>
          </a:xfrm>
          <a:custGeom>
            <a:avLst/>
            <a:gdLst/>
            <a:ahLst/>
            <a:cxnLst/>
            <a:rect l="l" t="t" r="r" b="b"/>
            <a:pathLst>
              <a:path w="7620" h="9144">
                <a:moveTo>
                  <a:pt x="6096" y="1523"/>
                </a:moveTo>
                <a:lnTo>
                  <a:pt x="7620" y="0"/>
                </a:lnTo>
                <a:lnTo>
                  <a:pt x="6927" y="831"/>
                </a:lnTo>
                <a:lnTo>
                  <a:pt x="0" y="9143"/>
                </a:lnTo>
                <a:lnTo>
                  <a:pt x="6096" y="152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60848" y="3605784"/>
            <a:ext cx="1342644" cy="377952"/>
          </a:xfrm>
          <a:custGeom>
            <a:avLst/>
            <a:gdLst/>
            <a:ahLst/>
            <a:cxnLst/>
            <a:rect l="l" t="t" r="r" b="b"/>
            <a:pathLst>
              <a:path w="1342644" h="377951">
                <a:moveTo>
                  <a:pt x="0" y="70103"/>
                </a:moveTo>
                <a:lnTo>
                  <a:pt x="0" y="64007"/>
                </a:lnTo>
                <a:lnTo>
                  <a:pt x="1524" y="56387"/>
                </a:lnTo>
                <a:lnTo>
                  <a:pt x="6096" y="44195"/>
                </a:lnTo>
                <a:lnTo>
                  <a:pt x="12192" y="32003"/>
                </a:lnTo>
                <a:lnTo>
                  <a:pt x="21336" y="21335"/>
                </a:lnTo>
                <a:lnTo>
                  <a:pt x="24384" y="60959"/>
                </a:lnTo>
                <a:lnTo>
                  <a:pt x="24384" y="316991"/>
                </a:lnTo>
                <a:lnTo>
                  <a:pt x="24384" y="315467"/>
                </a:lnTo>
                <a:lnTo>
                  <a:pt x="27432" y="327660"/>
                </a:lnTo>
                <a:lnTo>
                  <a:pt x="27432" y="324611"/>
                </a:lnTo>
                <a:lnTo>
                  <a:pt x="32004" y="335279"/>
                </a:lnTo>
                <a:lnTo>
                  <a:pt x="30480" y="333755"/>
                </a:lnTo>
                <a:lnTo>
                  <a:pt x="32004" y="335279"/>
                </a:lnTo>
                <a:lnTo>
                  <a:pt x="36576" y="339851"/>
                </a:lnTo>
                <a:lnTo>
                  <a:pt x="45719" y="347472"/>
                </a:lnTo>
                <a:lnTo>
                  <a:pt x="44195" y="345947"/>
                </a:lnTo>
                <a:lnTo>
                  <a:pt x="53339" y="352043"/>
                </a:lnTo>
                <a:lnTo>
                  <a:pt x="51816" y="350520"/>
                </a:lnTo>
                <a:lnTo>
                  <a:pt x="62484" y="353567"/>
                </a:lnTo>
                <a:lnTo>
                  <a:pt x="60960" y="353567"/>
                </a:lnTo>
                <a:lnTo>
                  <a:pt x="67056" y="355091"/>
                </a:lnTo>
                <a:lnTo>
                  <a:pt x="1275587" y="355091"/>
                </a:lnTo>
                <a:lnTo>
                  <a:pt x="1281683" y="353567"/>
                </a:lnTo>
                <a:lnTo>
                  <a:pt x="1277112" y="355091"/>
                </a:lnTo>
                <a:lnTo>
                  <a:pt x="1281683" y="353567"/>
                </a:lnTo>
                <a:lnTo>
                  <a:pt x="1289304" y="352043"/>
                </a:lnTo>
                <a:lnTo>
                  <a:pt x="1292351" y="350520"/>
                </a:lnTo>
                <a:lnTo>
                  <a:pt x="1291674" y="350689"/>
                </a:lnTo>
                <a:lnTo>
                  <a:pt x="1299971" y="345947"/>
                </a:lnTo>
                <a:lnTo>
                  <a:pt x="1296924" y="347472"/>
                </a:lnTo>
                <a:lnTo>
                  <a:pt x="1306067" y="339851"/>
                </a:lnTo>
                <a:lnTo>
                  <a:pt x="1304544" y="341375"/>
                </a:lnTo>
                <a:lnTo>
                  <a:pt x="1310640" y="335279"/>
                </a:lnTo>
                <a:lnTo>
                  <a:pt x="1312163" y="333755"/>
                </a:lnTo>
                <a:lnTo>
                  <a:pt x="1315212" y="327660"/>
                </a:lnTo>
                <a:lnTo>
                  <a:pt x="1316736" y="324611"/>
                </a:lnTo>
                <a:lnTo>
                  <a:pt x="1318259" y="315467"/>
                </a:lnTo>
                <a:lnTo>
                  <a:pt x="1318259" y="316991"/>
                </a:lnTo>
                <a:lnTo>
                  <a:pt x="1319783" y="312420"/>
                </a:lnTo>
                <a:lnTo>
                  <a:pt x="1319783" y="65531"/>
                </a:lnTo>
                <a:lnTo>
                  <a:pt x="1318259" y="60959"/>
                </a:lnTo>
                <a:lnTo>
                  <a:pt x="1318259" y="62483"/>
                </a:lnTo>
                <a:lnTo>
                  <a:pt x="1315212" y="51815"/>
                </a:lnTo>
                <a:lnTo>
                  <a:pt x="1316736" y="53339"/>
                </a:lnTo>
                <a:lnTo>
                  <a:pt x="1310640" y="44195"/>
                </a:lnTo>
                <a:lnTo>
                  <a:pt x="1312163" y="45719"/>
                </a:lnTo>
                <a:lnTo>
                  <a:pt x="1306067" y="38099"/>
                </a:lnTo>
                <a:lnTo>
                  <a:pt x="1305237" y="37407"/>
                </a:lnTo>
                <a:lnTo>
                  <a:pt x="1297461" y="30928"/>
                </a:lnTo>
                <a:lnTo>
                  <a:pt x="1289304" y="27431"/>
                </a:lnTo>
                <a:lnTo>
                  <a:pt x="1292351" y="27431"/>
                </a:lnTo>
                <a:lnTo>
                  <a:pt x="1281683" y="24383"/>
                </a:lnTo>
                <a:lnTo>
                  <a:pt x="67056" y="24383"/>
                </a:lnTo>
                <a:lnTo>
                  <a:pt x="70104" y="0"/>
                </a:lnTo>
                <a:lnTo>
                  <a:pt x="1278636" y="0"/>
                </a:lnTo>
                <a:lnTo>
                  <a:pt x="1286255" y="1523"/>
                </a:lnTo>
                <a:lnTo>
                  <a:pt x="1299971" y="6095"/>
                </a:lnTo>
                <a:lnTo>
                  <a:pt x="1296924" y="30479"/>
                </a:lnTo>
                <a:lnTo>
                  <a:pt x="1299971" y="32003"/>
                </a:lnTo>
                <a:lnTo>
                  <a:pt x="1304544" y="36575"/>
                </a:lnTo>
                <a:lnTo>
                  <a:pt x="1312163" y="12191"/>
                </a:lnTo>
                <a:lnTo>
                  <a:pt x="1322832" y="21335"/>
                </a:lnTo>
                <a:lnTo>
                  <a:pt x="1330451" y="32003"/>
                </a:lnTo>
                <a:lnTo>
                  <a:pt x="1338071" y="44195"/>
                </a:lnTo>
                <a:lnTo>
                  <a:pt x="1341120" y="56387"/>
                </a:lnTo>
                <a:lnTo>
                  <a:pt x="1342644" y="64007"/>
                </a:lnTo>
                <a:lnTo>
                  <a:pt x="1342644" y="315467"/>
                </a:lnTo>
                <a:lnTo>
                  <a:pt x="1341120" y="321563"/>
                </a:lnTo>
                <a:lnTo>
                  <a:pt x="1338071" y="335279"/>
                </a:lnTo>
                <a:lnTo>
                  <a:pt x="1312163" y="365760"/>
                </a:lnTo>
                <a:lnTo>
                  <a:pt x="1278636" y="377951"/>
                </a:lnTo>
                <a:lnTo>
                  <a:pt x="70104" y="377951"/>
                </a:lnTo>
                <a:lnTo>
                  <a:pt x="65532" y="355091"/>
                </a:lnTo>
                <a:lnTo>
                  <a:pt x="64008" y="377951"/>
                </a:lnTo>
                <a:lnTo>
                  <a:pt x="56387" y="376427"/>
                </a:lnTo>
                <a:lnTo>
                  <a:pt x="42672" y="373379"/>
                </a:lnTo>
                <a:lnTo>
                  <a:pt x="38100" y="341375"/>
                </a:lnTo>
                <a:lnTo>
                  <a:pt x="36576" y="339851"/>
                </a:lnTo>
                <a:lnTo>
                  <a:pt x="32004" y="365760"/>
                </a:lnTo>
                <a:lnTo>
                  <a:pt x="21336" y="358139"/>
                </a:lnTo>
                <a:lnTo>
                  <a:pt x="12192" y="347472"/>
                </a:lnTo>
                <a:lnTo>
                  <a:pt x="6096" y="335279"/>
                </a:lnTo>
                <a:lnTo>
                  <a:pt x="1524" y="321563"/>
                </a:lnTo>
                <a:lnTo>
                  <a:pt x="0" y="315467"/>
                </a:lnTo>
                <a:lnTo>
                  <a:pt x="0" y="7010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92852" y="3945636"/>
            <a:ext cx="10668" cy="33527"/>
          </a:xfrm>
          <a:custGeom>
            <a:avLst/>
            <a:gdLst/>
            <a:ahLst/>
            <a:cxnLst/>
            <a:rect l="l" t="t" r="r" b="b"/>
            <a:pathLst>
              <a:path w="10667" h="33527">
                <a:moveTo>
                  <a:pt x="10668" y="33527"/>
                </a:moveTo>
                <a:lnTo>
                  <a:pt x="0" y="25908"/>
                </a:lnTo>
                <a:lnTo>
                  <a:pt x="4572" y="0"/>
                </a:lnTo>
                <a:lnTo>
                  <a:pt x="6096" y="1523"/>
                </a:lnTo>
                <a:lnTo>
                  <a:pt x="10668" y="335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692396" y="3747515"/>
            <a:ext cx="580643" cy="149352"/>
          </a:xfrm>
          <a:custGeom>
            <a:avLst/>
            <a:gdLst/>
            <a:ahLst/>
            <a:cxnLst/>
            <a:rect l="l" t="t" r="r" b="b"/>
            <a:pathLst>
              <a:path w="580643" h="149351">
                <a:moveTo>
                  <a:pt x="306324" y="64007"/>
                </a:moveTo>
                <a:lnTo>
                  <a:pt x="306323" y="47243"/>
                </a:lnTo>
                <a:lnTo>
                  <a:pt x="486156" y="32003"/>
                </a:lnTo>
                <a:lnTo>
                  <a:pt x="501395" y="32003"/>
                </a:lnTo>
                <a:lnTo>
                  <a:pt x="580643" y="47243"/>
                </a:lnTo>
                <a:lnTo>
                  <a:pt x="486156" y="94487"/>
                </a:lnTo>
                <a:lnTo>
                  <a:pt x="501395" y="64007"/>
                </a:lnTo>
                <a:lnTo>
                  <a:pt x="306324" y="64007"/>
                </a:lnTo>
                <a:close/>
              </a:path>
              <a:path w="580643" h="149351">
                <a:moveTo>
                  <a:pt x="274319" y="117348"/>
                </a:moveTo>
                <a:lnTo>
                  <a:pt x="274319" y="32003"/>
                </a:lnTo>
                <a:lnTo>
                  <a:pt x="289559" y="64007"/>
                </a:lnTo>
                <a:lnTo>
                  <a:pt x="289559" y="117347"/>
                </a:lnTo>
                <a:lnTo>
                  <a:pt x="274319" y="134111"/>
                </a:lnTo>
                <a:lnTo>
                  <a:pt x="274319" y="117348"/>
                </a:lnTo>
                <a:close/>
              </a:path>
              <a:path w="580643" h="149351">
                <a:moveTo>
                  <a:pt x="501395" y="32003"/>
                </a:moveTo>
                <a:lnTo>
                  <a:pt x="486156" y="32003"/>
                </a:lnTo>
                <a:lnTo>
                  <a:pt x="486156" y="0"/>
                </a:lnTo>
                <a:lnTo>
                  <a:pt x="580643" y="47243"/>
                </a:lnTo>
                <a:lnTo>
                  <a:pt x="501395" y="32003"/>
                </a:lnTo>
                <a:close/>
              </a:path>
              <a:path w="580643" h="149351">
                <a:moveTo>
                  <a:pt x="501395" y="64007"/>
                </a:moveTo>
                <a:lnTo>
                  <a:pt x="486156" y="94487"/>
                </a:lnTo>
                <a:lnTo>
                  <a:pt x="486156" y="64007"/>
                </a:lnTo>
                <a:lnTo>
                  <a:pt x="501395" y="64007"/>
                </a:lnTo>
                <a:close/>
              </a:path>
              <a:path w="580643" h="149351">
                <a:moveTo>
                  <a:pt x="0" y="117347"/>
                </a:moveTo>
                <a:lnTo>
                  <a:pt x="274319" y="117348"/>
                </a:lnTo>
                <a:lnTo>
                  <a:pt x="274319" y="134111"/>
                </a:lnTo>
                <a:lnTo>
                  <a:pt x="289559" y="117347"/>
                </a:lnTo>
                <a:lnTo>
                  <a:pt x="289559" y="64007"/>
                </a:lnTo>
                <a:lnTo>
                  <a:pt x="274319" y="32003"/>
                </a:lnTo>
                <a:lnTo>
                  <a:pt x="486156" y="32003"/>
                </a:lnTo>
                <a:lnTo>
                  <a:pt x="306323" y="47243"/>
                </a:lnTo>
                <a:lnTo>
                  <a:pt x="306323" y="149351"/>
                </a:lnTo>
                <a:lnTo>
                  <a:pt x="0" y="149351"/>
                </a:lnTo>
                <a:lnTo>
                  <a:pt x="0" y="11734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273039" y="4053839"/>
            <a:ext cx="1319783" cy="355092"/>
          </a:xfrm>
          <a:custGeom>
            <a:avLst/>
            <a:gdLst/>
            <a:ahLst/>
            <a:cxnLst/>
            <a:rect l="l" t="t" r="r" b="b"/>
            <a:pathLst>
              <a:path w="1319783" h="355092">
                <a:moveTo>
                  <a:pt x="0" y="59436"/>
                </a:moveTo>
                <a:lnTo>
                  <a:pt x="14265" y="20243"/>
                </a:lnTo>
                <a:lnTo>
                  <a:pt x="50250" y="663"/>
                </a:lnTo>
                <a:lnTo>
                  <a:pt x="59436" y="0"/>
                </a:lnTo>
                <a:lnTo>
                  <a:pt x="1260348" y="0"/>
                </a:lnTo>
                <a:lnTo>
                  <a:pt x="1298920" y="14265"/>
                </a:lnTo>
                <a:lnTo>
                  <a:pt x="1319083" y="50250"/>
                </a:lnTo>
                <a:lnTo>
                  <a:pt x="1319783" y="59436"/>
                </a:lnTo>
                <a:lnTo>
                  <a:pt x="1319783" y="295655"/>
                </a:lnTo>
                <a:lnTo>
                  <a:pt x="1305004" y="334228"/>
                </a:lnTo>
                <a:lnTo>
                  <a:pt x="1269182" y="354391"/>
                </a:lnTo>
                <a:lnTo>
                  <a:pt x="1260348" y="355092"/>
                </a:lnTo>
                <a:lnTo>
                  <a:pt x="59436" y="355092"/>
                </a:lnTo>
                <a:lnTo>
                  <a:pt x="20243" y="340312"/>
                </a:lnTo>
                <a:lnTo>
                  <a:pt x="663" y="304490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282184" y="4041647"/>
            <a:ext cx="48768" cy="62484"/>
          </a:xfrm>
          <a:custGeom>
            <a:avLst/>
            <a:gdLst/>
            <a:ahLst/>
            <a:cxnLst/>
            <a:rect l="l" t="t" r="r" b="b"/>
            <a:pathLst>
              <a:path w="48767" h="62484">
                <a:moveTo>
                  <a:pt x="44195" y="24383"/>
                </a:moveTo>
                <a:lnTo>
                  <a:pt x="39623" y="24383"/>
                </a:lnTo>
                <a:lnTo>
                  <a:pt x="30479" y="27431"/>
                </a:lnTo>
                <a:lnTo>
                  <a:pt x="32003" y="27431"/>
                </a:lnTo>
                <a:lnTo>
                  <a:pt x="22859" y="32003"/>
                </a:lnTo>
                <a:lnTo>
                  <a:pt x="24383" y="30479"/>
                </a:lnTo>
                <a:lnTo>
                  <a:pt x="16071" y="37407"/>
                </a:lnTo>
                <a:lnTo>
                  <a:pt x="16763" y="36575"/>
                </a:lnTo>
                <a:lnTo>
                  <a:pt x="15239" y="38099"/>
                </a:lnTo>
                <a:lnTo>
                  <a:pt x="9143" y="45719"/>
                </a:lnTo>
                <a:lnTo>
                  <a:pt x="10667" y="44195"/>
                </a:lnTo>
                <a:lnTo>
                  <a:pt x="6095" y="53339"/>
                </a:lnTo>
                <a:lnTo>
                  <a:pt x="6095" y="51815"/>
                </a:lnTo>
                <a:lnTo>
                  <a:pt x="3047" y="62483"/>
                </a:lnTo>
                <a:lnTo>
                  <a:pt x="3047" y="60959"/>
                </a:lnTo>
                <a:lnTo>
                  <a:pt x="0" y="21335"/>
                </a:lnTo>
                <a:lnTo>
                  <a:pt x="10667" y="12191"/>
                </a:lnTo>
                <a:lnTo>
                  <a:pt x="21335" y="6095"/>
                </a:lnTo>
                <a:lnTo>
                  <a:pt x="35051" y="1523"/>
                </a:lnTo>
                <a:lnTo>
                  <a:pt x="42671" y="0"/>
                </a:lnTo>
                <a:lnTo>
                  <a:pt x="48767" y="0"/>
                </a:lnTo>
                <a:lnTo>
                  <a:pt x="45719" y="24383"/>
                </a:lnTo>
                <a:lnTo>
                  <a:pt x="44195" y="2438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41008" y="4392167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1514" y="169"/>
                </a:moveTo>
                <a:lnTo>
                  <a:pt x="12191" y="0"/>
                </a:lnTo>
                <a:lnTo>
                  <a:pt x="9144" y="1523"/>
                </a:lnTo>
                <a:lnTo>
                  <a:pt x="1524" y="3047"/>
                </a:lnTo>
                <a:lnTo>
                  <a:pt x="0" y="3047"/>
                </a:lnTo>
                <a:lnTo>
                  <a:pt x="11514" y="16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71488" y="4357115"/>
            <a:ext cx="7619" cy="19811"/>
          </a:xfrm>
          <a:custGeom>
            <a:avLst/>
            <a:gdLst/>
            <a:ahLst/>
            <a:cxnLst/>
            <a:rect l="l" t="t" r="r" b="b"/>
            <a:pathLst>
              <a:path w="7619" h="19811">
                <a:moveTo>
                  <a:pt x="4741" y="11514"/>
                </a:moveTo>
                <a:lnTo>
                  <a:pt x="7619" y="0"/>
                </a:lnTo>
                <a:lnTo>
                  <a:pt x="6095" y="9143"/>
                </a:lnTo>
                <a:lnTo>
                  <a:pt x="4571" y="12192"/>
                </a:lnTo>
                <a:lnTo>
                  <a:pt x="1523" y="18288"/>
                </a:lnTo>
                <a:lnTo>
                  <a:pt x="0" y="19811"/>
                </a:lnTo>
                <a:lnTo>
                  <a:pt x="4741" y="1151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557772" y="4047743"/>
            <a:ext cx="15239" cy="30480"/>
          </a:xfrm>
          <a:custGeom>
            <a:avLst/>
            <a:gdLst/>
            <a:ahLst/>
            <a:cxnLst/>
            <a:rect l="l" t="t" r="r" b="b"/>
            <a:pathLst>
              <a:path w="15239" h="30479">
                <a:moveTo>
                  <a:pt x="3047" y="25908"/>
                </a:moveTo>
                <a:lnTo>
                  <a:pt x="0" y="24384"/>
                </a:lnTo>
                <a:lnTo>
                  <a:pt x="3047" y="0"/>
                </a:lnTo>
                <a:lnTo>
                  <a:pt x="15239" y="6096"/>
                </a:lnTo>
                <a:lnTo>
                  <a:pt x="7620" y="30480"/>
                </a:lnTo>
                <a:lnTo>
                  <a:pt x="3047" y="259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12664" y="4066031"/>
            <a:ext cx="10667" cy="3047"/>
          </a:xfrm>
          <a:custGeom>
            <a:avLst/>
            <a:gdLst/>
            <a:ahLst/>
            <a:cxnLst/>
            <a:rect l="l" t="t" r="r" b="b"/>
            <a:pathLst>
              <a:path w="10667" h="3048">
                <a:moveTo>
                  <a:pt x="0" y="3048"/>
                </a:moveTo>
                <a:lnTo>
                  <a:pt x="9144" y="0"/>
                </a:lnTo>
                <a:lnTo>
                  <a:pt x="10668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41008" y="4066031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8">
                <a:moveTo>
                  <a:pt x="1524" y="0"/>
                </a:moveTo>
                <a:lnTo>
                  <a:pt x="12191" y="3048"/>
                </a:lnTo>
                <a:lnTo>
                  <a:pt x="0" y="0"/>
                </a:lnTo>
                <a:lnTo>
                  <a:pt x="15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79108" y="4102607"/>
            <a:ext cx="1524" cy="6096"/>
          </a:xfrm>
          <a:custGeom>
            <a:avLst/>
            <a:gdLst/>
            <a:ahLst/>
            <a:cxnLst/>
            <a:rect l="l" t="t" r="r" b="b"/>
            <a:pathLst>
              <a:path w="1524" h="6096">
                <a:moveTo>
                  <a:pt x="1524" y="6096"/>
                </a:moveTo>
                <a:lnTo>
                  <a:pt x="0" y="0"/>
                </a:lnTo>
                <a:lnTo>
                  <a:pt x="1524" y="4572"/>
                </a:lnTo>
                <a:lnTo>
                  <a:pt x="1524" y="60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566085" y="4079055"/>
            <a:ext cx="6926" cy="8312"/>
          </a:xfrm>
          <a:custGeom>
            <a:avLst/>
            <a:gdLst/>
            <a:ahLst/>
            <a:cxnLst/>
            <a:rect l="l" t="t" r="r" b="b"/>
            <a:pathLst>
              <a:path w="6926" h="8312">
                <a:moveTo>
                  <a:pt x="830" y="692"/>
                </a:moveTo>
                <a:lnTo>
                  <a:pt x="6926" y="8312"/>
                </a:lnTo>
                <a:lnTo>
                  <a:pt x="0" y="0"/>
                </a:lnTo>
                <a:lnTo>
                  <a:pt x="830" y="69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324856" y="4396739"/>
            <a:ext cx="6096" cy="22860"/>
          </a:xfrm>
          <a:custGeom>
            <a:avLst/>
            <a:gdLst/>
            <a:ahLst/>
            <a:cxnLst/>
            <a:rect l="l" t="t" r="r" b="b"/>
            <a:pathLst>
              <a:path w="6096" h="22860">
                <a:moveTo>
                  <a:pt x="1523" y="0"/>
                </a:moveTo>
                <a:lnTo>
                  <a:pt x="6095" y="22860"/>
                </a:lnTo>
                <a:lnTo>
                  <a:pt x="0" y="22860"/>
                </a:lnTo>
                <a:lnTo>
                  <a:pt x="1523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291328" y="4078223"/>
            <a:ext cx="7619" cy="9144"/>
          </a:xfrm>
          <a:custGeom>
            <a:avLst/>
            <a:gdLst/>
            <a:ahLst/>
            <a:cxnLst/>
            <a:rect l="l" t="t" r="r" b="b"/>
            <a:pathLst>
              <a:path w="7620" h="9144">
                <a:moveTo>
                  <a:pt x="6096" y="1523"/>
                </a:moveTo>
                <a:lnTo>
                  <a:pt x="7620" y="0"/>
                </a:lnTo>
                <a:lnTo>
                  <a:pt x="6927" y="831"/>
                </a:lnTo>
                <a:lnTo>
                  <a:pt x="0" y="9143"/>
                </a:lnTo>
                <a:lnTo>
                  <a:pt x="6096" y="152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60848" y="4041647"/>
            <a:ext cx="1342644" cy="377952"/>
          </a:xfrm>
          <a:custGeom>
            <a:avLst/>
            <a:gdLst/>
            <a:ahLst/>
            <a:cxnLst/>
            <a:rect l="l" t="t" r="r" b="b"/>
            <a:pathLst>
              <a:path w="1342644" h="377951">
                <a:moveTo>
                  <a:pt x="0" y="70103"/>
                </a:moveTo>
                <a:lnTo>
                  <a:pt x="0" y="64007"/>
                </a:lnTo>
                <a:lnTo>
                  <a:pt x="1524" y="56387"/>
                </a:lnTo>
                <a:lnTo>
                  <a:pt x="6096" y="42671"/>
                </a:lnTo>
                <a:lnTo>
                  <a:pt x="12192" y="32003"/>
                </a:lnTo>
                <a:lnTo>
                  <a:pt x="21336" y="21335"/>
                </a:lnTo>
                <a:lnTo>
                  <a:pt x="24384" y="60959"/>
                </a:lnTo>
                <a:lnTo>
                  <a:pt x="24384" y="316991"/>
                </a:lnTo>
                <a:lnTo>
                  <a:pt x="24384" y="315467"/>
                </a:lnTo>
                <a:lnTo>
                  <a:pt x="27432" y="327660"/>
                </a:lnTo>
                <a:lnTo>
                  <a:pt x="27432" y="324611"/>
                </a:lnTo>
                <a:lnTo>
                  <a:pt x="32004" y="335279"/>
                </a:lnTo>
                <a:lnTo>
                  <a:pt x="30480" y="333755"/>
                </a:lnTo>
                <a:lnTo>
                  <a:pt x="32004" y="335279"/>
                </a:lnTo>
                <a:lnTo>
                  <a:pt x="36576" y="339851"/>
                </a:lnTo>
                <a:lnTo>
                  <a:pt x="45719" y="347472"/>
                </a:lnTo>
                <a:lnTo>
                  <a:pt x="44195" y="345947"/>
                </a:lnTo>
                <a:lnTo>
                  <a:pt x="53339" y="352043"/>
                </a:lnTo>
                <a:lnTo>
                  <a:pt x="51816" y="350520"/>
                </a:lnTo>
                <a:lnTo>
                  <a:pt x="62484" y="353567"/>
                </a:lnTo>
                <a:lnTo>
                  <a:pt x="60960" y="353567"/>
                </a:lnTo>
                <a:lnTo>
                  <a:pt x="67056" y="355091"/>
                </a:lnTo>
                <a:lnTo>
                  <a:pt x="1275587" y="355091"/>
                </a:lnTo>
                <a:lnTo>
                  <a:pt x="1281683" y="353567"/>
                </a:lnTo>
                <a:lnTo>
                  <a:pt x="1277112" y="355091"/>
                </a:lnTo>
                <a:lnTo>
                  <a:pt x="1281683" y="353567"/>
                </a:lnTo>
                <a:lnTo>
                  <a:pt x="1289304" y="352043"/>
                </a:lnTo>
                <a:lnTo>
                  <a:pt x="1292351" y="350520"/>
                </a:lnTo>
                <a:lnTo>
                  <a:pt x="1291674" y="350689"/>
                </a:lnTo>
                <a:lnTo>
                  <a:pt x="1299971" y="345947"/>
                </a:lnTo>
                <a:lnTo>
                  <a:pt x="1296924" y="347472"/>
                </a:lnTo>
                <a:lnTo>
                  <a:pt x="1306067" y="339851"/>
                </a:lnTo>
                <a:lnTo>
                  <a:pt x="1304544" y="341375"/>
                </a:lnTo>
                <a:lnTo>
                  <a:pt x="1310640" y="335279"/>
                </a:lnTo>
                <a:lnTo>
                  <a:pt x="1312163" y="333755"/>
                </a:lnTo>
                <a:lnTo>
                  <a:pt x="1315212" y="327660"/>
                </a:lnTo>
                <a:lnTo>
                  <a:pt x="1316736" y="324611"/>
                </a:lnTo>
                <a:lnTo>
                  <a:pt x="1318259" y="315467"/>
                </a:lnTo>
                <a:lnTo>
                  <a:pt x="1318259" y="316991"/>
                </a:lnTo>
                <a:lnTo>
                  <a:pt x="1319783" y="312420"/>
                </a:lnTo>
                <a:lnTo>
                  <a:pt x="1319783" y="65531"/>
                </a:lnTo>
                <a:lnTo>
                  <a:pt x="1318259" y="60959"/>
                </a:lnTo>
                <a:lnTo>
                  <a:pt x="1318259" y="62483"/>
                </a:lnTo>
                <a:lnTo>
                  <a:pt x="1315212" y="51815"/>
                </a:lnTo>
                <a:lnTo>
                  <a:pt x="1316736" y="53339"/>
                </a:lnTo>
                <a:lnTo>
                  <a:pt x="1310640" y="44195"/>
                </a:lnTo>
                <a:lnTo>
                  <a:pt x="1312163" y="45719"/>
                </a:lnTo>
                <a:lnTo>
                  <a:pt x="1306067" y="38099"/>
                </a:lnTo>
                <a:lnTo>
                  <a:pt x="1305237" y="37407"/>
                </a:lnTo>
                <a:lnTo>
                  <a:pt x="1297461" y="30928"/>
                </a:lnTo>
                <a:lnTo>
                  <a:pt x="1289304" y="27431"/>
                </a:lnTo>
                <a:lnTo>
                  <a:pt x="1292351" y="27431"/>
                </a:lnTo>
                <a:lnTo>
                  <a:pt x="1281683" y="24383"/>
                </a:lnTo>
                <a:lnTo>
                  <a:pt x="67056" y="24383"/>
                </a:lnTo>
                <a:lnTo>
                  <a:pt x="70104" y="0"/>
                </a:lnTo>
                <a:lnTo>
                  <a:pt x="1278636" y="0"/>
                </a:lnTo>
                <a:lnTo>
                  <a:pt x="1286255" y="1523"/>
                </a:lnTo>
                <a:lnTo>
                  <a:pt x="1299971" y="6095"/>
                </a:lnTo>
                <a:lnTo>
                  <a:pt x="1296924" y="30479"/>
                </a:lnTo>
                <a:lnTo>
                  <a:pt x="1299971" y="32003"/>
                </a:lnTo>
                <a:lnTo>
                  <a:pt x="1304544" y="36575"/>
                </a:lnTo>
                <a:lnTo>
                  <a:pt x="1312163" y="12191"/>
                </a:lnTo>
                <a:lnTo>
                  <a:pt x="1322832" y="21335"/>
                </a:lnTo>
                <a:lnTo>
                  <a:pt x="1330451" y="32003"/>
                </a:lnTo>
                <a:lnTo>
                  <a:pt x="1338071" y="42671"/>
                </a:lnTo>
                <a:lnTo>
                  <a:pt x="1341120" y="56387"/>
                </a:lnTo>
                <a:lnTo>
                  <a:pt x="1342644" y="64007"/>
                </a:lnTo>
                <a:lnTo>
                  <a:pt x="1342644" y="315467"/>
                </a:lnTo>
                <a:lnTo>
                  <a:pt x="1341120" y="321563"/>
                </a:lnTo>
                <a:lnTo>
                  <a:pt x="1338071" y="335279"/>
                </a:lnTo>
                <a:lnTo>
                  <a:pt x="1312163" y="365760"/>
                </a:lnTo>
                <a:lnTo>
                  <a:pt x="1278636" y="377951"/>
                </a:lnTo>
                <a:lnTo>
                  <a:pt x="70104" y="377951"/>
                </a:lnTo>
                <a:lnTo>
                  <a:pt x="65532" y="355091"/>
                </a:lnTo>
                <a:lnTo>
                  <a:pt x="64008" y="377951"/>
                </a:lnTo>
                <a:lnTo>
                  <a:pt x="56387" y="376427"/>
                </a:lnTo>
                <a:lnTo>
                  <a:pt x="42672" y="373379"/>
                </a:lnTo>
                <a:lnTo>
                  <a:pt x="38100" y="341375"/>
                </a:lnTo>
                <a:lnTo>
                  <a:pt x="36576" y="339851"/>
                </a:lnTo>
                <a:lnTo>
                  <a:pt x="32004" y="365760"/>
                </a:lnTo>
                <a:lnTo>
                  <a:pt x="21336" y="358139"/>
                </a:lnTo>
                <a:lnTo>
                  <a:pt x="12192" y="347472"/>
                </a:lnTo>
                <a:lnTo>
                  <a:pt x="6096" y="335279"/>
                </a:lnTo>
                <a:lnTo>
                  <a:pt x="1524" y="321563"/>
                </a:lnTo>
                <a:lnTo>
                  <a:pt x="0" y="315467"/>
                </a:lnTo>
                <a:lnTo>
                  <a:pt x="0" y="7010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2852" y="4381499"/>
            <a:ext cx="10668" cy="33527"/>
          </a:xfrm>
          <a:custGeom>
            <a:avLst/>
            <a:gdLst/>
            <a:ahLst/>
            <a:cxnLst/>
            <a:rect l="l" t="t" r="r" b="b"/>
            <a:pathLst>
              <a:path w="10667" h="33527">
                <a:moveTo>
                  <a:pt x="10668" y="33527"/>
                </a:moveTo>
                <a:lnTo>
                  <a:pt x="0" y="25908"/>
                </a:lnTo>
                <a:lnTo>
                  <a:pt x="4572" y="0"/>
                </a:lnTo>
                <a:lnTo>
                  <a:pt x="6096" y="1523"/>
                </a:lnTo>
                <a:lnTo>
                  <a:pt x="10668" y="335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92396" y="3864864"/>
            <a:ext cx="580643" cy="413004"/>
          </a:xfrm>
          <a:custGeom>
            <a:avLst/>
            <a:gdLst/>
            <a:ahLst/>
            <a:cxnLst/>
            <a:rect l="l" t="t" r="r" b="b"/>
            <a:pathLst>
              <a:path w="580643" h="413004">
                <a:moveTo>
                  <a:pt x="306324" y="350519"/>
                </a:moveTo>
                <a:lnTo>
                  <a:pt x="486156" y="350519"/>
                </a:lnTo>
                <a:lnTo>
                  <a:pt x="306323" y="365760"/>
                </a:lnTo>
                <a:lnTo>
                  <a:pt x="289559" y="350519"/>
                </a:lnTo>
                <a:lnTo>
                  <a:pt x="306323" y="0"/>
                </a:lnTo>
                <a:lnTo>
                  <a:pt x="306324" y="350519"/>
                </a:lnTo>
                <a:close/>
              </a:path>
              <a:path w="580643" h="413004">
                <a:moveTo>
                  <a:pt x="289559" y="32004"/>
                </a:moveTo>
                <a:lnTo>
                  <a:pt x="274319" y="381000"/>
                </a:lnTo>
                <a:lnTo>
                  <a:pt x="274319" y="16764"/>
                </a:lnTo>
                <a:lnTo>
                  <a:pt x="289559" y="32004"/>
                </a:lnTo>
                <a:close/>
              </a:path>
              <a:path w="580643" h="413004">
                <a:moveTo>
                  <a:pt x="501395" y="381000"/>
                </a:moveTo>
                <a:lnTo>
                  <a:pt x="580643" y="365760"/>
                </a:lnTo>
                <a:lnTo>
                  <a:pt x="486156" y="413004"/>
                </a:lnTo>
                <a:lnTo>
                  <a:pt x="486156" y="381000"/>
                </a:lnTo>
                <a:lnTo>
                  <a:pt x="501395" y="350519"/>
                </a:lnTo>
                <a:lnTo>
                  <a:pt x="580643" y="365760"/>
                </a:lnTo>
                <a:lnTo>
                  <a:pt x="501395" y="381000"/>
                </a:lnTo>
                <a:close/>
              </a:path>
              <a:path w="580643" h="413004">
                <a:moveTo>
                  <a:pt x="274319" y="32003"/>
                </a:moveTo>
                <a:lnTo>
                  <a:pt x="0" y="32004"/>
                </a:lnTo>
                <a:lnTo>
                  <a:pt x="0" y="0"/>
                </a:lnTo>
                <a:lnTo>
                  <a:pt x="306323" y="0"/>
                </a:lnTo>
                <a:lnTo>
                  <a:pt x="289559" y="350519"/>
                </a:lnTo>
                <a:lnTo>
                  <a:pt x="306323" y="365760"/>
                </a:lnTo>
                <a:lnTo>
                  <a:pt x="486156" y="350519"/>
                </a:lnTo>
                <a:lnTo>
                  <a:pt x="486156" y="318515"/>
                </a:lnTo>
                <a:lnTo>
                  <a:pt x="580643" y="365760"/>
                </a:lnTo>
                <a:lnTo>
                  <a:pt x="501395" y="350519"/>
                </a:lnTo>
                <a:lnTo>
                  <a:pt x="486156" y="381000"/>
                </a:lnTo>
                <a:lnTo>
                  <a:pt x="274319" y="381000"/>
                </a:lnTo>
                <a:lnTo>
                  <a:pt x="289559" y="32004"/>
                </a:lnTo>
                <a:lnTo>
                  <a:pt x="274319" y="16764"/>
                </a:lnTo>
                <a:lnTo>
                  <a:pt x="274319" y="32003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273039" y="4485131"/>
            <a:ext cx="1319783" cy="355092"/>
          </a:xfrm>
          <a:custGeom>
            <a:avLst/>
            <a:gdLst/>
            <a:ahLst/>
            <a:cxnLst/>
            <a:rect l="l" t="t" r="r" b="b"/>
            <a:pathLst>
              <a:path w="1319783" h="355092">
                <a:moveTo>
                  <a:pt x="0" y="59436"/>
                </a:moveTo>
                <a:lnTo>
                  <a:pt x="14265" y="20243"/>
                </a:lnTo>
                <a:lnTo>
                  <a:pt x="50250" y="663"/>
                </a:lnTo>
                <a:lnTo>
                  <a:pt x="59436" y="0"/>
                </a:lnTo>
                <a:lnTo>
                  <a:pt x="1260348" y="0"/>
                </a:lnTo>
                <a:lnTo>
                  <a:pt x="1298920" y="14265"/>
                </a:lnTo>
                <a:lnTo>
                  <a:pt x="1319083" y="50250"/>
                </a:lnTo>
                <a:lnTo>
                  <a:pt x="1319783" y="59436"/>
                </a:lnTo>
                <a:lnTo>
                  <a:pt x="1319783" y="295655"/>
                </a:lnTo>
                <a:lnTo>
                  <a:pt x="1305004" y="334228"/>
                </a:lnTo>
                <a:lnTo>
                  <a:pt x="1269182" y="354391"/>
                </a:lnTo>
                <a:lnTo>
                  <a:pt x="1260348" y="355092"/>
                </a:lnTo>
                <a:lnTo>
                  <a:pt x="59436" y="355092"/>
                </a:lnTo>
                <a:lnTo>
                  <a:pt x="20243" y="340312"/>
                </a:lnTo>
                <a:lnTo>
                  <a:pt x="663" y="304490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12664" y="4497323"/>
            <a:ext cx="10667" cy="3047"/>
          </a:xfrm>
          <a:custGeom>
            <a:avLst/>
            <a:gdLst/>
            <a:ahLst/>
            <a:cxnLst/>
            <a:rect l="l" t="t" r="r" b="b"/>
            <a:pathLst>
              <a:path w="10667" h="3048">
                <a:moveTo>
                  <a:pt x="0" y="3048"/>
                </a:moveTo>
                <a:lnTo>
                  <a:pt x="9144" y="0"/>
                </a:lnTo>
                <a:lnTo>
                  <a:pt x="10668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321808" y="4826507"/>
            <a:ext cx="6095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4571" y="1524"/>
                </a:moveTo>
                <a:lnTo>
                  <a:pt x="0" y="0"/>
                </a:lnTo>
                <a:lnTo>
                  <a:pt x="6095" y="1524"/>
                </a:lnTo>
                <a:lnTo>
                  <a:pt x="4571" y="152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33388" y="4472939"/>
            <a:ext cx="6095" cy="22860"/>
          </a:xfrm>
          <a:custGeom>
            <a:avLst/>
            <a:gdLst/>
            <a:ahLst/>
            <a:cxnLst/>
            <a:rect l="l" t="t" r="r" b="b"/>
            <a:pathLst>
              <a:path w="6095" h="22860">
                <a:moveTo>
                  <a:pt x="0" y="22859"/>
                </a:moveTo>
                <a:lnTo>
                  <a:pt x="0" y="0"/>
                </a:lnTo>
                <a:lnTo>
                  <a:pt x="6095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66085" y="4510347"/>
            <a:ext cx="6926" cy="8312"/>
          </a:xfrm>
          <a:custGeom>
            <a:avLst/>
            <a:gdLst/>
            <a:ahLst/>
            <a:cxnLst/>
            <a:rect l="l" t="t" r="r" b="b"/>
            <a:pathLst>
              <a:path w="6926" h="8312">
                <a:moveTo>
                  <a:pt x="830" y="692"/>
                </a:moveTo>
                <a:lnTo>
                  <a:pt x="6926" y="8312"/>
                </a:lnTo>
                <a:lnTo>
                  <a:pt x="0" y="0"/>
                </a:lnTo>
                <a:lnTo>
                  <a:pt x="830" y="69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260848" y="4494275"/>
            <a:ext cx="1312163" cy="356616"/>
          </a:xfrm>
          <a:custGeom>
            <a:avLst/>
            <a:gdLst/>
            <a:ahLst/>
            <a:cxnLst/>
            <a:rect l="l" t="t" r="r" b="b"/>
            <a:pathLst>
              <a:path w="1312163" h="356615">
                <a:moveTo>
                  <a:pt x="30928" y="311433"/>
                </a:moveTo>
                <a:lnTo>
                  <a:pt x="37407" y="319208"/>
                </a:lnTo>
                <a:lnTo>
                  <a:pt x="38100" y="320039"/>
                </a:lnTo>
                <a:lnTo>
                  <a:pt x="45719" y="326136"/>
                </a:lnTo>
                <a:lnTo>
                  <a:pt x="44195" y="324611"/>
                </a:lnTo>
                <a:lnTo>
                  <a:pt x="53339" y="330707"/>
                </a:lnTo>
                <a:lnTo>
                  <a:pt x="51816" y="329184"/>
                </a:lnTo>
                <a:lnTo>
                  <a:pt x="62484" y="332231"/>
                </a:lnTo>
                <a:lnTo>
                  <a:pt x="60960" y="332231"/>
                </a:lnTo>
                <a:lnTo>
                  <a:pt x="65532" y="333755"/>
                </a:lnTo>
                <a:lnTo>
                  <a:pt x="1275587" y="333755"/>
                </a:lnTo>
                <a:lnTo>
                  <a:pt x="1281683" y="332231"/>
                </a:lnTo>
                <a:lnTo>
                  <a:pt x="1277112" y="333755"/>
                </a:lnTo>
                <a:lnTo>
                  <a:pt x="1281683" y="332231"/>
                </a:lnTo>
                <a:lnTo>
                  <a:pt x="1289304" y="330707"/>
                </a:lnTo>
                <a:lnTo>
                  <a:pt x="1292351" y="329184"/>
                </a:lnTo>
                <a:lnTo>
                  <a:pt x="1291674" y="329353"/>
                </a:lnTo>
                <a:lnTo>
                  <a:pt x="1299971" y="324611"/>
                </a:lnTo>
                <a:lnTo>
                  <a:pt x="1296924" y="326136"/>
                </a:lnTo>
                <a:lnTo>
                  <a:pt x="1305236" y="319208"/>
                </a:lnTo>
                <a:lnTo>
                  <a:pt x="1306067" y="318515"/>
                </a:lnTo>
                <a:lnTo>
                  <a:pt x="1312163" y="344424"/>
                </a:lnTo>
                <a:lnTo>
                  <a:pt x="1299971" y="352043"/>
                </a:lnTo>
                <a:lnTo>
                  <a:pt x="1304544" y="320039"/>
                </a:lnTo>
                <a:lnTo>
                  <a:pt x="1299971" y="352043"/>
                </a:lnTo>
                <a:lnTo>
                  <a:pt x="1286255" y="355091"/>
                </a:lnTo>
                <a:lnTo>
                  <a:pt x="1278636" y="356615"/>
                </a:lnTo>
                <a:lnTo>
                  <a:pt x="64008" y="356615"/>
                </a:lnTo>
                <a:lnTo>
                  <a:pt x="56387" y="355091"/>
                </a:lnTo>
                <a:lnTo>
                  <a:pt x="42672" y="352043"/>
                </a:lnTo>
                <a:lnTo>
                  <a:pt x="36576" y="318515"/>
                </a:lnTo>
                <a:lnTo>
                  <a:pt x="32004" y="313943"/>
                </a:lnTo>
                <a:lnTo>
                  <a:pt x="30480" y="310895"/>
                </a:lnTo>
                <a:lnTo>
                  <a:pt x="32004" y="344424"/>
                </a:lnTo>
                <a:lnTo>
                  <a:pt x="21336" y="336803"/>
                </a:lnTo>
                <a:lnTo>
                  <a:pt x="12192" y="326136"/>
                </a:lnTo>
                <a:lnTo>
                  <a:pt x="6096" y="313943"/>
                </a:lnTo>
                <a:lnTo>
                  <a:pt x="1524" y="300227"/>
                </a:lnTo>
                <a:lnTo>
                  <a:pt x="0" y="294131"/>
                </a:lnTo>
                <a:lnTo>
                  <a:pt x="0" y="42671"/>
                </a:lnTo>
                <a:lnTo>
                  <a:pt x="1524" y="35051"/>
                </a:lnTo>
                <a:lnTo>
                  <a:pt x="6096" y="21335"/>
                </a:lnTo>
                <a:lnTo>
                  <a:pt x="12192" y="9143"/>
                </a:lnTo>
                <a:lnTo>
                  <a:pt x="21336" y="0"/>
                </a:lnTo>
                <a:lnTo>
                  <a:pt x="24384" y="39623"/>
                </a:lnTo>
                <a:lnTo>
                  <a:pt x="24384" y="295655"/>
                </a:lnTo>
                <a:lnTo>
                  <a:pt x="24384" y="294131"/>
                </a:lnTo>
                <a:lnTo>
                  <a:pt x="27432" y="306324"/>
                </a:lnTo>
                <a:lnTo>
                  <a:pt x="27432" y="303275"/>
                </a:lnTo>
                <a:lnTo>
                  <a:pt x="30928" y="31143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291328" y="4805171"/>
            <a:ext cx="12192" cy="41147"/>
          </a:xfrm>
          <a:custGeom>
            <a:avLst/>
            <a:gdLst/>
            <a:ahLst/>
            <a:cxnLst/>
            <a:rect l="l" t="t" r="r" b="b"/>
            <a:pathLst>
              <a:path w="12191" h="41148">
                <a:moveTo>
                  <a:pt x="1524" y="33528"/>
                </a:moveTo>
                <a:lnTo>
                  <a:pt x="0" y="0"/>
                </a:lnTo>
                <a:lnTo>
                  <a:pt x="1524" y="3048"/>
                </a:lnTo>
                <a:lnTo>
                  <a:pt x="6096" y="7620"/>
                </a:lnTo>
                <a:lnTo>
                  <a:pt x="12192" y="41148"/>
                </a:lnTo>
                <a:lnTo>
                  <a:pt x="1524" y="3352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291328" y="4509515"/>
            <a:ext cx="7619" cy="9144"/>
          </a:xfrm>
          <a:custGeom>
            <a:avLst/>
            <a:gdLst/>
            <a:ahLst/>
            <a:cxnLst/>
            <a:rect l="l" t="t" r="r" b="b"/>
            <a:pathLst>
              <a:path w="7620" h="9144">
                <a:moveTo>
                  <a:pt x="6096" y="1523"/>
                </a:moveTo>
                <a:lnTo>
                  <a:pt x="7620" y="0"/>
                </a:lnTo>
                <a:lnTo>
                  <a:pt x="6927" y="831"/>
                </a:lnTo>
                <a:lnTo>
                  <a:pt x="0" y="9143"/>
                </a:lnTo>
                <a:lnTo>
                  <a:pt x="6096" y="152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541008" y="4823459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1514" y="169"/>
                </a:moveTo>
                <a:lnTo>
                  <a:pt x="12191" y="0"/>
                </a:lnTo>
                <a:lnTo>
                  <a:pt x="9144" y="1523"/>
                </a:lnTo>
                <a:lnTo>
                  <a:pt x="1524" y="3047"/>
                </a:lnTo>
                <a:lnTo>
                  <a:pt x="0" y="3047"/>
                </a:lnTo>
                <a:lnTo>
                  <a:pt x="11514" y="16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282184" y="4472939"/>
            <a:ext cx="1301496" cy="358140"/>
          </a:xfrm>
          <a:custGeom>
            <a:avLst/>
            <a:gdLst/>
            <a:ahLst/>
            <a:cxnLst/>
            <a:rect l="l" t="t" r="r" b="b"/>
            <a:pathLst>
              <a:path w="1301496" h="358139">
                <a:moveTo>
                  <a:pt x="1289304" y="335279"/>
                </a:moveTo>
                <a:lnTo>
                  <a:pt x="1294045" y="326982"/>
                </a:lnTo>
                <a:lnTo>
                  <a:pt x="1295400" y="324611"/>
                </a:lnTo>
                <a:lnTo>
                  <a:pt x="1296923" y="316991"/>
                </a:lnTo>
                <a:lnTo>
                  <a:pt x="1298447" y="310896"/>
                </a:lnTo>
                <a:lnTo>
                  <a:pt x="1298447" y="67055"/>
                </a:lnTo>
                <a:lnTo>
                  <a:pt x="1296923" y="60959"/>
                </a:lnTo>
                <a:lnTo>
                  <a:pt x="1296923" y="62483"/>
                </a:lnTo>
                <a:lnTo>
                  <a:pt x="1293876" y="51815"/>
                </a:lnTo>
                <a:lnTo>
                  <a:pt x="1295400" y="53339"/>
                </a:lnTo>
                <a:lnTo>
                  <a:pt x="1289304" y="44195"/>
                </a:lnTo>
                <a:lnTo>
                  <a:pt x="1290827" y="45719"/>
                </a:lnTo>
                <a:lnTo>
                  <a:pt x="1284731" y="38099"/>
                </a:lnTo>
                <a:lnTo>
                  <a:pt x="1283901" y="37407"/>
                </a:lnTo>
                <a:lnTo>
                  <a:pt x="1276125" y="30928"/>
                </a:lnTo>
                <a:lnTo>
                  <a:pt x="1267968" y="27431"/>
                </a:lnTo>
                <a:lnTo>
                  <a:pt x="1271015" y="27431"/>
                </a:lnTo>
                <a:lnTo>
                  <a:pt x="1258823" y="24383"/>
                </a:lnTo>
                <a:lnTo>
                  <a:pt x="1260347" y="24383"/>
                </a:lnTo>
                <a:lnTo>
                  <a:pt x="1255776" y="24383"/>
                </a:lnTo>
                <a:lnTo>
                  <a:pt x="1249680" y="22859"/>
                </a:lnTo>
                <a:lnTo>
                  <a:pt x="50291" y="22859"/>
                </a:lnTo>
                <a:lnTo>
                  <a:pt x="44195" y="24383"/>
                </a:lnTo>
                <a:lnTo>
                  <a:pt x="39623" y="24383"/>
                </a:lnTo>
                <a:lnTo>
                  <a:pt x="30479" y="27431"/>
                </a:lnTo>
                <a:lnTo>
                  <a:pt x="32003" y="27431"/>
                </a:lnTo>
                <a:lnTo>
                  <a:pt x="22859" y="32003"/>
                </a:lnTo>
                <a:lnTo>
                  <a:pt x="24383" y="30479"/>
                </a:lnTo>
                <a:lnTo>
                  <a:pt x="16071" y="37407"/>
                </a:lnTo>
                <a:lnTo>
                  <a:pt x="16763" y="36575"/>
                </a:lnTo>
                <a:lnTo>
                  <a:pt x="15239" y="38099"/>
                </a:lnTo>
                <a:lnTo>
                  <a:pt x="9143" y="45719"/>
                </a:lnTo>
                <a:lnTo>
                  <a:pt x="10667" y="44195"/>
                </a:lnTo>
                <a:lnTo>
                  <a:pt x="6095" y="53339"/>
                </a:lnTo>
                <a:lnTo>
                  <a:pt x="6095" y="51815"/>
                </a:lnTo>
                <a:lnTo>
                  <a:pt x="3047" y="62483"/>
                </a:lnTo>
                <a:lnTo>
                  <a:pt x="3047" y="60959"/>
                </a:lnTo>
                <a:lnTo>
                  <a:pt x="0" y="21335"/>
                </a:lnTo>
                <a:lnTo>
                  <a:pt x="35051" y="1523"/>
                </a:lnTo>
                <a:lnTo>
                  <a:pt x="42671" y="0"/>
                </a:lnTo>
                <a:lnTo>
                  <a:pt x="1251204" y="0"/>
                </a:lnTo>
                <a:lnTo>
                  <a:pt x="1251204" y="22859"/>
                </a:lnTo>
                <a:lnTo>
                  <a:pt x="1257300" y="0"/>
                </a:lnTo>
                <a:lnTo>
                  <a:pt x="1264919" y="1523"/>
                </a:lnTo>
                <a:lnTo>
                  <a:pt x="1278635" y="6095"/>
                </a:lnTo>
                <a:lnTo>
                  <a:pt x="1275588" y="30479"/>
                </a:lnTo>
                <a:lnTo>
                  <a:pt x="1278635" y="32003"/>
                </a:lnTo>
                <a:lnTo>
                  <a:pt x="1283208" y="36575"/>
                </a:lnTo>
                <a:lnTo>
                  <a:pt x="1290827" y="12191"/>
                </a:lnTo>
                <a:lnTo>
                  <a:pt x="1301496" y="21335"/>
                </a:lnTo>
                <a:lnTo>
                  <a:pt x="1298447" y="65531"/>
                </a:lnTo>
                <a:lnTo>
                  <a:pt x="1301496" y="21335"/>
                </a:lnTo>
                <a:lnTo>
                  <a:pt x="1298447" y="312420"/>
                </a:lnTo>
                <a:lnTo>
                  <a:pt x="1301496" y="358139"/>
                </a:lnTo>
                <a:lnTo>
                  <a:pt x="1293876" y="327660"/>
                </a:lnTo>
                <a:lnTo>
                  <a:pt x="1289304" y="33527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566085" y="4800599"/>
            <a:ext cx="17595" cy="38100"/>
          </a:xfrm>
          <a:custGeom>
            <a:avLst/>
            <a:gdLst/>
            <a:ahLst/>
            <a:cxnLst/>
            <a:rect l="l" t="t" r="r" b="b"/>
            <a:pathLst>
              <a:path w="17595" h="38100">
                <a:moveTo>
                  <a:pt x="0" y="12884"/>
                </a:moveTo>
                <a:lnTo>
                  <a:pt x="6926" y="4571"/>
                </a:lnTo>
                <a:lnTo>
                  <a:pt x="5403" y="7619"/>
                </a:lnTo>
                <a:lnTo>
                  <a:pt x="9975" y="0"/>
                </a:lnTo>
                <a:lnTo>
                  <a:pt x="17595" y="30479"/>
                </a:lnTo>
                <a:lnTo>
                  <a:pt x="6926" y="38100"/>
                </a:lnTo>
                <a:lnTo>
                  <a:pt x="830" y="12191"/>
                </a:lnTo>
                <a:lnTo>
                  <a:pt x="0" y="1288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580632" y="4494275"/>
            <a:ext cx="22860" cy="336804"/>
          </a:xfrm>
          <a:custGeom>
            <a:avLst/>
            <a:gdLst/>
            <a:ahLst/>
            <a:cxnLst/>
            <a:rect l="l" t="t" r="r" b="b"/>
            <a:pathLst>
              <a:path w="22860" h="336803">
                <a:moveTo>
                  <a:pt x="0" y="291084"/>
                </a:moveTo>
                <a:lnTo>
                  <a:pt x="3048" y="0"/>
                </a:lnTo>
                <a:lnTo>
                  <a:pt x="10667" y="9143"/>
                </a:lnTo>
                <a:lnTo>
                  <a:pt x="18287" y="21335"/>
                </a:lnTo>
                <a:lnTo>
                  <a:pt x="21336" y="35051"/>
                </a:lnTo>
                <a:lnTo>
                  <a:pt x="22860" y="42671"/>
                </a:lnTo>
                <a:lnTo>
                  <a:pt x="22860" y="294131"/>
                </a:lnTo>
                <a:lnTo>
                  <a:pt x="21336" y="300227"/>
                </a:lnTo>
                <a:lnTo>
                  <a:pt x="18287" y="313943"/>
                </a:lnTo>
                <a:lnTo>
                  <a:pt x="10667" y="326136"/>
                </a:lnTo>
                <a:lnTo>
                  <a:pt x="3048" y="336803"/>
                </a:lnTo>
                <a:lnTo>
                  <a:pt x="0" y="29108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576229" y="4788407"/>
            <a:ext cx="2878" cy="11514"/>
          </a:xfrm>
          <a:custGeom>
            <a:avLst/>
            <a:gdLst/>
            <a:ahLst/>
            <a:cxnLst/>
            <a:rect l="l" t="t" r="r" b="b"/>
            <a:pathLst>
              <a:path w="2878" h="11514">
                <a:moveTo>
                  <a:pt x="1354" y="9143"/>
                </a:moveTo>
                <a:lnTo>
                  <a:pt x="0" y="11514"/>
                </a:lnTo>
                <a:lnTo>
                  <a:pt x="2878" y="0"/>
                </a:lnTo>
                <a:lnTo>
                  <a:pt x="2878" y="1524"/>
                </a:lnTo>
                <a:lnTo>
                  <a:pt x="1354" y="914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557772" y="4479035"/>
            <a:ext cx="15239" cy="30480"/>
          </a:xfrm>
          <a:custGeom>
            <a:avLst/>
            <a:gdLst/>
            <a:ahLst/>
            <a:cxnLst/>
            <a:rect l="l" t="t" r="r" b="b"/>
            <a:pathLst>
              <a:path w="15239" h="30479">
                <a:moveTo>
                  <a:pt x="3047" y="25908"/>
                </a:moveTo>
                <a:lnTo>
                  <a:pt x="0" y="24384"/>
                </a:lnTo>
                <a:lnTo>
                  <a:pt x="3047" y="0"/>
                </a:lnTo>
                <a:lnTo>
                  <a:pt x="15239" y="6096"/>
                </a:lnTo>
                <a:lnTo>
                  <a:pt x="7620" y="30480"/>
                </a:lnTo>
                <a:lnTo>
                  <a:pt x="3047" y="259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98255" y="4813484"/>
            <a:ext cx="8312" cy="6927"/>
          </a:xfrm>
          <a:custGeom>
            <a:avLst/>
            <a:gdLst/>
            <a:ahLst/>
            <a:cxnLst/>
            <a:rect l="l" t="t" r="r" b="b"/>
            <a:pathLst>
              <a:path w="8312" h="6927">
                <a:moveTo>
                  <a:pt x="8312" y="6927"/>
                </a:moveTo>
                <a:lnTo>
                  <a:pt x="692" y="831"/>
                </a:lnTo>
                <a:lnTo>
                  <a:pt x="0" y="0"/>
                </a:lnTo>
                <a:lnTo>
                  <a:pt x="8312" y="69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692396" y="3864864"/>
            <a:ext cx="580643" cy="844295"/>
          </a:xfrm>
          <a:custGeom>
            <a:avLst/>
            <a:gdLst/>
            <a:ahLst/>
            <a:cxnLst/>
            <a:rect l="l" t="t" r="r" b="b"/>
            <a:pathLst>
              <a:path w="580643" h="844295">
                <a:moveTo>
                  <a:pt x="306323" y="781812"/>
                </a:moveTo>
                <a:lnTo>
                  <a:pt x="486156" y="781812"/>
                </a:lnTo>
                <a:lnTo>
                  <a:pt x="306323" y="797052"/>
                </a:lnTo>
                <a:lnTo>
                  <a:pt x="289559" y="781812"/>
                </a:lnTo>
                <a:lnTo>
                  <a:pt x="306323" y="0"/>
                </a:lnTo>
                <a:lnTo>
                  <a:pt x="306323" y="781812"/>
                </a:lnTo>
                <a:close/>
              </a:path>
              <a:path w="580643" h="844295">
                <a:moveTo>
                  <a:pt x="289559" y="32004"/>
                </a:moveTo>
                <a:lnTo>
                  <a:pt x="274319" y="812291"/>
                </a:lnTo>
                <a:lnTo>
                  <a:pt x="274319" y="16764"/>
                </a:lnTo>
                <a:lnTo>
                  <a:pt x="289559" y="32004"/>
                </a:lnTo>
                <a:close/>
              </a:path>
              <a:path w="580643" h="844295">
                <a:moveTo>
                  <a:pt x="501395" y="812291"/>
                </a:moveTo>
                <a:lnTo>
                  <a:pt x="580643" y="797052"/>
                </a:lnTo>
                <a:lnTo>
                  <a:pt x="486156" y="844295"/>
                </a:lnTo>
                <a:lnTo>
                  <a:pt x="486156" y="812292"/>
                </a:lnTo>
                <a:lnTo>
                  <a:pt x="501395" y="781812"/>
                </a:lnTo>
                <a:lnTo>
                  <a:pt x="580643" y="797052"/>
                </a:lnTo>
                <a:lnTo>
                  <a:pt x="501395" y="812291"/>
                </a:lnTo>
                <a:close/>
              </a:path>
              <a:path w="580643" h="844295">
                <a:moveTo>
                  <a:pt x="274319" y="32003"/>
                </a:moveTo>
                <a:lnTo>
                  <a:pt x="0" y="32004"/>
                </a:lnTo>
                <a:lnTo>
                  <a:pt x="0" y="0"/>
                </a:lnTo>
                <a:lnTo>
                  <a:pt x="306323" y="0"/>
                </a:lnTo>
                <a:lnTo>
                  <a:pt x="289559" y="781812"/>
                </a:lnTo>
                <a:lnTo>
                  <a:pt x="306323" y="797052"/>
                </a:lnTo>
                <a:lnTo>
                  <a:pt x="486156" y="781812"/>
                </a:lnTo>
                <a:lnTo>
                  <a:pt x="486156" y="749808"/>
                </a:lnTo>
                <a:lnTo>
                  <a:pt x="580643" y="797052"/>
                </a:lnTo>
                <a:lnTo>
                  <a:pt x="501395" y="781812"/>
                </a:lnTo>
                <a:lnTo>
                  <a:pt x="486156" y="812292"/>
                </a:lnTo>
                <a:lnTo>
                  <a:pt x="274319" y="812291"/>
                </a:lnTo>
                <a:lnTo>
                  <a:pt x="289559" y="32004"/>
                </a:lnTo>
                <a:lnTo>
                  <a:pt x="274319" y="16764"/>
                </a:lnTo>
                <a:lnTo>
                  <a:pt x="274319" y="32003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273039" y="4946903"/>
            <a:ext cx="1319783" cy="355092"/>
          </a:xfrm>
          <a:custGeom>
            <a:avLst/>
            <a:gdLst/>
            <a:ahLst/>
            <a:cxnLst/>
            <a:rect l="l" t="t" r="r" b="b"/>
            <a:pathLst>
              <a:path w="1319783" h="355092">
                <a:moveTo>
                  <a:pt x="0" y="59436"/>
                </a:moveTo>
                <a:lnTo>
                  <a:pt x="14265" y="20863"/>
                </a:lnTo>
                <a:lnTo>
                  <a:pt x="50250" y="700"/>
                </a:lnTo>
                <a:lnTo>
                  <a:pt x="59436" y="0"/>
                </a:lnTo>
                <a:lnTo>
                  <a:pt x="1260348" y="0"/>
                </a:lnTo>
                <a:lnTo>
                  <a:pt x="1298920" y="14779"/>
                </a:lnTo>
                <a:lnTo>
                  <a:pt x="1319083" y="50601"/>
                </a:lnTo>
                <a:lnTo>
                  <a:pt x="1319783" y="59436"/>
                </a:lnTo>
                <a:lnTo>
                  <a:pt x="1319783" y="295655"/>
                </a:lnTo>
                <a:lnTo>
                  <a:pt x="1305004" y="334848"/>
                </a:lnTo>
                <a:lnTo>
                  <a:pt x="1269182" y="354428"/>
                </a:lnTo>
                <a:lnTo>
                  <a:pt x="1260348" y="355092"/>
                </a:lnTo>
                <a:lnTo>
                  <a:pt x="59436" y="355092"/>
                </a:lnTo>
                <a:lnTo>
                  <a:pt x="20243" y="340826"/>
                </a:lnTo>
                <a:lnTo>
                  <a:pt x="663" y="304841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282184" y="4997195"/>
            <a:ext cx="21336" cy="310895"/>
          </a:xfrm>
          <a:custGeom>
            <a:avLst/>
            <a:gdLst/>
            <a:ahLst/>
            <a:cxnLst/>
            <a:rect l="l" t="t" r="r" b="b"/>
            <a:pathLst>
              <a:path w="21336" h="310896">
                <a:moveTo>
                  <a:pt x="3047" y="256032"/>
                </a:moveTo>
                <a:lnTo>
                  <a:pt x="3047" y="254508"/>
                </a:lnTo>
                <a:lnTo>
                  <a:pt x="6095" y="265175"/>
                </a:lnTo>
                <a:lnTo>
                  <a:pt x="6095" y="263651"/>
                </a:lnTo>
                <a:lnTo>
                  <a:pt x="10667" y="272796"/>
                </a:lnTo>
                <a:lnTo>
                  <a:pt x="9143" y="271272"/>
                </a:lnTo>
                <a:lnTo>
                  <a:pt x="15239" y="278892"/>
                </a:lnTo>
                <a:lnTo>
                  <a:pt x="21335" y="310896"/>
                </a:lnTo>
                <a:lnTo>
                  <a:pt x="10667" y="304800"/>
                </a:lnTo>
                <a:lnTo>
                  <a:pt x="0" y="295656"/>
                </a:lnTo>
                <a:lnTo>
                  <a:pt x="3047" y="0"/>
                </a:lnTo>
                <a:lnTo>
                  <a:pt x="3047" y="25603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91328" y="5268467"/>
            <a:ext cx="1274757" cy="45720"/>
          </a:xfrm>
          <a:custGeom>
            <a:avLst/>
            <a:gdLst/>
            <a:ahLst/>
            <a:cxnLst/>
            <a:rect l="l" t="t" r="r" b="b"/>
            <a:pathLst>
              <a:path w="1274757" h="45720">
                <a:moveTo>
                  <a:pt x="0" y="0"/>
                </a:moveTo>
                <a:lnTo>
                  <a:pt x="6927" y="8312"/>
                </a:lnTo>
                <a:lnTo>
                  <a:pt x="7620" y="9144"/>
                </a:lnTo>
                <a:lnTo>
                  <a:pt x="15240" y="15240"/>
                </a:lnTo>
                <a:lnTo>
                  <a:pt x="13716" y="13715"/>
                </a:lnTo>
                <a:lnTo>
                  <a:pt x="22860" y="18288"/>
                </a:lnTo>
                <a:lnTo>
                  <a:pt x="21336" y="18288"/>
                </a:lnTo>
                <a:lnTo>
                  <a:pt x="32004" y="21336"/>
                </a:lnTo>
                <a:lnTo>
                  <a:pt x="1251203" y="21336"/>
                </a:lnTo>
                <a:lnTo>
                  <a:pt x="1261871" y="18288"/>
                </a:lnTo>
                <a:lnTo>
                  <a:pt x="1266444" y="15240"/>
                </a:lnTo>
                <a:lnTo>
                  <a:pt x="1266982" y="14791"/>
                </a:lnTo>
                <a:lnTo>
                  <a:pt x="1274757" y="8312"/>
                </a:lnTo>
                <a:lnTo>
                  <a:pt x="1269491" y="13715"/>
                </a:lnTo>
                <a:lnTo>
                  <a:pt x="1269491" y="39624"/>
                </a:lnTo>
                <a:lnTo>
                  <a:pt x="1255775" y="44196"/>
                </a:lnTo>
                <a:lnTo>
                  <a:pt x="1248156" y="45720"/>
                </a:lnTo>
                <a:lnTo>
                  <a:pt x="33528" y="45720"/>
                </a:lnTo>
                <a:lnTo>
                  <a:pt x="30480" y="21336"/>
                </a:lnTo>
                <a:lnTo>
                  <a:pt x="25908" y="44196"/>
                </a:lnTo>
                <a:lnTo>
                  <a:pt x="12192" y="39624"/>
                </a:lnTo>
                <a:lnTo>
                  <a:pt x="6096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541008" y="4960619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8">
                <a:moveTo>
                  <a:pt x="11514" y="2878"/>
                </a:moveTo>
                <a:lnTo>
                  <a:pt x="0" y="0"/>
                </a:lnTo>
                <a:lnTo>
                  <a:pt x="1524" y="0"/>
                </a:lnTo>
                <a:lnTo>
                  <a:pt x="9144" y="1524"/>
                </a:lnTo>
                <a:lnTo>
                  <a:pt x="12191" y="3048"/>
                </a:lnTo>
                <a:lnTo>
                  <a:pt x="11514" y="287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550152" y="5283259"/>
            <a:ext cx="8157" cy="3496"/>
          </a:xfrm>
          <a:custGeom>
            <a:avLst/>
            <a:gdLst/>
            <a:ahLst/>
            <a:cxnLst/>
            <a:rect l="l" t="t" r="r" b="b"/>
            <a:pathLst>
              <a:path w="8157" h="3496">
                <a:moveTo>
                  <a:pt x="3047" y="3496"/>
                </a:moveTo>
                <a:lnTo>
                  <a:pt x="0" y="3496"/>
                </a:lnTo>
                <a:lnTo>
                  <a:pt x="8157" y="0"/>
                </a:lnTo>
                <a:lnTo>
                  <a:pt x="7620" y="448"/>
                </a:lnTo>
                <a:lnTo>
                  <a:pt x="3047" y="34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560820" y="4956047"/>
            <a:ext cx="22860" cy="352044"/>
          </a:xfrm>
          <a:custGeom>
            <a:avLst/>
            <a:gdLst/>
            <a:ahLst/>
            <a:cxnLst/>
            <a:rect l="l" t="t" r="r" b="b"/>
            <a:pathLst>
              <a:path w="22860" h="352044">
                <a:moveTo>
                  <a:pt x="0" y="352044"/>
                </a:moveTo>
                <a:lnTo>
                  <a:pt x="0" y="326135"/>
                </a:lnTo>
                <a:lnTo>
                  <a:pt x="5265" y="320732"/>
                </a:lnTo>
                <a:lnTo>
                  <a:pt x="12191" y="312420"/>
                </a:lnTo>
                <a:lnTo>
                  <a:pt x="10668" y="313944"/>
                </a:lnTo>
                <a:lnTo>
                  <a:pt x="16764" y="304799"/>
                </a:lnTo>
                <a:lnTo>
                  <a:pt x="15240" y="306323"/>
                </a:lnTo>
                <a:lnTo>
                  <a:pt x="18287" y="295656"/>
                </a:lnTo>
                <a:lnTo>
                  <a:pt x="18287" y="297180"/>
                </a:lnTo>
                <a:lnTo>
                  <a:pt x="19812" y="291084"/>
                </a:lnTo>
                <a:lnTo>
                  <a:pt x="19812" y="45720"/>
                </a:lnTo>
                <a:lnTo>
                  <a:pt x="18287" y="41148"/>
                </a:lnTo>
                <a:lnTo>
                  <a:pt x="16764" y="33528"/>
                </a:lnTo>
                <a:lnTo>
                  <a:pt x="15240" y="30480"/>
                </a:lnTo>
                <a:lnTo>
                  <a:pt x="22860" y="0"/>
                </a:lnTo>
                <a:lnTo>
                  <a:pt x="19812" y="292608"/>
                </a:lnTo>
                <a:lnTo>
                  <a:pt x="22860" y="336804"/>
                </a:lnTo>
                <a:lnTo>
                  <a:pt x="12191" y="345948"/>
                </a:lnTo>
                <a:lnTo>
                  <a:pt x="6095" y="320040"/>
                </a:lnTo>
                <a:lnTo>
                  <a:pt x="4572" y="321564"/>
                </a:lnTo>
                <a:lnTo>
                  <a:pt x="0" y="35204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573012" y="4948427"/>
            <a:ext cx="10668" cy="50292"/>
          </a:xfrm>
          <a:custGeom>
            <a:avLst/>
            <a:gdLst/>
            <a:ahLst/>
            <a:cxnLst/>
            <a:rect l="l" t="t" r="r" b="b"/>
            <a:pathLst>
              <a:path w="10668" h="50291">
                <a:moveTo>
                  <a:pt x="6095" y="48768"/>
                </a:moveTo>
                <a:lnTo>
                  <a:pt x="6095" y="50292"/>
                </a:lnTo>
                <a:lnTo>
                  <a:pt x="3217" y="38777"/>
                </a:lnTo>
                <a:lnTo>
                  <a:pt x="0" y="32004"/>
                </a:lnTo>
                <a:lnTo>
                  <a:pt x="0" y="0"/>
                </a:lnTo>
                <a:lnTo>
                  <a:pt x="10668" y="7620"/>
                </a:lnTo>
                <a:lnTo>
                  <a:pt x="3048" y="38100"/>
                </a:lnTo>
                <a:lnTo>
                  <a:pt x="4572" y="41148"/>
                </a:lnTo>
                <a:lnTo>
                  <a:pt x="6095" y="4876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580632" y="4956047"/>
            <a:ext cx="22860" cy="336804"/>
          </a:xfrm>
          <a:custGeom>
            <a:avLst/>
            <a:gdLst/>
            <a:ahLst/>
            <a:cxnLst/>
            <a:rect l="l" t="t" r="r" b="b"/>
            <a:pathLst>
              <a:path w="22860" h="336803">
                <a:moveTo>
                  <a:pt x="0" y="292608"/>
                </a:moveTo>
                <a:lnTo>
                  <a:pt x="3048" y="0"/>
                </a:lnTo>
                <a:lnTo>
                  <a:pt x="10667" y="10668"/>
                </a:lnTo>
                <a:lnTo>
                  <a:pt x="18287" y="22860"/>
                </a:lnTo>
                <a:lnTo>
                  <a:pt x="21336" y="36576"/>
                </a:lnTo>
                <a:lnTo>
                  <a:pt x="22860" y="42672"/>
                </a:lnTo>
                <a:lnTo>
                  <a:pt x="22860" y="294132"/>
                </a:lnTo>
                <a:lnTo>
                  <a:pt x="21336" y="301752"/>
                </a:lnTo>
                <a:lnTo>
                  <a:pt x="18287" y="313944"/>
                </a:lnTo>
                <a:lnTo>
                  <a:pt x="10667" y="326135"/>
                </a:lnTo>
                <a:lnTo>
                  <a:pt x="3048" y="336804"/>
                </a:lnTo>
                <a:lnTo>
                  <a:pt x="0" y="2926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560820" y="5276087"/>
            <a:ext cx="12191" cy="32003"/>
          </a:xfrm>
          <a:custGeom>
            <a:avLst/>
            <a:gdLst/>
            <a:ahLst/>
            <a:cxnLst/>
            <a:rect l="l" t="t" r="r" b="b"/>
            <a:pathLst>
              <a:path w="12191" h="32003">
                <a:moveTo>
                  <a:pt x="12191" y="25908"/>
                </a:moveTo>
                <a:lnTo>
                  <a:pt x="0" y="32003"/>
                </a:lnTo>
                <a:lnTo>
                  <a:pt x="4572" y="1523"/>
                </a:lnTo>
                <a:lnTo>
                  <a:pt x="6095" y="0"/>
                </a:lnTo>
                <a:lnTo>
                  <a:pt x="12191" y="259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260848" y="4936235"/>
            <a:ext cx="1315381" cy="356616"/>
          </a:xfrm>
          <a:custGeom>
            <a:avLst/>
            <a:gdLst/>
            <a:ahLst/>
            <a:cxnLst/>
            <a:rect l="l" t="t" r="r" b="b"/>
            <a:pathLst>
              <a:path w="1315381" h="356615">
                <a:moveTo>
                  <a:pt x="71628" y="22859"/>
                </a:moveTo>
                <a:lnTo>
                  <a:pt x="65532" y="22859"/>
                </a:lnTo>
                <a:lnTo>
                  <a:pt x="60960" y="24383"/>
                </a:lnTo>
                <a:lnTo>
                  <a:pt x="62484" y="24383"/>
                </a:lnTo>
                <a:lnTo>
                  <a:pt x="51816" y="27431"/>
                </a:lnTo>
                <a:lnTo>
                  <a:pt x="53339" y="25907"/>
                </a:lnTo>
                <a:lnTo>
                  <a:pt x="44195" y="32003"/>
                </a:lnTo>
                <a:lnTo>
                  <a:pt x="45719" y="30479"/>
                </a:lnTo>
                <a:lnTo>
                  <a:pt x="36576" y="38099"/>
                </a:lnTo>
                <a:lnTo>
                  <a:pt x="32004" y="42671"/>
                </a:lnTo>
                <a:lnTo>
                  <a:pt x="27432" y="53339"/>
                </a:lnTo>
                <a:lnTo>
                  <a:pt x="27432" y="50291"/>
                </a:lnTo>
                <a:lnTo>
                  <a:pt x="24384" y="62483"/>
                </a:lnTo>
                <a:lnTo>
                  <a:pt x="24384" y="60959"/>
                </a:lnTo>
                <a:lnTo>
                  <a:pt x="21336" y="356615"/>
                </a:lnTo>
                <a:lnTo>
                  <a:pt x="12192" y="345947"/>
                </a:lnTo>
                <a:lnTo>
                  <a:pt x="6096" y="333755"/>
                </a:lnTo>
                <a:lnTo>
                  <a:pt x="1524" y="321563"/>
                </a:lnTo>
                <a:lnTo>
                  <a:pt x="0" y="313943"/>
                </a:lnTo>
                <a:lnTo>
                  <a:pt x="0" y="62483"/>
                </a:lnTo>
                <a:lnTo>
                  <a:pt x="6096" y="42671"/>
                </a:lnTo>
                <a:lnTo>
                  <a:pt x="12192" y="30479"/>
                </a:lnTo>
                <a:lnTo>
                  <a:pt x="21336" y="19811"/>
                </a:lnTo>
                <a:lnTo>
                  <a:pt x="32004" y="12191"/>
                </a:lnTo>
                <a:lnTo>
                  <a:pt x="30480" y="44195"/>
                </a:lnTo>
                <a:lnTo>
                  <a:pt x="32004" y="12191"/>
                </a:lnTo>
                <a:lnTo>
                  <a:pt x="42672" y="4571"/>
                </a:lnTo>
                <a:lnTo>
                  <a:pt x="38100" y="36575"/>
                </a:lnTo>
                <a:lnTo>
                  <a:pt x="42672" y="4571"/>
                </a:lnTo>
                <a:lnTo>
                  <a:pt x="56387" y="1523"/>
                </a:lnTo>
                <a:lnTo>
                  <a:pt x="64008" y="0"/>
                </a:lnTo>
                <a:lnTo>
                  <a:pt x="1278636" y="0"/>
                </a:lnTo>
                <a:lnTo>
                  <a:pt x="1286255" y="1523"/>
                </a:lnTo>
                <a:lnTo>
                  <a:pt x="1299971" y="4571"/>
                </a:lnTo>
                <a:lnTo>
                  <a:pt x="1312163" y="12191"/>
                </a:lnTo>
                <a:lnTo>
                  <a:pt x="1312163" y="44195"/>
                </a:lnTo>
                <a:lnTo>
                  <a:pt x="1315381" y="50969"/>
                </a:lnTo>
                <a:lnTo>
                  <a:pt x="1310640" y="42672"/>
                </a:lnTo>
                <a:lnTo>
                  <a:pt x="1304544" y="36575"/>
                </a:lnTo>
                <a:lnTo>
                  <a:pt x="1306067" y="38099"/>
                </a:lnTo>
                <a:lnTo>
                  <a:pt x="1296924" y="30479"/>
                </a:lnTo>
                <a:lnTo>
                  <a:pt x="1299971" y="32003"/>
                </a:lnTo>
                <a:lnTo>
                  <a:pt x="1291674" y="27262"/>
                </a:lnTo>
                <a:lnTo>
                  <a:pt x="1292351" y="27431"/>
                </a:lnTo>
                <a:lnTo>
                  <a:pt x="1289304" y="25907"/>
                </a:lnTo>
                <a:lnTo>
                  <a:pt x="1281683" y="24383"/>
                </a:lnTo>
                <a:lnTo>
                  <a:pt x="1277112" y="22859"/>
                </a:lnTo>
                <a:lnTo>
                  <a:pt x="1281683" y="24383"/>
                </a:lnTo>
                <a:lnTo>
                  <a:pt x="1275587" y="22859"/>
                </a:lnTo>
                <a:lnTo>
                  <a:pt x="71628" y="2285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298255" y="5276780"/>
            <a:ext cx="8312" cy="6927"/>
          </a:xfrm>
          <a:custGeom>
            <a:avLst/>
            <a:gdLst/>
            <a:ahLst/>
            <a:cxnLst/>
            <a:rect l="l" t="t" r="r" b="b"/>
            <a:pathLst>
              <a:path w="8312" h="6927">
                <a:moveTo>
                  <a:pt x="8312" y="6927"/>
                </a:moveTo>
                <a:lnTo>
                  <a:pt x="692" y="831"/>
                </a:lnTo>
                <a:lnTo>
                  <a:pt x="0" y="0"/>
                </a:lnTo>
                <a:lnTo>
                  <a:pt x="8312" y="69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541008" y="5286755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2191" y="0"/>
                </a:moveTo>
                <a:lnTo>
                  <a:pt x="1524" y="3047"/>
                </a:lnTo>
                <a:lnTo>
                  <a:pt x="0" y="3047"/>
                </a:lnTo>
                <a:lnTo>
                  <a:pt x="12191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17236" y="5289803"/>
            <a:ext cx="7620" cy="24384"/>
          </a:xfrm>
          <a:custGeom>
            <a:avLst/>
            <a:gdLst/>
            <a:ahLst/>
            <a:cxnLst/>
            <a:rect l="l" t="t" r="r" b="b"/>
            <a:pathLst>
              <a:path w="7620" h="24384">
                <a:moveTo>
                  <a:pt x="4572" y="0"/>
                </a:moveTo>
                <a:lnTo>
                  <a:pt x="7620" y="24384"/>
                </a:lnTo>
                <a:lnTo>
                  <a:pt x="0" y="22860"/>
                </a:lnTo>
                <a:lnTo>
                  <a:pt x="4572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321808" y="4959095"/>
            <a:ext cx="6095" cy="1524"/>
          </a:xfrm>
          <a:custGeom>
            <a:avLst/>
            <a:gdLst/>
            <a:ahLst/>
            <a:cxnLst/>
            <a:rect l="l" t="t" r="r" b="b"/>
            <a:pathLst>
              <a:path w="6096" h="1524">
                <a:moveTo>
                  <a:pt x="0" y="1524"/>
                </a:moveTo>
                <a:lnTo>
                  <a:pt x="4571" y="0"/>
                </a:lnTo>
                <a:lnTo>
                  <a:pt x="6095" y="0"/>
                </a:lnTo>
                <a:lnTo>
                  <a:pt x="0" y="152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92396" y="3864864"/>
            <a:ext cx="580643" cy="1307591"/>
          </a:xfrm>
          <a:custGeom>
            <a:avLst/>
            <a:gdLst/>
            <a:ahLst/>
            <a:cxnLst/>
            <a:rect l="l" t="t" r="r" b="b"/>
            <a:pathLst>
              <a:path w="580643" h="1307591">
                <a:moveTo>
                  <a:pt x="306324" y="1243584"/>
                </a:moveTo>
                <a:lnTo>
                  <a:pt x="486156" y="1243583"/>
                </a:lnTo>
                <a:lnTo>
                  <a:pt x="306323" y="1260348"/>
                </a:lnTo>
                <a:lnTo>
                  <a:pt x="289559" y="1243583"/>
                </a:lnTo>
                <a:lnTo>
                  <a:pt x="306323" y="0"/>
                </a:lnTo>
                <a:lnTo>
                  <a:pt x="306324" y="1243584"/>
                </a:lnTo>
                <a:close/>
              </a:path>
              <a:path w="580643" h="1307591">
                <a:moveTo>
                  <a:pt x="289559" y="32004"/>
                </a:moveTo>
                <a:lnTo>
                  <a:pt x="274319" y="1275587"/>
                </a:lnTo>
                <a:lnTo>
                  <a:pt x="274319" y="16764"/>
                </a:lnTo>
                <a:lnTo>
                  <a:pt x="289559" y="32004"/>
                </a:lnTo>
                <a:close/>
              </a:path>
              <a:path w="580643" h="1307591">
                <a:moveTo>
                  <a:pt x="501395" y="1275587"/>
                </a:moveTo>
                <a:lnTo>
                  <a:pt x="580643" y="1260348"/>
                </a:lnTo>
                <a:lnTo>
                  <a:pt x="486156" y="1307591"/>
                </a:lnTo>
                <a:lnTo>
                  <a:pt x="486156" y="1275587"/>
                </a:lnTo>
                <a:lnTo>
                  <a:pt x="501395" y="1243583"/>
                </a:lnTo>
                <a:lnTo>
                  <a:pt x="580643" y="1260348"/>
                </a:lnTo>
                <a:lnTo>
                  <a:pt x="501395" y="1275587"/>
                </a:lnTo>
                <a:close/>
              </a:path>
              <a:path w="580643" h="1307591">
                <a:moveTo>
                  <a:pt x="274319" y="32004"/>
                </a:moveTo>
                <a:lnTo>
                  <a:pt x="0" y="32004"/>
                </a:lnTo>
                <a:lnTo>
                  <a:pt x="0" y="0"/>
                </a:lnTo>
                <a:lnTo>
                  <a:pt x="306323" y="0"/>
                </a:lnTo>
                <a:lnTo>
                  <a:pt x="289559" y="1243583"/>
                </a:lnTo>
                <a:lnTo>
                  <a:pt x="306323" y="1260348"/>
                </a:lnTo>
                <a:lnTo>
                  <a:pt x="486156" y="1243583"/>
                </a:lnTo>
                <a:lnTo>
                  <a:pt x="486156" y="1213104"/>
                </a:lnTo>
                <a:lnTo>
                  <a:pt x="580643" y="1260348"/>
                </a:lnTo>
                <a:lnTo>
                  <a:pt x="501395" y="1243583"/>
                </a:lnTo>
                <a:lnTo>
                  <a:pt x="486156" y="1275587"/>
                </a:lnTo>
                <a:lnTo>
                  <a:pt x="274319" y="1275587"/>
                </a:lnTo>
                <a:lnTo>
                  <a:pt x="289559" y="32004"/>
                </a:lnTo>
                <a:lnTo>
                  <a:pt x="274319" y="16764"/>
                </a:lnTo>
                <a:lnTo>
                  <a:pt x="274319" y="3200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265419" y="5524499"/>
            <a:ext cx="1331975" cy="3672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260848" y="5518403"/>
            <a:ext cx="1322832" cy="377952"/>
          </a:xfrm>
          <a:custGeom>
            <a:avLst/>
            <a:gdLst/>
            <a:ahLst/>
            <a:cxnLst/>
            <a:rect l="l" t="t" r="r" b="b"/>
            <a:pathLst>
              <a:path w="1322832" h="377951">
                <a:moveTo>
                  <a:pt x="0" y="70103"/>
                </a:moveTo>
                <a:lnTo>
                  <a:pt x="0" y="64007"/>
                </a:lnTo>
                <a:lnTo>
                  <a:pt x="1524" y="56387"/>
                </a:lnTo>
                <a:lnTo>
                  <a:pt x="6096" y="44195"/>
                </a:lnTo>
                <a:lnTo>
                  <a:pt x="12192" y="32003"/>
                </a:lnTo>
                <a:lnTo>
                  <a:pt x="21336" y="21335"/>
                </a:lnTo>
                <a:lnTo>
                  <a:pt x="24384" y="60959"/>
                </a:lnTo>
                <a:lnTo>
                  <a:pt x="24384" y="318515"/>
                </a:lnTo>
                <a:lnTo>
                  <a:pt x="24384" y="315467"/>
                </a:lnTo>
                <a:lnTo>
                  <a:pt x="27432" y="327660"/>
                </a:lnTo>
                <a:lnTo>
                  <a:pt x="27432" y="324611"/>
                </a:lnTo>
                <a:lnTo>
                  <a:pt x="32004" y="335279"/>
                </a:lnTo>
                <a:lnTo>
                  <a:pt x="30480" y="333755"/>
                </a:lnTo>
                <a:lnTo>
                  <a:pt x="32004" y="335279"/>
                </a:lnTo>
                <a:lnTo>
                  <a:pt x="36576" y="339851"/>
                </a:lnTo>
                <a:lnTo>
                  <a:pt x="45719" y="347472"/>
                </a:lnTo>
                <a:lnTo>
                  <a:pt x="44195" y="345947"/>
                </a:lnTo>
                <a:lnTo>
                  <a:pt x="53339" y="352043"/>
                </a:lnTo>
                <a:lnTo>
                  <a:pt x="51816" y="350520"/>
                </a:lnTo>
                <a:lnTo>
                  <a:pt x="62484" y="353567"/>
                </a:lnTo>
                <a:lnTo>
                  <a:pt x="60960" y="353567"/>
                </a:lnTo>
                <a:lnTo>
                  <a:pt x="67056" y="355091"/>
                </a:lnTo>
                <a:lnTo>
                  <a:pt x="1275587" y="355091"/>
                </a:lnTo>
                <a:lnTo>
                  <a:pt x="1281683" y="353567"/>
                </a:lnTo>
                <a:lnTo>
                  <a:pt x="1277112" y="355091"/>
                </a:lnTo>
                <a:lnTo>
                  <a:pt x="1281683" y="353567"/>
                </a:lnTo>
                <a:lnTo>
                  <a:pt x="1289304" y="352043"/>
                </a:lnTo>
                <a:lnTo>
                  <a:pt x="1292351" y="350520"/>
                </a:lnTo>
                <a:lnTo>
                  <a:pt x="1291674" y="350689"/>
                </a:lnTo>
                <a:lnTo>
                  <a:pt x="1299971" y="345947"/>
                </a:lnTo>
                <a:lnTo>
                  <a:pt x="1296924" y="347472"/>
                </a:lnTo>
                <a:lnTo>
                  <a:pt x="1306067" y="339851"/>
                </a:lnTo>
                <a:lnTo>
                  <a:pt x="1312163" y="333755"/>
                </a:lnTo>
                <a:lnTo>
                  <a:pt x="1315212" y="327660"/>
                </a:lnTo>
                <a:lnTo>
                  <a:pt x="1322832" y="358139"/>
                </a:lnTo>
                <a:lnTo>
                  <a:pt x="1319783" y="313943"/>
                </a:lnTo>
                <a:lnTo>
                  <a:pt x="1322832" y="21335"/>
                </a:lnTo>
                <a:lnTo>
                  <a:pt x="1312163" y="12191"/>
                </a:lnTo>
                <a:lnTo>
                  <a:pt x="1304544" y="36575"/>
                </a:lnTo>
                <a:lnTo>
                  <a:pt x="1299971" y="32003"/>
                </a:lnTo>
                <a:lnTo>
                  <a:pt x="1296924" y="30479"/>
                </a:lnTo>
                <a:lnTo>
                  <a:pt x="1299971" y="6095"/>
                </a:lnTo>
                <a:lnTo>
                  <a:pt x="1286255" y="1523"/>
                </a:lnTo>
                <a:lnTo>
                  <a:pt x="1278636" y="0"/>
                </a:lnTo>
                <a:lnTo>
                  <a:pt x="70104" y="0"/>
                </a:lnTo>
                <a:lnTo>
                  <a:pt x="67056" y="24383"/>
                </a:lnTo>
                <a:lnTo>
                  <a:pt x="1281683" y="24383"/>
                </a:lnTo>
                <a:lnTo>
                  <a:pt x="1292351" y="27431"/>
                </a:lnTo>
                <a:lnTo>
                  <a:pt x="1289304" y="27431"/>
                </a:lnTo>
                <a:lnTo>
                  <a:pt x="1297461" y="30928"/>
                </a:lnTo>
                <a:lnTo>
                  <a:pt x="1305237" y="37407"/>
                </a:lnTo>
                <a:lnTo>
                  <a:pt x="1306067" y="38099"/>
                </a:lnTo>
                <a:lnTo>
                  <a:pt x="1312163" y="45719"/>
                </a:lnTo>
                <a:lnTo>
                  <a:pt x="1310640" y="44195"/>
                </a:lnTo>
                <a:lnTo>
                  <a:pt x="1316736" y="53339"/>
                </a:lnTo>
                <a:lnTo>
                  <a:pt x="1315212" y="51815"/>
                </a:lnTo>
                <a:lnTo>
                  <a:pt x="1318259" y="62483"/>
                </a:lnTo>
                <a:lnTo>
                  <a:pt x="1318259" y="60959"/>
                </a:lnTo>
                <a:lnTo>
                  <a:pt x="1319783" y="67055"/>
                </a:lnTo>
                <a:lnTo>
                  <a:pt x="1319783" y="65531"/>
                </a:lnTo>
                <a:lnTo>
                  <a:pt x="1319783" y="312420"/>
                </a:lnTo>
                <a:lnTo>
                  <a:pt x="1318259" y="318515"/>
                </a:lnTo>
                <a:lnTo>
                  <a:pt x="1316736" y="324611"/>
                </a:lnTo>
                <a:lnTo>
                  <a:pt x="1315381" y="326982"/>
                </a:lnTo>
                <a:lnTo>
                  <a:pt x="1310640" y="335279"/>
                </a:lnTo>
                <a:lnTo>
                  <a:pt x="1312163" y="365760"/>
                </a:lnTo>
                <a:lnTo>
                  <a:pt x="1299971" y="373379"/>
                </a:lnTo>
                <a:lnTo>
                  <a:pt x="1286255" y="376427"/>
                </a:lnTo>
                <a:lnTo>
                  <a:pt x="1278636" y="377951"/>
                </a:lnTo>
                <a:lnTo>
                  <a:pt x="70104" y="377951"/>
                </a:lnTo>
                <a:lnTo>
                  <a:pt x="65532" y="355091"/>
                </a:lnTo>
                <a:lnTo>
                  <a:pt x="64008" y="377951"/>
                </a:lnTo>
                <a:lnTo>
                  <a:pt x="56387" y="376427"/>
                </a:lnTo>
                <a:lnTo>
                  <a:pt x="42672" y="373379"/>
                </a:lnTo>
                <a:lnTo>
                  <a:pt x="38100" y="341375"/>
                </a:lnTo>
                <a:lnTo>
                  <a:pt x="36576" y="339851"/>
                </a:lnTo>
                <a:lnTo>
                  <a:pt x="32004" y="365760"/>
                </a:lnTo>
                <a:lnTo>
                  <a:pt x="21336" y="358139"/>
                </a:lnTo>
                <a:lnTo>
                  <a:pt x="12192" y="347472"/>
                </a:lnTo>
                <a:lnTo>
                  <a:pt x="6096" y="335279"/>
                </a:lnTo>
                <a:lnTo>
                  <a:pt x="1524" y="323087"/>
                </a:lnTo>
                <a:lnTo>
                  <a:pt x="0" y="315467"/>
                </a:lnTo>
                <a:lnTo>
                  <a:pt x="0" y="7010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292852" y="5858255"/>
            <a:ext cx="10668" cy="33527"/>
          </a:xfrm>
          <a:custGeom>
            <a:avLst/>
            <a:gdLst/>
            <a:ahLst/>
            <a:cxnLst/>
            <a:rect l="l" t="t" r="r" b="b"/>
            <a:pathLst>
              <a:path w="10667" h="33527">
                <a:moveTo>
                  <a:pt x="10668" y="33527"/>
                </a:moveTo>
                <a:lnTo>
                  <a:pt x="0" y="25908"/>
                </a:lnTo>
                <a:lnTo>
                  <a:pt x="4572" y="0"/>
                </a:lnTo>
                <a:lnTo>
                  <a:pt x="6096" y="1523"/>
                </a:lnTo>
                <a:lnTo>
                  <a:pt x="10668" y="335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282184" y="5518403"/>
            <a:ext cx="48768" cy="62484"/>
          </a:xfrm>
          <a:custGeom>
            <a:avLst/>
            <a:gdLst/>
            <a:ahLst/>
            <a:cxnLst/>
            <a:rect l="l" t="t" r="r" b="b"/>
            <a:pathLst>
              <a:path w="48767" h="62484">
                <a:moveTo>
                  <a:pt x="44195" y="24383"/>
                </a:moveTo>
                <a:lnTo>
                  <a:pt x="39623" y="24383"/>
                </a:lnTo>
                <a:lnTo>
                  <a:pt x="30479" y="27431"/>
                </a:lnTo>
                <a:lnTo>
                  <a:pt x="32003" y="27431"/>
                </a:lnTo>
                <a:lnTo>
                  <a:pt x="22859" y="32003"/>
                </a:lnTo>
                <a:lnTo>
                  <a:pt x="24383" y="30479"/>
                </a:lnTo>
                <a:lnTo>
                  <a:pt x="16071" y="37407"/>
                </a:lnTo>
                <a:lnTo>
                  <a:pt x="16763" y="36575"/>
                </a:lnTo>
                <a:lnTo>
                  <a:pt x="15239" y="38099"/>
                </a:lnTo>
                <a:lnTo>
                  <a:pt x="9143" y="45719"/>
                </a:lnTo>
                <a:lnTo>
                  <a:pt x="10667" y="44195"/>
                </a:lnTo>
                <a:lnTo>
                  <a:pt x="6095" y="53339"/>
                </a:lnTo>
                <a:lnTo>
                  <a:pt x="6095" y="51815"/>
                </a:lnTo>
                <a:lnTo>
                  <a:pt x="3047" y="62483"/>
                </a:lnTo>
                <a:lnTo>
                  <a:pt x="3047" y="60959"/>
                </a:lnTo>
                <a:lnTo>
                  <a:pt x="0" y="21335"/>
                </a:lnTo>
                <a:lnTo>
                  <a:pt x="10667" y="12191"/>
                </a:lnTo>
                <a:lnTo>
                  <a:pt x="21335" y="6095"/>
                </a:lnTo>
                <a:lnTo>
                  <a:pt x="35051" y="1523"/>
                </a:lnTo>
                <a:lnTo>
                  <a:pt x="42671" y="0"/>
                </a:lnTo>
                <a:lnTo>
                  <a:pt x="48767" y="0"/>
                </a:lnTo>
                <a:lnTo>
                  <a:pt x="45719" y="24383"/>
                </a:lnTo>
                <a:lnTo>
                  <a:pt x="44195" y="243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541008" y="5868923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1514" y="169"/>
                </a:moveTo>
                <a:lnTo>
                  <a:pt x="12191" y="0"/>
                </a:lnTo>
                <a:lnTo>
                  <a:pt x="9144" y="1523"/>
                </a:lnTo>
                <a:lnTo>
                  <a:pt x="1524" y="3047"/>
                </a:lnTo>
                <a:lnTo>
                  <a:pt x="0" y="3047"/>
                </a:lnTo>
                <a:lnTo>
                  <a:pt x="11514" y="16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571488" y="5846063"/>
            <a:ext cx="12191" cy="38100"/>
          </a:xfrm>
          <a:custGeom>
            <a:avLst/>
            <a:gdLst/>
            <a:ahLst/>
            <a:cxnLst/>
            <a:rect l="l" t="t" r="r" b="b"/>
            <a:pathLst>
              <a:path w="12191" h="38100">
                <a:moveTo>
                  <a:pt x="1523" y="38100"/>
                </a:moveTo>
                <a:lnTo>
                  <a:pt x="0" y="7619"/>
                </a:lnTo>
                <a:lnTo>
                  <a:pt x="1523" y="6095"/>
                </a:lnTo>
                <a:lnTo>
                  <a:pt x="4571" y="0"/>
                </a:lnTo>
                <a:lnTo>
                  <a:pt x="12191" y="30479"/>
                </a:lnTo>
                <a:lnTo>
                  <a:pt x="1523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580632" y="5539739"/>
            <a:ext cx="22860" cy="336804"/>
          </a:xfrm>
          <a:custGeom>
            <a:avLst/>
            <a:gdLst/>
            <a:ahLst/>
            <a:cxnLst/>
            <a:rect l="l" t="t" r="r" b="b"/>
            <a:pathLst>
              <a:path w="22860" h="336803">
                <a:moveTo>
                  <a:pt x="0" y="292608"/>
                </a:moveTo>
                <a:lnTo>
                  <a:pt x="3048" y="0"/>
                </a:lnTo>
                <a:lnTo>
                  <a:pt x="10667" y="10668"/>
                </a:lnTo>
                <a:lnTo>
                  <a:pt x="18287" y="22860"/>
                </a:lnTo>
                <a:lnTo>
                  <a:pt x="21336" y="35052"/>
                </a:lnTo>
                <a:lnTo>
                  <a:pt x="22860" y="42672"/>
                </a:lnTo>
                <a:lnTo>
                  <a:pt x="22860" y="294132"/>
                </a:lnTo>
                <a:lnTo>
                  <a:pt x="21336" y="301751"/>
                </a:lnTo>
                <a:lnTo>
                  <a:pt x="18287" y="313944"/>
                </a:lnTo>
                <a:lnTo>
                  <a:pt x="10667" y="326136"/>
                </a:lnTo>
                <a:lnTo>
                  <a:pt x="3048" y="336804"/>
                </a:lnTo>
                <a:lnTo>
                  <a:pt x="0" y="2926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576229" y="5833871"/>
            <a:ext cx="2878" cy="11514"/>
          </a:xfrm>
          <a:custGeom>
            <a:avLst/>
            <a:gdLst/>
            <a:ahLst/>
            <a:cxnLst/>
            <a:rect l="l" t="t" r="r" b="b"/>
            <a:pathLst>
              <a:path w="2878" h="11514">
                <a:moveTo>
                  <a:pt x="1354" y="9143"/>
                </a:moveTo>
                <a:lnTo>
                  <a:pt x="0" y="11514"/>
                </a:lnTo>
                <a:lnTo>
                  <a:pt x="2878" y="0"/>
                </a:lnTo>
                <a:lnTo>
                  <a:pt x="2878" y="3048"/>
                </a:lnTo>
                <a:lnTo>
                  <a:pt x="1354" y="91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557772" y="5524499"/>
            <a:ext cx="15239" cy="30480"/>
          </a:xfrm>
          <a:custGeom>
            <a:avLst/>
            <a:gdLst/>
            <a:ahLst/>
            <a:cxnLst/>
            <a:rect l="l" t="t" r="r" b="b"/>
            <a:pathLst>
              <a:path w="15239" h="30479">
                <a:moveTo>
                  <a:pt x="3047" y="25907"/>
                </a:moveTo>
                <a:lnTo>
                  <a:pt x="0" y="24383"/>
                </a:lnTo>
                <a:lnTo>
                  <a:pt x="3047" y="0"/>
                </a:lnTo>
                <a:lnTo>
                  <a:pt x="15239" y="6095"/>
                </a:lnTo>
                <a:lnTo>
                  <a:pt x="7620" y="30479"/>
                </a:lnTo>
                <a:lnTo>
                  <a:pt x="3047" y="259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312664" y="5542787"/>
            <a:ext cx="10667" cy="3047"/>
          </a:xfrm>
          <a:custGeom>
            <a:avLst/>
            <a:gdLst/>
            <a:ahLst/>
            <a:cxnLst/>
            <a:rect l="l" t="t" r="r" b="b"/>
            <a:pathLst>
              <a:path w="10667" h="3048">
                <a:moveTo>
                  <a:pt x="0" y="3048"/>
                </a:moveTo>
                <a:lnTo>
                  <a:pt x="9144" y="0"/>
                </a:lnTo>
                <a:lnTo>
                  <a:pt x="10668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541008" y="5542787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8">
                <a:moveTo>
                  <a:pt x="1524" y="0"/>
                </a:moveTo>
                <a:lnTo>
                  <a:pt x="12191" y="3048"/>
                </a:lnTo>
                <a:lnTo>
                  <a:pt x="0" y="0"/>
                </a:lnTo>
                <a:lnTo>
                  <a:pt x="15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566085" y="5555811"/>
            <a:ext cx="6926" cy="8312"/>
          </a:xfrm>
          <a:custGeom>
            <a:avLst/>
            <a:gdLst/>
            <a:ahLst/>
            <a:cxnLst/>
            <a:rect l="l" t="t" r="r" b="b"/>
            <a:pathLst>
              <a:path w="6926" h="8312">
                <a:moveTo>
                  <a:pt x="830" y="692"/>
                </a:moveTo>
                <a:lnTo>
                  <a:pt x="6926" y="8312"/>
                </a:lnTo>
                <a:lnTo>
                  <a:pt x="0" y="0"/>
                </a:lnTo>
                <a:lnTo>
                  <a:pt x="830" y="6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324856" y="5873495"/>
            <a:ext cx="6096" cy="22860"/>
          </a:xfrm>
          <a:custGeom>
            <a:avLst/>
            <a:gdLst/>
            <a:ahLst/>
            <a:cxnLst/>
            <a:rect l="l" t="t" r="r" b="b"/>
            <a:pathLst>
              <a:path w="6096" h="22860">
                <a:moveTo>
                  <a:pt x="1523" y="0"/>
                </a:moveTo>
                <a:lnTo>
                  <a:pt x="6095" y="22860"/>
                </a:lnTo>
                <a:lnTo>
                  <a:pt x="0" y="22860"/>
                </a:lnTo>
                <a:lnTo>
                  <a:pt x="152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291328" y="5554979"/>
            <a:ext cx="7619" cy="9144"/>
          </a:xfrm>
          <a:custGeom>
            <a:avLst/>
            <a:gdLst/>
            <a:ahLst/>
            <a:cxnLst/>
            <a:rect l="l" t="t" r="r" b="b"/>
            <a:pathLst>
              <a:path w="7620" h="9144">
                <a:moveTo>
                  <a:pt x="6096" y="1523"/>
                </a:moveTo>
                <a:lnTo>
                  <a:pt x="7620" y="0"/>
                </a:lnTo>
                <a:lnTo>
                  <a:pt x="6927" y="831"/>
                </a:lnTo>
                <a:lnTo>
                  <a:pt x="0" y="9143"/>
                </a:lnTo>
                <a:lnTo>
                  <a:pt x="6096" y="152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692396" y="5660135"/>
            <a:ext cx="580643" cy="94488"/>
          </a:xfrm>
          <a:custGeom>
            <a:avLst/>
            <a:gdLst/>
            <a:ahLst/>
            <a:cxnLst/>
            <a:rect l="l" t="t" r="r" b="b"/>
            <a:pathLst>
              <a:path w="580643" h="94487">
                <a:moveTo>
                  <a:pt x="501395" y="32003"/>
                </a:moveTo>
                <a:lnTo>
                  <a:pt x="486156" y="32003"/>
                </a:lnTo>
                <a:lnTo>
                  <a:pt x="486156" y="0"/>
                </a:lnTo>
                <a:lnTo>
                  <a:pt x="580643" y="47243"/>
                </a:lnTo>
                <a:lnTo>
                  <a:pt x="501395" y="32003"/>
                </a:lnTo>
                <a:close/>
              </a:path>
              <a:path w="580643" h="94487">
                <a:moveTo>
                  <a:pt x="501395" y="64007"/>
                </a:moveTo>
                <a:lnTo>
                  <a:pt x="486156" y="94487"/>
                </a:lnTo>
                <a:lnTo>
                  <a:pt x="486156" y="64007"/>
                </a:lnTo>
                <a:lnTo>
                  <a:pt x="501395" y="64007"/>
                </a:lnTo>
                <a:close/>
              </a:path>
              <a:path w="580643" h="94487">
                <a:moveTo>
                  <a:pt x="0" y="64007"/>
                </a:moveTo>
                <a:lnTo>
                  <a:pt x="0" y="32003"/>
                </a:lnTo>
                <a:lnTo>
                  <a:pt x="501395" y="32003"/>
                </a:lnTo>
                <a:lnTo>
                  <a:pt x="580643" y="47243"/>
                </a:lnTo>
                <a:lnTo>
                  <a:pt x="486156" y="94487"/>
                </a:lnTo>
                <a:lnTo>
                  <a:pt x="501395" y="64007"/>
                </a:lnTo>
                <a:lnTo>
                  <a:pt x="0" y="6400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835139" y="5530596"/>
            <a:ext cx="1319783" cy="355092"/>
          </a:xfrm>
          <a:custGeom>
            <a:avLst/>
            <a:gdLst/>
            <a:ahLst/>
            <a:cxnLst/>
            <a:rect l="l" t="t" r="r" b="b"/>
            <a:pathLst>
              <a:path w="1319783" h="355092">
                <a:moveTo>
                  <a:pt x="0" y="59436"/>
                </a:moveTo>
                <a:lnTo>
                  <a:pt x="14265" y="20243"/>
                </a:lnTo>
                <a:lnTo>
                  <a:pt x="50250" y="663"/>
                </a:lnTo>
                <a:lnTo>
                  <a:pt x="59436" y="0"/>
                </a:lnTo>
                <a:lnTo>
                  <a:pt x="1260348" y="0"/>
                </a:lnTo>
                <a:lnTo>
                  <a:pt x="1298920" y="14265"/>
                </a:lnTo>
                <a:lnTo>
                  <a:pt x="1319083" y="50250"/>
                </a:lnTo>
                <a:lnTo>
                  <a:pt x="1319783" y="59436"/>
                </a:lnTo>
                <a:lnTo>
                  <a:pt x="1319783" y="295655"/>
                </a:lnTo>
                <a:lnTo>
                  <a:pt x="1305004" y="334228"/>
                </a:lnTo>
                <a:lnTo>
                  <a:pt x="1269182" y="354391"/>
                </a:lnTo>
                <a:lnTo>
                  <a:pt x="1260348" y="355092"/>
                </a:lnTo>
                <a:lnTo>
                  <a:pt x="59436" y="355092"/>
                </a:lnTo>
                <a:lnTo>
                  <a:pt x="20243" y="340312"/>
                </a:lnTo>
                <a:lnTo>
                  <a:pt x="663" y="304490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822948" y="5518403"/>
            <a:ext cx="1322832" cy="377952"/>
          </a:xfrm>
          <a:custGeom>
            <a:avLst/>
            <a:gdLst/>
            <a:ahLst/>
            <a:cxnLst/>
            <a:rect l="l" t="t" r="r" b="b"/>
            <a:pathLst>
              <a:path w="1322832" h="377951">
                <a:moveTo>
                  <a:pt x="0" y="70103"/>
                </a:moveTo>
                <a:lnTo>
                  <a:pt x="0" y="64007"/>
                </a:lnTo>
                <a:lnTo>
                  <a:pt x="1524" y="56387"/>
                </a:lnTo>
                <a:lnTo>
                  <a:pt x="6096" y="44195"/>
                </a:lnTo>
                <a:lnTo>
                  <a:pt x="12192" y="32003"/>
                </a:lnTo>
                <a:lnTo>
                  <a:pt x="21336" y="21335"/>
                </a:lnTo>
                <a:lnTo>
                  <a:pt x="24384" y="60959"/>
                </a:lnTo>
                <a:lnTo>
                  <a:pt x="24384" y="318515"/>
                </a:lnTo>
                <a:lnTo>
                  <a:pt x="24384" y="315467"/>
                </a:lnTo>
                <a:lnTo>
                  <a:pt x="27432" y="327660"/>
                </a:lnTo>
                <a:lnTo>
                  <a:pt x="27432" y="324611"/>
                </a:lnTo>
                <a:lnTo>
                  <a:pt x="32004" y="335279"/>
                </a:lnTo>
                <a:lnTo>
                  <a:pt x="30480" y="333755"/>
                </a:lnTo>
                <a:lnTo>
                  <a:pt x="32004" y="335279"/>
                </a:lnTo>
                <a:lnTo>
                  <a:pt x="36576" y="339851"/>
                </a:lnTo>
                <a:lnTo>
                  <a:pt x="45719" y="347472"/>
                </a:lnTo>
                <a:lnTo>
                  <a:pt x="44195" y="345947"/>
                </a:lnTo>
                <a:lnTo>
                  <a:pt x="53339" y="352043"/>
                </a:lnTo>
                <a:lnTo>
                  <a:pt x="51816" y="350520"/>
                </a:lnTo>
                <a:lnTo>
                  <a:pt x="62484" y="353567"/>
                </a:lnTo>
                <a:lnTo>
                  <a:pt x="60960" y="353567"/>
                </a:lnTo>
                <a:lnTo>
                  <a:pt x="67056" y="355091"/>
                </a:lnTo>
                <a:lnTo>
                  <a:pt x="1275587" y="355091"/>
                </a:lnTo>
                <a:lnTo>
                  <a:pt x="1281683" y="353567"/>
                </a:lnTo>
                <a:lnTo>
                  <a:pt x="1277112" y="355091"/>
                </a:lnTo>
                <a:lnTo>
                  <a:pt x="1281683" y="353567"/>
                </a:lnTo>
                <a:lnTo>
                  <a:pt x="1289304" y="352043"/>
                </a:lnTo>
                <a:lnTo>
                  <a:pt x="1292351" y="350520"/>
                </a:lnTo>
                <a:lnTo>
                  <a:pt x="1291674" y="350689"/>
                </a:lnTo>
                <a:lnTo>
                  <a:pt x="1299971" y="345947"/>
                </a:lnTo>
                <a:lnTo>
                  <a:pt x="1296924" y="347472"/>
                </a:lnTo>
                <a:lnTo>
                  <a:pt x="1306067" y="339851"/>
                </a:lnTo>
                <a:lnTo>
                  <a:pt x="1312163" y="333755"/>
                </a:lnTo>
                <a:lnTo>
                  <a:pt x="1315212" y="327660"/>
                </a:lnTo>
                <a:lnTo>
                  <a:pt x="1322832" y="358139"/>
                </a:lnTo>
                <a:lnTo>
                  <a:pt x="1319783" y="313943"/>
                </a:lnTo>
                <a:lnTo>
                  <a:pt x="1322832" y="21335"/>
                </a:lnTo>
                <a:lnTo>
                  <a:pt x="1312163" y="12191"/>
                </a:lnTo>
                <a:lnTo>
                  <a:pt x="1304544" y="36575"/>
                </a:lnTo>
                <a:lnTo>
                  <a:pt x="1299971" y="32003"/>
                </a:lnTo>
                <a:lnTo>
                  <a:pt x="1296924" y="30479"/>
                </a:lnTo>
                <a:lnTo>
                  <a:pt x="1299971" y="6095"/>
                </a:lnTo>
                <a:lnTo>
                  <a:pt x="1286255" y="1523"/>
                </a:lnTo>
                <a:lnTo>
                  <a:pt x="1280159" y="0"/>
                </a:lnTo>
                <a:lnTo>
                  <a:pt x="70104" y="0"/>
                </a:lnTo>
                <a:lnTo>
                  <a:pt x="67056" y="24383"/>
                </a:lnTo>
                <a:lnTo>
                  <a:pt x="1281683" y="24383"/>
                </a:lnTo>
                <a:lnTo>
                  <a:pt x="1292351" y="27431"/>
                </a:lnTo>
                <a:lnTo>
                  <a:pt x="1289304" y="27431"/>
                </a:lnTo>
                <a:lnTo>
                  <a:pt x="1297461" y="30928"/>
                </a:lnTo>
                <a:lnTo>
                  <a:pt x="1305237" y="37407"/>
                </a:lnTo>
                <a:lnTo>
                  <a:pt x="1306067" y="38099"/>
                </a:lnTo>
                <a:lnTo>
                  <a:pt x="1312163" y="45719"/>
                </a:lnTo>
                <a:lnTo>
                  <a:pt x="1310640" y="44195"/>
                </a:lnTo>
                <a:lnTo>
                  <a:pt x="1316736" y="53339"/>
                </a:lnTo>
                <a:lnTo>
                  <a:pt x="1315212" y="51815"/>
                </a:lnTo>
                <a:lnTo>
                  <a:pt x="1318259" y="62483"/>
                </a:lnTo>
                <a:lnTo>
                  <a:pt x="1318259" y="60959"/>
                </a:lnTo>
                <a:lnTo>
                  <a:pt x="1319783" y="67055"/>
                </a:lnTo>
                <a:lnTo>
                  <a:pt x="1319783" y="65531"/>
                </a:lnTo>
                <a:lnTo>
                  <a:pt x="1319783" y="312420"/>
                </a:lnTo>
                <a:lnTo>
                  <a:pt x="1318259" y="318515"/>
                </a:lnTo>
                <a:lnTo>
                  <a:pt x="1316736" y="324611"/>
                </a:lnTo>
                <a:lnTo>
                  <a:pt x="1315381" y="326982"/>
                </a:lnTo>
                <a:lnTo>
                  <a:pt x="1310640" y="335279"/>
                </a:lnTo>
                <a:lnTo>
                  <a:pt x="1312163" y="365760"/>
                </a:lnTo>
                <a:lnTo>
                  <a:pt x="1299971" y="373379"/>
                </a:lnTo>
                <a:lnTo>
                  <a:pt x="1286255" y="376427"/>
                </a:lnTo>
                <a:lnTo>
                  <a:pt x="1280159" y="377951"/>
                </a:lnTo>
                <a:lnTo>
                  <a:pt x="70104" y="377951"/>
                </a:lnTo>
                <a:lnTo>
                  <a:pt x="65532" y="355091"/>
                </a:lnTo>
                <a:lnTo>
                  <a:pt x="64008" y="377951"/>
                </a:lnTo>
                <a:lnTo>
                  <a:pt x="56387" y="376427"/>
                </a:lnTo>
                <a:lnTo>
                  <a:pt x="44195" y="373379"/>
                </a:lnTo>
                <a:lnTo>
                  <a:pt x="38100" y="341375"/>
                </a:lnTo>
                <a:lnTo>
                  <a:pt x="36576" y="339851"/>
                </a:lnTo>
                <a:lnTo>
                  <a:pt x="32004" y="365760"/>
                </a:lnTo>
                <a:lnTo>
                  <a:pt x="21336" y="358139"/>
                </a:lnTo>
                <a:lnTo>
                  <a:pt x="12192" y="347472"/>
                </a:lnTo>
                <a:lnTo>
                  <a:pt x="6096" y="335279"/>
                </a:lnTo>
                <a:lnTo>
                  <a:pt x="1524" y="323087"/>
                </a:lnTo>
                <a:lnTo>
                  <a:pt x="0" y="315467"/>
                </a:lnTo>
                <a:lnTo>
                  <a:pt x="0" y="7010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854952" y="5858255"/>
            <a:ext cx="12191" cy="33527"/>
          </a:xfrm>
          <a:custGeom>
            <a:avLst/>
            <a:gdLst/>
            <a:ahLst/>
            <a:cxnLst/>
            <a:rect l="l" t="t" r="r" b="b"/>
            <a:pathLst>
              <a:path w="12192" h="33527">
                <a:moveTo>
                  <a:pt x="12192" y="33527"/>
                </a:moveTo>
                <a:lnTo>
                  <a:pt x="0" y="25908"/>
                </a:lnTo>
                <a:lnTo>
                  <a:pt x="4572" y="0"/>
                </a:lnTo>
                <a:lnTo>
                  <a:pt x="6096" y="1523"/>
                </a:lnTo>
                <a:lnTo>
                  <a:pt x="12192" y="335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844284" y="5518403"/>
            <a:ext cx="48768" cy="62484"/>
          </a:xfrm>
          <a:custGeom>
            <a:avLst/>
            <a:gdLst/>
            <a:ahLst/>
            <a:cxnLst/>
            <a:rect l="l" t="t" r="r" b="b"/>
            <a:pathLst>
              <a:path w="48768" h="62484">
                <a:moveTo>
                  <a:pt x="44196" y="24383"/>
                </a:moveTo>
                <a:lnTo>
                  <a:pt x="39624" y="24383"/>
                </a:lnTo>
                <a:lnTo>
                  <a:pt x="30480" y="27431"/>
                </a:lnTo>
                <a:lnTo>
                  <a:pt x="32004" y="27431"/>
                </a:lnTo>
                <a:lnTo>
                  <a:pt x="22860" y="32003"/>
                </a:lnTo>
                <a:lnTo>
                  <a:pt x="24384" y="30479"/>
                </a:lnTo>
                <a:lnTo>
                  <a:pt x="16071" y="37407"/>
                </a:lnTo>
                <a:lnTo>
                  <a:pt x="16764" y="36575"/>
                </a:lnTo>
                <a:lnTo>
                  <a:pt x="15240" y="38099"/>
                </a:lnTo>
                <a:lnTo>
                  <a:pt x="9144" y="45719"/>
                </a:lnTo>
                <a:lnTo>
                  <a:pt x="10668" y="44195"/>
                </a:lnTo>
                <a:lnTo>
                  <a:pt x="6096" y="53339"/>
                </a:lnTo>
                <a:lnTo>
                  <a:pt x="6096" y="51815"/>
                </a:lnTo>
                <a:lnTo>
                  <a:pt x="3048" y="62483"/>
                </a:lnTo>
                <a:lnTo>
                  <a:pt x="3048" y="60959"/>
                </a:lnTo>
                <a:lnTo>
                  <a:pt x="0" y="21335"/>
                </a:lnTo>
                <a:lnTo>
                  <a:pt x="10668" y="12191"/>
                </a:lnTo>
                <a:lnTo>
                  <a:pt x="22860" y="6095"/>
                </a:lnTo>
                <a:lnTo>
                  <a:pt x="35052" y="1523"/>
                </a:lnTo>
                <a:lnTo>
                  <a:pt x="42672" y="0"/>
                </a:lnTo>
                <a:lnTo>
                  <a:pt x="48768" y="0"/>
                </a:lnTo>
                <a:lnTo>
                  <a:pt x="45720" y="24383"/>
                </a:lnTo>
                <a:lnTo>
                  <a:pt x="44196" y="2438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103108" y="5868923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1514" y="169"/>
                </a:moveTo>
                <a:lnTo>
                  <a:pt x="12191" y="0"/>
                </a:lnTo>
                <a:lnTo>
                  <a:pt x="9144" y="1523"/>
                </a:lnTo>
                <a:lnTo>
                  <a:pt x="1524" y="3047"/>
                </a:lnTo>
                <a:lnTo>
                  <a:pt x="0" y="3047"/>
                </a:lnTo>
                <a:lnTo>
                  <a:pt x="11514" y="16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133588" y="5846063"/>
            <a:ext cx="12191" cy="38100"/>
          </a:xfrm>
          <a:custGeom>
            <a:avLst/>
            <a:gdLst/>
            <a:ahLst/>
            <a:cxnLst/>
            <a:rect l="l" t="t" r="r" b="b"/>
            <a:pathLst>
              <a:path w="12191" h="38100">
                <a:moveTo>
                  <a:pt x="1523" y="38100"/>
                </a:moveTo>
                <a:lnTo>
                  <a:pt x="0" y="7619"/>
                </a:lnTo>
                <a:lnTo>
                  <a:pt x="1523" y="6095"/>
                </a:lnTo>
                <a:lnTo>
                  <a:pt x="4571" y="0"/>
                </a:lnTo>
                <a:lnTo>
                  <a:pt x="12191" y="30479"/>
                </a:lnTo>
                <a:lnTo>
                  <a:pt x="1523" y="3810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142732" y="5539739"/>
            <a:ext cx="22860" cy="336804"/>
          </a:xfrm>
          <a:custGeom>
            <a:avLst/>
            <a:gdLst/>
            <a:ahLst/>
            <a:cxnLst/>
            <a:rect l="l" t="t" r="r" b="b"/>
            <a:pathLst>
              <a:path w="22860" h="336803">
                <a:moveTo>
                  <a:pt x="0" y="292608"/>
                </a:moveTo>
                <a:lnTo>
                  <a:pt x="3048" y="0"/>
                </a:lnTo>
                <a:lnTo>
                  <a:pt x="10667" y="10668"/>
                </a:lnTo>
                <a:lnTo>
                  <a:pt x="18287" y="22860"/>
                </a:lnTo>
                <a:lnTo>
                  <a:pt x="21336" y="35052"/>
                </a:lnTo>
                <a:lnTo>
                  <a:pt x="22860" y="42672"/>
                </a:lnTo>
                <a:lnTo>
                  <a:pt x="22860" y="294132"/>
                </a:lnTo>
                <a:lnTo>
                  <a:pt x="21336" y="301751"/>
                </a:lnTo>
                <a:lnTo>
                  <a:pt x="18287" y="313944"/>
                </a:lnTo>
                <a:lnTo>
                  <a:pt x="10667" y="326136"/>
                </a:lnTo>
                <a:lnTo>
                  <a:pt x="3048" y="336804"/>
                </a:lnTo>
                <a:lnTo>
                  <a:pt x="0" y="2926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138329" y="5833871"/>
            <a:ext cx="2878" cy="11514"/>
          </a:xfrm>
          <a:custGeom>
            <a:avLst/>
            <a:gdLst/>
            <a:ahLst/>
            <a:cxnLst/>
            <a:rect l="l" t="t" r="r" b="b"/>
            <a:pathLst>
              <a:path w="2878" h="11514">
                <a:moveTo>
                  <a:pt x="1354" y="9143"/>
                </a:moveTo>
                <a:lnTo>
                  <a:pt x="0" y="11514"/>
                </a:lnTo>
                <a:lnTo>
                  <a:pt x="2878" y="0"/>
                </a:lnTo>
                <a:lnTo>
                  <a:pt x="2878" y="3048"/>
                </a:lnTo>
                <a:lnTo>
                  <a:pt x="1354" y="914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119872" y="5524499"/>
            <a:ext cx="15239" cy="30480"/>
          </a:xfrm>
          <a:custGeom>
            <a:avLst/>
            <a:gdLst/>
            <a:ahLst/>
            <a:cxnLst/>
            <a:rect l="l" t="t" r="r" b="b"/>
            <a:pathLst>
              <a:path w="15239" h="30479">
                <a:moveTo>
                  <a:pt x="3047" y="25907"/>
                </a:moveTo>
                <a:lnTo>
                  <a:pt x="0" y="24383"/>
                </a:lnTo>
                <a:lnTo>
                  <a:pt x="3047" y="0"/>
                </a:lnTo>
                <a:lnTo>
                  <a:pt x="15239" y="6095"/>
                </a:lnTo>
                <a:lnTo>
                  <a:pt x="7620" y="30479"/>
                </a:lnTo>
                <a:lnTo>
                  <a:pt x="3047" y="2590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874764" y="5542787"/>
            <a:ext cx="10667" cy="3047"/>
          </a:xfrm>
          <a:custGeom>
            <a:avLst/>
            <a:gdLst/>
            <a:ahLst/>
            <a:cxnLst/>
            <a:rect l="l" t="t" r="r" b="b"/>
            <a:pathLst>
              <a:path w="10668" h="3048">
                <a:moveTo>
                  <a:pt x="0" y="3048"/>
                </a:moveTo>
                <a:lnTo>
                  <a:pt x="9143" y="0"/>
                </a:lnTo>
                <a:lnTo>
                  <a:pt x="10667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103108" y="5542787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8">
                <a:moveTo>
                  <a:pt x="1524" y="0"/>
                </a:moveTo>
                <a:lnTo>
                  <a:pt x="12191" y="3048"/>
                </a:lnTo>
                <a:lnTo>
                  <a:pt x="0" y="0"/>
                </a:lnTo>
                <a:lnTo>
                  <a:pt x="15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128185" y="5555811"/>
            <a:ext cx="6926" cy="8312"/>
          </a:xfrm>
          <a:custGeom>
            <a:avLst/>
            <a:gdLst/>
            <a:ahLst/>
            <a:cxnLst/>
            <a:rect l="l" t="t" r="r" b="b"/>
            <a:pathLst>
              <a:path w="6926" h="8312">
                <a:moveTo>
                  <a:pt x="830" y="692"/>
                </a:moveTo>
                <a:lnTo>
                  <a:pt x="6926" y="8312"/>
                </a:lnTo>
                <a:lnTo>
                  <a:pt x="0" y="0"/>
                </a:lnTo>
                <a:lnTo>
                  <a:pt x="830" y="69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86956" y="5873495"/>
            <a:ext cx="6096" cy="22860"/>
          </a:xfrm>
          <a:custGeom>
            <a:avLst/>
            <a:gdLst/>
            <a:ahLst/>
            <a:cxnLst/>
            <a:rect l="l" t="t" r="r" b="b"/>
            <a:pathLst>
              <a:path w="6096" h="22860">
                <a:moveTo>
                  <a:pt x="1524" y="0"/>
                </a:moveTo>
                <a:lnTo>
                  <a:pt x="6096" y="22860"/>
                </a:lnTo>
                <a:lnTo>
                  <a:pt x="0" y="22860"/>
                </a:lnTo>
                <a:lnTo>
                  <a:pt x="15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53428" y="5554979"/>
            <a:ext cx="7619" cy="9144"/>
          </a:xfrm>
          <a:custGeom>
            <a:avLst/>
            <a:gdLst/>
            <a:ahLst/>
            <a:cxnLst/>
            <a:rect l="l" t="t" r="r" b="b"/>
            <a:pathLst>
              <a:path w="7620" h="9144">
                <a:moveTo>
                  <a:pt x="6096" y="1523"/>
                </a:moveTo>
                <a:lnTo>
                  <a:pt x="7620" y="0"/>
                </a:lnTo>
                <a:lnTo>
                  <a:pt x="6927" y="831"/>
                </a:lnTo>
                <a:lnTo>
                  <a:pt x="0" y="9143"/>
                </a:lnTo>
                <a:lnTo>
                  <a:pt x="6096" y="152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5139" y="6086856"/>
            <a:ext cx="1319783" cy="355092"/>
          </a:xfrm>
          <a:custGeom>
            <a:avLst/>
            <a:gdLst/>
            <a:ahLst/>
            <a:cxnLst/>
            <a:rect l="l" t="t" r="r" b="b"/>
            <a:pathLst>
              <a:path w="1319783" h="355092">
                <a:moveTo>
                  <a:pt x="0" y="59436"/>
                </a:moveTo>
                <a:lnTo>
                  <a:pt x="14265" y="20863"/>
                </a:lnTo>
                <a:lnTo>
                  <a:pt x="50250" y="700"/>
                </a:lnTo>
                <a:lnTo>
                  <a:pt x="59436" y="0"/>
                </a:lnTo>
                <a:lnTo>
                  <a:pt x="1260348" y="0"/>
                </a:lnTo>
                <a:lnTo>
                  <a:pt x="1298920" y="14779"/>
                </a:lnTo>
                <a:lnTo>
                  <a:pt x="1319083" y="50601"/>
                </a:lnTo>
                <a:lnTo>
                  <a:pt x="1319783" y="59436"/>
                </a:lnTo>
                <a:lnTo>
                  <a:pt x="1319783" y="295655"/>
                </a:lnTo>
                <a:lnTo>
                  <a:pt x="1305004" y="334848"/>
                </a:lnTo>
                <a:lnTo>
                  <a:pt x="1269182" y="354428"/>
                </a:lnTo>
                <a:lnTo>
                  <a:pt x="1260348" y="355092"/>
                </a:lnTo>
                <a:lnTo>
                  <a:pt x="59436" y="355092"/>
                </a:lnTo>
                <a:lnTo>
                  <a:pt x="20243" y="340826"/>
                </a:lnTo>
                <a:lnTo>
                  <a:pt x="663" y="304841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103108" y="6426708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7">
                <a:moveTo>
                  <a:pt x="12191" y="0"/>
                </a:moveTo>
                <a:lnTo>
                  <a:pt x="1524" y="3047"/>
                </a:lnTo>
                <a:lnTo>
                  <a:pt x="0" y="3047"/>
                </a:lnTo>
                <a:lnTo>
                  <a:pt x="12191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141208" y="6137148"/>
            <a:ext cx="1524" cy="6096"/>
          </a:xfrm>
          <a:custGeom>
            <a:avLst/>
            <a:gdLst/>
            <a:ahLst/>
            <a:cxnLst/>
            <a:rect l="l" t="t" r="r" b="b"/>
            <a:pathLst>
              <a:path w="1524" h="6096">
                <a:moveTo>
                  <a:pt x="1524" y="6096"/>
                </a:moveTo>
                <a:lnTo>
                  <a:pt x="0" y="0"/>
                </a:lnTo>
                <a:lnTo>
                  <a:pt x="1524" y="4572"/>
                </a:lnTo>
                <a:lnTo>
                  <a:pt x="1524" y="60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79336" y="6429756"/>
            <a:ext cx="7620" cy="24384"/>
          </a:xfrm>
          <a:custGeom>
            <a:avLst/>
            <a:gdLst/>
            <a:ahLst/>
            <a:cxnLst/>
            <a:rect l="l" t="t" r="r" b="b"/>
            <a:pathLst>
              <a:path w="7620" h="24384">
                <a:moveTo>
                  <a:pt x="4571" y="0"/>
                </a:moveTo>
                <a:lnTo>
                  <a:pt x="7619" y="24384"/>
                </a:lnTo>
                <a:lnTo>
                  <a:pt x="0" y="22860"/>
                </a:lnTo>
                <a:lnTo>
                  <a:pt x="4571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860355" y="6106668"/>
            <a:ext cx="8312" cy="6927"/>
          </a:xfrm>
          <a:custGeom>
            <a:avLst/>
            <a:gdLst/>
            <a:ahLst/>
            <a:cxnLst/>
            <a:rect l="l" t="t" r="r" b="b"/>
            <a:pathLst>
              <a:path w="8312" h="6927">
                <a:moveTo>
                  <a:pt x="692" y="6096"/>
                </a:moveTo>
                <a:lnTo>
                  <a:pt x="8312" y="0"/>
                </a:lnTo>
                <a:lnTo>
                  <a:pt x="0" y="6927"/>
                </a:lnTo>
                <a:lnTo>
                  <a:pt x="692" y="60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44284" y="6137148"/>
            <a:ext cx="22859" cy="310895"/>
          </a:xfrm>
          <a:custGeom>
            <a:avLst/>
            <a:gdLst/>
            <a:ahLst/>
            <a:cxnLst/>
            <a:rect l="l" t="t" r="r" b="b"/>
            <a:pathLst>
              <a:path w="22859" h="310896">
                <a:moveTo>
                  <a:pt x="3048" y="256032"/>
                </a:moveTo>
                <a:lnTo>
                  <a:pt x="3048" y="254508"/>
                </a:lnTo>
                <a:lnTo>
                  <a:pt x="6096" y="265175"/>
                </a:lnTo>
                <a:lnTo>
                  <a:pt x="6096" y="263651"/>
                </a:lnTo>
                <a:lnTo>
                  <a:pt x="10668" y="272796"/>
                </a:lnTo>
                <a:lnTo>
                  <a:pt x="9144" y="271272"/>
                </a:lnTo>
                <a:lnTo>
                  <a:pt x="15240" y="278892"/>
                </a:lnTo>
                <a:lnTo>
                  <a:pt x="22860" y="310896"/>
                </a:lnTo>
                <a:lnTo>
                  <a:pt x="10668" y="304800"/>
                </a:lnTo>
                <a:lnTo>
                  <a:pt x="0" y="295656"/>
                </a:lnTo>
                <a:lnTo>
                  <a:pt x="3048" y="0"/>
                </a:lnTo>
                <a:lnTo>
                  <a:pt x="3048" y="25603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853428" y="6408420"/>
            <a:ext cx="1274757" cy="45720"/>
          </a:xfrm>
          <a:custGeom>
            <a:avLst/>
            <a:gdLst/>
            <a:ahLst/>
            <a:cxnLst/>
            <a:rect l="l" t="t" r="r" b="b"/>
            <a:pathLst>
              <a:path w="1274757" h="45720">
                <a:moveTo>
                  <a:pt x="1249679" y="45720"/>
                </a:moveTo>
                <a:lnTo>
                  <a:pt x="1242060" y="45720"/>
                </a:lnTo>
                <a:lnTo>
                  <a:pt x="1242060" y="22860"/>
                </a:lnTo>
                <a:lnTo>
                  <a:pt x="1242060" y="45720"/>
                </a:lnTo>
                <a:lnTo>
                  <a:pt x="33528" y="45720"/>
                </a:lnTo>
                <a:lnTo>
                  <a:pt x="30480" y="21336"/>
                </a:lnTo>
                <a:lnTo>
                  <a:pt x="25908" y="44196"/>
                </a:lnTo>
                <a:lnTo>
                  <a:pt x="13716" y="39624"/>
                </a:lnTo>
                <a:lnTo>
                  <a:pt x="6096" y="7620"/>
                </a:lnTo>
                <a:lnTo>
                  <a:pt x="0" y="0"/>
                </a:lnTo>
                <a:lnTo>
                  <a:pt x="6927" y="8312"/>
                </a:lnTo>
                <a:lnTo>
                  <a:pt x="7620" y="9144"/>
                </a:lnTo>
                <a:lnTo>
                  <a:pt x="15240" y="15240"/>
                </a:lnTo>
                <a:lnTo>
                  <a:pt x="13716" y="13715"/>
                </a:lnTo>
                <a:lnTo>
                  <a:pt x="22860" y="18288"/>
                </a:lnTo>
                <a:lnTo>
                  <a:pt x="21336" y="18288"/>
                </a:lnTo>
                <a:lnTo>
                  <a:pt x="32004" y="21336"/>
                </a:lnTo>
                <a:lnTo>
                  <a:pt x="35052" y="21336"/>
                </a:lnTo>
                <a:lnTo>
                  <a:pt x="41148" y="22860"/>
                </a:lnTo>
                <a:lnTo>
                  <a:pt x="1240536" y="22860"/>
                </a:lnTo>
                <a:lnTo>
                  <a:pt x="1246632" y="21336"/>
                </a:lnTo>
                <a:lnTo>
                  <a:pt x="1251203" y="21336"/>
                </a:lnTo>
                <a:lnTo>
                  <a:pt x="1261871" y="18288"/>
                </a:lnTo>
                <a:lnTo>
                  <a:pt x="1266444" y="15240"/>
                </a:lnTo>
                <a:lnTo>
                  <a:pt x="1266982" y="14791"/>
                </a:lnTo>
                <a:lnTo>
                  <a:pt x="1274757" y="8312"/>
                </a:lnTo>
                <a:lnTo>
                  <a:pt x="1269491" y="13715"/>
                </a:lnTo>
                <a:lnTo>
                  <a:pt x="1269491" y="39624"/>
                </a:lnTo>
                <a:lnTo>
                  <a:pt x="1255775" y="44196"/>
                </a:lnTo>
                <a:lnTo>
                  <a:pt x="1249679" y="4572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853428" y="6080760"/>
            <a:ext cx="13715" cy="41148"/>
          </a:xfrm>
          <a:custGeom>
            <a:avLst/>
            <a:gdLst/>
            <a:ahLst/>
            <a:cxnLst/>
            <a:rect l="l" t="t" r="r" b="b"/>
            <a:pathLst>
              <a:path w="13716" h="41148">
                <a:moveTo>
                  <a:pt x="1524" y="38099"/>
                </a:moveTo>
                <a:lnTo>
                  <a:pt x="0" y="41147"/>
                </a:lnTo>
                <a:lnTo>
                  <a:pt x="1524" y="7619"/>
                </a:lnTo>
                <a:lnTo>
                  <a:pt x="13716" y="0"/>
                </a:lnTo>
                <a:lnTo>
                  <a:pt x="6096" y="33527"/>
                </a:lnTo>
                <a:lnTo>
                  <a:pt x="1524" y="38099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822948" y="6076188"/>
            <a:ext cx="1312163" cy="356616"/>
          </a:xfrm>
          <a:custGeom>
            <a:avLst/>
            <a:gdLst/>
            <a:ahLst/>
            <a:cxnLst/>
            <a:rect l="l" t="t" r="r" b="b"/>
            <a:pathLst>
              <a:path w="1312163" h="356615">
                <a:moveTo>
                  <a:pt x="21336" y="19811"/>
                </a:moveTo>
                <a:lnTo>
                  <a:pt x="32004" y="12191"/>
                </a:lnTo>
                <a:lnTo>
                  <a:pt x="30480" y="45719"/>
                </a:lnTo>
                <a:lnTo>
                  <a:pt x="32004" y="42671"/>
                </a:lnTo>
                <a:lnTo>
                  <a:pt x="36576" y="38099"/>
                </a:lnTo>
                <a:lnTo>
                  <a:pt x="44195" y="4571"/>
                </a:lnTo>
                <a:lnTo>
                  <a:pt x="56387" y="1523"/>
                </a:lnTo>
                <a:lnTo>
                  <a:pt x="64008" y="0"/>
                </a:lnTo>
                <a:lnTo>
                  <a:pt x="65532" y="22859"/>
                </a:lnTo>
                <a:lnTo>
                  <a:pt x="70104" y="0"/>
                </a:lnTo>
                <a:lnTo>
                  <a:pt x="1280159" y="0"/>
                </a:lnTo>
                <a:lnTo>
                  <a:pt x="1286255" y="1523"/>
                </a:lnTo>
                <a:lnTo>
                  <a:pt x="1299971" y="4571"/>
                </a:lnTo>
                <a:lnTo>
                  <a:pt x="1312163" y="12191"/>
                </a:lnTo>
                <a:lnTo>
                  <a:pt x="1304544" y="36575"/>
                </a:lnTo>
                <a:lnTo>
                  <a:pt x="1299971" y="32003"/>
                </a:lnTo>
                <a:lnTo>
                  <a:pt x="1291674" y="27262"/>
                </a:lnTo>
                <a:lnTo>
                  <a:pt x="1292351" y="27431"/>
                </a:lnTo>
                <a:lnTo>
                  <a:pt x="1289304" y="25907"/>
                </a:lnTo>
                <a:lnTo>
                  <a:pt x="1281683" y="24383"/>
                </a:lnTo>
                <a:lnTo>
                  <a:pt x="1277112" y="22859"/>
                </a:lnTo>
                <a:lnTo>
                  <a:pt x="1281683" y="24383"/>
                </a:lnTo>
                <a:lnTo>
                  <a:pt x="1275587" y="22859"/>
                </a:lnTo>
                <a:lnTo>
                  <a:pt x="67056" y="22859"/>
                </a:lnTo>
                <a:lnTo>
                  <a:pt x="60960" y="24383"/>
                </a:lnTo>
                <a:lnTo>
                  <a:pt x="62484" y="24383"/>
                </a:lnTo>
                <a:lnTo>
                  <a:pt x="51816" y="27431"/>
                </a:lnTo>
                <a:lnTo>
                  <a:pt x="53339" y="25907"/>
                </a:lnTo>
                <a:lnTo>
                  <a:pt x="44195" y="32003"/>
                </a:lnTo>
                <a:lnTo>
                  <a:pt x="45719" y="30479"/>
                </a:lnTo>
                <a:lnTo>
                  <a:pt x="38100" y="36575"/>
                </a:lnTo>
                <a:lnTo>
                  <a:pt x="37407" y="37407"/>
                </a:lnTo>
                <a:lnTo>
                  <a:pt x="30928" y="45182"/>
                </a:lnTo>
                <a:lnTo>
                  <a:pt x="27432" y="53339"/>
                </a:lnTo>
                <a:lnTo>
                  <a:pt x="27432" y="50291"/>
                </a:lnTo>
                <a:lnTo>
                  <a:pt x="24384" y="62483"/>
                </a:lnTo>
                <a:lnTo>
                  <a:pt x="24384" y="60959"/>
                </a:lnTo>
                <a:lnTo>
                  <a:pt x="21336" y="356615"/>
                </a:lnTo>
                <a:lnTo>
                  <a:pt x="12192" y="347472"/>
                </a:lnTo>
                <a:lnTo>
                  <a:pt x="6096" y="335279"/>
                </a:lnTo>
                <a:lnTo>
                  <a:pt x="1524" y="321563"/>
                </a:lnTo>
                <a:lnTo>
                  <a:pt x="0" y="313943"/>
                </a:lnTo>
                <a:lnTo>
                  <a:pt x="0" y="64007"/>
                </a:lnTo>
                <a:lnTo>
                  <a:pt x="1524" y="56387"/>
                </a:lnTo>
                <a:lnTo>
                  <a:pt x="6096" y="42671"/>
                </a:lnTo>
                <a:lnTo>
                  <a:pt x="12192" y="30479"/>
                </a:lnTo>
                <a:lnTo>
                  <a:pt x="21336" y="19811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103108" y="6100572"/>
            <a:ext cx="12191" cy="3047"/>
          </a:xfrm>
          <a:custGeom>
            <a:avLst/>
            <a:gdLst/>
            <a:ahLst/>
            <a:cxnLst/>
            <a:rect l="l" t="t" r="r" b="b"/>
            <a:pathLst>
              <a:path w="12191" h="3048">
                <a:moveTo>
                  <a:pt x="11514" y="2878"/>
                </a:moveTo>
                <a:lnTo>
                  <a:pt x="0" y="0"/>
                </a:lnTo>
                <a:lnTo>
                  <a:pt x="1524" y="0"/>
                </a:lnTo>
                <a:lnTo>
                  <a:pt x="9144" y="1524"/>
                </a:lnTo>
                <a:lnTo>
                  <a:pt x="12191" y="3048"/>
                </a:lnTo>
                <a:lnTo>
                  <a:pt x="11514" y="287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112252" y="6423211"/>
            <a:ext cx="8157" cy="3496"/>
          </a:xfrm>
          <a:custGeom>
            <a:avLst/>
            <a:gdLst/>
            <a:ahLst/>
            <a:cxnLst/>
            <a:rect l="l" t="t" r="r" b="b"/>
            <a:pathLst>
              <a:path w="8157" h="3496">
                <a:moveTo>
                  <a:pt x="3047" y="3496"/>
                </a:moveTo>
                <a:lnTo>
                  <a:pt x="0" y="3496"/>
                </a:lnTo>
                <a:lnTo>
                  <a:pt x="8157" y="0"/>
                </a:lnTo>
                <a:lnTo>
                  <a:pt x="7620" y="448"/>
                </a:lnTo>
                <a:lnTo>
                  <a:pt x="3047" y="34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119872" y="6088380"/>
            <a:ext cx="21335" cy="50292"/>
          </a:xfrm>
          <a:custGeom>
            <a:avLst/>
            <a:gdLst/>
            <a:ahLst/>
            <a:cxnLst/>
            <a:rect l="l" t="t" r="r" b="b"/>
            <a:pathLst>
              <a:path w="21335" h="50291">
                <a:moveTo>
                  <a:pt x="0" y="18288"/>
                </a:moveTo>
                <a:lnTo>
                  <a:pt x="3047" y="19812"/>
                </a:lnTo>
                <a:lnTo>
                  <a:pt x="7620" y="24384"/>
                </a:lnTo>
                <a:lnTo>
                  <a:pt x="15239" y="0"/>
                </a:lnTo>
                <a:lnTo>
                  <a:pt x="18287" y="38100"/>
                </a:lnTo>
                <a:lnTo>
                  <a:pt x="19812" y="41148"/>
                </a:lnTo>
                <a:lnTo>
                  <a:pt x="21335" y="48768"/>
                </a:lnTo>
                <a:lnTo>
                  <a:pt x="21335" y="50292"/>
                </a:lnTo>
                <a:lnTo>
                  <a:pt x="18457" y="38777"/>
                </a:lnTo>
                <a:lnTo>
                  <a:pt x="13716" y="30480"/>
                </a:lnTo>
                <a:lnTo>
                  <a:pt x="9143" y="25908"/>
                </a:lnTo>
                <a:lnTo>
                  <a:pt x="8312" y="25215"/>
                </a:lnTo>
                <a:lnTo>
                  <a:pt x="0" y="1828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122920" y="6088380"/>
            <a:ext cx="22860" cy="359664"/>
          </a:xfrm>
          <a:custGeom>
            <a:avLst/>
            <a:gdLst/>
            <a:ahLst/>
            <a:cxnLst/>
            <a:rect l="l" t="t" r="r" b="b"/>
            <a:pathLst>
              <a:path w="22860" h="359663">
                <a:moveTo>
                  <a:pt x="0" y="359664"/>
                </a:moveTo>
                <a:lnTo>
                  <a:pt x="0" y="333755"/>
                </a:lnTo>
                <a:lnTo>
                  <a:pt x="5265" y="328352"/>
                </a:lnTo>
                <a:lnTo>
                  <a:pt x="12191" y="320040"/>
                </a:lnTo>
                <a:lnTo>
                  <a:pt x="10668" y="321564"/>
                </a:lnTo>
                <a:lnTo>
                  <a:pt x="16764" y="312419"/>
                </a:lnTo>
                <a:lnTo>
                  <a:pt x="15240" y="313943"/>
                </a:lnTo>
                <a:lnTo>
                  <a:pt x="18287" y="303276"/>
                </a:lnTo>
                <a:lnTo>
                  <a:pt x="18287" y="304800"/>
                </a:lnTo>
                <a:lnTo>
                  <a:pt x="19812" y="298704"/>
                </a:lnTo>
                <a:lnTo>
                  <a:pt x="19812" y="53340"/>
                </a:lnTo>
                <a:lnTo>
                  <a:pt x="18287" y="48768"/>
                </a:lnTo>
                <a:lnTo>
                  <a:pt x="16764" y="41148"/>
                </a:lnTo>
                <a:lnTo>
                  <a:pt x="15240" y="38100"/>
                </a:lnTo>
                <a:lnTo>
                  <a:pt x="12191" y="0"/>
                </a:lnTo>
                <a:lnTo>
                  <a:pt x="22860" y="7620"/>
                </a:lnTo>
                <a:lnTo>
                  <a:pt x="19812" y="300228"/>
                </a:lnTo>
                <a:lnTo>
                  <a:pt x="22860" y="344424"/>
                </a:lnTo>
                <a:lnTo>
                  <a:pt x="12191" y="353568"/>
                </a:lnTo>
                <a:lnTo>
                  <a:pt x="6095" y="327660"/>
                </a:lnTo>
                <a:lnTo>
                  <a:pt x="4572" y="329184"/>
                </a:lnTo>
                <a:lnTo>
                  <a:pt x="0" y="359664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128185" y="6113595"/>
            <a:ext cx="6926" cy="8312"/>
          </a:xfrm>
          <a:custGeom>
            <a:avLst/>
            <a:gdLst/>
            <a:ahLst/>
            <a:cxnLst/>
            <a:rect l="l" t="t" r="r" b="b"/>
            <a:pathLst>
              <a:path w="6926" h="8312">
                <a:moveTo>
                  <a:pt x="6926" y="8312"/>
                </a:moveTo>
                <a:lnTo>
                  <a:pt x="0" y="0"/>
                </a:lnTo>
                <a:lnTo>
                  <a:pt x="830" y="692"/>
                </a:lnTo>
                <a:lnTo>
                  <a:pt x="5403" y="5264"/>
                </a:lnTo>
                <a:lnTo>
                  <a:pt x="6926" y="8312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122920" y="6416040"/>
            <a:ext cx="12191" cy="32003"/>
          </a:xfrm>
          <a:custGeom>
            <a:avLst/>
            <a:gdLst/>
            <a:ahLst/>
            <a:cxnLst/>
            <a:rect l="l" t="t" r="r" b="b"/>
            <a:pathLst>
              <a:path w="12191" h="32003">
                <a:moveTo>
                  <a:pt x="12191" y="25908"/>
                </a:moveTo>
                <a:lnTo>
                  <a:pt x="0" y="32003"/>
                </a:lnTo>
                <a:lnTo>
                  <a:pt x="4572" y="1523"/>
                </a:lnTo>
                <a:lnTo>
                  <a:pt x="6095" y="0"/>
                </a:lnTo>
                <a:lnTo>
                  <a:pt x="12191" y="259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142732" y="6096000"/>
            <a:ext cx="22860" cy="336804"/>
          </a:xfrm>
          <a:custGeom>
            <a:avLst/>
            <a:gdLst/>
            <a:ahLst/>
            <a:cxnLst/>
            <a:rect l="l" t="t" r="r" b="b"/>
            <a:pathLst>
              <a:path w="22860" h="336803">
                <a:moveTo>
                  <a:pt x="0" y="292608"/>
                </a:moveTo>
                <a:lnTo>
                  <a:pt x="3048" y="0"/>
                </a:lnTo>
                <a:lnTo>
                  <a:pt x="10667" y="10668"/>
                </a:lnTo>
                <a:lnTo>
                  <a:pt x="18287" y="22860"/>
                </a:lnTo>
                <a:lnTo>
                  <a:pt x="21336" y="36576"/>
                </a:lnTo>
                <a:lnTo>
                  <a:pt x="22860" y="44196"/>
                </a:lnTo>
                <a:lnTo>
                  <a:pt x="22860" y="294132"/>
                </a:lnTo>
                <a:lnTo>
                  <a:pt x="21336" y="301752"/>
                </a:lnTo>
                <a:lnTo>
                  <a:pt x="18287" y="315468"/>
                </a:lnTo>
                <a:lnTo>
                  <a:pt x="10667" y="327660"/>
                </a:lnTo>
                <a:lnTo>
                  <a:pt x="3048" y="336804"/>
                </a:lnTo>
                <a:lnTo>
                  <a:pt x="0" y="2926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860355" y="6416733"/>
            <a:ext cx="8312" cy="6927"/>
          </a:xfrm>
          <a:custGeom>
            <a:avLst/>
            <a:gdLst/>
            <a:ahLst/>
            <a:cxnLst/>
            <a:rect l="l" t="t" r="r" b="b"/>
            <a:pathLst>
              <a:path w="8312" h="6927">
                <a:moveTo>
                  <a:pt x="8312" y="6927"/>
                </a:moveTo>
                <a:lnTo>
                  <a:pt x="692" y="831"/>
                </a:lnTo>
                <a:lnTo>
                  <a:pt x="0" y="0"/>
                </a:lnTo>
                <a:lnTo>
                  <a:pt x="8312" y="69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886956" y="6076188"/>
            <a:ext cx="6096" cy="22860"/>
          </a:xfrm>
          <a:custGeom>
            <a:avLst/>
            <a:gdLst/>
            <a:ahLst/>
            <a:cxnLst/>
            <a:rect l="l" t="t" r="r" b="b"/>
            <a:pathLst>
              <a:path w="6096" h="22860">
                <a:moveTo>
                  <a:pt x="6096" y="0"/>
                </a:moveTo>
                <a:lnTo>
                  <a:pt x="1524" y="22859"/>
                </a:lnTo>
                <a:lnTo>
                  <a:pt x="0" y="0"/>
                </a:lnTo>
                <a:lnTo>
                  <a:pt x="6096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447787" y="5885687"/>
            <a:ext cx="94488" cy="201168"/>
          </a:xfrm>
          <a:custGeom>
            <a:avLst/>
            <a:gdLst/>
            <a:ahLst/>
            <a:cxnLst/>
            <a:rect l="l" t="t" r="r" b="b"/>
            <a:pathLst>
              <a:path w="94488" h="201168">
                <a:moveTo>
                  <a:pt x="30479" y="0"/>
                </a:moveTo>
                <a:lnTo>
                  <a:pt x="62483" y="0"/>
                </a:lnTo>
                <a:lnTo>
                  <a:pt x="62483" y="123444"/>
                </a:lnTo>
                <a:lnTo>
                  <a:pt x="94487" y="108204"/>
                </a:lnTo>
                <a:lnTo>
                  <a:pt x="47243" y="201168"/>
                </a:lnTo>
                <a:lnTo>
                  <a:pt x="30479" y="123444"/>
                </a:lnTo>
                <a:lnTo>
                  <a:pt x="30479" y="0"/>
                </a:lnTo>
                <a:close/>
              </a:path>
              <a:path w="94488" h="201168">
                <a:moveTo>
                  <a:pt x="30479" y="123444"/>
                </a:moveTo>
                <a:lnTo>
                  <a:pt x="47243" y="201168"/>
                </a:lnTo>
                <a:lnTo>
                  <a:pt x="0" y="108204"/>
                </a:lnTo>
                <a:lnTo>
                  <a:pt x="30479" y="108204"/>
                </a:lnTo>
                <a:lnTo>
                  <a:pt x="30479" y="123444"/>
                </a:lnTo>
                <a:close/>
              </a:path>
              <a:path w="94488" h="201168">
                <a:moveTo>
                  <a:pt x="94487" y="108204"/>
                </a:moveTo>
                <a:lnTo>
                  <a:pt x="62483" y="123444"/>
                </a:lnTo>
                <a:lnTo>
                  <a:pt x="62484" y="108204"/>
                </a:lnTo>
                <a:lnTo>
                  <a:pt x="94487" y="10820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407907" y="6086856"/>
            <a:ext cx="1318259" cy="355092"/>
          </a:xfrm>
          <a:custGeom>
            <a:avLst/>
            <a:gdLst/>
            <a:ahLst/>
            <a:cxnLst/>
            <a:rect l="l" t="t" r="r" b="b"/>
            <a:pathLst>
              <a:path w="1318259" h="355092">
                <a:moveTo>
                  <a:pt x="0" y="59436"/>
                </a:moveTo>
                <a:lnTo>
                  <a:pt x="14466" y="20458"/>
                </a:lnTo>
                <a:lnTo>
                  <a:pt x="50195" y="537"/>
                </a:lnTo>
                <a:lnTo>
                  <a:pt x="57912" y="0"/>
                </a:lnTo>
                <a:lnTo>
                  <a:pt x="1260348" y="0"/>
                </a:lnTo>
                <a:lnTo>
                  <a:pt x="1298656" y="15135"/>
                </a:lnTo>
                <a:lnTo>
                  <a:pt x="1317751" y="51690"/>
                </a:lnTo>
                <a:lnTo>
                  <a:pt x="1318259" y="59436"/>
                </a:lnTo>
                <a:lnTo>
                  <a:pt x="1318259" y="295655"/>
                </a:lnTo>
                <a:lnTo>
                  <a:pt x="1303793" y="335247"/>
                </a:lnTo>
                <a:lnTo>
                  <a:pt x="1268064" y="354582"/>
                </a:lnTo>
                <a:lnTo>
                  <a:pt x="1260348" y="355092"/>
                </a:lnTo>
                <a:lnTo>
                  <a:pt x="57912" y="355092"/>
                </a:lnTo>
                <a:lnTo>
                  <a:pt x="19603" y="340478"/>
                </a:lnTo>
                <a:lnTo>
                  <a:pt x="508" y="303716"/>
                </a:lnTo>
                <a:lnTo>
                  <a:pt x="0" y="295655"/>
                </a:lnTo>
                <a:lnTo>
                  <a:pt x="0" y="59436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395716" y="6076188"/>
            <a:ext cx="1312163" cy="376427"/>
          </a:xfrm>
          <a:custGeom>
            <a:avLst/>
            <a:gdLst/>
            <a:ahLst/>
            <a:cxnLst/>
            <a:rect l="l" t="t" r="r" b="b"/>
            <a:pathLst>
              <a:path w="1312163" h="376427">
                <a:moveTo>
                  <a:pt x="56387" y="376427"/>
                </a:moveTo>
                <a:lnTo>
                  <a:pt x="42672" y="371855"/>
                </a:lnTo>
                <a:lnTo>
                  <a:pt x="42672" y="345947"/>
                </a:lnTo>
                <a:lnTo>
                  <a:pt x="38100" y="341375"/>
                </a:lnTo>
                <a:lnTo>
                  <a:pt x="36576" y="339851"/>
                </a:lnTo>
                <a:lnTo>
                  <a:pt x="30480" y="365760"/>
                </a:lnTo>
                <a:lnTo>
                  <a:pt x="21336" y="356615"/>
                </a:lnTo>
                <a:lnTo>
                  <a:pt x="12192" y="347472"/>
                </a:lnTo>
                <a:lnTo>
                  <a:pt x="6096" y="335279"/>
                </a:lnTo>
                <a:lnTo>
                  <a:pt x="1524" y="321563"/>
                </a:lnTo>
                <a:lnTo>
                  <a:pt x="0" y="313943"/>
                </a:lnTo>
                <a:lnTo>
                  <a:pt x="0" y="64007"/>
                </a:lnTo>
                <a:lnTo>
                  <a:pt x="6096" y="42671"/>
                </a:lnTo>
                <a:lnTo>
                  <a:pt x="12192" y="30479"/>
                </a:lnTo>
                <a:lnTo>
                  <a:pt x="21336" y="19811"/>
                </a:lnTo>
                <a:lnTo>
                  <a:pt x="30480" y="12191"/>
                </a:lnTo>
                <a:lnTo>
                  <a:pt x="30480" y="45719"/>
                </a:lnTo>
                <a:lnTo>
                  <a:pt x="32004" y="42671"/>
                </a:lnTo>
                <a:lnTo>
                  <a:pt x="36576" y="38099"/>
                </a:lnTo>
                <a:lnTo>
                  <a:pt x="42672" y="4571"/>
                </a:lnTo>
                <a:lnTo>
                  <a:pt x="56387" y="1523"/>
                </a:lnTo>
                <a:lnTo>
                  <a:pt x="64008" y="0"/>
                </a:lnTo>
                <a:lnTo>
                  <a:pt x="65532" y="22859"/>
                </a:lnTo>
                <a:lnTo>
                  <a:pt x="70104" y="0"/>
                </a:lnTo>
                <a:lnTo>
                  <a:pt x="1278636" y="0"/>
                </a:lnTo>
                <a:lnTo>
                  <a:pt x="1286255" y="1523"/>
                </a:lnTo>
                <a:lnTo>
                  <a:pt x="1299971" y="4571"/>
                </a:lnTo>
                <a:lnTo>
                  <a:pt x="1312163" y="12191"/>
                </a:lnTo>
                <a:lnTo>
                  <a:pt x="1306067" y="38099"/>
                </a:lnTo>
                <a:lnTo>
                  <a:pt x="1311715" y="45182"/>
                </a:lnTo>
                <a:lnTo>
                  <a:pt x="1305237" y="37407"/>
                </a:lnTo>
                <a:lnTo>
                  <a:pt x="1304544" y="36575"/>
                </a:lnTo>
                <a:lnTo>
                  <a:pt x="1299971" y="32003"/>
                </a:lnTo>
                <a:lnTo>
                  <a:pt x="1289304" y="25907"/>
                </a:lnTo>
                <a:lnTo>
                  <a:pt x="1290828" y="27431"/>
                </a:lnTo>
                <a:lnTo>
                  <a:pt x="1280159" y="24383"/>
                </a:lnTo>
                <a:lnTo>
                  <a:pt x="1281683" y="24383"/>
                </a:lnTo>
                <a:lnTo>
                  <a:pt x="1277112" y="22859"/>
                </a:lnTo>
                <a:lnTo>
                  <a:pt x="1281683" y="24383"/>
                </a:lnTo>
                <a:lnTo>
                  <a:pt x="1275587" y="22859"/>
                </a:lnTo>
                <a:lnTo>
                  <a:pt x="67056" y="22859"/>
                </a:lnTo>
                <a:lnTo>
                  <a:pt x="60960" y="24383"/>
                </a:lnTo>
                <a:lnTo>
                  <a:pt x="62484" y="24383"/>
                </a:lnTo>
                <a:lnTo>
                  <a:pt x="51816" y="27431"/>
                </a:lnTo>
                <a:lnTo>
                  <a:pt x="53339" y="25907"/>
                </a:lnTo>
                <a:lnTo>
                  <a:pt x="42672" y="32003"/>
                </a:lnTo>
                <a:lnTo>
                  <a:pt x="38100" y="36575"/>
                </a:lnTo>
                <a:lnTo>
                  <a:pt x="37407" y="37407"/>
                </a:lnTo>
                <a:lnTo>
                  <a:pt x="30928" y="45182"/>
                </a:lnTo>
                <a:lnTo>
                  <a:pt x="27432" y="53339"/>
                </a:lnTo>
                <a:lnTo>
                  <a:pt x="27432" y="50291"/>
                </a:lnTo>
                <a:lnTo>
                  <a:pt x="24384" y="62483"/>
                </a:lnTo>
                <a:lnTo>
                  <a:pt x="24384" y="60959"/>
                </a:lnTo>
                <a:lnTo>
                  <a:pt x="22859" y="67055"/>
                </a:lnTo>
                <a:lnTo>
                  <a:pt x="22859" y="70103"/>
                </a:lnTo>
                <a:lnTo>
                  <a:pt x="24384" y="65531"/>
                </a:lnTo>
                <a:lnTo>
                  <a:pt x="22859" y="71627"/>
                </a:lnTo>
                <a:lnTo>
                  <a:pt x="22859" y="307847"/>
                </a:lnTo>
                <a:lnTo>
                  <a:pt x="22859" y="306323"/>
                </a:lnTo>
                <a:lnTo>
                  <a:pt x="24384" y="312420"/>
                </a:lnTo>
                <a:lnTo>
                  <a:pt x="22859" y="310896"/>
                </a:lnTo>
                <a:lnTo>
                  <a:pt x="24384" y="316991"/>
                </a:lnTo>
                <a:lnTo>
                  <a:pt x="24384" y="315467"/>
                </a:lnTo>
                <a:lnTo>
                  <a:pt x="27432" y="326135"/>
                </a:lnTo>
                <a:lnTo>
                  <a:pt x="27432" y="324611"/>
                </a:lnTo>
                <a:lnTo>
                  <a:pt x="32004" y="333755"/>
                </a:lnTo>
                <a:lnTo>
                  <a:pt x="30480" y="332231"/>
                </a:lnTo>
                <a:lnTo>
                  <a:pt x="37407" y="340544"/>
                </a:lnTo>
                <a:lnTo>
                  <a:pt x="45182" y="347023"/>
                </a:lnTo>
                <a:lnTo>
                  <a:pt x="45719" y="347472"/>
                </a:lnTo>
                <a:lnTo>
                  <a:pt x="56387" y="3764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685020" y="6423211"/>
            <a:ext cx="8157" cy="3496"/>
          </a:xfrm>
          <a:custGeom>
            <a:avLst/>
            <a:gdLst/>
            <a:ahLst/>
            <a:cxnLst/>
            <a:rect l="l" t="t" r="r" b="b"/>
            <a:pathLst>
              <a:path w="8157" h="3496">
                <a:moveTo>
                  <a:pt x="1524" y="3496"/>
                </a:moveTo>
                <a:lnTo>
                  <a:pt x="0" y="3496"/>
                </a:lnTo>
                <a:lnTo>
                  <a:pt x="8157" y="0"/>
                </a:lnTo>
                <a:lnTo>
                  <a:pt x="7620" y="448"/>
                </a:lnTo>
                <a:lnTo>
                  <a:pt x="1524" y="3496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692640" y="6106668"/>
            <a:ext cx="8312" cy="6927"/>
          </a:xfrm>
          <a:custGeom>
            <a:avLst/>
            <a:gdLst/>
            <a:ahLst/>
            <a:cxnLst/>
            <a:rect l="l" t="t" r="r" b="b"/>
            <a:pathLst>
              <a:path w="8312" h="6927">
                <a:moveTo>
                  <a:pt x="8312" y="6927"/>
                </a:moveTo>
                <a:lnTo>
                  <a:pt x="0" y="0"/>
                </a:lnTo>
                <a:lnTo>
                  <a:pt x="3047" y="1524"/>
                </a:lnTo>
                <a:lnTo>
                  <a:pt x="7620" y="6096"/>
                </a:lnTo>
                <a:lnTo>
                  <a:pt x="8312" y="69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706356" y="6118860"/>
            <a:ext cx="4571" cy="10668"/>
          </a:xfrm>
          <a:custGeom>
            <a:avLst/>
            <a:gdLst/>
            <a:ahLst/>
            <a:cxnLst/>
            <a:rect l="l" t="t" r="r" b="b"/>
            <a:pathLst>
              <a:path w="4571" h="10667">
                <a:moveTo>
                  <a:pt x="1523" y="3047"/>
                </a:moveTo>
                <a:lnTo>
                  <a:pt x="4571" y="7619"/>
                </a:lnTo>
                <a:lnTo>
                  <a:pt x="4571" y="10667"/>
                </a:lnTo>
                <a:lnTo>
                  <a:pt x="1075" y="2510"/>
                </a:lnTo>
                <a:lnTo>
                  <a:pt x="0" y="0"/>
                </a:lnTo>
                <a:lnTo>
                  <a:pt x="1523" y="304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9695687" y="6416040"/>
            <a:ext cx="12191" cy="32003"/>
          </a:xfrm>
          <a:custGeom>
            <a:avLst/>
            <a:gdLst/>
            <a:ahLst/>
            <a:cxnLst/>
            <a:rect l="l" t="t" r="r" b="b"/>
            <a:pathLst>
              <a:path w="12191" h="32003">
                <a:moveTo>
                  <a:pt x="12191" y="25908"/>
                </a:moveTo>
                <a:lnTo>
                  <a:pt x="0" y="32003"/>
                </a:lnTo>
                <a:lnTo>
                  <a:pt x="4572" y="1523"/>
                </a:lnTo>
                <a:lnTo>
                  <a:pt x="6095" y="0"/>
                </a:lnTo>
                <a:lnTo>
                  <a:pt x="12191" y="25908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40898" y="6416732"/>
            <a:ext cx="1260054" cy="37407"/>
          </a:xfrm>
          <a:custGeom>
            <a:avLst/>
            <a:gdLst/>
            <a:ahLst/>
            <a:cxnLst/>
            <a:rect l="l" t="t" r="r" b="b"/>
            <a:pathLst>
              <a:path w="1260054" h="37407">
                <a:moveTo>
                  <a:pt x="537" y="6927"/>
                </a:moveTo>
                <a:lnTo>
                  <a:pt x="0" y="6479"/>
                </a:lnTo>
                <a:lnTo>
                  <a:pt x="8157" y="9975"/>
                </a:lnTo>
                <a:lnTo>
                  <a:pt x="6633" y="9975"/>
                </a:lnTo>
                <a:lnTo>
                  <a:pt x="17301" y="13023"/>
                </a:lnTo>
                <a:lnTo>
                  <a:pt x="20349" y="13023"/>
                </a:lnTo>
                <a:lnTo>
                  <a:pt x="26445" y="14547"/>
                </a:lnTo>
                <a:lnTo>
                  <a:pt x="24921" y="14547"/>
                </a:lnTo>
                <a:lnTo>
                  <a:pt x="1225833" y="14547"/>
                </a:lnTo>
                <a:lnTo>
                  <a:pt x="1231929" y="13023"/>
                </a:lnTo>
                <a:lnTo>
                  <a:pt x="1236501" y="13023"/>
                </a:lnTo>
                <a:lnTo>
                  <a:pt x="1245645" y="9975"/>
                </a:lnTo>
                <a:lnTo>
                  <a:pt x="1251741" y="6927"/>
                </a:lnTo>
                <a:lnTo>
                  <a:pt x="1252279" y="6479"/>
                </a:lnTo>
                <a:lnTo>
                  <a:pt x="1260054" y="0"/>
                </a:lnTo>
                <a:lnTo>
                  <a:pt x="1254789" y="5403"/>
                </a:lnTo>
                <a:lnTo>
                  <a:pt x="1254789" y="31311"/>
                </a:lnTo>
                <a:lnTo>
                  <a:pt x="1241073" y="35883"/>
                </a:lnTo>
                <a:lnTo>
                  <a:pt x="1233453" y="37407"/>
                </a:lnTo>
                <a:lnTo>
                  <a:pt x="1227357" y="37407"/>
                </a:lnTo>
                <a:lnTo>
                  <a:pt x="1227357" y="14547"/>
                </a:lnTo>
                <a:lnTo>
                  <a:pt x="1227357" y="37407"/>
                </a:lnTo>
                <a:lnTo>
                  <a:pt x="18825" y="37407"/>
                </a:lnTo>
                <a:lnTo>
                  <a:pt x="15777" y="13023"/>
                </a:lnTo>
                <a:lnTo>
                  <a:pt x="11205" y="35883"/>
                </a:lnTo>
                <a:lnTo>
                  <a:pt x="537" y="6927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426196" y="6416040"/>
            <a:ext cx="12192" cy="32003"/>
          </a:xfrm>
          <a:custGeom>
            <a:avLst/>
            <a:gdLst/>
            <a:ahLst/>
            <a:cxnLst/>
            <a:rect l="l" t="t" r="r" b="b"/>
            <a:pathLst>
              <a:path w="12192" h="32003">
                <a:moveTo>
                  <a:pt x="12192" y="32003"/>
                </a:moveTo>
                <a:lnTo>
                  <a:pt x="0" y="25908"/>
                </a:lnTo>
                <a:lnTo>
                  <a:pt x="6096" y="0"/>
                </a:lnTo>
                <a:lnTo>
                  <a:pt x="7620" y="1523"/>
                </a:lnTo>
                <a:lnTo>
                  <a:pt x="12192" y="6095"/>
                </a:lnTo>
                <a:lnTo>
                  <a:pt x="12192" y="32003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433123" y="6106668"/>
            <a:ext cx="8312" cy="6927"/>
          </a:xfrm>
          <a:custGeom>
            <a:avLst/>
            <a:gdLst/>
            <a:ahLst/>
            <a:cxnLst/>
            <a:rect l="l" t="t" r="r" b="b"/>
            <a:pathLst>
              <a:path w="8312" h="6927">
                <a:moveTo>
                  <a:pt x="8312" y="0"/>
                </a:moveTo>
                <a:lnTo>
                  <a:pt x="0" y="6927"/>
                </a:lnTo>
                <a:lnTo>
                  <a:pt x="692" y="6096"/>
                </a:lnTo>
                <a:lnTo>
                  <a:pt x="5264" y="1524"/>
                </a:lnTo>
                <a:lnTo>
                  <a:pt x="8312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426196" y="6080760"/>
            <a:ext cx="12192" cy="41148"/>
          </a:xfrm>
          <a:custGeom>
            <a:avLst/>
            <a:gdLst/>
            <a:ahLst/>
            <a:cxnLst/>
            <a:rect l="l" t="t" r="r" b="b"/>
            <a:pathLst>
              <a:path w="12192" h="41148">
                <a:moveTo>
                  <a:pt x="12192" y="0"/>
                </a:moveTo>
                <a:lnTo>
                  <a:pt x="6096" y="33527"/>
                </a:lnTo>
                <a:lnTo>
                  <a:pt x="1524" y="38099"/>
                </a:lnTo>
                <a:lnTo>
                  <a:pt x="0" y="41147"/>
                </a:lnTo>
                <a:lnTo>
                  <a:pt x="0" y="7619"/>
                </a:lnTo>
                <a:lnTo>
                  <a:pt x="12192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459724" y="6076188"/>
            <a:ext cx="6096" cy="22860"/>
          </a:xfrm>
          <a:custGeom>
            <a:avLst/>
            <a:gdLst/>
            <a:ahLst/>
            <a:cxnLst/>
            <a:rect l="l" t="t" r="r" b="b"/>
            <a:pathLst>
              <a:path w="6096" h="22860">
                <a:moveTo>
                  <a:pt x="6096" y="0"/>
                </a:moveTo>
                <a:lnTo>
                  <a:pt x="1524" y="22859"/>
                </a:lnTo>
                <a:lnTo>
                  <a:pt x="0" y="0"/>
                </a:lnTo>
                <a:lnTo>
                  <a:pt x="6096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9675875" y="6426708"/>
            <a:ext cx="10668" cy="3047"/>
          </a:xfrm>
          <a:custGeom>
            <a:avLst/>
            <a:gdLst/>
            <a:ahLst/>
            <a:cxnLst/>
            <a:rect l="l" t="t" r="r" b="b"/>
            <a:pathLst>
              <a:path w="10668" h="3047">
                <a:moveTo>
                  <a:pt x="10668" y="0"/>
                </a:moveTo>
                <a:lnTo>
                  <a:pt x="1524" y="3047"/>
                </a:lnTo>
                <a:lnTo>
                  <a:pt x="0" y="3047"/>
                </a:lnTo>
                <a:lnTo>
                  <a:pt x="10668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9695687" y="6088380"/>
            <a:ext cx="42672" cy="359664"/>
          </a:xfrm>
          <a:custGeom>
            <a:avLst/>
            <a:gdLst/>
            <a:ahLst/>
            <a:cxnLst/>
            <a:rect l="l" t="t" r="r" b="b"/>
            <a:pathLst>
              <a:path w="42672" h="359663">
                <a:moveTo>
                  <a:pt x="18287" y="304800"/>
                </a:moveTo>
                <a:lnTo>
                  <a:pt x="19812" y="298704"/>
                </a:lnTo>
                <a:lnTo>
                  <a:pt x="18287" y="300228"/>
                </a:lnTo>
                <a:lnTo>
                  <a:pt x="19812" y="294131"/>
                </a:lnTo>
                <a:lnTo>
                  <a:pt x="19812" y="59436"/>
                </a:lnTo>
                <a:lnTo>
                  <a:pt x="18287" y="53340"/>
                </a:lnTo>
                <a:lnTo>
                  <a:pt x="19812" y="54864"/>
                </a:lnTo>
                <a:lnTo>
                  <a:pt x="18287" y="48768"/>
                </a:lnTo>
                <a:lnTo>
                  <a:pt x="18287" y="50292"/>
                </a:lnTo>
                <a:lnTo>
                  <a:pt x="15240" y="38100"/>
                </a:lnTo>
                <a:lnTo>
                  <a:pt x="12191" y="33528"/>
                </a:lnTo>
                <a:lnTo>
                  <a:pt x="10668" y="30480"/>
                </a:lnTo>
                <a:lnTo>
                  <a:pt x="11743" y="32990"/>
                </a:lnTo>
                <a:lnTo>
                  <a:pt x="6095" y="25908"/>
                </a:lnTo>
                <a:lnTo>
                  <a:pt x="12191" y="0"/>
                </a:lnTo>
                <a:lnTo>
                  <a:pt x="21336" y="7620"/>
                </a:lnTo>
                <a:lnTo>
                  <a:pt x="19812" y="57912"/>
                </a:lnTo>
                <a:lnTo>
                  <a:pt x="21336" y="7620"/>
                </a:lnTo>
                <a:lnTo>
                  <a:pt x="19812" y="295655"/>
                </a:lnTo>
                <a:lnTo>
                  <a:pt x="21336" y="7620"/>
                </a:lnTo>
                <a:lnTo>
                  <a:pt x="30479" y="18288"/>
                </a:lnTo>
                <a:lnTo>
                  <a:pt x="36576" y="30480"/>
                </a:lnTo>
                <a:lnTo>
                  <a:pt x="41148" y="44196"/>
                </a:lnTo>
                <a:lnTo>
                  <a:pt x="42672" y="51816"/>
                </a:lnTo>
                <a:lnTo>
                  <a:pt x="42672" y="301752"/>
                </a:lnTo>
                <a:lnTo>
                  <a:pt x="36576" y="323088"/>
                </a:lnTo>
                <a:lnTo>
                  <a:pt x="30479" y="335280"/>
                </a:lnTo>
                <a:lnTo>
                  <a:pt x="21336" y="344424"/>
                </a:lnTo>
                <a:lnTo>
                  <a:pt x="12191" y="353568"/>
                </a:lnTo>
                <a:lnTo>
                  <a:pt x="6095" y="327660"/>
                </a:lnTo>
                <a:lnTo>
                  <a:pt x="4572" y="329184"/>
                </a:lnTo>
                <a:lnTo>
                  <a:pt x="0" y="359664"/>
                </a:lnTo>
                <a:lnTo>
                  <a:pt x="0" y="333755"/>
                </a:lnTo>
                <a:lnTo>
                  <a:pt x="5265" y="328352"/>
                </a:lnTo>
                <a:lnTo>
                  <a:pt x="12191" y="320040"/>
                </a:lnTo>
                <a:lnTo>
                  <a:pt x="10668" y="321564"/>
                </a:lnTo>
                <a:lnTo>
                  <a:pt x="15240" y="312419"/>
                </a:lnTo>
                <a:lnTo>
                  <a:pt x="15240" y="313943"/>
                </a:lnTo>
                <a:lnTo>
                  <a:pt x="18287" y="303276"/>
                </a:lnTo>
                <a:lnTo>
                  <a:pt x="18287" y="30480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452104" y="6429756"/>
            <a:ext cx="7620" cy="24384"/>
          </a:xfrm>
          <a:custGeom>
            <a:avLst/>
            <a:gdLst/>
            <a:ahLst/>
            <a:cxnLst/>
            <a:rect l="l" t="t" r="r" b="b"/>
            <a:pathLst>
              <a:path w="7620" h="24384">
                <a:moveTo>
                  <a:pt x="4571" y="0"/>
                </a:moveTo>
                <a:lnTo>
                  <a:pt x="7619" y="24384"/>
                </a:lnTo>
                <a:lnTo>
                  <a:pt x="0" y="22860"/>
                </a:lnTo>
                <a:lnTo>
                  <a:pt x="4571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418576" y="6141720"/>
            <a:ext cx="1524" cy="4572"/>
          </a:xfrm>
          <a:custGeom>
            <a:avLst/>
            <a:gdLst/>
            <a:ahLst/>
            <a:cxnLst/>
            <a:rect l="l" t="t" r="r" b="b"/>
            <a:pathLst>
              <a:path w="1524" h="4572">
                <a:moveTo>
                  <a:pt x="1524" y="0"/>
                </a:moveTo>
                <a:lnTo>
                  <a:pt x="0" y="4572"/>
                </a:lnTo>
                <a:lnTo>
                  <a:pt x="0" y="1524"/>
                </a:lnTo>
                <a:lnTo>
                  <a:pt x="1524" y="0"/>
                </a:lnTo>
                <a:close/>
              </a:path>
            </a:pathLst>
          </a:custGeom>
          <a:solidFill>
            <a:srgbClr val="A5A5A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154923" y="6217919"/>
            <a:ext cx="252983" cy="94488"/>
          </a:xfrm>
          <a:custGeom>
            <a:avLst/>
            <a:gdLst/>
            <a:ahLst/>
            <a:cxnLst/>
            <a:rect l="l" t="t" r="r" b="b"/>
            <a:pathLst>
              <a:path w="252983" h="94487">
                <a:moveTo>
                  <a:pt x="173736" y="32004"/>
                </a:moveTo>
                <a:lnTo>
                  <a:pt x="158495" y="32003"/>
                </a:lnTo>
                <a:lnTo>
                  <a:pt x="158495" y="0"/>
                </a:lnTo>
                <a:lnTo>
                  <a:pt x="252983" y="47244"/>
                </a:lnTo>
                <a:lnTo>
                  <a:pt x="173736" y="32004"/>
                </a:lnTo>
                <a:close/>
              </a:path>
              <a:path w="252983" h="94487">
                <a:moveTo>
                  <a:pt x="173736" y="62484"/>
                </a:moveTo>
                <a:lnTo>
                  <a:pt x="158495" y="94488"/>
                </a:lnTo>
                <a:lnTo>
                  <a:pt x="158495" y="62484"/>
                </a:lnTo>
                <a:lnTo>
                  <a:pt x="173736" y="62484"/>
                </a:lnTo>
                <a:close/>
              </a:path>
              <a:path w="252983" h="94487">
                <a:moveTo>
                  <a:pt x="0" y="62484"/>
                </a:moveTo>
                <a:lnTo>
                  <a:pt x="0" y="32004"/>
                </a:lnTo>
                <a:lnTo>
                  <a:pt x="173736" y="32004"/>
                </a:lnTo>
                <a:lnTo>
                  <a:pt x="252983" y="47244"/>
                </a:lnTo>
                <a:lnTo>
                  <a:pt x="158495" y="94488"/>
                </a:lnTo>
                <a:lnTo>
                  <a:pt x="173736" y="62484"/>
                </a:lnTo>
                <a:lnTo>
                  <a:pt x="0" y="62484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592823" y="5660135"/>
            <a:ext cx="242316" cy="94488"/>
          </a:xfrm>
          <a:custGeom>
            <a:avLst/>
            <a:gdLst/>
            <a:ahLst/>
            <a:cxnLst/>
            <a:rect l="l" t="t" r="r" b="b"/>
            <a:pathLst>
              <a:path w="242316" h="94487">
                <a:moveTo>
                  <a:pt x="163068" y="32003"/>
                </a:moveTo>
                <a:lnTo>
                  <a:pt x="147828" y="32003"/>
                </a:lnTo>
                <a:lnTo>
                  <a:pt x="147828" y="0"/>
                </a:lnTo>
                <a:lnTo>
                  <a:pt x="242316" y="47243"/>
                </a:lnTo>
                <a:lnTo>
                  <a:pt x="163068" y="32003"/>
                </a:lnTo>
                <a:close/>
              </a:path>
              <a:path w="242316" h="94487">
                <a:moveTo>
                  <a:pt x="163068" y="64007"/>
                </a:moveTo>
                <a:lnTo>
                  <a:pt x="147828" y="94487"/>
                </a:lnTo>
                <a:lnTo>
                  <a:pt x="147828" y="64007"/>
                </a:lnTo>
                <a:lnTo>
                  <a:pt x="163068" y="64007"/>
                </a:lnTo>
                <a:close/>
              </a:path>
              <a:path w="242316" h="94487">
                <a:moveTo>
                  <a:pt x="0" y="64007"/>
                </a:moveTo>
                <a:lnTo>
                  <a:pt x="0" y="32003"/>
                </a:lnTo>
                <a:lnTo>
                  <a:pt x="163068" y="32003"/>
                </a:lnTo>
                <a:lnTo>
                  <a:pt x="242316" y="47243"/>
                </a:lnTo>
                <a:lnTo>
                  <a:pt x="147828" y="94487"/>
                </a:lnTo>
                <a:lnTo>
                  <a:pt x="163068" y="64007"/>
                </a:lnTo>
                <a:lnTo>
                  <a:pt x="0" y="64007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87273" y="1438913"/>
            <a:ext cx="2867115" cy="1116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sz="4450" spc="-100" dirty="0" smtClean="0">
                <a:latin typeface="Times New Roman"/>
                <a:cs typeface="Times New Roman"/>
              </a:rPr>
              <a:t>P</a:t>
            </a:r>
            <a:r>
              <a:rPr sz="4450" spc="29" dirty="0" smtClean="0">
                <a:latin typeface="Times New Roman"/>
                <a:cs typeface="Times New Roman"/>
              </a:rPr>
              <a:t>e</a:t>
            </a:r>
            <a:r>
              <a:rPr sz="4450" spc="-64" dirty="0" smtClean="0">
                <a:latin typeface="Times New Roman"/>
                <a:cs typeface="Times New Roman"/>
              </a:rPr>
              <a:t>r</a:t>
            </a:r>
            <a:r>
              <a:rPr sz="4450" spc="-79" dirty="0" smtClean="0">
                <a:latin typeface="Times New Roman"/>
                <a:cs typeface="Times New Roman"/>
              </a:rPr>
              <a:t>s</a:t>
            </a:r>
            <a:r>
              <a:rPr sz="4450" spc="-59" dirty="0" smtClean="0">
                <a:latin typeface="Times New Roman"/>
                <a:cs typeface="Times New Roman"/>
              </a:rPr>
              <a:t>y</a:t>
            </a:r>
            <a:r>
              <a:rPr sz="4450" spc="29" dirty="0" smtClean="0">
                <a:latin typeface="Times New Roman"/>
                <a:cs typeface="Times New Roman"/>
              </a:rPr>
              <a:t>a</a:t>
            </a:r>
            <a:r>
              <a:rPr sz="4450" spc="-109" dirty="0" smtClean="0">
                <a:latin typeface="Times New Roman"/>
                <a:cs typeface="Times New Roman"/>
              </a:rPr>
              <a:t>r</a:t>
            </a:r>
            <a:r>
              <a:rPr sz="4450" spc="-59" dirty="0" smtClean="0">
                <a:latin typeface="Times New Roman"/>
                <a:cs typeface="Times New Roman"/>
              </a:rPr>
              <a:t>a</a:t>
            </a:r>
            <a:r>
              <a:rPr sz="4450" spc="-25" dirty="0" smtClean="0">
                <a:latin typeface="Times New Roman"/>
                <a:cs typeface="Times New Roman"/>
              </a:rPr>
              <a:t>t</a:t>
            </a:r>
            <a:r>
              <a:rPr sz="4450" spc="-14" dirty="0" smtClean="0">
                <a:latin typeface="Times New Roman"/>
                <a:cs typeface="Times New Roman"/>
              </a:rPr>
              <a:t>a</a:t>
            </a:r>
            <a:r>
              <a:rPr sz="4450" spc="0" dirty="0" smtClean="0">
                <a:latin typeface="Times New Roman"/>
                <a:cs typeface="Times New Roman"/>
              </a:rPr>
              <a:t>n</a:t>
            </a:r>
            <a:endParaRPr sz="4450">
              <a:latin typeface="Times New Roman"/>
              <a:cs typeface="Times New Roman"/>
            </a:endParaRPr>
          </a:p>
          <a:p>
            <a:pPr marL="140649" marR="84810">
              <a:lnSpc>
                <a:spcPct val="95825"/>
              </a:lnSpc>
              <a:spcBef>
                <a:spcPts val="2167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-19" dirty="0" smtClean="0">
                <a:latin typeface="Times New Roman"/>
                <a:cs typeface="Times New Roman"/>
              </a:rPr>
              <a:t>y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an  </a:t>
            </a:r>
            <a:r>
              <a:rPr sz="1450" spc="5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d</a:t>
            </a:r>
            <a:r>
              <a:rPr sz="1450" spc="4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9" dirty="0" smtClean="0">
                <a:latin typeface="Times New Roman"/>
                <a:cs typeface="Times New Roman"/>
              </a:rPr>
              <a:t>t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11180" y="1438913"/>
            <a:ext cx="2536634" cy="1116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3655">
              <a:lnSpc>
                <a:spcPts val="4645"/>
              </a:lnSpc>
              <a:spcBef>
                <a:spcPts val="232"/>
              </a:spcBef>
            </a:pPr>
            <a:r>
              <a:rPr sz="4450" dirty="0" smtClean="0">
                <a:latin typeface="Times New Roman"/>
                <a:cs typeface="Times New Roman"/>
              </a:rPr>
              <a:t>B</a:t>
            </a:r>
            <a:r>
              <a:rPr sz="4450" spc="-14" dirty="0" smtClean="0">
                <a:latin typeface="Times New Roman"/>
                <a:cs typeface="Times New Roman"/>
              </a:rPr>
              <a:t>a</a:t>
            </a:r>
            <a:r>
              <a:rPr sz="4450" spc="19" dirty="0" smtClean="0">
                <a:latin typeface="Times New Roman"/>
                <a:cs typeface="Times New Roman"/>
              </a:rPr>
              <a:t>n</a:t>
            </a:r>
            <a:r>
              <a:rPr sz="4450" spc="-19" dirty="0" smtClean="0">
                <a:latin typeface="Times New Roman"/>
                <a:cs typeface="Times New Roman"/>
              </a:rPr>
              <a:t>g</a:t>
            </a:r>
            <a:r>
              <a:rPr sz="4450" spc="19" dirty="0" smtClean="0">
                <a:latin typeface="Times New Roman"/>
                <a:cs typeface="Times New Roman"/>
              </a:rPr>
              <a:t>u</a:t>
            </a:r>
            <a:r>
              <a:rPr sz="4450" spc="-25" dirty="0" smtClean="0">
                <a:latin typeface="Times New Roman"/>
                <a:cs typeface="Times New Roman"/>
              </a:rPr>
              <a:t>n</a:t>
            </a:r>
            <a:r>
              <a:rPr sz="4450" spc="29" dirty="0" smtClean="0">
                <a:latin typeface="Times New Roman"/>
                <a:cs typeface="Times New Roman"/>
              </a:rPr>
              <a:t>a</a:t>
            </a:r>
            <a:r>
              <a:rPr sz="4450" spc="0" dirty="0" smtClean="0">
                <a:latin typeface="Times New Roman"/>
                <a:cs typeface="Times New Roman"/>
              </a:rPr>
              <a:t>n</a:t>
            </a:r>
            <a:endParaRPr sz="4450">
              <a:latin typeface="Times New Roman"/>
              <a:cs typeface="Times New Roman"/>
            </a:endParaRPr>
          </a:p>
          <a:p>
            <a:pPr marL="12700" marR="84810">
              <a:lnSpc>
                <a:spcPct val="95825"/>
              </a:lnSpc>
              <a:spcBef>
                <a:spcPts val="2167"/>
              </a:spcBef>
            </a:pPr>
            <a:r>
              <a:rPr sz="1450" spc="0" dirty="0" smtClean="0">
                <a:latin typeface="Times New Roman"/>
                <a:cs typeface="Times New Roman"/>
              </a:rPr>
              <a:t>H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k</a:t>
            </a:r>
            <a:r>
              <a:rPr sz="1450" spc="-59" dirty="0" smtClean="0">
                <a:latin typeface="Times New Roman"/>
                <a:cs typeface="Times New Roman"/>
              </a:rPr>
              <a:t> </a:t>
            </a:r>
            <a:r>
              <a:rPr sz="1450" spc="-50" dirty="0" smtClean="0">
                <a:latin typeface="Times New Roman"/>
                <a:cs typeface="Times New Roman"/>
              </a:rPr>
              <a:t>A</a:t>
            </a:r>
            <a:r>
              <a:rPr sz="1450" spc="-9" dirty="0" smtClean="0">
                <a:latin typeface="Times New Roman"/>
                <a:cs typeface="Times New Roman"/>
              </a:rPr>
              <a:t>t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29" dirty="0" smtClean="0">
                <a:latin typeface="Times New Roman"/>
                <a:cs typeface="Times New Roman"/>
              </a:rPr>
              <a:t> </a:t>
            </a:r>
            <a:r>
              <a:rPr sz="1450" spc="-109" dirty="0" smtClean="0">
                <a:latin typeface="Times New Roman"/>
                <a:cs typeface="Times New Roman"/>
              </a:rPr>
              <a:t>T</a:t>
            </a:r>
            <a:r>
              <a:rPr sz="1450" spc="9" dirty="0" smtClean="0">
                <a:latin typeface="Times New Roman"/>
                <a:cs typeface="Times New Roman"/>
              </a:rPr>
              <a:t>a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h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0061" y="2957051"/>
            <a:ext cx="569542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14" dirty="0" smtClean="0">
                <a:latin typeface="Times New Roman"/>
                <a:cs typeface="Times New Roman"/>
              </a:rPr>
              <a:t>I</a:t>
            </a:r>
            <a:r>
              <a:rPr sz="2300" spc="14" dirty="0" smtClean="0">
                <a:latin typeface="Times New Roman"/>
                <a:cs typeface="Times New Roman"/>
              </a:rPr>
              <a:t>M</a:t>
            </a:r>
            <a:r>
              <a:rPr sz="2300" spc="0" dirty="0" smtClean="0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20559" y="2957051"/>
            <a:ext cx="46894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4" dirty="0" smtClean="0">
                <a:latin typeface="Times New Roman"/>
                <a:cs typeface="Times New Roman"/>
              </a:rPr>
              <a:t>S</a:t>
            </a:r>
            <a:r>
              <a:rPr sz="2300" spc="19" dirty="0" smtClean="0">
                <a:latin typeface="Times New Roman"/>
                <a:cs typeface="Times New Roman"/>
              </a:rPr>
              <a:t>L</a:t>
            </a:r>
            <a:r>
              <a:rPr sz="2300" spc="0" dirty="0" smtClean="0">
                <a:latin typeface="Times New Roman"/>
                <a:cs typeface="Times New Roman"/>
              </a:rPr>
              <a:t>F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97553" y="2957051"/>
            <a:ext cx="543070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30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63001" y="3694026"/>
            <a:ext cx="965746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19" dirty="0" smtClean="0">
                <a:latin typeface="Times New Roman"/>
                <a:cs typeface="Times New Roman"/>
              </a:rPr>
              <a:t>P</a:t>
            </a:r>
            <a:r>
              <a:rPr sz="1450" spc="-4" dirty="0" smtClean="0">
                <a:latin typeface="Times New Roman"/>
                <a:cs typeface="Times New Roman"/>
              </a:rPr>
              <a:t>er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-9" dirty="0" smtClean="0">
                <a:latin typeface="Times New Roman"/>
                <a:cs typeface="Times New Roman"/>
              </a:rPr>
              <a:t>n</a:t>
            </a:r>
            <a:r>
              <a:rPr sz="1450" spc="4" dirty="0" smtClean="0">
                <a:latin typeface="Times New Roman"/>
                <a:cs typeface="Times New Roman"/>
              </a:rPr>
              <a:t>tu</a:t>
            </a:r>
            <a:r>
              <a:rPr sz="1450" spc="-14" dirty="0" smtClean="0">
                <a:latin typeface="Times New Roman"/>
                <a:cs typeface="Times New Roman"/>
              </a:rPr>
              <a:t>k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7854" y="3780856"/>
            <a:ext cx="1503384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P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-19" dirty="0" smtClean="0">
                <a:latin typeface="Times New Roman"/>
                <a:cs typeface="Times New Roman"/>
              </a:rPr>
              <a:t>y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an  </a:t>
            </a:r>
            <a:r>
              <a:rPr sz="1450" spc="5" dirty="0" smtClean="0">
                <a:latin typeface="Times New Roman"/>
                <a:cs typeface="Times New Roman"/>
              </a:rPr>
              <a:t> </a:t>
            </a:r>
            <a:r>
              <a:rPr sz="1450" spc="-144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4" dirty="0" smtClean="0">
                <a:latin typeface="Times New Roman"/>
                <a:cs typeface="Times New Roman"/>
              </a:rPr>
              <a:t>k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0927" y="3780856"/>
            <a:ext cx="1213305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109" dirty="0" smtClean="0">
                <a:latin typeface="Times New Roman"/>
                <a:cs typeface="Times New Roman"/>
              </a:rPr>
              <a:t>T</a:t>
            </a:r>
            <a:r>
              <a:rPr sz="1450" spc="-19" dirty="0" smtClean="0">
                <a:latin typeface="Times New Roman"/>
                <a:cs typeface="Times New Roman"/>
              </a:rPr>
              <a:t>a</a:t>
            </a:r>
            <a:r>
              <a:rPr sz="1450" spc="-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25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B</a:t>
            </a:r>
            <a:r>
              <a:rPr sz="1450" spc="9" dirty="0" smtClean="0">
                <a:latin typeface="Times New Roman"/>
                <a:cs typeface="Times New Roman"/>
              </a:rPr>
              <a:t>a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4" dirty="0" smtClean="0">
                <a:latin typeface="Times New Roman"/>
                <a:cs typeface="Times New Roman"/>
              </a:rPr>
              <a:t>g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-9" dirty="0" smtClean="0">
                <a:latin typeface="Times New Roman"/>
                <a:cs typeface="Times New Roman"/>
              </a:rPr>
              <a:t>n</a:t>
            </a:r>
            <a:r>
              <a:rPr sz="1450" spc="9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37743" y="4129834"/>
            <a:ext cx="816833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4" dirty="0" smtClean="0">
                <a:latin typeface="Times New Roman"/>
                <a:cs typeface="Times New Roman"/>
              </a:rPr>
              <a:t>I</a:t>
            </a:r>
            <a:r>
              <a:rPr sz="1450" spc="-9" dirty="0" smtClean="0">
                <a:latin typeface="Times New Roman"/>
                <a:cs typeface="Times New Roman"/>
              </a:rPr>
              <a:t>n</a:t>
            </a:r>
            <a:r>
              <a:rPr sz="1450" spc="-25" dirty="0" smtClean="0">
                <a:latin typeface="Times New Roman"/>
                <a:cs typeface="Times New Roman"/>
              </a:rPr>
              <a:t>t</a:t>
            </a:r>
            <a:r>
              <a:rPr sz="1450" spc="-4" dirty="0" smtClean="0">
                <a:latin typeface="Times New Roman"/>
                <a:cs typeface="Times New Roman"/>
              </a:rPr>
              <a:t>e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-9" dirty="0" smtClean="0">
                <a:latin typeface="Times New Roman"/>
                <a:cs typeface="Times New Roman"/>
              </a:rPr>
              <a:t>s</a:t>
            </a:r>
            <a:r>
              <a:rPr sz="1450" spc="4" dirty="0" smtClean="0">
                <a:latin typeface="Times New Roman"/>
                <a:cs typeface="Times New Roman"/>
              </a:rPr>
              <a:t>i</a:t>
            </a:r>
            <a:r>
              <a:rPr sz="1450" spc="-9" dirty="0" smtClean="0">
                <a:latin typeface="Times New Roman"/>
                <a:cs typeface="Times New Roman"/>
              </a:rPr>
              <a:t>t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378" y="4561213"/>
            <a:ext cx="1173620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r</a:t>
            </a:r>
            <a:r>
              <a:rPr sz="1450" spc="4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i</a:t>
            </a:r>
            <a:r>
              <a:rPr sz="1450" spc="-25" dirty="0" smtClean="0">
                <a:latin typeface="Times New Roman"/>
                <a:cs typeface="Times New Roman"/>
              </a:rPr>
              <a:t>t</a:t>
            </a:r>
            <a:r>
              <a:rPr sz="1450" spc="-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k</a:t>
            </a:r>
            <a:r>
              <a:rPr sz="1450" spc="-9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r>
              <a:rPr sz="1450" spc="-29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B</a:t>
            </a:r>
            <a:r>
              <a:rPr sz="1450" spc="9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4857" y="5024427"/>
            <a:ext cx="1180724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d</a:t>
            </a:r>
            <a:r>
              <a:rPr sz="1450" spc="-4" dirty="0" smtClean="0">
                <a:latin typeface="Times New Roman"/>
                <a:cs typeface="Times New Roman"/>
              </a:rPr>
              <a:t>al</a:t>
            </a:r>
            <a:r>
              <a:rPr sz="1450" spc="4" dirty="0" smtClean="0">
                <a:latin typeface="Times New Roman"/>
                <a:cs typeface="Times New Roman"/>
              </a:rPr>
              <a:t>/</a:t>
            </a:r>
            <a:r>
              <a:rPr sz="1150" spc="9" dirty="0" smtClean="0">
                <a:latin typeface="Times New Roman"/>
                <a:cs typeface="Times New Roman"/>
              </a:rPr>
              <a:t>U</a:t>
            </a:r>
            <a:r>
              <a:rPr sz="1150" spc="4" dirty="0" smtClean="0">
                <a:latin typeface="Times New Roman"/>
                <a:cs typeface="Times New Roman"/>
              </a:rPr>
              <a:t>K</a:t>
            </a:r>
            <a:r>
              <a:rPr sz="1150" spc="9" dirty="0" smtClean="0">
                <a:latin typeface="Times New Roman"/>
                <a:cs typeface="Times New Roman"/>
              </a:rPr>
              <a:t>L</a:t>
            </a:r>
            <a:r>
              <a:rPr sz="1150" spc="-9" dirty="0" smtClean="0">
                <a:latin typeface="Times New Roman"/>
                <a:cs typeface="Times New Roman"/>
              </a:rPr>
              <a:t>/</a:t>
            </a:r>
            <a:r>
              <a:rPr sz="1150" spc="9" dirty="0" smtClean="0">
                <a:latin typeface="Times New Roman"/>
                <a:cs typeface="Times New Roman"/>
              </a:rPr>
              <a:t>U</a:t>
            </a:r>
            <a:r>
              <a:rPr sz="1150" spc="0" dirty="0" smtClean="0">
                <a:latin typeface="Times New Roman"/>
                <a:cs typeface="Times New Roman"/>
              </a:rPr>
              <a:t>PL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7882" y="5606662"/>
            <a:ext cx="1217085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K</a:t>
            </a:r>
            <a:r>
              <a:rPr sz="1450" spc="-4" dirty="0" smtClean="0">
                <a:latin typeface="Times New Roman"/>
                <a:cs typeface="Times New Roman"/>
              </a:rPr>
              <a:t>ea</a:t>
            </a:r>
            <a:r>
              <a:rPr sz="1450" spc="4" dirty="0" smtClean="0">
                <a:latin typeface="Times New Roman"/>
                <a:cs typeface="Times New Roman"/>
              </a:rPr>
              <a:t>nd</a:t>
            </a:r>
            <a:r>
              <a:rPr sz="1450" spc="9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la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-44" dirty="0" smtClean="0">
                <a:latin typeface="Times New Roman"/>
                <a:cs typeface="Times New Roman"/>
              </a:rPr>
              <a:t> </a:t>
            </a:r>
            <a:r>
              <a:rPr sz="1450" spc="14" dirty="0" smtClean="0">
                <a:latin typeface="Times New Roman"/>
                <a:cs typeface="Times New Roman"/>
              </a:rPr>
              <a:t>B</a:t>
            </a:r>
            <a:r>
              <a:rPr sz="1450" spc="-4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15757" y="5606662"/>
            <a:ext cx="1060234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ela</a:t>
            </a:r>
            <a:r>
              <a:rPr sz="145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145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2357" y="5606662"/>
            <a:ext cx="869368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K</a:t>
            </a:r>
            <a:r>
              <a:rPr sz="1450" spc="-4" dirty="0" smtClean="0">
                <a:latin typeface="Times New Roman"/>
                <a:cs typeface="Times New Roman"/>
              </a:rPr>
              <a:t>e</a:t>
            </a:r>
            <a:r>
              <a:rPr sz="1450" spc="4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e</a:t>
            </a:r>
            <a:r>
              <a:rPr sz="1450" spc="4" dirty="0" smtClean="0">
                <a:latin typeface="Times New Roman"/>
                <a:cs typeface="Times New Roman"/>
              </a:rPr>
              <a:t>h</a:t>
            </a:r>
            <a:r>
              <a:rPr sz="1450" spc="-19" dirty="0" smtClean="0">
                <a:latin typeface="Times New Roman"/>
                <a:cs typeface="Times New Roman"/>
              </a:rPr>
              <a:t>a</a:t>
            </a:r>
            <a:r>
              <a:rPr sz="1450" spc="-9" dirty="0" smtClean="0">
                <a:latin typeface="Times New Roman"/>
                <a:cs typeface="Times New Roman"/>
              </a:rPr>
              <a:t>t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974835" y="6164398"/>
            <a:ext cx="1071573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K</a:t>
            </a:r>
            <a:r>
              <a:rPr sz="1450" spc="-4" dirty="0" smtClean="0">
                <a:latin typeface="Times New Roman"/>
                <a:cs typeface="Times New Roman"/>
              </a:rPr>
              <a:t>e</a:t>
            </a:r>
            <a:r>
              <a:rPr sz="1450" spc="-9" dirty="0" smtClean="0">
                <a:latin typeface="Times New Roman"/>
                <a:cs typeface="Times New Roman"/>
              </a:rPr>
              <a:t>n</a:t>
            </a:r>
            <a:r>
              <a:rPr sz="1450" spc="-19" dirty="0" smtClean="0">
                <a:latin typeface="Times New Roman"/>
                <a:cs typeface="Times New Roman"/>
              </a:rPr>
              <a:t>y</a:t>
            </a:r>
            <a:r>
              <a:rPr sz="1450" spc="-4" dirty="0" smtClean="0">
                <a:latin typeface="Times New Roman"/>
                <a:cs typeface="Times New Roman"/>
              </a:rPr>
              <a:t>ama</a:t>
            </a:r>
            <a:r>
              <a:rPr sz="1450" spc="4" dirty="0" smtClean="0">
                <a:latin typeface="Times New Roman"/>
                <a:cs typeface="Times New Roman"/>
              </a:rPr>
              <a:t>n</a:t>
            </a:r>
            <a:r>
              <a:rPr sz="1450" spc="9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82703" y="6164398"/>
            <a:ext cx="99598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5" dirty="0" smtClean="0">
                <a:latin typeface="Times New Roman"/>
                <a:cs typeface="Times New Roman"/>
              </a:rPr>
              <a:t>K</a:t>
            </a:r>
            <a:r>
              <a:rPr sz="1450" spc="-4" dirty="0" smtClean="0">
                <a:latin typeface="Times New Roman"/>
                <a:cs typeface="Times New Roman"/>
              </a:rPr>
              <a:t>e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4" dirty="0" smtClean="0">
                <a:latin typeface="Times New Roman"/>
                <a:cs typeface="Times New Roman"/>
              </a:rPr>
              <a:t>ud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4" dirty="0" smtClean="0">
                <a:latin typeface="Times New Roman"/>
                <a:cs typeface="Times New Roman"/>
              </a:rPr>
              <a:t>h</a:t>
            </a:r>
            <a:r>
              <a:rPr sz="1450" spc="-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515112" y="4431791"/>
            <a:ext cx="3140964" cy="1796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687" y="1705355"/>
            <a:ext cx="2619756" cy="3840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0539" y="2453640"/>
            <a:ext cx="2840735" cy="1854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03179" y="2410016"/>
            <a:ext cx="6210339" cy="25010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015">
              <a:lnSpc>
                <a:spcPts val="3470"/>
              </a:lnSpc>
              <a:spcBef>
                <a:spcPts val="173"/>
              </a:spcBef>
            </a:pPr>
            <a:r>
              <a:rPr sz="1950" dirty="0" smtClean="0">
                <a:latin typeface="Times New Roman"/>
                <a:cs typeface="Times New Roman"/>
              </a:rPr>
              <a:t>(1)</a:t>
            </a:r>
            <a:r>
              <a:rPr sz="1950" spc="-350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Persyarat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  </a:t>
            </a:r>
            <a:r>
              <a:rPr sz="1950" spc="29" dirty="0" smtClean="0">
                <a:latin typeface="Times New Roman"/>
                <a:cs typeface="Times New Roman"/>
              </a:rPr>
              <a:t> </a:t>
            </a:r>
            <a:r>
              <a:rPr sz="3300" u="heavy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keselamatan</a:t>
            </a:r>
            <a:endParaRPr sz="3300">
              <a:latin typeface="Times New Roman"/>
              <a:cs typeface="Times New Roman"/>
            </a:endParaRPr>
          </a:p>
          <a:p>
            <a:pPr marL="483571">
              <a:lnSpc>
                <a:spcPts val="2242"/>
              </a:lnSpc>
              <a:spcBef>
                <a:spcPts val="86"/>
              </a:spcBef>
            </a:pPr>
            <a:r>
              <a:rPr sz="1950" spc="0" dirty="0" smtClean="0">
                <a:latin typeface="Times New Roman"/>
                <a:cs typeface="Times New Roman"/>
              </a:rPr>
              <a:t>bangunan </a:t>
            </a:r>
            <a:r>
              <a:rPr sz="1950" spc="95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gedung </a:t>
            </a:r>
            <a:r>
              <a:rPr sz="1950" spc="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s</a:t>
            </a:r>
            <a:r>
              <a:rPr sz="1950" spc="-19" dirty="0" smtClean="0">
                <a:latin typeface="Times New Roman"/>
                <a:cs typeface="Times New Roman"/>
              </a:rPr>
              <a:t>e</a:t>
            </a:r>
            <a:r>
              <a:rPr sz="1950" spc="0" dirty="0" smtClean="0">
                <a:latin typeface="Times New Roman"/>
                <a:cs typeface="Times New Roman"/>
              </a:rPr>
              <a:t>bagaimana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d</a:t>
            </a:r>
            <a:r>
              <a:rPr sz="1950" spc="-19" dirty="0" smtClean="0">
                <a:latin typeface="Times New Roman"/>
                <a:cs typeface="Times New Roman"/>
              </a:rPr>
              <a:t>i</a:t>
            </a:r>
            <a:r>
              <a:rPr sz="1950" spc="0" dirty="0" smtClean="0">
                <a:latin typeface="Times New Roman"/>
                <a:cs typeface="Times New Roman"/>
              </a:rPr>
              <a:t>maksud </a:t>
            </a:r>
            <a:endParaRPr sz="1950">
              <a:latin typeface="Times New Roman"/>
              <a:cs typeface="Times New Roman"/>
            </a:endParaRPr>
          </a:p>
          <a:p>
            <a:pPr marL="483571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dalam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sal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16  </a:t>
            </a:r>
            <a:r>
              <a:rPr sz="1950" spc="136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ay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t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(1)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mel</a:t>
            </a:r>
            <a:r>
              <a:rPr sz="1950" spc="-19" dirty="0" smtClean="0">
                <a:latin typeface="Times New Roman"/>
                <a:cs typeface="Times New Roman"/>
              </a:rPr>
              <a:t>i</a:t>
            </a:r>
            <a:r>
              <a:rPr sz="1950" spc="0" dirty="0" smtClean="0">
                <a:latin typeface="Times New Roman"/>
                <a:cs typeface="Times New Roman"/>
              </a:rPr>
              <a:t>p</a:t>
            </a:r>
            <a:r>
              <a:rPr sz="1950" spc="-19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ti </a:t>
            </a:r>
            <a:endParaRPr sz="1950">
              <a:latin typeface="Times New Roman"/>
              <a:cs typeface="Times New Roman"/>
            </a:endParaRPr>
          </a:p>
          <a:p>
            <a:pPr marL="483571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persyar</a:t>
            </a:r>
            <a:r>
              <a:rPr sz="1950" spc="-19" dirty="0" smtClean="0">
                <a:solidFill>
                  <a:srgbClr val="006600"/>
                </a:solidFill>
                <a:latin typeface="Times New Roman"/>
                <a:cs typeface="Times New Roman"/>
              </a:rPr>
              <a:t>a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tan </a:t>
            </a:r>
            <a:r>
              <a:rPr sz="1950" spc="214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kemam</a:t>
            </a:r>
            <a:r>
              <a:rPr sz="1950" spc="-19" dirty="0" smtClean="0">
                <a:solidFill>
                  <a:srgbClr val="006600"/>
                </a:solidFill>
                <a:latin typeface="Times New Roman"/>
                <a:cs typeface="Times New Roman"/>
              </a:rPr>
              <a:t>p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uan </a:t>
            </a:r>
            <a:r>
              <a:rPr sz="1950" spc="214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bangu</a:t>
            </a:r>
            <a:r>
              <a:rPr sz="1950" spc="-24" dirty="0" smtClean="0">
                <a:solidFill>
                  <a:srgbClr val="006600"/>
                </a:solidFill>
                <a:latin typeface="Times New Roman"/>
                <a:cs typeface="Times New Roman"/>
              </a:rPr>
              <a:t>n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an </a:t>
            </a:r>
            <a:r>
              <a:rPr sz="1950" spc="14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gedung </a:t>
            </a:r>
            <a:endParaRPr sz="1950">
              <a:latin typeface="Times New Roman"/>
              <a:cs typeface="Times New Roman"/>
            </a:endParaRPr>
          </a:p>
          <a:p>
            <a:pPr marL="483571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untuk </a:t>
            </a:r>
            <a:r>
              <a:rPr sz="1950" spc="214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m</a:t>
            </a:r>
            <a:r>
              <a:rPr sz="1950" spc="-19" dirty="0" smtClean="0">
                <a:solidFill>
                  <a:srgbClr val="006600"/>
                </a:solidFill>
                <a:latin typeface="Times New Roman"/>
                <a:cs typeface="Times New Roman"/>
              </a:rPr>
              <a:t>e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ndukung </a:t>
            </a:r>
            <a:r>
              <a:rPr sz="1950" spc="214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b</a:t>
            </a:r>
            <a:r>
              <a:rPr sz="1950" spc="-25" dirty="0" smtClean="0">
                <a:solidFill>
                  <a:srgbClr val="006600"/>
                </a:solidFill>
                <a:latin typeface="Times New Roman"/>
                <a:cs typeface="Times New Roman"/>
              </a:rPr>
              <a:t>e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ban</a:t>
            </a:r>
            <a:r>
              <a:rPr sz="1950" spc="573" dirty="0" smtClean="0">
                <a:solidFill>
                  <a:srgbClr val="0066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6600"/>
                </a:solidFill>
                <a:latin typeface="Times New Roman"/>
                <a:cs typeface="Times New Roman"/>
              </a:rPr>
              <a:t>muata</a:t>
            </a:r>
            <a:r>
              <a:rPr sz="1950" spc="-19" dirty="0" smtClean="0">
                <a:solidFill>
                  <a:srgbClr val="006600"/>
                </a:solidFill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, </a:t>
            </a:r>
            <a:r>
              <a:rPr sz="1950" spc="200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rta </a:t>
            </a:r>
            <a:endParaRPr sz="1450">
              <a:latin typeface="Times New Roman"/>
              <a:cs typeface="Times New Roman"/>
            </a:endParaRPr>
          </a:p>
          <a:p>
            <a:pPr marL="483571">
              <a:lnSpc>
                <a:spcPts val="1667"/>
              </a:lnSpc>
              <a:spcBef>
                <a:spcPts val="134"/>
              </a:spcBef>
            </a:pPr>
            <a:r>
              <a:rPr sz="1450" spc="0" dirty="0" smtClean="0">
                <a:latin typeface="Times New Roman"/>
                <a:cs typeface="Times New Roman"/>
              </a:rPr>
              <a:t>k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ma</a:t>
            </a:r>
            <a:r>
              <a:rPr sz="1450" spc="-14" dirty="0" smtClean="0">
                <a:latin typeface="Times New Roman"/>
                <a:cs typeface="Times New Roman"/>
              </a:rPr>
              <a:t>m</a:t>
            </a:r>
            <a:r>
              <a:rPr sz="1450" spc="0" dirty="0" smtClean="0">
                <a:latin typeface="Times New Roman"/>
                <a:cs typeface="Times New Roman"/>
              </a:rPr>
              <a:t>pu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 </a:t>
            </a:r>
            <a:r>
              <a:rPr sz="1450" spc="169" dirty="0" smtClean="0">
                <a:latin typeface="Times New Roman"/>
                <a:cs typeface="Times New Roman"/>
              </a:rPr>
              <a:t> </a:t>
            </a:r>
            <a:r>
              <a:rPr sz="1450" spc="-18" dirty="0" smtClean="0">
                <a:latin typeface="Times New Roman"/>
                <a:cs typeface="Times New Roman"/>
              </a:rPr>
              <a:t>b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8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18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nan </a:t>
            </a:r>
            <a:r>
              <a:rPr sz="1450" spc="6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18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du</a:t>
            </a:r>
            <a:r>
              <a:rPr sz="1450" spc="-18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445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d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lam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nc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h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dan </a:t>
            </a:r>
            <a:endParaRPr sz="1450">
              <a:latin typeface="Times New Roman"/>
              <a:cs typeface="Times New Roman"/>
            </a:endParaRPr>
          </a:p>
          <a:p>
            <a:pPr marL="483571">
              <a:lnSpc>
                <a:spcPts val="2242"/>
              </a:lnSpc>
              <a:spcBef>
                <a:spcPts val="100"/>
              </a:spcBef>
            </a:pPr>
            <a:r>
              <a:rPr sz="1450" spc="0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na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gg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la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gi  </a:t>
            </a:r>
            <a:r>
              <a:rPr sz="1450" spc="8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bahaya</a:t>
            </a:r>
            <a:r>
              <a:rPr sz="1950" spc="57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kebakaran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dan</a:t>
            </a:r>
            <a:r>
              <a:rPr sz="1950" spc="606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bahaya </a:t>
            </a:r>
            <a:endParaRPr sz="1950">
              <a:latin typeface="Times New Roman"/>
              <a:cs typeface="Times New Roman"/>
            </a:endParaRPr>
          </a:p>
          <a:p>
            <a:pPr marL="483571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petir.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03160" y="5020253"/>
            <a:ext cx="352298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(2)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974050" y="5020253"/>
            <a:ext cx="5627741" cy="12883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878" marR="30015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Persyar</a:t>
            </a:r>
            <a:r>
              <a:rPr sz="1300" spc="1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tan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k</a:t>
            </a:r>
            <a:r>
              <a:rPr sz="1300" spc="14" dirty="0" smtClean="0">
                <a:latin typeface="Times New Roman"/>
                <a:cs typeface="Times New Roman"/>
              </a:rPr>
              <a:t>em</a:t>
            </a:r>
            <a:r>
              <a:rPr sz="1300" spc="0" dirty="0" smtClean="0">
                <a:latin typeface="Times New Roman"/>
                <a:cs typeface="Times New Roman"/>
              </a:rPr>
              <a:t>ampuan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18" dirty="0" smtClean="0">
                <a:latin typeface="Times New Roman"/>
                <a:cs typeface="Times New Roman"/>
              </a:rPr>
              <a:t>b</a:t>
            </a:r>
            <a:r>
              <a:rPr sz="1300" spc="0" dirty="0" smtClean="0">
                <a:latin typeface="Times New Roman"/>
                <a:cs typeface="Times New Roman"/>
              </a:rPr>
              <a:t>angunan </a:t>
            </a:r>
            <a:r>
              <a:rPr sz="1300" spc="85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gedung </a:t>
            </a:r>
            <a:r>
              <a:rPr sz="1300" spc="21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untuk </a:t>
            </a:r>
            <a:r>
              <a:rPr sz="1300" spc="154" dirty="0" smtClean="0">
                <a:latin typeface="Times New Roman"/>
                <a:cs typeface="Times New Roman"/>
              </a:rPr>
              <a:t> </a:t>
            </a:r>
            <a:r>
              <a:rPr sz="1300" spc="14" dirty="0" smtClean="0">
                <a:latin typeface="Times New Roman"/>
                <a:cs typeface="Times New Roman"/>
              </a:rPr>
              <a:t>m</a:t>
            </a:r>
            <a:r>
              <a:rPr sz="1300" spc="0" dirty="0" smtClean="0">
                <a:latin typeface="Times New Roman"/>
                <a:cs typeface="Times New Roman"/>
              </a:rPr>
              <a:t>endukung</a:t>
            </a:r>
            <a:endParaRPr sz="1300">
              <a:latin typeface="Times New Roman"/>
              <a:cs typeface="Times New Roman"/>
            </a:endParaRPr>
          </a:p>
          <a:p>
            <a:pPr marL="12700" indent="24">
              <a:lnSpc>
                <a:spcPts val="2242"/>
              </a:lnSpc>
              <a:spcBef>
                <a:spcPts val="17"/>
              </a:spcBef>
            </a:pPr>
            <a:r>
              <a:rPr sz="1300" spc="0" dirty="0" smtClean="0">
                <a:latin typeface="Times New Roman"/>
                <a:cs typeface="Times New Roman"/>
              </a:rPr>
              <a:t>beban  m</a:t>
            </a:r>
            <a:r>
              <a:rPr sz="1300" spc="14" dirty="0" smtClean="0">
                <a:latin typeface="Times New Roman"/>
                <a:cs typeface="Times New Roman"/>
              </a:rPr>
              <a:t>u</a:t>
            </a:r>
            <a:r>
              <a:rPr sz="1300" spc="0" dirty="0" smtClean="0">
                <a:latin typeface="Times New Roman"/>
                <a:cs typeface="Times New Roman"/>
              </a:rPr>
              <a:t>atann</a:t>
            </a:r>
            <a:r>
              <a:rPr sz="1300" spc="14" dirty="0" smtClean="0">
                <a:latin typeface="Times New Roman"/>
                <a:cs typeface="Times New Roman"/>
              </a:rPr>
              <a:t>y</a:t>
            </a:r>
            <a:r>
              <a:rPr sz="1300" spc="0" dirty="0" smtClean="0">
                <a:latin typeface="Times New Roman"/>
                <a:cs typeface="Times New Roman"/>
              </a:rPr>
              <a:t>a </a:t>
            </a:r>
            <a:r>
              <a:rPr sz="1300" spc="154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sebaga</a:t>
            </a:r>
            <a:r>
              <a:rPr sz="1300" spc="14" dirty="0" smtClean="0">
                <a:latin typeface="Times New Roman"/>
                <a:cs typeface="Times New Roman"/>
              </a:rPr>
              <a:t>i</a:t>
            </a:r>
            <a:r>
              <a:rPr sz="1300" spc="0" dirty="0" smtClean="0">
                <a:latin typeface="Times New Roman"/>
                <a:cs typeface="Times New Roman"/>
              </a:rPr>
              <a:t>mana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14" dirty="0" smtClean="0">
                <a:latin typeface="Times New Roman"/>
                <a:cs typeface="Times New Roman"/>
              </a:rPr>
              <a:t>d</a:t>
            </a:r>
            <a:r>
              <a:rPr sz="1300" spc="0" dirty="0" smtClean="0">
                <a:latin typeface="Times New Roman"/>
                <a:cs typeface="Times New Roman"/>
              </a:rPr>
              <a:t>imaksud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19" dirty="0" smtClean="0">
                <a:latin typeface="Times New Roman"/>
                <a:cs typeface="Times New Roman"/>
              </a:rPr>
              <a:t>p</a:t>
            </a:r>
            <a:r>
              <a:rPr sz="1300" spc="0" dirty="0" smtClean="0">
                <a:latin typeface="Times New Roman"/>
                <a:cs typeface="Times New Roman"/>
              </a:rPr>
              <a:t>ada</a:t>
            </a:r>
            <a:r>
              <a:rPr sz="1300" spc="382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a</a:t>
            </a:r>
            <a:r>
              <a:rPr sz="1300" spc="14" dirty="0" smtClean="0">
                <a:latin typeface="Times New Roman"/>
                <a:cs typeface="Times New Roman"/>
              </a:rPr>
              <a:t>ya</a:t>
            </a:r>
            <a:r>
              <a:rPr sz="1300" spc="0" dirty="0" smtClean="0">
                <a:latin typeface="Times New Roman"/>
                <a:cs typeface="Times New Roman"/>
              </a:rPr>
              <a:t>t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(1) </a:t>
            </a:r>
            <a:r>
              <a:rPr sz="1950" spc="0" dirty="0" smtClean="0">
                <a:latin typeface="Times New Roman"/>
                <a:cs typeface="Times New Roman"/>
              </a:rPr>
              <a:t>merupak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kemampu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struktur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b</a:t>
            </a:r>
            <a:r>
              <a:rPr sz="1950" spc="0" dirty="0" smtClean="0">
                <a:latin typeface="Times New Roman"/>
                <a:cs typeface="Times New Roman"/>
              </a:rPr>
              <a:t>angunan 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ts val="2242"/>
              </a:lnSpc>
              <a:spcBef>
                <a:spcPts val="118"/>
              </a:spcBef>
            </a:pPr>
            <a:r>
              <a:rPr sz="1950" spc="0" dirty="0" smtClean="0">
                <a:latin typeface="Times New Roman"/>
                <a:cs typeface="Times New Roman"/>
              </a:rPr>
              <a:t>gedung </a:t>
            </a:r>
            <a:r>
              <a:rPr sz="1950" spc="14" dirty="0" smtClean="0">
                <a:latin typeface="Times New Roman"/>
                <a:cs typeface="Times New Roman"/>
              </a:rPr>
              <a:t> </a:t>
            </a:r>
            <a:r>
              <a:rPr sz="1950" spc="-24" dirty="0" smtClean="0">
                <a:latin typeface="Times New Roman"/>
                <a:cs typeface="Times New Roman"/>
              </a:rPr>
              <a:t>y</a:t>
            </a:r>
            <a:r>
              <a:rPr sz="1950" spc="0" dirty="0" smtClean="0">
                <a:latin typeface="Times New Roman"/>
                <a:cs typeface="Times New Roman"/>
              </a:rPr>
              <a:t>ang </a:t>
            </a:r>
            <a:r>
              <a:rPr sz="1950" spc="52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3366FF"/>
                </a:solidFill>
                <a:latin typeface="Times New Roman"/>
                <a:cs typeface="Times New Roman"/>
              </a:rPr>
              <a:t>stabil </a:t>
            </a:r>
            <a:r>
              <a:rPr sz="1950" spc="200" dirty="0" smtClean="0">
                <a:solidFill>
                  <a:srgbClr val="3366FF"/>
                </a:solidFill>
                <a:latin typeface="Times New Roman"/>
                <a:cs typeface="Times New Roman"/>
              </a:rPr>
              <a:t> </a:t>
            </a:r>
            <a:r>
              <a:rPr sz="1950" spc="-24" dirty="0" smtClean="0">
                <a:latin typeface="Times New Roman"/>
                <a:cs typeface="Times New Roman"/>
              </a:rPr>
              <a:t>d</a:t>
            </a:r>
            <a:r>
              <a:rPr sz="1950" spc="0" dirty="0" smtClean="0">
                <a:latin typeface="Times New Roman"/>
                <a:cs typeface="Times New Roman"/>
              </a:rPr>
              <a:t>an </a:t>
            </a:r>
            <a:r>
              <a:rPr sz="1950" spc="82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3366FF"/>
                </a:solidFill>
                <a:latin typeface="Times New Roman"/>
                <a:cs typeface="Times New Roman"/>
              </a:rPr>
              <a:t>kukuh</a:t>
            </a:r>
            <a:r>
              <a:rPr sz="1950" spc="477" dirty="0" smtClean="0">
                <a:solidFill>
                  <a:srgbClr val="3366FF"/>
                </a:solidFill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d</a:t>
            </a:r>
            <a:r>
              <a:rPr sz="1950" spc="0" dirty="0" smtClean="0">
                <a:latin typeface="Times New Roman"/>
                <a:cs typeface="Times New Roman"/>
              </a:rPr>
              <a:t>alam 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ts val="2242"/>
              </a:lnSpc>
              <a:spcBef>
                <a:spcPts val="118"/>
              </a:spcBef>
            </a:pPr>
            <a:r>
              <a:rPr sz="1950" spc="0" dirty="0" smtClean="0">
                <a:latin typeface="Times New Roman"/>
                <a:cs typeface="Times New Roman"/>
              </a:rPr>
              <a:t>menduku</a:t>
            </a:r>
            <a:r>
              <a:rPr sz="1950" spc="-19" dirty="0" smtClean="0"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g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beban </a:t>
            </a:r>
            <a:r>
              <a:rPr sz="1950" spc="5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m</a:t>
            </a:r>
            <a:r>
              <a:rPr sz="1950" spc="-19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atan.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307848" y="2414015"/>
            <a:ext cx="2615183" cy="19613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038856" y="2414015"/>
            <a:ext cx="2592324" cy="19613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1083" y="4468367"/>
            <a:ext cx="2631948" cy="19751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32759" y="4468367"/>
            <a:ext cx="2598419" cy="19751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8653" y="1417725"/>
            <a:ext cx="3523631" cy="71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50"/>
              </a:lnSpc>
              <a:spcBef>
                <a:spcPts val="282"/>
              </a:spcBef>
            </a:pPr>
            <a:r>
              <a:rPr sz="5450" spc="-84" dirty="0" smtClean="0">
                <a:latin typeface="Times New Roman"/>
                <a:cs typeface="Times New Roman"/>
              </a:rPr>
              <a:t>K</a:t>
            </a:r>
            <a:r>
              <a:rPr sz="5450" spc="-14" dirty="0" smtClean="0">
                <a:latin typeface="Times New Roman"/>
                <a:cs typeface="Times New Roman"/>
              </a:rPr>
              <a:t>e</a:t>
            </a:r>
            <a:r>
              <a:rPr sz="5450" spc="25" dirty="0" smtClean="0">
                <a:latin typeface="Times New Roman"/>
                <a:cs typeface="Times New Roman"/>
              </a:rPr>
              <a:t>r</a:t>
            </a:r>
            <a:r>
              <a:rPr sz="5450" spc="19" dirty="0" smtClean="0">
                <a:latin typeface="Times New Roman"/>
                <a:cs typeface="Times New Roman"/>
              </a:rPr>
              <a:t>u</a:t>
            </a:r>
            <a:r>
              <a:rPr sz="5450" spc="-84" dirty="0" smtClean="0">
                <a:latin typeface="Times New Roman"/>
                <a:cs typeface="Times New Roman"/>
              </a:rPr>
              <a:t>n</a:t>
            </a:r>
            <a:r>
              <a:rPr sz="5450" spc="19" dirty="0" smtClean="0">
                <a:latin typeface="Times New Roman"/>
                <a:cs typeface="Times New Roman"/>
              </a:rPr>
              <a:t>tu</a:t>
            </a:r>
            <a:r>
              <a:rPr sz="5450" spc="-34" dirty="0" smtClean="0">
                <a:latin typeface="Times New Roman"/>
                <a:cs typeface="Times New Roman"/>
              </a:rPr>
              <a:t>h</a:t>
            </a:r>
            <a:r>
              <a:rPr sz="5450" spc="39" dirty="0" smtClean="0">
                <a:latin typeface="Times New Roman"/>
                <a:cs typeface="Times New Roman"/>
              </a:rPr>
              <a:t>a</a:t>
            </a:r>
            <a:r>
              <a:rPr sz="5450" spc="0" dirty="0" smtClean="0">
                <a:latin typeface="Times New Roman"/>
                <a:cs typeface="Times New Roman"/>
              </a:rPr>
              <a:t>n</a:t>
            </a:r>
            <a:endParaRPr sz="54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81165" y="1417725"/>
            <a:ext cx="1917738" cy="71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50"/>
              </a:lnSpc>
              <a:spcBef>
                <a:spcPts val="282"/>
              </a:spcBef>
            </a:pPr>
            <a:r>
              <a:rPr sz="5450" spc="20" dirty="0" smtClean="0">
                <a:latin typeface="Times New Roman"/>
                <a:cs typeface="Times New Roman"/>
              </a:rPr>
              <a:t>t</a:t>
            </a:r>
            <a:r>
              <a:rPr sz="5450" spc="25" dirty="0" smtClean="0">
                <a:latin typeface="Times New Roman"/>
                <a:cs typeface="Times New Roman"/>
              </a:rPr>
              <a:t>i</a:t>
            </a:r>
            <a:r>
              <a:rPr sz="5450" spc="-35" dirty="0" smtClean="0">
                <a:latin typeface="Times New Roman"/>
                <a:cs typeface="Times New Roman"/>
              </a:rPr>
              <a:t>p</a:t>
            </a:r>
            <a:r>
              <a:rPr sz="5450" spc="25" dirty="0" smtClean="0">
                <a:latin typeface="Times New Roman"/>
                <a:cs typeface="Times New Roman"/>
              </a:rPr>
              <a:t>i</a:t>
            </a:r>
            <a:r>
              <a:rPr sz="5450" spc="-50" dirty="0" smtClean="0">
                <a:latin typeface="Times New Roman"/>
                <a:cs typeface="Times New Roman"/>
              </a:rPr>
              <a:t>k</a:t>
            </a:r>
            <a:r>
              <a:rPr sz="5450" spc="-15" dirty="0" smtClean="0">
                <a:latin typeface="Times New Roman"/>
                <a:cs typeface="Times New Roman"/>
              </a:rPr>
              <a:t>a</a:t>
            </a:r>
            <a:r>
              <a:rPr sz="5450" spc="0" dirty="0" smtClean="0">
                <a:latin typeface="Times New Roman"/>
                <a:cs typeface="Times New Roman"/>
              </a:rPr>
              <a:t>l</a:t>
            </a:r>
            <a:endParaRPr sz="54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25243" y="1670560"/>
            <a:ext cx="535636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di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05558" y="1670560"/>
            <a:ext cx="2123037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Indonesia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09031" y="2375358"/>
            <a:ext cx="1081533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Nias,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16040" y="2375358"/>
            <a:ext cx="2295248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spc="25" dirty="0" smtClean="0">
                <a:latin typeface="Times New Roman"/>
                <a:cs typeface="Times New Roman"/>
              </a:rPr>
              <a:t>Y</a:t>
            </a:r>
            <a:r>
              <a:rPr sz="2650" spc="0" dirty="0" smtClean="0">
                <a:latin typeface="Times New Roman"/>
                <a:cs typeface="Times New Roman"/>
              </a:rPr>
              <a:t>ogyaka</a:t>
            </a:r>
            <a:r>
              <a:rPr sz="2650" spc="25" dirty="0" smtClean="0">
                <a:latin typeface="Times New Roman"/>
                <a:cs typeface="Times New Roman"/>
              </a:rPr>
              <a:t>r</a:t>
            </a:r>
            <a:r>
              <a:rPr sz="2650" spc="0" dirty="0" smtClean="0">
                <a:latin typeface="Times New Roman"/>
                <a:cs typeface="Times New Roman"/>
              </a:rPr>
              <a:t>ta,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09031" y="2777760"/>
            <a:ext cx="309992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Sumate</a:t>
            </a:r>
            <a:r>
              <a:rPr sz="2650" spc="25" dirty="0" smtClean="0">
                <a:latin typeface="Times New Roman"/>
                <a:cs typeface="Times New Roman"/>
              </a:rPr>
              <a:t>r</a:t>
            </a:r>
            <a:r>
              <a:rPr sz="2650" spc="0" dirty="0" smtClean="0">
                <a:latin typeface="Times New Roman"/>
                <a:cs typeface="Times New Roman"/>
              </a:rPr>
              <a:t>a </a:t>
            </a:r>
            <a:r>
              <a:rPr sz="2650" spc="259" dirty="0" smtClean="0">
                <a:latin typeface="Times New Roman"/>
                <a:cs typeface="Times New Roman"/>
              </a:rPr>
              <a:t> </a:t>
            </a:r>
            <a:r>
              <a:rPr sz="2650" spc="0" dirty="0" smtClean="0">
                <a:latin typeface="Times New Roman"/>
                <a:cs typeface="Times New Roman"/>
              </a:rPr>
              <a:t>Bara</a:t>
            </a:r>
            <a:r>
              <a:rPr sz="2650" spc="25" dirty="0" smtClean="0">
                <a:latin typeface="Times New Roman"/>
                <a:cs typeface="Times New Roman"/>
              </a:rPr>
              <a:t>t</a:t>
            </a:r>
            <a:r>
              <a:rPr sz="2650" spc="0" dirty="0" smtClean="0">
                <a:latin typeface="Times New Roman"/>
                <a:cs typeface="Times New Roman"/>
              </a:rPr>
              <a:t>: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06175" y="3176501"/>
            <a:ext cx="2551986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1.</a:t>
            </a:r>
            <a:r>
              <a:rPr sz="2300" spc="-389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Times New Roman"/>
                <a:cs typeface="Times New Roman"/>
              </a:rPr>
              <a:t>S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mua </a:t>
            </a:r>
            <a:r>
              <a:rPr sz="2300" spc="214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Times New Roman"/>
                <a:cs typeface="Times New Roman"/>
              </a:rPr>
              <a:t>r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uh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65120" y="3176501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r>
              <a:rPr sz="2300" spc="-25" dirty="0" smtClean="0">
                <a:latin typeface="Times New Roman"/>
                <a:cs typeface="Times New Roman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ena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82600" y="3528654"/>
            <a:ext cx="3122600" cy="671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sz="2300" spc="-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er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ika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  <a:p>
            <a:pPr marL="12700" marR="44119">
              <a:lnSpc>
                <a:spcPct val="95825"/>
              </a:lnSpc>
              <a:spcBef>
                <a:spcPts val="1"/>
              </a:spcBef>
            </a:pP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ya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sz="2300" spc="-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em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300" spc="-13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35860" y="4020121"/>
            <a:ext cx="43661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0</a:t>
            </a:r>
            <a:r>
              <a:rPr sz="1450" spc="0" dirty="0" smtClean="0">
                <a:latin typeface="Times New Roman"/>
                <a:cs typeface="Times New Roman"/>
              </a:rPr>
              <a:t>6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50083" y="4030825"/>
            <a:ext cx="43661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0</a:t>
            </a:r>
            <a:r>
              <a:rPr sz="1450" spc="0" dirty="0" smtClean="0">
                <a:latin typeface="Times New Roman"/>
                <a:cs typeface="Times New Roman"/>
              </a:rPr>
              <a:t>5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06175" y="4232672"/>
            <a:ext cx="1851954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2.</a:t>
            </a:r>
            <a:r>
              <a:rPr sz="2300" spc="-389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ru</a:t>
            </a:r>
            <a:r>
              <a:rPr sz="2300" spc="-25" dirty="0" smtClean="0">
                <a:latin typeface="Times New Roman"/>
                <a:cs typeface="Times New Roman"/>
              </a:rPr>
              <a:t>g</a:t>
            </a:r>
            <a:r>
              <a:rPr sz="2300" spc="0" dirty="0" smtClean="0">
                <a:latin typeface="Times New Roman"/>
                <a:cs typeface="Times New Roman"/>
              </a:rPr>
              <a:t>ian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62146" y="4232672"/>
            <a:ext cx="1472525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erb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s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82600" y="4584682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a</a:t>
            </a:r>
            <a:r>
              <a:rPr sz="2300" spc="-25" dirty="0" smtClean="0"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ib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t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12068" y="4584682"/>
            <a:ext cx="946030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g</a:t>
            </a:r>
            <a:r>
              <a:rPr sz="2300" spc="0" dirty="0" smtClean="0">
                <a:latin typeface="Times New Roman"/>
                <a:cs typeface="Times New Roman"/>
              </a:rPr>
              <a:t>e</a:t>
            </a:r>
            <a:r>
              <a:rPr sz="2300" spc="-25" dirty="0" smtClean="0">
                <a:latin typeface="Times New Roman"/>
                <a:cs typeface="Times New Roman"/>
              </a:rPr>
              <a:t>m</a:t>
            </a:r>
            <a:r>
              <a:rPr sz="2300" spc="0" dirty="0" smtClean="0">
                <a:latin typeface="Times New Roman"/>
                <a:cs typeface="Times New Roman"/>
              </a:rPr>
              <a:t>pa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65057" y="4584682"/>
            <a:ext cx="419535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d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82600" y="4936835"/>
            <a:ext cx="1684299" cy="1023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119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I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do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es</a:t>
            </a:r>
            <a:r>
              <a:rPr sz="2300" spc="-25" dirty="0" smtClean="0">
                <a:latin typeface="Times New Roman"/>
                <a:cs typeface="Times New Roman"/>
              </a:rPr>
              <a:t>i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  <a:p>
            <a:pPr marL="12700" marR="29032">
              <a:lnSpc>
                <a:spcPct val="95825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ru</a:t>
            </a:r>
            <a:r>
              <a:rPr sz="2300" spc="-25" dirty="0" smtClean="0">
                <a:latin typeface="Times New Roman"/>
                <a:cs typeface="Times New Roman"/>
              </a:rPr>
              <a:t>s</a:t>
            </a:r>
            <a:r>
              <a:rPr sz="2300" spc="0" dirty="0" smtClean="0">
                <a:latin typeface="Times New Roman"/>
                <a:cs typeface="Times New Roman"/>
              </a:rPr>
              <a:t>ak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25"/>
              </a:spcBef>
            </a:pP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35621" y="4936835"/>
            <a:ext cx="1683797" cy="1023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682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ada</a:t>
            </a:r>
            <a:r>
              <a:rPr sz="2300" spc="-25" dirty="0" smtClean="0">
                <a:latin typeface="Times New Roman"/>
                <a:cs typeface="Times New Roman"/>
              </a:rPr>
              <a:t>l</a:t>
            </a:r>
            <a:r>
              <a:rPr sz="2300" spc="0" dirty="0" smtClean="0">
                <a:latin typeface="Times New Roman"/>
                <a:cs typeface="Times New Roman"/>
              </a:rPr>
              <a:t>ah</a:t>
            </a:r>
            <a:endParaRPr sz="2300">
              <a:latin typeface="Times New Roman"/>
              <a:cs typeface="Times New Roman"/>
            </a:endParaRPr>
          </a:p>
          <a:p>
            <a:pPr marL="18582" indent="-4744">
              <a:lnSpc>
                <a:spcPct val="100424"/>
              </a:lnSpc>
              <a:spcBef>
                <a:spcPts val="1"/>
              </a:spcBef>
            </a:pP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- 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din</a:t>
            </a:r>
            <a:r>
              <a:rPr sz="2300" spc="-1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300" spc="-139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8606" y="6079103"/>
            <a:ext cx="43661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5" dirty="0" smtClean="0">
                <a:latin typeface="Times New Roman"/>
                <a:cs typeface="Times New Roman"/>
              </a:rPr>
              <a:t>20</a:t>
            </a:r>
            <a:r>
              <a:rPr sz="1450" spc="-10" dirty="0" smtClean="0">
                <a:latin typeface="Times New Roman"/>
                <a:cs typeface="Times New Roman"/>
              </a:rPr>
              <a:t>0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136480" y="6079103"/>
            <a:ext cx="43661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5" dirty="0" smtClean="0">
                <a:latin typeface="Times New Roman"/>
                <a:cs typeface="Times New Roman"/>
              </a:rPr>
              <a:t>2</a:t>
            </a:r>
            <a:r>
              <a:rPr sz="1450" spc="-10" dirty="0" smtClean="0">
                <a:latin typeface="Times New Roman"/>
                <a:cs typeface="Times New Roman"/>
              </a:rPr>
              <a:t>0</a:t>
            </a:r>
            <a:r>
              <a:rPr sz="1450" spc="5" dirty="0" smtClean="0">
                <a:latin typeface="Times New Roman"/>
                <a:cs typeface="Times New Roman"/>
              </a:rPr>
              <a:t>0</a:t>
            </a:r>
            <a:r>
              <a:rPr sz="1450" spc="0" dirty="0" smtClean="0">
                <a:latin typeface="Times New Roman"/>
                <a:cs typeface="Times New Roman"/>
              </a:rPr>
              <a:t>7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377952" y="2042159"/>
            <a:ext cx="3774948" cy="1709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77952" y="4180331"/>
            <a:ext cx="3800856" cy="19476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54549" y="1475309"/>
            <a:ext cx="989179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Bila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86931" y="1475309"/>
            <a:ext cx="2918628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spc="14" dirty="0" smtClean="0">
                <a:latin typeface="Times New Roman"/>
                <a:cs typeface="Times New Roman"/>
              </a:rPr>
              <a:t>“</a:t>
            </a:r>
            <a:r>
              <a:rPr sz="2950" spc="-9" dirty="0" smtClean="0">
                <a:latin typeface="Times New Roman"/>
                <a:cs typeface="Times New Roman"/>
              </a:rPr>
              <a:t>me</a:t>
            </a:r>
            <a:r>
              <a:rPr sz="2950" spc="19" dirty="0" smtClean="0">
                <a:latin typeface="Times New Roman"/>
                <a:cs typeface="Times New Roman"/>
              </a:rPr>
              <a:t>m</a:t>
            </a:r>
            <a:r>
              <a:rPr sz="2950" spc="-19" dirty="0" smtClean="0">
                <a:latin typeface="Times New Roman"/>
                <a:cs typeface="Times New Roman"/>
              </a:rPr>
              <a:t>p</a:t>
            </a:r>
            <a:r>
              <a:rPr sz="2950" spc="19" dirty="0" smtClean="0">
                <a:latin typeface="Times New Roman"/>
                <a:cs typeface="Times New Roman"/>
              </a:rPr>
              <a:t>e</a:t>
            </a:r>
            <a:r>
              <a:rPr sz="2950" spc="-14" dirty="0" smtClean="0">
                <a:latin typeface="Times New Roman"/>
                <a:cs typeface="Times New Roman"/>
              </a:rPr>
              <a:t>r</a:t>
            </a:r>
            <a:r>
              <a:rPr sz="2950" spc="9" dirty="0" smtClean="0">
                <a:latin typeface="Times New Roman"/>
                <a:cs typeface="Times New Roman"/>
              </a:rPr>
              <a:t>h</a:t>
            </a:r>
            <a:r>
              <a:rPr sz="2950" spc="-39" dirty="0" smtClean="0">
                <a:latin typeface="Times New Roman"/>
                <a:cs typeface="Times New Roman"/>
              </a:rPr>
              <a:t>a</a:t>
            </a:r>
            <a:r>
              <a:rPr sz="2950" spc="9" dirty="0" smtClean="0">
                <a:latin typeface="Times New Roman"/>
                <a:cs typeface="Times New Roman"/>
              </a:rPr>
              <a:t>t</a:t>
            </a:r>
            <a:r>
              <a:rPr sz="2950" spc="14" dirty="0" smtClean="0">
                <a:latin typeface="Times New Roman"/>
                <a:cs typeface="Times New Roman"/>
              </a:rPr>
              <a:t>i</a:t>
            </a:r>
            <a:r>
              <a:rPr sz="2950" spc="-54" dirty="0" smtClean="0">
                <a:latin typeface="Times New Roman"/>
                <a:cs typeface="Times New Roman"/>
              </a:rPr>
              <a:t>k</a:t>
            </a:r>
            <a:r>
              <a:rPr sz="2950" spc="19" dirty="0" smtClean="0">
                <a:latin typeface="Times New Roman"/>
                <a:cs typeface="Times New Roman"/>
              </a:rPr>
              <a:t>a</a:t>
            </a:r>
            <a:r>
              <a:rPr sz="2950" spc="-19" dirty="0" smtClean="0">
                <a:latin typeface="Times New Roman"/>
                <a:cs typeface="Times New Roman"/>
              </a:rPr>
              <a:t>n</a:t>
            </a:r>
            <a:r>
              <a:rPr sz="2950" spc="0" dirty="0" smtClean="0">
                <a:latin typeface="Times New Roman"/>
                <a:cs typeface="Times New Roman"/>
              </a:rPr>
              <a:t>”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03885" y="1475309"/>
            <a:ext cx="1091347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Cod</a:t>
            </a:r>
            <a:r>
              <a:rPr sz="2950" spc="9" dirty="0" smtClean="0">
                <a:latin typeface="Times New Roman"/>
                <a:cs typeface="Times New Roman"/>
              </a:rPr>
              <a:t>e</a:t>
            </a:r>
            <a:r>
              <a:rPr sz="2950" spc="0" dirty="0" smtClean="0">
                <a:latin typeface="Times New Roman"/>
                <a:cs typeface="Times New Roman"/>
              </a:rPr>
              <a:t>: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26697" y="3824221"/>
            <a:ext cx="2060787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1.</a:t>
            </a:r>
            <a:r>
              <a:rPr sz="2300" spc="-134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Times New Roman"/>
                <a:cs typeface="Times New Roman"/>
              </a:rPr>
              <a:t>Mag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ude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91502" y="3824221"/>
            <a:ext cx="948971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g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mpa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44492" y="3824221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ceh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21002" y="3824221"/>
            <a:ext cx="422477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0" dirty="0" smtClean="0">
                <a:latin typeface="Times New Roman"/>
                <a:cs typeface="Times New Roman"/>
              </a:rPr>
              <a:t>26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2207" y="3847938"/>
            <a:ext cx="1740360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9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n</a:t>
            </a:r>
            <a:r>
              <a:rPr sz="1450" spc="-4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4" dirty="0" smtClean="0">
                <a:latin typeface="Times New Roman"/>
                <a:cs typeface="Times New Roman"/>
              </a:rPr>
              <a:t>ub</a:t>
            </a:r>
            <a:r>
              <a:rPr sz="1450" spc="4" dirty="0" smtClean="0">
                <a:latin typeface="Times New Roman"/>
                <a:cs typeface="Times New Roman"/>
              </a:rPr>
              <a:t>ern</a:t>
            </a:r>
            <a:r>
              <a:rPr sz="1450" spc="-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r>
              <a:rPr sz="1450" spc="236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NA</a:t>
            </a:r>
            <a:r>
              <a:rPr sz="1450" spc="0" dirty="0" smtClean="0">
                <a:latin typeface="Times New Roman"/>
                <a:cs typeface="Times New Roman"/>
              </a:rPr>
              <a:t>D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36585" y="4211417"/>
            <a:ext cx="1475466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D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se</a:t>
            </a:r>
            <a:r>
              <a:rPr sz="2300" spc="-25" dirty="0" smtClean="0">
                <a:latin typeface="Times New Roman"/>
                <a:cs typeface="Times New Roman"/>
              </a:rPr>
              <a:t>m</a:t>
            </a:r>
            <a:r>
              <a:rPr sz="2300" spc="0" dirty="0" smtClean="0">
                <a:latin typeface="Times New Roman"/>
                <a:cs typeface="Times New Roman"/>
              </a:rPr>
              <a:t>ber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16069" y="4211417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2</a:t>
            </a:r>
            <a:r>
              <a:rPr sz="2300" spc="0" dirty="0" smtClean="0">
                <a:latin typeface="Times New Roman"/>
                <a:cs typeface="Times New Roman"/>
              </a:rPr>
              <a:t>004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93327" y="4211417"/>
            <a:ext cx="422477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&gt;&gt;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19075" y="4211417"/>
            <a:ext cx="773239" cy="706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446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ari</a:t>
            </a:r>
            <a:endParaRPr sz="2300">
              <a:latin typeface="Times New Roman"/>
              <a:cs typeface="Times New Roman"/>
            </a:endParaRPr>
          </a:p>
          <a:p>
            <a:pPr marL="12700" marR="746">
              <a:lnSpc>
                <a:spcPct val="95825"/>
              </a:lnSpc>
              <a:spcBef>
                <a:spcPts val="276"/>
              </a:spcBef>
            </a:pPr>
            <a:r>
              <a:rPr sz="23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36585" y="4598469"/>
            <a:ext cx="1298987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ak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39591" y="4598469"/>
            <a:ext cx="1475466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ksi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um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98507" y="4683107"/>
            <a:ext cx="1068549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at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tu;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6697" y="4815704"/>
            <a:ext cx="1707829" cy="5610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55186" marR="44119">
              <a:lnSpc>
                <a:spcPts val="1610"/>
              </a:lnSpc>
              <a:spcBef>
                <a:spcPts val="80"/>
              </a:spcBef>
            </a:pPr>
            <a:r>
              <a:rPr sz="1450" spc="0" dirty="0" smtClean="0">
                <a:solidFill>
                  <a:srgbClr val="FFFF00"/>
                </a:solidFill>
                <a:latin typeface="Times New Roman"/>
                <a:cs typeface="Times New Roman"/>
              </a:rPr>
              <a:t>•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4"/>
              </a:spcBef>
            </a:pPr>
            <a:r>
              <a:rPr sz="2300" dirty="0" smtClean="0">
                <a:latin typeface="Times New Roman"/>
                <a:cs typeface="Times New Roman"/>
              </a:rPr>
              <a:t>2.</a:t>
            </a:r>
            <a:r>
              <a:rPr sz="2300" spc="-134" dirty="0" smtClean="0">
                <a:latin typeface="Times New Roman"/>
                <a:cs typeface="Times New Roman"/>
              </a:rPr>
              <a:t> </a:t>
            </a:r>
            <a:r>
              <a:rPr sz="2300" spc="0" dirty="0" smtClean="0">
                <a:latin typeface="Times New Roman"/>
                <a:cs typeface="Times New Roman"/>
              </a:rPr>
              <a:t>Pra</a:t>
            </a:r>
            <a:r>
              <a:rPr sz="2300" spc="-25" dirty="0" smtClean="0"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t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k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1486" y="5057188"/>
            <a:ext cx="1822541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on</a:t>
            </a:r>
            <a:r>
              <a:rPr sz="2300" spc="-25" dirty="0" smtClean="0">
                <a:latin typeface="Times New Roman"/>
                <a:cs typeface="Times New Roman"/>
              </a:rPr>
              <a:t>s</a:t>
            </a:r>
            <a:r>
              <a:rPr sz="2300" spc="0" dirty="0" smtClean="0">
                <a:latin typeface="Times New Roman"/>
                <a:cs typeface="Times New Roman"/>
              </a:rPr>
              <a:t>tr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s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0986" y="5057188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y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36585" y="5444240"/>
            <a:ext cx="1123939" cy="7065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9" dirty="0" smtClean="0">
                <a:latin typeface="Times New Roman"/>
                <a:cs typeface="Times New Roman"/>
              </a:rPr>
              <a:t>“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ba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30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”</a:t>
            </a:r>
            <a:endParaRPr sz="2300">
              <a:latin typeface="Times New Roman"/>
              <a:cs typeface="Times New Roman"/>
            </a:endParaRPr>
          </a:p>
          <a:p>
            <a:pPr marL="12700" marR="1430">
              <a:lnSpc>
                <a:spcPct val="95825"/>
              </a:lnSpc>
              <a:spcBef>
                <a:spcPts val="276"/>
              </a:spcBef>
            </a:pPr>
            <a:r>
              <a:rPr sz="2300" dirty="0" smtClean="0">
                <a:latin typeface="Times New Roman"/>
                <a:cs typeface="Times New Roman"/>
              </a:rPr>
              <a:t>g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du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64543" y="5444240"/>
            <a:ext cx="2351977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m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nye</a:t>
            </a:r>
            <a:r>
              <a:rPr sz="2300" spc="-25" dirty="0" smtClean="0">
                <a:latin typeface="Times New Roman"/>
                <a:cs typeface="Times New Roman"/>
              </a:rPr>
              <a:t>l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r>
              <a:rPr sz="2300" spc="-25" dirty="0" smtClean="0">
                <a:latin typeface="Times New Roman"/>
                <a:cs typeface="Times New Roman"/>
              </a:rPr>
              <a:t>m</a:t>
            </a:r>
            <a:r>
              <a:rPr sz="2300" spc="0" dirty="0" smtClean="0">
                <a:latin typeface="Times New Roman"/>
                <a:cs typeface="Times New Roman"/>
              </a:rPr>
              <a:t>at</a:t>
            </a:r>
            <a:r>
              <a:rPr sz="2300" spc="-25" dirty="0" smtClean="0"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an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0537" y="5444240"/>
            <a:ext cx="948971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ke</a:t>
            </a:r>
            <a:r>
              <a:rPr sz="2300" spc="-25" dirty="0" smtClean="0">
                <a:latin typeface="Times New Roman"/>
                <a:cs typeface="Times New Roman"/>
              </a:rPr>
              <a:t>d</a:t>
            </a:r>
            <a:r>
              <a:rPr sz="2300" spc="0" dirty="0" smtClean="0">
                <a:latin typeface="Times New Roman"/>
                <a:cs typeface="Times New Roman"/>
              </a:rPr>
              <a:t>ua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66053" y="5831293"/>
            <a:ext cx="769551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d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r>
              <a:rPr sz="2300" spc="-25" dirty="0" smtClean="0">
                <a:latin typeface="Times New Roman"/>
                <a:cs typeface="Times New Roman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42564" y="5831293"/>
            <a:ext cx="164900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sak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95585" y="5831293"/>
            <a:ext cx="1125450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be</a:t>
            </a:r>
            <a:r>
              <a:rPr sz="2300" spc="-25" dirty="0" smtClean="0">
                <a:latin typeface="Times New Roman"/>
                <a:cs typeface="Times New Roman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at.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4549" y="6204077"/>
            <a:ext cx="1495447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H</a:t>
            </a:r>
            <a:r>
              <a:rPr sz="1450" spc="4" dirty="0" smtClean="0">
                <a:latin typeface="Times New Roman"/>
                <a:cs typeface="Times New Roman"/>
              </a:rPr>
              <a:t>o</a:t>
            </a:r>
            <a:r>
              <a:rPr sz="1450" spc="-4" dirty="0" smtClean="0">
                <a:latin typeface="Times New Roman"/>
                <a:cs typeface="Times New Roman"/>
              </a:rPr>
              <a:t>t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l</a:t>
            </a:r>
            <a:r>
              <a:rPr sz="1450" spc="21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d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-33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p</a:t>
            </a:r>
            <a:r>
              <a:rPr sz="1450" spc="-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t</a:t>
            </a:r>
            <a:r>
              <a:rPr sz="1450" spc="265" dirty="0" smtClean="0">
                <a:latin typeface="Times New Roman"/>
                <a:cs typeface="Times New Roman"/>
              </a:rPr>
              <a:t> </a:t>
            </a:r>
            <a:r>
              <a:rPr sz="1450" spc="-50" dirty="0" smtClean="0">
                <a:latin typeface="Times New Roman"/>
                <a:cs typeface="Times New Roman"/>
              </a:rPr>
              <a:t>k</a:t>
            </a:r>
            <a:r>
              <a:rPr sz="1450" spc="-9" dirty="0" smtClean="0">
                <a:latin typeface="Times New Roman"/>
                <a:cs typeface="Times New Roman"/>
              </a:rPr>
              <a:t>o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435863" y="2735580"/>
            <a:ext cx="5417819" cy="3584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13348" y="3255264"/>
            <a:ext cx="3031235" cy="30312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29728" y="3525011"/>
            <a:ext cx="733043" cy="541019"/>
          </a:xfrm>
          <a:custGeom>
            <a:avLst/>
            <a:gdLst/>
            <a:ahLst/>
            <a:cxnLst/>
            <a:rect l="l" t="t" r="r" b="b"/>
            <a:pathLst>
              <a:path w="733043" h="541019">
                <a:moveTo>
                  <a:pt x="0" y="0"/>
                </a:moveTo>
                <a:lnTo>
                  <a:pt x="39486" y="626"/>
                </a:lnTo>
                <a:lnTo>
                  <a:pt x="78831" y="2500"/>
                </a:lnTo>
                <a:lnTo>
                  <a:pt x="118010" y="5611"/>
                </a:lnTo>
                <a:lnTo>
                  <a:pt x="156996" y="9948"/>
                </a:lnTo>
                <a:lnTo>
                  <a:pt x="195762" y="15501"/>
                </a:lnTo>
                <a:lnTo>
                  <a:pt x="234282" y="22261"/>
                </a:lnTo>
                <a:lnTo>
                  <a:pt x="272531" y="30215"/>
                </a:lnTo>
                <a:lnTo>
                  <a:pt x="310481" y="39355"/>
                </a:lnTo>
                <a:lnTo>
                  <a:pt x="348106" y="49670"/>
                </a:lnTo>
                <a:lnTo>
                  <a:pt x="385381" y="61150"/>
                </a:lnTo>
                <a:lnTo>
                  <a:pt x="422278" y="73784"/>
                </a:lnTo>
                <a:lnTo>
                  <a:pt x="458772" y="87562"/>
                </a:lnTo>
                <a:lnTo>
                  <a:pt x="494836" y="102475"/>
                </a:lnTo>
                <a:lnTo>
                  <a:pt x="530444" y="118510"/>
                </a:lnTo>
                <a:lnTo>
                  <a:pt x="565570" y="135659"/>
                </a:lnTo>
                <a:lnTo>
                  <a:pt x="600187" y="153911"/>
                </a:lnTo>
                <a:lnTo>
                  <a:pt x="634269" y="173256"/>
                </a:lnTo>
                <a:lnTo>
                  <a:pt x="667790" y="193683"/>
                </a:lnTo>
                <a:lnTo>
                  <a:pt x="700724" y="215182"/>
                </a:lnTo>
                <a:lnTo>
                  <a:pt x="733043" y="237743"/>
                </a:lnTo>
                <a:lnTo>
                  <a:pt x="513587" y="541019"/>
                </a:lnTo>
                <a:lnTo>
                  <a:pt x="490959" y="525156"/>
                </a:lnTo>
                <a:lnTo>
                  <a:pt x="467893" y="510032"/>
                </a:lnTo>
                <a:lnTo>
                  <a:pt x="444409" y="495656"/>
                </a:lnTo>
                <a:lnTo>
                  <a:pt x="420526" y="482035"/>
                </a:lnTo>
                <a:lnTo>
                  <a:pt x="396263" y="469177"/>
                </a:lnTo>
                <a:lnTo>
                  <a:pt x="371641" y="457091"/>
                </a:lnTo>
                <a:lnTo>
                  <a:pt x="346677" y="445785"/>
                </a:lnTo>
                <a:lnTo>
                  <a:pt x="321393" y="435266"/>
                </a:lnTo>
                <a:lnTo>
                  <a:pt x="295807" y="425543"/>
                </a:lnTo>
                <a:lnTo>
                  <a:pt x="269938" y="416623"/>
                </a:lnTo>
                <a:lnTo>
                  <a:pt x="243807" y="408515"/>
                </a:lnTo>
                <a:lnTo>
                  <a:pt x="217432" y="401226"/>
                </a:lnTo>
                <a:lnTo>
                  <a:pt x="190833" y="394765"/>
                </a:lnTo>
                <a:lnTo>
                  <a:pt x="164029" y="389139"/>
                </a:lnTo>
                <a:lnTo>
                  <a:pt x="137040" y="384357"/>
                </a:lnTo>
                <a:lnTo>
                  <a:pt x="109886" y="380426"/>
                </a:lnTo>
                <a:lnTo>
                  <a:pt x="82585" y="377355"/>
                </a:lnTo>
                <a:lnTo>
                  <a:pt x="55158" y="375152"/>
                </a:lnTo>
                <a:lnTo>
                  <a:pt x="27623" y="373824"/>
                </a:lnTo>
                <a:lnTo>
                  <a:pt x="0" y="373380"/>
                </a:lnTo>
                <a:lnTo>
                  <a:pt x="0" y="0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43315" y="3762756"/>
            <a:ext cx="579119" cy="588263"/>
          </a:xfrm>
          <a:custGeom>
            <a:avLst/>
            <a:gdLst/>
            <a:ahLst/>
            <a:cxnLst/>
            <a:rect l="l" t="t" r="r" b="b"/>
            <a:pathLst>
              <a:path w="579119" h="588263">
                <a:moveTo>
                  <a:pt x="219456" y="0"/>
                </a:moveTo>
                <a:lnTo>
                  <a:pt x="241652" y="16469"/>
                </a:lnTo>
                <a:lnTo>
                  <a:pt x="263432" y="33409"/>
                </a:lnTo>
                <a:lnTo>
                  <a:pt x="284792" y="50810"/>
                </a:lnTo>
                <a:lnTo>
                  <a:pt x="305726" y="68665"/>
                </a:lnTo>
                <a:lnTo>
                  <a:pt x="326231" y="86963"/>
                </a:lnTo>
                <a:lnTo>
                  <a:pt x="346301" y="105695"/>
                </a:lnTo>
                <a:lnTo>
                  <a:pt x="365932" y="124852"/>
                </a:lnTo>
                <a:lnTo>
                  <a:pt x="385120" y="144426"/>
                </a:lnTo>
                <a:lnTo>
                  <a:pt x="403860" y="164406"/>
                </a:lnTo>
                <a:lnTo>
                  <a:pt x="422148" y="184785"/>
                </a:lnTo>
                <a:lnTo>
                  <a:pt x="439978" y="205551"/>
                </a:lnTo>
                <a:lnTo>
                  <a:pt x="457346" y="226698"/>
                </a:lnTo>
                <a:lnTo>
                  <a:pt x="474248" y="248214"/>
                </a:lnTo>
                <a:lnTo>
                  <a:pt x="490679" y="270092"/>
                </a:lnTo>
                <a:lnTo>
                  <a:pt x="506634" y="292322"/>
                </a:lnTo>
                <a:lnTo>
                  <a:pt x="522110" y="314894"/>
                </a:lnTo>
                <a:lnTo>
                  <a:pt x="537101" y="337801"/>
                </a:lnTo>
                <a:lnTo>
                  <a:pt x="551602" y="361032"/>
                </a:lnTo>
                <a:lnTo>
                  <a:pt x="565610" y="384579"/>
                </a:lnTo>
                <a:lnTo>
                  <a:pt x="579119" y="408432"/>
                </a:lnTo>
                <a:lnTo>
                  <a:pt x="251460" y="588263"/>
                </a:lnTo>
                <a:lnTo>
                  <a:pt x="242122" y="571669"/>
                </a:lnTo>
                <a:lnTo>
                  <a:pt x="232403" y="555266"/>
                </a:lnTo>
                <a:lnTo>
                  <a:pt x="222310" y="539064"/>
                </a:lnTo>
                <a:lnTo>
                  <a:pt x="211848" y="523073"/>
                </a:lnTo>
                <a:lnTo>
                  <a:pt x="201025" y="507301"/>
                </a:lnTo>
                <a:lnTo>
                  <a:pt x="189847" y="491758"/>
                </a:lnTo>
                <a:lnTo>
                  <a:pt x="178322" y="476452"/>
                </a:lnTo>
                <a:lnTo>
                  <a:pt x="166457" y="461394"/>
                </a:lnTo>
                <a:lnTo>
                  <a:pt x="154258" y="446591"/>
                </a:lnTo>
                <a:lnTo>
                  <a:pt x="141732" y="432054"/>
                </a:lnTo>
                <a:lnTo>
                  <a:pt x="128885" y="417790"/>
                </a:lnTo>
                <a:lnTo>
                  <a:pt x="115726" y="403811"/>
                </a:lnTo>
                <a:lnTo>
                  <a:pt x="102260" y="390124"/>
                </a:lnTo>
                <a:lnTo>
                  <a:pt x="88495" y="376738"/>
                </a:lnTo>
                <a:lnTo>
                  <a:pt x="74437" y="363664"/>
                </a:lnTo>
                <a:lnTo>
                  <a:pt x="60094" y="350910"/>
                </a:lnTo>
                <a:lnTo>
                  <a:pt x="45471" y="338484"/>
                </a:lnTo>
                <a:lnTo>
                  <a:pt x="30577" y="326398"/>
                </a:lnTo>
                <a:lnTo>
                  <a:pt x="15417" y="314658"/>
                </a:lnTo>
                <a:lnTo>
                  <a:pt x="0" y="303276"/>
                </a:lnTo>
                <a:lnTo>
                  <a:pt x="219456" y="0"/>
                </a:lnTo>
                <a:close/>
              </a:path>
            </a:pathLst>
          </a:custGeom>
          <a:solidFill>
            <a:srgbClr val="70AC4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82769" y="3525012"/>
            <a:ext cx="2494204" cy="2495114"/>
          </a:xfrm>
          <a:custGeom>
            <a:avLst/>
            <a:gdLst/>
            <a:ahLst/>
            <a:cxnLst/>
            <a:rect l="l" t="t" r="r" b="b"/>
            <a:pathLst>
              <a:path w="2494204" h="2495114">
                <a:moveTo>
                  <a:pt x="471309" y="845630"/>
                </a:moveTo>
                <a:lnTo>
                  <a:pt x="442429" y="907018"/>
                </a:lnTo>
                <a:lnTo>
                  <a:pt x="418292" y="970885"/>
                </a:lnTo>
                <a:lnTo>
                  <a:pt x="399125" y="1037006"/>
                </a:lnTo>
                <a:lnTo>
                  <a:pt x="385154" y="1105156"/>
                </a:lnTo>
                <a:lnTo>
                  <a:pt x="376606" y="1175106"/>
                </a:lnTo>
                <a:lnTo>
                  <a:pt x="373706" y="1246631"/>
                </a:lnTo>
                <a:lnTo>
                  <a:pt x="376606" y="1318363"/>
                </a:lnTo>
                <a:lnTo>
                  <a:pt x="385154" y="1388478"/>
                </a:lnTo>
                <a:lnTo>
                  <a:pt x="399125" y="1456752"/>
                </a:lnTo>
                <a:lnTo>
                  <a:pt x="418292" y="1522963"/>
                </a:lnTo>
                <a:lnTo>
                  <a:pt x="442429" y="1586888"/>
                </a:lnTo>
                <a:lnTo>
                  <a:pt x="471309" y="1648305"/>
                </a:lnTo>
                <a:lnTo>
                  <a:pt x="504706" y="1706989"/>
                </a:lnTo>
                <a:lnTo>
                  <a:pt x="542394" y="1762719"/>
                </a:lnTo>
                <a:lnTo>
                  <a:pt x="584147" y="1815271"/>
                </a:lnTo>
                <a:lnTo>
                  <a:pt x="629738" y="1864423"/>
                </a:lnTo>
                <a:lnTo>
                  <a:pt x="678940" y="1909952"/>
                </a:lnTo>
                <a:lnTo>
                  <a:pt x="731529" y="1951634"/>
                </a:lnTo>
                <a:lnTo>
                  <a:pt x="787276" y="1989247"/>
                </a:lnTo>
                <a:lnTo>
                  <a:pt x="845957" y="2022568"/>
                </a:lnTo>
                <a:lnTo>
                  <a:pt x="907344" y="2051375"/>
                </a:lnTo>
                <a:lnTo>
                  <a:pt x="971211" y="2075444"/>
                </a:lnTo>
                <a:lnTo>
                  <a:pt x="1037333" y="2094552"/>
                </a:lnTo>
                <a:lnTo>
                  <a:pt x="1105482" y="2108476"/>
                </a:lnTo>
                <a:lnTo>
                  <a:pt x="1175432" y="2116995"/>
                </a:lnTo>
                <a:lnTo>
                  <a:pt x="1246958" y="2119883"/>
                </a:lnTo>
                <a:lnTo>
                  <a:pt x="1318689" y="2116995"/>
                </a:lnTo>
                <a:lnTo>
                  <a:pt x="1388804" y="2108476"/>
                </a:lnTo>
                <a:lnTo>
                  <a:pt x="1457078" y="2094552"/>
                </a:lnTo>
                <a:lnTo>
                  <a:pt x="1523289" y="2075444"/>
                </a:lnTo>
                <a:lnTo>
                  <a:pt x="1587214" y="2051375"/>
                </a:lnTo>
                <a:lnTo>
                  <a:pt x="1648631" y="2022568"/>
                </a:lnTo>
                <a:lnTo>
                  <a:pt x="1707315" y="1989247"/>
                </a:lnTo>
                <a:lnTo>
                  <a:pt x="1763045" y="1951634"/>
                </a:lnTo>
                <a:lnTo>
                  <a:pt x="1815597" y="1909952"/>
                </a:lnTo>
                <a:lnTo>
                  <a:pt x="1864749" y="1864423"/>
                </a:lnTo>
                <a:lnTo>
                  <a:pt x="1910278" y="1815271"/>
                </a:lnTo>
                <a:lnTo>
                  <a:pt x="1951960" y="1762719"/>
                </a:lnTo>
                <a:lnTo>
                  <a:pt x="1989573" y="1706989"/>
                </a:lnTo>
                <a:lnTo>
                  <a:pt x="2022895" y="1648305"/>
                </a:lnTo>
                <a:lnTo>
                  <a:pt x="2051701" y="1586888"/>
                </a:lnTo>
                <a:lnTo>
                  <a:pt x="2075770" y="1522963"/>
                </a:lnTo>
                <a:lnTo>
                  <a:pt x="2094878" y="1456752"/>
                </a:lnTo>
                <a:lnTo>
                  <a:pt x="2108803" y="1388478"/>
                </a:lnTo>
                <a:lnTo>
                  <a:pt x="2117321" y="1318363"/>
                </a:lnTo>
                <a:lnTo>
                  <a:pt x="2120210" y="1246631"/>
                </a:lnTo>
                <a:lnTo>
                  <a:pt x="2119936" y="1224699"/>
                </a:lnTo>
                <a:lnTo>
                  <a:pt x="2117746" y="1180944"/>
                </a:lnTo>
                <a:lnTo>
                  <a:pt x="2113375" y="1137404"/>
                </a:lnTo>
                <a:lnTo>
                  <a:pt x="2106833" y="1094160"/>
                </a:lnTo>
                <a:lnTo>
                  <a:pt x="2098129" y="1051297"/>
                </a:lnTo>
                <a:lnTo>
                  <a:pt x="2087270" y="1008895"/>
                </a:lnTo>
                <a:lnTo>
                  <a:pt x="2074268" y="967037"/>
                </a:lnTo>
                <a:lnTo>
                  <a:pt x="2059131" y="925806"/>
                </a:lnTo>
                <a:lnTo>
                  <a:pt x="2041867" y="885283"/>
                </a:lnTo>
                <a:lnTo>
                  <a:pt x="2022487" y="845551"/>
                </a:lnTo>
                <a:lnTo>
                  <a:pt x="2012006" y="826007"/>
                </a:lnTo>
                <a:lnTo>
                  <a:pt x="2339666" y="646175"/>
                </a:lnTo>
                <a:lnTo>
                  <a:pt x="2385384" y="737794"/>
                </a:lnTo>
                <a:lnTo>
                  <a:pt x="2422951" y="831308"/>
                </a:lnTo>
                <a:lnTo>
                  <a:pt x="2452492" y="926280"/>
                </a:lnTo>
                <a:lnTo>
                  <a:pt x="2474131" y="1022274"/>
                </a:lnTo>
                <a:lnTo>
                  <a:pt x="2487994" y="1118854"/>
                </a:lnTo>
                <a:lnTo>
                  <a:pt x="2494204" y="1215581"/>
                </a:lnTo>
                <a:lnTo>
                  <a:pt x="2492886" y="1312021"/>
                </a:lnTo>
                <a:lnTo>
                  <a:pt x="2484165" y="1407737"/>
                </a:lnTo>
                <a:lnTo>
                  <a:pt x="2468166" y="1502290"/>
                </a:lnTo>
                <a:lnTo>
                  <a:pt x="2445012" y="1595246"/>
                </a:lnTo>
                <a:lnTo>
                  <a:pt x="2414829" y="1686168"/>
                </a:lnTo>
                <a:lnTo>
                  <a:pt x="2377741" y="1774618"/>
                </a:lnTo>
                <a:lnTo>
                  <a:pt x="2333873" y="1860161"/>
                </a:lnTo>
                <a:lnTo>
                  <a:pt x="2283349" y="1942359"/>
                </a:lnTo>
                <a:lnTo>
                  <a:pt x="2226294" y="2020776"/>
                </a:lnTo>
                <a:lnTo>
                  <a:pt x="2162833" y="2094975"/>
                </a:lnTo>
                <a:lnTo>
                  <a:pt x="2093090" y="2164520"/>
                </a:lnTo>
                <a:lnTo>
                  <a:pt x="2017189" y="2228974"/>
                </a:lnTo>
                <a:lnTo>
                  <a:pt x="1935255" y="2287901"/>
                </a:lnTo>
                <a:lnTo>
                  <a:pt x="1847414" y="2340863"/>
                </a:lnTo>
                <a:lnTo>
                  <a:pt x="1755806" y="2386570"/>
                </a:lnTo>
                <a:lnTo>
                  <a:pt x="1662324" y="2424107"/>
                </a:lnTo>
                <a:lnTo>
                  <a:pt x="1567402" y="2453602"/>
                </a:lnTo>
                <a:lnTo>
                  <a:pt x="1471473" y="2475183"/>
                </a:lnTo>
                <a:lnTo>
                  <a:pt x="1374974" y="2488977"/>
                </a:lnTo>
                <a:lnTo>
                  <a:pt x="1278337" y="2495114"/>
                </a:lnTo>
                <a:lnTo>
                  <a:pt x="1181997" y="2493720"/>
                </a:lnTo>
                <a:lnTo>
                  <a:pt x="1086389" y="2484924"/>
                </a:lnTo>
                <a:lnTo>
                  <a:pt x="991947" y="2468854"/>
                </a:lnTo>
                <a:lnTo>
                  <a:pt x="899105" y="2445638"/>
                </a:lnTo>
                <a:lnTo>
                  <a:pt x="808297" y="2415405"/>
                </a:lnTo>
                <a:lnTo>
                  <a:pt x="719958" y="2378281"/>
                </a:lnTo>
                <a:lnTo>
                  <a:pt x="634523" y="2334395"/>
                </a:lnTo>
                <a:lnTo>
                  <a:pt x="552425" y="2283875"/>
                </a:lnTo>
                <a:lnTo>
                  <a:pt x="474099" y="2226849"/>
                </a:lnTo>
                <a:lnTo>
                  <a:pt x="399979" y="2163445"/>
                </a:lnTo>
                <a:lnTo>
                  <a:pt x="330500" y="2093792"/>
                </a:lnTo>
                <a:lnTo>
                  <a:pt x="266096" y="2018016"/>
                </a:lnTo>
                <a:lnTo>
                  <a:pt x="207201" y="1936247"/>
                </a:lnTo>
                <a:lnTo>
                  <a:pt x="154250" y="1848611"/>
                </a:lnTo>
                <a:lnTo>
                  <a:pt x="108543" y="1756993"/>
                </a:lnTo>
                <a:lnTo>
                  <a:pt x="71006" y="1663479"/>
                </a:lnTo>
                <a:lnTo>
                  <a:pt x="41511" y="1568507"/>
                </a:lnTo>
                <a:lnTo>
                  <a:pt x="19930" y="1472513"/>
                </a:lnTo>
                <a:lnTo>
                  <a:pt x="6136" y="1375933"/>
                </a:lnTo>
                <a:lnTo>
                  <a:pt x="0" y="1279205"/>
                </a:lnTo>
                <a:lnTo>
                  <a:pt x="1393" y="1182766"/>
                </a:lnTo>
                <a:lnTo>
                  <a:pt x="10189" y="1087050"/>
                </a:lnTo>
                <a:lnTo>
                  <a:pt x="26259" y="992496"/>
                </a:lnTo>
                <a:lnTo>
                  <a:pt x="49475" y="899540"/>
                </a:lnTo>
                <a:lnTo>
                  <a:pt x="79709" y="808619"/>
                </a:lnTo>
                <a:lnTo>
                  <a:pt x="116832" y="720169"/>
                </a:lnTo>
                <a:lnTo>
                  <a:pt x="160718" y="634626"/>
                </a:lnTo>
                <a:lnTo>
                  <a:pt x="211238" y="552428"/>
                </a:lnTo>
                <a:lnTo>
                  <a:pt x="268264" y="474011"/>
                </a:lnTo>
                <a:lnTo>
                  <a:pt x="331668" y="399812"/>
                </a:lnTo>
                <a:lnTo>
                  <a:pt x="401321" y="330267"/>
                </a:lnTo>
                <a:lnTo>
                  <a:pt x="477097" y="265812"/>
                </a:lnTo>
                <a:lnTo>
                  <a:pt x="558866" y="206886"/>
                </a:lnTo>
                <a:lnTo>
                  <a:pt x="646502" y="153923"/>
                </a:lnTo>
                <a:lnTo>
                  <a:pt x="702446" y="125172"/>
                </a:lnTo>
                <a:lnTo>
                  <a:pt x="759570" y="99291"/>
                </a:lnTo>
                <a:lnTo>
                  <a:pt x="817773" y="76318"/>
                </a:lnTo>
                <a:lnTo>
                  <a:pt x="876955" y="56290"/>
                </a:lnTo>
                <a:lnTo>
                  <a:pt x="937014" y="39242"/>
                </a:lnTo>
                <a:lnTo>
                  <a:pt x="997851" y="25213"/>
                </a:lnTo>
                <a:lnTo>
                  <a:pt x="1059364" y="14237"/>
                </a:lnTo>
                <a:lnTo>
                  <a:pt x="1121453" y="6352"/>
                </a:lnTo>
                <a:lnTo>
                  <a:pt x="1184018" y="1594"/>
                </a:lnTo>
                <a:lnTo>
                  <a:pt x="1246958" y="0"/>
                </a:lnTo>
                <a:lnTo>
                  <a:pt x="1246958" y="373379"/>
                </a:lnTo>
                <a:lnTo>
                  <a:pt x="1175432" y="376279"/>
                </a:lnTo>
                <a:lnTo>
                  <a:pt x="1105482" y="384828"/>
                </a:lnTo>
                <a:lnTo>
                  <a:pt x="1037333" y="398799"/>
                </a:lnTo>
                <a:lnTo>
                  <a:pt x="971211" y="417966"/>
                </a:lnTo>
                <a:lnTo>
                  <a:pt x="907344" y="442102"/>
                </a:lnTo>
                <a:lnTo>
                  <a:pt x="845957" y="470983"/>
                </a:lnTo>
                <a:lnTo>
                  <a:pt x="787276" y="504380"/>
                </a:lnTo>
                <a:lnTo>
                  <a:pt x="731529" y="542068"/>
                </a:lnTo>
                <a:lnTo>
                  <a:pt x="678940" y="583821"/>
                </a:lnTo>
                <a:lnTo>
                  <a:pt x="629738" y="629411"/>
                </a:lnTo>
                <a:lnTo>
                  <a:pt x="584147" y="678614"/>
                </a:lnTo>
                <a:lnTo>
                  <a:pt x="542394" y="731202"/>
                </a:lnTo>
                <a:lnTo>
                  <a:pt x="504706" y="786950"/>
                </a:lnTo>
                <a:lnTo>
                  <a:pt x="471309" y="8456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35616" y="1524482"/>
            <a:ext cx="2994824" cy="71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50"/>
              </a:lnSpc>
              <a:spcBef>
                <a:spcPts val="282"/>
              </a:spcBef>
            </a:pPr>
            <a:r>
              <a:rPr sz="5450" spc="-109" dirty="0" smtClean="0">
                <a:latin typeface="Times New Roman"/>
                <a:cs typeface="Times New Roman"/>
              </a:rPr>
              <a:t>D</a:t>
            </a:r>
            <a:r>
              <a:rPr sz="5450" spc="-25" dirty="0" smtClean="0">
                <a:latin typeface="Times New Roman"/>
                <a:cs typeface="Times New Roman"/>
              </a:rPr>
              <a:t>A</a:t>
            </a:r>
            <a:r>
              <a:rPr sz="5450" spc="34" dirty="0" smtClean="0">
                <a:latin typeface="Times New Roman"/>
                <a:cs typeface="Times New Roman"/>
              </a:rPr>
              <a:t>M</a:t>
            </a:r>
            <a:r>
              <a:rPr sz="5450" spc="-389" dirty="0" smtClean="0">
                <a:latin typeface="Times New Roman"/>
                <a:cs typeface="Times New Roman"/>
              </a:rPr>
              <a:t>P</a:t>
            </a:r>
            <a:r>
              <a:rPr sz="5450" spc="25" dirty="0" smtClean="0">
                <a:latin typeface="Times New Roman"/>
                <a:cs typeface="Times New Roman"/>
              </a:rPr>
              <a:t>A</a:t>
            </a:r>
            <a:r>
              <a:rPr sz="5450" spc="0" dirty="0" smtClean="0">
                <a:latin typeface="Times New Roman"/>
                <a:cs typeface="Times New Roman"/>
              </a:rPr>
              <a:t>K</a:t>
            </a:r>
            <a:endParaRPr sz="545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93635" y="1648234"/>
            <a:ext cx="2351398" cy="444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3300" dirty="0" smtClean="0">
                <a:latin typeface="Times New Roman"/>
                <a:cs typeface="Times New Roman"/>
              </a:rPr>
              <a:t>kerusakan</a:t>
            </a:r>
            <a:endParaRPr sz="33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6458" y="1744124"/>
            <a:ext cx="1094102" cy="444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3300" dirty="0" smtClean="0">
                <a:latin typeface="Times New Roman"/>
                <a:cs typeface="Times New Roman"/>
              </a:rPr>
              <a:t>pada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63755" y="1744124"/>
            <a:ext cx="2099939" cy="444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3300" dirty="0" smtClean="0">
                <a:latin typeface="Times New Roman"/>
                <a:cs typeface="Times New Roman"/>
              </a:rPr>
              <a:t>bangunan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09864" y="2781535"/>
            <a:ext cx="1195541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spc="-4" dirty="0" smtClean="0">
                <a:solidFill>
                  <a:srgbClr val="595959"/>
                </a:solidFill>
                <a:latin typeface="Times New Roman"/>
                <a:cs typeface="Times New Roman"/>
              </a:rPr>
              <a:t>R</a:t>
            </a:r>
            <a:r>
              <a:rPr sz="2950" spc="9" dirty="0" smtClean="0">
                <a:solidFill>
                  <a:srgbClr val="595959"/>
                </a:solidFill>
                <a:latin typeface="Times New Roman"/>
                <a:cs typeface="Times New Roman"/>
              </a:rPr>
              <a:t>u</a:t>
            </a:r>
            <a:r>
              <a:rPr sz="2950" spc="19" dirty="0" smtClean="0">
                <a:solidFill>
                  <a:srgbClr val="595959"/>
                </a:solidFill>
                <a:latin typeface="Times New Roman"/>
                <a:cs typeface="Times New Roman"/>
              </a:rPr>
              <a:t>m</a:t>
            </a:r>
            <a:r>
              <a:rPr sz="2950" spc="-9" dirty="0" smtClean="0">
                <a:solidFill>
                  <a:srgbClr val="595959"/>
                </a:solidFill>
                <a:latin typeface="Times New Roman"/>
                <a:cs typeface="Times New Roman"/>
              </a:rPr>
              <a:t>a</a:t>
            </a:r>
            <a:r>
              <a:rPr sz="2950" spc="0" dirty="0" smtClean="0">
                <a:solidFill>
                  <a:srgbClr val="595959"/>
                </a:solidFill>
                <a:latin typeface="Times New Roman"/>
                <a:cs typeface="Times New Roman"/>
              </a:rPr>
              <a:t>h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04195" y="2781535"/>
            <a:ext cx="1906092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spc="19" dirty="0" smtClean="0">
                <a:solidFill>
                  <a:srgbClr val="595959"/>
                </a:solidFill>
                <a:latin typeface="Times New Roman"/>
                <a:cs typeface="Times New Roman"/>
              </a:rPr>
              <a:t>M</a:t>
            </a:r>
            <a:r>
              <a:rPr sz="2950" spc="-9" dirty="0" smtClean="0">
                <a:solidFill>
                  <a:srgbClr val="595959"/>
                </a:solidFill>
                <a:latin typeface="Times New Roman"/>
                <a:cs typeface="Times New Roman"/>
              </a:rPr>
              <a:t>a</a:t>
            </a:r>
            <a:r>
              <a:rPr sz="2950" spc="-54" dirty="0" smtClean="0">
                <a:solidFill>
                  <a:srgbClr val="595959"/>
                </a:solidFill>
                <a:latin typeface="Times New Roman"/>
                <a:cs typeface="Times New Roman"/>
              </a:rPr>
              <a:t>s</a:t>
            </a:r>
            <a:r>
              <a:rPr sz="2950" spc="-39" dirty="0" smtClean="0">
                <a:solidFill>
                  <a:srgbClr val="595959"/>
                </a:solidFill>
                <a:latin typeface="Times New Roman"/>
                <a:cs typeface="Times New Roman"/>
              </a:rPr>
              <a:t>y</a:t>
            </a:r>
            <a:r>
              <a:rPr sz="2950" spc="-9" dirty="0" smtClean="0">
                <a:solidFill>
                  <a:srgbClr val="595959"/>
                </a:solidFill>
                <a:latin typeface="Times New Roman"/>
                <a:cs typeface="Times New Roman"/>
              </a:rPr>
              <a:t>a</a:t>
            </a:r>
            <a:r>
              <a:rPr sz="2950" spc="-75" dirty="0" smtClean="0">
                <a:solidFill>
                  <a:srgbClr val="595959"/>
                </a:solidFill>
                <a:latin typeface="Times New Roman"/>
                <a:cs typeface="Times New Roman"/>
              </a:rPr>
              <a:t>r</a:t>
            </a:r>
            <a:r>
              <a:rPr sz="2950" spc="19" dirty="0" smtClean="0">
                <a:solidFill>
                  <a:srgbClr val="595959"/>
                </a:solidFill>
                <a:latin typeface="Times New Roman"/>
                <a:cs typeface="Times New Roman"/>
              </a:rPr>
              <a:t>a</a:t>
            </a:r>
            <a:r>
              <a:rPr sz="2950" spc="-54" dirty="0" smtClean="0">
                <a:solidFill>
                  <a:srgbClr val="595959"/>
                </a:solidFill>
                <a:latin typeface="Times New Roman"/>
                <a:cs typeface="Times New Roman"/>
              </a:rPr>
              <a:t>k</a:t>
            </a:r>
            <a:r>
              <a:rPr sz="2950" spc="-9" dirty="0" smtClean="0">
                <a:solidFill>
                  <a:srgbClr val="595959"/>
                </a:solidFill>
                <a:latin typeface="Times New Roman"/>
                <a:cs typeface="Times New Roman"/>
              </a:rPr>
              <a:t>a</a:t>
            </a:r>
            <a:r>
              <a:rPr sz="2950" spc="0" dirty="0" smtClean="0">
                <a:solidFill>
                  <a:srgbClr val="595959"/>
                </a:solidFill>
                <a:latin typeface="Times New Roman"/>
                <a:cs typeface="Times New Roman"/>
              </a:rPr>
              <a:t>t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63819" y="3707487"/>
            <a:ext cx="202940" cy="1198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0"/>
              </a:lnSpc>
              <a:spcBef>
                <a:spcPts val="43"/>
              </a:spcBef>
            </a:pPr>
            <a:r>
              <a:rPr sz="75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  <a:r>
              <a:rPr sz="75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%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54505" y="4015359"/>
            <a:ext cx="155697" cy="1198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0"/>
              </a:lnSpc>
              <a:spcBef>
                <a:spcPts val="43"/>
              </a:spcBef>
            </a:pPr>
            <a:r>
              <a:rPr sz="75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sz="75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%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096634" y="5629227"/>
            <a:ext cx="202940" cy="1198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0"/>
              </a:lnSpc>
              <a:spcBef>
                <a:spcPts val="43"/>
              </a:spcBef>
            </a:pPr>
            <a:r>
              <a:rPr sz="750" spc="-4" dirty="0" smtClean="0">
                <a:solidFill>
                  <a:srgbClr val="FFFFFF"/>
                </a:solidFill>
                <a:latin typeface="Times New Roman"/>
                <a:cs typeface="Times New Roman"/>
              </a:rPr>
              <a:t>83</a:t>
            </a:r>
            <a:r>
              <a:rPr sz="750" spc="0" dirty="0" smtClean="0">
                <a:solidFill>
                  <a:srgbClr val="FFFFFF"/>
                </a:solidFill>
                <a:latin typeface="Times New Roman"/>
                <a:cs typeface="Times New Roman"/>
              </a:rPr>
              <a:t>%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48"/>
          <p:cNvSpPr/>
          <p:nvPr/>
        </p:nvSpPr>
        <p:spPr>
          <a:xfrm>
            <a:off x="3328415" y="3968496"/>
            <a:ext cx="519684" cy="2212848"/>
          </a:xfrm>
          <a:custGeom>
            <a:avLst/>
            <a:gdLst/>
            <a:ahLst/>
            <a:cxnLst/>
            <a:rect l="l" t="t" r="r" b="b"/>
            <a:pathLst>
              <a:path w="519684" h="2212848">
                <a:moveTo>
                  <a:pt x="344424" y="30480"/>
                </a:moveTo>
                <a:lnTo>
                  <a:pt x="345948" y="30480"/>
                </a:lnTo>
                <a:lnTo>
                  <a:pt x="332232" y="33528"/>
                </a:lnTo>
                <a:lnTo>
                  <a:pt x="321564" y="36576"/>
                </a:lnTo>
                <a:lnTo>
                  <a:pt x="312420" y="39624"/>
                </a:lnTo>
                <a:lnTo>
                  <a:pt x="304800" y="42672"/>
                </a:lnTo>
                <a:lnTo>
                  <a:pt x="301752" y="44196"/>
                </a:lnTo>
                <a:lnTo>
                  <a:pt x="300990" y="45338"/>
                </a:lnTo>
                <a:lnTo>
                  <a:pt x="298703" y="48768"/>
                </a:lnTo>
                <a:lnTo>
                  <a:pt x="300227" y="45720"/>
                </a:lnTo>
                <a:lnTo>
                  <a:pt x="306324" y="24384"/>
                </a:lnTo>
                <a:lnTo>
                  <a:pt x="316991" y="21336"/>
                </a:lnTo>
                <a:lnTo>
                  <a:pt x="329184" y="18288"/>
                </a:lnTo>
                <a:lnTo>
                  <a:pt x="342900" y="15240"/>
                </a:lnTo>
                <a:lnTo>
                  <a:pt x="356615" y="12192"/>
                </a:lnTo>
                <a:lnTo>
                  <a:pt x="373380" y="9144"/>
                </a:lnTo>
                <a:lnTo>
                  <a:pt x="391668" y="7620"/>
                </a:lnTo>
                <a:lnTo>
                  <a:pt x="409956" y="4572"/>
                </a:lnTo>
                <a:lnTo>
                  <a:pt x="431292" y="3048"/>
                </a:lnTo>
                <a:lnTo>
                  <a:pt x="451104" y="3048"/>
                </a:lnTo>
                <a:lnTo>
                  <a:pt x="473964" y="1524"/>
                </a:lnTo>
                <a:lnTo>
                  <a:pt x="496824" y="1524"/>
                </a:lnTo>
                <a:lnTo>
                  <a:pt x="519684" y="0"/>
                </a:lnTo>
                <a:lnTo>
                  <a:pt x="519684" y="16764"/>
                </a:lnTo>
                <a:lnTo>
                  <a:pt x="473964" y="16764"/>
                </a:lnTo>
                <a:lnTo>
                  <a:pt x="452628" y="18288"/>
                </a:lnTo>
                <a:lnTo>
                  <a:pt x="431292" y="19812"/>
                </a:lnTo>
                <a:lnTo>
                  <a:pt x="411480" y="21336"/>
                </a:lnTo>
                <a:lnTo>
                  <a:pt x="393192" y="22860"/>
                </a:lnTo>
                <a:lnTo>
                  <a:pt x="376428" y="24384"/>
                </a:lnTo>
                <a:lnTo>
                  <a:pt x="359664" y="27432"/>
                </a:lnTo>
                <a:lnTo>
                  <a:pt x="344424" y="30480"/>
                </a:lnTo>
                <a:close/>
              </a:path>
              <a:path w="519684" h="2212848">
                <a:moveTo>
                  <a:pt x="108203" y="1115568"/>
                </a:moveTo>
                <a:lnTo>
                  <a:pt x="85344" y="1114044"/>
                </a:lnTo>
                <a:lnTo>
                  <a:pt x="109727" y="1114044"/>
                </a:lnTo>
                <a:lnTo>
                  <a:pt x="131064" y="1112520"/>
                </a:lnTo>
                <a:lnTo>
                  <a:pt x="152399" y="1110996"/>
                </a:lnTo>
                <a:lnTo>
                  <a:pt x="172212" y="1109472"/>
                </a:lnTo>
                <a:lnTo>
                  <a:pt x="192023" y="1107948"/>
                </a:lnTo>
                <a:lnTo>
                  <a:pt x="207264" y="1123188"/>
                </a:lnTo>
                <a:lnTo>
                  <a:pt x="188975" y="1120140"/>
                </a:lnTo>
                <a:lnTo>
                  <a:pt x="190499" y="1120140"/>
                </a:lnTo>
                <a:lnTo>
                  <a:pt x="170688" y="1118616"/>
                </a:lnTo>
                <a:lnTo>
                  <a:pt x="150875" y="1117092"/>
                </a:lnTo>
                <a:lnTo>
                  <a:pt x="131064" y="1115568"/>
                </a:lnTo>
                <a:lnTo>
                  <a:pt x="108203" y="1115568"/>
                </a:lnTo>
                <a:close/>
              </a:path>
              <a:path w="519684" h="2212848">
                <a:moveTo>
                  <a:pt x="284988" y="1086612"/>
                </a:moveTo>
                <a:lnTo>
                  <a:pt x="283464" y="1069848"/>
                </a:lnTo>
                <a:lnTo>
                  <a:pt x="284988" y="1066800"/>
                </a:lnTo>
                <a:lnTo>
                  <a:pt x="284988" y="1086612"/>
                </a:lnTo>
                <a:close/>
              </a:path>
              <a:path w="519684" h="2212848">
                <a:moveTo>
                  <a:pt x="286512" y="2174748"/>
                </a:moveTo>
                <a:lnTo>
                  <a:pt x="283464" y="2170176"/>
                </a:lnTo>
                <a:lnTo>
                  <a:pt x="283464" y="1146048"/>
                </a:lnTo>
                <a:lnTo>
                  <a:pt x="284988" y="1146048"/>
                </a:lnTo>
                <a:lnTo>
                  <a:pt x="283464" y="1145032"/>
                </a:lnTo>
                <a:lnTo>
                  <a:pt x="280415" y="1143000"/>
                </a:lnTo>
                <a:lnTo>
                  <a:pt x="281940" y="1143000"/>
                </a:lnTo>
                <a:lnTo>
                  <a:pt x="277367" y="1139952"/>
                </a:lnTo>
                <a:lnTo>
                  <a:pt x="269748" y="1136904"/>
                </a:lnTo>
                <a:lnTo>
                  <a:pt x="271272" y="1136904"/>
                </a:lnTo>
                <a:lnTo>
                  <a:pt x="260603" y="1133856"/>
                </a:lnTo>
                <a:lnTo>
                  <a:pt x="262127" y="1133856"/>
                </a:lnTo>
                <a:lnTo>
                  <a:pt x="249936" y="1130808"/>
                </a:lnTo>
                <a:lnTo>
                  <a:pt x="251460" y="1130808"/>
                </a:lnTo>
                <a:lnTo>
                  <a:pt x="237744" y="1127760"/>
                </a:lnTo>
                <a:lnTo>
                  <a:pt x="222503" y="1124712"/>
                </a:lnTo>
                <a:lnTo>
                  <a:pt x="224027" y="1124712"/>
                </a:lnTo>
                <a:lnTo>
                  <a:pt x="207264" y="1123188"/>
                </a:lnTo>
                <a:lnTo>
                  <a:pt x="192023" y="1107948"/>
                </a:lnTo>
                <a:lnTo>
                  <a:pt x="172212" y="1109472"/>
                </a:lnTo>
                <a:lnTo>
                  <a:pt x="152399" y="1110996"/>
                </a:lnTo>
                <a:lnTo>
                  <a:pt x="131064" y="1112520"/>
                </a:lnTo>
                <a:lnTo>
                  <a:pt x="109727" y="1114044"/>
                </a:lnTo>
                <a:lnTo>
                  <a:pt x="0" y="1114044"/>
                </a:lnTo>
                <a:lnTo>
                  <a:pt x="0" y="1098804"/>
                </a:lnTo>
                <a:lnTo>
                  <a:pt x="109727" y="1098804"/>
                </a:lnTo>
                <a:lnTo>
                  <a:pt x="131064" y="1100328"/>
                </a:lnTo>
                <a:lnTo>
                  <a:pt x="152399" y="1101852"/>
                </a:lnTo>
                <a:lnTo>
                  <a:pt x="172212" y="1103376"/>
                </a:lnTo>
                <a:lnTo>
                  <a:pt x="192023" y="1104900"/>
                </a:lnTo>
                <a:lnTo>
                  <a:pt x="200406" y="1106424"/>
                </a:lnTo>
                <a:lnTo>
                  <a:pt x="208788" y="1107948"/>
                </a:lnTo>
                <a:lnTo>
                  <a:pt x="225552" y="1109472"/>
                </a:lnTo>
                <a:lnTo>
                  <a:pt x="240791" y="1112520"/>
                </a:lnTo>
                <a:lnTo>
                  <a:pt x="254508" y="1115568"/>
                </a:lnTo>
                <a:lnTo>
                  <a:pt x="266700" y="1118616"/>
                </a:lnTo>
                <a:lnTo>
                  <a:pt x="275844" y="1123188"/>
                </a:lnTo>
                <a:lnTo>
                  <a:pt x="284988" y="1126236"/>
                </a:lnTo>
                <a:lnTo>
                  <a:pt x="283464" y="1143000"/>
                </a:lnTo>
                <a:lnTo>
                  <a:pt x="283464" y="1144524"/>
                </a:lnTo>
                <a:lnTo>
                  <a:pt x="283464" y="1143000"/>
                </a:lnTo>
                <a:lnTo>
                  <a:pt x="284988" y="1126236"/>
                </a:lnTo>
                <a:lnTo>
                  <a:pt x="292608" y="1130808"/>
                </a:lnTo>
                <a:lnTo>
                  <a:pt x="297179" y="1136904"/>
                </a:lnTo>
                <a:lnTo>
                  <a:pt x="298703" y="1139952"/>
                </a:lnTo>
                <a:lnTo>
                  <a:pt x="298703" y="2165604"/>
                </a:lnTo>
                <a:lnTo>
                  <a:pt x="300228" y="2167128"/>
                </a:lnTo>
                <a:lnTo>
                  <a:pt x="301752" y="2168652"/>
                </a:lnTo>
                <a:lnTo>
                  <a:pt x="300227" y="2167128"/>
                </a:lnTo>
                <a:lnTo>
                  <a:pt x="298703" y="2167128"/>
                </a:lnTo>
                <a:lnTo>
                  <a:pt x="300227" y="2167128"/>
                </a:lnTo>
                <a:lnTo>
                  <a:pt x="301752" y="2168652"/>
                </a:lnTo>
                <a:lnTo>
                  <a:pt x="300228" y="2167128"/>
                </a:lnTo>
                <a:lnTo>
                  <a:pt x="306324" y="2171700"/>
                </a:lnTo>
                <a:lnTo>
                  <a:pt x="304800" y="2170176"/>
                </a:lnTo>
                <a:lnTo>
                  <a:pt x="312420" y="2174748"/>
                </a:lnTo>
                <a:lnTo>
                  <a:pt x="312420" y="2173224"/>
                </a:lnTo>
                <a:lnTo>
                  <a:pt x="321564" y="2177796"/>
                </a:lnTo>
                <a:lnTo>
                  <a:pt x="321564" y="2176272"/>
                </a:lnTo>
                <a:lnTo>
                  <a:pt x="332232" y="2180844"/>
                </a:lnTo>
                <a:lnTo>
                  <a:pt x="332232" y="2179320"/>
                </a:lnTo>
                <a:lnTo>
                  <a:pt x="345948" y="2182368"/>
                </a:lnTo>
                <a:lnTo>
                  <a:pt x="344424" y="2182368"/>
                </a:lnTo>
                <a:lnTo>
                  <a:pt x="359664" y="2185416"/>
                </a:lnTo>
                <a:lnTo>
                  <a:pt x="376428" y="2188464"/>
                </a:lnTo>
                <a:lnTo>
                  <a:pt x="393192" y="2189988"/>
                </a:lnTo>
                <a:lnTo>
                  <a:pt x="411480" y="2191512"/>
                </a:lnTo>
                <a:lnTo>
                  <a:pt x="431292" y="2193036"/>
                </a:lnTo>
                <a:lnTo>
                  <a:pt x="452628" y="2194560"/>
                </a:lnTo>
                <a:lnTo>
                  <a:pt x="473964" y="2196084"/>
                </a:lnTo>
                <a:lnTo>
                  <a:pt x="519684" y="2196084"/>
                </a:lnTo>
                <a:lnTo>
                  <a:pt x="519684" y="2212848"/>
                </a:lnTo>
                <a:lnTo>
                  <a:pt x="496824" y="2212848"/>
                </a:lnTo>
                <a:lnTo>
                  <a:pt x="473964" y="2211324"/>
                </a:lnTo>
                <a:lnTo>
                  <a:pt x="451104" y="2211324"/>
                </a:lnTo>
                <a:lnTo>
                  <a:pt x="431292" y="2209800"/>
                </a:lnTo>
                <a:lnTo>
                  <a:pt x="409956" y="2208276"/>
                </a:lnTo>
                <a:lnTo>
                  <a:pt x="391668" y="2205228"/>
                </a:lnTo>
                <a:lnTo>
                  <a:pt x="373380" y="2203704"/>
                </a:lnTo>
                <a:lnTo>
                  <a:pt x="356615" y="2200656"/>
                </a:lnTo>
                <a:lnTo>
                  <a:pt x="341376" y="2197608"/>
                </a:lnTo>
                <a:lnTo>
                  <a:pt x="329184" y="2196084"/>
                </a:lnTo>
                <a:lnTo>
                  <a:pt x="316991" y="2191512"/>
                </a:lnTo>
                <a:lnTo>
                  <a:pt x="306324" y="2188464"/>
                </a:lnTo>
                <a:lnTo>
                  <a:pt x="298703" y="2183892"/>
                </a:lnTo>
                <a:lnTo>
                  <a:pt x="291084" y="2180844"/>
                </a:lnTo>
                <a:lnTo>
                  <a:pt x="286512" y="2174748"/>
                </a:lnTo>
                <a:close/>
              </a:path>
              <a:path w="519684" h="2212848">
                <a:moveTo>
                  <a:pt x="298703" y="1072896"/>
                </a:moveTo>
                <a:lnTo>
                  <a:pt x="297179" y="1077468"/>
                </a:lnTo>
                <a:lnTo>
                  <a:pt x="292608" y="1082040"/>
                </a:lnTo>
                <a:lnTo>
                  <a:pt x="284988" y="1086612"/>
                </a:lnTo>
                <a:lnTo>
                  <a:pt x="284988" y="1066800"/>
                </a:lnTo>
                <a:lnTo>
                  <a:pt x="283464" y="1069848"/>
                </a:lnTo>
                <a:lnTo>
                  <a:pt x="284988" y="1086612"/>
                </a:lnTo>
                <a:lnTo>
                  <a:pt x="275844" y="1091184"/>
                </a:lnTo>
                <a:lnTo>
                  <a:pt x="266700" y="1094232"/>
                </a:lnTo>
                <a:lnTo>
                  <a:pt x="254508" y="1097280"/>
                </a:lnTo>
                <a:lnTo>
                  <a:pt x="240791" y="1100328"/>
                </a:lnTo>
                <a:lnTo>
                  <a:pt x="225552" y="1103376"/>
                </a:lnTo>
                <a:lnTo>
                  <a:pt x="208788" y="1104900"/>
                </a:lnTo>
                <a:lnTo>
                  <a:pt x="200406" y="1106424"/>
                </a:lnTo>
                <a:lnTo>
                  <a:pt x="192023" y="1104900"/>
                </a:lnTo>
                <a:lnTo>
                  <a:pt x="172212" y="1103376"/>
                </a:lnTo>
                <a:lnTo>
                  <a:pt x="152399" y="1101852"/>
                </a:lnTo>
                <a:lnTo>
                  <a:pt x="131064" y="1100328"/>
                </a:lnTo>
                <a:lnTo>
                  <a:pt x="109727" y="1098804"/>
                </a:lnTo>
                <a:lnTo>
                  <a:pt x="85344" y="1098804"/>
                </a:lnTo>
                <a:lnTo>
                  <a:pt x="108203" y="1097280"/>
                </a:lnTo>
                <a:lnTo>
                  <a:pt x="131064" y="1097280"/>
                </a:lnTo>
                <a:lnTo>
                  <a:pt x="150875" y="1095756"/>
                </a:lnTo>
                <a:lnTo>
                  <a:pt x="170688" y="1094232"/>
                </a:lnTo>
                <a:lnTo>
                  <a:pt x="190499" y="1092708"/>
                </a:lnTo>
                <a:lnTo>
                  <a:pt x="188975" y="1092708"/>
                </a:lnTo>
                <a:lnTo>
                  <a:pt x="207264" y="1089660"/>
                </a:lnTo>
                <a:lnTo>
                  <a:pt x="224027" y="1088136"/>
                </a:lnTo>
                <a:lnTo>
                  <a:pt x="222503" y="1088136"/>
                </a:lnTo>
                <a:lnTo>
                  <a:pt x="237744" y="1085088"/>
                </a:lnTo>
                <a:lnTo>
                  <a:pt x="251460" y="1082040"/>
                </a:lnTo>
                <a:lnTo>
                  <a:pt x="249936" y="1082040"/>
                </a:lnTo>
                <a:lnTo>
                  <a:pt x="262127" y="1078992"/>
                </a:lnTo>
                <a:lnTo>
                  <a:pt x="260603" y="1078992"/>
                </a:lnTo>
                <a:lnTo>
                  <a:pt x="271272" y="1075944"/>
                </a:lnTo>
                <a:lnTo>
                  <a:pt x="269748" y="1075944"/>
                </a:lnTo>
                <a:lnTo>
                  <a:pt x="277367" y="1072896"/>
                </a:lnTo>
                <a:lnTo>
                  <a:pt x="281940" y="1069848"/>
                </a:lnTo>
                <a:lnTo>
                  <a:pt x="280415" y="1071372"/>
                </a:lnTo>
                <a:lnTo>
                  <a:pt x="283464" y="1068324"/>
                </a:lnTo>
                <a:lnTo>
                  <a:pt x="283464" y="42672"/>
                </a:lnTo>
                <a:lnTo>
                  <a:pt x="286512" y="38100"/>
                </a:lnTo>
                <a:lnTo>
                  <a:pt x="291084" y="33528"/>
                </a:lnTo>
                <a:lnTo>
                  <a:pt x="298703" y="28956"/>
                </a:lnTo>
                <a:lnTo>
                  <a:pt x="306324" y="24384"/>
                </a:lnTo>
                <a:lnTo>
                  <a:pt x="300227" y="45720"/>
                </a:lnTo>
                <a:lnTo>
                  <a:pt x="298703" y="47244"/>
                </a:lnTo>
                <a:lnTo>
                  <a:pt x="298703" y="1072896"/>
                </a:lnTo>
                <a:close/>
              </a:path>
              <a:path w="519684" h="2212848">
                <a:moveTo>
                  <a:pt x="306324" y="42672"/>
                </a:moveTo>
                <a:lnTo>
                  <a:pt x="300990" y="45338"/>
                </a:lnTo>
                <a:lnTo>
                  <a:pt x="301752" y="44196"/>
                </a:lnTo>
                <a:lnTo>
                  <a:pt x="304800" y="42672"/>
                </a:lnTo>
                <a:lnTo>
                  <a:pt x="306324" y="42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8263" y="1453895"/>
            <a:ext cx="7941564" cy="379475"/>
          </a:xfrm>
          <a:custGeom>
            <a:avLst/>
            <a:gdLst/>
            <a:ahLst/>
            <a:cxnLst/>
            <a:rect l="l" t="t" r="r" b="b"/>
            <a:pathLst>
              <a:path w="7941564" h="379475">
                <a:moveTo>
                  <a:pt x="5556772" y="254991"/>
                </a:moveTo>
                <a:lnTo>
                  <a:pt x="5566181" y="246330"/>
                </a:lnTo>
                <a:lnTo>
                  <a:pt x="5575579" y="237669"/>
                </a:lnTo>
                <a:lnTo>
                  <a:pt x="5584961" y="229008"/>
                </a:lnTo>
                <a:lnTo>
                  <a:pt x="5594323" y="220347"/>
                </a:lnTo>
                <a:lnTo>
                  <a:pt x="5603660" y="211686"/>
                </a:lnTo>
                <a:lnTo>
                  <a:pt x="5612966" y="203025"/>
                </a:lnTo>
                <a:lnTo>
                  <a:pt x="5622236" y="194364"/>
                </a:lnTo>
                <a:lnTo>
                  <a:pt x="5631465" y="185703"/>
                </a:lnTo>
                <a:lnTo>
                  <a:pt x="5640649" y="177042"/>
                </a:lnTo>
                <a:lnTo>
                  <a:pt x="5649781" y="168381"/>
                </a:lnTo>
                <a:lnTo>
                  <a:pt x="5658857" y="159720"/>
                </a:lnTo>
                <a:lnTo>
                  <a:pt x="5671642" y="146750"/>
                </a:lnTo>
                <a:lnTo>
                  <a:pt x="5681138" y="136728"/>
                </a:lnTo>
                <a:lnTo>
                  <a:pt x="5688911" y="128430"/>
                </a:lnTo>
                <a:lnTo>
                  <a:pt x="5695187" y="121920"/>
                </a:lnTo>
                <a:lnTo>
                  <a:pt x="5701284" y="114300"/>
                </a:lnTo>
                <a:lnTo>
                  <a:pt x="5705855" y="106679"/>
                </a:lnTo>
                <a:lnTo>
                  <a:pt x="5707380" y="100583"/>
                </a:lnTo>
                <a:lnTo>
                  <a:pt x="5710428" y="94487"/>
                </a:lnTo>
                <a:lnTo>
                  <a:pt x="5710428" y="82296"/>
                </a:lnTo>
                <a:lnTo>
                  <a:pt x="5709059" y="69851"/>
                </a:lnTo>
                <a:lnTo>
                  <a:pt x="5704954" y="57781"/>
                </a:lnTo>
                <a:lnTo>
                  <a:pt x="5698111" y="46459"/>
                </a:lnTo>
                <a:lnTo>
                  <a:pt x="5692139" y="39624"/>
                </a:lnTo>
                <a:lnTo>
                  <a:pt x="5681790" y="31792"/>
                </a:lnTo>
                <a:lnTo>
                  <a:pt x="5670632" y="26136"/>
                </a:lnTo>
                <a:lnTo>
                  <a:pt x="5658400" y="22654"/>
                </a:lnTo>
                <a:lnTo>
                  <a:pt x="5644829" y="21347"/>
                </a:lnTo>
                <a:lnTo>
                  <a:pt x="5643371" y="21336"/>
                </a:lnTo>
                <a:lnTo>
                  <a:pt x="5630486" y="22437"/>
                </a:lnTo>
                <a:lnTo>
                  <a:pt x="5618017" y="25740"/>
                </a:lnTo>
                <a:lnTo>
                  <a:pt x="5606380" y="31246"/>
                </a:lnTo>
                <a:lnTo>
                  <a:pt x="5600700" y="35052"/>
                </a:lnTo>
                <a:lnTo>
                  <a:pt x="5590188" y="43783"/>
                </a:lnTo>
                <a:lnTo>
                  <a:pt x="5582328" y="53841"/>
                </a:lnTo>
                <a:lnTo>
                  <a:pt x="5576669" y="64999"/>
                </a:lnTo>
                <a:lnTo>
                  <a:pt x="5574791" y="70104"/>
                </a:lnTo>
                <a:lnTo>
                  <a:pt x="5574791" y="74675"/>
                </a:lnTo>
                <a:lnTo>
                  <a:pt x="5571743" y="77724"/>
                </a:lnTo>
                <a:lnTo>
                  <a:pt x="5562600" y="79248"/>
                </a:lnTo>
                <a:lnTo>
                  <a:pt x="5556503" y="73152"/>
                </a:lnTo>
                <a:lnTo>
                  <a:pt x="5556503" y="71628"/>
                </a:lnTo>
                <a:lnTo>
                  <a:pt x="5558468" y="61504"/>
                </a:lnTo>
                <a:lnTo>
                  <a:pt x="5564009" y="49172"/>
                </a:lnTo>
                <a:lnTo>
                  <a:pt x="5568696" y="41148"/>
                </a:lnTo>
                <a:lnTo>
                  <a:pt x="5576214" y="31138"/>
                </a:lnTo>
                <a:lnTo>
                  <a:pt x="5585316" y="22478"/>
                </a:lnTo>
                <a:lnTo>
                  <a:pt x="5596002" y="14936"/>
                </a:lnTo>
                <a:lnTo>
                  <a:pt x="5612888" y="7366"/>
                </a:lnTo>
                <a:lnTo>
                  <a:pt x="5625399" y="3742"/>
                </a:lnTo>
                <a:lnTo>
                  <a:pt x="5637791" y="1762"/>
                </a:lnTo>
                <a:lnTo>
                  <a:pt x="5643371" y="1524"/>
                </a:lnTo>
                <a:lnTo>
                  <a:pt x="5657019" y="2528"/>
                </a:lnTo>
                <a:lnTo>
                  <a:pt x="5669707" y="5453"/>
                </a:lnTo>
                <a:lnTo>
                  <a:pt x="5681500" y="10165"/>
                </a:lnTo>
                <a:lnTo>
                  <a:pt x="5692466" y="16534"/>
                </a:lnTo>
                <a:lnTo>
                  <a:pt x="5702670" y="24426"/>
                </a:lnTo>
                <a:lnTo>
                  <a:pt x="5713654" y="36405"/>
                </a:lnTo>
                <a:lnTo>
                  <a:pt x="5720982" y="47363"/>
                </a:lnTo>
                <a:lnTo>
                  <a:pt x="5726239" y="58862"/>
                </a:lnTo>
                <a:lnTo>
                  <a:pt x="5729346" y="70978"/>
                </a:lnTo>
                <a:lnTo>
                  <a:pt x="5730239" y="82296"/>
                </a:lnTo>
                <a:lnTo>
                  <a:pt x="5730239" y="91440"/>
                </a:lnTo>
                <a:lnTo>
                  <a:pt x="5728716" y="99059"/>
                </a:lnTo>
                <a:lnTo>
                  <a:pt x="5725668" y="106679"/>
                </a:lnTo>
                <a:lnTo>
                  <a:pt x="5720274" y="117570"/>
                </a:lnTo>
                <a:lnTo>
                  <a:pt x="5712805" y="128460"/>
                </a:lnTo>
                <a:lnTo>
                  <a:pt x="5705919" y="136591"/>
                </a:lnTo>
                <a:lnTo>
                  <a:pt x="5698310" y="144993"/>
                </a:lnTo>
                <a:lnTo>
                  <a:pt x="5689010" y="154635"/>
                </a:lnTo>
                <a:lnTo>
                  <a:pt x="5677909" y="165402"/>
                </a:lnTo>
                <a:lnTo>
                  <a:pt x="5673852" y="169163"/>
                </a:lnTo>
                <a:lnTo>
                  <a:pt x="5662701" y="180249"/>
                </a:lnTo>
                <a:lnTo>
                  <a:pt x="5651889" y="190875"/>
                </a:lnTo>
                <a:lnTo>
                  <a:pt x="5641422" y="201045"/>
                </a:lnTo>
                <a:lnTo>
                  <a:pt x="5631305" y="210765"/>
                </a:lnTo>
                <a:lnTo>
                  <a:pt x="5621544" y="220043"/>
                </a:lnTo>
                <a:lnTo>
                  <a:pt x="5612144" y="228882"/>
                </a:lnTo>
                <a:lnTo>
                  <a:pt x="5603112" y="237289"/>
                </a:lnTo>
                <a:lnTo>
                  <a:pt x="5594453" y="245269"/>
                </a:lnTo>
                <a:lnTo>
                  <a:pt x="5586172" y="252828"/>
                </a:lnTo>
                <a:lnTo>
                  <a:pt x="5578276" y="259972"/>
                </a:lnTo>
                <a:lnTo>
                  <a:pt x="5570770" y="266707"/>
                </a:lnTo>
                <a:lnTo>
                  <a:pt x="5565648" y="271271"/>
                </a:lnTo>
                <a:lnTo>
                  <a:pt x="5565648" y="272796"/>
                </a:lnTo>
                <a:lnTo>
                  <a:pt x="5711952" y="272796"/>
                </a:lnTo>
                <a:lnTo>
                  <a:pt x="5711952" y="257555"/>
                </a:lnTo>
                <a:lnTo>
                  <a:pt x="5715000" y="254508"/>
                </a:lnTo>
                <a:lnTo>
                  <a:pt x="5718048" y="252983"/>
                </a:lnTo>
                <a:lnTo>
                  <a:pt x="5724143" y="252983"/>
                </a:lnTo>
                <a:lnTo>
                  <a:pt x="5727191" y="256032"/>
                </a:lnTo>
                <a:lnTo>
                  <a:pt x="5730239" y="257555"/>
                </a:lnTo>
                <a:lnTo>
                  <a:pt x="5730239" y="291083"/>
                </a:lnTo>
                <a:lnTo>
                  <a:pt x="5547359" y="291083"/>
                </a:lnTo>
                <a:lnTo>
                  <a:pt x="5547359" y="263652"/>
                </a:lnTo>
                <a:lnTo>
                  <a:pt x="5556772" y="254991"/>
                </a:lnTo>
                <a:close/>
              </a:path>
              <a:path w="7941564" h="379475">
                <a:moveTo>
                  <a:pt x="6444996" y="251459"/>
                </a:moveTo>
                <a:lnTo>
                  <a:pt x="6451091" y="246887"/>
                </a:lnTo>
                <a:lnTo>
                  <a:pt x="6457187" y="240791"/>
                </a:lnTo>
                <a:lnTo>
                  <a:pt x="6464807" y="237744"/>
                </a:lnTo>
                <a:lnTo>
                  <a:pt x="6489191" y="237744"/>
                </a:lnTo>
                <a:lnTo>
                  <a:pt x="6496812" y="240791"/>
                </a:lnTo>
                <a:lnTo>
                  <a:pt x="6502907" y="246887"/>
                </a:lnTo>
                <a:lnTo>
                  <a:pt x="6507480" y="252983"/>
                </a:lnTo>
                <a:lnTo>
                  <a:pt x="6510528" y="259079"/>
                </a:lnTo>
                <a:lnTo>
                  <a:pt x="6510528" y="275844"/>
                </a:lnTo>
                <a:lnTo>
                  <a:pt x="6507480" y="283463"/>
                </a:lnTo>
                <a:lnTo>
                  <a:pt x="6501384" y="289559"/>
                </a:lnTo>
                <a:lnTo>
                  <a:pt x="6495287" y="295655"/>
                </a:lnTo>
                <a:lnTo>
                  <a:pt x="6489191" y="298704"/>
                </a:lnTo>
                <a:lnTo>
                  <a:pt x="6463284" y="298704"/>
                </a:lnTo>
                <a:lnTo>
                  <a:pt x="6457187" y="295655"/>
                </a:lnTo>
                <a:lnTo>
                  <a:pt x="6451091" y="289559"/>
                </a:lnTo>
                <a:lnTo>
                  <a:pt x="6444996" y="283463"/>
                </a:lnTo>
                <a:lnTo>
                  <a:pt x="6441948" y="275844"/>
                </a:lnTo>
                <a:lnTo>
                  <a:pt x="6441948" y="259079"/>
                </a:lnTo>
                <a:lnTo>
                  <a:pt x="6444996" y="251459"/>
                </a:lnTo>
                <a:close/>
              </a:path>
              <a:path w="7941564" h="379475">
                <a:moveTo>
                  <a:pt x="5992232" y="139209"/>
                </a:moveTo>
                <a:lnTo>
                  <a:pt x="5999987" y="146304"/>
                </a:lnTo>
                <a:lnTo>
                  <a:pt x="6007882" y="156392"/>
                </a:lnTo>
                <a:lnTo>
                  <a:pt x="6014110" y="167417"/>
                </a:lnTo>
                <a:lnTo>
                  <a:pt x="6018673" y="179314"/>
                </a:lnTo>
                <a:lnTo>
                  <a:pt x="6021569" y="192020"/>
                </a:lnTo>
                <a:lnTo>
                  <a:pt x="6022800" y="205470"/>
                </a:lnTo>
                <a:lnTo>
                  <a:pt x="6022848" y="208787"/>
                </a:lnTo>
                <a:lnTo>
                  <a:pt x="6021975" y="221931"/>
                </a:lnTo>
                <a:lnTo>
                  <a:pt x="6019405" y="234437"/>
                </a:lnTo>
                <a:lnTo>
                  <a:pt x="6015205" y="246374"/>
                </a:lnTo>
                <a:lnTo>
                  <a:pt x="6009447" y="257814"/>
                </a:lnTo>
                <a:lnTo>
                  <a:pt x="6002199" y="268824"/>
                </a:lnTo>
                <a:lnTo>
                  <a:pt x="5992933" y="279995"/>
                </a:lnTo>
                <a:lnTo>
                  <a:pt x="5983004" y="287944"/>
                </a:lnTo>
                <a:lnTo>
                  <a:pt x="5971726" y="293662"/>
                </a:lnTo>
                <a:lnTo>
                  <a:pt x="5959098" y="297213"/>
                </a:lnTo>
                <a:lnTo>
                  <a:pt x="5945120" y="298661"/>
                </a:lnTo>
                <a:lnTo>
                  <a:pt x="5942075" y="298704"/>
                </a:lnTo>
                <a:lnTo>
                  <a:pt x="5929140" y="297723"/>
                </a:lnTo>
                <a:lnTo>
                  <a:pt x="5916839" y="294670"/>
                </a:lnTo>
                <a:lnTo>
                  <a:pt x="5905174" y="289378"/>
                </a:lnTo>
                <a:lnTo>
                  <a:pt x="5896355" y="283463"/>
                </a:lnTo>
                <a:lnTo>
                  <a:pt x="5887402" y="275606"/>
                </a:lnTo>
                <a:lnTo>
                  <a:pt x="5879113" y="266373"/>
                </a:lnTo>
                <a:lnTo>
                  <a:pt x="5871694" y="255762"/>
                </a:lnTo>
                <a:lnTo>
                  <a:pt x="5871971" y="202691"/>
                </a:lnTo>
                <a:lnTo>
                  <a:pt x="5875864" y="217797"/>
                </a:lnTo>
                <a:lnTo>
                  <a:pt x="5880444" y="231182"/>
                </a:lnTo>
                <a:lnTo>
                  <a:pt x="5885713" y="242846"/>
                </a:lnTo>
                <a:lnTo>
                  <a:pt x="5891670" y="252789"/>
                </a:lnTo>
                <a:lnTo>
                  <a:pt x="5898316" y="261011"/>
                </a:lnTo>
                <a:lnTo>
                  <a:pt x="5909861" y="270364"/>
                </a:lnTo>
                <a:lnTo>
                  <a:pt x="5921462" y="275654"/>
                </a:lnTo>
                <a:lnTo>
                  <a:pt x="5934028" y="278353"/>
                </a:lnTo>
                <a:lnTo>
                  <a:pt x="5943600" y="278891"/>
                </a:lnTo>
                <a:lnTo>
                  <a:pt x="5956704" y="277523"/>
                </a:lnTo>
                <a:lnTo>
                  <a:pt x="5968628" y="273417"/>
                </a:lnTo>
                <a:lnTo>
                  <a:pt x="5979557" y="266575"/>
                </a:lnTo>
                <a:lnTo>
                  <a:pt x="5986271" y="260604"/>
                </a:lnTo>
                <a:lnTo>
                  <a:pt x="5993748" y="250586"/>
                </a:lnTo>
                <a:lnTo>
                  <a:pt x="5999271" y="239478"/>
                </a:lnTo>
                <a:lnTo>
                  <a:pt x="6002840" y="227168"/>
                </a:lnTo>
                <a:lnTo>
                  <a:pt x="6004455" y="213543"/>
                </a:lnTo>
                <a:lnTo>
                  <a:pt x="6004559" y="208787"/>
                </a:lnTo>
                <a:lnTo>
                  <a:pt x="6003472" y="194861"/>
                </a:lnTo>
                <a:lnTo>
                  <a:pt x="6000210" y="182154"/>
                </a:lnTo>
                <a:lnTo>
                  <a:pt x="5994774" y="170799"/>
                </a:lnTo>
                <a:lnTo>
                  <a:pt x="5987162" y="160930"/>
                </a:lnTo>
                <a:lnTo>
                  <a:pt x="5975747" y="150312"/>
                </a:lnTo>
                <a:lnTo>
                  <a:pt x="5964515" y="143943"/>
                </a:lnTo>
                <a:lnTo>
                  <a:pt x="5952576" y="140717"/>
                </a:lnTo>
                <a:lnTo>
                  <a:pt x="5945123" y="140208"/>
                </a:lnTo>
                <a:lnTo>
                  <a:pt x="5932927" y="141576"/>
                </a:lnTo>
                <a:lnTo>
                  <a:pt x="5921229" y="145682"/>
                </a:lnTo>
                <a:lnTo>
                  <a:pt x="5909839" y="152524"/>
                </a:lnTo>
                <a:lnTo>
                  <a:pt x="5903289" y="134547"/>
                </a:lnTo>
                <a:lnTo>
                  <a:pt x="5915200" y="127516"/>
                </a:lnTo>
                <a:lnTo>
                  <a:pt x="5927225" y="123650"/>
                </a:lnTo>
                <a:lnTo>
                  <a:pt x="5940050" y="122039"/>
                </a:lnTo>
                <a:lnTo>
                  <a:pt x="5945123" y="121920"/>
                </a:lnTo>
                <a:lnTo>
                  <a:pt x="5958092" y="122957"/>
                </a:lnTo>
                <a:lnTo>
                  <a:pt x="5970094" y="126126"/>
                </a:lnTo>
                <a:lnTo>
                  <a:pt x="5981387" y="131515"/>
                </a:lnTo>
                <a:lnTo>
                  <a:pt x="5992232" y="139209"/>
                </a:lnTo>
                <a:close/>
              </a:path>
              <a:path w="7941564" h="379475">
                <a:moveTo>
                  <a:pt x="2618007" y="264049"/>
                </a:moveTo>
                <a:lnTo>
                  <a:pt x="2629597" y="258830"/>
                </a:lnTo>
                <a:lnTo>
                  <a:pt x="2640351" y="251524"/>
                </a:lnTo>
                <a:lnTo>
                  <a:pt x="2647187" y="245363"/>
                </a:lnTo>
                <a:lnTo>
                  <a:pt x="2655734" y="234653"/>
                </a:lnTo>
                <a:lnTo>
                  <a:pt x="2662290" y="223461"/>
                </a:lnTo>
                <a:lnTo>
                  <a:pt x="2666853" y="211705"/>
                </a:lnTo>
                <a:lnTo>
                  <a:pt x="2669424" y="199301"/>
                </a:lnTo>
                <a:lnTo>
                  <a:pt x="2670047" y="188975"/>
                </a:lnTo>
                <a:lnTo>
                  <a:pt x="2669051" y="175245"/>
                </a:lnTo>
                <a:lnTo>
                  <a:pt x="2666064" y="162626"/>
                </a:lnTo>
                <a:lnTo>
                  <a:pt x="2661084" y="151036"/>
                </a:lnTo>
                <a:lnTo>
                  <a:pt x="2654113" y="140392"/>
                </a:lnTo>
                <a:lnTo>
                  <a:pt x="2647187" y="132587"/>
                </a:lnTo>
                <a:lnTo>
                  <a:pt x="2637107" y="123162"/>
                </a:lnTo>
                <a:lnTo>
                  <a:pt x="2626208" y="116105"/>
                </a:lnTo>
                <a:lnTo>
                  <a:pt x="2614492" y="111330"/>
                </a:lnTo>
                <a:lnTo>
                  <a:pt x="2601956" y="108750"/>
                </a:lnTo>
                <a:lnTo>
                  <a:pt x="2592324" y="108204"/>
                </a:lnTo>
                <a:lnTo>
                  <a:pt x="2579683" y="109459"/>
                </a:lnTo>
                <a:lnTo>
                  <a:pt x="2567564" y="113101"/>
                </a:lnTo>
                <a:lnTo>
                  <a:pt x="2556060" y="118945"/>
                </a:lnTo>
                <a:lnTo>
                  <a:pt x="2545263" y="126803"/>
                </a:lnTo>
                <a:lnTo>
                  <a:pt x="2538984" y="132587"/>
                </a:lnTo>
                <a:lnTo>
                  <a:pt x="2530437" y="142543"/>
                </a:lnTo>
                <a:lnTo>
                  <a:pt x="2523881" y="153378"/>
                </a:lnTo>
                <a:lnTo>
                  <a:pt x="2519318" y="165176"/>
                </a:lnTo>
                <a:lnTo>
                  <a:pt x="2516747" y="178020"/>
                </a:lnTo>
                <a:lnTo>
                  <a:pt x="2516124" y="188975"/>
                </a:lnTo>
                <a:lnTo>
                  <a:pt x="2517120" y="201951"/>
                </a:lnTo>
                <a:lnTo>
                  <a:pt x="2520107" y="214213"/>
                </a:lnTo>
                <a:lnTo>
                  <a:pt x="2525268" y="257555"/>
                </a:lnTo>
                <a:lnTo>
                  <a:pt x="2516052" y="247686"/>
                </a:lnTo>
                <a:lnTo>
                  <a:pt x="2508653" y="236888"/>
                </a:lnTo>
                <a:lnTo>
                  <a:pt x="2503027" y="225298"/>
                </a:lnTo>
                <a:lnTo>
                  <a:pt x="2499127" y="213052"/>
                </a:lnTo>
                <a:lnTo>
                  <a:pt x="2496909" y="200287"/>
                </a:lnTo>
                <a:lnTo>
                  <a:pt x="2496311" y="188975"/>
                </a:lnTo>
                <a:lnTo>
                  <a:pt x="2497088" y="175467"/>
                </a:lnTo>
                <a:lnTo>
                  <a:pt x="2499445" y="162556"/>
                </a:lnTo>
                <a:lnTo>
                  <a:pt x="2503426" y="150330"/>
                </a:lnTo>
                <a:lnTo>
                  <a:pt x="2509075" y="138875"/>
                </a:lnTo>
                <a:lnTo>
                  <a:pt x="2516433" y="128275"/>
                </a:lnTo>
                <a:lnTo>
                  <a:pt x="2525268" y="118871"/>
                </a:lnTo>
                <a:lnTo>
                  <a:pt x="2535214" y="109497"/>
                </a:lnTo>
                <a:lnTo>
                  <a:pt x="2545941" y="102009"/>
                </a:lnTo>
                <a:lnTo>
                  <a:pt x="2557402" y="96360"/>
                </a:lnTo>
                <a:lnTo>
                  <a:pt x="2569548" y="92502"/>
                </a:lnTo>
                <a:lnTo>
                  <a:pt x="2582330" y="90387"/>
                </a:lnTo>
                <a:lnTo>
                  <a:pt x="2592324" y="89916"/>
                </a:lnTo>
                <a:lnTo>
                  <a:pt x="2605807" y="90774"/>
                </a:lnTo>
                <a:lnTo>
                  <a:pt x="2618528" y="93348"/>
                </a:lnTo>
                <a:lnTo>
                  <a:pt x="2630486" y="97639"/>
                </a:lnTo>
                <a:lnTo>
                  <a:pt x="2641682" y="103645"/>
                </a:lnTo>
                <a:lnTo>
                  <a:pt x="2652114" y="111368"/>
                </a:lnTo>
                <a:lnTo>
                  <a:pt x="2661784" y="120808"/>
                </a:lnTo>
                <a:lnTo>
                  <a:pt x="2670047" y="131063"/>
                </a:lnTo>
                <a:lnTo>
                  <a:pt x="2670047" y="96012"/>
                </a:lnTo>
                <a:lnTo>
                  <a:pt x="2718816" y="96012"/>
                </a:lnTo>
                <a:lnTo>
                  <a:pt x="2723387" y="97536"/>
                </a:lnTo>
                <a:lnTo>
                  <a:pt x="2726436" y="100583"/>
                </a:lnTo>
                <a:lnTo>
                  <a:pt x="2727960" y="103632"/>
                </a:lnTo>
                <a:lnTo>
                  <a:pt x="2727960" y="108204"/>
                </a:lnTo>
                <a:lnTo>
                  <a:pt x="2726436" y="111252"/>
                </a:lnTo>
                <a:lnTo>
                  <a:pt x="2723387" y="114300"/>
                </a:lnTo>
                <a:lnTo>
                  <a:pt x="2718816" y="115824"/>
                </a:lnTo>
                <a:lnTo>
                  <a:pt x="2689860" y="115824"/>
                </a:lnTo>
                <a:lnTo>
                  <a:pt x="2689860" y="304800"/>
                </a:lnTo>
                <a:lnTo>
                  <a:pt x="2688638" y="318017"/>
                </a:lnTo>
                <a:lnTo>
                  <a:pt x="2684975" y="330342"/>
                </a:lnTo>
                <a:lnTo>
                  <a:pt x="2680716" y="338328"/>
                </a:lnTo>
                <a:lnTo>
                  <a:pt x="2674589" y="348338"/>
                </a:lnTo>
                <a:lnTo>
                  <a:pt x="2665393" y="358220"/>
                </a:lnTo>
                <a:lnTo>
                  <a:pt x="2652248" y="367816"/>
                </a:lnTo>
                <a:lnTo>
                  <a:pt x="2642498" y="374162"/>
                </a:lnTo>
                <a:lnTo>
                  <a:pt x="2630206" y="378007"/>
                </a:lnTo>
                <a:lnTo>
                  <a:pt x="2616861" y="379394"/>
                </a:lnTo>
                <a:lnTo>
                  <a:pt x="2554224" y="379475"/>
                </a:lnTo>
                <a:lnTo>
                  <a:pt x="2551176" y="377952"/>
                </a:lnTo>
                <a:lnTo>
                  <a:pt x="2548128" y="374904"/>
                </a:lnTo>
                <a:lnTo>
                  <a:pt x="2546603" y="371855"/>
                </a:lnTo>
                <a:lnTo>
                  <a:pt x="2546603" y="365759"/>
                </a:lnTo>
                <a:lnTo>
                  <a:pt x="2549652" y="362712"/>
                </a:lnTo>
                <a:lnTo>
                  <a:pt x="2551176" y="361187"/>
                </a:lnTo>
                <a:lnTo>
                  <a:pt x="2554224" y="359663"/>
                </a:lnTo>
                <a:lnTo>
                  <a:pt x="2613660" y="359663"/>
                </a:lnTo>
                <a:lnTo>
                  <a:pt x="2626496" y="358270"/>
                </a:lnTo>
                <a:lnTo>
                  <a:pt x="2638728" y="354492"/>
                </a:lnTo>
                <a:lnTo>
                  <a:pt x="2644139" y="352044"/>
                </a:lnTo>
                <a:lnTo>
                  <a:pt x="2652707" y="343897"/>
                </a:lnTo>
                <a:lnTo>
                  <a:pt x="2660779" y="333627"/>
                </a:lnTo>
                <a:lnTo>
                  <a:pt x="2665476" y="326136"/>
                </a:lnTo>
                <a:lnTo>
                  <a:pt x="2668524" y="320040"/>
                </a:lnTo>
                <a:lnTo>
                  <a:pt x="2670047" y="312420"/>
                </a:lnTo>
                <a:lnTo>
                  <a:pt x="2670047" y="245363"/>
                </a:lnTo>
                <a:lnTo>
                  <a:pt x="2661083" y="256390"/>
                </a:lnTo>
                <a:lnTo>
                  <a:pt x="2651356" y="265700"/>
                </a:lnTo>
                <a:lnTo>
                  <a:pt x="2640866" y="273294"/>
                </a:lnTo>
                <a:lnTo>
                  <a:pt x="2629613" y="279171"/>
                </a:lnTo>
                <a:lnTo>
                  <a:pt x="2617597" y="283333"/>
                </a:lnTo>
                <a:lnTo>
                  <a:pt x="2604819" y="285778"/>
                </a:lnTo>
                <a:lnTo>
                  <a:pt x="2605583" y="267180"/>
                </a:lnTo>
                <a:lnTo>
                  <a:pt x="2618007" y="264049"/>
                </a:lnTo>
                <a:close/>
              </a:path>
              <a:path w="7941564" h="379475">
                <a:moveTo>
                  <a:pt x="2592324" y="286512"/>
                </a:moveTo>
                <a:lnTo>
                  <a:pt x="2579094" y="285674"/>
                </a:lnTo>
                <a:lnTo>
                  <a:pt x="2566465" y="283130"/>
                </a:lnTo>
                <a:lnTo>
                  <a:pt x="2554485" y="278831"/>
                </a:lnTo>
                <a:lnTo>
                  <a:pt x="2543202" y="272729"/>
                </a:lnTo>
                <a:lnTo>
                  <a:pt x="2532665" y="264777"/>
                </a:lnTo>
                <a:lnTo>
                  <a:pt x="2525268" y="257555"/>
                </a:lnTo>
                <a:lnTo>
                  <a:pt x="2520107" y="214213"/>
                </a:lnTo>
                <a:lnTo>
                  <a:pt x="2525087" y="225845"/>
                </a:lnTo>
                <a:lnTo>
                  <a:pt x="2532058" y="236929"/>
                </a:lnTo>
                <a:lnTo>
                  <a:pt x="2538984" y="245363"/>
                </a:lnTo>
                <a:lnTo>
                  <a:pt x="2549411" y="254274"/>
                </a:lnTo>
                <a:lnTo>
                  <a:pt x="2560619" y="260995"/>
                </a:lnTo>
                <a:lnTo>
                  <a:pt x="2572510" y="265527"/>
                </a:lnTo>
                <a:lnTo>
                  <a:pt x="2584990" y="267868"/>
                </a:lnTo>
                <a:lnTo>
                  <a:pt x="2592324" y="268224"/>
                </a:lnTo>
                <a:lnTo>
                  <a:pt x="2605583" y="267180"/>
                </a:lnTo>
                <a:lnTo>
                  <a:pt x="2604819" y="285778"/>
                </a:lnTo>
                <a:lnTo>
                  <a:pt x="2592324" y="286512"/>
                </a:lnTo>
                <a:close/>
              </a:path>
              <a:path w="7941564" h="379475">
                <a:moveTo>
                  <a:pt x="1235739" y="264049"/>
                </a:moveTo>
                <a:lnTo>
                  <a:pt x="1247329" y="258830"/>
                </a:lnTo>
                <a:lnTo>
                  <a:pt x="1258083" y="251524"/>
                </a:lnTo>
                <a:lnTo>
                  <a:pt x="1264920" y="245363"/>
                </a:lnTo>
                <a:lnTo>
                  <a:pt x="1273467" y="234653"/>
                </a:lnTo>
                <a:lnTo>
                  <a:pt x="1280022" y="223461"/>
                </a:lnTo>
                <a:lnTo>
                  <a:pt x="1284585" y="211705"/>
                </a:lnTo>
                <a:lnTo>
                  <a:pt x="1287156" y="199301"/>
                </a:lnTo>
                <a:lnTo>
                  <a:pt x="1287780" y="188975"/>
                </a:lnTo>
                <a:lnTo>
                  <a:pt x="1286784" y="175245"/>
                </a:lnTo>
                <a:lnTo>
                  <a:pt x="1283796" y="162626"/>
                </a:lnTo>
                <a:lnTo>
                  <a:pt x="1278816" y="151036"/>
                </a:lnTo>
                <a:lnTo>
                  <a:pt x="1271845" y="140392"/>
                </a:lnTo>
                <a:lnTo>
                  <a:pt x="1264920" y="132587"/>
                </a:lnTo>
                <a:lnTo>
                  <a:pt x="1254839" y="123162"/>
                </a:lnTo>
                <a:lnTo>
                  <a:pt x="1243941" y="116105"/>
                </a:lnTo>
                <a:lnTo>
                  <a:pt x="1232224" y="111330"/>
                </a:lnTo>
                <a:lnTo>
                  <a:pt x="1219688" y="108750"/>
                </a:lnTo>
                <a:lnTo>
                  <a:pt x="1210056" y="108204"/>
                </a:lnTo>
                <a:lnTo>
                  <a:pt x="1197415" y="109459"/>
                </a:lnTo>
                <a:lnTo>
                  <a:pt x="1185296" y="113101"/>
                </a:lnTo>
                <a:lnTo>
                  <a:pt x="1173792" y="118945"/>
                </a:lnTo>
                <a:lnTo>
                  <a:pt x="1162995" y="126803"/>
                </a:lnTo>
                <a:lnTo>
                  <a:pt x="1156715" y="132587"/>
                </a:lnTo>
                <a:lnTo>
                  <a:pt x="1148169" y="142543"/>
                </a:lnTo>
                <a:lnTo>
                  <a:pt x="1141613" y="153378"/>
                </a:lnTo>
                <a:lnTo>
                  <a:pt x="1137050" y="165176"/>
                </a:lnTo>
                <a:lnTo>
                  <a:pt x="1134479" y="178020"/>
                </a:lnTo>
                <a:lnTo>
                  <a:pt x="1133856" y="188975"/>
                </a:lnTo>
                <a:lnTo>
                  <a:pt x="1134851" y="201951"/>
                </a:lnTo>
                <a:lnTo>
                  <a:pt x="1137839" y="214213"/>
                </a:lnTo>
                <a:lnTo>
                  <a:pt x="1142999" y="257555"/>
                </a:lnTo>
                <a:lnTo>
                  <a:pt x="1133783" y="247686"/>
                </a:lnTo>
                <a:lnTo>
                  <a:pt x="1126385" y="236888"/>
                </a:lnTo>
                <a:lnTo>
                  <a:pt x="1120759" y="225298"/>
                </a:lnTo>
                <a:lnTo>
                  <a:pt x="1116859" y="213052"/>
                </a:lnTo>
                <a:lnTo>
                  <a:pt x="1114641" y="200287"/>
                </a:lnTo>
                <a:lnTo>
                  <a:pt x="1114044" y="188975"/>
                </a:lnTo>
                <a:lnTo>
                  <a:pt x="1114820" y="175467"/>
                </a:lnTo>
                <a:lnTo>
                  <a:pt x="1117177" y="162556"/>
                </a:lnTo>
                <a:lnTo>
                  <a:pt x="1121158" y="150330"/>
                </a:lnTo>
                <a:lnTo>
                  <a:pt x="1126807" y="138875"/>
                </a:lnTo>
                <a:lnTo>
                  <a:pt x="1134165" y="128275"/>
                </a:lnTo>
                <a:lnTo>
                  <a:pt x="1142999" y="118871"/>
                </a:lnTo>
                <a:lnTo>
                  <a:pt x="1152946" y="109497"/>
                </a:lnTo>
                <a:lnTo>
                  <a:pt x="1163673" y="102009"/>
                </a:lnTo>
                <a:lnTo>
                  <a:pt x="1175134" y="96360"/>
                </a:lnTo>
                <a:lnTo>
                  <a:pt x="1187280" y="92502"/>
                </a:lnTo>
                <a:lnTo>
                  <a:pt x="1200062" y="90387"/>
                </a:lnTo>
                <a:lnTo>
                  <a:pt x="1210056" y="89916"/>
                </a:lnTo>
                <a:lnTo>
                  <a:pt x="1223539" y="90774"/>
                </a:lnTo>
                <a:lnTo>
                  <a:pt x="1236260" y="93348"/>
                </a:lnTo>
                <a:lnTo>
                  <a:pt x="1248218" y="97639"/>
                </a:lnTo>
                <a:lnTo>
                  <a:pt x="1259414" y="103645"/>
                </a:lnTo>
                <a:lnTo>
                  <a:pt x="1269846" y="111368"/>
                </a:lnTo>
                <a:lnTo>
                  <a:pt x="1279516" y="120807"/>
                </a:lnTo>
                <a:lnTo>
                  <a:pt x="1287780" y="131063"/>
                </a:lnTo>
                <a:lnTo>
                  <a:pt x="1287780" y="96012"/>
                </a:lnTo>
                <a:lnTo>
                  <a:pt x="1336548" y="96012"/>
                </a:lnTo>
                <a:lnTo>
                  <a:pt x="1341120" y="97536"/>
                </a:lnTo>
                <a:lnTo>
                  <a:pt x="1344168" y="100583"/>
                </a:lnTo>
                <a:lnTo>
                  <a:pt x="1345691" y="103632"/>
                </a:lnTo>
                <a:lnTo>
                  <a:pt x="1345691" y="108204"/>
                </a:lnTo>
                <a:lnTo>
                  <a:pt x="1344168" y="111252"/>
                </a:lnTo>
                <a:lnTo>
                  <a:pt x="1341120" y="114300"/>
                </a:lnTo>
                <a:lnTo>
                  <a:pt x="1336548" y="115824"/>
                </a:lnTo>
                <a:lnTo>
                  <a:pt x="1307591" y="115824"/>
                </a:lnTo>
                <a:lnTo>
                  <a:pt x="1307591" y="304800"/>
                </a:lnTo>
                <a:lnTo>
                  <a:pt x="1306370" y="318017"/>
                </a:lnTo>
                <a:lnTo>
                  <a:pt x="1302707" y="330342"/>
                </a:lnTo>
                <a:lnTo>
                  <a:pt x="1298448" y="338328"/>
                </a:lnTo>
                <a:lnTo>
                  <a:pt x="1292321" y="348338"/>
                </a:lnTo>
                <a:lnTo>
                  <a:pt x="1283125" y="358221"/>
                </a:lnTo>
                <a:lnTo>
                  <a:pt x="1269980" y="367816"/>
                </a:lnTo>
                <a:lnTo>
                  <a:pt x="1260230" y="374162"/>
                </a:lnTo>
                <a:lnTo>
                  <a:pt x="1247938" y="378007"/>
                </a:lnTo>
                <a:lnTo>
                  <a:pt x="1234592" y="379394"/>
                </a:lnTo>
                <a:lnTo>
                  <a:pt x="1171956" y="379475"/>
                </a:lnTo>
                <a:lnTo>
                  <a:pt x="1168907" y="377952"/>
                </a:lnTo>
                <a:lnTo>
                  <a:pt x="1165860" y="374904"/>
                </a:lnTo>
                <a:lnTo>
                  <a:pt x="1164336" y="371855"/>
                </a:lnTo>
                <a:lnTo>
                  <a:pt x="1164336" y="365759"/>
                </a:lnTo>
                <a:lnTo>
                  <a:pt x="1167384" y="362712"/>
                </a:lnTo>
                <a:lnTo>
                  <a:pt x="1168907" y="361187"/>
                </a:lnTo>
                <a:lnTo>
                  <a:pt x="1171956" y="359663"/>
                </a:lnTo>
                <a:lnTo>
                  <a:pt x="1231391" y="359663"/>
                </a:lnTo>
                <a:lnTo>
                  <a:pt x="1244228" y="358270"/>
                </a:lnTo>
                <a:lnTo>
                  <a:pt x="1256460" y="354492"/>
                </a:lnTo>
                <a:lnTo>
                  <a:pt x="1261872" y="352044"/>
                </a:lnTo>
                <a:lnTo>
                  <a:pt x="1270439" y="343897"/>
                </a:lnTo>
                <a:lnTo>
                  <a:pt x="1278511" y="333627"/>
                </a:lnTo>
                <a:lnTo>
                  <a:pt x="1283207" y="326136"/>
                </a:lnTo>
                <a:lnTo>
                  <a:pt x="1286256" y="320040"/>
                </a:lnTo>
                <a:lnTo>
                  <a:pt x="1287780" y="312420"/>
                </a:lnTo>
                <a:lnTo>
                  <a:pt x="1287780" y="245363"/>
                </a:lnTo>
                <a:lnTo>
                  <a:pt x="1278815" y="256390"/>
                </a:lnTo>
                <a:lnTo>
                  <a:pt x="1269088" y="265700"/>
                </a:lnTo>
                <a:lnTo>
                  <a:pt x="1258598" y="273294"/>
                </a:lnTo>
                <a:lnTo>
                  <a:pt x="1247345" y="279171"/>
                </a:lnTo>
                <a:lnTo>
                  <a:pt x="1235329" y="283333"/>
                </a:lnTo>
                <a:lnTo>
                  <a:pt x="1222551" y="285778"/>
                </a:lnTo>
                <a:lnTo>
                  <a:pt x="1223315" y="267180"/>
                </a:lnTo>
                <a:lnTo>
                  <a:pt x="1235739" y="264049"/>
                </a:lnTo>
                <a:close/>
              </a:path>
              <a:path w="7941564" h="379475">
                <a:moveTo>
                  <a:pt x="1210056" y="286512"/>
                </a:moveTo>
                <a:lnTo>
                  <a:pt x="1196826" y="285674"/>
                </a:lnTo>
                <a:lnTo>
                  <a:pt x="1184197" y="283130"/>
                </a:lnTo>
                <a:lnTo>
                  <a:pt x="1172217" y="278831"/>
                </a:lnTo>
                <a:lnTo>
                  <a:pt x="1160934" y="272729"/>
                </a:lnTo>
                <a:lnTo>
                  <a:pt x="1150397" y="264777"/>
                </a:lnTo>
                <a:lnTo>
                  <a:pt x="1142999" y="257555"/>
                </a:lnTo>
                <a:lnTo>
                  <a:pt x="1137839" y="214213"/>
                </a:lnTo>
                <a:lnTo>
                  <a:pt x="1142819" y="225845"/>
                </a:lnTo>
                <a:lnTo>
                  <a:pt x="1149790" y="236929"/>
                </a:lnTo>
                <a:lnTo>
                  <a:pt x="1156715" y="245363"/>
                </a:lnTo>
                <a:lnTo>
                  <a:pt x="1167143" y="254274"/>
                </a:lnTo>
                <a:lnTo>
                  <a:pt x="1178351" y="260995"/>
                </a:lnTo>
                <a:lnTo>
                  <a:pt x="1190242" y="265527"/>
                </a:lnTo>
                <a:lnTo>
                  <a:pt x="1202722" y="267868"/>
                </a:lnTo>
                <a:lnTo>
                  <a:pt x="1210056" y="268224"/>
                </a:lnTo>
                <a:lnTo>
                  <a:pt x="1223315" y="267180"/>
                </a:lnTo>
                <a:lnTo>
                  <a:pt x="1222551" y="285778"/>
                </a:lnTo>
                <a:lnTo>
                  <a:pt x="1210056" y="286512"/>
                </a:lnTo>
                <a:close/>
              </a:path>
              <a:path w="7941564" h="379475">
                <a:moveTo>
                  <a:pt x="3272028" y="286512"/>
                </a:moveTo>
                <a:lnTo>
                  <a:pt x="3268979" y="289559"/>
                </a:lnTo>
                <a:lnTo>
                  <a:pt x="3267455" y="291083"/>
                </a:lnTo>
                <a:lnTo>
                  <a:pt x="3224784" y="291083"/>
                </a:lnTo>
                <a:lnTo>
                  <a:pt x="3224784" y="263652"/>
                </a:lnTo>
                <a:lnTo>
                  <a:pt x="3213825" y="273081"/>
                </a:lnTo>
                <a:lnTo>
                  <a:pt x="3202664" y="280953"/>
                </a:lnTo>
                <a:lnTo>
                  <a:pt x="3191273" y="287317"/>
                </a:lnTo>
                <a:lnTo>
                  <a:pt x="3179629" y="292222"/>
                </a:lnTo>
                <a:lnTo>
                  <a:pt x="3167707" y="295719"/>
                </a:lnTo>
                <a:lnTo>
                  <a:pt x="3155481" y="297858"/>
                </a:lnTo>
                <a:lnTo>
                  <a:pt x="3142926" y="298689"/>
                </a:lnTo>
                <a:lnTo>
                  <a:pt x="3140963" y="298704"/>
                </a:lnTo>
                <a:lnTo>
                  <a:pt x="3126630" y="297592"/>
                </a:lnTo>
                <a:lnTo>
                  <a:pt x="3114250" y="294125"/>
                </a:lnTo>
                <a:lnTo>
                  <a:pt x="3103623" y="288100"/>
                </a:lnTo>
                <a:lnTo>
                  <a:pt x="3098292" y="283463"/>
                </a:lnTo>
                <a:lnTo>
                  <a:pt x="3090075" y="273422"/>
                </a:lnTo>
                <a:lnTo>
                  <a:pt x="3084291" y="262164"/>
                </a:lnTo>
                <a:lnTo>
                  <a:pt x="3080940" y="249689"/>
                </a:lnTo>
                <a:lnTo>
                  <a:pt x="3080003" y="237744"/>
                </a:lnTo>
                <a:lnTo>
                  <a:pt x="3080003" y="115824"/>
                </a:lnTo>
                <a:lnTo>
                  <a:pt x="3049524" y="115824"/>
                </a:lnTo>
                <a:lnTo>
                  <a:pt x="3046476" y="114300"/>
                </a:lnTo>
                <a:lnTo>
                  <a:pt x="3043428" y="111252"/>
                </a:lnTo>
                <a:lnTo>
                  <a:pt x="3041903" y="108204"/>
                </a:lnTo>
                <a:lnTo>
                  <a:pt x="3041903" y="103632"/>
                </a:lnTo>
                <a:lnTo>
                  <a:pt x="3043428" y="100583"/>
                </a:lnTo>
                <a:lnTo>
                  <a:pt x="3046476" y="97536"/>
                </a:lnTo>
                <a:lnTo>
                  <a:pt x="3049524" y="96012"/>
                </a:lnTo>
                <a:lnTo>
                  <a:pt x="3099816" y="96012"/>
                </a:lnTo>
                <a:lnTo>
                  <a:pt x="3099816" y="237744"/>
                </a:lnTo>
                <a:lnTo>
                  <a:pt x="3101323" y="251328"/>
                </a:lnTo>
                <a:lnTo>
                  <a:pt x="3106214" y="262942"/>
                </a:lnTo>
                <a:lnTo>
                  <a:pt x="3110484" y="268224"/>
                </a:lnTo>
                <a:lnTo>
                  <a:pt x="3121017" y="275869"/>
                </a:lnTo>
                <a:lnTo>
                  <a:pt x="3133331" y="279923"/>
                </a:lnTo>
                <a:lnTo>
                  <a:pt x="3139439" y="280416"/>
                </a:lnTo>
                <a:lnTo>
                  <a:pt x="3151983" y="279683"/>
                </a:lnTo>
                <a:lnTo>
                  <a:pt x="3164083" y="277471"/>
                </a:lnTo>
                <a:lnTo>
                  <a:pt x="3175784" y="273758"/>
                </a:lnTo>
                <a:lnTo>
                  <a:pt x="3187128" y="268522"/>
                </a:lnTo>
                <a:lnTo>
                  <a:pt x="3198159" y="261743"/>
                </a:lnTo>
                <a:lnTo>
                  <a:pt x="3208919" y="253397"/>
                </a:lnTo>
                <a:lnTo>
                  <a:pt x="3219452" y="243464"/>
                </a:lnTo>
                <a:lnTo>
                  <a:pt x="3224784" y="237744"/>
                </a:lnTo>
                <a:lnTo>
                  <a:pt x="3224784" y="115824"/>
                </a:lnTo>
                <a:lnTo>
                  <a:pt x="3185160" y="115824"/>
                </a:lnTo>
                <a:lnTo>
                  <a:pt x="3182111" y="114300"/>
                </a:lnTo>
                <a:lnTo>
                  <a:pt x="3179063" y="111252"/>
                </a:lnTo>
                <a:lnTo>
                  <a:pt x="3177539" y="108204"/>
                </a:lnTo>
                <a:lnTo>
                  <a:pt x="3177539" y="103632"/>
                </a:lnTo>
                <a:lnTo>
                  <a:pt x="3179063" y="100583"/>
                </a:lnTo>
                <a:lnTo>
                  <a:pt x="3182111" y="97536"/>
                </a:lnTo>
                <a:lnTo>
                  <a:pt x="3185160" y="96012"/>
                </a:lnTo>
                <a:lnTo>
                  <a:pt x="3244595" y="96012"/>
                </a:lnTo>
                <a:lnTo>
                  <a:pt x="3244595" y="272796"/>
                </a:lnTo>
                <a:lnTo>
                  <a:pt x="3264408" y="272796"/>
                </a:lnTo>
                <a:lnTo>
                  <a:pt x="3267455" y="274320"/>
                </a:lnTo>
                <a:lnTo>
                  <a:pt x="3268979" y="275844"/>
                </a:lnTo>
                <a:lnTo>
                  <a:pt x="3272028" y="277367"/>
                </a:lnTo>
                <a:lnTo>
                  <a:pt x="3272028" y="286512"/>
                </a:lnTo>
                <a:close/>
              </a:path>
              <a:path w="7941564" h="379475">
                <a:moveTo>
                  <a:pt x="986028" y="275844"/>
                </a:moveTo>
                <a:lnTo>
                  <a:pt x="987552" y="274320"/>
                </a:lnTo>
                <a:lnTo>
                  <a:pt x="990599" y="272796"/>
                </a:lnTo>
                <a:lnTo>
                  <a:pt x="1011936" y="272796"/>
                </a:lnTo>
                <a:lnTo>
                  <a:pt x="1011936" y="156971"/>
                </a:lnTo>
                <a:lnTo>
                  <a:pt x="1010242" y="143807"/>
                </a:lnTo>
                <a:lnTo>
                  <a:pt x="1004912" y="132442"/>
                </a:lnTo>
                <a:lnTo>
                  <a:pt x="996695" y="123444"/>
                </a:lnTo>
                <a:lnTo>
                  <a:pt x="987303" y="116137"/>
                </a:lnTo>
                <a:lnTo>
                  <a:pt x="975700" y="110957"/>
                </a:lnTo>
                <a:lnTo>
                  <a:pt x="962131" y="108393"/>
                </a:lnTo>
                <a:lnTo>
                  <a:pt x="957072" y="108204"/>
                </a:lnTo>
                <a:lnTo>
                  <a:pt x="943633" y="109479"/>
                </a:lnTo>
                <a:lnTo>
                  <a:pt x="931558" y="112953"/>
                </a:lnTo>
                <a:lnTo>
                  <a:pt x="925068" y="115824"/>
                </a:lnTo>
                <a:lnTo>
                  <a:pt x="918204" y="121044"/>
                </a:lnTo>
                <a:lnTo>
                  <a:pt x="910139" y="128329"/>
                </a:lnTo>
                <a:lnTo>
                  <a:pt x="900647" y="137792"/>
                </a:lnTo>
                <a:lnTo>
                  <a:pt x="889501" y="149546"/>
                </a:lnTo>
                <a:lnTo>
                  <a:pt x="885444" y="153924"/>
                </a:lnTo>
                <a:lnTo>
                  <a:pt x="885444" y="272796"/>
                </a:lnTo>
                <a:lnTo>
                  <a:pt x="911352" y="272796"/>
                </a:lnTo>
                <a:lnTo>
                  <a:pt x="915924" y="274320"/>
                </a:lnTo>
                <a:lnTo>
                  <a:pt x="918972" y="277367"/>
                </a:lnTo>
                <a:lnTo>
                  <a:pt x="920495" y="278891"/>
                </a:lnTo>
                <a:lnTo>
                  <a:pt x="920495" y="284987"/>
                </a:lnTo>
                <a:lnTo>
                  <a:pt x="918972" y="286512"/>
                </a:lnTo>
                <a:lnTo>
                  <a:pt x="917448" y="289559"/>
                </a:lnTo>
                <a:lnTo>
                  <a:pt x="915924" y="291083"/>
                </a:lnTo>
                <a:lnTo>
                  <a:pt x="838199" y="291083"/>
                </a:lnTo>
                <a:lnTo>
                  <a:pt x="836676" y="289559"/>
                </a:lnTo>
                <a:lnTo>
                  <a:pt x="833628" y="286512"/>
                </a:lnTo>
                <a:lnTo>
                  <a:pt x="833628" y="277367"/>
                </a:lnTo>
                <a:lnTo>
                  <a:pt x="836676" y="275844"/>
                </a:lnTo>
                <a:lnTo>
                  <a:pt x="838199" y="274320"/>
                </a:lnTo>
                <a:lnTo>
                  <a:pt x="841248" y="272796"/>
                </a:lnTo>
                <a:lnTo>
                  <a:pt x="867156" y="272796"/>
                </a:lnTo>
                <a:lnTo>
                  <a:pt x="867156" y="115824"/>
                </a:lnTo>
                <a:lnTo>
                  <a:pt x="847344" y="115824"/>
                </a:lnTo>
                <a:lnTo>
                  <a:pt x="842772" y="114300"/>
                </a:lnTo>
                <a:lnTo>
                  <a:pt x="839724" y="111252"/>
                </a:lnTo>
                <a:lnTo>
                  <a:pt x="838199" y="108204"/>
                </a:lnTo>
                <a:lnTo>
                  <a:pt x="838199" y="103632"/>
                </a:lnTo>
                <a:lnTo>
                  <a:pt x="839724" y="100583"/>
                </a:lnTo>
                <a:lnTo>
                  <a:pt x="842772" y="97536"/>
                </a:lnTo>
                <a:lnTo>
                  <a:pt x="847344" y="96012"/>
                </a:lnTo>
                <a:lnTo>
                  <a:pt x="885444" y="96012"/>
                </a:lnTo>
                <a:lnTo>
                  <a:pt x="885444" y="124967"/>
                </a:lnTo>
                <a:lnTo>
                  <a:pt x="896521" y="114596"/>
                </a:lnTo>
                <a:lnTo>
                  <a:pt x="906892" y="106341"/>
                </a:lnTo>
                <a:lnTo>
                  <a:pt x="916559" y="100203"/>
                </a:lnTo>
                <a:lnTo>
                  <a:pt x="933427" y="93461"/>
                </a:lnTo>
                <a:lnTo>
                  <a:pt x="945891" y="90803"/>
                </a:lnTo>
                <a:lnTo>
                  <a:pt x="958595" y="89916"/>
                </a:lnTo>
                <a:lnTo>
                  <a:pt x="971400" y="90807"/>
                </a:lnTo>
                <a:lnTo>
                  <a:pt x="983926" y="93483"/>
                </a:lnTo>
                <a:lnTo>
                  <a:pt x="995894" y="97942"/>
                </a:lnTo>
                <a:lnTo>
                  <a:pt x="1007200" y="105859"/>
                </a:lnTo>
                <a:lnTo>
                  <a:pt x="1016180" y="115480"/>
                </a:lnTo>
                <a:lnTo>
                  <a:pt x="1021080" y="121920"/>
                </a:lnTo>
                <a:lnTo>
                  <a:pt x="1026726" y="134131"/>
                </a:lnTo>
                <a:lnTo>
                  <a:pt x="1029710" y="146342"/>
                </a:lnTo>
                <a:lnTo>
                  <a:pt x="1030224" y="153924"/>
                </a:lnTo>
                <a:lnTo>
                  <a:pt x="1030224" y="272796"/>
                </a:lnTo>
                <a:lnTo>
                  <a:pt x="1051560" y="272796"/>
                </a:lnTo>
                <a:lnTo>
                  <a:pt x="1054607" y="274320"/>
                </a:lnTo>
                <a:lnTo>
                  <a:pt x="1057656" y="277367"/>
                </a:lnTo>
                <a:lnTo>
                  <a:pt x="1059180" y="278891"/>
                </a:lnTo>
                <a:lnTo>
                  <a:pt x="1059180" y="284987"/>
                </a:lnTo>
                <a:lnTo>
                  <a:pt x="1057656" y="286512"/>
                </a:lnTo>
                <a:lnTo>
                  <a:pt x="1056132" y="289559"/>
                </a:lnTo>
                <a:lnTo>
                  <a:pt x="1054607" y="291083"/>
                </a:lnTo>
                <a:lnTo>
                  <a:pt x="987552" y="291083"/>
                </a:lnTo>
                <a:lnTo>
                  <a:pt x="986028" y="289559"/>
                </a:lnTo>
                <a:lnTo>
                  <a:pt x="984503" y="286512"/>
                </a:lnTo>
                <a:lnTo>
                  <a:pt x="982980" y="284987"/>
                </a:lnTo>
                <a:lnTo>
                  <a:pt x="982980" y="278891"/>
                </a:lnTo>
                <a:lnTo>
                  <a:pt x="986028" y="275844"/>
                </a:lnTo>
                <a:close/>
              </a:path>
              <a:path w="7941564" h="379475">
                <a:moveTo>
                  <a:pt x="587756" y="284296"/>
                </a:moveTo>
                <a:lnTo>
                  <a:pt x="585215" y="281940"/>
                </a:lnTo>
                <a:lnTo>
                  <a:pt x="585846" y="252424"/>
                </a:lnTo>
                <a:lnTo>
                  <a:pt x="592311" y="263276"/>
                </a:lnTo>
                <a:lnTo>
                  <a:pt x="597771" y="290947"/>
                </a:lnTo>
                <a:lnTo>
                  <a:pt x="587756" y="284296"/>
                </a:lnTo>
                <a:close/>
              </a:path>
              <a:path w="7941564" h="379475">
                <a:moveTo>
                  <a:pt x="588263" y="114300"/>
                </a:moveTo>
                <a:lnTo>
                  <a:pt x="588263" y="111252"/>
                </a:lnTo>
                <a:lnTo>
                  <a:pt x="589788" y="108204"/>
                </a:lnTo>
                <a:lnTo>
                  <a:pt x="597246" y="105113"/>
                </a:lnTo>
                <a:lnTo>
                  <a:pt x="612373" y="100069"/>
                </a:lnTo>
                <a:lnTo>
                  <a:pt x="631643" y="95271"/>
                </a:lnTo>
                <a:lnTo>
                  <a:pt x="645308" y="92490"/>
                </a:lnTo>
                <a:lnTo>
                  <a:pt x="656929" y="90717"/>
                </a:lnTo>
                <a:lnTo>
                  <a:pt x="666741" y="89950"/>
                </a:lnTo>
                <a:lnTo>
                  <a:pt x="669036" y="89916"/>
                </a:lnTo>
                <a:lnTo>
                  <a:pt x="683883" y="90755"/>
                </a:lnTo>
                <a:lnTo>
                  <a:pt x="697142" y="93273"/>
                </a:lnTo>
                <a:lnTo>
                  <a:pt x="708902" y="97470"/>
                </a:lnTo>
                <a:lnTo>
                  <a:pt x="719252" y="103346"/>
                </a:lnTo>
                <a:lnTo>
                  <a:pt x="725424" y="108204"/>
                </a:lnTo>
                <a:lnTo>
                  <a:pt x="735377" y="118094"/>
                </a:lnTo>
                <a:lnTo>
                  <a:pt x="741788" y="129272"/>
                </a:lnTo>
                <a:lnTo>
                  <a:pt x="744873" y="141522"/>
                </a:lnTo>
                <a:lnTo>
                  <a:pt x="745236" y="147828"/>
                </a:lnTo>
                <a:lnTo>
                  <a:pt x="745236" y="272796"/>
                </a:lnTo>
                <a:lnTo>
                  <a:pt x="775715" y="272796"/>
                </a:lnTo>
                <a:lnTo>
                  <a:pt x="778764" y="274320"/>
                </a:lnTo>
                <a:lnTo>
                  <a:pt x="781811" y="277367"/>
                </a:lnTo>
                <a:lnTo>
                  <a:pt x="783336" y="278891"/>
                </a:lnTo>
                <a:lnTo>
                  <a:pt x="783336" y="284987"/>
                </a:lnTo>
                <a:lnTo>
                  <a:pt x="781811" y="286512"/>
                </a:lnTo>
                <a:lnTo>
                  <a:pt x="780287" y="289559"/>
                </a:lnTo>
                <a:lnTo>
                  <a:pt x="778764" y="291083"/>
                </a:lnTo>
                <a:lnTo>
                  <a:pt x="725424" y="291083"/>
                </a:lnTo>
                <a:lnTo>
                  <a:pt x="725424" y="265175"/>
                </a:lnTo>
                <a:lnTo>
                  <a:pt x="714282" y="273732"/>
                </a:lnTo>
                <a:lnTo>
                  <a:pt x="702953" y="280991"/>
                </a:lnTo>
                <a:lnTo>
                  <a:pt x="691415" y="286973"/>
                </a:lnTo>
                <a:lnTo>
                  <a:pt x="679645" y="291702"/>
                </a:lnTo>
                <a:lnTo>
                  <a:pt x="667621" y="295200"/>
                </a:lnTo>
                <a:lnTo>
                  <a:pt x="655322" y="297488"/>
                </a:lnTo>
                <a:lnTo>
                  <a:pt x="642724" y="298589"/>
                </a:lnTo>
                <a:lnTo>
                  <a:pt x="637032" y="298704"/>
                </a:lnTo>
                <a:lnTo>
                  <a:pt x="622641" y="297919"/>
                </a:lnTo>
                <a:lnTo>
                  <a:pt x="609477" y="295411"/>
                </a:lnTo>
                <a:lnTo>
                  <a:pt x="597771" y="290947"/>
                </a:lnTo>
                <a:lnTo>
                  <a:pt x="592311" y="263276"/>
                </a:lnTo>
                <a:lnTo>
                  <a:pt x="597408" y="268224"/>
                </a:lnTo>
                <a:lnTo>
                  <a:pt x="607054" y="274325"/>
                </a:lnTo>
                <a:lnTo>
                  <a:pt x="619013" y="278446"/>
                </a:lnTo>
                <a:lnTo>
                  <a:pt x="633020" y="280326"/>
                </a:lnTo>
                <a:lnTo>
                  <a:pt x="637032" y="280416"/>
                </a:lnTo>
                <a:lnTo>
                  <a:pt x="650301" y="279716"/>
                </a:lnTo>
                <a:lnTo>
                  <a:pt x="662902" y="277498"/>
                </a:lnTo>
                <a:lnTo>
                  <a:pt x="674834" y="273579"/>
                </a:lnTo>
                <a:lnTo>
                  <a:pt x="682752" y="269748"/>
                </a:lnTo>
                <a:lnTo>
                  <a:pt x="692942" y="264536"/>
                </a:lnTo>
                <a:lnTo>
                  <a:pt x="703408" y="257845"/>
                </a:lnTo>
                <a:lnTo>
                  <a:pt x="713892" y="249805"/>
                </a:lnTo>
                <a:lnTo>
                  <a:pt x="724132" y="240545"/>
                </a:lnTo>
                <a:lnTo>
                  <a:pt x="725424" y="239267"/>
                </a:lnTo>
                <a:lnTo>
                  <a:pt x="725424" y="198120"/>
                </a:lnTo>
                <a:lnTo>
                  <a:pt x="713647" y="194780"/>
                </a:lnTo>
                <a:lnTo>
                  <a:pt x="700667" y="192464"/>
                </a:lnTo>
                <a:lnTo>
                  <a:pt x="685306" y="190835"/>
                </a:lnTo>
                <a:lnTo>
                  <a:pt x="672620" y="190513"/>
                </a:lnTo>
                <a:lnTo>
                  <a:pt x="665987" y="190500"/>
                </a:lnTo>
                <a:lnTo>
                  <a:pt x="650865" y="191162"/>
                </a:lnTo>
                <a:lnTo>
                  <a:pt x="637091" y="193108"/>
                </a:lnTo>
                <a:lnTo>
                  <a:pt x="624664" y="196272"/>
                </a:lnTo>
                <a:lnTo>
                  <a:pt x="613584" y="200590"/>
                </a:lnTo>
                <a:lnTo>
                  <a:pt x="603852" y="205996"/>
                </a:lnTo>
                <a:lnTo>
                  <a:pt x="591549" y="217258"/>
                </a:lnTo>
                <a:lnTo>
                  <a:pt x="585459" y="228337"/>
                </a:lnTo>
                <a:lnTo>
                  <a:pt x="583692" y="239267"/>
                </a:lnTo>
                <a:lnTo>
                  <a:pt x="585846" y="252424"/>
                </a:lnTo>
                <a:lnTo>
                  <a:pt x="585215" y="281940"/>
                </a:lnTo>
                <a:lnTo>
                  <a:pt x="575744" y="271703"/>
                </a:lnTo>
                <a:lnTo>
                  <a:pt x="569424" y="260620"/>
                </a:lnTo>
                <a:lnTo>
                  <a:pt x="566075" y="248511"/>
                </a:lnTo>
                <a:lnTo>
                  <a:pt x="565404" y="239267"/>
                </a:lnTo>
                <a:lnTo>
                  <a:pt x="566908" y="226824"/>
                </a:lnTo>
                <a:lnTo>
                  <a:pt x="571340" y="215277"/>
                </a:lnTo>
                <a:lnTo>
                  <a:pt x="578581" y="204506"/>
                </a:lnTo>
                <a:lnTo>
                  <a:pt x="588510" y="194392"/>
                </a:lnTo>
                <a:lnTo>
                  <a:pt x="600328" y="185681"/>
                </a:lnTo>
                <a:lnTo>
                  <a:pt x="610615" y="180396"/>
                </a:lnTo>
                <a:lnTo>
                  <a:pt x="622172" y="176212"/>
                </a:lnTo>
                <a:lnTo>
                  <a:pt x="634999" y="173171"/>
                </a:lnTo>
                <a:lnTo>
                  <a:pt x="649096" y="171315"/>
                </a:lnTo>
                <a:lnTo>
                  <a:pt x="664464" y="170687"/>
                </a:lnTo>
                <a:lnTo>
                  <a:pt x="676607" y="171308"/>
                </a:lnTo>
                <a:lnTo>
                  <a:pt x="689518" y="172147"/>
                </a:lnTo>
                <a:lnTo>
                  <a:pt x="693420" y="172212"/>
                </a:lnTo>
                <a:lnTo>
                  <a:pt x="705232" y="174084"/>
                </a:lnTo>
                <a:lnTo>
                  <a:pt x="718198" y="176498"/>
                </a:lnTo>
                <a:lnTo>
                  <a:pt x="725424" y="178308"/>
                </a:lnTo>
                <a:lnTo>
                  <a:pt x="725424" y="147828"/>
                </a:lnTo>
                <a:lnTo>
                  <a:pt x="723072" y="135359"/>
                </a:lnTo>
                <a:lnTo>
                  <a:pt x="716016" y="124458"/>
                </a:lnTo>
                <a:lnTo>
                  <a:pt x="711707" y="120396"/>
                </a:lnTo>
                <a:lnTo>
                  <a:pt x="702738" y="114797"/>
                </a:lnTo>
                <a:lnTo>
                  <a:pt x="691156" y="110796"/>
                </a:lnTo>
                <a:lnTo>
                  <a:pt x="677156" y="108588"/>
                </a:lnTo>
                <a:lnTo>
                  <a:pt x="667511" y="108204"/>
                </a:lnTo>
                <a:lnTo>
                  <a:pt x="658229" y="108770"/>
                </a:lnTo>
                <a:lnTo>
                  <a:pt x="647212" y="110470"/>
                </a:lnTo>
                <a:lnTo>
                  <a:pt x="634613" y="113303"/>
                </a:lnTo>
                <a:lnTo>
                  <a:pt x="620586" y="117270"/>
                </a:lnTo>
                <a:lnTo>
                  <a:pt x="606552" y="121920"/>
                </a:lnTo>
                <a:lnTo>
                  <a:pt x="601980" y="123444"/>
                </a:lnTo>
                <a:lnTo>
                  <a:pt x="594360" y="123444"/>
                </a:lnTo>
                <a:lnTo>
                  <a:pt x="591311" y="121920"/>
                </a:lnTo>
                <a:lnTo>
                  <a:pt x="588263" y="118871"/>
                </a:lnTo>
                <a:lnTo>
                  <a:pt x="588263" y="114300"/>
                </a:lnTo>
                <a:close/>
              </a:path>
              <a:path w="7941564" h="379475">
                <a:moveTo>
                  <a:pt x="507492" y="286512"/>
                </a:moveTo>
                <a:lnTo>
                  <a:pt x="504444" y="289559"/>
                </a:lnTo>
                <a:lnTo>
                  <a:pt x="502919" y="291083"/>
                </a:lnTo>
                <a:lnTo>
                  <a:pt x="460248" y="291083"/>
                </a:lnTo>
                <a:lnTo>
                  <a:pt x="460248" y="263652"/>
                </a:lnTo>
                <a:lnTo>
                  <a:pt x="449289" y="273081"/>
                </a:lnTo>
                <a:lnTo>
                  <a:pt x="438128" y="280953"/>
                </a:lnTo>
                <a:lnTo>
                  <a:pt x="426737" y="287317"/>
                </a:lnTo>
                <a:lnTo>
                  <a:pt x="415093" y="292222"/>
                </a:lnTo>
                <a:lnTo>
                  <a:pt x="403171" y="295719"/>
                </a:lnTo>
                <a:lnTo>
                  <a:pt x="390944" y="297858"/>
                </a:lnTo>
                <a:lnTo>
                  <a:pt x="378390" y="298689"/>
                </a:lnTo>
                <a:lnTo>
                  <a:pt x="376428" y="298704"/>
                </a:lnTo>
                <a:lnTo>
                  <a:pt x="362094" y="297592"/>
                </a:lnTo>
                <a:lnTo>
                  <a:pt x="349714" y="294125"/>
                </a:lnTo>
                <a:lnTo>
                  <a:pt x="339087" y="288100"/>
                </a:lnTo>
                <a:lnTo>
                  <a:pt x="333756" y="283463"/>
                </a:lnTo>
                <a:lnTo>
                  <a:pt x="325539" y="273422"/>
                </a:lnTo>
                <a:lnTo>
                  <a:pt x="319755" y="262164"/>
                </a:lnTo>
                <a:lnTo>
                  <a:pt x="316404" y="249689"/>
                </a:lnTo>
                <a:lnTo>
                  <a:pt x="315467" y="237744"/>
                </a:lnTo>
                <a:lnTo>
                  <a:pt x="315467" y="115824"/>
                </a:lnTo>
                <a:lnTo>
                  <a:pt x="284988" y="115824"/>
                </a:lnTo>
                <a:lnTo>
                  <a:pt x="281940" y="114300"/>
                </a:lnTo>
                <a:lnTo>
                  <a:pt x="278892" y="111252"/>
                </a:lnTo>
                <a:lnTo>
                  <a:pt x="277367" y="108204"/>
                </a:lnTo>
                <a:lnTo>
                  <a:pt x="277367" y="103632"/>
                </a:lnTo>
                <a:lnTo>
                  <a:pt x="278892" y="100583"/>
                </a:lnTo>
                <a:lnTo>
                  <a:pt x="281940" y="97536"/>
                </a:lnTo>
                <a:lnTo>
                  <a:pt x="284988" y="96012"/>
                </a:lnTo>
                <a:lnTo>
                  <a:pt x="335280" y="96012"/>
                </a:lnTo>
                <a:lnTo>
                  <a:pt x="335280" y="237744"/>
                </a:lnTo>
                <a:lnTo>
                  <a:pt x="336786" y="251328"/>
                </a:lnTo>
                <a:lnTo>
                  <a:pt x="341678" y="262942"/>
                </a:lnTo>
                <a:lnTo>
                  <a:pt x="345948" y="268224"/>
                </a:lnTo>
                <a:lnTo>
                  <a:pt x="356481" y="275869"/>
                </a:lnTo>
                <a:lnTo>
                  <a:pt x="368795" y="279923"/>
                </a:lnTo>
                <a:lnTo>
                  <a:pt x="374904" y="280416"/>
                </a:lnTo>
                <a:lnTo>
                  <a:pt x="387447" y="279683"/>
                </a:lnTo>
                <a:lnTo>
                  <a:pt x="399547" y="277471"/>
                </a:lnTo>
                <a:lnTo>
                  <a:pt x="411248" y="273758"/>
                </a:lnTo>
                <a:lnTo>
                  <a:pt x="422592" y="268522"/>
                </a:lnTo>
                <a:lnTo>
                  <a:pt x="433623" y="261742"/>
                </a:lnTo>
                <a:lnTo>
                  <a:pt x="444383" y="253397"/>
                </a:lnTo>
                <a:lnTo>
                  <a:pt x="454916" y="243464"/>
                </a:lnTo>
                <a:lnTo>
                  <a:pt x="460248" y="237744"/>
                </a:lnTo>
                <a:lnTo>
                  <a:pt x="460248" y="115824"/>
                </a:lnTo>
                <a:lnTo>
                  <a:pt x="420623" y="115824"/>
                </a:lnTo>
                <a:lnTo>
                  <a:pt x="417575" y="114300"/>
                </a:lnTo>
                <a:lnTo>
                  <a:pt x="414528" y="111252"/>
                </a:lnTo>
                <a:lnTo>
                  <a:pt x="413004" y="108204"/>
                </a:lnTo>
                <a:lnTo>
                  <a:pt x="413004" y="103632"/>
                </a:lnTo>
                <a:lnTo>
                  <a:pt x="414528" y="100583"/>
                </a:lnTo>
                <a:lnTo>
                  <a:pt x="417575" y="97536"/>
                </a:lnTo>
                <a:lnTo>
                  <a:pt x="420623" y="96012"/>
                </a:lnTo>
                <a:lnTo>
                  <a:pt x="480060" y="96012"/>
                </a:lnTo>
                <a:lnTo>
                  <a:pt x="480060" y="272796"/>
                </a:lnTo>
                <a:lnTo>
                  <a:pt x="499871" y="272796"/>
                </a:lnTo>
                <a:lnTo>
                  <a:pt x="502919" y="274320"/>
                </a:lnTo>
                <a:lnTo>
                  <a:pt x="504444" y="275844"/>
                </a:lnTo>
                <a:lnTo>
                  <a:pt x="507492" y="277367"/>
                </a:lnTo>
                <a:lnTo>
                  <a:pt x="507492" y="286512"/>
                </a:lnTo>
                <a:close/>
              </a:path>
              <a:path w="7941564" h="379475">
                <a:moveTo>
                  <a:pt x="4075176" y="96012"/>
                </a:moveTo>
                <a:lnTo>
                  <a:pt x="4073652" y="99059"/>
                </a:lnTo>
                <a:lnTo>
                  <a:pt x="4072128" y="100583"/>
                </a:lnTo>
                <a:lnTo>
                  <a:pt x="4069079" y="102108"/>
                </a:lnTo>
                <a:lnTo>
                  <a:pt x="4062984" y="102108"/>
                </a:lnTo>
                <a:lnTo>
                  <a:pt x="4059936" y="99059"/>
                </a:lnTo>
                <a:lnTo>
                  <a:pt x="4058411" y="97536"/>
                </a:lnTo>
                <a:lnTo>
                  <a:pt x="4056887" y="94487"/>
                </a:lnTo>
                <a:lnTo>
                  <a:pt x="4056887" y="89916"/>
                </a:lnTo>
                <a:lnTo>
                  <a:pt x="4054562" y="78093"/>
                </a:lnTo>
                <a:lnTo>
                  <a:pt x="4048009" y="66906"/>
                </a:lnTo>
                <a:lnTo>
                  <a:pt x="4037862" y="56986"/>
                </a:lnTo>
                <a:lnTo>
                  <a:pt x="4027094" y="49371"/>
                </a:lnTo>
                <a:lnTo>
                  <a:pt x="4015763" y="44596"/>
                </a:lnTo>
                <a:lnTo>
                  <a:pt x="4002928" y="41908"/>
                </a:lnTo>
                <a:lnTo>
                  <a:pt x="3989832" y="41148"/>
                </a:lnTo>
                <a:lnTo>
                  <a:pt x="3975164" y="41970"/>
                </a:lnTo>
                <a:lnTo>
                  <a:pt x="3962098" y="44524"/>
                </a:lnTo>
                <a:lnTo>
                  <a:pt x="3950635" y="48938"/>
                </a:lnTo>
                <a:lnTo>
                  <a:pt x="3940773" y="55342"/>
                </a:lnTo>
                <a:lnTo>
                  <a:pt x="3930200" y="66748"/>
                </a:lnTo>
                <a:lnTo>
                  <a:pt x="3924163" y="78264"/>
                </a:lnTo>
                <a:lnTo>
                  <a:pt x="3921429" y="90438"/>
                </a:lnTo>
                <a:lnTo>
                  <a:pt x="3921252" y="94487"/>
                </a:lnTo>
                <a:lnTo>
                  <a:pt x="3921252" y="102108"/>
                </a:lnTo>
                <a:lnTo>
                  <a:pt x="3922776" y="109728"/>
                </a:lnTo>
                <a:lnTo>
                  <a:pt x="3925824" y="115824"/>
                </a:lnTo>
                <a:lnTo>
                  <a:pt x="3930395" y="121920"/>
                </a:lnTo>
                <a:lnTo>
                  <a:pt x="3934968" y="126491"/>
                </a:lnTo>
                <a:lnTo>
                  <a:pt x="3939539" y="131063"/>
                </a:lnTo>
                <a:lnTo>
                  <a:pt x="3945636" y="134112"/>
                </a:lnTo>
                <a:lnTo>
                  <a:pt x="3951732" y="137159"/>
                </a:lnTo>
                <a:lnTo>
                  <a:pt x="3959352" y="140208"/>
                </a:lnTo>
                <a:lnTo>
                  <a:pt x="3969220" y="142389"/>
                </a:lnTo>
                <a:lnTo>
                  <a:pt x="3982101" y="144893"/>
                </a:lnTo>
                <a:lnTo>
                  <a:pt x="3992879" y="146304"/>
                </a:lnTo>
                <a:lnTo>
                  <a:pt x="4009568" y="149466"/>
                </a:lnTo>
                <a:lnTo>
                  <a:pt x="4023713" y="152629"/>
                </a:lnTo>
                <a:lnTo>
                  <a:pt x="4035203" y="155792"/>
                </a:lnTo>
                <a:lnTo>
                  <a:pt x="4043925" y="158955"/>
                </a:lnTo>
                <a:lnTo>
                  <a:pt x="4058260" y="166506"/>
                </a:lnTo>
                <a:lnTo>
                  <a:pt x="4068027" y="174276"/>
                </a:lnTo>
                <a:lnTo>
                  <a:pt x="4076150" y="183643"/>
                </a:lnTo>
                <a:lnTo>
                  <a:pt x="4081822" y="195703"/>
                </a:lnTo>
                <a:lnTo>
                  <a:pt x="4084870" y="208040"/>
                </a:lnTo>
                <a:lnTo>
                  <a:pt x="4085844" y="220979"/>
                </a:lnTo>
                <a:lnTo>
                  <a:pt x="4084656" y="233977"/>
                </a:lnTo>
                <a:lnTo>
                  <a:pt x="4081148" y="246173"/>
                </a:lnTo>
                <a:lnTo>
                  <a:pt x="4075404" y="257568"/>
                </a:lnTo>
                <a:lnTo>
                  <a:pt x="4067508" y="268161"/>
                </a:lnTo>
                <a:lnTo>
                  <a:pt x="4059936" y="275844"/>
                </a:lnTo>
                <a:lnTo>
                  <a:pt x="4050611" y="283040"/>
                </a:lnTo>
                <a:lnTo>
                  <a:pt x="4040024" y="288880"/>
                </a:lnTo>
                <a:lnTo>
                  <a:pt x="4028267" y="293364"/>
                </a:lnTo>
                <a:lnTo>
                  <a:pt x="4015434" y="296492"/>
                </a:lnTo>
                <a:lnTo>
                  <a:pt x="4001619" y="298263"/>
                </a:lnTo>
                <a:lnTo>
                  <a:pt x="3989832" y="298704"/>
                </a:lnTo>
                <a:lnTo>
                  <a:pt x="3975788" y="298080"/>
                </a:lnTo>
                <a:lnTo>
                  <a:pt x="3962419" y="296167"/>
                </a:lnTo>
                <a:lnTo>
                  <a:pt x="3949786" y="292905"/>
                </a:lnTo>
                <a:lnTo>
                  <a:pt x="3937950" y="288231"/>
                </a:lnTo>
                <a:lnTo>
                  <a:pt x="3926973" y="282085"/>
                </a:lnTo>
                <a:lnTo>
                  <a:pt x="3916916" y="274406"/>
                </a:lnTo>
                <a:lnTo>
                  <a:pt x="3910584" y="268224"/>
                </a:lnTo>
                <a:lnTo>
                  <a:pt x="3910584" y="286512"/>
                </a:lnTo>
                <a:lnTo>
                  <a:pt x="3909060" y="289559"/>
                </a:lnTo>
                <a:lnTo>
                  <a:pt x="3907536" y="291083"/>
                </a:lnTo>
                <a:lnTo>
                  <a:pt x="3898392" y="291083"/>
                </a:lnTo>
                <a:lnTo>
                  <a:pt x="3895344" y="289559"/>
                </a:lnTo>
                <a:lnTo>
                  <a:pt x="3893820" y="286512"/>
                </a:lnTo>
                <a:lnTo>
                  <a:pt x="3892295" y="283463"/>
                </a:lnTo>
                <a:lnTo>
                  <a:pt x="3892295" y="222504"/>
                </a:lnTo>
                <a:lnTo>
                  <a:pt x="3893820" y="219455"/>
                </a:lnTo>
                <a:lnTo>
                  <a:pt x="3895344" y="216408"/>
                </a:lnTo>
                <a:lnTo>
                  <a:pt x="3898392" y="213359"/>
                </a:lnTo>
                <a:lnTo>
                  <a:pt x="3904487" y="213359"/>
                </a:lnTo>
                <a:lnTo>
                  <a:pt x="3906011" y="214883"/>
                </a:lnTo>
                <a:lnTo>
                  <a:pt x="3909060" y="216408"/>
                </a:lnTo>
                <a:lnTo>
                  <a:pt x="3910584" y="217932"/>
                </a:lnTo>
                <a:lnTo>
                  <a:pt x="3910584" y="225552"/>
                </a:lnTo>
                <a:lnTo>
                  <a:pt x="3913385" y="236975"/>
                </a:lnTo>
                <a:lnTo>
                  <a:pt x="3919174" y="247865"/>
                </a:lnTo>
                <a:lnTo>
                  <a:pt x="3927951" y="258435"/>
                </a:lnTo>
                <a:lnTo>
                  <a:pt x="3933444" y="263652"/>
                </a:lnTo>
                <a:lnTo>
                  <a:pt x="3943148" y="269906"/>
                </a:lnTo>
                <a:lnTo>
                  <a:pt x="3954374" y="274790"/>
                </a:lnTo>
                <a:lnTo>
                  <a:pt x="3966936" y="278212"/>
                </a:lnTo>
                <a:lnTo>
                  <a:pt x="3980651" y="280079"/>
                </a:lnTo>
                <a:lnTo>
                  <a:pt x="3989832" y="280416"/>
                </a:lnTo>
                <a:lnTo>
                  <a:pt x="4004679" y="279576"/>
                </a:lnTo>
                <a:lnTo>
                  <a:pt x="4017938" y="277058"/>
                </a:lnTo>
                <a:lnTo>
                  <a:pt x="4029698" y="272861"/>
                </a:lnTo>
                <a:lnTo>
                  <a:pt x="4040049" y="266985"/>
                </a:lnTo>
                <a:lnTo>
                  <a:pt x="4046220" y="262128"/>
                </a:lnTo>
                <a:lnTo>
                  <a:pt x="4056090" y="251763"/>
                </a:lnTo>
                <a:lnTo>
                  <a:pt x="4063026" y="240711"/>
                </a:lnTo>
                <a:lnTo>
                  <a:pt x="4066840" y="228973"/>
                </a:lnTo>
                <a:lnTo>
                  <a:pt x="4067555" y="220979"/>
                </a:lnTo>
                <a:lnTo>
                  <a:pt x="4065871" y="207613"/>
                </a:lnTo>
                <a:lnTo>
                  <a:pt x="4061360" y="196066"/>
                </a:lnTo>
                <a:lnTo>
                  <a:pt x="4051411" y="184816"/>
                </a:lnTo>
                <a:lnTo>
                  <a:pt x="4040639" y="177673"/>
                </a:lnTo>
                <a:lnTo>
                  <a:pt x="4035552" y="175259"/>
                </a:lnTo>
                <a:lnTo>
                  <a:pt x="4027673" y="172672"/>
                </a:lnTo>
                <a:lnTo>
                  <a:pt x="4016541" y="169885"/>
                </a:lnTo>
                <a:lnTo>
                  <a:pt x="4001759" y="166700"/>
                </a:lnTo>
                <a:lnTo>
                  <a:pt x="3991355" y="164591"/>
                </a:lnTo>
                <a:lnTo>
                  <a:pt x="3975438" y="161797"/>
                </a:lnTo>
                <a:lnTo>
                  <a:pt x="3961191" y="158264"/>
                </a:lnTo>
                <a:lnTo>
                  <a:pt x="3948614" y="154091"/>
                </a:lnTo>
                <a:lnTo>
                  <a:pt x="3937708" y="149374"/>
                </a:lnTo>
                <a:lnTo>
                  <a:pt x="3928472" y="144210"/>
                </a:lnTo>
                <a:lnTo>
                  <a:pt x="3922776" y="140208"/>
                </a:lnTo>
                <a:lnTo>
                  <a:pt x="3913601" y="131283"/>
                </a:lnTo>
                <a:lnTo>
                  <a:pt x="3906890" y="120619"/>
                </a:lnTo>
                <a:lnTo>
                  <a:pt x="3902788" y="108218"/>
                </a:lnTo>
                <a:lnTo>
                  <a:pt x="3901439" y="94487"/>
                </a:lnTo>
                <a:lnTo>
                  <a:pt x="3902755" y="81740"/>
                </a:lnTo>
                <a:lnTo>
                  <a:pt x="3906570" y="69791"/>
                </a:lnTo>
                <a:lnTo>
                  <a:pt x="3912684" y="58543"/>
                </a:lnTo>
                <a:lnTo>
                  <a:pt x="3920898" y="47895"/>
                </a:lnTo>
                <a:lnTo>
                  <a:pt x="3925824" y="42671"/>
                </a:lnTo>
                <a:lnTo>
                  <a:pt x="3935283" y="35444"/>
                </a:lnTo>
                <a:lnTo>
                  <a:pt x="3946031" y="29635"/>
                </a:lnTo>
                <a:lnTo>
                  <a:pt x="3958003" y="25310"/>
                </a:lnTo>
                <a:lnTo>
                  <a:pt x="3971132" y="22533"/>
                </a:lnTo>
                <a:lnTo>
                  <a:pt x="3985354" y="21369"/>
                </a:lnTo>
                <a:lnTo>
                  <a:pt x="3988308" y="21336"/>
                </a:lnTo>
                <a:lnTo>
                  <a:pt x="4002153" y="22151"/>
                </a:lnTo>
                <a:lnTo>
                  <a:pt x="4015174" y="24565"/>
                </a:lnTo>
                <a:lnTo>
                  <a:pt x="4027373" y="28531"/>
                </a:lnTo>
                <a:lnTo>
                  <a:pt x="4038748" y="34000"/>
                </a:lnTo>
                <a:lnTo>
                  <a:pt x="4049300" y="40926"/>
                </a:lnTo>
                <a:lnTo>
                  <a:pt x="4056887" y="47244"/>
                </a:lnTo>
                <a:lnTo>
                  <a:pt x="4056887" y="36575"/>
                </a:lnTo>
                <a:lnTo>
                  <a:pt x="4058411" y="33528"/>
                </a:lnTo>
                <a:lnTo>
                  <a:pt x="4059936" y="30479"/>
                </a:lnTo>
                <a:lnTo>
                  <a:pt x="4062984" y="27432"/>
                </a:lnTo>
                <a:lnTo>
                  <a:pt x="4069079" y="27432"/>
                </a:lnTo>
                <a:lnTo>
                  <a:pt x="4072128" y="28955"/>
                </a:lnTo>
                <a:lnTo>
                  <a:pt x="4073652" y="30479"/>
                </a:lnTo>
                <a:lnTo>
                  <a:pt x="4075176" y="33528"/>
                </a:lnTo>
                <a:lnTo>
                  <a:pt x="4075176" y="96012"/>
                </a:lnTo>
                <a:close/>
              </a:path>
              <a:path w="7941564" h="379475">
                <a:moveTo>
                  <a:pt x="3422903" y="374904"/>
                </a:moveTo>
                <a:lnTo>
                  <a:pt x="3419855" y="376428"/>
                </a:lnTo>
                <a:lnTo>
                  <a:pt x="3418332" y="377952"/>
                </a:lnTo>
                <a:lnTo>
                  <a:pt x="3415284" y="379475"/>
                </a:lnTo>
                <a:lnTo>
                  <a:pt x="3316224" y="379475"/>
                </a:lnTo>
                <a:lnTo>
                  <a:pt x="3313176" y="377952"/>
                </a:lnTo>
                <a:lnTo>
                  <a:pt x="3310128" y="376428"/>
                </a:lnTo>
                <a:lnTo>
                  <a:pt x="3308603" y="374904"/>
                </a:lnTo>
                <a:lnTo>
                  <a:pt x="3307079" y="371855"/>
                </a:lnTo>
                <a:lnTo>
                  <a:pt x="3307079" y="365759"/>
                </a:lnTo>
                <a:lnTo>
                  <a:pt x="3310128" y="362712"/>
                </a:lnTo>
                <a:lnTo>
                  <a:pt x="3313176" y="361187"/>
                </a:lnTo>
                <a:lnTo>
                  <a:pt x="3316224" y="359663"/>
                </a:lnTo>
                <a:lnTo>
                  <a:pt x="3345179" y="359663"/>
                </a:lnTo>
                <a:lnTo>
                  <a:pt x="3345179" y="115824"/>
                </a:lnTo>
                <a:lnTo>
                  <a:pt x="3316224" y="115824"/>
                </a:lnTo>
                <a:lnTo>
                  <a:pt x="3313176" y="114300"/>
                </a:lnTo>
                <a:lnTo>
                  <a:pt x="3310128" y="112775"/>
                </a:lnTo>
                <a:lnTo>
                  <a:pt x="3308603" y="111252"/>
                </a:lnTo>
                <a:lnTo>
                  <a:pt x="3307079" y="108204"/>
                </a:lnTo>
                <a:lnTo>
                  <a:pt x="3307079" y="103632"/>
                </a:lnTo>
                <a:lnTo>
                  <a:pt x="3308603" y="100583"/>
                </a:lnTo>
                <a:lnTo>
                  <a:pt x="3310128" y="99059"/>
                </a:lnTo>
                <a:lnTo>
                  <a:pt x="3313176" y="97536"/>
                </a:lnTo>
                <a:lnTo>
                  <a:pt x="3316224" y="96012"/>
                </a:lnTo>
                <a:lnTo>
                  <a:pt x="3364992" y="96012"/>
                </a:lnTo>
                <a:lnTo>
                  <a:pt x="3364992" y="131063"/>
                </a:lnTo>
                <a:lnTo>
                  <a:pt x="3373854" y="120767"/>
                </a:lnTo>
                <a:lnTo>
                  <a:pt x="3368186" y="165176"/>
                </a:lnTo>
                <a:lnTo>
                  <a:pt x="3365615" y="178020"/>
                </a:lnTo>
                <a:lnTo>
                  <a:pt x="3364992" y="188975"/>
                </a:lnTo>
                <a:lnTo>
                  <a:pt x="3366035" y="202235"/>
                </a:lnTo>
                <a:lnTo>
                  <a:pt x="3369166" y="214659"/>
                </a:lnTo>
                <a:lnTo>
                  <a:pt x="3374385" y="226249"/>
                </a:lnTo>
                <a:lnTo>
                  <a:pt x="3381691" y="237003"/>
                </a:lnTo>
                <a:lnTo>
                  <a:pt x="3387852" y="243840"/>
                </a:lnTo>
                <a:lnTo>
                  <a:pt x="3398151" y="252721"/>
                </a:lnTo>
                <a:lnTo>
                  <a:pt x="3409165" y="259530"/>
                </a:lnTo>
                <a:lnTo>
                  <a:pt x="3420914" y="283376"/>
                </a:lnTo>
                <a:lnTo>
                  <a:pt x="3408773" y="279456"/>
                </a:lnTo>
                <a:lnTo>
                  <a:pt x="3397328" y="273968"/>
                </a:lnTo>
                <a:lnTo>
                  <a:pt x="3386581" y="266913"/>
                </a:lnTo>
                <a:lnTo>
                  <a:pt x="3376530" y="258289"/>
                </a:lnTo>
                <a:lnTo>
                  <a:pt x="3367176" y="248098"/>
                </a:lnTo>
                <a:lnTo>
                  <a:pt x="3364992" y="245363"/>
                </a:lnTo>
                <a:lnTo>
                  <a:pt x="3364992" y="359663"/>
                </a:lnTo>
                <a:lnTo>
                  <a:pt x="3415284" y="359663"/>
                </a:lnTo>
                <a:lnTo>
                  <a:pt x="3418332" y="361187"/>
                </a:lnTo>
                <a:lnTo>
                  <a:pt x="3419855" y="362712"/>
                </a:lnTo>
                <a:lnTo>
                  <a:pt x="3422903" y="364236"/>
                </a:lnTo>
                <a:lnTo>
                  <a:pt x="3422903" y="374904"/>
                </a:lnTo>
                <a:close/>
              </a:path>
              <a:path w="7941564" h="379475">
                <a:moveTo>
                  <a:pt x="3393530" y="104772"/>
                </a:moveTo>
                <a:lnTo>
                  <a:pt x="3401568" y="100583"/>
                </a:lnTo>
                <a:lnTo>
                  <a:pt x="3412131" y="95373"/>
                </a:lnTo>
                <a:lnTo>
                  <a:pt x="3424033" y="91989"/>
                </a:lnTo>
                <a:lnTo>
                  <a:pt x="3437272" y="90251"/>
                </a:lnTo>
                <a:lnTo>
                  <a:pt x="3447287" y="89916"/>
                </a:lnTo>
                <a:lnTo>
                  <a:pt x="3460138" y="90676"/>
                </a:lnTo>
                <a:lnTo>
                  <a:pt x="3472591" y="92873"/>
                </a:lnTo>
                <a:lnTo>
                  <a:pt x="3484773" y="96383"/>
                </a:lnTo>
                <a:lnTo>
                  <a:pt x="3496806" y="101083"/>
                </a:lnTo>
                <a:lnTo>
                  <a:pt x="3509778" y="109394"/>
                </a:lnTo>
                <a:lnTo>
                  <a:pt x="3519349" y="117783"/>
                </a:lnTo>
                <a:lnTo>
                  <a:pt x="3527819" y="127274"/>
                </a:lnTo>
                <a:lnTo>
                  <a:pt x="3535185" y="137868"/>
                </a:lnTo>
                <a:lnTo>
                  <a:pt x="3540716" y="150818"/>
                </a:lnTo>
                <a:lnTo>
                  <a:pt x="3544517" y="162808"/>
                </a:lnTo>
                <a:lnTo>
                  <a:pt x="3546945" y="175057"/>
                </a:lnTo>
                <a:lnTo>
                  <a:pt x="3547867" y="187973"/>
                </a:lnTo>
                <a:lnTo>
                  <a:pt x="3547871" y="188975"/>
                </a:lnTo>
                <a:lnTo>
                  <a:pt x="3547065" y="202080"/>
                </a:lnTo>
                <a:lnTo>
                  <a:pt x="3544617" y="214781"/>
                </a:lnTo>
                <a:lnTo>
                  <a:pt x="3540481" y="226945"/>
                </a:lnTo>
                <a:lnTo>
                  <a:pt x="3534613" y="238433"/>
                </a:lnTo>
                <a:lnTo>
                  <a:pt x="3526965" y="249110"/>
                </a:lnTo>
                <a:lnTo>
                  <a:pt x="3518916" y="257555"/>
                </a:lnTo>
                <a:lnTo>
                  <a:pt x="3508782" y="266468"/>
                </a:lnTo>
                <a:lnTo>
                  <a:pt x="3497947" y="273691"/>
                </a:lnTo>
                <a:lnTo>
                  <a:pt x="3486452" y="279266"/>
                </a:lnTo>
                <a:lnTo>
                  <a:pt x="3474338" y="283233"/>
                </a:lnTo>
                <a:lnTo>
                  <a:pt x="3461645" y="285633"/>
                </a:lnTo>
                <a:lnTo>
                  <a:pt x="3448414" y="286506"/>
                </a:lnTo>
                <a:lnTo>
                  <a:pt x="3447287" y="286512"/>
                </a:lnTo>
                <a:lnTo>
                  <a:pt x="3433752" y="285728"/>
                </a:lnTo>
                <a:lnTo>
                  <a:pt x="3420914" y="283376"/>
                </a:lnTo>
                <a:lnTo>
                  <a:pt x="3409165" y="259530"/>
                </a:lnTo>
                <a:lnTo>
                  <a:pt x="3420894" y="264335"/>
                </a:lnTo>
                <a:lnTo>
                  <a:pt x="3433337" y="267209"/>
                </a:lnTo>
                <a:lnTo>
                  <a:pt x="3446495" y="268220"/>
                </a:lnTo>
                <a:lnTo>
                  <a:pt x="3447287" y="268224"/>
                </a:lnTo>
                <a:lnTo>
                  <a:pt x="3460613" y="267277"/>
                </a:lnTo>
                <a:lnTo>
                  <a:pt x="3472969" y="264388"/>
                </a:lnTo>
                <a:lnTo>
                  <a:pt x="3484507" y="259479"/>
                </a:lnTo>
                <a:lnTo>
                  <a:pt x="3495377" y="252477"/>
                </a:lnTo>
                <a:lnTo>
                  <a:pt x="3505200" y="243840"/>
                </a:lnTo>
                <a:lnTo>
                  <a:pt x="3513925" y="233653"/>
                </a:lnTo>
                <a:lnTo>
                  <a:pt x="3520563" y="222631"/>
                </a:lnTo>
                <a:lnTo>
                  <a:pt x="3525114" y="210774"/>
                </a:lnTo>
                <a:lnTo>
                  <a:pt x="3527577" y="198083"/>
                </a:lnTo>
                <a:lnTo>
                  <a:pt x="3528060" y="188975"/>
                </a:lnTo>
                <a:lnTo>
                  <a:pt x="3527064" y="175245"/>
                </a:lnTo>
                <a:lnTo>
                  <a:pt x="3524076" y="162626"/>
                </a:lnTo>
                <a:lnTo>
                  <a:pt x="3519096" y="151036"/>
                </a:lnTo>
                <a:lnTo>
                  <a:pt x="3512125" y="140392"/>
                </a:lnTo>
                <a:lnTo>
                  <a:pt x="3505200" y="132587"/>
                </a:lnTo>
                <a:lnTo>
                  <a:pt x="3494823" y="124119"/>
                </a:lnTo>
                <a:lnTo>
                  <a:pt x="3483922" y="117296"/>
                </a:lnTo>
                <a:lnTo>
                  <a:pt x="3472345" y="112269"/>
                </a:lnTo>
                <a:lnTo>
                  <a:pt x="3459942" y="109189"/>
                </a:lnTo>
                <a:lnTo>
                  <a:pt x="3447287" y="108204"/>
                </a:lnTo>
                <a:lnTo>
                  <a:pt x="3434088" y="109252"/>
                </a:lnTo>
                <a:lnTo>
                  <a:pt x="3421602" y="112303"/>
                </a:lnTo>
                <a:lnTo>
                  <a:pt x="3409832" y="117216"/>
                </a:lnTo>
                <a:lnTo>
                  <a:pt x="3398776" y="123849"/>
                </a:lnTo>
                <a:lnTo>
                  <a:pt x="3388435" y="132061"/>
                </a:lnTo>
                <a:lnTo>
                  <a:pt x="3379305" y="142543"/>
                </a:lnTo>
                <a:lnTo>
                  <a:pt x="3372749" y="153378"/>
                </a:lnTo>
                <a:lnTo>
                  <a:pt x="3368186" y="165176"/>
                </a:lnTo>
                <a:lnTo>
                  <a:pt x="3373854" y="120767"/>
                </a:lnTo>
                <a:lnTo>
                  <a:pt x="3383367" y="111945"/>
                </a:lnTo>
                <a:lnTo>
                  <a:pt x="3393530" y="104772"/>
                </a:lnTo>
                <a:close/>
              </a:path>
              <a:path w="7941564" h="379475">
                <a:moveTo>
                  <a:pt x="1976628" y="108204"/>
                </a:moveTo>
                <a:lnTo>
                  <a:pt x="1976628" y="103632"/>
                </a:lnTo>
                <a:lnTo>
                  <a:pt x="1978152" y="100583"/>
                </a:lnTo>
                <a:lnTo>
                  <a:pt x="1981200" y="97536"/>
                </a:lnTo>
                <a:lnTo>
                  <a:pt x="1984247" y="96012"/>
                </a:lnTo>
                <a:lnTo>
                  <a:pt x="2063495" y="96012"/>
                </a:lnTo>
                <a:lnTo>
                  <a:pt x="2063495" y="272796"/>
                </a:lnTo>
                <a:lnTo>
                  <a:pt x="2142744" y="272796"/>
                </a:lnTo>
                <a:lnTo>
                  <a:pt x="2145792" y="274320"/>
                </a:lnTo>
                <a:lnTo>
                  <a:pt x="2148839" y="275844"/>
                </a:lnTo>
                <a:lnTo>
                  <a:pt x="2150363" y="278891"/>
                </a:lnTo>
                <a:lnTo>
                  <a:pt x="2150363" y="286512"/>
                </a:lnTo>
                <a:lnTo>
                  <a:pt x="2148839" y="289559"/>
                </a:lnTo>
                <a:lnTo>
                  <a:pt x="2145792" y="291083"/>
                </a:lnTo>
                <a:lnTo>
                  <a:pt x="1962911" y="291083"/>
                </a:lnTo>
                <a:lnTo>
                  <a:pt x="1961387" y="289559"/>
                </a:lnTo>
                <a:lnTo>
                  <a:pt x="1958339" y="286512"/>
                </a:lnTo>
                <a:lnTo>
                  <a:pt x="1958339" y="277367"/>
                </a:lnTo>
                <a:lnTo>
                  <a:pt x="1961387" y="275844"/>
                </a:lnTo>
                <a:lnTo>
                  <a:pt x="1962911" y="274320"/>
                </a:lnTo>
                <a:lnTo>
                  <a:pt x="1965960" y="272796"/>
                </a:lnTo>
                <a:lnTo>
                  <a:pt x="2045208" y="272796"/>
                </a:lnTo>
                <a:lnTo>
                  <a:pt x="2045208" y="115824"/>
                </a:lnTo>
                <a:lnTo>
                  <a:pt x="1985771" y="115824"/>
                </a:lnTo>
                <a:lnTo>
                  <a:pt x="1981200" y="114300"/>
                </a:lnTo>
                <a:lnTo>
                  <a:pt x="1978152" y="111252"/>
                </a:lnTo>
                <a:lnTo>
                  <a:pt x="1976628" y="108204"/>
                </a:lnTo>
                <a:close/>
              </a:path>
              <a:path w="7941564" h="379475">
                <a:moveTo>
                  <a:pt x="1671828" y="30479"/>
                </a:moveTo>
                <a:lnTo>
                  <a:pt x="1673352" y="28955"/>
                </a:lnTo>
                <a:lnTo>
                  <a:pt x="1676399" y="27432"/>
                </a:lnTo>
                <a:lnTo>
                  <a:pt x="1795272" y="27432"/>
                </a:lnTo>
                <a:lnTo>
                  <a:pt x="1798320" y="28955"/>
                </a:lnTo>
                <a:lnTo>
                  <a:pt x="1801368" y="32004"/>
                </a:lnTo>
                <a:lnTo>
                  <a:pt x="1802891" y="35052"/>
                </a:lnTo>
                <a:lnTo>
                  <a:pt x="1802891" y="39624"/>
                </a:lnTo>
                <a:lnTo>
                  <a:pt x="1801368" y="42671"/>
                </a:lnTo>
                <a:lnTo>
                  <a:pt x="1798320" y="45720"/>
                </a:lnTo>
                <a:lnTo>
                  <a:pt x="1795272" y="47244"/>
                </a:lnTo>
                <a:lnTo>
                  <a:pt x="1744980" y="47244"/>
                </a:lnTo>
                <a:lnTo>
                  <a:pt x="1744980" y="272796"/>
                </a:lnTo>
                <a:lnTo>
                  <a:pt x="1871471" y="272796"/>
                </a:lnTo>
                <a:lnTo>
                  <a:pt x="1871471" y="190500"/>
                </a:lnTo>
                <a:lnTo>
                  <a:pt x="1872995" y="187452"/>
                </a:lnTo>
                <a:lnTo>
                  <a:pt x="1876044" y="185928"/>
                </a:lnTo>
                <a:lnTo>
                  <a:pt x="1877568" y="184404"/>
                </a:lnTo>
                <a:lnTo>
                  <a:pt x="1883663" y="184404"/>
                </a:lnTo>
                <a:lnTo>
                  <a:pt x="1886711" y="187452"/>
                </a:lnTo>
                <a:lnTo>
                  <a:pt x="1889760" y="188975"/>
                </a:lnTo>
                <a:lnTo>
                  <a:pt x="1889760" y="291083"/>
                </a:lnTo>
                <a:lnTo>
                  <a:pt x="1673352" y="291083"/>
                </a:lnTo>
                <a:lnTo>
                  <a:pt x="1671828" y="289559"/>
                </a:lnTo>
                <a:lnTo>
                  <a:pt x="1668780" y="286512"/>
                </a:lnTo>
                <a:lnTo>
                  <a:pt x="1668780" y="277367"/>
                </a:lnTo>
                <a:lnTo>
                  <a:pt x="1671828" y="275844"/>
                </a:lnTo>
                <a:lnTo>
                  <a:pt x="1673352" y="274320"/>
                </a:lnTo>
                <a:lnTo>
                  <a:pt x="1676399" y="272796"/>
                </a:lnTo>
                <a:lnTo>
                  <a:pt x="1725168" y="272796"/>
                </a:lnTo>
                <a:lnTo>
                  <a:pt x="1725168" y="47244"/>
                </a:lnTo>
                <a:lnTo>
                  <a:pt x="1676399" y="47244"/>
                </a:lnTo>
                <a:lnTo>
                  <a:pt x="1673352" y="45720"/>
                </a:lnTo>
                <a:lnTo>
                  <a:pt x="1671828" y="44196"/>
                </a:lnTo>
                <a:lnTo>
                  <a:pt x="1668780" y="42671"/>
                </a:lnTo>
                <a:lnTo>
                  <a:pt x="1668780" y="32004"/>
                </a:lnTo>
                <a:lnTo>
                  <a:pt x="1671828" y="30479"/>
                </a:lnTo>
                <a:close/>
              </a:path>
              <a:path w="7941564" h="379475">
                <a:moveTo>
                  <a:pt x="4241292" y="286512"/>
                </a:moveTo>
                <a:lnTo>
                  <a:pt x="4238244" y="289559"/>
                </a:lnTo>
                <a:lnTo>
                  <a:pt x="4236720" y="291083"/>
                </a:lnTo>
                <a:lnTo>
                  <a:pt x="4151376" y="291083"/>
                </a:lnTo>
                <a:lnTo>
                  <a:pt x="4149852" y="289559"/>
                </a:lnTo>
                <a:lnTo>
                  <a:pt x="4146803" y="286512"/>
                </a:lnTo>
                <a:lnTo>
                  <a:pt x="4146803" y="277367"/>
                </a:lnTo>
                <a:lnTo>
                  <a:pt x="4149852" y="275844"/>
                </a:lnTo>
                <a:lnTo>
                  <a:pt x="4151376" y="274320"/>
                </a:lnTo>
                <a:lnTo>
                  <a:pt x="4154424" y="272796"/>
                </a:lnTo>
                <a:lnTo>
                  <a:pt x="4174236" y="272796"/>
                </a:lnTo>
                <a:lnTo>
                  <a:pt x="4174236" y="47244"/>
                </a:lnTo>
                <a:lnTo>
                  <a:pt x="4145279" y="47244"/>
                </a:lnTo>
                <a:lnTo>
                  <a:pt x="4142232" y="45720"/>
                </a:lnTo>
                <a:lnTo>
                  <a:pt x="4139184" y="44196"/>
                </a:lnTo>
                <a:lnTo>
                  <a:pt x="4137660" y="42671"/>
                </a:lnTo>
                <a:lnTo>
                  <a:pt x="4136136" y="39624"/>
                </a:lnTo>
                <a:lnTo>
                  <a:pt x="4136136" y="35052"/>
                </a:lnTo>
                <a:lnTo>
                  <a:pt x="4137660" y="32004"/>
                </a:lnTo>
                <a:lnTo>
                  <a:pt x="4139184" y="30479"/>
                </a:lnTo>
                <a:lnTo>
                  <a:pt x="4142232" y="28955"/>
                </a:lnTo>
                <a:lnTo>
                  <a:pt x="4145279" y="27432"/>
                </a:lnTo>
                <a:lnTo>
                  <a:pt x="4198620" y="27432"/>
                </a:lnTo>
                <a:lnTo>
                  <a:pt x="4338828" y="265175"/>
                </a:lnTo>
                <a:lnTo>
                  <a:pt x="4338828" y="47244"/>
                </a:lnTo>
                <a:lnTo>
                  <a:pt x="4299203" y="47244"/>
                </a:lnTo>
                <a:lnTo>
                  <a:pt x="4296155" y="45720"/>
                </a:lnTo>
                <a:lnTo>
                  <a:pt x="4294632" y="44196"/>
                </a:lnTo>
                <a:lnTo>
                  <a:pt x="4291584" y="42671"/>
                </a:lnTo>
                <a:lnTo>
                  <a:pt x="4291584" y="32004"/>
                </a:lnTo>
                <a:lnTo>
                  <a:pt x="4294632" y="30479"/>
                </a:lnTo>
                <a:lnTo>
                  <a:pt x="4296155" y="28955"/>
                </a:lnTo>
                <a:lnTo>
                  <a:pt x="4299203" y="27432"/>
                </a:lnTo>
                <a:lnTo>
                  <a:pt x="4378452" y="27432"/>
                </a:lnTo>
                <a:lnTo>
                  <a:pt x="4381500" y="28955"/>
                </a:lnTo>
                <a:lnTo>
                  <a:pt x="4383023" y="30479"/>
                </a:lnTo>
                <a:lnTo>
                  <a:pt x="4386071" y="32004"/>
                </a:lnTo>
                <a:lnTo>
                  <a:pt x="4386071" y="42671"/>
                </a:lnTo>
                <a:lnTo>
                  <a:pt x="4383023" y="44196"/>
                </a:lnTo>
                <a:lnTo>
                  <a:pt x="4381500" y="45720"/>
                </a:lnTo>
                <a:lnTo>
                  <a:pt x="4378452" y="47244"/>
                </a:lnTo>
                <a:lnTo>
                  <a:pt x="4357116" y="47244"/>
                </a:lnTo>
                <a:lnTo>
                  <a:pt x="4357116" y="291083"/>
                </a:lnTo>
                <a:lnTo>
                  <a:pt x="4332732" y="291083"/>
                </a:lnTo>
                <a:lnTo>
                  <a:pt x="4194047" y="56387"/>
                </a:lnTo>
                <a:lnTo>
                  <a:pt x="4194047" y="272796"/>
                </a:lnTo>
                <a:lnTo>
                  <a:pt x="4233671" y="272796"/>
                </a:lnTo>
                <a:lnTo>
                  <a:pt x="4236720" y="274320"/>
                </a:lnTo>
                <a:lnTo>
                  <a:pt x="4238244" y="275844"/>
                </a:lnTo>
                <a:lnTo>
                  <a:pt x="4241292" y="277367"/>
                </a:lnTo>
                <a:lnTo>
                  <a:pt x="4241292" y="286512"/>
                </a:lnTo>
                <a:close/>
              </a:path>
              <a:path w="7941564" h="379475">
                <a:moveTo>
                  <a:pt x="4629912" y="281940"/>
                </a:moveTo>
                <a:lnTo>
                  <a:pt x="4629912" y="284987"/>
                </a:lnTo>
                <a:lnTo>
                  <a:pt x="4628387" y="286512"/>
                </a:lnTo>
                <a:lnTo>
                  <a:pt x="4626864" y="289559"/>
                </a:lnTo>
                <a:lnTo>
                  <a:pt x="4625339" y="291083"/>
                </a:lnTo>
                <a:lnTo>
                  <a:pt x="4460748" y="291083"/>
                </a:lnTo>
                <a:lnTo>
                  <a:pt x="4457700" y="289559"/>
                </a:lnTo>
                <a:lnTo>
                  <a:pt x="4456175" y="286512"/>
                </a:lnTo>
                <a:lnTo>
                  <a:pt x="4456175" y="278891"/>
                </a:lnTo>
                <a:lnTo>
                  <a:pt x="4457700" y="275844"/>
                </a:lnTo>
                <a:lnTo>
                  <a:pt x="4460748" y="274320"/>
                </a:lnTo>
                <a:lnTo>
                  <a:pt x="4463796" y="272796"/>
                </a:lnTo>
                <a:lnTo>
                  <a:pt x="4532375" y="272796"/>
                </a:lnTo>
                <a:lnTo>
                  <a:pt x="4532375" y="47244"/>
                </a:lnTo>
                <a:lnTo>
                  <a:pt x="4463796" y="47244"/>
                </a:lnTo>
                <a:lnTo>
                  <a:pt x="4460748" y="45720"/>
                </a:lnTo>
                <a:lnTo>
                  <a:pt x="4457700" y="44196"/>
                </a:lnTo>
                <a:lnTo>
                  <a:pt x="4456175" y="42671"/>
                </a:lnTo>
                <a:lnTo>
                  <a:pt x="4456175" y="32004"/>
                </a:lnTo>
                <a:lnTo>
                  <a:pt x="4457700" y="30479"/>
                </a:lnTo>
                <a:lnTo>
                  <a:pt x="4460748" y="28955"/>
                </a:lnTo>
                <a:lnTo>
                  <a:pt x="4463796" y="27432"/>
                </a:lnTo>
                <a:lnTo>
                  <a:pt x="4620768" y="27432"/>
                </a:lnTo>
                <a:lnTo>
                  <a:pt x="4625339" y="28955"/>
                </a:lnTo>
                <a:lnTo>
                  <a:pt x="4628387" y="32004"/>
                </a:lnTo>
                <a:lnTo>
                  <a:pt x="4629912" y="35052"/>
                </a:lnTo>
                <a:lnTo>
                  <a:pt x="4629912" y="39624"/>
                </a:lnTo>
                <a:lnTo>
                  <a:pt x="4628387" y="42671"/>
                </a:lnTo>
                <a:lnTo>
                  <a:pt x="4625339" y="45720"/>
                </a:lnTo>
                <a:lnTo>
                  <a:pt x="4620768" y="47244"/>
                </a:lnTo>
                <a:lnTo>
                  <a:pt x="4552187" y="47244"/>
                </a:lnTo>
                <a:lnTo>
                  <a:pt x="4552187" y="272796"/>
                </a:lnTo>
                <a:lnTo>
                  <a:pt x="4620768" y="272796"/>
                </a:lnTo>
                <a:lnTo>
                  <a:pt x="4625339" y="274320"/>
                </a:lnTo>
                <a:lnTo>
                  <a:pt x="4628387" y="277367"/>
                </a:lnTo>
                <a:lnTo>
                  <a:pt x="4629912" y="278891"/>
                </a:lnTo>
                <a:lnTo>
                  <a:pt x="4629912" y="281940"/>
                </a:lnTo>
                <a:close/>
              </a:path>
              <a:path w="7941564" h="379475">
                <a:moveTo>
                  <a:pt x="5181600" y="278891"/>
                </a:moveTo>
                <a:lnTo>
                  <a:pt x="5181600" y="284987"/>
                </a:lnTo>
                <a:lnTo>
                  <a:pt x="5180075" y="286512"/>
                </a:lnTo>
                <a:lnTo>
                  <a:pt x="5178552" y="289559"/>
                </a:lnTo>
                <a:lnTo>
                  <a:pt x="5175503" y="291083"/>
                </a:lnTo>
                <a:lnTo>
                  <a:pt x="5012436" y="291083"/>
                </a:lnTo>
                <a:lnTo>
                  <a:pt x="5009387" y="289559"/>
                </a:lnTo>
                <a:lnTo>
                  <a:pt x="5007864" y="286512"/>
                </a:lnTo>
                <a:lnTo>
                  <a:pt x="5006339" y="284987"/>
                </a:lnTo>
                <a:lnTo>
                  <a:pt x="5006339" y="278891"/>
                </a:lnTo>
                <a:lnTo>
                  <a:pt x="5009387" y="275844"/>
                </a:lnTo>
                <a:lnTo>
                  <a:pt x="5012436" y="274320"/>
                </a:lnTo>
                <a:lnTo>
                  <a:pt x="5015484" y="272796"/>
                </a:lnTo>
                <a:lnTo>
                  <a:pt x="5084064" y="272796"/>
                </a:lnTo>
                <a:lnTo>
                  <a:pt x="5084064" y="30479"/>
                </a:lnTo>
                <a:lnTo>
                  <a:pt x="5023103" y="50291"/>
                </a:lnTo>
                <a:lnTo>
                  <a:pt x="5020055" y="51816"/>
                </a:lnTo>
                <a:lnTo>
                  <a:pt x="5013959" y="51816"/>
                </a:lnTo>
                <a:lnTo>
                  <a:pt x="5012436" y="50291"/>
                </a:lnTo>
                <a:lnTo>
                  <a:pt x="5009387" y="48767"/>
                </a:lnTo>
                <a:lnTo>
                  <a:pt x="5007864" y="45720"/>
                </a:lnTo>
                <a:lnTo>
                  <a:pt x="5007864" y="39624"/>
                </a:lnTo>
                <a:lnTo>
                  <a:pt x="5009387" y="36575"/>
                </a:lnTo>
                <a:lnTo>
                  <a:pt x="5012436" y="33528"/>
                </a:lnTo>
                <a:lnTo>
                  <a:pt x="5017007" y="32004"/>
                </a:lnTo>
                <a:lnTo>
                  <a:pt x="5103875" y="4571"/>
                </a:lnTo>
                <a:lnTo>
                  <a:pt x="5103875" y="272796"/>
                </a:lnTo>
                <a:lnTo>
                  <a:pt x="5172455" y="272796"/>
                </a:lnTo>
                <a:lnTo>
                  <a:pt x="5175503" y="274320"/>
                </a:lnTo>
                <a:lnTo>
                  <a:pt x="5178552" y="275844"/>
                </a:lnTo>
                <a:lnTo>
                  <a:pt x="5181600" y="278891"/>
                </a:lnTo>
                <a:close/>
              </a:path>
              <a:path w="7941564" h="379475">
                <a:moveTo>
                  <a:pt x="132295" y="182147"/>
                </a:moveTo>
                <a:lnTo>
                  <a:pt x="121522" y="175757"/>
                </a:lnTo>
                <a:lnTo>
                  <a:pt x="117348" y="173736"/>
                </a:lnTo>
                <a:lnTo>
                  <a:pt x="56388" y="173736"/>
                </a:lnTo>
                <a:lnTo>
                  <a:pt x="56388" y="272796"/>
                </a:lnTo>
                <a:lnTo>
                  <a:pt x="96011" y="272796"/>
                </a:lnTo>
                <a:lnTo>
                  <a:pt x="99060" y="274320"/>
                </a:lnTo>
                <a:lnTo>
                  <a:pt x="102108" y="275844"/>
                </a:lnTo>
                <a:lnTo>
                  <a:pt x="103632" y="278891"/>
                </a:lnTo>
                <a:lnTo>
                  <a:pt x="103632" y="286512"/>
                </a:lnTo>
                <a:lnTo>
                  <a:pt x="102108" y="289559"/>
                </a:lnTo>
                <a:lnTo>
                  <a:pt x="99060" y="291083"/>
                </a:lnTo>
                <a:lnTo>
                  <a:pt x="4572" y="291083"/>
                </a:lnTo>
                <a:lnTo>
                  <a:pt x="3048" y="289559"/>
                </a:lnTo>
                <a:lnTo>
                  <a:pt x="0" y="286512"/>
                </a:lnTo>
                <a:lnTo>
                  <a:pt x="0" y="277367"/>
                </a:lnTo>
                <a:lnTo>
                  <a:pt x="3048" y="275844"/>
                </a:lnTo>
                <a:lnTo>
                  <a:pt x="4572" y="274320"/>
                </a:lnTo>
                <a:lnTo>
                  <a:pt x="7620" y="272796"/>
                </a:lnTo>
                <a:lnTo>
                  <a:pt x="38100" y="272796"/>
                </a:lnTo>
                <a:lnTo>
                  <a:pt x="56388" y="47244"/>
                </a:lnTo>
                <a:lnTo>
                  <a:pt x="56388" y="155448"/>
                </a:lnTo>
                <a:lnTo>
                  <a:pt x="108204" y="155448"/>
                </a:lnTo>
                <a:lnTo>
                  <a:pt x="121563" y="154769"/>
                </a:lnTo>
                <a:lnTo>
                  <a:pt x="134244" y="152734"/>
                </a:lnTo>
                <a:lnTo>
                  <a:pt x="146247" y="149342"/>
                </a:lnTo>
                <a:lnTo>
                  <a:pt x="144780" y="169163"/>
                </a:lnTo>
                <a:lnTo>
                  <a:pt x="155433" y="176831"/>
                </a:lnTo>
                <a:lnTo>
                  <a:pt x="165256" y="185153"/>
                </a:lnTo>
                <a:lnTo>
                  <a:pt x="174075" y="194129"/>
                </a:lnTo>
                <a:lnTo>
                  <a:pt x="179832" y="201167"/>
                </a:lnTo>
                <a:lnTo>
                  <a:pt x="184874" y="206801"/>
                </a:lnTo>
                <a:lnTo>
                  <a:pt x="190547" y="214207"/>
                </a:lnTo>
                <a:lnTo>
                  <a:pt x="196880" y="223358"/>
                </a:lnTo>
                <a:lnTo>
                  <a:pt x="203903" y="234222"/>
                </a:lnTo>
                <a:lnTo>
                  <a:pt x="211645" y="246770"/>
                </a:lnTo>
                <a:lnTo>
                  <a:pt x="220137" y="260973"/>
                </a:lnTo>
                <a:lnTo>
                  <a:pt x="227075" y="272796"/>
                </a:lnTo>
                <a:lnTo>
                  <a:pt x="245363" y="272796"/>
                </a:lnTo>
                <a:lnTo>
                  <a:pt x="248411" y="274320"/>
                </a:lnTo>
                <a:lnTo>
                  <a:pt x="249936" y="275844"/>
                </a:lnTo>
                <a:lnTo>
                  <a:pt x="252984" y="277367"/>
                </a:lnTo>
                <a:lnTo>
                  <a:pt x="252984" y="286512"/>
                </a:lnTo>
                <a:lnTo>
                  <a:pt x="249936" y="289559"/>
                </a:lnTo>
                <a:lnTo>
                  <a:pt x="248411" y="291083"/>
                </a:lnTo>
                <a:lnTo>
                  <a:pt x="214884" y="291083"/>
                </a:lnTo>
                <a:lnTo>
                  <a:pt x="206344" y="275908"/>
                </a:lnTo>
                <a:lnTo>
                  <a:pt x="198273" y="261966"/>
                </a:lnTo>
                <a:lnTo>
                  <a:pt x="190687" y="249296"/>
                </a:lnTo>
                <a:lnTo>
                  <a:pt x="183607" y="237935"/>
                </a:lnTo>
                <a:lnTo>
                  <a:pt x="177052" y="227923"/>
                </a:lnTo>
                <a:lnTo>
                  <a:pt x="171041" y="219297"/>
                </a:lnTo>
                <a:lnTo>
                  <a:pt x="165592" y="212095"/>
                </a:lnTo>
                <a:lnTo>
                  <a:pt x="161544" y="207263"/>
                </a:lnTo>
                <a:lnTo>
                  <a:pt x="152087" y="198119"/>
                </a:lnTo>
                <a:lnTo>
                  <a:pt x="142411" y="189674"/>
                </a:lnTo>
                <a:lnTo>
                  <a:pt x="132295" y="182147"/>
                </a:lnTo>
                <a:close/>
              </a:path>
              <a:path w="7941564" h="379475">
                <a:moveTo>
                  <a:pt x="3048" y="30479"/>
                </a:moveTo>
                <a:lnTo>
                  <a:pt x="4572" y="28955"/>
                </a:lnTo>
                <a:lnTo>
                  <a:pt x="7620" y="27432"/>
                </a:lnTo>
                <a:lnTo>
                  <a:pt x="126492" y="27432"/>
                </a:lnTo>
                <a:lnTo>
                  <a:pt x="140535" y="28341"/>
                </a:lnTo>
                <a:lnTo>
                  <a:pt x="153487" y="31068"/>
                </a:lnTo>
                <a:lnTo>
                  <a:pt x="165348" y="35615"/>
                </a:lnTo>
                <a:lnTo>
                  <a:pt x="176119" y="41979"/>
                </a:lnTo>
                <a:lnTo>
                  <a:pt x="185798" y="50162"/>
                </a:lnTo>
                <a:lnTo>
                  <a:pt x="195957" y="60916"/>
                </a:lnTo>
                <a:lnTo>
                  <a:pt x="203260" y="72013"/>
                </a:lnTo>
                <a:lnTo>
                  <a:pt x="207946" y="83582"/>
                </a:lnTo>
                <a:lnTo>
                  <a:pt x="210121" y="95624"/>
                </a:lnTo>
                <a:lnTo>
                  <a:pt x="210311" y="100583"/>
                </a:lnTo>
                <a:lnTo>
                  <a:pt x="208953" y="113228"/>
                </a:lnTo>
                <a:lnTo>
                  <a:pt x="204695" y="125331"/>
                </a:lnTo>
                <a:lnTo>
                  <a:pt x="197268" y="136349"/>
                </a:lnTo>
                <a:lnTo>
                  <a:pt x="195071" y="138683"/>
                </a:lnTo>
                <a:lnTo>
                  <a:pt x="188081" y="146354"/>
                </a:lnTo>
                <a:lnTo>
                  <a:pt x="178959" y="153506"/>
                </a:lnTo>
                <a:lnTo>
                  <a:pt x="167704" y="160047"/>
                </a:lnTo>
                <a:lnTo>
                  <a:pt x="154316" y="165885"/>
                </a:lnTo>
                <a:lnTo>
                  <a:pt x="144780" y="169163"/>
                </a:lnTo>
                <a:lnTo>
                  <a:pt x="146247" y="149342"/>
                </a:lnTo>
                <a:lnTo>
                  <a:pt x="153923" y="146304"/>
                </a:lnTo>
                <a:lnTo>
                  <a:pt x="166134" y="139343"/>
                </a:lnTo>
                <a:lnTo>
                  <a:pt x="176400" y="131645"/>
                </a:lnTo>
                <a:lnTo>
                  <a:pt x="182880" y="124967"/>
                </a:lnTo>
                <a:lnTo>
                  <a:pt x="189623" y="113086"/>
                </a:lnTo>
                <a:lnTo>
                  <a:pt x="192018" y="101150"/>
                </a:lnTo>
                <a:lnTo>
                  <a:pt x="192023" y="100583"/>
                </a:lnTo>
                <a:lnTo>
                  <a:pt x="190275" y="88743"/>
                </a:lnTo>
                <a:lnTo>
                  <a:pt x="184858" y="77826"/>
                </a:lnTo>
                <a:lnTo>
                  <a:pt x="175510" y="67053"/>
                </a:lnTo>
                <a:lnTo>
                  <a:pt x="162051" y="56621"/>
                </a:lnTo>
                <a:lnTo>
                  <a:pt x="150646" y="51262"/>
                </a:lnTo>
                <a:lnTo>
                  <a:pt x="137997" y="48094"/>
                </a:lnTo>
                <a:lnTo>
                  <a:pt x="126492" y="47244"/>
                </a:lnTo>
                <a:lnTo>
                  <a:pt x="56388" y="47244"/>
                </a:lnTo>
                <a:lnTo>
                  <a:pt x="38100" y="272796"/>
                </a:lnTo>
                <a:lnTo>
                  <a:pt x="38100" y="47244"/>
                </a:lnTo>
                <a:lnTo>
                  <a:pt x="7620" y="47244"/>
                </a:lnTo>
                <a:lnTo>
                  <a:pt x="4572" y="45720"/>
                </a:lnTo>
                <a:lnTo>
                  <a:pt x="3048" y="44196"/>
                </a:lnTo>
                <a:lnTo>
                  <a:pt x="0" y="42671"/>
                </a:lnTo>
                <a:lnTo>
                  <a:pt x="0" y="32004"/>
                </a:lnTo>
                <a:lnTo>
                  <a:pt x="3048" y="30479"/>
                </a:lnTo>
                <a:close/>
              </a:path>
              <a:path w="7941564" h="379475">
                <a:moveTo>
                  <a:pt x="7249668" y="30479"/>
                </a:moveTo>
                <a:lnTo>
                  <a:pt x="7259207" y="19844"/>
                </a:lnTo>
                <a:lnTo>
                  <a:pt x="7269554" y="11704"/>
                </a:lnTo>
                <a:lnTo>
                  <a:pt x="7280782" y="5986"/>
                </a:lnTo>
                <a:lnTo>
                  <a:pt x="7292965" y="2617"/>
                </a:lnTo>
                <a:lnTo>
                  <a:pt x="7306055" y="1524"/>
                </a:lnTo>
                <a:lnTo>
                  <a:pt x="7319494" y="2799"/>
                </a:lnTo>
                <a:lnTo>
                  <a:pt x="7331569" y="6273"/>
                </a:lnTo>
                <a:lnTo>
                  <a:pt x="7338059" y="9144"/>
                </a:lnTo>
                <a:lnTo>
                  <a:pt x="7348947" y="15370"/>
                </a:lnTo>
                <a:lnTo>
                  <a:pt x="7359248" y="23062"/>
                </a:lnTo>
                <a:lnTo>
                  <a:pt x="7363968" y="27432"/>
                </a:lnTo>
                <a:lnTo>
                  <a:pt x="7369575" y="36199"/>
                </a:lnTo>
                <a:lnTo>
                  <a:pt x="7376385" y="48909"/>
                </a:lnTo>
                <a:lnTo>
                  <a:pt x="7383116" y="64774"/>
                </a:lnTo>
                <a:lnTo>
                  <a:pt x="7387274" y="76459"/>
                </a:lnTo>
                <a:lnTo>
                  <a:pt x="7388352" y="80771"/>
                </a:lnTo>
                <a:lnTo>
                  <a:pt x="7391467" y="92448"/>
                </a:lnTo>
                <a:lnTo>
                  <a:pt x="7393386" y="104817"/>
                </a:lnTo>
                <a:lnTo>
                  <a:pt x="7394301" y="117880"/>
                </a:lnTo>
                <a:lnTo>
                  <a:pt x="7394448" y="126491"/>
                </a:lnTo>
                <a:lnTo>
                  <a:pt x="7394448" y="173736"/>
                </a:lnTo>
                <a:lnTo>
                  <a:pt x="7393955" y="188720"/>
                </a:lnTo>
                <a:lnTo>
                  <a:pt x="7392500" y="202867"/>
                </a:lnTo>
                <a:lnTo>
                  <a:pt x="7390120" y="216195"/>
                </a:lnTo>
                <a:lnTo>
                  <a:pt x="7386849" y="228722"/>
                </a:lnTo>
                <a:lnTo>
                  <a:pt x="7382722" y="240464"/>
                </a:lnTo>
                <a:lnTo>
                  <a:pt x="7377776" y="251441"/>
                </a:lnTo>
                <a:lnTo>
                  <a:pt x="7372047" y="261670"/>
                </a:lnTo>
                <a:lnTo>
                  <a:pt x="7365569" y="271168"/>
                </a:lnTo>
                <a:lnTo>
                  <a:pt x="7355903" y="281067"/>
                </a:lnTo>
                <a:lnTo>
                  <a:pt x="7345309" y="288708"/>
                </a:lnTo>
                <a:lnTo>
                  <a:pt x="7333779" y="294194"/>
                </a:lnTo>
                <a:lnTo>
                  <a:pt x="7321386" y="297525"/>
                </a:lnTo>
                <a:lnTo>
                  <a:pt x="7308200" y="298701"/>
                </a:lnTo>
                <a:lnTo>
                  <a:pt x="7307580" y="298704"/>
                </a:lnTo>
                <a:lnTo>
                  <a:pt x="7295104" y="297495"/>
                </a:lnTo>
                <a:lnTo>
                  <a:pt x="7282628" y="294590"/>
                </a:lnTo>
                <a:lnTo>
                  <a:pt x="7275575" y="292608"/>
                </a:lnTo>
                <a:lnTo>
                  <a:pt x="7264688" y="286215"/>
                </a:lnTo>
                <a:lnTo>
                  <a:pt x="7255008" y="277725"/>
                </a:lnTo>
                <a:lnTo>
                  <a:pt x="7251191" y="272796"/>
                </a:lnTo>
                <a:lnTo>
                  <a:pt x="7244701" y="264501"/>
                </a:lnTo>
                <a:lnTo>
                  <a:pt x="7237307" y="252300"/>
                </a:lnTo>
                <a:lnTo>
                  <a:pt x="7239000" y="129540"/>
                </a:lnTo>
                <a:lnTo>
                  <a:pt x="7239000" y="170687"/>
                </a:lnTo>
                <a:lnTo>
                  <a:pt x="7239546" y="184101"/>
                </a:lnTo>
                <a:lnTo>
                  <a:pt x="7241090" y="196944"/>
                </a:lnTo>
                <a:lnTo>
                  <a:pt x="7243489" y="209217"/>
                </a:lnTo>
                <a:lnTo>
                  <a:pt x="7246620" y="220979"/>
                </a:lnTo>
                <a:lnTo>
                  <a:pt x="7251356" y="234500"/>
                </a:lnTo>
                <a:lnTo>
                  <a:pt x="7256717" y="246198"/>
                </a:lnTo>
                <a:lnTo>
                  <a:pt x="7262413" y="256074"/>
                </a:lnTo>
                <a:lnTo>
                  <a:pt x="7267955" y="263652"/>
                </a:lnTo>
                <a:lnTo>
                  <a:pt x="7278623" y="271271"/>
                </a:lnTo>
                <a:lnTo>
                  <a:pt x="7289732" y="276793"/>
                </a:lnTo>
                <a:lnTo>
                  <a:pt x="7302735" y="278776"/>
                </a:lnTo>
                <a:lnTo>
                  <a:pt x="7307580" y="278891"/>
                </a:lnTo>
                <a:lnTo>
                  <a:pt x="7320680" y="277374"/>
                </a:lnTo>
                <a:lnTo>
                  <a:pt x="7332235" y="272823"/>
                </a:lnTo>
                <a:lnTo>
                  <a:pt x="7342434" y="265238"/>
                </a:lnTo>
                <a:lnTo>
                  <a:pt x="7351466" y="254618"/>
                </a:lnTo>
                <a:lnTo>
                  <a:pt x="7356348" y="246887"/>
                </a:lnTo>
                <a:lnTo>
                  <a:pt x="7361795" y="236160"/>
                </a:lnTo>
                <a:lnTo>
                  <a:pt x="7366282" y="224752"/>
                </a:lnTo>
                <a:lnTo>
                  <a:pt x="7369808" y="212700"/>
                </a:lnTo>
                <a:lnTo>
                  <a:pt x="7372373" y="200045"/>
                </a:lnTo>
                <a:lnTo>
                  <a:pt x="7373978" y="186825"/>
                </a:lnTo>
                <a:lnTo>
                  <a:pt x="7374622" y="173079"/>
                </a:lnTo>
                <a:lnTo>
                  <a:pt x="7374636" y="129540"/>
                </a:lnTo>
                <a:lnTo>
                  <a:pt x="7374303" y="116126"/>
                </a:lnTo>
                <a:lnTo>
                  <a:pt x="7373116" y="103283"/>
                </a:lnTo>
                <a:lnTo>
                  <a:pt x="7370790" y="91010"/>
                </a:lnTo>
                <a:lnTo>
                  <a:pt x="7367016" y="79248"/>
                </a:lnTo>
                <a:lnTo>
                  <a:pt x="7362278" y="65727"/>
                </a:lnTo>
                <a:lnTo>
                  <a:pt x="7356918" y="54029"/>
                </a:lnTo>
                <a:lnTo>
                  <a:pt x="7351222" y="44153"/>
                </a:lnTo>
                <a:lnTo>
                  <a:pt x="7341107" y="33528"/>
                </a:lnTo>
                <a:lnTo>
                  <a:pt x="7335012" y="28955"/>
                </a:lnTo>
                <a:lnTo>
                  <a:pt x="7323905" y="23882"/>
                </a:lnTo>
                <a:lnTo>
                  <a:pt x="7310978" y="21440"/>
                </a:lnTo>
                <a:lnTo>
                  <a:pt x="7307580" y="21336"/>
                </a:lnTo>
                <a:lnTo>
                  <a:pt x="7294565" y="22788"/>
                </a:lnTo>
                <a:lnTo>
                  <a:pt x="7282797" y="27146"/>
                </a:lnTo>
                <a:lnTo>
                  <a:pt x="7272273" y="34409"/>
                </a:lnTo>
                <a:lnTo>
                  <a:pt x="7262994" y="44577"/>
                </a:lnTo>
                <a:lnTo>
                  <a:pt x="7257287" y="53340"/>
                </a:lnTo>
                <a:lnTo>
                  <a:pt x="7251840" y="64067"/>
                </a:lnTo>
                <a:lnTo>
                  <a:pt x="7247354" y="75475"/>
                </a:lnTo>
                <a:lnTo>
                  <a:pt x="7243828" y="87527"/>
                </a:lnTo>
                <a:lnTo>
                  <a:pt x="7243331" y="38618"/>
                </a:lnTo>
                <a:lnTo>
                  <a:pt x="7249668" y="30479"/>
                </a:lnTo>
                <a:close/>
              </a:path>
              <a:path w="7941564" h="379475">
                <a:moveTo>
                  <a:pt x="7220845" y="182192"/>
                </a:moveTo>
                <a:lnTo>
                  <a:pt x="7220712" y="173736"/>
                </a:lnTo>
                <a:lnTo>
                  <a:pt x="7220712" y="126491"/>
                </a:lnTo>
                <a:lnTo>
                  <a:pt x="7221155" y="111298"/>
                </a:lnTo>
                <a:lnTo>
                  <a:pt x="7222496" y="96985"/>
                </a:lnTo>
                <a:lnTo>
                  <a:pt x="7224755" y="83552"/>
                </a:lnTo>
                <a:lnTo>
                  <a:pt x="7227949" y="70998"/>
                </a:lnTo>
                <a:lnTo>
                  <a:pt x="7232097" y="59325"/>
                </a:lnTo>
                <a:lnTo>
                  <a:pt x="7237218" y="48531"/>
                </a:lnTo>
                <a:lnTo>
                  <a:pt x="7243331" y="38618"/>
                </a:lnTo>
                <a:lnTo>
                  <a:pt x="7243828" y="87527"/>
                </a:lnTo>
                <a:lnTo>
                  <a:pt x="7241262" y="100182"/>
                </a:lnTo>
                <a:lnTo>
                  <a:pt x="7239658" y="113402"/>
                </a:lnTo>
                <a:lnTo>
                  <a:pt x="7239014" y="127148"/>
                </a:lnTo>
                <a:lnTo>
                  <a:pt x="7239000" y="129540"/>
                </a:lnTo>
                <a:lnTo>
                  <a:pt x="7237307" y="252300"/>
                </a:lnTo>
                <a:lnTo>
                  <a:pt x="7235952" y="249936"/>
                </a:lnTo>
                <a:lnTo>
                  <a:pt x="7230743" y="236780"/>
                </a:lnTo>
                <a:lnTo>
                  <a:pt x="7226646" y="225341"/>
                </a:lnTo>
                <a:lnTo>
                  <a:pt x="7225284" y="219455"/>
                </a:lnTo>
                <a:lnTo>
                  <a:pt x="7223105" y="207733"/>
                </a:lnTo>
                <a:lnTo>
                  <a:pt x="7221626" y="195312"/>
                </a:lnTo>
                <a:lnTo>
                  <a:pt x="7220845" y="182192"/>
                </a:lnTo>
                <a:close/>
              </a:path>
              <a:path w="7941564" h="379475">
                <a:moveTo>
                  <a:pt x="5298948" y="51816"/>
                </a:moveTo>
                <a:lnTo>
                  <a:pt x="5297423" y="54863"/>
                </a:lnTo>
                <a:lnTo>
                  <a:pt x="5294375" y="56387"/>
                </a:lnTo>
                <a:lnTo>
                  <a:pt x="5292852" y="57912"/>
                </a:lnTo>
                <a:lnTo>
                  <a:pt x="5286755" y="57912"/>
                </a:lnTo>
                <a:lnTo>
                  <a:pt x="5283707" y="54863"/>
                </a:lnTo>
                <a:lnTo>
                  <a:pt x="5280659" y="51816"/>
                </a:lnTo>
                <a:lnTo>
                  <a:pt x="5280659" y="9144"/>
                </a:lnTo>
                <a:lnTo>
                  <a:pt x="5454396" y="9144"/>
                </a:lnTo>
                <a:lnTo>
                  <a:pt x="5454396" y="39624"/>
                </a:lnTo>
                <a:lnTo>
                  <a:pt x="5378196" y="281940"/>
                </a:lnTo>
                <a:lnTo>
                  <a:pt x="5376671" y="286512"/>
                </a:lnTo>
                <a:lnTo>
                  <a:pt x="5375148" y="289559"/>
                </a:lnTo>
                <a:lnTo>
                  <a:pt x="5372100" y="291083"/>
                </a:lnTo>
                <a:lnTo>
                  <a:pt x="5370575" y="292608"/>
                </a:lnTo>
                <a:lnTo>
                  <a:pt x="5366003" y="292608"/>
                </a:lnTo>
                <a:lnTo>
                  <a:pt x="5362955" y="291083"/>
                </a:lnTo>
                <a:lnTo>
                  <a:pt x="5359907" y="288036"/>
                </a:lnTo>
                <a:lnTo>
                  <a:pt x="5358384" y="284987"/>
                </a:lnTo>
                <a:lnTo>
                  <a:pt x="5358384" y="281940"/>
                </a:lnTo>
                <a:lnTo>
                  <a:pt x="5359907" y="278891"/>
                </a:lnTo>
                <a:lnTo>
                  <a:pt x="5359907" y="277367"/>
                </a:lnTo>
                <a:lnTo>
                  <a:pt x="5434584" y="36575"/>
                </a:lnTo>
                <a:lnTo>
                  <a:pt x="5434584" y="27432"/>
                </a:lnTo>
                <a:lnTo>
                  <a:pt x="5298948" y="27432"/>
                </a:lnTo>
                <a:lnTo>
                  <a:pt x="5298948" y="51816"/>
                </a:lnTo>
                <a:close/>
              </a:path>
              <a:path w="7941564" h="379475">
                <a:moveTo>
                  <a:pt x="2788920" y="22859"/>
                </a:moveTo>
                <a:lnTo>
                  <a:pt x="2787395" y="21336"/>
                </a:lnTo>
                <a:lnTo>
                  <a:pt x="2787395" y="15240"/>
                </a:lnTo>
                <a:lnTo>
                  <a:pt x="2790444" y="12191"/>
                </a:lnTo>
                <a:lnTo>
                  <a:pt x="2791968" y="9144"/>
                </a:lnTo>
                <a:lnTo>
                  <a:pt x="2843784" y="9144"/>
                </a:lnTo>
                <a:lnTo>
                  <a:pt x="2843784" y="182879"/>
                </a:lnTo>
                <a:lnTo>
                  <a:pt x="2924555" y="115824"/>
                </a:lnTo>
                <a:lnTo>
                  <a:pt x="2910839" y="115824"/>
                </a:lnTo>
                <a:lnTo>
                  <a:pt x="2907792" y="114300"/>
                </a:lnTo>
                <a:lnTo>
                  <a:pt x="2904744" y="112775"/>
                </a:lnTo>
                <a:lnTo>
                  <a:pt x="2903220" y="111252"/>
                </a:lnTo>
                <a:lnTo>
                  <a:pt x="2903220" y="100583"/>
                </a:lnTo>
                <a:lnTo>
                  <a:pt x="2904744" y="99059"/>
                </a:lnTo>
                <a:lnTo>
                  <a:pt x="2907792" y="97536"/>
                </a:lnTo>
                <a:lnTo>
                  <a:pt x="2910839" y="96012"/>
                </a:lnTo>
                <a:lnTo>
                  <a:pt x="2980944" y="96012"/>
                </a:lnTo>
                <a:lnTo>
                  <a:pt x="2983992" y="97536"/>
                </a:lnTo>
                <a:lnTo>
                  <a:pt x="2987039" y="100583"/>
                </a:lnTo>
                <a:lnTo>
                  <a:pt x="2988563" y="103632"/>
                </a:lnTo>
                <a:lnTo>
                  <a:pt x="2988563" y="108204"/>
                </a:lnTo>
                <a:lnTo>
                  <a:pt x="2987039" y="111252"/>
                </a:lnTo>
                <a:lnTo>
                  <a:pt x="2983992" y="114300"/>
                </a:lnTo>
                <a:lnTo>
                  <a:pt x="2980944" y="115824"/>
                </a:lnTo>
                <a:lnTo>
                  <a:pt x="2953511" y="115824"/>
                </a:lnTo>
                <a:lnTo>
                  <a:pt x="2880360" y="176783"/>
                </a:lnTo>
                <a:lnTo>
                  <a:pt x="2973324" y="272796"/>
                </a:lnTo>
                <a:lnTo>
                  <a:pt x="3000755" y="272796"/>
                </a:lnTo>
                <a:lnTo>
                  <a:pt x="3003803" y="274320"/>
                </a:lnTo>
                <a:lnTo>
                  <a:pt x="3006852" y="277367"/>
                </a:lnTo>
                <a:lnTo>
                  <a:pt x="3008376" y="278891"/>
                </a:lnTo>
                <a:lnTo>
                  <a:pt x="3008376" y="284987"/>
                </a:lnTo>
                <a:lnTo>
                  <a:pt x="3006852" y="286512"/>
                </a:lnTo>
                <a:lnTo>
                  <a:pt x="3005328" y="289559"/>
                </a:lnTo>
                <a:lnTo>
                  <a:pt x="3003803" y="291083"/>
                </a:lnTo>
                <a:lnTo>
                  <a:pt x="2926079" y="291083"/>
                </a:lnTo>
                <a:lnTo>
                  <a:pt x="2924555" y="289559"/>
                </a:lnTo>
                <a:lnTo>
                  <a:pt x="2923032" y="286512"/>
                </a:lnTo>
                <a:lnTo>
                  <a:pt x="2921508" y="284987"/>
                </a:lnTo>
                <a:lnTo>
                  <a:pt x="2921508" y="278891"/>
                </a:lnTo>
                <a:lnTo>
                  <a:pt x="2924555" y="275844"/>
                </a:lnTo>
                <a:lnTo>
                  <a:pt x="2926079" y="274320"/>
                </a:lnTo>
                <a:lnTo>
                  <a:pt x="2929128" y="272796"/>
                </a:lnTo>
                <a:lnTo>
                  <a:pt x="2947416" y="272796"/>
                </a:lnTo>
                <a:lnTo>
                  <a:pt x="2866644" y="188975"/>
                </a:lnTo>
                <a:lnTo>
                  <a:pt x="2843784" y="207263"/>
                </a:lnTo>
                <a:lnTo>
                  <a:pt x="2843784" y="291083"/>
                </a:lnTo>
                <a:lnTo>
                  <a:pt x="2791968" y="291083"/>
                </a:lnTo>
                <a:lnTo>
                  <a:pt x="2790444" y="289559"/>
                </a:lnTo>
                <a:lnTo>
                  <a:pt x="2788920" y="286512"/>
                </a:lnTo>
                <a:lnTo>
                  <a:pt x="2787395" y="284987"/>
                </a:lnTo>
                <a:lnTo>
                  <a:pt x="2787395" y="278891"/>
                </a:lnTo>
                <a:lnTo>
                  <a:pt x="2790444" y="275844"/>
                </a:lnTo>
                <a:lnTo>
                  <a:pt x="2791968" y="274320"/>
                </a:lnTo>
                <a:lnTo>
                  <a:pt x="2795016" y="272796"/>
                </a:lnTo>
                <a:lnTo>
                  <a:pt x="2825495" y="272796"/>
                </a:lnTo>
                <a:lnTo>
                  <a:pt x="2825495" y="27432"/>
                </a:lnTo>
                <a:lnTo>
                  <a:pt x="2791968" y="27432"/>
                </a:lnTo>
                <a:lnTo>
                  <a:pt x="2790444" y="25908"/>
                </a:lnTo>
                <a:lnTo>
                  <a:pt x="2788920" y="22859"/>
                </a:lnTo>
                <a:close/>
              </a:path>
              <a:path w="7941564" h="379475">
                <a:moveTo>
                  <a:pt x="7670291" y="278891"/>
                </a:moveTo>
                <a:lnTo>
                  <a:pt x="7670291" y="284987"/>
                </a:lnTo>
                <a:lnTo>
                  <a:pt x="7668768" y="286512"/>
                </a:lnTo>
                <a:lnTo>
                  <a:pt x="7667243" y="289559"/>
                </a:lnTo>
                <a:lnTo>
                  <a:pt x="7664196" y="291083"/>
                </a:lnTo>
                <a:lnTo>
                  <a:pt x="7501128" y="291083"/>
                </a:lnTo>
                <a:lnTo>
                  <a:pt x="7498080" y="289559"/>
                </a:lnTo>
                <a:lnTo>
                  <a:pt x="7496555" y="286512"/>
                </a:lnTo>
                <a:lnTo>
                  <a:pt x="7495032" y="284987"/>
                </a:lnTo>
                <a:lnTo>
                  <a:pt x="7495032" y="278891"/>
                </a:lnTo>
                <a:lnTo>
                  <a:pt x="7498080" y="275844"/>
                </a:lnTo>
                <a:lnTo>
                  <a:pt x="7501128" y="274320"/>
                </a:lnTo>
                <a:lnTo>
                  <a:pt x="7504175" y="272796"/>
                </a:lnTo>
                <a:lnTo>
                  <a:pt x="7572755" y="272796"/>
                </a:lnTo>
                <a:lnTo>
                  <a:pt x="7572755" y="30479"/>
                </a:lnTo>
                <a:lnTo>
                  <a:pt x="7511796" y="50291"/>
                </a:lnTo>
                <a:lnTo>
                  <a:pt x="7508748" y="51816"/>
                </a:lnTo>
                <a:lnTo>
                  <a:pt x="7502652" y="51816"/>
                </a:lnTo>
                <a:lnTo>
                  <a:pt x="7501128" y="50291"/>
                </a:lnTo>
                <a:lnTo>
                  <a:pt x="7498080" y="48767"/>
                </a:lnTo>
                <a:lnTo>
                  <a:pt x="7496555" y="45720"/>
                </a:lnTo>
                <a:lnTo>
                  <a:pt x="7496555" y="39624"/>
                </a:lnTo>
                <a:lnTo>
                  <a:pt x="7498080" y="36575"/>
                </a:lnTo>
                <a:lnTo>
                  <a:pt x="7501128" y="33528"/>
                </a:lnTo>
                <a:lnTo>
                  <a:pt x="7505700" y="32004"/>
                </a:lnTo>
                <a:lnTo>
                  <a:pt x="7592568" y="4571"/>
                </a:lnTo>
                <a:lnTo>
                  <a:pt x="7592568" y="272796"/>
                </a:lnTo>
                <a:lnTo>
                  <a:pt x="7661148" y="272796"/>
                </a:lnTo>
                <a:lnTo>
                  <a:pt x="7664196" y="274320"/>
                </a:lnTo>
                <a:lnTo>
                  <a:pt x="7667243" y="275844"/>
                </a:lnTo>
                <a:lnTo>
                  <a:pt x="7670291" y="278891"/>
                </a:lnTo>
                <a:close/>
              </a:path>
              <a:path w="7941564" h="379475">
                <a:moveTo>
                  <a:pt x="5875442" y="102787"/>
                </a:moveTo>
                <a:lnTo>
                  <a:pt x="5871617" y="115052"/>
                </a:lnTo>
                <a:lnTo>
                  <a:pt x="5869005" y="127846"/>
                </a:lnTo>
                <a:lnTo>
                  <a:pt x="5867626" y="141149"/>
                </a:lnTo>
                <a:lnTo>
                  <a:pt x="5867400" y="149352"/>
                </a:lnTo>
                <a:lnTo>
                  <a:pt x="5867400" y="161544"/>
                </a:lnTo>
                <a:lnTo>
                  <a:pt x="5868923" y="172212"/>
                </a:lnTo>
                <a:lnTo>
                  <a:pt x="5877027" y="160470"/>
                </a:lnTo>
                <a:lnTo>
                  <a:pt x="5885546" y="150098"/>
                </a:lnTo>
                <a:lnTo>
                  <a:pt x="5894345" y="141367"/>
                </a:lnTo>
                <a:lnTo>
                  <a:pt x="5903289" y="134547"/>
                </a:lnTo>
                <a:lnTo>
                  <a:pt x="5909839" y="152524"/>
                </a:lnTo>
                <a:lnTo>
                  <a:pt x="5902452" y="158496"/>
                </a:lnTo>
                <a:lnTo>
                  <a:pt x="5895922" y="165793"/>
                </a:lnTo>
                <a:lnTo>
                  <a:pt x="5889150" y="174867"/>
                </a:lnTo>
                <a:lnTo>
                  <a:pt x="5881895" y="185960"/>
                </a:lnTo>
                <a:lnTo>
                  <a:pt x="5873913" y="199315"/>
                </a:lnTo>
                <a:lnTo>
                  <a:pt x="5871971" y="202691"/>
                </a:lnTo>
                <a:lnTo>
                  <a:pt x="5871694" y="255762"/>
                </a:lnTo>
                <a:lnTo>
                  <a:pt x="5865350" y="243776"/>
                </a:lnTo>
                <a:lnTo>
                  <a:pt x="5859076" y="225879"/>
                </a:lnTo>
                <a:lnTo>
                  <a:pt x="5855758" y="213933"/>
                </a:lnTo>
                <a:lnTo>
                  <a:pt x="5852929" y="201823"/>
                </a:lnTo>
                <a:lnTo>
                  <a:pt x="5850643" y="189468"/>
                </a:lnTo>
                <a:lnTo>
                  <a:pt x="5848954" y="176784"/>
                </a:lnTo>
                <a:lnTo>
                  <a:pt x="5847918" y="163691"/>
                </a:lnTo>
                <a:lnTo>
                  <a:pt x="5847587" y="150875"/>
                </a:lnTo>
                <a:lnTo>
                  <a:pt x="5848065" y="137658"/>
                </a:lnTo>
                <a:lnTo>
                  <a:pt x="5849536" y="124949"/>
                </a:lnTo>
                <a:lnTo>
                  <a:pt x="5852057" y="112634"/>
                </a:lnTo>
                <a:lnTo>
                  <a:pt x="5855687" y="100597"/>
                </a:lnTo>
                <a:lnTo>
                  <a:pt x="5860483" y="88723"/>
                </a:lnTo>
                <a:lnTo>
                  <a:pt x="5868351" y="72380"/>
                </a:lnTo>
                <a:lnTo>
                  <a:pt x="5875219" y="61543"/>
                </a:lnTo>
                <a:lnTo>
                  <a:pt x="5882967" y="51310"/>
                </a:lnTo>
                <a:lnTo>
                  <a:pt x="5890259" y="42671"/>
                </a:lnTo>
                <a:lnTo>
                  <a:pt x="5899776" y="34196"/>
                </a:lnTo>
                <a:lnTo>
                  <a:pt x="5910129" y="26692"/>
                </a:lnTo>
                <a:lnTo>
                  <a:pt x="5921044" y="20025"/>
                </a:lnTo>
                <a:lnTo>
                  <a:pt x="5932250" y="14058"/>
                </a:lnTo>
                <a:lnTo>
                  <a:pt x="5944951" y="8803"/>
                </a:lnTo>
                <a:lnTo>
                  <a:pt x="5957095" y="5055"/>
                </a:lnTo>
                <a:lnTo>
                  <a:pt x="5969487" y="2597"/>
                </a:lnTo>
                <a:lnTo>
                  <a:pt x="5982251" y="1552"/>
                </a:lnTo>
                <a:lnTo>
                  <a:pt x="5984748" y="1524"/>
                </a:lnTo>
                <a:lnTo>
                  <a:pt x="5998186" y="2799"/>
                </a:lnTo>
                <a:lnTo>
                  <a:pt x="6010261" y="6273"/>
                </a:lnTo>
                <a:lnTo>
                  <a:pt x="6016752" y="9144"/>
                </a:lnTo>
                <a:lnTo>
                  <a:pt x="6019800" y="12191"/>
                </a:lnTo>
                <a:lnTo>
                  <a:pt x="6021323" y="15240"/>
                </a:lnTo>
                <a:lnTo>
                  <a:pt x="6021323" y="24383"/>
                </a:lnTo>
                <a:lnTo>
                  <a:pt x="6018275" y="27432"/>
                </a:lnTo>
                <a:lnTo>
                  <a:pt x="6009132" y="27432"/>
                </a:lnTo>
                <a:lnTo>
                  <a:pt x="6006084" y="25908"/>
                </a:lnTo>
                <a:lnTo>
                  <a:pt x="5999987" y="22859"/>
                </a:lnTo>
                <a:lnTo>
                  <a:pt x="5992368" y="21336"/>
                </a:lnTo>
                <a:lnTo>
                  <a:pt x="5983223" y="21336"/>
                </a:lnTo>
                <a:lnTo>
                  <a:pt x="5970967" y="22080"/>
                </a:lnTo>
                <a:lnTo>
                  <a:pt x="5958922" y="24329"/>
                </a:lnTo>
                <a:lnTo>
                  <a:pt x="5947114" y="28111"/>
                </a:lnTo>
                <a:lnTo>
                  <a:pt x="5935571" y="33451"/>
                </a:lnTo>
                <a:lnTo>
                  <a:pt x="5924317" y="40375"/>
                </a:lnTo>
                <a:lnTo>
                  <a:pt x="5913380" y="48910"/>
                </a:lnTo>
                <a:lnTo>
                  <a:pt x="5902785" y="59082"/>
                </a:lnTo>
                <a:lnTo>
                  <a:pt x="5893984" y="69375"/>
                </a:lnTo>
                <a:lnTo>
                  <a:pt x="5886646" y="79928"/>
                </a:lnTo>
                <a:lnTo>
                  <a:pt x="5880459" y="91072"/>
                </a:lnTo>
                <a:lnTo>
                  <a:pt x="5875442" y="102787"/>
                </a:lnTo>
                <a:close/>
              </a:path>
              <a:path w="7941564" h="379475">
                <a:moveTo>
                  <a:pt x="2368295" y="275844"/>
                </a:moveTo>
                <a:lnTo>
                  <a:pt x="2369820" y="274320"/>
                </a:lnTo>
                <a:lnTo>
                  <a:pt x="2372868" y="272796"/>
                </a:lnTo>
                <a:lnTo>
                  <a:pt x="2394203" y="272796"/>
                </a:lnTo>
                <a:lnTo>
                  <a:pt x="2394203" y="156971"/>
                </a:lnTo>
                <a:lnTo>
                  <a:pt x="2392510" y="143807"/>
                </a:lnTo>
                <a:lnTo>
                  <a:pt x="2387180" y="132442"/>
                </a:lnTo>
                <a:lnTo>
                  <a:pt x="2378963" y="123444"/>
                </a:lnTo>
                <a:lnTo>
                  <a:pt x="2369571" y="116137"/>
                </a:lnTo>
                <a:lnTo>
                  <a:pt x="2357968" y="110957"/>
                </a:lnTo>
                <a:lnTo>
                  <a:pt x="2344399" y="108393"/>
                </a:lnTo>
                <a:lnTo>
                  <a:pt x="2339339" y="108204"/>
                </a:lnTo>
                <a:lnTo>
                  <a:pt x="2325901" y="109479"/>
                </a:lnTo>
                <a:lnTo>
                  <a:pt x="2313826" y="112953"/>
                </a:lnTo>
                <a:lnTo>
                  <a:pt x="2307336" y="115824"/>
                </a:lnTo>
                <a:lnTo>
                  <a:pt x="2300472" y="121044"/>
                </a:lnTo>
                <a:lnTo>
                  <a:pt x="2292407" y="128329"/>
                </a:lnTo>
                <a:lnTo>
                  <a:pt x="2282915" y="137792"/>
                </a:lnTo>
                <a:lnTo>
                  <a:pt x="2271769" y="149546"/>
                </a:lnTo>
                <a:lnTo>
                  <a:pt x="2267711" y="153924"/>
                </a:lnTo>
                <a:lnTo>
                  <a:pt x="2267711" y="272796"/>
                </a:lnTo>
                <a:lnTo>
                  <a:pt x="2293620" y="272796"/>
                </a:lnTo>
                <a:lnTo>
                  <a:pt x="2298192" y="274320"/>
                </a:lnTo>
                <a:lnTo>
                  <a:pt x="2301239" y="277367"/>
                </a:lnTo>
                <a:lnTo>
                  <a:pt x="2302763" y="278891"/>
                </a:lnTo>
                <a:lnTo>
                  <a:pt x="2302763" y="284987"/>
                </a:lnTo>
                <a:lnTo>
                  <a:pt x="2301239" y="286512"/>
                </a:lnTo>
                <a:lnTo>
                  <a:pt x="2299716" y="289559"/>
                </a:lnTo>
                <a:lnTo>
                  <a:pt x="2298192" y="291083"/>
                </a:lnTo>
                <a:lnTo>
                  <a:pt x="2220468" y="291083"/>
                </a:lnTo>
                <a:lnTo>
                  <a:pt x="2218944" y="289559"/>
                </a:lnTo>
                <a:lnTo>
                  <a:pt x="2215895" y="286512"/>
                </a:lnTo>
                <a:lnTo>
                  <a:pt x="2215895" y="277367"/>
                </a:lnTo>
                <a:lnTo>
                  <a:pt x="2218944" y="275844"/>
                </a:lnTo>
                <a:lnTo>
                  <a:pt x="2220468" y="274320"/>
                </a:lnTo>
                <a:lnTo>
                  <a:pt x="2223516" y="272796"/>
                </a:lnTo>
                <a:lnTo>
                  <a:pt x="2249424" y="272796"/>
                </a:lnTo>
                <a:lnTo>
                  <a:pt x="2249424" y="115824"/>
                </a:lnTo>
                <a:lnTo>
                  <a:pt x="2229611" y="115824"/>
                </a:lnTo>
                <a:lnTo>
                  <a:pt x="2225039" y="114300"/>
                </a:lnTo>
                <a:lnTo>
                  <a:pt x="2221992" y="111252"/>
                </a:lnTo>
                <a:lnTo>
                  <a:pt x="2220468" y="108204"/>
                </a:lnTo>
                <a:lnTo>
                  <a:pt x="2220468" y="103632"/>
                </a:lnTo>
                <a:lnTo>
                  <a:pt x="2221992" y="100583"/>
                </a:lnTo>
                <a:lnTo>
                  <a:pt x="2225039" y="97536"/>
                </a:lnTo>
                <a:lnTo>
                  <a:pt x="2229611" y="96012"/>
                </a:lnTo>
                <a:lnTo>
                  <a:pt x="2267711" y="96012"/>
                </a:lnTo>
                <a:lnTo>
                  <a:pt x="2267711" y="124967"/>
                </a:lnTo>
                <a:lnTo>
                  <a:pt x="2278789" y="114596"/>
                </a:lnTo>
                <a:lnTo>
                  <a:pt x="2289160" y="106341"/>
                </a:lnTo>
                <a:lnTo>
                  <a:pt x="2298827" y="100203"/>
                </a:lnTo>
                <a:lnTo>
                  <a:pt x="2315695" y="93461"/>
                </a:lnTo>
                <a:lnTo>
                  <a:pt x="2328158" y="90803"/>
                </a:lnTo>
                <a:lnTo>
                  <a:pt x="2340863" y="89916"/>
                </a:lnTo>
                <a:lnTo>
                  <a:pt x="2353668" y="90807"/>
                </a:lnTo>
                <a:lnTo>
                  <a:pt x="2366194" y="93483"/>
                </a:lnTo>
                <a:lnTo>
                  <a:pt x="2378162" y="97942"/>
                </a:lnTo>
                <a:lnTo>
                  <a:pt x="2389468" y="105859"/>
                </a:lnTo>
                <a:lnTo>
                  <a:pt x="2398448" y="115480"/>
                </a:lnTo>
                <a:lnTo>
                  <a:pt x="2403347" y="121920"/>
                </a:lnTo>
                <a:lnTo>
                  <a:pt x="2408994" y="134131"/>
                </a:lnTo>
                <a:lnTo>
                  <a:pt x="2411978" y="146342"/>
                </a:lnTo>
                <a:lnTo>
                  <a:pt x="2412492" y="153924"/>
                </a:lnTo>
                <a:lnTo>
                  <a:pt x="2412492" y="272796"/>
                </a:lnTo>
                <a:lnTo>
                  <a:pt x="2433828" y="272796"/>
                </a:lnTo>
                <a:lnTo>
                  <a:pt x="2436876" y="274320"/>
                </a:lnTo>
                <a:lnTo>
                  <a:pt x="2439924" y="277367"/>
                </a:lnTo>
                <a:lnTo>
                  <a:pt x="2441447" y="278891"/>
                </a:lnTo>
                <a:lnTo>
                  <a:pt x="2441447" y="284987"/>
                </a:lnTo>
                <a:lnTo>
                  <a:pt x="2439924" y="286512"/>
                </a:lnTo>
                <a:lnTo>
                  <a:pt x="2438400" y="289559"/>
                </a:lnTo>
                <a:lnTo>
                  <a:pt x="2436876" y="291083"/>
                </a:lnTo>
                <a:lnTo>
                  <a:pt x="2369820" y="291083"/>
                </a:lnTo>
                <a:lnTo>
                  <a:pt x="2368295" y="289559"/>
                </a:lnTo>
                <a:lnTo>
                  <a:pt x="2366771" y="286512"/>
                </a:lnTo>
                <a:lnTo>
                  <a:pt x="2365247" y="284987"/>
                </a:lnTo>
                <a:lnTo>
                  <a:pt x="2365247" y="278891"/>
                </a:lnTo>
                <a:lnTo>
                  <a:pt x="2368295" y="275844"/>
                </a:lnTo>
                <a:close/>
              </a:path>
              <a:path w="7941564" h="379475">
                <a:moveTo>
                  <a:pt x="2034539" y="48767"/>
                </a:moveTo>
                <a:lnTo>
                  <a:pt x="2034539" y="0"/>
                </a:lnTo>
                <a:lnTo>
                  <a:pt x="2063495" y="0"/>
                </a:lnTo>
                <a:lnTo>
                  <a:pt x="2063495" y="48767"/>
                </a:lnTo>
                <a:lnTo>
                  <a:pt x="2034539" y="48767"/>
                </a:lnTo>
                <a:close/>
              </a:path>
              <a:path w="7941564" h="379475">
                <a:moveTo>
                  <a:pt x="6444996" y="111252"/>
                </a:moveTo>
                <a:lnTo>
                  <a:pt x="6451091" y="105155"/>
                </a:lnTo>
                <a:lnTo>
                  <a:pt x="6457187" y="99059"/>
                </a:lnTo>
                <a:lnTo>
                  <a:pt x="6464807" y="96012"/>
                </a:lnTo>
                <a:lnTo>
                  <a:pt x="6489191" y="96012"/>
                </a:lnTo>
                <a:lnTo>
                  <a:pt x="6496812" y="99059"/>
                </a:lnTo>
                <a:lnTo>
                  <a:pt x="6502907" y="105155"/>
                </a:lnTo>
                <a:lnTo>
                  <a:pt x="6507480" y="111252"/>
                </a:lnTo>
                <a:lnTo>
                  <a:pt x="6510528" y="118871"/>
                </a:lnTo>
                <a:lnTo>
                  <a:pt x="6510528" y="135636"/>
                </a:lnTo>
                <a:lnTo>
                  <a:pt x="6507480" y="143255"/>
                </a:lnTo>
                <a:lnTo>
                  <a:pt x="6501384" y="149352"/>
                </a:lnTo>
                <a:lnTo>
                  <a:pt x="6495287" y="155448"/>
                </a:lnTo>
                <a:lnTo>
                  <a:pt x="6489191" y="158496"/>
                </a:lnTo>
                <a:lnTo>
                  <a:pt x="6463284" y="158496"/>
                </a:lnTo>
                <a:lnTo>
                  <a:pt x="6457187" y="155448"/>
                </a:lnTo>
                <a:lnTo>
                  <a:pt x="6451091" y="149352"/>
                </a:lnTo>
                <a:lnTo>
                  <a:pt x="6444996" y="143255"/>
                </a:lnTo>
                <a:lnTo>
                  <a:pt x="6441948" y="135636"/>
                </a:lnTo>
                <a:lnTo>
                  <a:pt x="6441948" y="118871"/>
                </a:lnTo>
                <a:lnTo>
                  <a:pt x="6444996" y="111252"/>
                </a:lnTo>
                <a:close/>
              </a:path>
              <a:path w="7941564" h="379475">
                <a:moveTo>
                  <a:pt x="6939041" y="254991"/>
                </a:moveTo>
                <a:lnTo>
                  <a:pt x="6948449" y="246330"/>
                </a:lnTo>
                <a:lnTo>
                  <a:pt x="6957847" y="237669"/>
                </a:lnTo>
                <a:lnTo>
                  <a:pt x="6967230" y="229008"/>
                </a:lnTo>
                <a:lnTo>
                  <a:pt x="6976592" y="220347"/>
                </a:lnTo>
                <a:lnTo>
                  <a:pt x="6985928" y="211686"/>
                </a:lnTo>
                <a:lnTo>
                  <a:pt x="6995234" y="203025"/>
                </a:lnTo>
                <a:lnTo>
                  <a:pt x="7004505" y="194364"/>
                </a:lnTo>
                <a:lnTo>
                  <a:pt x="7013734" y="185703"/>
                </a:lnTo>
                <a:lnTo>
                  <a:pt x="7022917" y="177042"/>
                </a:lnTo>
                <a:lnTo>
                  <a:pt x="7032049" y="168381"/>
                </a:lnTo>
                <a:lnTo>
                  <a:pt x="7041125" y="159720"/>
                </a:lnTo>
                <a:lnTo>
                  <a:pt x="7053910" y="146750"/>
                </a:lnTo>
                <a:lnTo>
                  <a:pt x="7063406" y="136728"/>
                </a:lnTo>
                <a:lnTo>
                  <a:pt x="7071179" y="128430"/>
                </a:lnTo>
                <a:lnTo>
                  <a:pt x="7077455" y="121920"/>
                </a:lnTo>
                <a:lnTo>
                  <a:pt x="7083552" y="114300"/>
                </a:lnTo>
                <a:lnTo>
                  <a:pt x="7088123" y="106679"/>
                </a:lnTo>
                <a:lnTo>
                  <a:pt x="7089648" y="100583"/>
                </a:lnTo>
                <a:lnTo>
                  <a:pt x="7092696" y="94487"/>
                </a:lnTo>
                <a:lnTo>
                  <a:pt x="7092696" y="82296"/>
                </a:lnTo>
                <a:lnTo>
                  <a:pt x="7091327" y="69851"/>
                </a:lnTo>
                <a:lnTo>
                  <a:pt x="7087222" y="57781"/>
                </a:lnTo>
                <a:lnTo>
                  <a:pt x="7080379" y="46459"/>
                </a:lnTo>
                <a:lnTo>
                  <a:pt x="7074407" y="39624"/>
                </a:lnTo>
                <a:lnTo>
                  <a:pt x="7064058" y="31792"/>
                </a:lnTo>
                <a:lnTo>
                  <a:pt x="7052900" y="26136"/>
                </a:lnTo>
                <a:lnTo>
                  <a:pt x="7040668" y="22654"/>
                </a:lnTo>
                <a:lnTo>
                  <a:pt x="7027097" y="21347"/>
                </a:lnTo>
                <a:lnTo>
                  <a:pt x="7025639" y="21336"/>
                </a:lnTo>
                <a:lnTo>
                  <a:pt x="7012754" y="22437"/>
                </a:lnTo>
                <a:lnTo>
                  <a:pt x="7000285" y="25740"/>
                </a:lnTo>
                <a:lnTo>
                  <a:pt x="6988648" y="31246"/>
                </a:lnTo>
                <a:lnTo>
                  <a:pt x="6982968" y="35052"/>
                </a:lnTo>
                <a:lnTo>
                  <a:pt x="6972456" y="43783"/>
                </a:lnTo>
                <a:lnTo>
                  <a:pt x="6964596" y="53841"/>
                </a:lnTo>
                <a:lnTo>
                  <a:pt x="6958937" y="64999"/>
                </a:lnTo>
                <a:lnTo>
                  <a:pt x="6957059" y="70104"/>
                </a:lnTo>
                <a:lnTo>
                  <a:pt x="6957059" y="74675"/>
                </a:lnTo>
                <a:lnTo>
                  <a:pt x="6954012" y="77724"/>
                </a:lnTo>
                <a:lnTo>
                  <a:pt x="6944868" y="79248"/>
                </a:lnTo>
                <a:lnTo>
                  <a:pt x="6938771" y="73152"/>
                </a:lnTo>
                <a:lnTo>
                  <a:pt x="6938771" y="71628"/>
                </a:lnTo>
                <a:lnTo>
                  <a:pt x="6940736" y="61504"/>
                </a:lnTo>
                <a:lnTo>
                  <a:pt x="6946277" y="49172"/>
                </a:lnTo>
                <a:lnTo>
                  <a:pt x="6950964" y="41148"/>
                </a:lnTo>
                <a:lnTo>
                  <a:pt x="6958482" y="31138"/>
                </a:lnTo>
                <a:lnTo>
                  <a:pt x="6967584" y="22478"/>
                </a:lnTo>
                <a:lnTo>
                  <a:pt x="6978270" y="14936"/>
                </a:lnTo>
                <a:lnTo>
                  <a:pt x="6995156" y="7366"/>
                </a:lnTo>
                <a:lnTo>
                  <a:pt x="7007667" y="3742"/>
                </a:lnTo>
                <a:lnTo>
                  <a:pt x="7020059" y="1762"/>
                </a:lnTo>
                <a:lnTo>
                  <a:pt x="7025639" y="1524"/>
                </a:lnTo>
                <a:lnTo>
                  <a:pt x="7039287" y="2528"/>
                </a:lnTo>
                <a:lnTo>
                  <a:pt x="7051975" y="5453"/>
                </a:lnTo>
                <a:lnTo>
                  <a:pt x="7063768" y="10165"/>
                </a:lnTo>
                <a:lnTo>
                  <a:pt x="7074734" y="16534"/>
                </a:lnTo>
                <a:lnTo>
                  <a:pt x="7084938" y="24426"/>
                </a:lnTo>
                <a:lnTo>
                  <a:pt x="7095922" y="36405"/>
                </a:lnTo>
                <a:lnTo>
                  <a:pt x="7103250" y="47363"/>
                </a:lnTo>
                <a:lnTo>
                  <a:pt x="7108507" y="58862"/>
                </a:lnTo>
                <a:lnTo>
                  <a:pt x="7111614" y="70978"/>
                </a:lnTo>
                <a:lnTo>
                  <a:pt x="7112507" y="82296"/>
                </a:lnTo>
                <a:lnTo>
                  <a:pt x="7112507" y="91440"/>
                </a:lnTo>
                <a:lnTo>
                  <a:pt x="7110984" y="99059"/>
                </a:lnTo>
                <a:lnTo>
                  <a:pt x="7107936" y="106679"/>
                </a:lnTo>
                <a:lnTo>
                  <a:pt x="7102542" y="117570"/>
                </a:lnTo>
                <a:lnTo>
                  <a:pt x="7095073" y="128460"/>
                </a:lnTo>
                <a:lnTo>
                  <a:pt x="7088187" y="136591"/>
                </a:lnTo>
                <a:lnTo>
                  <a:pt x="7080578" y="144993"/>
                </a:lnTo>
                <a:lnTo>
                  <a:pt x="7071278" y="154635"/>
                </a:lnTo>
                <a:lnTo>
                  <a:pt x="7060177" y="165402"/>
                </a:lnTo>
                <a:lnTo>
                  <a:pt x="7056120" y="169163"/>
                </a:lnTo>
                <a:lnTo>
                  <a:pt x="7044969" y="180249"/>
                </a:lnTo>
                <a:lnTo>
                  <a:pt x="7034157" y="190875"/>
                </a:lnTo>
                <a:lnTo>
                  <a:pt x="7023690" y="201045"/>
                </a:lnTo>
                <a:lnTo>
                  <a:pt x="7013573" y="210765"/>
                </a:lnTo>
                <a:lnTo>
                  <a:pt x="7003812" y="220043"/>
                </a:lnTo>
                <a:lnTo>
                  <a:pt x="6994412" y="228882"/>
                </a:lnTo>
                <a:lnTo>
                  <a:pt x="6985380" y="237289"/>
                </a:lnTo>
                <a:lnTo>
                  <a:pt x="6976721" y="245269"/>
                </a:lnTo>
                <a:lnTo>
                  <a:pt x="6968440" y="252828"/>
                </a:lnTo>
                <a:lnTo>
                  <a:pt x="6960544" y="259972"/>
                </a:lnTo>
                <a:lnTo>
                  <a:pt x="6953037" y="266707"/>
                </a:lnTo>
                <a:lnTo>
                  <a:pt x="6947916" y="271271"/>
                </a:lnTo>
                <a:lnTo>
                  <a:pt x="6947916" y="272796"/>
                </a:lnTo>
                <a:lnTo>
                  <a:pt x="7094220" y="272796"/>
                </a:lnTo>
                <a:lnTo>
                  <a:pt x="7094220" y="257555"/>
                </a:lnTo>
                <a:lnTo>
                  <a:pt x="7097268" y="254508"/>
                </a:lnTo>
                <a:lnTo>
                  <a:pt x="7100316" y="252983"/>
                </a:lnTo>
                <a:lnTo>
                  <a:pt x="7106412" y="252983"/>
                </a:lnTo>
                <a:lnTo>
                  <a:pt x="7109459" y="256032"/>
                </a:lnTo>
                <a:lnTo>
                  <a:pt x="7112507" y="257555"/>
                </a:lnTo>
                <a:lnTo>
                  <a:pt x="7112507" y="291083"/>
                </a:lnTo>
                <a:lnTo>
                  <a:pt x="6929628" y="291083"/>
                </a:lnTo>
                <a:lnTo>
                  <a:pt x="6929628" y="263652"/>
                </a:lnTo>
                <a:lnTo>
                  <a:pt x="6939041" y="254991"/>
                </a:lnTo>
                <a:close/>
              </a:path>
              <a:path w="7941564" h="379475">
                <a:moveTo>
                  <a:pt x="7768097" y="254991"/>
                </a:moveTo>
                <a:lnTo>
                  <a:pt x="7777505" y="246330"/>
                </a:lnTo>
                <a:lnTo>
                  <a:pt x="7786903" y="237669"/>
                </a:lnTo>
                <a:lnTo>
                  <a:pt x="7796286" y="229008"/>
                </a:lnTo>
                <a:lnTo>
                  <a:pt x="7805648" y="220347"/>
                </a:lnTo>
                <a:lnTo>
                  <a:pt x="7814984" y="211686"/>
                </a:lnTo>
                <a:lnTo>
                  <a:pt x="7824290" y="203025"/>
                </a:lnTo>
                <a:lnTo>
                  <a:pt x="7833560" y="194364"/>
                </a:lnTo>
                <a:lnTo>
                  <a:pt x="7842790" y="185703"/>
                </a:lnTo>
                <a:lnTo>
                  <a:pt x="7851973" y="177042"/>
                </a:lnTo>
                <a:lnTo>
                  <a:pt x="7861105" y="168381"/>
                </a:lnTo>
                <a:lnTo>
                  <a:pt x="7870181" y="159720"/>
                </a:lnTo>
                <a:lnTo>
                  <a:pt x="7882966" y="146750"/>
                </a:lnTo>
                <a:lnTo>
                  <a:pt x="7892462" y="136728"/>
                </a:lnTo>
                <a:lnTo>
                  <a:pt x="7900235" y="128430"/>
                </a:lnTo>
                <a:lnTo>
                  <a:pt x="7906512" y="121920"/>
                </a:lnTo>
                <a:lnTo>
                  <a:pt x="7912607" y="114300"/>
                </a:lnTo>
                <a:lnTo>
                  <a:pt x="7917180" y="106679"/>
                </a:lnTo>
                <a:lnTo>
                  <a:pt x="7918703" y="100583"/>
                </a:lnTo>
                <a:lnTo>
                  <a:pt x="7921752" y="94487"/>
                </a:lnTo>
                <a:lnTo>
                  <a:pt x="7921752" y="82296"/>
                </a:lnTo>
                <a:lnTo>
                  <a:pt x="7920383" y="69851"/>
                </a:lnTo>
                <a:lnTo>
                  <a:pt x="7916277" y="57781"/>
                </a:lnTo>
                <a:lnTo>
                  <a:pt x="7909435" y="46459"/>
                </a:lnTo>
                <a:lnTo>
                  <a:pt x="7903464" y="39624"/>
                </a:lnTo>
                <a:lnTo>
                  <a:pt x="7893114" y="31792"/>
                </a:lnTo>
                <a:lnTo>
                  <a:pt x="7881956" y="26136"/>
                </a:lnTo>
                <a:lnTo>
                  <a:pt x="7869724" y="22654"/>
                </a:lnTo>
                <a:lnTo>
                  <a:pt x="7856153" y="21347"/>
                </a:lnTo>
                <a:lnTo>
                  <a:pt x="7854696" y="21336"/>
                </a:lnTo>
                <a:lnTo>
                  <a:pt x="7841811" y="22437"/>
                </a:lnTo>
                <a:lnTo>
                  <a:pt x="7829342" y="25740"/>
                </a:lnTo>
                <a:lnTo>
                  <a:pt x="7817705" y="31246"/>
                </a:lnTo>
                <a:lnTo>
                  <a:pt x="7812023" y="35052"/>
                </a:lnTo>
                <a:lnTo>
                  <a:pt x="7801511" y="43783"/>
                </a:lnTo>
                <a:lnTo>
                  <a:pt x="7793652" y="53841"/>
                </a:lnTo>
                <a:lnTo>
                  <a:pt x="7787993" y="64999"/>
                </a:lnTo>
                <a:lnTo>
                  <a:pt x="7786116" y="70104"/>
                </a:lnTo>
                <a:lnTo>
                  <a:pt x="7786116" y="74675"/>
                </a:lnTo>
                <a:lnTo>
                  <a:pt x="7783068" y="77724"/>
                </a:lnTo>
                <a:lnTo>
                  <a:pt x="7773923" y="79248"/>
                </a:lnTo>
                <a:lnTo>
                  <a:pt x="7767828" y="73152"/>
                </a:lnTo>
                <a:lnTo>
                  <a:pt x="7767828" y="71628"/>
                </a:lnTo>
                <a:lnTo>
                  <a:pt x="7769792" y="61503"/>
                </a:lnTo>
                <a:lnTo>
                  <a:pt x="7775333" y="49172"/>
                </a:lnTo>
                <a:lnTo>
                  <a:pt x="7780020" y="41148"/>
                </a:lnTo>
                <a:lnTo>
                  <a:pt x="7787538" y="31138"/>
                </a:lnTo>
                <a:lnTo>
                  <a:pt x="7796640" y="22478"/>
                </a:lnTo>
                <a:lnTo>
                  <a:pt x="7807326" y="14936"/>
                </a:lnTo>
                <a:lnTo>
                  <a:pt x="7824212" y="7366"/>
                </a:lnTo>
                <a:lnTo>
                  <a:pt x="7836723" y="3742"/>
                </a:lnTo>
                <a:lnTo>
                  <a:pt x="7849115" y="1762"/>
                </a:lnTo>
                <a:lnTo>
                  <a:pt x="7854696" y="1524"/>
                </a:lnTo>
                <a:lnTo>
                  <a:pt x="7868344" y="2528"/>
                </a:lnTo>
                <a:lnTo>
                  <a:pt x="7881031" y="5453"/>
                </a:lnTo>
                <a:lnTo>
                  <a:pt x="7892825" y="10166"/>
                </a:lnTo>
                <a:lnTo>
                  <a:pt x="7903790" y="16534"/>
                </a:lnTo>
                <a:lnTo>
                  <a:pt x="7913994" y="24426"/>
                </a:lnTo>
                <a:lnTo>
                  <a:pt x="7924978" y="36405"/>
                </a:lnTo>
                <a:lnTo>
                  <a:pt x="7932306" y="47363"/>
                </a:lnTo>
                <a:lnTo>
                  <a:pt x="7937563" y="58861"/>
                </a:lnTo>
                <a:lnTo>
                  <a:pt x="7940670" y="70978"/>
                </a:lnTo>
                <a:lnTo>
                  <a:pt x="7941564" y="82296"/>
                </a:lnTo>
                <a:lnTo>
                  <a:pt x="7941564" y="91440"/>
                </a:lnTo>
                <a:lnTo>
                  <a:pt x="7940039" y="99059"/>
                </a:lnTo>
                <a:lnTo>
                  <a:pt x="7936991" y="106679"/>
                </a:lnTo>
                <a:lnTo>
                  <a:pt x="7931598" y="117570"/>
                </a:lnTo>
                <a:lnTo>
                  <a:pt x="7924129" y="128460"/>
                </a:lnTo>
                <a:lnTo>
                  <a:pt x="7917243" y="136591"/>
                </a:lnTo>
                <a:lnTo>
                  <a:pt x="7909634" y="144993"/>
                </a:lnTo>
                <a:lnTo>
                  <a:pt x="7900334" y="154635"/>
                </a:lnTo>
                <a:lnTo>
                  <a:pt x="7889232" y="165402"/>
                </a:lnTo>
                <a:lnTo>
                  <a:pt x="7885175" y="169163"/>
                </a:lnTo>
                <a:lnTo>
                  <a:pt x="7874025" y="180249"/>
                </a:lnTo>
                <a:lnTo>
                  <a:pt x="7863213" y="190875"/>
                </a:lnTo>
                <a:lnTo>
                  <a:pt x="7852746" y="201045"/>
                </a:lnTo>
                <a:lnTo>
                  <a:pt x="7842629" y="210765"/>
                </a:lnTo>
                <a:lnTo>
                  <a:pt x="7832868" y="220043"/>
                </a:lnTo>
                <a:lnTo>
                  <a:pt x="7823468" y="228882"/>
                </a:lnTo>
                <a:lnTo>
                  <a:pt x="7814436" y="237289"/>
                </a:lnTo>
                <a:lnTo>
                  <a:pt x="7805776" y="245269"/>
                </a:lnTo>
                <a:lnTo>
                  <a:pt x="7797496" y="252828"/>
                </a:lnTo>
                <a:lnTo>
                  <a:pt x="7789600" y="259972"/>
                </a:lnTo>
                <a:lnTo>
                  <a:pt x="7782093" y="266707"/>
                </a:lnTo>
                <a:lnTo>
                  <a:pt x="7776971" y="271271"/>
                </a:lnTo>
                <a:lnTo>
                  <a:pt x="7776971" y="272796"/>
                </a:lnTo>
                <a:lnTo>
                  <a:pt x="7923275" y="272796"/>
                </a:lnTo>
                <a:lnTo>
                  <a:pt x="7923275" y="257555"/>
                </a:lnTo>
                <a:lnTo>
                  <a:pt x="7926323" y="254508"/>
                </a:lnTo>
                <a:lnTo>
                  <a:pt x="7929371" y="252983"/>
                </a:lnTo>
                <a:lnTo>
                  <a:pt x="7935468" y="252983"/>
                </a:lnTo>
                <a:lnTo>
                  <a:pt x="7938516" y="256032"/>
                </a:lnTo>
                <a:lnTo>
                  <a:pt x="7941564" y="257555"/>
                </a:lnTo>
                <a:lnTo>
                  <a:pt x="7941564" y="291083"/>
                </a:lnTo>
                <a:lnTo>
                  <a:pt x="7758684" y="291083"/>
                </a:lnTo>
                <a:lnTo>
                  <a:pt x="7758684" y="263652"/>
                </a:lnTo>
                <a:lnTo>
                  <a:pt x="7768097" y="254991"/>
                </a:lnTo>
                <a:close/>
              </a:path>
            </a:pathLst>
          </a:custGeom>
          <a:solidFill>
            <a:srgbClr val="CC33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30212" y="1691640"/>
            <a:ext cx="68580" cy="60959"/>
          </a:xfrm>
          <a:custGeom>
            <a:avLst/>
            <a:gdLst/>
            <a:ahLst/>
            <a:cxnLst/>
            <a:rect l="l" t="t" r="r" b="b"/>
            <a:pathLst>
              <a:path w="68580" h="60959">
                <a:moveTo>
                  <a:pt x="30480" y="0"/>
                </a:moveTo>
                <a:lnTo>
                  <a:pt x="38100" y="0"/>
                </a:lnTo>
                <a:lnTo>
                  <a:pt x="47243" y="0"/>
                </a:lnTo>
                <a:lnTo>
                  <a:pt x="54864" y="3047"/>
                </a:lnTo>
                <a:lnTo>
                  <a:pt x="60959" y="9143"/>
                </a:lnTo>
                <a:lnTo>
                  <a:pt x="65532" y="15239"/>
                </a:lnTo>
                <a:lnTo>
                  <a:pt x="68580" y="21335"/>
                </a:lnTo>
                <a:lnTo>
                  <a:pt x="68580" y="30479"/>
                </a:lnTo>
                <a:lnTo>
                  <a:pt x="68580" y="38100"/>
                </a:lnTo>
                <a:lnTo>
                  <a:pt x="65532" y="45719"/>
                </a:lnTo>
                <a:lnTo>
                  <a:pt x="59435" y="51815"/>
                </a:lnTo>
                <a:lnTo>
                  <a:pt x="53339" y="57911"/>
                </a:lnTo>
                <a:lnTo>
                  <a:pt x="47243" y="60959"/>
                </a:lnTo>
                <a:lnTo>
                  <a:pt x="38100" y="60959"/>
                </a:lnTo>
                <a:lnTo>
                  <a:pt x="30480" y="60959"/>
                </a:lnTo>
                <a:lnTo>
                  <a:pt x="21335" y="60959"/>
                </a:lnTo>
                <a:lnTo>
                  <a:pt x="15239" y="57911"/>
                </a:lnTo>
                <a:lnTo>
                  <a:pt x="9143" y="51815"/>
                </a:lnTo>
                <a:lnTo>
                  <a:pt x="3048" y="45719"/>
                </a:lnTo>
                <a:lnTo>
                  <a:pt x="0" y="38100"/>
                </a:lnTo>
                <a:lnTo>
                  <a:pt x="0" y="30479"/>
                </a:lnTo>
                <a:lnTo>
                  <a:pt x="0" y="21335"/>
                </a:lnTo>
                <a:lnTo>
                  <a:pt x="3048" y="13715"/>
                </a:lnTo>
                <a:lnTo>
                  <a:pt x="9143" y="9143"/>
                </a:lnTo>
                <a:lnTo>
                  <a:pt x="15239" y="3047"/>
                </a:lnTo>
                <a:lnTo>
                  <a:pt x="22859" y="0"/>
                </a:lnTo>
                <a:lnTo>
                  <a:pt x="3048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1956" y="1644395"/>
            <a:ext cx="141731" cy="89916"/>
          </a:xfrm>
          <a:custGeom>
            <a:avLst/>
            <a:gdLst/>
            <a:ahLst/>
            <a:cxnLst/>
            <a:rect l="l" t="t" r="r" b="b"/>
            <a:pathLst>
              <a:path w="141731" h="89916">
                <a:moveTo>
                  <a:pt x="82295" y="0"/>
                </a:moveTo>
                <a:lnTo>
                  <a:pt x="67173" y="662"/>
                </a:lnTo>
                <a:lnTo>
                  <a:pt x="53399" y="2608"/>
                </a:lnTo>
                <a:lnTo>
                  <a:pt x="40972" y="5772"/>
                </a:lnTo>
                <a:lnTo>
                  <a:pt x="29892" y="10090"/>
                </a:lnTo>
                <a:lnTo>
                  <a:pt x="20160" y="15496"/>
                </a:lnTo>
                <a:lnTo>
                  <a:pt x="7857" y="26758"/>
                </a:lnTo>
                <a:lnTo>
                  <a:pt x="1767" y="37837"/>
                </a:lnTo>
                <a:lnTo>
                  <a:pt x="0" y="48767"/>
                </a:lnTo>
                <a:lnTo>
                  <a:pt x="2154" y="61924"/>
                </a:lnTo>
                <a:lnTo>
                  <a:pt x="8619" y="72776"/>
                </a:lnTo>
                <a:lnTo>
                  <a:pt x="13716" y="77724"/>
                </a:lnTo>
                <a:lnTo>
                  <a:pt x="23362" y="83825"/>
                </a:lnTo>
                <a:lnTo>
                  <a:pt x="35321" y="87946"/>
                </a:lnTo>
                <a:lnTo>
                  <a:pt x="49328" y="89826"/>
                </a:lnTo>
                <a:lnTo>
                  <a:pt x="53339" y="89916"/>
                </a:lnTo>
                <a:lnTo>
                  <a:pt x="66609" y="89216"/>
                </a:lnTo>
                <a:lnTo>
                  <a:pt x="79210" y="86998"/>
                </a:lnTo>
                <a:lnTo>
                  <a:pt x="91142" y="83079"/>
                </a:lnTo>
                <a:lnTo>
                  <a:pt x="99060" y="79248"/>
                </a:lnTo>
                <a:lnTo>
                  <a:pt x="109250" y="74036"/>
                </a:lnTo>
                <a:lnTo>
                  <a:pt x="119716" y="67345"/>
                </a:lnTo>
                <a:lnTo>
                  <a:pt x="130200" y="59305"/>
                </a:lnTo>
                <a:lnTo>
                  <a:pt x="140440" y="50045"/>
                </a:lnTo>
                <a:lnTo>
                  <a:pt x="141731" y="48767"/>
                </a:lnTo>
                <a:lnTo>
                  <a:pt x="141731" y="7620"/>
                </a:lnTo>
                <a:lnTo>
                  <a:pt x="129955" y="4280"/>
                </a:lnTo>
                <a:lnTo>
                  <a:pt x="116975" y="1964"/>
                </a:lnTo>
                <a:lnTo>
                  <a:pt x="101614" y="335"/>
                </a:lnTo>
                <a:lnTo>
                  <a:pt x="88928" y="13"/>
                </a:lnTo>
                <a:lnTo>
                  <a:pt x="82295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460235" y="1594104"/>
            <a:ext cx="132587" cy="138683"/>
          </a:xfrm>
          <a:custGeom>
            <a:avLst/>
            <a:gdLst/>
            <a:ahLst/>
            <a:cxnLst/>
            <a:rect l="l" t="t" r="r" b="b"/>
            <a:pathLst>
              <a:path w="132587" h="138683">
                <a:moveTo>
                  <a:pt x="73151" y="0"/>
                </a:moveTo>
                <a:lnTo>
                  <a:pt x="60956" y="1368"/>
                </a:lnTo>
                <a:lnTo>
                  <a:pt x="49257" y="5474"/>
                </a:lnTo>
                <a:lnTo>
                  <a:pt x="37868" y="12316"/>
                </a:lnTo>
                <a:lnTo>
                  <a:pt x="30480" y="18287"/>
                </a:lnTo>
                <a:lnTo>
                  <a:pt x="23950" y="25585"/>
                </a:lnTo>
                <a:lnTo>
                  <a:pt x="17178" y="34659"/>
                </a:lnTo>
                <a:lnTo>
                  <a:pt x="9923" y="45752"/>
                </a:lnTo>
                <a:lnTo>
                  <a:pt x="1941" y="59107"/>
                </a:lnTo>
                <a:lnTo>
                  <a:pt x="0" y="62483"/>
                </a:lnTo>
                <a:lnTo>
                  <a:pt x="3892" y="77589"/>
                </a:lnTo>
                <a:lnTo>
                  <a:pt x="8472" y="90974"/>
                </a:lnTo>
                <a:lnTo>
                  <a:pt x="13741" y="102638"/>
                </a:lnTo>
                <a:lnTo>
                  <a:pt x="19699" y="112581"/>
                </a:lnTo>
                <a:lnTo>
                  <a:pt x="26344" y="120803"/>
                </a:lnTo>
                <a:lnTo>
                  <a:pt x="37889" y="130156"/>
                </a:lnTo>
                <a:lnTo>
                  <a:pt x="49490" y="135446"/>
                </a:lnTo>
                <a:lnTo>
                  <a:pt x="62056" y="138145"/>
                </a:lnTo>
                <a:lnTo>
                  <a:pt x="71628" y="138683"/>
                </a:lnTo>
                <a:lnTo>
                  <a:pt x="84732" y="137315"/>
                </a:lnTo>
                <a:lnTo>
                  <a:pt x="96656" y="133209"/>
                </a:lnTo>
                <a:lnTo>
                  <a:pt x="107585" y="126367"/>
                </a:lnTo>
                <a:lnTo>
                  <a:pt x="114300" y="120395"/>
                </a:lnTo>
                <a:lnTo>
                  <a:pt x="121776" y="110378"/>
                </a:lnTo>
                <a:lnTo>
                  <a:pt x="127299" y="99270"/>
                </a:lnTo>
                <a:lnTo>
                  <a:pt x="130868" y="86960"/>
                </a:lnTo>
                <a:lnTo>
                  <a:pt x="132483" y="73334"/>
                </a:lnTo>
                <a:lnTo>
                  <a:pt x="132587" y="68579"/>
                </a:lnTo>
                <a:lnTo>
                  <a:pt x="131500" y="54653"/>
                </a:lnTo>
                <a:lnTo>
                  <a:pt x="128238" y="41946"/>
                </a:lnTo>
                <a:lnTo>
                  <a:pt x="122802" y="30591"/>
                </a:lnTo>
                <a:lnTo>
                  <a:pt x="115190" y="20722"/>
                </a:lnTo>
                <a:lnTo>
                  <a:pt x="103775" y="10104"/>
                </a:lnTo>
                <a:lnTo>
                  <a:pt x="92543" y="3735"/>
                </a:lnTo>
                <a:lnTo>
                  <a:pt x="80604" y="509"/>
                </a:lnTo>
                <a:lnTo>
                  <a:pt x="73151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53256" y="1562100"/>
            <a:ext cx="163067" cy="160020"/>
          </a:xfrm>
          <a:custGeom>
            <a:avLst/>
            <a:gdLst/>
            <a:ahLst/>
            <a:cxnLst/>
            <a:rect l="l" t="t" r="r" b="b"/>
            <a:pathLst>
              <a:path w="163067" h="160020">
                <a:moveTo>
                  <a:pt x="82295" y="0"/>
                </a:moveTo>
                <a:lnTo>
                  <a:pt x="69095" y="1048"/>
                </a:lnTo>
                <a:lnTo>
                  <a:pt x="56610" y="4099"/>
                </a:lnTo>
                <a:lnTo>
                  <a:pt x="44840" y="9012"/>
                </a:lnTo>
                <a:lnTo>
                  <a:pt x="33784" y="15645"/>
                </a:lnTo>
                <a:lnTo>
                  <a:pt x="23443" y="23857"/>
                </a:lnTo>
                <a:lnTo>
                  <a:pt x="14312" y="34339"/>
                </a:lnTo>
                <a:lnTo>
                  <a:pt x="7757" y="45174"/>
                </a:lnTo>
                <a:lnTo>
                  <a:pt x="3194" y="56972"/>
                </a:lnTo>
                <a:lnTo>
                  <a:pt x="623" y="69816"/>
                </a:lnTo>
                <a:lnTo>
                  <a:pt x="0" y="80771"/>
                </a:lnTo>
                <a:lnTo>
                  <a:pt x="1043" y="94031"/>
                </a:lnTo>
                <a:lnTo>
                  <a:pt x="4174" y="106455"/>
                </a:lnTo>
                <a:lnTo>
                  <a:pt x="9393" y="118045"/>
                </a:lnTo>
                <a:lnTo>
                  <a:pt x="16699" y="128799"/>
                </a:lnTo>
                <a:lnTo>
                  <a:pt x="22859" y="135636"/>
                </a:lnTo>
                <a:lnTo>
                  <a:pt x="33159" y="144517"/>
                </a:lnTo>
                <a:lnTo>
                  <a:pt x="44173" y="151326"/>
                </a:lnTo>
                <a:lnTo>
                  <a:pt x="55902" y="156131"/>
                </a:lnTo>
                <a:lnTo>
                  <a:pt x="68345" y="159005"/>
                </a:lnTo>
                <a:lnTo>
                  <a:pt x="81503" y="160016"/>
                </a:lnTo>
                <a:lnTo>
                  <a:pt x="82295" y="160020"/>
                </a:lnTo>
                <a:lnTo>
                  <a:pt x="95621" y="159073"/>
                </a:lnTo>
                <a:lnTo>
                  <a:pt x="107977" y="156184"/>
                </a:lnTo>
                <a:lnTo>
                  <a:pt x="119515" y="151275"/>
                </a:lnTo>
                <a:lnTo>
                  <a:pt x="130385" y="144273"/>
                </a:lnTo>
                <a:lnTo>
                  <a:pt x="140208" y="135636"/>
                </a:lnTo>
                <a:lnTo>
                  <a:pt x="148933" y="125449"/>
                </a:lnTo>
                <a:lnTo>
                  <a:pt x="155571" y="114427"/>
                </a:lnTo>
                <a:lnTo>
                  <a:pt x="160122" y="102570"/>
                </a:lnTo>
                <a:lnTo>
                  <a:pt x="162585" y="89879"/>
                </a:lnTo>
                <a:lnTo>
                  <a:pt x="163067" y="80771"/>
                </a:lnTo>
                <a:lnTo>
                  <a:pt x="162072" y="67041"/>
                </a:lnTo>
                <a:lnTo>
                  <a:pt x="159084" y="54422"/>
                </a:lnTo>
                <a:lnTo>
                  <a:pt x="154104" y="42832"/>
                </a:lnTo>
                <a:lnTo>
                  <a:pt x="147133" y="32188"/>
                </a:lnTo>
                <a:lnTo>
                  <a:pt x="140208" y="24383"/>
                </a:lnTo>
                <a:lnTo>
                  <a:pt x="129831" y="15915"/>
                </a:lnTo>
                <a:lnTo>
                  <a:pt x="118930" y="9092"/>
                </a:lnTo>
                <a:lnTo>
                  <a:pt x="107353" y="4065"/>
                </a:lnTo>
                <a:lnTo>
                  <a:pt x="94950" y="985"/>
                </a:lnTo>
                <a:lnTo>
                  <a:pt x="82295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104388" y="1562100"/>
            <a:ext cx="153923" cy="160020"/>
          </a:xfrm>
          <a:custGeom>
            <a:avLst/>
            <a:gdLst/>
            <a:ahLst/>
            <a:cxnLst/>
            <a:rect l="l" t="t" r="r" b="b"/>
            <a:pathLst>
              <a:path w="153923" h="160020">
                <a:moveTo>
                  <a:pt x="76200" y="0"/>
                </a:moveTo>
                <a:lnTo>
                  <a:pt x="63559" y="1255"/>
                </a:lnTo>
                <a:lnTo>
                  <a:pt x="51440" y="4897"/>
                </a:lnTo>
                <a:lnTo>
                  <a:pt x="39936" y="10741"/>
                </a:lnTo>
                <a:lnTo>
                  <a:pt x="29138" y="18599"/>
                </a:lnTo>
                <a:lnTo>
                  <a:pt x="22859" y="24383"/>
                </a:lnTo>
                <a:lnTo>
                  <a:pt x="14312" y="34339"/>
                </a:lnTo>
                <a:lnTo>
                  <a:pt x="7757" y="45174"/>
                </a:lnTo>
                <a:lnTo>
                  <a:pt x="3194" y="56972"/>
                </a:lnTo>
                <a:lnTo>
                  <a:pt x="623" y="69816"/>
                </a:lnTo>
                <a:lnTo>
                  <a:pt x="0" y="80771"/>
                </a:lnTo>
                <a:lnTo>
                  <a:pt x="995" y="93747"/>
                </a:lnTo>
                <a:lnTo>
                  <a:pt x="3983" y="106009"/>
                </a:lnTo>
                <a:lnTo>
                  <a:pt x="8963" y="117641"/>
                </a:lnTo>
                <a:lnTo>
                  <a:pt x="15934" y="128725"/>
                </a:lnTo>
                <a:lnTo>
                  <a:pt x="22859" y="137159"/>
                </a:lnTo>
                <a:lnTo>
                  <a:pt x="33287" y="146070"/>
                </a:lnTo>
                <a:lnTo>
                  <a:pt x="44494" y="152791"/>
                </a:lnTo>
                <a:lnTo>
                  <a:pt x="56386" y="157323"/>
                </a:lnTo>
                <a:lnTo>
                  <a:pt x="68866" y="159664"/>
                </a:lnTo>
                <a:lnTo>
                  <a:pt x="76200" y="160020"/>
                </a:lnTo>
                <a:lnTo>
                  <a:pt x="89459" y="158976"/>
                </a:lnTo>
                <a:lnTo>
                  <a:pt x="101883" y="155845"/>
                </a:lnTo>
                <a:lnTo>
                  <a:pt x="113473" y="150626"/>
                </a:lnTo>
                <a:lnTo>
                  <a:pt x="124227" y="143320"/>
                </a:lnTo>
                <a:lnTo>
                  <a:pt x="131063" y="137159"/>
                </a:lnTo>
                <a:lnTo>
                  <a:pt x="139610" y="126449"/>
                </a:lnTo>
                <a:lnTo>
                  <a:pt x="146165" y="115257"/>
                </a:lnTo>
                <a:lnTo>
                  <a:pt x="150729" y="103501"/>
                </a:lnTo>
                <a:lnTo>
                  <a:pt x="153300" y="91097"/>
                </a:lnTo>
                <a:lnTo>
                  <a:pt x="153923" y="80771"/>
                </a:lnTo>
                <a:lnTo>
                  <a:pt x="152927" y="67041"/>
                </a:lnTo>
                <a:lnTo>
                  <a:pt x="149940" y="54422"/>
                </a:lnTo>
                <a:lnTo>
                  <a:pt x="144960" y="42832"/>
                </a:lnTo>
                <a:lnTo>
                  <a:pt x="137989" y="32188"/>
                </a:lnTo>
                <a:lnTo>
                  <a:pt x="131063" y="24383"/>
                </a:lnTo>
                <a:lnTo>
                  <a:pt x="120983" y="14958"/>
                </a:lnTo>
                <a:lnTo>
                  <a:pt x="110084" y="7901"/>
                </a:lnTo>
                <a:lnTo>
                  <a:pt x="98367" y="3126"/>
                </a:lnTo>
                <a:lnTo>
                  <a:pt x="85832" y="546"/>
                </a:lnTo>
                <a:lnTo>
                  <a:pt x="7620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22120" y="1562100"/>
            <a:ext cx="153924" cy="160020"/>
          </a:xfrm>
          <a:custGeom>
            <a:avLst/>
            <a:gdLst/>
            <a:ahLst/>
            <a:cxnLst/>
            <a:rect l="l" t="t" r="r" b="b"/>
            <a:pathLst>
              <a:path w="153924" h="160020">
                <a:moveTo>
                  <a:pt x="76200" y="0"/>
                </a:moveTo>
                <a:lnTo>
                  <a:pt x="63559" y="1255"/>
                </a:lnTo>
                <a:lnTo>
                  <a:pt x="51440" y="4897"/>
                </a:lnTo>
                <a:lnTo>
                  <a:pt x="39936" y="10741"/>
                </a:lnTo>
                <a:lnTo>
                  <a:pt x="29139" y="18599"/>
                </a:lnTo>
                <a:lnTo>
                  <a:pt x="22859" y="24383"/>
                </a:lnTo>
                <a:lnTo>
                  <a:pt x="14312" y="34339"/>
                </a:lnTo>
                <a:lnTo>
                  <a:pt x="7757" y="45174"/>
                </a:lnTo>
                <a:lnTo>
                  <a:pt x="3194" y="56972"/>
                </a:lnTo>
                <a:lnTo>
                  <a:pt x="623" y="69816"/>
                </a:lnTo>
                <a:lnTo>
                  <a:pt x="0" y="80771"/>
                </a:lnTo>
                <a:lnTo>
                  <a:pt x="995" y="93747"/>
                </a:lnTo>
                <a:lnTo>
                  <a:pt x="3983" y="106009"/>
                </a:lnTo>
                <a:lnTo>
                  <a:pt x="8963" y="117641"/>
                </a:lnTo>
                <a:lnTo>
                  <a:pt x="15934" y="128725"/>
                </a:lnTo>
                <a:lnTo>
                  <a:pt x="22859" y="137159"/>
                </a:lnTo>
                <a:lnTo>
                  <a:pt x="33287" y="146070"/>
                </a:lnTo>
                <a:lnTo>
                  <a:pt x="44494" y="152791"/>
                </a:lnTo>
                <a:lnTo>
                  <a:pt x="56386" y="157323"/>
                </a:lnTo>
                <a:lnTo>
                  <a:pt x="68866" y="159664"/>
                </a:lnTo>
                <a:lnTo>
                  <a:pt x="76200" y="160020"/>
                </a:lnTo>
                <a:lnTo>
                  <a:pt x="89459" y="158976"/>
                </a:lnTo>
                <a:lnTo>
                  <a:pt x="101883" y="155845"/>
                </a:lnTo>
                <a:lnTo>
                  <a:pt x="113473" y="150626"/>
                </a:lnTo>
                <a:lnTo>
                  <a:pt x="124227" y="143320"/>
                </a:lnTo>
                <a:lnTo>
                  <a:pt x="131063" y="137159"/>
                </a:lnTo>
                <a:lnTo>
                  <a:pt x="139610" y="126449"/>
                </a:lnTo>
                <a:lnTo>
                  <a:pt x="146166" y="115257"/>
                </a:lnTo>
                <a:lnTo>
                  <a:pt x="150729" y="103501"/>
                </a:lnTo>
                <a:lnTo>
                  <a:pt x="153300" y="91097"/>
                </a:lnTo>
                <a:lnTo>
                  <a:pt x="153924" y="80771"/>
                </a:lnTo>
                <a:lnTo>
                  <a:pt x="152928" y="67041"/>
                </a:lnTo>
                <a:lnTo>
                  <a:pt x="149940" y="54422"/>
                </a:lnTo>
                <a:lnTo>
                  <a:pt x="144960" y="42832"/>
                </a:lnTo>
                <a:lnTo>
                  <a:pt x="137989" y="32188"/>
                </a:lnTo>
                <a:lnTo>
                  <a:pt x="131063" y="24383"/>
                </a:lnTo>
                <a:lnTo>
                  <a:pt x="120983" y="14958"/>
                </a:lnTo>
                <a:lnTo>
                  <a:pt x="110085" y="7901"/>
                </a:lnTo>
                <a:lnTo>
                  <a:pt x="98368" y="3126"/>
                </a:lnTo>
                <a:lnTo>
                  <a:pt x="85832" y="546"/>
                </a:lnTo>
                <a:lnTo>
                  <a:pt x="7620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30212" y="1549908"/>
            <a:ext cx="68580" cy="62483"/>
          </a:xfrm>
          <a:custGeom>
            <a:avLst/>
            <a:gdLst/>
            <a:ahLst/>
            <a:cxnLst/>
            <a:rect l="l" t="t" r="r" b="b"/>
            <a:pathLst>
              <a:path w="68580" h="62483">
                <a:moveTo>
                  <a:pt x="30480" y="0"/>
                </a:moveTo>
                <a:lnTo>
                  <a:pt x="38100" y="0"/>
                </a:lnTo>
                <a:lnTo>
                  <a:pt x="47243" y="0"/>
                </a:lnTo>
                <a:lnTo>
                  <a:pt x="54864" y="3047"/>
                </a:lnTo>
                <a:lnTo>
                  <a:pt x="60959" y="9143"/>
                </a:lnTo>
                <a:lnTo>
                  <a:pt x="65532" y="15240"/>
                </a:lnTo>
                <a:lnTo>
                  <a:pt x="68580" y="22859"/>
                </a:lnTo>
                <a:lnTo>
                  <a:pt x="68580" y="30479"/>
                </a:lnTo>
                <a:lnTo>
                  <a:pt x="68580" y="39624"/>
                </a:lnTo>
                <a:lnTo>
                  <a:pt x="65532" y="47243"/>
                </a:lnTo>
                <a:lnTo>
                  <a:pt x="59435" y="53340"/>
                </a:lnTo>
                <a:lnTo>
                  <a:pt x="53339" y="59436"/>
                </a:lnTo>
                <a:lnTo>
                  <a:pt x="47243" y="62483"/>
                </a:lnTo>
                <a:lnTo>
                  <a:pt x="38100" y="62483"/>
                </a:lnTo>
                <a:lnTo>
                  <a:pt x="30480" y="62483"/>
                </a:lnTo>
                <a:lnTo>
                  <a:pt x="21335" y="62483"/>
                </a:lnTo>
                <a:lnTo>
                  <a:pt x="15239" y="59436"/>
                </a:lnTo>
                <a:lnTo>
                  <a:pt x="9143" y="53340"/>
                </a:lnTo>
                <a:lnTo>
                  <a:pt x="3048" y="47243"/>
                </a:lnTo>
                <a:lnTo>
                  <a:pt x="0" y="39624"/>
                </a:lnTo>
                <a:lnTo>
                  <a:pt x="0" y="32004"/>
                </a:lnTo>
                <a:lnTo>
                  <a:pt x="0" y="22859"/>
                </a:lnTo>
                <a:lnTo>
                  <a:pt x="3048" y="15240"/>
                </a:lnTo>
                <a:lnTo>
                  <a:pt x="9143" y="9143"/>
                </a:lnTo>
                <a:lnTo>
                  <a:pt x="15239" y="3047"/>
                </a:lnTo>
                <a:lnTo>
                  <a:pt x="22859" y="0"/>
                </a:lnTo>
                <a:lnTo>
                  <a:pt x="30480" y="0"/>
                </a:lnTo>
                <a:close/>
              </a:path>
            </a:pathLst>
          </a:custGeom>
          <a:ln w="9143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30167" y="1549908"/>
            <a:ext cx="230124" cy="202691"/>
          </a:xfrm>
          <a:custGeom>
            <a:avLst/>
            <a:gdLst/>
            <a:ahLst/>
            <a:cxnLst/>
            <a:rect l="l" t="t" r="r" b="b"/>
            <a:pathLst>
              <a:path w="230124" h="202691">
                <a:moveTo>
                  <a:pt x="12191" y="0"/>
                </a:moveTo>
                <a:lnTo>
                  <a:pt x="57912" y="0"/>
                </a:lnTo>
                <a:lnTo>
                  <a:pt x="57912" y="141732"/>
                </a:lnTo>
                <a:lnTo>
                  <a:pt x="59419" y="155316"/>
                </a:lnTo>
                <a:lnTo>
                  <a:pt x="64310" y="166930"/>
                </a:lnTo>
                <a:lnTo>
                  <a:pt x="68580" y="172212"/>
                </a:lnTo>
                <a:lnTo>
                  <a:pt x="79113" y="179857"/>
                </a:lnTo>
                <a:lnTo>
                  <a:pt x="91427" y="183911"/>
                </a:lnTo>
                <a:lnTo>
                  <a:pt x="97535" y="184404"/>
                </a:lnTo>
                <a:lnTo>
                  <a:pt x="110079" y="183671"/>
                </a:lnTo>
                <a:lnTo>
                  <a:pt x="122179" y="181459"/>
                </a:lnTo>
                <a:lnTo>
                  <a:pt x="133880" y="177746"/>
                </a:lnTo>
                <a:lnTo>
                  <a:pt x="145224" y="172510"/>
                </a:lnTo>
                <a:lnTo>
                  <a:pt x="156255" y="165731"/>
                </a:lnTo>
                <a:lnTo>
                  <a:pt x="167015" y="157385"/>
                </a:lnTo>
                <a:lnTo>
                  <a:pt x="177548" y="147452"/>
                </a:lnTo>
                <a:lnTo>
                  <a:pt x="182880" y="141732"/>
                </a:lnTo>
                <a:lnTo>
                  <a:pt x="182880" y="19812"/>
                </a:lnTo>
                <a:lnTo>
                  <a:pt x="147828" y="19812"/>
                </a:lnTo>
                <a:lnTo>
                  <a:pt x="143256" y="19812"/>
                </a:lnTo>
                <a:lnTo>
                  <a:pt x="140208" y="18287"/>
                </a:lnTo>
                <a:lnTo>
                  <a:pt x="138683" y="16763"/>
                </a:lnTo>
                <a:lnTo>
                  <a:pt x="137159" y="15240"/>
                </a:lnTo>
                <a:lnTo>
                  <a:pt x="135635" y="12191"/>
                </a:lnTo>
                <a:lnTo>
                  <a:pt x="135635" y="10667"/>
                </a:lnTo>
                <a:lnTo>
                  <a:pt x="135635" y="7620"/>
                </a:lnTo>
                <a:lnTo>
                  <a:pt x="137159" y="4571"/>
                </a:lnTo>
                <a:lnTo>
                  <a:pt x="138683" y="3047"/>
                </a:lnTo>
                <a:lnTo>
                  <a:pt x="140208" y="1524"/>
                </a:lnTo>
                <a:lnTo>
                  <a:pt x="143256" y="0"/>
                </a:lnTo>
                <a:lnTo>
                  <a:pt x="147828" y="0"/>
                </a:lnTo>
                <a:lnTo>
                  <a:pt x="202691" y="0"/>
                </a:lnTo>
                <a:lnTo>
                  <a:pt x="202691" y="176783"/>
                </a:lnTo>
                <a:lnTo>
                  <a:pt x="217932" y="176783"/>
                </a:lnTo>
                <a:lnTo>
                  <a:pt x="222504" y="176783"/>
                </a:lnTo>
                <a:lnTo>
                  <a:pt x="225551" y="178308"/>
                </a:lnTo>
                <a:lnTo>
                  <a:pt x="227075" y="179832"/>
                </a:lnTo>
                <a:lnTo>
                  <a:pt x="230124" y="181355"/>
                </a:lnTo>
                <a:lnTo>
                  <a:pt x="230124" y="182879"/>
                </a:lnTo>
                <a:lnTo>
                  <a:pt x="230124" y="185928"/>
                </a:lnTo>
                <a:lnTo>
                  <a:pt x="230124" y="188975"/>
                </a:lnTo>
                <a:lnTo>
                  <a:pt x="230124" y="190500"/>
                </a:lnTo>
                <a:lnTo>
                  <a:pt x="227075" y="193547"/>
                </a:lnTo>
                <a:lnTo>
                  <a:pt x="225551" y="195071"/>
                </a:lnTo>
                <a:lnTo>
                  <a:pt x="222504" y="195071"/>
                </a:lnTo>
                <a:lnTo>
                  <a:pt x="217932" y="195071"/>
                </a:lnTo>
                <a:lnTo>
                  <a:pt x="182880" y="195071"/>
                </a:lnTo>
                <a:lnTo>
                  <a:pt x="182880" y="167640"/>
                </a:lnTo>
                <a:lnTo>
                  <a:pt x="171921" y="177069"/>
                </a:lnTo>
                <a:lnTo>
                  <a:pt x="160760" y="184941"/>
                </a:lnTo>
                <a:lnTo>
                  <a:pt x="149369" y="191305"/>
                </a:lnTo>
                <a:lnTo>
                  <a:pt x="137725" y="196210"/>
                </a:lnTo>
                <a:lnTo>
                  <a:pt x="125803" y="199707"/>
                </a:lnTo>
                <a:lnTo>
                  <a:pt x="113577" y="201846"/>
                </a:lnTo>
                <a:lnTo>
                  <a:pt x="101022" y="202677"/>
                </a:lnTo>
                <a:lnTo>
                  <a:pt x="99059" y="202691"/>
                </a:lnTo>
                <a:lnTo>
                  <a:pt x="84726" y="201580"/>
                </a:lnTo>
                <a:lnTo>
                  <a:pt x="72346" y="198113"/>
                </a:lnTo>
                <a:lnTo>
                  <a:pt x="61719" y="192088"/>
                </a:lnTo>
                <a:lnTo>
                  <a:pt x="56388" y="187451"/>
                </a:lnTo>
                <a:lnTo>
                  <a:pt x="48171" y="177410"/>
                </a:lnTo>
                <a:lnTo>
                  <a:pt x="42387" y="166152"/>
                </a:lnTo>
                <a:lnTo>
                  <a:pt x="39036" y="153677"/>
                </a:lnTo>
                <a:lnTo>
                  <a:pt x="38100" y="141732"/>
                </a:lnTo>
                <a:lnTo>
                  <a:pt x="38100" y="19812"/>
                </a:lnTo>
                <a:lnTo>
                  <a:pt x="12191" y="19812"/>
                </a:lnTo>
                <a:lnTo>
                  <a:pt x="7620" y="19812"/>
                </a:lnTo>
                <a:lnTo>
                  <a:pt x="4572" y="18287"/>
                </a:lnTo>
                <a:lnTo>
                  <a:pt x="3048" y="16763"/>
                </a:lnTo>
                <a:lnTo>
                  <a:pt x="1524" y="15240"/>
                </a:lnTo>
                <a:lnTo>
                  <a:pt x="0" y="12191"/>
                </a:lnTo>
                <a:lnTo>
                  <a:pt x="0" y="10667"/>
                </a:lnTo>
                <a:lnTo>
                  <a:pt x="0" y="7620"/>
                </a:lnTo>
                <a:lnTo>
                  <a:pt x="1524" y="4571"/>
                </a:lnTo>
                <a:lnTo>
                  <a:pt x="3048" y="3047"/>
                </a:lnTo>
                <a:lnTo>
                  <a:pt x="4572" y="1524"/>
                </a:lnTo>
                <a:lnTo>
                  <a:pt x="7620" y="0"/>
                </a:lnTo>
                <a:lnTo>
                  <a:pt x="12191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46603" y="1549908"/>
            <a:ext cx="192024" cy="195071"/>
          </a:xfrm>
          <a:custGeom>
            <a:avLst/>
            <a:gdLst/>
            <a:ahLst/>
            <a:cxnLst/>
            <a:rect l="l" t="t" r="r" b="b"/>
            <a:pathLst>
              <a:path w="192024" h="195071">
                <a:moveTo>
                  <a:pt x="32004" y="0"/>
                </a:moveTo>
                <a:lnTo>
                  <a:pt x="105156" y="0"/>
                </a:lnTo>
                <a:lnTo>
                  <a:pt x="105156" y="176783"/>
                </a:lnTo>
                <a:lnTo>
                  <a:pt x="179832" y="176783"/>
                </a:lnTo>
                <a:lnTo>
                  <a:pt x="184404" y="176783"/>
                </a:lnTo>
                <a:lnTo>
                  <a:pt x="187452" y="178308"/>
                </a:lnTo>
                <a:lnTo>
                  <a:pt x="190500" y="179832"/>
                </a:lnTo>
                <a:lnTo>
                  <a:pt x="192024" y="181355"/>
                </a:lnTo>
                <a:lnTo>
                  <a:pt x="192024" y="182879"/>
                </a:lnTo>
                <a:lnTo>
                  <a:pt x="192024" y="185928"/>
                </a:lnTo>
                <a:lnTo>
                  <a:pt x="192024" y="188975"/>
                </a:lnTo>
                <a:lnTo>
                  <a:pt x="192024" y="190500"/>
                </a:lnTo>
                <a:lnTo>
                  <a:pt x="190500" y="193547"/>
                </a:lnTo>
                <a:lnTo>
                  <a:pt x="187452" y="195071"/>
                </a:lnTo>
                <a:lnTo>
                  <a:pt x="184404" y="195071"/>
                </a:lnTo>
                <a:lnTo>
                  <a:pt x="179832" y="195071"/>
                </a:lnTo>
                <a:lnTo>
                  <a:pt x="12192" y="195071"/>
                </a:lnTo>
                <a:lnTo>
                  <a:pt x="7620" y="195071"/>
                </a:lnTo>
                <a:lnTo>
                  <a:pt x="4572" y="195071"/>
                </a:lnTo>
                <a:lnTo>
                  <a:pt x="3048" y="193547"/>
                </a:lnTo>
                <a:lnTo>
                  <a:pt x="0" y="190500"/>
                </a:lnTo>
                <a:lnTo>
                  <a:pt x="0" y="188975"/>
                </a:lnTo>
                <a:lnTo>
                  <a:pt x="0" y="185928"/>
                </a:lnTo>
                <a:lnTo>
                  <a:pt x="0" y="182879"/>
                </a:lnTo>
                <a:lnTo>
                  <a:pt x="0" y="181355"/>
                </a:lnTo>
                <a:lnTo>
                  <a:pt x="3048" y="179832"/>
                </a:lnTo>
                <a:lnTo>
                  <a:pt x="4572" y="178308"/>
                </a:lnTo>
                <a:lnTo>
                  <a:pt x="7620" y="176783"/>
                </a:lnTo>
                <a:lnTo>
                  <a:pt x="12192" y="176783"/>
                </a:lnTo>
                <a:lnTo>
                  <a:pt x="86868" y="176783"/>
                </a:lnTo>
                <a:lnTo>
                  <a:pt x="86868" y="19812"/>
                </a:lnTo>
                <a:lnTo>
                  <a:pt x="32004" y="19812"/>
                </a:lnTo>
                <a:lnTo>
                  <a:pt x="27432" y="19812"/>
                </a:lnTo>
                <a:lnTo>
                  <a:pt x="22860" y="18287"/>
                </a:lnTo>
                <a:lnTo>
                  <a:pt x="21336" y="16763"/>
                </a:lnTo>
                <a:lnTo>
                  <a:pt x="19812" y="15240"/>
                </a:lnTo>
                <a:lnTo>
                  <a:pt x="18288" y="12191"/>
                </a:lnTo>
                <a:lnTo>
                  <a:pt x="18288" y="10667"/>
                </a:lnTo>
                <a:lnTo>
                  <a:pt x="18288" y="7620"/>
                </a:lnTo>
                <a:lnTo>
                  <a:pt x="19812" y="4571"/>
                </a:lnTo>
                <a:lnTo>
                  <a:pt x="21336" y="3047"/>
                </a:lnTo>
                <a:lnTo>
                  <a:pt x="22860" y="1524"/>
                </a:lnTo>
                <a:lnTo>
                  <a:pt x="25908" y="0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65631" y="1549908"/>
            <a:ext cx="230124" cy="202691"/>
          </a:xfrm>
          <a:custGeom>
            <a:avLst/>
            <a:gdLst/>
            <a:ahLst/>
            <a:cxnLst/>
            <a:rect l="l" t="t" r="r" b="b"/>
            <a:pathLst>
              <a:path w="230124" h="202691">
                <a:moveTo>
                  <a:pt x="12192" y="0"/>
                </a:moveTo>
                <a:lnTo>
                  <a:pt x="57912" y="0"/>
                </a:lnTo>
                <a:lnTo>
                  <a:pt x="57912" y="141732"/>
                </a:lnTo>
                <a:lnTo>
                  <a:pt x="59418" y="155316"/>
                </a:lnTo>
                <a:lnTo>
                  <a:pt x="64310" y="166930"/>
                </a:lnTo>
                <a:lnTo>
                  <a:pt x="68580" y="172212"/>
                </a:lnTo>
                <a:lnTo>
                  <a:pt x="79113" y="179857"/>
                </a:lnTo>
                <a:lnTo>
                  <a:pt x="91427" y="183911"/>
                </a:lnTo>
                <a:lnTo>
                  <a:pt x="97536" y="184404"/>
                </a:lnTo>
                <a:lnTo>
                  <a:pt x="110079" y="183671"/>
                </a:lnTo>
                <a:lnTo>
                  <a:pt x="122179" y="181459"/>
                </a:lnTo>
                <a:lnTo>
                  <a:pt x="133880" y="177746"/>
                </a:lnTo>
                <a:lnTo>
                  <a:pt x="145224" y="172510"/>
                </a:lnTo>
                <a:lnTo>
                  <a:pt x="156255" y="165730"/>
                </a:lnTo>
                <a:lnTo>
                  <a:pt x="167015" y="157385"/>
                </a:lnTo>
                <a:lnTo>
                  <a:pt x="177548" y="147452"/>
                </a:lnTo>
                <a:lnTo>
                  <a:pt x="182880" y="141732"/>
                </a:lnTo>
                <a:lnTo>
                  <a:pt x="182880" y="19812"/>
                </a:lnTo>
                <a:lnTo>
                  <a:pt x="147828" y="19812"/>
                </a:lnTo>
                <a:lnTo>
                  <a:pt x="143256" y="19812"/>
                </a:lnTo>
                <a:lnTo>
                  <a:pt x="140208" y="18287"/>
                </a:lnTo>
                <a:lnTo>
                  <a:pt x="138684" y="16763"/>
                </a:lnTo>
                <a:lnTo>
                  <a:pt x="137160" y="15240"/>
                </a:lnTo>
                <a:lnTo>
                  <a:pt x="135636" y="12191"/>
                </a:lnTo>
                <a:lnTo>
                  <a:pt x="135636" y="10667"/>
                </a:lnTo>
                <a:lnTo>
                  <a:pt x="135636" y="7620"/>
                </a:lnTo>
                <a:lnTo>
                  <a:pt x="137160" y="4571"/>
                </a:lnTo>
                <a:lnTo>
                  <a:pt x="138684" y="3047"/>
                </a:lnTo>
                <a:lnTo>
                  <a:pt x="140208" y="1524"/>
                </a:lnTo>
                <a:lnTo>
                  <a:pt x="143256" y="0"/>
                </a:lnTo>
                <a:lnTo>
                  <a:pt x="147828" y="0"/>
                </a:lnTo>
                <a:lnTo>
                  <a:pt x="202692" y="0"/>
                </a:lnTo>
                <a:lnTo>
                  <a:pt x="202692" y="176783"/>
                </a:lnTo>
                <a:lnTo>
                  <a:pt x="217932" y="176783"/>
                </a:lnTo>
                <a:lnTo>
                  <a:pt x="222504" y="176783"/>
                </a:lnTo>
                <a:lnTo>
                  <a:pt x="225552" y="178308"/>
                </a:lnTo>
                <a:lnTo>
                  <a:pt x="227076" y="179832"/>
                </a:lnTo>
                <a:lnTo>
                  <a:pt x="230124" y="181355"/>
                </a:lnTo>
                <a:lnTo>
                  <a:pt x="230124" y="182879"/>
                </a:lnTo>
                <a:lnTo>
                  <a:pt x="230124" y="185928"/>
                </a:lnTo>
                <a:lnTo>
                  <a:pt x="230124" y="188975"/>
                </a:lnTo>
                <a:lnTo>
                  <a:pt x="230124" y="190500"/>
                </a:lnTo>
                <a:lnTo>
                  <a:pt x="227076" y="193547"/>
                </a:lnTo>
                <a:lnTo>
                  <a:pt x="225552" y="195071"/>
                </a:lnTo>
                <a:lnTo>
                  <a:pt x="222504" y="195071"/>
                </a:lnTo>
                <a:lnTo>
                  <a:pt x="217932" y="195071"/>
                </a:lnTo>
                <a:lnTo>
                  <a:pt x="182880" y="195071"/>
                </a:lnTo>
                <a:lnTo>
                  <a:pt x="182880" y="167640"/>
                </a:lnTo>
                <a:lnTo>
                  <a:pt x="171921" y="177069"/>
                </a:lnTo>
                <a:lnTo>
                  <a:pt x="160760" y="184941"/>
                </a:lnTo>
                <a:lnTo>
                  <a:pt x="149369" y="191305"/>
                </a:lnTo>
                <a:lnTo>
                  <a:pt x="137725" y="196210"/>
                </a:lnTo>
                <a:lnTo>
                  <a:pt x="125803" y="199707"/>
                </a:lnTo>
                <a:lnTo>
                  <a:pt x="113577" y="201846"/>
                </a:lnTo>
                <a:lnTo>
                  <a:pt x="101022" y="202677"/>
                </a:lnTo>
                <a:lnTo>
                  <a:pt x="99060" y="202691"/>
                </a:lnTo>
                <a:lnTo>
                  <a:pt x="84726" y="201580"/>
                </a:lnTo>
                <a:lnTo>
                  <a:pt x="72346" y="198113"/>
                </a:lnTo>
                <a:lnTo>
                  <a:pt x="61719" y="192088"/>
                </a:lnTo>
                <a:lnTo>
                  <a:pt x="56388" y="187451"/>
                </a:lnTo>
                <a:lnTo>
                  <a:pt x="48171" y="177410"/>
                </a:lnTo>
                <a:lnTo>
                  <a:pt x="42387" y="166152"/>
                </a:lnTo>
                <a:lnTo>
                  <a:pt x="39036" y="153677"/>
                </a:lnTo>
                <a:lnTo>
                  <a:pt x="38100" y="141732"/>
                </a:lnTo>
                <a:lnTo>
                  <a:pt x="38100" y="19812"/>
                </a:lnTo>
                <a:lnTo>
                  <a:pt x="12192" y="19812"/>
                </a:lnTo>
                <a:lnTo>
                  <a:pt x="7620" y="19812"/>
                </a:lnTo>
                <a:lnTo>
                  <a:pt x="4572" y="18287"/>
                </a:lnTo>
                <a:lnTo>
                  <a:pt x="3047" y="16763"/>
                </a:lnTo>
                <a:lnTo>
                  <a:pt x="1524" y="15240"/>
                </a:lnTo>
                <a:lnTo>
                  <a:pt x="0" y="12191"/>
                </a:lnTo>
                <a:lnTo>
                  <a:pt x="0" y="10667"/>
                </a:lnTo>
                <a:lnTo>
                  <a:pt x="0" y="7620"/>
                </a:lnTo>
                <a:lnTo>
                  <a:pt x="1524" y="4571"/>
                </a:lnTo>
                <a:lnTo>
                  <a:pt x="3047" y="3047"/>
                </a:lnTo>
                <a:lnTo>
                  <a:pt x="4572" y="1524"/>
                </a:lnTo>
                <a:lnTo>
                  <a:pt x="7620" y="0"/>
                </a:lnTo>
                <a:lnTo>
                  <a:pt x="1219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895343" y="1543812"/>
            <a:ext cx="240791" cy="289559"/>
          </a:xfrm>
          <a:custGeom>
            <a:avLst/>
            <a:gdLst/>
            <a:ahLst/>
            <a:cxnLst/>
            <a:rect l="l" t="t" r="r" b="b"/>
            <a:pathLst>
              <a:path w="240791" h="289559">
                <a:moveTo>
                  <a:pt x="140208" y="0"/>
                </a:moveTo>
                <a:lnTo>
                  <a:pt x="153058" y="760"/>
                </a:lnTo>
                <a:lnTo>
                  <a:pt x="165511" y="2957"/>
                </a:lnTo>
                <a:lnTo>
                  <a:pt x="177693" y="6467"/>
                </a:lnTo>
                <a:lnTo>
                  <a:pt x="189727" y="11167"/>
                </a:lnTo>
                <a:lnTo>
                  <a:pt x="202698" y="19478"/>
                </a:lnTo>
                <a:lnTo>
                  <a:pt x="212269" y="27867"/>
                </a:lnTo>
                <a:lnTo>
                  <a:pt x="220739" y="37358"/>
                </a:lnTo>
                <a:lnTo>
                  <a:pt x="228105" y="47952"/>
                </a:lnTo>
                <a:lnTo>
                  <a:pt x="233637" y="60902"/>
                </a:lnTo>
                <a:lnTo>
                  <a:pt x="237437" y="72892"/>
                </a:lnTo>
                <a:lnTo>
                  <a:pt x="239865" y="85141"/>
                </a:lnTo>
                <a:lnTo>
                  <a:pt x="240787" y="98057"/>
                </a:lnTo>
                <a:lnTo>
                  <a:pt x="240791" y="99059"/>
                </a:lnTo>
                <a:lnTo>
                  <a:pt x="239986" y="112164"/>
                </a:lnTo>
                <a:lnTo>
                  <a:pt x="237537" y="124865"/>
                </a:lnTo>
                <a:lnTo>
                  <a:pt x="233402" y="137028"/>
                </a:lnTo>
                <a:lnTo>
                  <a:pt x="227533" y="148517"/>
                </a:lnTo>
                <a:lnTo>
                  <a:pt x="219886" y="159194"/>
                </a:lnTo>
                <a:lnTo>
                  <a:pt x="211836" y="167639"/>
                </a:lnTo>
                <a:lnTo>
                  <a:pt x="201702" y="176552"/>
                </a:lnTo>
                <a:lnTo>
                  <a:pt x="190867" y="183775"/>
                </a:lnTo>
                <a:lnTo>
                  <a:pt x="179372" y="189350"/>
                </a:lnTo>
                <a:lnTo>
                  <a:pt x="167258" y="193317"/>
                </a:lnTo>
                <a:lnTo>
                  <a:pt x="154565" y="195717"/>
                </a:lnTo>
                <a:lnTo>
                  <a:pt x="141335" y="196590"/>
                </a:lnTo>
                <a:lnTo>
                  <a:pt x="140208" y="196595"/>
                </a:lnTo>
                <a:lnTo>
                  <a:pt x="126672" y="195812"/>
                </a:lnTo>
                <a:lnTo>
                  <a:pt x="113834" y="193460"/>
                </a:lnTo>
                <a:lnTo>
                  <a:pt x="101693" y="189540"/>
                </a:lnTo>
                <a:lnTo>
                  <a:pt x="90248" y="184052"/>
                </a:lnTo>
                <a:lnTo>
                  <a:pt x="79501" y="176997"/>
                </a:lnTo>
                <a:lnTo>
                  <a:pt x="69450" y="168373"/>
                </a:lnTo>
                <a:lnTo>
                  <a:pt x="60096" y="158182"/>
                </a:lnTo>
                <a:lnTo>
                  <a:pt x="57912" y="155447"/>
                </a:lnTo>
                <a:lnTo>
                  <a:pt x="57912" y="269747"/>
                </a:lnTo>
                <a:lnTo>
                  <a:pt x="103632" y="269747"/>
                </a:lnTo>
                <a:lnTo>
                  <a:pt x="108204" y="269747"/>
                </a:lnTo>
                <a:lnTo>
                  <a:pt x="111252" y="271271"/>
                </a:lnTo>
                <a:lnTo>
                  <a:pt x="112775" y="272795"/>
                </a:lnTo>
                <a:lnTo>
                  <a:pt x="115824" y="274320"/>
                </a:lnTo>
                <a:lnTo>
                  <a:pt x="115824" y="275843"/>
                </a:lnTo>
                <a:lnTo>
                  <a:pt x="115824" y="278891"/>
                </a:lnTo>
                <a:lnTo>
                  <a:pt x="115824" y="281939"/>
                </a:lnTo>
                <a:lnTo>
                  <a:pt x="115824" y="284987"/>
                </a:lnTo>
                <a:lnTo>
                  <a:pt x="112775" y="286512"/>
                </a:lnTo>
                <a:lnTo>
                  <a:pt x="111252" y="288036"/>
                </a:lnTo>
                <a:lnTo>
                  <a:pt x="108204" y="289559"/>
                </a:lnTo>
                <a:lnTo>
                  <a:pt x="103632" y="289559"/>
                </a:lnTo>
                <a:lnTo>
                  <a:pt x="13716" y="289559"/>
                </a:lnTo>
                <a:lnTo>
                  <a:pt x="9144" y="289559"/>
                </a:lnTo>
                <a:lnTo>
                  <a:pt x="6096" y="288036"/>
                </a:lnTo>
                <a:lnTo>
                  <a:pt x="3048" y="286512"/>
                </a:lnTo>
                <a:lnTo>
                  <a:pt x="1524" y="284987"/>
                </a:lnTo>
                <a:lnTo>
                  <a:pt x="0" y="281939"/>
                </a:lnTo>
                <a:lnTo>
                  <a:pt x="0" y="278891"/>
                </a:lnTo>
                <a:lnTo>
                  <a:pt x="0" y="275843"/>
                </a:lnTo>
                <a:lnTo>
                  <a:pt x="1524" y="274320"/>
                </a:lnTo>
                <a:lnTo>
                  <a:pt x="3048" y="272795"/>
                </a:lnTo>
                <a:lnTo>
                  <a:pt x="6096" y="271271"/>
                </a:lnTo>
                <a:lnTo>
                  <a:pt x="9144" y="269747"/>
                </a:lnTo>
                <a:lnTo>
                  <a:pt x="13716" y="269747"/>
                </a:lnTo>
                <a:lnTo>
                  <a:pt x="38100" y="269747"/>
                </a:lnTo>
                <a:lnTo>
                  <a:pt x="38100" y="25908"/>
                </a:lnTo>
                <a:lnTo>
                  <a:pt x="13716" y="25908"/>
                </a:lnTo>
                <a:lnTo>
                  <a:pt x="9144" y="25908"/>
                </a:lnTo>
                <a:lnTo>
                  <a:pt x="6096" y="24383"/>
                </a:lnTo>
                <a:lnTo>
                  <a:pt x="3048" y="22859"/>
                </a:lnTo>
                <a:lnTo>
                  <a:pt x="1524" y="21336"/>
                </a:lnTo>
                <a:lnTo>
                  <a:pt x="0" y="18287"/>
                </a:lnTo>
                <a:lnTo>
                  <a:pt x="0" y="16763"/>
                </a:lnTo>
                <a:lnTo>
                  <a:pt x="0" y="13716"/>
                </a:lnTo>
                <a:lnTo>
                  <a:pt x="1524" y="10667"/>
                </a:lnTo>
                <a:lnTo>
                  <a:pt x="3048" y="9143"/>
                </a:lnTo>
                <a:lnTo>
                  <a:pt x="6096" y="7620"/>
                </a:lnTo>
                <a:lnTo>
                  <a:pt x="9144" y="6095"/>
                </a:lnTo>
                <a:lnTo>
                  <a:pt x="13716" y="6095"/>
                </a:lnTo>
                <a:lnTo>
                  <a:pt x="57912" y="6095"/>
                </a:lnTo>
                <a:lnTo>
                  <a:pt x="57912" y="41147"/>
                </a:lnTo>
                <a:lnTo>
                  <a:pt x="66774" y="30851"/>
                </a:lnTo>
                <a:lnTo>
                  <a:pt x="76287" y="22029"/>
                </a:lnTo>
                <a:lnTo>
                  <a:pt x="86450" y="14856"/>
                </a:lnTo>
                <a:lnTo>
                  <a:pt x="94488" y="10667"/>
                </a:lnTo>
                <a:lnTo>
                  <a:pt x="105051" y="5457"/>
                </a:lnTo>
                <a:lnTo>
                  <a:pt x="116953" y="2073"/>
                </a:lnTo>
                <a:lnTo>
                  <a:pt x="130193" y="334"/>
                </a:lnTo>
                <a:lnTo>
                  <a:pt x="140208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84575" y="1543812"/>
            <a:ext cx="231648" cy="289559"/>
          </a:xfrm>
          <a:custGeom>
            <a:avLst/>
            <a:gdLst/>
            <a:ahLst/>
            <a:cxnLst/>
            <a:rect l="l" t="t" r="r" b="b"/>
            <a:pathLst>
              <a:path w="231648" h="289559">
                <a:moveTo>
                  <a:pt x="96012" y="0"/>
                </a:moveTo>
                <a:lnTo>
                  <a:pt x="109495" y="858"/>
                </a:lnTo>
                <a:lnTo>
                  <a:pt x="122216" y="3432"/>
                </a:lnTo>
                <a:lnTo>
                  <a:pt x="134174" y="7723"/>
                </a:lnTo>
                <a:lnTo>
                  <a:pt x="145370" y="13729"/>
                </a:lnTo>
                <a:lnTo>
                  <a:pt x="155802" y="21452"/>
                </a:lnTo>
                <a:lnTo>
                  <a:pt x="165472" y="30892"/>
                </a:lnTo>
                <a:lnTo>
                  <a:pt x="173735" y="41147"/>
                </a:lnTo>
                <a:lnTo>
                  <a:pt x="173735" y="6095"/>
                </a:lnTo>
                <a:lnTo>
                  <a:pt x="219456" y="6095"/>
                </a:lnTo>
                <a:lnTo>
                  <a:pt x="222504" y="6095"/>
                </a:lnTo>
                <a:lnTo>
                  <a:pt x="227075" y="7620"/>
                </a:lnTo>
                <a:lnTo>
                  <a:pt x="228600" y="9143"/>
                </a:lnTo>
                <a:lnTo>
                  <a:pt x="230124" y="10667"/>
                </a:lnTo>
                <a:lnTo>
                  <a:pt x="231648" y="13716"/>
                </a:lnTo>
                <a:lnTo>
                  <a:pt x="231648" y="16763"/>
                </a:lnTo>
                <a:lnTo>
                  <a:pt x="231648" y="18287"/>
                </a:lnTo>
                <a:lnTo>
                  <a:pt x="230124" y="21336"/>
                </a:lnTo>
                <a:lnTo>
                  <a:pt x="228600" y="22859"/>
                </a:lnTo>
                <a:lnTo>
                  <a:pt x="227075" y="24383"/>
                </a:lnTo>
                <a:lnTo>
                  <a:pt x="222504" y="25908"/>
                </a:lnTo>
                <a:lnTo>
                  <a:pt x="219456" y="25908"/>
                </a:lnTo>
                <a:lnTo>
                  <a:pt x="193548" y="25908"/>
                </a:lnTo>
                <a:lnTo>
                  <a:pt x="193548" y="214883"/>
                </a:lnTo>
                <a:lnTo>
                  <a:pt x="192326" y="228101"/>
                </a:lnTo>
                <a:lnTo>
                  <a:pt x="188663" y="240426"/>
                </a:lnTo>
                <a:lnTo>
                  <a:pt x="184404" y="248412"/>
                </a:lnTo>
                <a:lnTo>
                  <a:pt x="178277" y="258422"/>
                </a:lnTo>
                <a:lnTo>
                  <a:pt x="169081" y="268304"/>
                </a:lnTo>
                <a:lnTo>
                  <a:pt x="155936" y="277900"/>
                </a:lnTo>
                <a:lnTo>
                  <a:pt x="146186" y="284246"/>
                </a:lnTo>
                <a:lnTo>
                  <a:pt x="133894" y="288091"/>
                </a:lnTo>
                <a:lnTo>
                  <a:pt x="120549" y="289478"/>
                </a:lnTo>
                <a:lnTo>
                  <a:pt x="115824" y="289559"/>
                </a:lnTo>
                <a:lnTo>
                  <a:pt x="62483" y="289559"/>
                </a:lnTo>
                <a:lnTo>
                  <a:pt x="57912" y="289559"/>
                </a:lnTo>
                <a:lnTo>
                  <a:pt x="54864" y="288036"/>
                </a:lnTo>
                <a:lnTo>
                  <a:pt x="53340" y="286512"/>
                </a:lnTo>
                <a:lnTo>
                  <a:pt x="51816" y="284987"/>
                </a:lnTo>
                <a:lnTo>
                  <a:pt x="50291" y="281939"/>
                </a:lnTo>
                <a:lnTo>
                  <a:pt x="50291" y="278891"/>
                </a:lnTo>
                <a:lnTo>
                  <a:pt x="50291" y="275843"/>
                </a:lnTo>
                <a:lnTo>
                  <a:pt x="51816" y="274320"/>
                </a:lnTo>
                <a:lnTo>
                  <a:pt x="53340" y="272795"/>
                </a:lnTo>
                <a:lnTo>
                  <a:pt x="54864" y="271271"/>
                </a:lnTo>
                <a:lnTo>
                  <a:pt x="57912" y="269747"/>
                </a:lnTo>
                <a:lnTo>
                  <a:pt x="62483" y="269747"/>
                </a:lnTo>
                <a:lnTo>
                  <a:pt x="117348" y="269747"/>
                </a:lnTo>
                <a:lnTo>
                  <a:pt x="130184" y="268354"/>
                </a:lnTo>
                <a:lnTo>
                  <a:pt x="142416" y="264576"/>
                </a:lnTo>
                <a:lnTo>
                  <a:pt x="147827" y="262128"/>
                </a:lnTo>
                <a:lnTo>
                  <a:pt x="156395" y="253981"/>
                </a:lnTo>
                <a:lnTo>
                  <a:pt x="164467" y="243711"/>
                </a:lnTo>
                <a:lnTo>
                  <a:pt x="169164" y="236220"/>
                </a:lnTo>
                <a:lnTo>
                  <a:pt x="172212" y="230124"/>
                </a:lnTo>
                <a:lnTo>
                  <a:pt x="173735" y="222503"/>
                </a:lnTo>
                <a:lnTo>
                  <a:pt x="173735" y="211836"/>
                </a:lnTo>
                <a:lnTo>
                  <a:pt x="173735" y="155447"/>
                </a:lnTo>
                <a:lnTo>
                  <a:pt x="164771" y="166474"/>
                </a:lnTo>
                <a:lnTo>
                  <a:pt x="155044" y="175784"/>
                </a:lnTo>
                <a:lnTo>
                  <a:pt x="144554" y="183378"/>
                </a:lnTo>
                <a:lnTo>
                  <a:pt x="133301" y="189255"/>
                </a:lnTo>
                <a:lnTo>
                  <a:pt x="121285" y="193417"/>
                </a:lnTo>
                <a:lnTo>
                  <a:pt x="108507" y="195862"/>
                </a:lnTo>
                <a:lnTo>
                  <a:pt x="96012" y="196595"/>
                </a:lnTo>
                <a:lnTo>
                  <a:pt x="82782" y="195758"/>
                </a:lnTo>
                <a:lnTo>
                  <a:pt x="70153" y="193214"/>
                </a:lnTo>
                <a:lnTo>
                  <a:pt x="58173" y="188915"/>
                </a:lnTo>
                <a:lnTo>
                  <a:pt x="46890" y="182813"/>
                </a:lnTo>
                <a:lnTo>
                  <a:pt x="36353" y="174861"/>
                </a:lnTo>
                <a:lnTo>
                  <a:pt x="28956" y="167639"/>
                </a:lnTo>
                <a:lnTo>
                  <a:pt x="19740" y="157770"/>
                </a:lnTo>
                <a:lnTo>
                  <a:pt x="12341" y="146972"/>
                </a:lnTo>
                <a:lnTo>
                  <a:pt x="6715" y="135382"/>
                </a:lnTo>
                <a:lnTo>
                  <a:pt x="2815" y="123136"/>
                </a:lnTo>
                <a:lnTo>
                  <a:pt x="597" y="110371"/>
                </a:lnTo>
                <a:lnTo>
                  <a:pt x="0" y="99059"/>
                </a:lnTo>
                <a:lnTo>
                  <a:pt x="776" y="85551"/>
                </a:lnTo>
                <a:lnTo>
                  <a:pt x="3133" y="72640"/>
                </a:lnTo>
                <a:lnTo>
                  <a:pt x="7114" y="60414"/>
                </a:lnTo>
                <a:lnTo>
                  <a:pt x="12763" y="48959"/>
                </a:lnTo>
                <a:lnTo>
                  <a:pt x="20121" y="38359"/>
                </a:lnTo>
                <a:lnTo>
                  <a:pt x="28956" y="28955"/>
                </a:lnTo>
                <a:lnTo>
                  <a:pt x="38902" y="19581"/>
                </a:lnTo>
                <a:lnTo>
                  <a:pt x="49629" y="12093"/>
                </a:lnTo>
                <a:lnTo>
                  <a:pt x="61090" y="6444"/>
                </a:lnTo>
                <a:lnTo>
                  <a:pt x="73236" y="2586"/>
                </a:lnTo>
                <a:lnTo>
                  <a:pt x="86018" y="471"/>
                </a:lnTo>
                <a:lnTo>
                  <a:pt x="9601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04159" y="1543812"/>
            <a:ext cx="225551" cy="201167"/>
          </a:xfrm>
          <a:custGeom>
            <a:avLst/>
            <a:gdLst/>
            <a:ahLst/>
            <a:cxnLst/>
            <a:rect l="l" t="t" r="r" b="b"/>
            <a:pathLst>
              <a:path w="225551" h="201167">
                <a:moveTo>
                  <a:pt x="124967" y="0"/>
                </a:moveTo>
                <a:lnTo>
                  <a:pt x="137772" y="891"/>
                </a:lnTo>
                <a:lnTo>
                  <a:pt x="150298" y="3567"/>
                </a:lnTo>
                <a:lnTo>
                  <a:pt x="162266" y="8026"/>
                </a:lnTo>
                <a:lnTo>
                  <a:pt x="173572" y="15943"/>
                </a:lnTo>
                <a:lnTo>
                  <a:pt x="182552" y="25564"/>
                </a:lnTo>
                <a:lnTo>
                  <a:pt x="187451" y="32003"/>
                </a:lnTo>
                <a:lnTo>
                  <a:pt x="193098" y="44215"/>
                </a:lnTo>
                <a:lnTo>
                  <a:pt x="196083" y="56426"/>
                </a:lnTo>
                <a:lnTo>
                  <a:pt x="196596" y="64008"/>
                </a:lnTo>
                <a:lnTo>
                  <a:pt x="196596" y="182879"/>
                </a:lnTo>
                <a:lnTo>
                  <a:pt x="213359" y="182879"/>
                </a:lnTo>
                <a:lnTo>
                  <a:pt x="217932" y="182879"/>
                </a:lnTo>
                <a:lnTo>
                  <a:pt x="220980" y="184403"/>
                </a:lnTo>
                <a:lnTo>
                  <a:pt x="222504" y="185928"/>
                </a:lnTo>
                <a:lnTo>
                  <a:pt x="224028" y="187451"/>
                </a:lnTo>
                <a:lnTo>
                  <a:pt x="225551" y="188975"/>
                </a:lnTo>
                <a:lnTo>
                  <a:pt x="225551" y="192024"/>
                </a:lnTo>
                <a:lnTo>
                  <a:pt x="225551" y="195071"/>
                </a:lnTo>
                <a:lnTo>
                  <a:pt x="224028" y="196595"/>
                </a:lnTo>
                <a:lnTo>
                  <a:pt x="222504" y="199643"/>
                </a:lnTo>
                <a:lnTo>
                  <a:pt x="220980" y="201167"/>
                </a:lnTo>
                <a:lnTo>
                  <a:pt x="153924" y="201167"/>
                </a:lnTo>
                <a:lnTo>
                  <a:pt x="152400" y="199643"/>
                </a:lnTo>
                <a:lnTo>
                  <a:pt x="150875" y="196595"/>
                </a:lnTo>
                <a:lnTo>
                  <a:pt x="149351" y="195071"/>
                </a:lnTo>
                <a:lnTo>
                  <a:pt x="149351" y="192024"/>
                </a:lnTo>
                <a:lnTo>
                  <a:pt x="149351" y="188975"/>
                </a:lnTo>
                <a:lnTo>
                  <a:pt x="150875" y="187451"/>
                </a:lnTo>
                <a:lnTo>
                  <a:pt x="152400" y="185928"/>
                </a:lnTo>
                <a:lnTo>
                  <a:pt x="153924" y="184403"/>
                </a:lnTo>
                <a:lnTo>
                  <a:pt x="156972" y="182879"/>
                </a:lnTo>
                <a:lnTo>
                  <a:pt x="161543" y="182879"/>
                </a:lnTo>
                <a:lnTo>
                  <a:pt x="178308" y="182879"/>
                </a:lnTo>
                <a:lnTo>
                  <a:pt x="178308" y="67055"/>
                </a:lnTo>
                <a:lnTo>
                  <a:pt x="176614" y="53891"/>
                </a:lnTo>
                <a:lnTo>
                  <a:pt x="171284" y="42526"/>
                </a:lnTo>
                <a:lnTo>
                  <a:pt x="163067" y="33528"/>
                </a:lnTo>
                <a:lnTo>
                  <a:pt x="153675" y="26221"/>
                </a:lnTo>
                <a:lnTo>
                  <a:pt x="142072" y="21041"/>
                </a:lnTo>
                <a:lnTo>
                  <a:pt x="128503" y="18477"/>
                </a:lnTo>
                <a:lnTo>
                  <a:pt x="123443" y="18287"/>
                </a:lnTo>
                <a:lnTo>
                  <a:pt x="110005" y="19562"/>
                </a:lnTo>
                <a:lnTo>
                  <a:pt x="97930" y="23037"/>
                </a:lnTo>
                <a:lnTo>
                  <a:pt x="91440" y="25908"/>
                </a:lnTo>
                <a:lnTo>
                  <a:pt x="84576" y="31128"/>
                </a:lnTo>
                <a:lnTo>
                  <a:pt x="76511" y="38413"/>
                </a:lnTo>
                <a:lnTo>
                  <a:pt x="67019" y="47876"/>
                </a:lnTo>
                <a:lnTo>
                  <a:pt x="55873" y="59630"/>
                </a:lnTo>
                <a:lnTo>
                  <a:pt x="51816" y="64008"/>
                </a:lnTo>
                <a:lnTo>
                  <a:pt x="51816" y="182879"/>
                </a:lnTo>
                <a:lnTo>
                  <a:pt x="73151" y="182879"/>
                </a:lnTo>
                <a:lnTo>
                  <a:pt x="77724" y="182879"/>
                </a:lnTo>
                <a:lnTo>
                  <a:pt x="82296" y="184403"/>
                </a:lnTo>
                <a:lnTo>
                  <a:pt x="83820" y="185928"/>
                </a:lnTo>
                <a:lnTo>
                  <a:pt x="85343" y="187451"/>
                </a:lnTo>
                <a:lnTo>
                  <a:pt x="86867" y="188975"/>
                </a:lnTo>
                <a:lnTo>
                  <a:pt x="86867" y="192024"/>
                </a:lnTo>
                <a:lnTo>
                  <a:pt x="86867" y="195071"/>
                </a:lnTo>
                <a:lnTo>
                  <a:pt x="85343" y="196595"/>
                </a:lnTo>
                <a:lnTo>
                  <a:pt x="83820" y="199643"/>
                </a:lnTo>
                <a:lnTo>
                  <a:pt x="82296" y="201167"/>
                </a:lnTo>
                <a:lnTo>
                  <a:pt x="77724" y="201167"/>
                </a:lnTo>
                <a:lnTo>
                  <a:pt x="73151" y="201167"/>
                </a:lnTo>
                <a:lnTo>
                  <a:pt x="12191" y="201167"/>
                </a:lnTo>
                <a:lnTo>
                  <a:pt x="7620" y="201167"/>
                </a:lnTo>
                <a:lnTo>
                  <a:pt x="4572" y="201167"/>
                </a:lnTo>
                <a:lnTo>
                  <a:pt x="3048" y="199643"/>
                </a:lnTo>
                <a:lnTo>
                  <a:pt x="0" y="196595"/>
                </a:lnTo>
                <a:lnTo>
                  <a:pt x="0" y="195071"/>
                </a:lnTo>
                <a:lnTo>
                  <a:pt x="0" y="192024"/>
                </a:lnTo>
                <a:lnTo>
                  <a:pt x="0" y="188975"/>
                </a:lnTo>
                <a:lnTo>
                  <a:pt x="0" y="187451"/>
                </a:lnTo>
                <a:lnTo>
                  <a:pt x="3048" y="185928"/>
                </a:lnTo>
                <a:lnTo>
                  <a:pt x="4572" y="184403"/>
                </a:lnTo>
                <a:lnTo>
                  <a:pt x="7620" y="182879"/>
                </a:lnTo>
                <a:lnTo>
                  <a:pt x="12191" y="182879"/>
                </a:lnTo>
                <a:lnTo>
                  <a:pt x="33528" y="182879"/>
                </a:lnTo>
                <a:lnTo>
                  <a:pt x="33528" y="25908"/>
                </a:lnTo>
                <a:lnTo>
                  <a:pt x="16764" y="25908"/>
                </a:lnTo>
                <a:lnTo>
                  <a:pt x="13716" y="25908"/>
                </a:lnTo>
                <a:lnTo>
                  <a:pt x="9143" y="24383"/>
                </a:lnTo>
                <a:lnTo>
                  <a:pt x="7620" y="22859"/>
                </a:lnTo>
                <a:lnTo>
                  <a:pt x="6096" y="21336"/>
                </a:lnTo>
                <a:lnTo>
                  <a:pt x="4572" y="18287"/>
                </a:lnTo>
                <a:lnTo>
                  <a:pt x="4572" y="16763"/>
                </a:lnTo>
                <a:lnTo>
                  <a:pt x="4572" y="13716"/>
                </a:lnTo>
                <a:lnTo>
                  <a:pt x="6096" y="10667"/>
                </a:lnTo>
                <a:lnTo>
                  <a:pt x="7620" y="9143"/>
                </a:lnTo>
                <a:lnTo>
                  <a:pt x="9143" y="7620"/>
                </a:lnTo>
                <a:lnTo>
                  <a:pt x="13716" y="6095"/>
                </a:lnTo>
                <a:lnTo>
                  <a:pt x="16764" y="6095"/>
                </a:lnTo>
                <a:lnTo>
                  <a:pt x="51816" y="6095"/>
                </a:lnTo>
                <a:lnTo>
                  <a:pt x="51816" y="35051"/>
                </a:lnTo>
                <a:lnTo>
                  <a:pt x="62893" y="24680"/>
                </a:lnTo>
                <a:lnTo>
                  <a:pt x="73264" y="16425"/>
                </a:lnTo>
                <a:lnTo>
                  <a:pt x="82931" y="10286"/>
                </a:lnTo>
                <a:lnTo>
                  <a:pt x="88391" y="7620"/>
                </a:lnTo>
                <a:lnTo>
                  <a:pt x="99799" y="3545"/>
                </a:lnTo>
                <a:lnTo>
                  <a:pt x="112262" y="887"/>
                </a:lnTo>
                <a:lnTo>
                  <a:pt x="124967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02308" y="1543812"/>
            <a:ext cx="231647" cy="289559"/>
          </a:xfrm>
          <a:custGeom>
            <a:avLst/>
            <a:gdLst/>
            <a:ahLst/>
            <a:cxnLst/>
            <a:rect l="l" t="t" r="r" b="b"/>
            <a:pathLst>
              <a:path w="231647" h="289559">
                <a:moveTo>
                  <a:pt x="96012" y="0"/>
                </a:moveTo>
                <a:lnTo>
                  <a:pt x="109495" y="858"/>
                </a:lnTo>
                <a:lnTo>
                  <a:pt x="122216" y="3432"/>
                </a:lnTo>
                <a:lnTo>
                  <a:pt x="134174" y="7722"/>
                </a:lnTo>
                <a:lnTo>
                  <a:pt x="145370" y="13729"/>
                </a:lnTo>
                <a:lnTo>
                  <a:pt x="155802" y="21452"/>
                </a:lnTo>
                <a:lnTo>
                  <a:pt x="165472" y="30891"/>
                </a:lnTo>
                <a:lnTo>
                  <a:pt x="173736" y="41147"/>
                </a:lnTo>
                <a:lnTo>
                  <a:pt x="173736" y="6095"/>
                </a:lnTo>
                <a:lnTo>
                  <a:pt x="219455" y="6095"/>
                </a:lnTo>
                <a:lnTo>
                  <a:pt x="222504" y="6095"/>
                </a:lnTo>
                <a:lnTo>
                  <a:pt x="227075" y="7620"/>
                </a:lnTo>
                <a:lnTo>
                  <a:pt x="228600" y="9143"/>
                </a:lnTo>
                <a:lnTo>
                  <a:pt x="230124" y="10667"/>
                </a:lnTo>
                <a:lnTo>
                  <a:pt x="231647" y="13716"/>
                </a:lnTo>
                <a:lnTo>
                  <a:pt x="231647" y="16763"/>
                </a:lnTo>
                <a:lnTo>
                  <a:pt x="231647" y="18287"/>
                </a:lnTo>
                <a:lnTo>
                  <a:pt x="230124" y="21336"/>
                </a:lnTo>
                <a:lnTo>
                  <a:pt x="228600" y="22859"/>
                </a:lnTo>
                <a:lnTo>
                  <a:pt x="227075" y="24383"/>
                </a:lnTo>
                <a:lnTo>
                  <a:pt x="222504" y="25908"/>
                </a:lnTo>
                <a:lnTo>
                  <a:pt x="219455" y="25908"/>
                </a:lnTo>
                <a:lnTo>
                  <a:pt x="193547" y="25908"/>
                </a:lnTo>
                <a:lnTo>
                  <a:pt x="193547" y="214883"/>
                </a:lnTo>
                <a:lnTo>
                  <a:pt x="192326" y="228101"/>
                </a:lnTo>
                <a:lnTo>
                  <a:pt x="188663" y="240426"/>
                </a:lnTo>
                <a:lnTo>
                  <a:pt x="184404" y="248412"/>
                </a:lnTo>
                <a:lnTo>
                  <a:pt x="178277" y="258422"/>
                </a:lnTo>
                <a:lnTo>
                  <a:pt x="169081" y="268304"/>
                </a:lnTo>
                <a:lnTo>
                  <a:pt x="155936" y="277900"/>
                </a:lnTo>
                <a:lnTo>
                  <a:pt x="146186" y="284246"/>
                </a:lnTo>
                <a:lnTo>
                  <a:pt x="133894" y="288091"/>
                </a:lnTo>
                <a:lnTo>
                  <a:pt x="120548" y="289478"/>
                </a:lnTo>
                <a:lnTo>
                  <a:pt x="115824" y="289559"/>
                </a:lnTo>
                <a:lnTo>
                  <a:pt x="62483" y="289559"/>
                </a:lnTo>
                <a:lnTo>
                  <a:pt x="57912" y="289559"/>
                </a:lnTo>
                <a:lnTo>
                  <a:pt x="54863" y="288036"/>
                </a:lnTo>
                <a:lnTo>
                  <a:pt x="53340" y="286512"/>
                </a:lnTo>
                <a:lnTo>
                  <a:pt x="51816" y="284987"/>
                </a:lnTo>
                <a:lnTo>
                  <a:pt x="50291" y="281939"/>
                </a:lnTo>
                <a:lnTo>
                  <a:pt x="50291" y="278891"/>
                </a:lnTo>
                <a:lnTo>
                  <a:pt x="50291" y="275843"/>
                </a:lnTo>
                <a:lnTo>
                  <a:pt x="51816" y="274320"/>
                </a:lnTo>
                <a:lnTo>
                  <a:pt x="53340" y="272795"/>
                </a:lnTo>
                <a:lnTo>
                  <a:pt x="54863" y="271271"/>
                </a:lnTo>
                <a:lnTo>
                  <a:pt x="57912" y="269747"/>
                </a:lnTo>
                <a:lnTo>
                  <a:pt x="62483" y="269747"/>
                </a:lnTo>
                <a:lnTo>
                  <a:pt x="117347" y="269747"/>
                </a:lnTo>
                <a:lnTo>
                  <a:pt x="130184" y="268354"/>
                </a:lnTo>
                <a:lnTo>
                  <a:pt x="142416" y="264576"/>
                </a:lnTo>
                <a:lnTo>
                  <a:pt x="147828" y="262128"/>
                </a:lnTo>
                <a:lnTo>
                  <a:pt x="156395" y="253981"/>
                </a:lnTo>
                <a:lnTo>
                  <a:pt x="164467" y="243711"/>
                </a:lnTo>
                <a:lnTo>
                  <a:pt x="169163" y="236220"/>
                </a:lnTo>
                <a:lnTo>
                  <a:pt x="172212" y="230124"/>
                </a:lnTo>
                <a:lnTo>
                  <a:pt x="173736" y="222503"/>
                </a:lnTo>
                <a:lnTo>
                  <a:pt x="173736" y="211836"/>
                </a:lnTo>
                <a:lnTo>
                  <a:pt x="173736" y="155447"/>
                </a:lnTo>
                <a:lnTo>
                  <a:pt x="164771" y="166474"/>
                </a:lnTo>
                <a:lnTo>
                  <a:pt x="155044" y="175784"/>
                </a:lnTo>
                <a:lnTo>
                  <a:pt x="144554" y="183378"/>
                </a:lnTo>
                <a:lnTo>
                  <a:pt x="133301" y="189255"/>
                </a:lnTo>
                <a:lnTo>
                  <a:pt x="121285" y="193417"/>
                </a:lnTo>
                <a:lnTo>
                  <a:pt x="108507" y="195862"/>
                </a:lnTo>
                <a:lnTo>
                  <a:pt x="96012" y="196595"/>
                </a:lnTo>
                <a:lnTo>
                  <a:pt x="82782" y="195758"/>
                </a:lnTo>
                <a:lnTo>
                  <a:pt x="70153" y="193214"/>
                </a:lnTo>
                <a:lnTo>
                  <a:pt x="58173" y="188915"/>
                </a:lnTo>
                <a:lnTo>
                  <a:pt x="46890" y="182813"/>
                </a:lnTo>
                <a:lnTo>
                  <a:pt x="36353" y="174861"/>
                </a:lnTo>
                <a:lnTo>
                  <a:pt x="28955" y="167639"/>
                </a:lnTo>
                <a:lnTo>
                  <a:pt x="19739" y="157770"/>
                </a:lnTo>
                <a:lnTo>
                  <a:pt x="12341" y="146972"/>
                </a:lnTo>
                <a:lnTo>
                  <a:pt x="6715" y="135382"/>
                </a:lnTo>
                <a:lnTo>
                  <a:pt x="2815" y="123136"/>
                </a:lnTo>
                <a:lnTo>
                  <a:pt x="597" y="110371"/>
                </a:lnTo>
                <a:lnTo>
                  <a:pt x="0" y="99059"/>
                </a:lnTo>
                <a:lnTo>
                  <a:pt x="776" y="85551"/>
                </a:lnTo>
                <a:lnTo>
                  <a:pt x="3133" y="72640"/>
                </a:lnTo>
                <a:lnTo>
                  <a:pt x="7114" y="60414"/>
                </a:lnTo>
                <a:lnTo>
                  <a:pt x="12763" y="48959"/>
                </a:lnTo>
                <a:lnTo>
                  <a:pt x="20121" y="38359"/>
                </a:lnTo>
                <a:lnTo>
                  <a:pt x="28955" y="28955"/>
                </a:lnTo>
                <a:lnTo>
                  <a:pt x="38902" y="19581"/>
                </a:lnTo>
                <a:lnTo>
                  <a:pt x="49629" y="12093"/>
                </a:lnTo>
                <a:lnTo>
                  <a:pt x="61090" y="6444"/>
                </a:lnTo>
                <a:lnTo>
                  <a:pt x="73235" y="2586"/>
                </a:lnTo>
                <a:lnTo>
                  <a:pt x="86018" y="471"/>
                </a:lnTo>
                <a:lnTo>
                  <a:pt x="9601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21891" y="1543812"/>
            <a:ext cx="225552" cy="201167"/>
          </a:xfrm>
          <a:custGeom>
            <a:avLst/>
            <a:gdLst/>
            <a:ahLst/>
            <a:cxnLst/>
            <a:rect l="l" t="t" r="r" b="b"/>
            <a:pathLst>
              <a:path w="225552" h="201167">
                <a:moveTo>
                  <a:pt x="124967" y="0"/>
                </a:moveTo>
                <a:lnTo>
                  <a:pt x="137772" y="891"/>
                </a:lnTo>
                <a:lnTo>
                  <a:pt x="150298" y="3567"/>
                </a:lnTo>
                <a:lnTo>
                  <a:pt x="162266" y="8026"/>
                </a:lnTo>
                <a:lnTo>
                  <a:pt x="173572" y="15943"/>
                </a:lnTo>
                <a:lnTo>
                  <a:pt x="182552" y="25564"/>
                </a:lnTo>
                <a:lnTo>
                  <a:pt x="187452" y="32003"/>
                </a:lnTo>
                <a:lnTo>
                  <a:pt x="193098" y="44215"/>
                </a:lnTo>
                <a:lnTo>
                  <a:pt x="196082" y="56426"/>
                </a:lnTo>
                <a:lnTo>
                  <a:pt x="196595" y="64008"/>
                </a:lnTo>
                <a:lnTo>
                  <a:pt x="196595" y="182879"/>
                </a:lnTo>
                <a:lnTo>
                  <a:pt x="213359" y="182879"/>
                </a:lnTo>
                <a:lnTo>
                  <a:pt x="217932" y="182879"/>
                </a:lnTo>
                <a:lnTo>
                  <a:pt x="220979" y="184403"/>
                </a:lnTo>
                <a:lnTo>
                  <a:pt x="222503" y="185928"/>
                </a:lnTo>
                <a:lnTo>
                  <a:pt x="224028" y="187451"/>
                </a:lnTo>
                <a:lnTo>
                  <a:pt x="225552" y="188975"/>
                </a:lnTo>
                <a:lnTo>
                  <a:pt x="225552" y="192024"/>
                </a:lnTo>
                <a:lnTo>
                  <a:pt x="225552" y="195071"/>
                </a:lnTo>
                <a:lnTo>
                  <a:pt x="224028" y="196595"/>
                </a:lnTo>
                <a:lnTo>
                  <a:pt x="222503" y="199643"/>
                </a:lnTo>
                <a:lnTo>
                  <a:pt x="220979" y="201167"/>
                </a:lnTo>
                <a:lnTo>
                  <a:pt x="153924" y="201167"/>
                </a:lnTo>
                <a:lnTo>
                  <a:pt x="152400" y="199643"/>
                </a:lnTo>
                <a:lnTo>
                  <a:pt x="150875" y="196595"/>
                </a:lnTo>
                <a:lnTo>
                  <a:pt x="149352" y="195071"/>
                </a:lnTo>
                <a:lnTo>
                  <a:pt x="149352" y="192024"/>
                </a:lnTo>
                <a:lnTo>
                  <a:pt x="149352" y="188975"/>
                </a:lnTo>
                <a:lnTo>
                  <a:pt x="150875" y="187451"/>
                </a:lnTo>
                <a:lnTo>
                  <a:pt x="152400" y="185928"/>
                </a:lnTo>
                <a:lnTo>
                  <a:pt x="153924" y="184403"/>
                </a:lnTo>
                <a:lnTo>
                  <a:pt x="156971" y="182879"/>
                </a:lnTo>
                <a:lnTo>
                  <a:pt x="161544" y="182879"/>
                </a:lnTo>
                <a:lnTo>
                  <a:pt x="178308" y="182879"/>
                </a:lnTo>
                <a:lnTo>
                  <a:pt x="178308" y="67055"/>
                </a:lnTo>
                <a:lnTo>
                  <a:pt x="176614" y="53891"/>
                </a:lnTo>
                <a:lnTo>
                  <a:pt x="171284" y="42526"/>
                </a:lnTo>
                <a:lnTo>
                  <a:pt x="163067" y="33528"/>
                </a:lnTo>
                <a:lnTo>
                  <a:pt x="153675" y="26221"/>
                </a:lnTo>
                <a:lnTo>
                  <a:pt x="142072" y="21041"/>
                </a:lnTo>
                <a:lnTo>
                  <a:pt x="128503" y="18477"/>
                </a:lnTo>
                <a:lnTo>
                  <a:pt x="123444" y="18287"/>
                </a:lnTo>
                <a:lnTo>
                  <a:pt x="110005" y="19562"/>
                </a:lnTo>
                <a:lnTo>
                  <a:pt x="97930" y="23037"/>
                </a:lnTo>
                <a:lnTo>
                  <a:pt x="91440" y="25908"/>
                </a:lnTo>
                <a:lnTo>
                  <a:pt x="84576" y="31128"/>
                </a:lnTo>
                <a:lnTo>
                  <a:pt x="76511" y="38413"/>
                </a:lnTo>
                <a:lnTo>
                  <a:pt x="67018" y="47876"/>
                </a:lnTo>
                <a:lnTo>
                  <a:pt x="55873" y="59630"/>
                </a:lnTo>
                <a:lnTo>
                  <a:pt x="51816" y="64008"/>
                </a:lnTo>
                <a:lnTo>
                  <a:pt x="51816" y="182879"/>
                </a:lnTo>
                <a:lnTo>
                  <a:pt x="73152" y="182879"/>
                </a:lnTo>
                <a:lnTo>
                  <a:pt x="77724" y="182879"/>
                </a:lnTo>
                <a:lnTo>
                  <a:pt x="82295" y="184403"/>
                </a:lnTo>
                <a:lnTo>
                  <a:pt x="83820" y="185928"/>
                </a:lnTo>
                <a:lnTo>
                  <a:pt x="85344" y="187451"/>
                </a:lnTo>
                <a:lnTo>
                  <a:pt x="86867" y="188975"/>
                </a:lnTo>
                <a:lnTo>
                  <a:pt x="86867" y="192024"/>
                </a:lnTo>
                <a:lnTo>
                  <a:pt x="86867" y="195071"/>
                </a:lnTo>
                <a:lnTo>
                  <a:pt x="85344" y="196595"/>
                </a:lnTo>
                <a:lnTo>
                  <a:pt x="83820" y="199643"/>
                </a:lnTo>
                <a:lnTo>
                  <a:pt x="82295" y="201167"/>
                </a:lnTo>
                <a:lnTo>
                  <a:pt x="4571" y="201167"/>
                </a:lnTo>
                <a:lnTo>
                  <a:pt x="3048" y="199643"/>
                </a:lnTo>
                <a:lnTo>
                  <a:pt x="0" y="196595"/>
                </a:lnTo>
                <a:lnTo>
                  <a:pt x="0" y="195071"/>
                </a:lnTo>
                <a:lnTo>
                  <a:pt x="0" y="192024"/>
                </a:lnTo>
                <a:lnTo>
                  <a:pt x="0" y="188975"/>
                </a:lnTo>
                <a:lnTo>
                  <a:pt x="0" y="187451"/>
                </a:lnTo>
                <a:lnTo>
                  <a:pt x="3048" y="185928"/>
                </a:lnTo>
                <a:lnTo>
                  <a:pt x="4571" y="184403"/>
                </a:lnTo>
                <a:lnTo>
                  <a:pt x="7620" y="182879"/>
                </a:lnTo>
                <a:lnTo>
                  <a:pt x="12191" y="182879"/>
                </a:lnTo>
                <a:lnTo>
                  <a:pt x="33528" y="182879"/>
                </a:lnTo>
                <a:lnTo>
                  <a:pt x="33528" y="25908"/>
                </a:lnTo>
                <a:lnTo>
                  <a:pt x="16763" y="25908"/>
                </a:lnTo>
                <a:lnTo>
                  <a:pt x="13716" y="25908"/>
                </a:lnTo>
                <a:lnTo>
                  <a:pt x="9144" y="24383"/>
                </a:lnTo>
                <a:lnTo>
                  <a:pt x="7620" y="22859"/>
                </a:lnTo>
                <a:lnTo>
                  <a:pt x="6095" y="21336"/>
                </a:lnTo>
                <a:lnTo>
                  <a:pt x="4571" y="18287"/>
                </a:lnTo>
                <a:lnTo>
                  <a:pt x="4571" y="16763"/>
                </a:lnTo>
                <a:lnTo>
                  <a:pt x="4571" y="13716"/>
                </a:lnTo>
                <a:lnTo>
                  <a:pt x="6095" y="10667"/>
                </a:lnTo>
                <a:lnTo>
                  <a:pt x="7620" y="9143"/>
                </a:lnTo>
                <a:lnTo>
                  <a:pt x="9144" y="7620"/>
                </a:lnTo>
                <a:lnTo>
                  <a:pt x="13716" y="6095"/>
                </a:lnTo>
                <a:lnTo>
                  <a:pt x="16763" y="6095"/>
                </a:lnTo>
                <a:lnTo>
                  <a:pt x="51816" y="6095"/>
                </a:lnTo>
                <a:lnTo>
                  <a:pt x="51816" y="35051"/>
                </a:lnTo>
                <a:lnTo>
                  <a:pt x="62893" y="24680"/>
                </a:lnTo>
                <a:lnTo>
                  <a:pt x="73264" y="16425"/>
                </a:lnTo>
                <a:lnTo>
                  <a:pt x="82931" y="10286"/>
                </a:lnTo>
                <a:lnTo>
                  <a:pt x="88391" y="7620"/>
                </a:lnTo>
                <a:lnTo>
                  <a:pt x="99799" y="3545"/>
                </a:lnTo>
                <a:lnTo>
                  <a:pt x="112263" y="887"/>
                </a:lnTo>
                <a:lnTo>
                  <a:pt x="124967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53668" y="1543812"/>
            <a:ext cx="217931" cy="208787"/>
          </a:xfrm>
          <a:custGeom>
            <a:avLst/>
            <a:gdLst/>
            <a:ahLst/>
            <a:cxnLst/>
            <a:rect l="l" t="t" r="r" b="b"/>
            <a:pathLst>
              <a:path w="217931" h="208787">
                <a:moveTo>
                  <a:pt x="103631" y="0"/>
                </a:moveTo>
                <a:lnTo>
                  <a:pt x="118479" y="839"/>
                </a:lnTo>
                <a:lnTo>
                  <a:pt x="131738" y="3357"/>
                </a:lnTo>
                <a:lnTo>
                  <a:pt x="143498" y="7554"/>
                </a:lnTo>
                <a:lnTo>
                  <a:pt x="153848" y="13430"/>
                </a:lnTo>
                <a:lnTo>
                  <a:pt x="160019" y="18287"/>
                </a:lnTo>
                <a:lnTo>
                  <a:pt x="169973" y="28178"/>
                </a:lnTo>
                <a:lnTo>
                  <a:pt x="176384" y="39356"/>
                </a:lnTo>
                <a:lnTo>
                  <a:pt x="179469" y="51606"/>
                </a:lnTo>
                <a:lnTo>
                  <a:pt x="179831" y="57912"/>
                </a:lnTo>
                <a:lnTo>
                  <a:pt x="179831" y="182879"/>
                </a:lnTo>
                <a:lnTo>
                  <a:pt x="204215" y="182879"/>
                </a:lnTo>
                <a:lnTo>
                  <a:pt x="210311" y="182879"/>
                </a:lnTo>
                <a:lnTo>
                  <a:pt x="213360" y="184403"/>
                </a:lnTo>
                <a:lnTo>
                  <a:pt x="214883" y="185928"/>
                </a:lnTo>
                <a:lnTo>
                  <a:pt x="216407" y="187451"/>
                </a:lnTo>
                <a:lnTo>
                  <a:pt x="217931" y="188975"/>
                </a:lnTo>
                <a:lnTo>
                  <a:pt x="217931" y="192024"/>
                </a:lnTo>
                <a:lnTo>
                  <a:pt x="217931" y="195071"/>
                </a:lnTo>
                <a:lnTo>
                  <a:pt x="216407" y="196595"/>
                </a:lnTo>
                <a:lnTo>
                  <a:pt x="214883" y="199643"/>
                </a:lnTo>
                <a:lnTo>
                  <a:pt x="213360" y="201167"/>
                </a:lnTo>
                <a:lnTo>
                  <a:pt x="210311" y="201167"/>
                </a:lnTo>
                <a:lnTo>
                  <a:pt x="204215" y="201167"/>
                </a:lnTo>
                <a:lnTo>
                  <a:pt x="160019" y="201167"/>
                </a:lnTo>
                <a:lnTo>
                  <a:pt x="160019" y="175259"/>
                </a:lnTo>
                <a:lnTo>
                  <a:pt x="148878" y="183816"/>
                </a:lnTo>
                <a:lnTo>
                  <a:pt x="137549" y="191075"/>
                </a:lnTo>
                <a:lnTo>
                  <a:pt x="126010" y="197057"/>
                </a:lnTo>
                <a:lnTo>
                  <a:pt x="114241" y="201786"/>
                </a:lnTo>
                <a:lnTo>
                  <a:pt x="102217" y="205284"/>
                </a:lnTo>
                <a:lnTo>
                  <a:pt x="89918" y="207572"/>
                </a:lnTo>
                <a:lnTo>
                  <a:pt x="77320" y="208673"/>
                </a:lnTo>
                <a:lnTo>
                  <a:pt x="71627" y="208787"/>
                </a:lnTo>
                <a:lnTo>
                  <a:pt x="57237" y="208003"/>
                </a:lnTo>
                <a:lnTo>
                  <a:pt x="44073" y="205495"/>
                </a:lnTo>
                <a:lnTo>
                  <a:pt x="32367" y="201031"/>
                </a:lnTo>
                <a:lnTo>
                  <a:pt x="22351" y="194380"/>
                </a:lnTo>
                <a:lnTo>
                  <a:pt x="10340" y="181787"/>
                </a:lnTo>
                <a:lnTo>
                  <a:pt x="4020" y="170704"/>
                </a:lnTo>
                <a:lnTo>
                  <a:pt x="671" y="158595"/>
                </a:lnTo>
                <a:lnTo>
                  <a:pt x="0" y="149351"/>
                </a:lnTo>
                <a:lnTo>
                  <a:pt x="1504" y="136908"/>
                </a:lnTo>
                <a:lnTo>
                  <a:pt x="5936" y="125361"/>
                </a:lnTo>
                <a:lnTo>
                  <a:pt x="13177" y="114590"/>
                </a:lnTo>
                <a:lnTo>
                  <a:pt x="23106" y="104476"/>
                </a:lnTo>
                <a:lnTo>
                  <a:pt x="34924" y="95765"/>
                </a:lnTo>
                <a:lnTo>
                  <a:pt x="45211" y="90480"/>
                </a:lnTo>
                <a:lnTo>
                  <a:pt x="56768" y="86296"/>
                </a:lnTo>
                <a:lnTo>
                  <a:pt x="69595" y="83255"/>
                </a:lnTo>
                <a:lnTo>
                  <a:pt x="83692" y="81399"/>
                </a:lnTo>
                <a:lnTo>
                  <a:pt x="99060" y="80771"/>
                </a:lnTo>
                <a:lnTo>
                  <a:pt x="111202" y="81392"/>
                </a:lnTo>
                <a:lnTo>
                  <a:pt x="124114" y="82231"/>
                </a:lnTo>
                <a:lnTo>
                  <a:pt x="128015" y="82295"/>
                </a:lnTo>
                <a:lnTo>
                  <a:pt x="139828" y="84168"/>
                </a:lnTo>
                <a:lnTo>
                  <a:pt x="152794" y="86582"/>
                </a:lnTo>
                <a:lnTo>
                  <a:pt x="160019" y="88391"/>
                </a:lnTo>
                <a:lnTo>
                  <a:pt x="160019" y="57912"/>
                </a:lnTo>
                <a:lnTo>
                  <a:pt x="157668" y="45443"/>
                </a:lnTo>
                <a:lnTo>
                  <a:pt x="150612" y="34542"/>
                </a:lnTo>
                <a:lnTo>
                  <a:pt x="146303" y="30479"/>
                </a:lnTo>
                <a:lnTo>
                  <a:pt x="137334" y="24881"/>
                </a:lnTo>
                <a:lnTo>
                  <a:pt x="125752" y="20880"/>
                </a:lnTo>
                <a:lnTo>
                  <a:pt x="111751" y="18672"/>
                </a:lnTo>
                <a:lnTo>
                  <a:pt x="102107" y="18287"/>
                </a:lnTo>
                <a:lnTo>
                  <a:pt x="92825" y="18854"/>
                </a:lnTo>
                <a:lnTo>
                  <a:pt x="81808" y="20554"/>
                </a:lnTo>
                <a:lnTo>
                  <a:pt x="69209" y="23387"/>
                </a:lnTo>
                <a:lnTo>
                  <a:pt x="55182" y="27354"/>
                </a:lnTo>
                <a:lnTo>
                  <a:pt x="41147" y="32003"/>
                </a:lnTo>
                <a:lnTo>
                  <a:pt x="36575" y="33528"/>
                </a:lnTo>
                <a:lnTo>
                  <a:pt x="33527" y="33528"/>
                </a:lnTo>
                <a:lnTo>
                  <a:pt x="32003" y="33528"/>
                </a:lnTo>
                <a:lnTo>
                  <a:pt x="28956" y="33528"/>
                </a:lnTo>
                <a:lnTo>
                  <a:pt x="27431" y="33528"/>
                </a:lnTo>
                <a:lnTo>
                  <a:pt x="25907" y="32003"/>
                </a:lnTo>
                <a:lnTo>
                  <a:pt x="22859" y="28955"/>
                </a:lnTo>
                <a:lnTo>
                  <a:pt x="22859" y="27432"/>
                </a:lnTo>
                <a:lnTo>
                  <a:pt x="22859" y="24383"/>
                </a:lnTo>
                <a:lnTo>
                  <a:pt x="22859" y="21336"/>
                </a:lnTo>
                <a:lnTo>
                  <a:pt x="22859" y="19812"/>
                </a:lnTo>
                <a:lnTo>
                  <a:pt x="24383" y="18287"/>
                </a:lnTo>
                <a:lnTo>
                  <a:pt x="31842" y="15197"/>
                </a:lnTo>
                <a:lnTo>
                  <a:pt x="46969" y="10153"/>
                </a:lnTo>
                <a:lnTo>
                  <a:pt x="50291" y="9143"/>
                </a:lnTo>
                <a:lnTo>
                  <a:pt x="66239" y="5355"/>
                </a:lnTo>
                <a:lnTo>
                  <a:pt x="79904" y="2574"/>
                </a:lnTo>
                <a:lnTo>
                  <a:pt x="91525" y="801"/>
                </a:lnTo>
                <a:lnTo>
                  <a:pt x="101337" y="34"/>
                </a:lnTo>
                <a:lnTo>
                  <a:pt x="103631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4652" y="1501140"/>
            <a:ext cx="135635" cy="108204"/>
          </a:xfrm>
          <a:custGeom>
            <a:avLst/>
            <a:gdLst/>
            <a:ahLst/>
            <a:cxnLst/>
            <a:rect l="l" t="t" r="r" b="b"/>
            <a:pathLst>
              <a:path w="135635" h="108204">
                <a:moveTo>
                  <a:pt x="0" y="0"/>
                </a:moveTo>
                <a:lnTo>
                  <a:pt x="0" y="108204"/>
                </a:lnTo>
                <a:lnTo>
                  <a:pt x="51816" y="108204"/>
                </a:lnTo>
                <a:lnTo>
                  <a:pt x="65175" y="107525"/>
                </a:lnTo>
                <a:lnTo>
                  <a:pt x="77856" y="105490"/>
                </a:lnTo>
                <a:lnTo>
                  <a:pt x="89859" y="102098"/>
                </a:lnTo>
                <a:lnTo>
                  <a:pt x="97535" y="99059"/>
                </a:lnTo>
                <a:lnTo>
                  <a:pt x="109746" y="92099"/>
                </a:lnTo>
                <a:lnTo>
                  <a:pt x="120012" y="84401"/>
                </a:lnTo>
                <a:lnTo>
                  <a:pt x="126491" y="77723"/>
                </a:lnTo>
                <a:lnTo>
                  <a:pt x="133235" y="65841"/>
                </a:lnTo>
                <a:lnTo>
                  <a:pt x="135630" y="53906"/>
                </a:lnTo>
                <a:lnTo>
                  <a:pt x="135635" y="53339"/>
                </a:lnTo>
                <a:lnTo>
                  <a:pt x="133887" y="41499"/>
                </a:lnTo>
                <a:lnTo>
                  <a:pt x="128470" y="30582"/>
                </a:lnTo>
                <a:lnTo>
                  <a:pt x="119122" y="19809"/>
                </a:lnTo>
                <a:lnTo>
                  <a:pt x="105663" y="9377"/>
                </a:lnTo>
                <a:lnTo>
                  <a:pt x="94258" y="4018"/>
                </a:lnTo>
                <a:lnTo>
                  <a:pt x="81609" y="850"/>
                </a:lnTo>
                <a:lnTo>
                  <a:pt x="70104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44439" y="1481328"/>
            <a:ext cx="173736" cy="263651"/>
          </a:xfrm>
          <a:custGeom>
            <a:avLst/>
            <a:gdLst/>
            <a:ahLst/>
            <a:cxnLst/>
            <a:rect l="l" t="t" r="r" b="b"/>
            <a:pathLst>
              <a:path w="173736" h="263651">
                <a:moveTo>
                  <a:pt x="12192" y="0"/>
                </a:moveTo>
                <a:lnTo>
                  <a:pt x="160020" y="0"/>
                </a:lnTo>
                <a:lnTo>
                  <a:pt x="164592" y="0"/>
                </a:lnTo>
                <a:lnTo>
                  <a:pt x="169164" y="1523"/>
                </a:lnTo>
                <a:lnTo>
                  <a:pt x="170688" y="3047"/>
                </a:lnTo>
                <a:lnTo>
                  <a:pt x="172212" y="4571"/>
                </a:lnTo>
                <a:lnTo>
                  <a:pt x="173736" y="7620"/>
                </a:lnTo>
                <a:lnTo>
                  <a:pt x="173736" y="10667"/>
                </a:lnTo>
                <a:lnTo>
                  <a:pt x="173736" y="12191"/>
                </a:lnTo>
                <a:lnTo>
                  <a:pt x="172212" y="15239"/>
                </a:lnTo>
                <a:lnTo>
                  <a:pt x="170688" y="16763"/>
                </a:lnTo>
                <a:lnTo>
                  <a:pt x="169164" y="18287"/>
                </a:lnTo>
                <a:lnTo>
                  <a:pt x="164592" y="19812"/>
                </a:lnTo>
                <a:lnTo>
                  <a:pt x="160020" y="19812"/>
                </a:lnTo>
                <a:lnTo>
                  <a:pt x="96012" y="19812"/>
                </a:lnTo>
                <a:lnTo>
                  <a:pt x="96012" y="245363"/>
                </a:lnTo>
                <a:lnTo>
                  <a:pt x="160020" y="245363"/>
                </a:lnTo>
                <a:lnTo>
                  <a:pt x="164592" y="245363"/>
                </a:lnTo>
                <a:lnTo>
                  <a:pt x="169164" y="246887"/>
                </a:lnTo>
                <a:lnTo>
                  <a:pt x="170688" y="248412"/>
                </a:lnTo>
                <a:lnTo>
                  <a:pt x="172212" y="249935"/>
                </a:lnTo>
                <a:lnTo>
                  <a:pt x="173736" y="251459"/>
                </a:lnTo>
                <a:lnTo>
                  <a:pt x="173736" y="254508"/>
                </a:lnTo>
                <a:lnTo>
                  <a:pt x="173736" y="257555"/>
                </a:lnTo>
                <a:lnTo>
                  <a:pt x="172212" y="259079"/>
                </a:lnTo>
                <a:lnTo>
                  <a:pt x="170688" y="262127"/>
                </a:lnTo>
                <a:lnTo>
                  <a:pt x="169164" y="263651"/>
                </a:lnTo>
                <a:lnTo>
                  <a:pt x="164592" y="263651"/>
                </a:lnTo>
                <a:lnTo>
                  <a:pt x="160020" y="263651"/>
                </a:lnTo>
                <a:lnTo>
                  <a:pt x="12192" y="263651"/>
                </a:lnTo>
                <a:lnTo>
                  <a:pt x="7620" y="263651"/>
                </a:lnTo>
                <a:lnTo>
                  <a:pt x="4572" y="263651"/>
                </a:lnTo>
                <a:lnTo>
                  <a:pt x="1524" y="262127"/>
                </a:lnTo>
                <a:lnTo>
                  <a:pt x="0" y="259079"/>
                </a:lnTo>
                <a:lnTo>
                  <a:pt x="0" y="257555"/>
                </a:lnTo>
                <a:lnTo>
                  <a:pt x="0" y="254508"/>
                </a:lnTo>
                <a:lnTo>
                  <a:pt x="0" y="251459"/>
                </a:lnTo>
                <a:lnTo>
                  <a:pt x="0" y="249935"/>
                </a:lnTo>
                <a:lnTo>
                  <a:pt x="1524" y="248412"/>
                </a:lnTo>
                <a:lnTo>
                  <a:pt x="4572" y="246887"/>
                </a:lnTo>
                <a:lnTo>
                  <a:pt x="7620" y="245363"/>
                </a:lnTo>
                <a:lnTo>
                  <a:pt x="12192" y="245363"/>
                </a:lnTo>
                <a:lnTo>
                  <a:pt x="76200" y="245363"/>
                </a:lnTo>
                <a:lnTo>
                  <a:pt x="76200" y="19812"/>
                </a:lnTo>
                <a:lnTo>
                  <a:pt x="12192" y="19812"/>
                </a:lnTo>
                <a:lnTo>
                  <a:pt x="7620" y="19812"/>
                </a:lnTo>
                <a:lnTo>
                  <a:pt x="4572" y="18287"/>
                </a:lnTo>
                <a:lnTo>
                  <a:pt x="1524" y="16763"/>
                </a:lnTo>
                <a:lnTo>
                  <a:pt x="0" y="15239"/>
                </a:lnTo>
                <a:lnTo>
                  <a:pt x="0" y="12191"/>
                </a:lnTo>
                <a:lnTo>
                  <a:pt x="0" y="10667"/>
                </a:lnTo>
                <a:lnTo>
                  <a:pt x="0" y="7620"/>
                </a:lnTo>
                <a:lnTo>
                  <a:pt x="0" y="4571"/>
                </a:lnTo>
                <a:lnTo>
                  <a:pt x="1524" y="3047"/>
                </a:lnTo>
                <a:lnTo>
                  <a:pt x="4572" y="1523"/>
                </a:lnTo>
                <a:lnTo>
                  <a:pt x="7620" y="0"/>
                </a:lnTo>
                <a:lnTo>
                  <a:pt x="1219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724400" y="1481328"/>
            <a:ext cx="249935" cy="263651"/>
          </a:xfrm>
          <a:custGeom>
            <a:avLst/>
            <a:gdLst/>
            <a:ahLst/>
            <a:cxnLst/>
            <a:rect l="l" t="t" r="r" b="b"/>
            <a:pathLst>
              <a:path w="249935" h="263651">
                <a:moveTo>
                  <a:pt x="13716" y="0"/>
                </a:moveTo>
                <a:lnTo>
                  <a:pt x="62483" y="0"/>
                </a:lnTo>
                <a:lnTo>
                  <a:pt x="202692" y="237743"/>
                </a:lnTo>
                <a:lnTo>
                  <a:pt x="202692" y="19812"/>
                </a:lnTo>
                <a:lnTo>
                  <a:pt x="167639" y="19812"/>
                </a:lnTo>
                <a:lnTo>
                  <a:pt x="163067" y="19812"/>
                </a:lnTo>
                <a:lnTo>
                  <a:pt x="160019" y="18287"/>
                </a:lnTo>
                <a:lnTo>
                  <a:pt x="158496" y="16763"/>
                </a:lnTo>
                <a:lnTo>
                  <a:pt x="155448" y="15239"/>
                </a:lnTo>
                <a:lnTo>
                  <a:pt x="155448" y="12191"/>
                </a:lnTo>
                <a:lnTo>
                  <a:pt x="155448" y="10667"/>
                </a:lnTo>
                <a:lnTo>
                  <a:pt x="155448" y="7620"/>
                </a:lnTo>
                <a:lnTo>
                  <a:pt x="155448" y="4571"/>
                </a:lnTo>
                <a:lnTo>
                  <a:pt x="158496" y="3047"/>
                </a:lnTo>
                <a:lnTo>
                  <a:pt x="160019" y="1523"/>
                </a:lnTo>
                <a:lnTo>
                  <a:pt x="163067" y="0"/>
                </a:lnTo>
                <a:lnTo>
                  <a:pt x="167639" y="0"/>
                </a:lnTo>
                <a:lnTo>
                  <a:pt x="237744" y="0"/>
                </a:lnTo>
                <a:lnTo>
                  <a:pt x="242316" y="0"/>
                </a:lnTo>
                <a:lnTo>
                  <a:pt x="245364" y="1523"/>
                </a:lnTo>
                <a:lnTo>
                  <a:pt x="246887" y="3047"/>
                </a:lnTo>
                <a:lnTo>
                  <a:pt x="249935" y="4571"/>
                </a:lnTo>
                <a:lnTo>
                  <a:pt x="249935" y="7620"/>
                </a:lnTo>
                <a:lnTo>
                  <a:pt x="249935" y="10667"/>
                </a:lnTo>
                <a:lnTo>
                  <a:pt x="249935" y="12191"/>
                </a:lnTo>
                <a:lnTo>
                  <a:pt x="249935" y="15239"/>
                </a:lnTo>
                <a:lnTo>
                  <a:pt x="246887" y="16763"/>
                </a:lnTo>
                <a:lnTo>
                  <a:pt x="245364" y="18287"/>
                </a:lnTo>
                <a:lnTo>
                  <a:pt x="242316" y="19812"/>
                </a:lnTo>
                <a:lnTo>
                  <a:pt x="237744" y="19812"/>
                </a:lnTo>
                <a:lnTo>
                  <a:pt x="220980" y="19812"/>
                </a:lnTo>
                <a:lnTo>
                  <a:pt x="220980" y="263651"/>
                </a:lnTo>
                <a:lnTo>
                  <a:pt x="196596" y="263651"/>
                </a:lnTo>
                <a:lnTo>
                  <a:pt x="57911" y="28955"/>
                </a:lnTo>
                <a:lnTo>
                  <a:pt x="57911" y="245363"/>
                </a:lnTo>
                <a:lnTo>
                  <a:pt x="92964" y="245363"/>
                </a:lnTo>
                <a:lnTo>
                  <a:pt x="97535" y="245363"/>
                </a:lnTo>
                <a:lnTo>
                  <a:pt x="100583" y="246887"/>
                </a:lnTo>
                <a:lnTo>
                  <a:pt x="102108" y="248412"/>
                </a:lnTo>
                <a:lnTo>
                  <a:pt x="105156" y="249935"/>
                </a:lnTo>
                <a:lnTo>
                  <a:pt x="105156" y="251459"/>
                </a:lnTo>
                <a:lnTo>
                  <a:pt x="105156" y="254508"/>
                </a:lnTo>
                <a:lnTo>
                  <a:pt x="105156" y="257555"/>
                </a:lnTo>
                <a:lnTo>
                  <a:pt x="105156" y="259079"/>
                </a:lnTo>
                <a:lnTo>
                  <a:pt x="102108" y="262127"/>
                </a:lnTo>
                <a:lnTo>
                  <a:pt x="100583" y="263651"/>
                </a:lnTo>
                <a:lnTo>
                  <a:pt x="97535" y="263651"/>
                </a:lnTo>
                <a:lnTo>
                  <a:pt x="92964" y="263651"/>
                </a:lnTo>
                <a:lnTo>
                  <a:pt x="22859" y="263651"/>
                </a:lnTo>
                <a:lnTo>
                  <a:pt x="18288" y="263651"/>
                </a:lnTo>
                <a:lnTo>
                  <a:pt x="15240" y="263651"/>
                </a:lnTo>
                <a:lnTo>
                  <a:pt x="13716" y="262127"/>
                </a:lnTo>
                <a:lnTo>
                  <a:pt x="10667" y="259079"/>
                </a:lnTo>
                <a:lnTo>
                  <a:pt x="10667" y="257555"/>
                </a:lnTo>
                <a:lnTo>
                  <a:pt x="10667" y="254508"/>
                </a:lnTo>
                <a:lnTo>
                  <a:pt x="10667" y="251459"/>
                </a:lnTo>
                <a:lnTo>
                  <a:pt x="10667" y="249935"/>
                </a:lnTo>
                <a:lnTo>
                  <a:pt x="13716" y="248412"/>
                </a:lnTo>
                <a:lnTo>
                  <a:pt x="15240" y="246887"/>
                </a:lnTo>
                <a:lnTo>
                  <a:pt x="18288" y="245363"/>
                </a:lnTo>
                <a:lnTo>
                  <a:pt x="22859" y="245363"/>
                </a:lnTo>
                <a:lnTo>
                  <a:pt x="38100" y="245363"/>
                </a:lnTo>
                <a:lnTo>
                  <a:pt x="38100" y="19812"/>
                </a:lnTo>
                <a:lnTo>
                  <a:pt x="13716" y="19812"/>
                </a:lnTo>
                <a:lnTo>
                  <a:pt x="9143" y="19812"/>
                </a:lnTo>
                <a:lnTo>
                  <a:pt x="6096" y="18287"/>
                </a:lnTo>
                <a:lnTo>
                  <a:pt x="3048" y="16763"/>
                </a:lnTo>
                <a:lnTo>
                  <a:pt x="1524" y="15239"/>
                </a:lnTo>
                <a:lnTo>
                  <a:pt x="0" y="12191"/>
                </a:lnTo>
                <a:lnTo>
                  <a:pt x="0" y="10667"/>
                </a:lnTo>
                <a:lnTo>
                  <a:pt x="0" y="7620"/>
                </a:lnTo>
                <a:lnTo>
                  <a:pt x="1524" y="4571"/>
                </a:lnTo>
                <a:lnTo>
                  <a:pt x="3048" y="3047"/>
                </a:lnTo>
                <a:lnTo>
                  <a:pt x="6096" y="1523"/>
                </a:lnTo>
                <a:lnTo>
                  <a:pt x="9143" y="0"/>
                </a:lnTo>
                <a:lnTo>
                  <a:pt x="13716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257044" y="1481328"/>
            <a:ext cx="220979" cy="263651"/>
          </a:xfrm>
          <a:custGeom>
            <a:avLst/>
            <a:gdLst/>
            <a:ahLst/>
            <a:cxnLst/>
            <a:rect l="l" t="t" r="r" b="b"/>
            <a:pathLst>
              <a:path w="220979" h="263651">
                <a:moveTo>
                  <a:pt x="12191" y="0"/>
                </a:moveTo>
                <a:lnTo>
                  <a:pt x="121919" y="0"/>
                </a:lnTo>
                <a:lnTo>
                  <a:pt x="126491" y="0"/>
                </a:lnTo>
                <a:lnTo>
                  <a:pt x="129539" y="1523"/>
                </a:lnTo>
                <a:lnTo>
                  <a:pt x="131063" y="3047"/>
                </a:lnTo>
                <a:lnTo>
                  <a:pt x="132587" y="4571"/>
                </a:lnTo>
                <a:lnTo>
                  <a:pt x="134111" y="7620"/>
                </a:lnTo>
                <a:lnTo>
                  <a:pt x="134111" y="10667"/>
                </a:lnTo>
                <a:lnTo>
                  <a:pt x="134111" y="12191"/>
                </a:lnTo>
                <a:lnTo>
                  <a:pt x="132587" y="15239"/>
                </a:lnTo>
                <a:lnTo>
                  <a:pt x="131063" y="16763"/>
                </a:lnTo>
                <a:lnTo>
                  <a:pt x="129539" y="18287"/>
                </a:lnTo>
                <a:lnTo>
                  <a:pt x="126491" y="19812"/>
                </a:lnTo>
                <a:lnTo>
                  <a:pt x="121919" y="19812"/>
                </a:lnTo>
                <a:lnTo>
                  <a:pt x="76200" y="19812"/>
                </a:lnTo>
                <a:lnTo>
                  <a:pt x="76200" y="245363"/>
                </a:lnTo>
                <a:lnTo>
                  <a:pt x="202691" y="245363"/>
                </a:lnTo>
                <a:lnTo>
                  <a:pt x="202691" y="170687"/>
                </a:lnTo>
                <a:lnTo>
                  <a:pt x="202691" y="166116"/>
                </a:lnTo>
                <a:lnTo>
                  <a:pt x="202691" y="163067"/>
                </a:lnTo>
                <a:lnTo>
                  <a:pt x="204215" y="160020"/>
                </a:lnTo>
                <a:lnTo>
                  <a:pt x="207263" y="158496"/>
                </a:lnTo>
                <a:lnTo>
                  <a:pt x="208787" y="156971"/>
                </a:lnTo>
                <a:lnTo>
                  <a:pt x="211836" y="156971"/>
                </a:lnTo>
                <a:lnTo>
                  <a:pt x="214883" y="156971"/>
                </a:lnTo>
                <a:lnTo>
                  <a:pt x="216407" y="158496"/>
                </a:lnTo>
                <a:lnTo>
                  <a:pt x="217931" y="160020"/>
                </a:lnTo>
                <a:lnTo>
                  <a:pt x="220979" y="161543"/>
                </a:lnTo>
                <a:lnTo>
                  <a:pt x="220979" y="166116"/>
                </a:lnTo>
                <a:lnTo>
                  <a:pt x="220979" y="170687"/>
                </a:lnTo>
                <a:lnTo>
                  <a:pt x="220979" y="263651"/>
                </a:lnTo>
                <a:lnTo>
                  <a:pt x="12191" y="263651"/>
                </a:lnTo>
                <a:lnTo>
                  <a:pt x="7619" y="263651"/>
                </a:lnTo>
                <a:lnTo>
                  <a:pt x="4571" y="263651"/>
                </a:lnTo>
                <a:lnTo>
                  <a:pt x="3047" y="262127"/>
                </a:lnTo>
                <a:lnTo>
                  <a:pt x="0" y="259079"/>
                </a:lnTo>
                <a:lnTo>
                  <a:pt x="0" y="257555"/>
                </a:lnTo>
                <a:lnTo>
                  <a:pt x="0" y="254508"/>
                </a:lnTo>
                <a:lnTo>
                  <a:pt x="0" y="251459"/>
                </a:lnTo>
                <a:lnTo>
                  <a:pt x="0" y="249935"/>
                </a:lnTo>
                <a:lnTo>
                  <a:pt x="3047" y="248412"/>
                </a:lnTo>
                <a:lnTo>
                  <a:pt x="4571" y="246887"/>
                </a:lnTo>
                <a:lnTo>
                  <a:pt x="7619" y="245363"/>
                </a:lnTo>
                <a:lnTo>
                  <a:pt x="12191" y="245363"/>
                </a:lnTo>
                <a:lnTo>
                  <a:pt x="56387" y="245363"/>
                </a:lnTo>
                <a:lnTo>
                  <a:pt x="56387" y="19812"/>
                </a:lnTo>
                <a:lnTo>
                  <a:pt x="12191" y="19812"/>
                </a:lnTo>
                <a:lnTo>
                  <a:pt x="7619" y="19812"/>
                </a:lnTo>
                <a:lnTo>
                  <a:pt x="4571" y="18287"/>
                </a:lnTo>
                <a:lnTo>
                  <a:pt x="3047" y="16763"/>
                </a:lnTo>
                <a:lnTo>
                  <a:pt x="0" y="15239"/>
                </a:lnTo>
                <a:lnTo>
                  <a:pt x="0" y="12191"/>
                </a:lnTo>
                <a:lnTo>
                  <a:pt x="0" y="10667"/>
                </a:lnTo>
                <a:lnTo>
                  <a:pt x="0" y="7620"/>
                </a:lnTo>
                <a:lnTo>
                  <a:pt x="0" y="4571"/>
                </a:lnTo>
                <a:lnTo>
                  <a:pt x="3047" y="3047"/>
                </a:lnTo>
                <a:lnTo>
                  <a:pt x="4571" y="1523"/>
                </a:lnTo>
                <a:lnTo>
                  <a:pt x="7619" y="0"/>
                </a:lnTo>
                <a:lnTo>
                  <a:pt x="12191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8263" y="1481328"/>
            <a:ext cx="252984" cy="263651"/>
          </a:xfrm>
          <a:custGeom>
            <a:avLst/>
            <a:gdLst/>
            <a:ahLst/>
            <a:cxnLst/>
            <a:rect l="l" t="t" r="r" b="b"/>
            <a:pathLst>
              <a:path w="252984" h="263651">
                <a:moveTo>
                  <a:pt x="12192" y="0"/>
                </a:moveTo>
                <a:lnTo>
                  <a:pt x="126492" y="0"/>
                </a:lnTo>
                <a:lnTo>
                  <a:pt x="140535" y="909"/>
                </a:lnTo>
                <a:lnTo>
                  <a:pt x="153487" y="3636"/>
                </a:lnTo>
                <a:lnTo>
                  <a:pt x="165348" y="8182"/>
                </a:lnTo>
                <a:lnTo>
                  <a:pt x="176119" y="14547"/>
                </a:lnTo>
                <a:lnTo>
                  <a:pt x="185798" y="22730"/>
                </a:lnTo>
                <a:lnTo>
                  <a:pt x="195957" y="33484"/>
                </a:lnTo>
                <a:lnTo>
                  <a:pt x="203260" y="44581"/>
                </a:lnTo>
                <a:lnTo>
                  <a:pt x="207946" y="56150"/>
                </a:lnTo>
                <a:lnTo>
                  <a:pt x="210121" y="68191"/>
                </a:lnTo>
                <a:lnTo>
                  <a:pt x="210311" y="73151"/>
                </a:lnTo>
                <a:lnTo>
                  <a:pt x="208953" y="85796"/>
                </a:lnTo>
                <a:lnTo>
                  <a:pt x="204695" y="97899"/>
                </a:lnTo>
                <a:lnTo>
                  <a:pt x="197268" y="108917"/>
                </a:lnTo>
                <a:lnTo>
                  <a:pt x="195071" y="111251"/>
                </a:lnTo>
                <a:lnTo>
                  <a:pt x="188081" y="118922"/>
                </a:lnTo>
                <a:lnTo>
                  <a:pt x="178959" y="126074"/>
                </a:lnTo>
                <a:lnTo>
                  <a:pt x="167704" y="132615"/>
                </a:lnTo>
                <a:lnTo>
                  <a:pt x="154316" y="138453"/>
                </a:lnTo>
                <a:lnTo>
                  <a:pt x="144780" y="141731"/>
                </a:lnTo>
                <a:lnTo>
                  <a:pt x="155433" y="149399"/>
                </a:lnTo>
                <a:lnTo>
                  <a:pt x="165256" y="157721"/>
                </a:lnTo>
                <a:lnTo>
                  <a:pt x="174075" y="166697"/>
                </a:lnTo>
                <a:lnTo>
                  <a:pt x="179832" y="173735"/>
                </a:lnTo>
                <a:lnTo>
                  <a:pt x="184874" y="179369"/>
                </a:lnTo>
                <a:lnTo>
                  <a:pt x="190547" y="186775"/>
                </a:lnTo>
                <a:lnTo>
                  <a:pt x="196880" y="195925"/>
                </a:lnTo>
                <a:lnTo>
                  <a:pt x="203903" y="206789"/>
                </a:lnTo>
                <a:lnTo>
                  <a:pt x="211645" y="219338"/>
                </a:lnTo>
                <a:lnTo>
                  <a:pt x="220137" y="233541"/>
                </a:lnTo>
                <a:lnTo>
                  <a:pt x="227075" y="245363"/>
                </a:lnTo>
                <a:lnTo>
                  <a:pt x="240792" y="245363"/>
                </a:lnTo>
                <a:lnTo>
                  <a:pt x="245363" y="245363"/>
                </a:lnTo>
                <a:lnTo>
                  <a:pt x="248411" y="246887"/>
                </a:lnTo>
                <a:lnTo>
                  <a:pt x="249936" y="248412"/>
                </a:lnTo>
                <a:lnTo>
                  <a:pt x="252984" y="249935"/>
                </a:lnTo>
                <a:lnTo>
                  <a:pt x="252984" y="251459"/>
                </a:lnTo>
                <a:lnTo>
                  <a:pt x="252984" y="254508"/>
                </a:lnTo>
                <a:lnTo>
                  <a:pt x="252984" y="257555"/>
                </a:lnTo>
                <a:lnTo>
                  <a:pt x="252984" y="259079"/>
                </a:lnTo>
                <a:lnTo>
                  <a:pt x="249936" y="262127"/>
                </a:lnTo>
                <a:lnTo>
                  <a:pt x="248411" y="263651"/>
                </a:lnTo>
                <a:lnTo>
                  <a:pt x="245363" y="263651"/>
                </a:lnTo>
                <a:lnTo>
                  <a:pt x="240792" y="263651"/>
                </a:lnTo>
                <a:lnTo>
                  <a:pt x="214884" y="263651"/>
                </a:lnTo>
                <a:lnTo>
                  <a:pt x="206344" y="248476"/>
                </a:lnTo>
                <a:lnTo>
                  <a:pt x="198273" y="234534"/>
                </a:lnTo>
                <a:lnTo>
                  <a:pt x="190687" y="221864"/>
                </a:lnTo>
                <a:lnTo>
                  <a:pt x="183607" y="210503"/>
                </a:lnTo>
                <a:lnTo>
                  <a:pt x="177052" y="200491"/>
                </a:lnTo>
                <a:lnTo>
                  <a:pt x="171041" y="191865"/>
                </a:lnTo>
                <a:lnTo>
                  <a:pt x="165592" y="184663"/>
                </a:lnTo>
                <a:lnTo>
                  <a:pt x="161544" y="179831"/>
                </a:lnTo>
                <a:lnTo>
                  <a:pt x="152087" y="170687"/>
                </a:lnTo>
                <a:lnTo>
                  <a:pt x="142411" y="162242"/>
                </a:lnTo>
                <a:lnTo>
                  <a:pt x="132295" y="154715"/>
                </a:lnTo>
                <a:lnTo>
                  <a:pt x="121522" y="148325"/>
                </a:lnTo>
                <a:lnTo>
                  <a:pt x="117348" y="146304"/>
                </a:lnTo>
                <a:lnTo>
                  <a:pt x="56388" y="146304"/>
                </a:lnTo>
                <a:lnTo>
                  <a:pt x="56388" y="245363"/>
                </a:lnTo>
                <a:lnTo>
                  <a:pt x="91440" y="245363"/>
                </a:lnTo>
                <a:lnTo>
                  <a:pt x="96011" y="245363"/>
                </a:lnTo>
                <a:lnTo>
                  <a:pt x="99060" y="246887"/>
                </a:lnTo>
                <a:lnTo>
                  <a:pt x="102108" y="248412"/>
                </a:lnTo>
                <a:lnTo>
                  <a:pt x="103632" y="249935"/>
                </a:lnTo>
                <a:lnTo>
                  <a:pt x="103632" y="251459"/>
                </a:lnTo>
                <a:lnTo>
                  <a:pt x="103632" y="254508"/>
                </a:lnTo>
                <a:lnTo>
                  <a:pt x="103632" y="257555"/>
                </a:lnTo>
                <a:lnTo>
                  <a:pt x="103632" y="259079"/>
                </a:lnTo>
                <a:lnTo>
                  <a:pt x="102108" y="262127"/>
                </a:lnTo>
                <a:lnTo>
                  <a:pt x="99060" y="263651"/>
                </a:lnTo>
                <a:lnTo>
                  <a:pt x="96011" y="263651"/>
                </a:lnTo>
                <a:lnTo>
                  <a:pt x="91440" y="263651"/>
                </a:lnTo>
                <a:lnTo>
                  <a:pt x="12192" y="263651"/>
                </a:lnTo>
                <a:lnTo>
                  <a:pt x="7620" y="263651"/>
                </a:lnTo>
                <a:lnTo>
                  <a:pt x="4572" y="263651"/>
                </a:lnTo>
                <a:lnTo>
                  <a:pt x="3048" y="262127"/>
                </a:lnTo>
                <a:lnTo>
                  <a:pt x="0" y="259079"/>
                </a:lnTo>
                <a:lnTo>
                  <a:pt x="0" y="257555"/>
                </a:lnTo>
                <a:lnTo>
                  <a:pt x="0" y="254508"/>
                </a:lnTo>
                <a:lnTo>
                  <a:pt x="0" y="251459"/>
                </a:lnTo>
                <a:lnTo>
                  <a:pt x="0" y="249935"/>
                </a:lnTo>
                <a:lnTo>
                  <a:pt x="3048" y="248412"/>
                </a:lnTo>
                <a:lnTo>
                  <a:pt x="4572" y="246887"/>
                </a:lnTo>
                <a:lnTo>
                  <a:pt x="7620" y="245363"/>
                </a:lnTo>
                <a:lnTo>
                  <a:pt x="12192" y="245363"/>
                </a:lnTo>
                <a:lnTo>
                  <a:pt x="38100" y="245363"/>
                </a:lnTo>
                <a:lnTo>
                  <a:pt x="38100" y="19812"/>
                </a:lnTo>
                <a:lnTo>
                  <a:pt x="12192" y="19812"/>
                </a:lnTo>
                <a:lnTo>
                  <a:pt x="7620" y="19812"/>
                </a:lnTo>
                <a:lnTo>
                  <a:pt x="4572" y="18287"/>
                </a:lnTo>
                <a:lnTo>
                  <a:pt x="3048" y="16763"/>
                </a:lnTo>
                <a:lnTo>
                  <a:pt x="0" y="15239"/>
                </a:lnTo>
                <a:lnTo>
                  <a:pt x="0" y="12191"/>
                </a:lnTo>
                <a:lnTo>
                  <a:pt x="0" y="10667"/>
                </a:lnTo>
                <a:lnTo>
                  <a:pt x="0" y="7620"/>
                </a:lnTo>
                <a:lnTo>
                  <a:pt x="0" y="4571"/>
                </a:lnTo>
                <a:lnTo>
                  <a:pt x="3048" y="3047"/>
                </a:lnTo>
                <a:lnTo>
                  <a:pt x="4572" y="1523"/>
                </a:lnTo>
                <a:lnTo>
                  <a:pt x="7620" y="0"/>
                </a:lnTo>
                <a:lnTo>
                  <a:pt x="1219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480559" y="1475232"/>
            <a:ext cx="193548" cy="277367"/>
          </a:xfrm>
          <a:custGeom>
            <a:avLst/>
            <a:gdLst/>
            <a:ahLst/>
            <a:cxnLst/>
            <a:rect l="l" t="t" r="r" b="b"/>
            <a:pathLst>
              <a:path w="193548" h="277367">
                <a:moveTo>
                  <a:pt x="96012" y="0"/>
                </a:moveTo>
                <a:lnTo>
                  <a:pt x="109857" y="815"/>
                </a:lnTo>
                <a:lnTo>
                  <a:pt x="122878" y="3229"/>
                </a:lnTo>
                <a:lnTo>
                  <a:pt x="135077" y="7195"/>
                </a:lnTo>
                <a:lnTo>
                  <a:pt x="146452" y="12664"/>
                </a:lnTo>
                <a:lnTo>
                  <a:pt x="157004" y="19590"/>
                </a:lnTo>
                <a:lnTo>
                  <a:pt x="164591" y="25908"/>
                </a:lnTo>
                <a:lnTo>
                  <a:pt x="164591" y="19812"/>
                </a:lnTo>
                <a:lnTo>
                  <a:pt x="164591" y="15239"/>
                </a:lnTo>
                <a:lnTo>
                  <a:pt x="166116" y="12191"/>
                </a:lnTo>
                <a:lnTo>
                  <a:pt x="167640" y="9143"/>
                </a:lnTo>
                <a:lnTo>
                  <a:pt x="169164" y="7619"/>
                </a:lnTo>
                <a:lnTo>
                  <a:pt x="170688" y="6095"/>
                </a:lnTo>
                <a:lnTo>
                  <a:pt x="173736" y="6095"/>
                </a:lnTo>
                <a:lnTo>
                  <a:pt x="176783" y="6095"/>
                </a:lnTo>
                <a:lnTo>
                  <a:pt x="179832" y="7619"/>
                </a:lnTo>
                <a:lnTo>
                  <a:pt x="181356" y="9143"/>
                </a:lnTo>
                <a:lnTo>
                  <a:pt x="182880" y="12191"/>
                </a:lnTo>
                <a:lnTo>
                  <a:pt x="182880" y="15239"/>
                </a:lnTo>
                <a:lnTo>
                  <a:pt x="182880" y="19812"/>
                </a:lnTo>
                <a:lnTo>
                  <a:pt x="182880" y="67055"/>
                </a:lnTo>
                <a:lnTo>
                  <a:pt x="182880" y="71627"/>
                </a:lnTo>
                <a:lnTo>
                  <a:pt x="182880" y="74675"/>
                </a:lnTo>
                <a:lnTo>
                  <a:pt x="181356" y="77723"/>
                </a:lnTo>
                <a:lnTo>
                  <a:pt x="179832" y="79247"/>
                </a:lnTo>
                <a:lnTo>
                  <a:pt x="176783" y="80771"/>
                </a:lnTo>
                <a:lnTo>
                  <a:pt x="173736" y="80771"/>
                </a:lnTo>
                <a:lnTo>
                  <a:pt x="170688" y="80771"/>
                </a:lnTo>
                <a:lnTo>
                  <a:pt x="169164" y="79247"/>
                </a:lnTo>
                <a:lnTo>
                  <a:pt x="167640" y="77723"/>
                </a:lnTo>
                <a:lnTo>
                  <a:pt x="166116" y="76200"/>
                </a:lnTo>
                <a:lnTo>
                  <a:pt x="164591" y="73151"/>
                </a:lnTo>
                <a:lnTo>
                  <a:pt x="164591" y="68579"/>
                </a:lnTo>
                <a:lnTo>
                  <a:pt x="162266" y="56757"/>
                </a:lnTo>
                <a:lnTo>
                  <a:pt x="155713" y="45570"/>
                </a:lnTo>
                <a:lnTo>
                  <a:pt x="145566" y="35650"/>
                </a:lnTo>
                <a:lnTo>
                  <a:pt x="134798" y="28035"/>
                </a:lnTo>
                <a:lnTo>
                  <a:pt x="123467" y="23260"/>
                </a:lnTo>
                <a:lnTo>
                  <a:pt x="110632" y="20572"/>
                </a:lnTo>
                <a:lnTo>
                  <a:pt x="97536" y="19812"/>
                </a:lnTo>
                <a:lnTo>
                  <a:pt x="82868" y="20634"/>
                </a:lnTo>
                <a:lnTo>
                  <a:pt x="69802" y="23188"/>
                </a:lnTo>
                <a:lnTo>
                  <a:pt x="58339" y="27602"/>
                </a:lnTo>
                <a:lnTo>
                  <a:pt x="48477" y="34006"/>
                </a:lnTo>
                <a:lnTo>
                  <a:pt x="37904" y="45412"/>
                </a:lnTo>
                <a:lnTo>
                  <a:pt x="31867" y="56928"/>
                </a:lnTo>
                <a:lnTo>
                  <a:pt x="29133" y="69102"/>
                </a:lnTo>
                <a:lnTo>
                  <a:pt x="28956" y="73151"/>
                </a:lnTo>
                <a:lnTo>
                  <a:pt x="28956" y="80771"/>
                </a:lnTo>
                <a:lnTo>
                  <a:pt x="30480" y="88391"/>
                </a:lnTo>
                <a:lnTo>
                  <a:pt x="33528" y="94487"/>
                </a:lnTo>
                <a:lnTo>
                  <a:pt x="38100" y="100583"/>
                </a:lnTo>
                <a:lnTo>
                  <a:pt x="42672" y="105155"/>
                </a:lnTo>
                <a:lnTo>
                  <a:pt x="47243" y="109727"/>
                </a:lnTo>
                <a:lnTo>
                  <a:pt x="53340" y="112775"/>
                </a:lnTo>
                <a:lnTo>
                  <a:pt x="59436" y="115823"/>
                </a:lnTo>
                <a:lnTo>
                  <a:pt x="67056" y="118871"/>
                </a:lnTo>
                <a:lnTo>
                  <a:pt x="76924" y="121053"/>
                </a:lnTo>
                <a:lnTo>
                  <a:pt x="89805" y="123557"/>
                </a:lnTo>
                <a:lnTo>
                  <a:pt x="100583" y="124967"/>
                </a:lnTo>
                <a:lnTo>
                  <a:pt x="117272" y="128130"/>
                </a:lnTo>
                <a:lnTo>
                  <a:pt x="131417" y="131293"/>
                </a:lnTo>
                <a:lnTo>
                  <a:pt x="142907" y="134456"/>
                </a:lnTo>
                <a:lnTo>
                  <a:pt x="151629" y="137619"/>
                </a:lnTo>
                <a:lnTo>
                  <a:pt x="165965" y="145170"/>
                </a:lnTo>
                <a:lnTo>
                  <a:pt x="175731" y="152940"/>
                </a:lnTo>
                <a:lnTo>
                  <a:pt x="183854" y="162307"/>
                </a:lnTo>
                <a:lnTo>
                  <a:pt x="189526" y="174367"/>
                </a:lnTo>
                <a:lnTo>
                  <a:pt x="192574" y="186704"/>
                </a:lnTo>
                <a:lnTo>
                  <a:pt x="193548" y="199643"/>
                </a:lnTo>
                <a:lnTo>
                  <a:pt x="192360" y="212641"/>
                </a:lnTo>
                <a:lnTo>
                  <a:pt x="188852" y="224837"/>
                </a:lnTo>
                <a:lnTo>
                  <a:pt x="183108" y="236232"/>
                </a:lnTo>
                <a:lnTo>
                  <a:pt x="175212" y="246825"/>
                </a:lnTo>
                <a:lnTo>
                  <a:pt x="167640" y="254508"/>
                </a:lnTo>
                <a:lnTo>
                  <a:pt x="158315" y="261704"/>
                </a:lnTo>
                <a:lnTo>
                  <a:pt x="147728" y="267544"/>
                </a:lnTo>
                <a:lnTo>
                  <a:pt x="135971" y="272028"/>
                </a:lnTo>
                <a:lnTo>
                  <a:pt x="123138" y="275155"/>
                </a:lnTo>
                <a:lnTo>
                  <a:pt x="109323" y="276927"/>
                </a:lnTo>
                <a:lnTo>
                  <a:pt x="97536" y="277367"/>
                </a:lnTo>
                <a:lnTo>
                  <a:pt x="83492" y="276744"/>
                </a:lnTo>
                <a:lnTo>
                  <a:pt x="70123" y="274831"/>
                </a:lnTo>
                <a:lnTo>
                  <a:pt x="57490" y="271569"/>
                </a:lnTo>
                <a:lnTo>
                  <a:pt x="45654" y="266895"/>
                </a:lnTo>
                <a:lnTo>
                  <a:pt x="34677" y="260749"/>
                </a:lnTo>
                <a:lnTo>
                  <a:pt x="24620" y="253070"/>
                </a:lnTo>
                <a:lnTo>
                  <a:pt x="18288" y="246887"/>
                </a:lnTo>
                <a:lnTo>
                  <a:pt x="18288" y="257555"/>
                </a:lnTo>
                <a:lnTo>
                  <a:pt x="18288" y="262127"/>
                </a:lnTo>
                <a:lnTo>
                  <a:pt x="18288" y="265175"/>
                </a:lnTo>
                <a:lnTo>
                  <a:pt x="16764" y="268223"/>
                </a:lnTo>
                <a:lnTo>
                  <a:pt x="15240" y="269747"/>
                </a:lnTo>
                <a:lnTo>
                  <a:pt x="12191" y="269747"/>
                </a:lnTo>
                <a:lnTo>
                  <a:pt x="9143" y="269747"/>
                </a:lnTo>
                <a:lnTo>
                  <a:pt x="6096" y="269747"/>
                </a:lnTo>
                <a:lnTo>
                  <a:pt x="4572" y="269747"/>
                </a:lnTo>
                <a:lnTo>
                  <a:pt x="3048" y="268223"/>
                </a:lnTo>
                <a:lnTo>
                  <a:pt x="1524" y="265175"/>
                </a:lnTo>
                <a:lnTo>
                  <a:pt x="0" y="262127"/>
                </a:lnTo>
                <a:lnTo>
                  <a:pt x="0" y="257555"/>
                </a:lnTo>
                <a:lnTo>
                  <a:pt x="0" y="205739"/>
                </a:lnTo>
                <a:lnTo>
                  <a:pt x="0" y="201167"/>
                </a:lnTo>
                <a:lnTo>
                  <a:pt x="1524" y="198119"/>
                </a:lnTo>
                <a:lnTo>
                  <a:pt x="3048" y="195071"/>
                </a:lnTo>
                <a:lnTo>
                  <a:pt x="4572" y="193547"/>
                </a:lnTo>
                <a:lnTo>
                  <a:pt x="6096" y="192023"/>
                </a:lnTo>
                <a:lnTo>
                  <a:pt x="9143" y="192023"/>
                </a:lnTo>
                <a:lnTo>
                  <a:pt x="12191" y="192023"/>
                </a:lnTo>
                <a:lnTo>
                  <a:pt x="13716" y="193547"/>
                </a:lnTo>
                <a:lnTo>
                  <a:pt x="16764" y="195071"/>
                </a:lnTo>
                <a:lnTo>
                  <a:pt x="18288" y="196595"/>
                </a:lnTo>
                <a:lnTo>
                  <a:pt x="18288" y="199643"/>
                </a:lnTo>
                <a:lnTo>
                  <a:pt x="18288" y="204216"/>
                </a:lnTo>
                <a:lnTo>
                  <a:pt x="21089" y="215639"/>
                </a:lnTo>
                <a:lnTo>
                  <a:pt x="26878" y="226529"/>
                </a:lnTo>
                <a:lnTo>
                  <a:pt x="35655" y="237099"/>
                </a:lnTo>
                <a:lnTo>
                  <a:pt x="41148" y="242316"/>
                </a:lnTo>
                <a:lnTo>
                  <a:pt x="50853" y="248570"/>
                </a:lnTo>
                <a:lnTo>
                  <a:pt x="62078" y="253454"/>
                </a:lnTo>
                <a:lnTo>
                  <a:pt x="74640" y="256876"/>
                </a:lnTo>
                <a:lnTo>
                  <a:pt x="88356" y="258743"/>
                </a:lnTo>
                <a:lnTo>
                  <a:pt x="97536" y="259079"/>
                </a:lnTo>
                <a:lnTo>
                  <a:pt x="112383" y="258240"/>
                </a:lnTo>
                <a:lnTo>
                  <a:pt x="125642" y="255722"/>
                </a:lnTo>
                <a:lnTo>
                  <a:pt x="137402" y="251525"/>
                </a:lnTo>
                <a:lnTo>
                  <a:pt x="147753" y="245649"/>
                </a:lnTo>
                <a:lnTo>
                  <a:pt x="153924" y="240791"/>
                </a:lnTo>
                <a:lnTo>
                  <a:pt x="163794" y="230426"/>
                </a:lnTo>
                <a:lnTo>
                  <a:pt x="170730" y="219375"/>
                </a:lnTo>
                <a:lnTo>
                  <a:pt x="174544" y="207637"/>
                </a:lnTo>
                <a:lnTo>
                  <a:pt x="175259" y="199643"/>
                </a:lnTo>
                <a:lnTo>
                  <a:pt x="173575" y="186277"/>
                </a:lnTo>
                <a:lnTo>
                  <a:pt x="169064" y="174730"/>
                </a:lnTo>
                <a:lnTo>
                  <a:pt x="159116" y="163480"/>
                </a:lnTo>
                <a:lnTo>
                  <a:pt x="148343" y="156336"/>
                </a:lnTo>
                <a:lnTo>
                  <a:pt x="143256" y="153923"/>
                </a:lnTo>
                <a:lnTo>
                  <a:pt x="135377" y="151336"/>
                </a:lnTo>
                <a:lnTo>
                  <a:pt x="124245" y="148549"/>
                </a:lnTo>
                <a:lnTo>
                  <a:pt x="109463" y="145364"/>
                </a:lnTo>
                <a:lnTo>
                  <a:pt x="99059" y="143255"/>
                </a:lnTo>
                <a:lnTo>
                  <a:pt x="83142" y="140461"/>
                </a:lnTo>
                <a:lnTo>
                  <a:pt x="68895" y="136928"/>
                </a:lnTo>
                <a:lnTo>
                  <a:pt x="56318" y="132755"/>
                </a:lnTo>
                <a:lnTo>
                  <a:pt x="45412" y="128037"/>
                </a:lnTo>
                <a:lnTo>
                  <a:pt x="36176" y="122874"/>
                </a:lnTo>
                <a:lnTo>
                  <a:pt x="30480" y="118871"/>
                </a:lnTo>
                <a:lnTo>
                  <a:pt x="21305" y="109946"/>
                </a:lnTo>
                <a:lnTo>
                  <a:pt x="14594" y="99283"/>
                </a:lnTo>
                <a:lnTo>
                  <a:pt x="10492" y="86882"/>
                </a:lnTo>
                <a:lnTo>
                  <a:pt x="9143" y="73151"/>
                </a:lnTo>
                <a:lnTo>
                  <a:pt x="10459" y="60403"/>
                </a:lnTo>
                <a:lnTo>
                  <a:pt x="14274" y="48455"/>
                </a:lnTo>
                <a:lnTo>
                  <a:pt x="20388" y="37207"/>
                </a:lnTo>
                <a:lnTo>
                  <a:pt x="28602" y="26559"/>
                </a:lnTo>
                <a:lnTo>
                  <a:pt x="33528" y="21335"/>
                </a:lnTo>
                <a:lnTo>
                  <a:pt x="42987" y="14108"/>
                </a:lnTo>
                <a:lnTo>
                  <a:pt x="53736" y="8299"/>
                </a:lnTo>
                <a:lnTo>
                  <a:pt x="65707" y="3974"/>
                </a:lnTo>
                <a:lnTo>
                  <a:pt x="78836" y="1197"/>
                </a:lnTo>
                <a:lnTo>
                  <a:pt x="93058" y="33"/>
                </a:lnTo>
                <a:lnTo>
                  <a:pt x="9601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827264" y="1475232"/>
            <a:ext cx="135635" cy="257555"/>
          </a:xfrm>
          <a:custGeom>
            <a:avLst/>
            <a:gdLst/>
            <a:ahLst/>
            <a:cxnLst/>
            <a:rect l="l" t="t" r="r" b="b"/>
            <a:pathLst>
              <a:path w="135635" h="257555">
                <a:moveTo>
                  <a:pt x="68580" y="0"/>
                </a:moveTo>
                <a:lnTo>
                  <a:pt x="55565" y="1452"/>
                </a:lnTo>
                <a:lnTo>
                  <a:pt x="43796" y="5810"/>
                </a:lnTo>
                <a:lnTo>
                  <a:pt x="33273" y="13073"/>
                </a:lnTo>
                <a:lnTo>
                  <a:pt x="23994" y="23241"/>
                </a:lnTo>
                <a:lnTo>
                  <a:pt x="18287" y="32004"/>
                </a:lnTo>
                <a:lnTo>
                  <a:pt x="12840" y="42731"/>
                </a:lnTo>
                <a:lnTo>
                  <a:pt x="8353" y="54139"/>
                </a:lnTo>
                <a:lnTo>
                  <a:pt x="4828" y="66191"/>
                </a:lnTo>
                <a:lnTo>
                  <a:pt x="2262" y="78846"/>
                </a:lnTo>
                <a:lnTo>
                  <a:pt x="657" y="92066"/>
                </a:lnTo>
                <a:lnTo>
                  <a:pt x="13" y="105812"/>
                </a:lnTo>
                <a:lnTo>
                  <a:pt x="0" y="108204"/>
                </a:lnTo>
                <a:lnTo>
                  <a:pt x="0" y="149351"/>
                </a:lnTo>
                <a:lnTo>
                  <a:pt x="546" y="162765"/>
                </a:lnTo>
                <a:lnTo>
                  <a:pt x="2090" y="175608"/>
                </a:lnTo>
                <a:lnTo>
                  <a:pt x="4489" y="187881"/>
                </a:lnTo>
                <a:lnTo>
                  <a:pt x="7619" y="199643"/>
                </a:lnTo>
                <a:lnTo>
                  <a:pt x="12356" y="213164"/>
                </a:lnTo>
                <a:lnTo>
                  <a:pt x="17717" y="224862"/>
                </a:lnTo>
                <a:lnTo>
                  <a:pt x="23413" y="234738"/>
                </a:lnTo>
                <a:lnTo>
                  <a:pt x="28955" y="242316"/>
                </a:lnTo>
                <a:lnTo>
                  <a:pt x="39623" y="249935"/>
                </a:lnTo>
                <a:lnTo>
                  <a:pt x="50732" y="255457"/>
                </a:lnTo>
                <a:lnTo>
                  <a:pt x="63735" y="257440"/>
                </a:lnTo>
                <a:lnTo>
                  <a:pt x="68580" y="257555"/>
                </a:lnTo>
                <a:lnTo>
                  <a:pt x="81680" y="256038"/>
                </a:lnTo>
                <a:lnTo>
                  <a:pt x="93235" y="251487"/>
                </a:lnTo>
                <a:lnTo>
                  <a:pt x="103434" y="243902"/>
                </a:lnTo>
                <a:lnTo>
                  <a:pt x="112466" y="233282"/>
                </a:lnTo>
                <a:lnTo>
                  <a:pt x="117348" y="225551"/>
                </a:lnTo>
                <a:lnTo>
                  <a:pt x="122795" y="214824"/>
                </a:lnTo>
                <a:lnTo>
                  <a:pt x="127281" y="203416"/>
                </a:lnTo>
                <a:lnTo>
                  <a:pt x="130807" y="191364"/>
                </a:lnTo>
                <a:lnTo>
                  <a:pt x="133373" y="178709"/>
                </a:lnTo>
                <a:lnTo>
                  <a:pt x="134977" y="165489"/>
                </a:lnTo>
                <a:lnTo>
                  <a:pt x="135621" y="151743"/>
                </a:lnTo>
                <a:lnTo>
                  <a:pt x="135635" y="149351"/>
                </a:lnTo>
                <a:lnTo>
                  <a:pt x="135635" y="108204"/>
                </a:lnTo>
                <a:lnTo>
                  <a:pt x="135303" y="94790"/>
                </a:lnTo>
                <a:lnTo>
                  <a:pt x="134116" y="81947"/>
                </a:lnTo>
                <a:lnTo>
                  <a:pt x="131790" y="69674"/>
                </a:lnTo>
                <a:lnTo>
                  <a:pt x="128016" y="57912"/>
                </a:lnTo>
                <a:lnTo>
                  <a:pt x="123278" y="44391"/>
                </a:lnTo>
                <a:lnTo>
                  <a:pt x="117918" y="32693"/>
                </a:lnTo>
                <a:lnTo>
                  <a:pt x="112222" y="22817"/>
                </a:lnTo>
                <a:lnTo>
                  <a:pt x="102107" y="12191"/>
                </a:lnTo>
                <a:lnTo>
                  <a:pt x="96012" y="7619"/>
                </a:lnTo>
                <a:lnTo>
                  <a:pt x="84904" y="2546"/>
                </a:lnTo>
                <a:lnTo>
                  <a:pt x="71978" y="104"/>
                </a:lnTo>
                <a:lnTo>
                  <a:pt x="6858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68923" y="1463040"/>
            <a:ext cx="173736" cy="283463"/>
          </a:xfrm>
          <a:custGeom>
            <a:avLst/>
            <a:gdLst/>
            <a:ahLst/>
            <a:cxnLst/>
            <a:rect l="l" t="t" r="r" b="b"/>
            <a:pathLst>
              <a:path w="173736" h="283463">
                <a:moveTo>
                  <a:pt x="0" y="0"/>
                </a:moveTo>
                <a:lnTo>
                  <a:pt x="173736" y="0"/>
                </a:lnTo>
                <a:lnTo>
                  <a:pt x="173736" y="30479"/>
                </a:lnTo>
                <a:lnTo>
                  <a:pt x="97536" y="272795"/>
                </a:lnTo>
                <a:lnTo>
                  <a:pt x="96012" y="277367"/>
                </a:lnTo>
                <a:lnTo>
                  <a:pt x="94488" y="280415"/>
                </a:lnTo>
                <a:lnTo>
                  <a:pt x="92964" y="280415"/>
                </a:lnTo>
                <a:lnTo>
                  <a:pt x="91440" y="281939"/>
                </a:lnTo>
                <a:lnTo>
                  <a:pt x="89916" y="283463"/>
                </a:lnTo>
                <a:lnTo>
                  <a:pt x="86868" y="283463"/>
                </a:lnTo>
                <a:lnTo>
                  <a:pt x="85344" y="283463"/>
                </a:lnTo>
                <a:lnTo>
                  <a:pt x="82296" y="281939"/>
                </a:lnTo>
                <a:lnTo>
                  <a:pt x="80772" y="280415"/>
                </a:lnTo>
                <a:lnTo>
                  <a:pt x="79248" y="278891"/>
                </a:lnTo>
                <a:lnTo>
                  <a:pt x="77724" y="275843"/>
                </a:lnTo>
                <a:lnTo>
                  <a:pt x="77724" y="274319"/>
                </a:lnTo>
                <a:lnTo>
                  <a:pt x="77724" y="272795"/>
                </a:lnTo>
                <a:lnTo>
                  <a:pt x="79248" y="269747"/>
                </a:lnTo>
                <a:lnTo>
                  <a:pt x="79248" y="268223"/>
                </a:lnTo>
                <a:lnTo>
                  <a:pt x="153924" y="27431"/>
                </a:lnTo>
                <a:lnTo>
                  <a:pt x="153924" y="18287"/>
                </a:lnTo>
                <a:lnTo>
                  <a:pt x="18288" y="18287"/>
                </a:lnTo>
                <a:lnTo>
                  <a:pt x="18288" y="35051"/>
                </a:lnTo>
                <a:lnTo>
                  <a:pt x="18288" y="39623"/>
                </a:lnTo>
                <a:lnTo>
                  <a:pt x="18288" y="42671"/>
                </a:lnTo>
                <a:lnTo>
                  <a:pt x="16764" y="45719"/>
                </a:lnTo>
                <a:lnTo>
                  <a:pt x="13716" y="47243"/>
                </a:lnTo>
                <a:lnTo>
                  <a:pt x="12192" y="48767"/>
                </a:lnTo>
                <a:lnTo>
                  <a:pt x="9144" y="48767"/>
                </a:lnTo>
                <a:lnTo>
                  <a:pt x="6096" y="48767"/>
                </a:lnTo>
                <a:lnTo>
                  <a:pt x="4572" y="47243"/>
                </a:lnTo>
                <a:lnTo>
                  <a:pt x="3048" y="45719"/>
                </a:lnTo>
                <a:lnTo>
                  <a:pt x="0" y="42671"/>
                </a:lnTo>
                <a:lnTo>
                  <a:pt x="0" y="39623"/>
                </a:lnTo>
                <a:lnTo>
                  <a:pt x="0" y="35051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375659" y="1463040"/>
            <a:ext cx="220980" cy="281939"/>
          </a:xfrm>
          <a:custGeom>
            <a:avLst/>
            <a:gdLst/>
            <a:ahLst/>
            <a:cxnLst/>
            <a:rect l="l" t="t" r="r" b="b"/>
            <a:pathLst>
              <a:path w="220980" h="281939">
                <a:moveTo>
                  <a:pt x="12191" y="0"/>
                </a:moveTo>
                <a:lnTo>
                  <a:pt x="56388" y="0"/>
                </a:lnTo>
                <a:lnTo>
                  <a:pt x="56388" y="173735"/>
                </a:lnTo>
                <a:lnTo>
                  <a:pt x="137159" y="106679"/>
                </a:lnTo>
                <a:lnTo>
                  <a:pt x="128016" y="106679"/>
                </a:lnTo>
                <a:lnTo>
                  <a:pt x="123443" y="106679"/>
                </a:lnTo>
                <a:lnTo>
                  <a:pt x="120396" y="105155"/>
                </a:lnTo>
                <a:lnTo>
                  <a:pt x="117348" y="103631"/>
                </a:lnTo>
                <a:lnTo>
                  <a:pt x="115824" y="102108"/>
                </a:lnTo>
                <a:lnTo>
                  <a:pt x="115824" y="99059"/>
                </a:lnTo>
                <a:lnTo>
                  <a:pt x="115824" y="97535"/>
                </a:lnTo>
                <a:lnTo>
                  <a:pt x="115824" y="94487"/>
                </a:lnTo>
                <a:lnTo>
                  <a:pt x="115824" y="91439"/>
                </a:lnTo>
                <a:lnTo>
                  <a:pt x="117348" y="89915"/>
                </a:lnTo>
                <a:lnTo>
                  <a:pt x="120396" y="88391"/>
                </a:lnTo>
                <a:lnTo>
                  <a:pt x="123443" y="86867"/>
                </a:lnTo>
                <a:lnTo>
                  <a:pt x="128016" y="86867"/>
                </a:lnTo>
                <a:lnTo>
                  <a:pt x="188975" y="86867"/>
                </a:lnTo>
                <a:lnTo>
                  <a:pt x="193548" y="86867"/>
                </a:lnTo>
                <a:lnTo>
                  <a:pt x="196596" y="88391"/>
                </a:lnTo>
                <a:lnTo>
                  <a:pt x="198120" y="89915"/>
                </a:lnTo>
                <a:lnTo>
                  <a:pt x="199643" y="91439"/>
                </a:lnTo>
                <a:lnTo>
                  <a:pt x="201167" y="94487"/>
                </a:lnTo>
                <a:lnTo>
                  <a:pt x="201167" y="97535"/>
                </a:lnTo>
                <a:lnTo>
                  <a:pt x="201167" y="99059"/>
                </a:lnTo>
                <a:lnTo>
                  <a:pt x="199643" y="102108"/>
                </a:lnTo>
                <a:lnTo>
                  <a:pt x="198120" y="103631"/>
                </a:lnTo>
                <a:lnTo>
                  <a:pt x="196596" y="105155"/>
                </a:lnTo>
                <a:lnTo>
                  <a:pt x="193548" y="106679"/>
                </a:lnTo>
                <a:lnTo>
                  <a:pt x="188975" y="106679"/>
                </a:lnTo>
                <a:lnTo>
                  <a:pt x="166116" y="106679"/>
                </a:lnTo>
                <a:lnTo>
                  <a:pt x="92964" y="167639"/>
                </a:lnTo>
                <a:lnTo>
                  <a:pt x="185928" y="263651"/>
                </a:lnTo>
                <a:lnTo>
                  <a:pt x="207264" y="263651"/>
                </a:lnTo>
                <a:lnTo>
                  <a:pt x="213359" y="263651"/>
                </a:lnTo>
                <a:lnTo>
                  <a:pt x="216408" y="265175"/>
                </a:lnTo>
                <a:lnTo>
                  <a:pt x="217932" y="266700"/>
                </a:lnTo>
                <a:lnTo>
                  <a:pt x="219456" y="268223"/>
                </a:lnTo>
                <a:lnTo>
                  <a:pt x="220980" y="269747"/>
                </a:lnTo>
                <a:lnTo>
                  <a:pt x="220980" y="272795"/>
                </a:lnTo>
                <a:lnTo>
                  <a:pt x="220980" y="275843"/>
                </a:lnTo>
                <a:lnTo>
                  <a:pt x="219456" y="277367"/>
                </a:lnTo>
                <a:lnTo>
                  <a:pt x="217932" y="280415"/>
                </a:lnTo>
                <a:lnTo>
                  <a:pt x="216408" y="281939"/>
                </a:lnTo>
                <a:lnTo>
                  <a:pt x="138683" y="281939"/>
                </a:lnTo>
                <a:lnTo>
                  <a:pt x="137159" y="280415"/>
                </a:lnTo>
                <a:lnTo>
                  <a:pt x="135636" y="277367"/>
                </a:lnTo>
                <a:lnTo>
                  <a:pt x="134112" y="275843"/>
                </a:lnTo>
                <a:lnTo>
                  <a:pt x="134112" y="272795"/>
                </a:lnTo>
                <a:lnTo>
                  <a:pt x="134112" y="269747"/>
                </a:lnTo>
                <a:lnTo>
                  <a:pt x="135636" y="268223"/>
                </a:lnTo>
                <a:lnTo>
                  <a:pt x="137159" y="266700"/>
                </a:lnTo>
                <a:lnTo>
                  <a:pt x="138683" y="265175"/>
                </a:lnTo>
                <a:lnTo>
                  <a:pt x="141732" y="263651"/>
                </a:lnTo>
                <a:lnTo>
                  <a:pt x="146304" y="263651"/>
                </a:lnTo>
                <a:lnTo>
                  <a:pt x="160020" y="263651"/>
                </a:lnTo>
                <a:lnTo>
                  <a:pt x="79248" y="179831"/>
                </a:lnTo>
                <a:lnTo>
                  <a:pt x="56388" y="198119"/>
                </a:lnTo>
                <a:lnTo>
                  <a:pt x="56388" y="281939"/>
                </a:lnTo>
                <a:lnTo>
                  <a:pt x="12191" y="281939"/>
                </a:lnTo>
                <a:lnTo>
                  <a:pt x="7620" y="281939"/>
                </a:lnTo>
                <a:lnTo>
                  <a:pt x="4572" y="281939"/>
                </a:lnTo>
                <a:lnTo>
                  <a:pt x="3048" y="280415"/>
                </a:lnTo>
                <a:lnTo>
                  <a:pt x="1524" y="277367"/>
                </a:lnTo>
                <a:lnTo>
                  <a:pt x="0" y="275843"/>
                </a:lnTo>
                <a:lnTo>
                  <a:pt x="0" y="272795"/>
                </a:lnTo>
                <a:lnTo>
                  <a:pt x="0" y="269747"/>
                </a:lnTo>
                <a:lnTo>
                  <a:pt x="1524" y="268223"/>
                </a:lnTo>
                <a:lnTo>
                  <a:pt x="3048" y="266700"/>
                </a:lnTo>
                <a:lnTo>
                  <a:pt x="4572" y="265175"/>
                </a:lnTo>
                <a:lnTo>
                  <a:pt x="7620" y="263651"/>
                </a:lnTo>
                <a:lnTo>
                  <a:pt x="12191" y="263651"/>
                </a:lnTo>
                <a:lnTo>
                  <a:pt x="38100" y="263651"/>
                </a:lnTo>
                <a:lnTo>
                  <a:pt x="38100" y="18287"/>
                </a:lnTo>
                <a:lnTo>
                  <a:pt x="12191" y="18287"/>
                </a:lnTo>
                <a:lnTo>
                  <a:pt x="7620" y="18287"/>
                </a:lnTo>
                <a:lnTo>
                  <a:pt x="4572" y="18287"/>
                </a:lnTo>
                <a:lnTo>
                  <a:pt x="3048" y="16763"/>
                </a:lnTo>
                <a:lnTo>
                  <a:pt x="1524" y="13715"/>
                </a:lnTo>
                <a:lnTo>
                  <a:pt x="0" y="12191"/>
                </a:lnTo>
                <a:lnTo>
                  <a:pt x="0" y="9143"/>
                </a:lnTo>
                <a:lnTo>
                  <a:pt x="0" y="6095"/>
                </a:lnTo>
                <a:lnTo>
                  <a:pt x="1524" y="4571"/>
                </a:lnTo>
                <a:lnTo>
                  <a:pt x="3048" y="3047"/>
                </a:lnTo>
                <a:lnTo>
                  <a:pt x="4572" y="0"/>
                </a:lnTo>
                <a:lnTo>
                  <a:pt x="7620" y="0"/>
                </a:lnTo>
                <a:lnTo>
                  <a:pt x="12191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083296" y="1458467"/>
            <a:ext cx="175259" cy="286512"/>
          </a:xfrm>
          <a:custGeom>
            <a:avLst/>
            <a:gdLst/>
            <a:ahLst/>
            <a:cxnLst/>
            <a:rect l="l" t="t" r="r" b="b"/>
            <a:pathLst>
              <a:path w="175259" h="286512">
                <a:moveTo>
                  <a:pt x="97535" y="0"/>
                </a:moveTo>
                <a:lnTo>
                  <a:pt x="97535" y="268224"/>
                </a:lnTo>
                <a:lnTo>
                  <a:pt x="161543" y="268224"/>
                </a:lnTo>
                <a:lnTo>
                  <a:pt x="166116" y="268224"/>
                </a:lnTo>
                <a:lnTo>
                  <a:pt x="169164" y="269748"/>
                </a:lnTo>
                <a:lnTo>
                  <a:pt x="172211" y="271272"/>
                </a:lnTo>
                <a:lnTo>
                  <a:pt x="173735" y="272795"/>
                </a:lnTo>
                <a:lnTo>
                  <a:pt x="175259" y="274320"/>
                </a:lnTo>
                <a:lnTo>
                  <a:pt x="175259" y="277368"/>
                </a:lnTo>
                <a:lnTo>
                  <a:pt x="175259" y="280416"/>
                </a:lnTo>
                <a:lnTo>
                  <a:pt x="173735" y="281940"/>
                </a:lnTo>
                <a:lnTo>
                  <a:pt x="172211" y="284987"/>
                </a:lnTo>
                <a:lnTo>
                  <a:pt x="169164" y="286512"/>
                </a:lnTo>
                <a:lnTo>
                  <a:pt x="6096" y="286512"/>
                </a:lnTo>
                <a:lnTo>
                  <a:pt x="3048" y="284987"/>
                </a:lnTo>
                <a:lnTo>
                  <a:pt x="1523" y="281940"/>
                </a:lnTo>
                <a:lnTo>
                  <a:pt x="0" y="280416"/>
                </a:lnTo>
                <a:lnTo>
                  <a:pt x="0" y="277368"/>
                </a:lnTo>
                <a:lnTo>
                  <a:pt x="0" y="274320"/>
                </a:lnTo>
                <a:lnTo>
                  <a:pt x="1523" y="272795"/>
                </a:lnTo>
                <a:lnTo>
                  <a:pt x="3048" y="271272"/>
                </a:lnTo>
                <a:lnTo>
                  <a:pt x="6096" y="269748"/>
                </a:lnTo>
                <a:lnTo>
                  <a:pt x="9143" y="268224"/>
                </a:lnTo>
                <a:lnTo>
                  <a:pt x="13716" y="268224"/>
                </a:lnTo>
                <a:lnTo>
                  <a:pt x="77723" y="268224"/>
                </a:lnTo>
                <a:lnTo>
                  <a:pt x="77723" y="25908"/>
                </a:lnTo>
                <a:lnTo>
                  <a:pt x="16764" y="45720"/>
                </a:lnTo>
                <a:lnTo>
                  <a:pt x="13716" y="47244"/>
                </a:lnTo>
                <a:lnTo>
                  <a:pt x="10667" y="47244"/>
                </a:lnTo>
                <a:lnTo>
                  <a:pt x="9143" y="47244"/>
                </a:lnTo>
                <a:lnTo>
                  <a:pt x="7619" y="47244"/>
                </a:lnTo>
                <a:lnTo>
                  <a:pt x="6096" y="45720"/>
                </a:lnTo>
                <a:lnTo>
                  <a:pt x="3048" y="44195"/>
                </a:lnTo>
                <a:lnTo>
                  <a:pt x="1523" y="42672"/>
                </a:lnTo>
                <a:lnTo>
                  <a:pt x="1523" y="41148"/>
                </a:lnTo>
                <a:lnTo>
                  <a:pt x="1523" y="38099"/>
                </a:lnTo>
                <a:lnTo>
                  <a:pt x="1523" y="35052"/>
                </a:lnTo>
                <a:lnTo>
                  <a:pt x="1523" y="33528"/>
                </a:lnTo>
                <a:lnTo>
                  <a:pt x="3048" y="32004"/>
                </a:lnTo>
                <a:lnTo>
                  <a:pt x="4571" y="30480"/>
                </a:lnTo>
                <a:lnTo>
                  <a:pt x="6096" y="28956"/>
                </a:lnTo>
                <a:lnTo>
                  <a:pt x="10667" y="27432"/>
                </a:lnTo>
                <a:lnTo>
                  <a:pt x="97535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94603" y="1458467"/>
            <a:ext cx="175260" cy="286512"/>
          </a:xfrm>
          <a:custGeom>
            <a:avLst/>
            <a:gdLst/>
            <a:ahLst/>
            <a:cxnLst/>
            <a:rect l="l" t="t" r="r" b="b"/>
            <a:pathLst>
              <a:path w="175260" h="286512">
                <a:moveTo>
                  <a:pt x="97535" y="0"/>
                </a:moveTo>
                <a:lnTo>
                  <a:pt x="97535" y="268224"/>
                </a:lnTo>
                <a:lnTo>
                  <a:pt x="161544" y="268224"/>
                </a:lnTo>
                <a:lnTo>
                  <a:pt x="166116" y="268224"/>
                </a:lnTo>
                <a:lnTo>
                  <a:pt x="169164" y="269748"/>
                </a:lnTo>
                <a:lnTo>
                  <a:pt x="172212" y="271272"/>
                </a:lnTo>
                <a:lnTo>
                  <a:pt x="173735" y="272795"/>
                </a:lnTo>
                <a:lnTo>
                  <a:pt x="175260" y="274320"/>
                </a:lnTo>
                <a:lnTo>
                  <a:pt x="175260" y="277368"/>
                </a:lnTo>
                <a:lnTo>
                  <a:pt x="175260" y="280416"/>
                </a:lnTo>
                <a:lnTo>
                  <a:pt x="173735" y="281940"/>
                </a:lnTo>
                <a:lnTo>
                  <a:pt x="172212" y="284987"/>
                </a:lnTo>
                <a:lnTo>
                  <a:pt x="169164" y="286512"/>
                </a:lnTo>
                <a:lnTo>
                  <a:pt x="166116" y="286512"/>
                </a:lnTo>
                <a:lnTo>
                  <a:pt x="161544" y="286512"/>
                </a:lnTo>
                <a:lnTo>
                  <a:pt x="13716" y="286512"/>
                </a:lnTo>
                <a:lnTo>
                  <a:pt x="9144" y="286512"/>
                </a:lnTo>
                <a:lnTo>
                  <a:pt x="6096" y="286512"/>
                </a:lnTo>
                <a:lnTo>
                  <a:pt x="3048" y="284987"/>
                </a:lnTo>
                <a:lnTo>
                  <a:pt x="1524" y="281940"/>
                </a:lnTo>
                <a:lnTo>
                  <a:pt x="0" y="280416"/>
                </a:lnTo>
                <a:lnTo>
                  <a:pt x="0" y="277368"/>
                </a:lnTo>
                <a:lnTo>
                  <a:pt x="0" y="274320"/>
                </a:lnTo>
                <a:lnTo>
                  <a:pt x="1524" y="272795"/>
                </a:lnTo>
                <a:lnTo>
                  <a:pt x="3048" y="271272"/>
                </a:lnTo>
                <a:lnTo>
                  <a:pt x="6096" y="269748"/>
                </a:lnTo>
                <a:lnTo>
                  <a:pt x="9144" y="268224"/>
                </a:lnTo>
                <a:lnTo>
                  <a:pt x="13716" y="268224"/>
                </a:lnTo>
                <a:lnTo>
                  <a:pt x="77724" y="268224"/>
                </a:lnTo>
                <a:lnTo>
                  <a:pt x="77724" y="25908"/>
                </a:lnTo>
                <a:lnTo>
                  <a:pt x="16764" y="45720"/>
                </a:lnTo>
                <a:lnTo>
                  <a:pt x="13716" y="47244"/>
                </a:lnTo>
                <a:lnTo>
                  <a:pt x="10667" y="47244"/>
                </a:lnTo>
                <a:lnTo>
                  <a:pt x="9144" y="47244"/>
                </a:lnTo>
                <a:lnTo>
                  <a:pt x="7619" y="47244"/>
                </a:lnTo>
                <a:lnTo>
                  <a:pt x="6096" y="45720"/>
                </a:lnTo>
                <a:lnTo>
                  <a:pt x="3048" y="44195"/>
                </a:lnTo>
                <a:lnTo>
                  <a:pt x="1524" y="42672"/>
                </a:lnTo>
                <a:lnTo>
                  <a:pt x="1524" y="41148"/>
                </a:lnTo>
                <a:lnTo>
                  <a:pt x="1524" y="38099"/>
                </a:lnTo>
                <a:lnTo>
                  <a:pt x="1524" y="35052"/>
                </a:lnTo>
                <a:lnTo>
                  <a:pt x="1524" y="33528"/>
                </a:lnTo>
                <a:lnTo>
                  <a:pt x="3048" y="32004"/>
                </a:lnTo>
                <a:lnTo>
                  <a:pt x="4572" y="30480"/>
                </a:lnTo>
                <a:lnTo>
                  <a:pt x="6096" y="28956"/>
                </a:lnTo>
                <a:lnTo>
                  <a:pt x="10667" y="27432"/>
                </a:lnTo>
                <a:lnTo>
                  <a:pt x="97535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346948" y="1455420"/>
            <a:ext cx="182880" cy="289559"/>
          </a:xfrm>
          <a:custGeom>
            <a:avLst/>
            <a:gdLst/>
            <a:ahLst/>
            <a:cxnLst/>
            <a:rect l="l" t="t" r="r" b="b"/>
            <a:pathLst>
              <a:path w="182880" h="289559">
                <a:moveTo>
                  <a:pt x="96012" y="0"/>
                </a:moveTo>
                <a:lnTo>
                  <a:pt x="109659" y="1004"/>
                </a:lnTo>
                <a:lnTo>
                  <a:pt x="122347" y="3929"/>
                </a:lnTo>
                <a:lnTo>
                  <a:pt x="134141" y="8642"/>
                </a:lnTo>
                <a:lnTo>
                  <a:pt x="145106" y="15010"/>
                </a:lnTo>
                <a:lnTo>
                  <a:pt x="155310" y="22902"/>
                </a:lnTo>
                <a:lnTo>
                  <a:pt x="166293" y="34881"/>
                </a:lnTo>
                <a:lnTo>
                  <a:pt x="173622" y="45839"/>
                </a:lnTo>
                <a:lnTo>
                  <a:pt x="178879" y="57337"/>
                </a:lnTo>
                <a:lnTo>
                  <a:pt x="181986" y="69454"/>
                </a:lnTo>
                <a:lnTo>
                  <a:pt x="182880" y="80771"/>
                </a:lnTo>
                <a:lnTo>
                  <a:pt x="182880" y="89916"/>
                </a:lnTo>
                <a:lnTo>
                  <a:pt x="181355" y="97535"/>
                </a:lnTo>
                <a:lnTo>
                  <a:pt x="178307" y="105155"/>
                </a:lnTo>
                <a:lnTo>
                  <a:pt x="172914" y="116046"/>
                </a:lnTo>
                <a:lnTo>
                  <a:pt x="165445" y="126936"/>
                </a:lnTo>
                <a:lnTo>
                  <a:pt x="158559" y="135067"/>
                </a:lnTo>
                <a:lnTo>
                  <a:pt x="150950" y="143469"/>
                </a:lnTo>
                <a:lnTo>
                  <a:pt x="141650" y="153111"/>
                </a:lnTo>
                <a:lnTo>
                  <a:pt x="130548" y="163878"/>
                </a:lnTo>
                <a:lnTo>
                  <a:pt x="126491" y="167639"/>
                </a:lnTo>
                <a:lnTo>
                  <a:pt x="115341" y="178725"/>
                </a:lnTo>
                <a:lnTo>
                  <a:pt x="104529" y="189351"/>
                </a:lnTo>
                <a:lnTo>
                  <a:pt x="94062" y="199521"/>
                </a:lnTo>
                <a:lnTo>
                  <a:pt x="83945" y="209241"/>
                </a:lnTo>
                <a:lnTo>
                  <a:pt x="74184" y="218519"/>
                </a:lnTo>
                <a:lnTo>
                  <a:pt x="64784" y="227358"/>
                </a:lnTo>
                <a:lnTo>
                  <a:pt x="55752" y="235765"/>
                </a:lnTo>
                <a:lnTo>
                  <a:pt x="47092" y="243745"/>
                </a:lnTo>
                <a:lnTo>
                  <a:pt x="38812" y="251304"/>
                </a:lnTo>
                <a:lnTo>
                  <a:pt x="30915" y="258448"/>
                </a:lnTo>
                <a:lnTo>
                  <a:pt x="23409" y="265183"/>
                </a:lnTo>
                <a:lnTo>
                  <a:pt x="18287" y="269747"/>
                </a:lnTo>
                <a:lnTo>
                  <a:pt x="18287" y="271271"/>
                </a:lnTo>
                <a:lnTo>
                  <a:pt x="164591" y="271271"/>
                </a:lnTo>
                <a:lnTo>
                  <a:pt x="164591" y="263651"/>
                </a:lnTo>
                <a:lnTo>
                  <a:pt x="164591" y="259079"/>
                </a:lnTo>
                <a:lnTo>
                  <a:pt x="164591" y="256031"/>
                </a:lnTo>
                <a:lnTo>
                  <a:pt x="166116" y="254508"/>
                </a:lnTo>
                <a:lnTo>
                  <a:pt x="167639" y="252983"/>
                </a:lnTo>
                <a:lnTo>
                  <a:pt x="170687" y="251459"/>
                </a:lnTo>
                <a:lnTo>
                  <a:pt x="173735" y="251459"/>
                </a:lnTo>
                <a:lnTo>
                  <a:pt x="176783" y="251459"/>
                </a:lnTo>
                <a:lnTo>
                  <a:pt x="178307" y="252983"/>
                </a:lnTo>
                <a:lnTo>
                  <a:pt x="179832" y="254508"/>
                </a:lnTo>
                <a:lnTo>
                  <a:pt x="182880" y="256031"/>
                </a:lnTo>
                <a:lnTo>
                  <a:pt x="182880" y="259079"/>
                </a:lnTo>
                <a:lnTo>
                  <a:pt x="182880" y="263651"/>
                </a:lnTo>
                <a:lnTo>
                  <a:pt x="182880" y="289559"/>
                </a:lnTo>
                <a:lnTo>
                  <a:pt x="0" y="289559"/>
                </a:lnTo>
                <a:lnTo>
                  <a:pt x="0" y="262128"/>
                </a:lnTo>
                <a:lnTo>
                  <a:pt x="9413" y="253467"/>
                </a:lnTo>
                <a:lnTo>
                  <a:pt x="18821" y="244806"/>
                </a:lnTo>
                <a:lnTo>
                  <a:pt x="28219" y="236145"/>
                </a:lnTo>
                <a:lnTo>
                  <a:pt x="37601" y="227484"/>
                </a:lnTo>
                <a:lnTo>
                  <a:pt x="46964" y="218823"/>
                </a:lnTo>
                <a:lnTo>
                  <a:pt x="56300" y="210162"/>
                </a:lnTo>
                <a:lnTo>
                  <a:pt x="65606" y="201501"/>
                </a:lnTo>
                <a:lnTo>
                  <a:pt x="74876" y="192840"/>
                </a:lnTo>
                <a:lnTo>
                  <a:pt x="84106" y="184179"/>
                </a:lnTo>
                <a:lnTo>
                  <a:pt x="93289" y="175518"/>
                </a:lnTo>
                <a:lnTo>
                  <a:pt x="102421" y="166857"/>
                </a:lnTo>
                <a:lnTo>
                  <a:pt x="111497" y="158196"/>
                </a:lnTo>
                <a:lnTo>
                  <a:pt x="124282" y="145226"/>
                </a:lnTo>
                <a:lnTo>
                  <a:pt x="133777" y="135204"/>
                </a:lnTo>
                <a:lnTo>
                  <a:pt x="141551" y="126906"/>
                </a:lnTo>
                <a:lnTo>
                  <a:pt x="147828" y="120395"/>
                </a:lnTo>
                <a:lnTo>
                  <a:pt x="153923" y="112775"/>
                </a:lnTo>
                <a:lnTo>
                  <a:pt x="158496" y="105155"/>
                </a:lnTo>
                <a:lnTo>
                  <a:pt x="160019" y="99059"/>
                </a:lnTo>
                <a:lnTo>
                  <a:pt x="163067" y="92963"/>
                </a:lnTo>
                <a:lnTo>
                  <a:pt x="163067" y="86867"/>
                </a:lnTo>
                <a:lnTo>
                  <a:pt x="163067" y="80771"/>
                </a:lnTo>
                <a:lnTo>
                  <a:pt x="161699" y="68327"/>
                </a:lnTo>
                <a:lnTo>
                  <a:pt x="157593" y="56257"/>
                </a:lnTo>
                <a:lnTo>
                  <a:pt x="150751" y="44935"/>
                </a:lnTo>
                <a:lnTo>
                  <a:pt x="144780" y="38100"/>
                </a:lnTo>
                <a:lnTo>
                  <a:pt x="134430" y="30268"/>
                </a:lnTo>
                <a:lnTo>
                  <a:pt x="123272" y="24612"/>
                </a:lnTo>
                <a:lnTo>
                  <a:pt x="111040" y="21130"/>
                </a:lnTo>
                <a:lnTo>
                  <a:pt x="97469" y="19823"/>
                </a:lnTo>
                <a:lnTo>
                  <a:pt x="96012" y="19812"/>
                </a:lnTo>
                <a:lnTo>
                  <a:pt x="83127" y="20913"/>
                </a:lnTo>
                <a:lnTo>
                  <a:pt x="70658" y="24216"/>
                </a:lnTo>
                <a:lnTo>
                  <a:pt x="59021" y="29722"/>
                </a:lnTo>
                <a:lnTo>
                  <a:pt x="53339" y="33528"/>
                </a:lnTo>
                <a:lnTo>
                  <a:pt x="42827" y="42259"/>
                </a:lnTo>
                <a:lnTo>
                  <a:pt x="34968" y="52317"/>
                </a:lnTo>
                <a:lnTo>
                  <a:pt x="29309" y="63475"/>
                </a:lnTo>
                <a:lnTo>
                  <a:pt x="27432" y="68579"/>
                </a:lnTo>
                <a:lnTo>
                  <a:pt x="27432" y="73151"/>
                </a:lnTo>
                <a:lnTo>
                  <a:pt x="25907" y="74675"/>
                </a:lnTo>
                <a:lnTo>
                  <a:pt x="24383" y="76200"/>
                </a:lnTo>
                <a:lnTo>
                  <a:pt x="22859" y="77724"/>
                </a:lnTo>
                <a:lnTo>
                  <a:pt x="21335" y="77724"/>
                </a:lnTo>
                <a:lnTo>
                  <a:pt x="18287" y="77724"/>
                </a:lnTo>
                <a:lnTo>
                  <a:pt x="15239" y="77724"/>
                </a:lnTo>
                <a:lnTo>
                  <a:pt x="13716" y="77724"/>
                </a:lnTo>
                <a:lnTo>
                  <a:pt x="12191" y="76200"/>
                </a:lnTo>
                <a:lnTo>
                  <a:pt x="10667" y="74675"/>
                </a:lnTo>
                <a:lnTo>
                  <a:pt x="9144" y="71628"/>
                </a:lnTo>
                <a:lnTo>
                  <a:pt x="9144" y="70104"/>
                </a:lnTo>
                <a:lnTo>
                  <a:pt x="11108" y="59979"/>
                </a:lnTo>
                <a:lnTo>
                  <a:pt x="16649" y="47648"/>
                </a:lnTo>
                <a:lnTo>
                  <a:pt x="21335" y="39624"/>
                </a:lnTo>
                <a:lnTo>
                  <a:pt x="28854" y="29614"/>
                </a:lnTo>
                <a:lnTo>
                  <a:pt x="37956" y="20954"/>
                </a:lnTo>
                <a:lnTo>
                  <a:pt x="48642" y="13412"/>
                </a:lnTo>
                <a:lnTo>
                  <a:pt x="53339" y="10667"/>
                </a:lnTo>
                <a:lnTo>
                  <a:pt x="65528" y="5842"/>
                </a:lnTo>
                <a:lnTo>
                  <a:pt x="78039" y="2218"/>
                </a:lnTo>
                <a:lnTo>
                  <a:pt x="90431" y="238"/>
                </a:lnTo>
                <a:lnTo>
                  <a:pt x="9601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808976" y="1455420"/>
            <a:ext cx="173735" cy="297179"/>
          </a:xfrm>
          <a:custGeom>
            <a:avLst/>
            <a:gdLst/>
            <a:ahLst/>
            <a:cxnLst/>
            <a:rect l="l" t="t" r="r" b="b"/>
            <a:pathLst>
              <a:path w="173735" h="297179">
                <a:moveTo>
                  <a:pt x="85343" y="0"/>
                </a:moveTo>
                <a:lnTo>
                  <a:pt x="98782" y="1274"/>
                </a:lnTo>
                <a:lnTo>
                  <a:pt x="110857" y="4749"/>
                </a:lnTo>
                <a:lnTo>
                  <a:pt x="117347" y="7620"/>
                </a:lnTo>
                <a:lnTo>
                  <a:pt x="128235" y="13846"/>
                </a:lnTo>
                <a:lnTo>
                  <a:pt x="138536" y="21538"/>
                </a:lnTo>
                <a:lnTo>
                  <a:pt x="143255" y="25908"/>
                </a:lnTo>
                <a:lnTo>
                  <a:pt x="148863" y="34675"/>
                </a:lnTo>
                <a:lnTo>
                  <a:pt x="155673" y="47385"/>
                </a:lnTo>
                <a:lnTo>
                  <a:pt x="156971" y="50291"/>
                </a:lnTo>
                <a:lnTo>
                  <a:pt x="162404" y="63250"/>
                </a:lnTo>
                <a:lnTo>
                  <a:pt x="166561" y="74935"/>
                </a:lnTo>
                <a:lnTo>
                  <a:pt x="167639" y="79247"/>
                </a:lnTo>
                <a:lnTo>
                  <a:pt x="170754" y="90924"/>
                </a:lnTo>
                <a:lnTo>
                  <a:pt x="172674" y="103293"/>
                </a:lnTo>
                <a:lnTo>
                  <a:pt x="173589" y="116356"/>
                </a:lnTo>
                <a:lnTo>
                  <a:pt x="173735" y="124967"/>
                </a:lnTo>
                <a:lnTo>
                  <a:pt x="173735" y="172212"/>
                </a:lnTo>
                <a:lnTo>
                  <a:pt x="173243" y="187196"/>
                </a:lnTo>
                <a:lnTo>
                  <a:pt x="171788" y="201343"/>
                </a:lnTo>
                <a:lnTo>
                  <a:pt x="169408" y="214671"/>
                </a:lnTo>
                <a:lnTo>
                  <a:pt x="166136" y="227197"/>
                </a:lnTo>
                <a:lnTo>
                  <a:pt x="162010" y="238940"/>
                </a:lnTo>
                <a:lnTo>
                  <a:pt x="157064" y="249917"/>
                </a:lnTo>
                <a:lnTo>
                  <a:pt x="151334" y="260146"/>
                </a:lnTo>
                <a:lnTo>
                  <a:pt x="144856" y="269644"/>
                </a:lnTo>
                <a:lnTo>
                  <a:pt x="135191" y="279543"/>
                </a:lnTo>
                <a:lnTo>
                  <a:pt x="124597" y="287184"/>
                </a:lnTo>
                <a:lnTo>
                  <a:pt x="113067" y="292670"/>
                </a:lnTo>
                <a:lnTo>
                  <a:pt x="100674" y="296001"/>
                </a:lnTo>
                <a:lnTo>
                  <a:pt x="87488" y="297177"/>
                </a:lnTo>
                <a:lnTo>
                  <a:pt x="86867" y="297179"/>
                </a:lnTo>
                <a:lnTo>
                  <a:pt x="74392" y="295971"/>
                </a:lnTo>
                <a:lnTo>
                  <a:pt x="61916" y="293066"/>
                </a:lnTo>
                <a:lnTo>
                  <a:pt x="54863" y="291083"/>
                </a:lnTo>
                <a:lnTo>
                  <a:pt x="43976" y="284691"/>
                </a:lnTo>
                <a:lnTo>
                  <a:pt x="34296" y="276201"/>
                </a:lnTo>
                <a:lnTo>
                  <a:pt x="30479" y="271271"/>
                </a:lnTo>
                <a:lnTo>
                  <a:pt x="23988" y="262977"/>
                </a:lnTo>
                <a:lnTo>
                  <a:pt x="16595" y="250775"/>
                </a:lnTo>
                <a:lnTo>
                  <a:pt x="10031" y="235256"/>
                </a:lnTo>
                <a:lnTo>
                  <a:pt x="5934" y="223817"/>
                </a:lnTo>
                <a:lnTo>
                  <a:pt x="2393" y="206209"/>
                </a:lnTo>
                <a:lnTo>
                  <a:pt x="914" y="193788"/>
                </a:lnTo>
                <a:lnTo>
                  <a:pt x="133" y="180668"/>
                </a:lnTo>
                <a:lnTo>
                  <a:pt x="0" y="172212"/>
                </a:lnTo>
                <a:lnTo>
                  <a:pt x="0" y="124967"/>
                </a:lnTo>
                <a:lnTo>
                  <a:pt x="443" y="109774"/>
                </a:lnTo>
                <a:lnTo>
                  <a:pt x="1784" y="95461"/>
                </a:lnTo>
                <a:lnTo>
                  <a:pt x="4043" y="82028"/>
                </a:lnTo>
                <a:lnTo>
                  <a:pt x="7237" y="69474"/>
                </a:lnTo>
                <a:lnTo>
                  <a:pt x="11385" y="57801"/>
                </a:lnTo>
                <a:lnTo>
                  <a:pt x="16506" y="47007"/>
                </a:lnTo>
                <a:lnTo>
                  <a:pt x="22619" y="37094"/>
                </a:lnTo>
                <a:lnTo>
                  <a:pt x="28955" y="28955"/>
                </a:lnTo>
                <a:lnTo>
                  <a:pt x="38495" y="18320"/>
                </a:lnTo>
                <a:lnTo>
                  <a:pt x="48842" y="10180"/>
                </a:lnTo>
                <a:lnTo>
                  <a:pt x="60070" y="4462"/>
                </a:lnTo>
                <a:lnTo>
                  <a:pt x="72253" y="1093"/>
                </a:lnTo>
                <a:lnTo>
                  <a:pt x="85343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517892" y="1455420"/>
            <a:ext cx="182879" cy="289559"/>
          </a:xfrm>
          <a:custGeom>
            <a:avLst/>
            <a:gdLst/>
            <a:ahLst/>
            <a:cxnLst/>
            <a:rect l="l" t="t" r="r" b="b"/>
            <a:pathLst>
              <a:path w="182879" h="289559">
                <a:moveTo>
                  <a:pt x="96011" y="0"/>
                </a:moveTo>
                <a:lnTo>
                  <a:pt x="109659" y="1004"/>
                </a:lnTo>
                <a:lnTo>
                  <a:pt x="122346" y="3929"/>
                </a:lnTo>
                <a:lnTo>
                  <a:pt x="134140" y="8641"/>
                </a:lnTo>
                <a:lnTo>
                  <a:pt x="145106" y="15010"/>
                </a:lnTo>
                <a:lnTo>
                  <a:pt x="155310" y="22902"/>
                </a:lnTo>
                <a:lnTo>
                  <a:pt x="166293" y="34881"/>
                </a:lnTo>
                <a:lnTo>
                  <a:pt x="173622" y="45839"/>
                </a:lnTo>
                <a:lnTo>
                  <a:pt x="178879" y="57338"/>
                </a:lnTo>
                <a:lnTo>
                  <a:pt x="181986" y="69454"/>
                </a:lnTo>
                <a:lnTo>
                  <a:pt x="182879" y="80771"/>
                </a:lnTo>
                <a:lnTo>
                  <a:pt x="182879" y="89916"/>
                </a:lnTo>
                <a:lnTo>
                  <a:pt x="181355" y="97535"/>
                </a:lnTo>
                <a:lnTo>
                  <a:pt x="178307" y="105155"/>
                </a:lnTo>
                <a:lnTo>
                  <a:pt x="172914" y="116046"/>
                </a:lnTo>
                <a:lnTo>
                  <a:pt x="165445" y="126936"/>
                </a:lnTo>
                <a:lnTo>
                  <a:pt x="158559" y="135067"/>
                </a:lnTo>
                <a:lnTo>
                  <a:pt x="150949" y="143469"/>
                </a:lnTo>
                <a:lnTo>
                  <a:pt x="141650" y="153111"/>
                </a:lnTo>
                <a:lnTo>
                  <a:pt x="130548" y="163878"/>
                </a:lnTo>
                <a:lnTo>
                  <a:pt x="126491" y="167639"/>
                </a:lnTo>
                <a:lnTo>
                  <a:pt x="115341" y="178725"/>
                </a:lnTo>
                <a:lnTo>
                  <a:pt x="104529" y="189351"/>
                </a:lnTo>
                <a:lnTo>
                  <a:pt x="94061" y="199521"/>
                </a:lnTo>
                <a:lnTo>
                  <a:pt x="83944" y="209241"/>
                </a:lnTo>
                <a:lnTo>
                  <a:pt x="74183" y="218519"/>
                </a:lnTo>
                <a:lnTo>
                  <a:pt x="64784" y="227358"/>
                </a:lnTo>
                <a:lnTo>
                  <a:pt x="55752" y="235765"/>
                </a:lnTo>
                <a:lnTo>
                  <a:pt x="47092" y="243745"/>
                </a:lnTo>
                <a:lnTo>
                  <a:pt x="38812" y="251304"/>
                </a:lnTo>
                <a:lnTo>
                  <a:pt x="30915" y="258448"/>
                </a:lnTo>
                <a:lnTo>
                  <a:pt x="23409" y="265183"/>
                </a:lnTo>
                <a:lnTo>
                  <a:pt x="18287" y="269747"/>
                </a:lnTo>
                <a:lnTo>
                  <a:pt x="18287" y="271271"/>
                </a:lnTo>
                <a:lnTo>
                  <a:pt x="164591" y="271271"/>
                </a:lnTo>
                <a:lnTo>
                  <a:pt x="164591" y="263651"/>
                </a:lnTo>
                <a:lnTo>
                  <a:pt x="164591" y="259079"/>
                </a:lnTo>
                <a:lnTo>
                  <a:pt x="164591" y="256031"/>
                </a:lnTo>
                <a:lnTo>
                  <a:pt x="166115" y="254508"/>
                </a:lnTo>
                <a:lnTo>
                  <a:pt x="167639" y="252983"/>
                </a:lnTo>
                <a:lnTo>
                  <a:pt x="170687" y="251459"/>
                </a:lnTo>
                <a:lnTo>
                  <a:pt x="173735" y="251459"/>
                </a:lnTo>
                <a:lnTo>
                  <a:pt x="176783" y="251459"/>
                </a:lnTo>
                <a:lnTo>
                  <a:pt x="178307" y="252983"/>
                </a:lnTo>
                <a:lnTo>
                  <a:pt x="179831" y="254508"/>
                </a:lnTo>
                <a:lnTo>
                  <a:pt x="182879" y="256031"/>
                </a:lnTo>
                <a:lnTo>
                  <a:pt x="182879" y="259079"/>
                </a:lnTo>
                <a:lnTo>
                  <a:pt x="182879" y="263651"/>
                </a:lnTo>
                <a:lnTo>
                  <a:pt x="182879" y="289559"/>
                </a:lnTo>
                <a:lnTo>
                  <a:pt x="0" y="289559"/>
                </a:lnTo>
                <a:lnTo>
                  <a:pt x="0" y="262128"/>
                </a:lnTo>
                <a:lnTo>
                  <a:pt x="9413" y="253467"/>
                </a:lnTo>
                <a:lnTo>
                  <a:pt x="18821" y="244806"/>
                </a:lnTo>
                <a:lnTo>
                  <a:pt x="28219" y="236145"/>
                </a:lnTo>
                <a:lnTo>
                  <a:pt x="37601" y="227484"/>
                </a:lnTo>
                <a:lnTo>
                  <a:pt x="46964" y="218823"/>
                </a:lnTo>
                <a:lnTo>
                  <a:pt x="56300" y="210162"/>
                </a:lnTo>
                <a:lnTo>
                  <a:pt x="65606" y="201501"/>
                </a:lnTo>
                <a:lnTo>
                  <a:pt x="74876" y="192840"/>
                </a:lnTo>
                <a:lnTo>
                  <a:pt x="84106" y="184179"/>
                </a:lnTo>
                <a:lnTo>
                  <a:pt x="93289" y="175518"/>
                </a:lnTo>
                <a:lnTo>
                  <a:pt x="102421" y="166857"/>
                </a:lnTo>
                <a:lnTo>
                  <a:pt x="111497" y="158196"/>
                </a:lnTo>
                <a:lnTo>
                  <a:pt x="124282" y="145226"/>
                </a:lnTo>
                <a:lnTo>
                  <a:pt x="133778" y="135204"/>
                </a:lnTo>
                <a:lnTo>
                  <a:pt x="141551" y="126906"/>
                </a:lnTo>
                <a:lnTo>
                  <a:pt x="147827" y="120395"/>
                </a:lnTo>
                <a:lnTo>
                  <a:pt x="153923" y="112775"/>
                </a:lnTo>
                <a:lnTo>
                  <a:pt x="158495" y="105155"/>
                </a:lnTo>
                <a:lnTo>
                  <a:pt x="160019" y="99059"/>
                </a:lnTo>
                <a:lnTo>
                  <a:pt x="163067" y="92963"/>
                </a:lnTo>
                <a:lnTo>
                  <a:pt x="163067" y="86867"/>
                </a:lnTo>
                <a:lnTo>
                  <a:pt x="163067" y="80771"/>
                </a:lnTo>
                <a:lnTo>
                  <a:pt x="161699" y="68327"/>
                </a:lnTo>
                <a:lnTo>
                  <a:pt x="157593" y="56257"/>
                </a:lnTo>
                <a:lnTo>
                  <a:pt x="150750" y="44935"/>
                </a:lnTo>
                <a:lnTo>
                  <a:pt x="144779" y="38100"/>
                </a:lnTo>
                <a:lnTo>
                  <a:pt x="134430" y="30268"/>
                </a:lnTo>
                <a:lnTo>
                  <a:pt x="123272" y="24612"/>
                </a:lnTo>
                <a:lnTo>
                  <a:pt x="111039" y="21130"/>
                </a:lnTo>
                <a:lnTo>
                  <a:pt x="97468" y="19823"/>
                </a:lnTo>
                <a:lnTo>
                  <a:pt x="96011" y="19812"/>
                </a:lnTo>
                <a:lnTo>
                  <a:pt x="83126" y="20913"/>
                </a:lnTo>
                <a:lnTo>
                  <a:pt x="70657" y="24216"/>
                </a:lnTo>
                <a:lnTo>
                  <a:pt x="59020" y="29722"/>
                </a:lnTo>
                <a:lnTo>
                  <a:pt x="53339" y="33528"/>
                </a:lnTo>
                <a:lnTo>
                  <a:pt x="42827" y="42259"/>
                </a:lnTo>
                <a:lnTo>
                  <a:pt x="34968" y="52317"/>
                </a:lnTo>
                <a:lnTo>
                  <a:pt x="29309" y="63475"/>
                </a:lnTo>
                <a:lnTo>
                  <a:pt x="27431" y="68579"/>
                </a:lnTo>
                <a:lnTo>
                  <a:pt x="27431" y="73151"/>
                </a:lnTo>
                <a:lnTo>
                  <a:pt x="25907" y="74675"/>
                </a:lnTo>
                <a:lnTo>
                  <a:pt x="24383" y="76200"/>
                </a:lnTo>
                <a:lnTo>
                  <a:pt x="22859" y="77724"/>
                </a:lnTo>
                <a:lnTo>
                  <a:pt x="21335" y="77724"/>
                </a:lnTo>
                <a:lnTo>
                  <a:pt x="18287" y="77724"/>
                </a:lnTo>
                <a:lnTo>
                  <a:pt x="15239" y="77724"/>
                </a:lnTo>
                <a:lnTo>
                  <a:pt x="13715" y="77724"/>
                </a:lnTo>
                <a:lnTo>
                  <a:pt x="12191" y="76200"/>
                </a:lnTo>
                <a:lnTo>
                  <a:pt x="10667" y="74675"/>
                </a:lnTo>
                <a:lnTo>
                  <a:pt x="9143" y="71628"/>
                </a:lnTo>
                <a:lnTo>
                  <a:pt x="9143" y="70104"/>
                </a:lnTo>
                <a:lnTo>
                  <a:pt x="11108" y="59979"/>
                </a:lnTo>
                <a:lnTo>
                  <a:pt x="16648" y="47648"/>
                </a:lnTo>
                <a:lnTo>
                  <a:pt x="21335" y="39624"/>
                </a:lnTo>
                <a:lnTo>
                  <a:pt x="28854" y="29614"/>
                </a:lnTo>
                <a:lnTo>
                  <a:pt x="37956" y="20954"/>
                </a:lnTo>
                <a:lnTo>
                  <a:pt x="48642" y="13412"/>
                </a:lnTo>
                <a:lnTo>
                  <a:pt x="53339" y="10667"/>
                </a:lnTo>
                <a:lnTo>
                  <a:pt x="65528" y="5842"/>
                </a:lnTo>
                <a:lnTo>
                  <a:pt x="78038" y="2218"/>
                </a:lnTo>
                <a:lnTo>
                  <a:pt x="90431" y="238"/>
                </a:lnTo>
                <a:lnTo>
                  <a:pt x="96011" y="0"/>
                </a:lnTo>
                <a:close/>
              </a:path>
            </a:pathLst>
          </a:custGeom>
          <a:ln w="9143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35851" y="1455420"/>
            <a:ext cx="175260" cy="297179"/>
          </a:xfrm>
          <a:custGeom>
            <a:avLst/>
            <a:gdLst/>
            <a:ahLst/>
            <a:cxnLst/>
            <a:rect l="l" t="t" r="r" b="b"/>
            <a:pathLst>
              <a:path w="175260" h="297179">
                <a:moveTo>
                  <a:pt x="137160" y="0"/>
                </a:moveTo>
                <a:lnTo>
                  <a:pt x="150598" y="1274"/>
                </a:lnTo>
                <a:lnTo>
                  <a:pt x="162673" y="4749"/>
                </a:lnTo>
                <a:lnTo>
                  <a:pt x="169164" y="7620"/>
                </a:lnTo>
                <a:lnTo>
                  <a:pt x="172212" y="10667"/>
                </a:lnTo>
                <a:lnTo>
                  <a:pt x="173735" y="13716"/>
                </a:lnTo>
                <a:lnTo>
                  <a:pt x="173735" y="16763"/>
                </a:lnTo>
                <a:lnTo>
                  <a:pt x="173735" y="19812"/>
                </a:lnTo>
                <a:lnTo>
                  <a:pt x="173735" y="22859"/>
                </a:lnTo>
                <a:lnTo>
                  <a:pt x="172212" y="24383"/>
                </a:lnTo>
                <a:lnTo>
                  <a:pt x="170687" y="25908"/>
                </a:lnTo>
                <a:lnTo>
                  <a:pt x="167640" y="25908"/>
                </a:lnTo>
                <a:lnTo>
                  <a:pt x="166116" y="25908"/>
                </a:lnTo>
                <a:lnTo>
                  <a:pt x="163067" y="25908"/>
                </a:lnTo>
                <a:lnTo>
                  <a:pt x="161544" y="25908"/>
                </a:lnTo>
                <a:lnTo>
                  <a:pt x="158496" y="24383"/>
                </a:lnTo>
                <a:lnTo>
                  <a:pt x="152400" y="21335"/>
                </a:lnTo>
                <a:lnTo>
                  <a:pt x="144780" y="19812"/>
                </a:lnTo>
                <a:lnTo>
                  <a:pt x="135635" y="19812"/>
                </a:lnTo>
                <a:lnTo>
                  <a:pt x="123379" y="20556"/>
                </a:lnTo>
                <a:lnTo>
                  <a:pt x="111334" y="22805"/>
                </a:lnTo>
                <a:lnTo>
                  <a:pt x="99526" y="26587"/>
                </a:lnTo>
                <a:lnTo>
                  <a:pt x="87983" y="31927"/>
                </a:lnTo>
                <a:lnTo>
                  <a:pt x="76729" y="38851"/>
                </a:lnTo>
                <a:lnTo>
                  <a:pt x="65792" y="47386"/>
                </a:lnTo>
                <a:lnTo>
                  <a:pt x="55197" y="57558"/>
                </a:lnTo>
                <a:lnTo>
                  <a:pt x="46396" y="67851"/>
                </a:lnTo>
                <a:lnTo>
                  <a:pt x="39058" y="78404"/>
                </a:lnTo>
                <a:lnTo>
                  <a:pt x="32871" y="89548"/>
                </a:lnTo>
                <a:lnTo>
                  <a:pt x="27854" y="101263"/>
                </a:lnTo>
                <a:lnTo>
                  <a:pt x="24029" y="113528"/>
                </a:lnTo>
                <a:lnTo>
                  <a:pt x="21417" y="126322"/>
                </a:lnTo>
                <a:lnTo>
                  <a:pt x="20038" y="139625"/>
                </a:lnTo>
                <a:lnTo>
                  <a:pt x="19812" y="147828"/>
                </a:lnTo>
                <a:lnTo>
                  <a:pt x="19812" y="152400"/>
                </a:lnTo>
                <a:lnTo>
                  <a:pt x="19812" y="160020"/>
                </a:lnTo>
                <a:lnTo>
                  <a:pt x="21335" y="170687"/>
                </a:lnTo>
                <a:lnTo>
                  <a:pt x="29439" y="158946"/>
                </a:lnTo>
                <a:lnTo>
                  <a:pt x="37958" y="148574"/>
                </a:lnTo>
                <a:lnTo>
                  <a:pt x="46757" y="139843"/>
                </a:lnTo>
                <a:lnTo>
                  <a:pt x="55701" y="133023"/>
                </a:lnTo>
                <a:lnTo>
                  <a:pt x="67612" y="125992"/>
                </a:lnTo>
                <a:lnTo>
                  <a:pt x="79637" y="122126"/>
                </a:lnTo>
                <a:lnTo>
                  <a:pt x="92462" y="120515"/>
                </a:lnTo>
                <a:lnTo>
                  <a:pt x="110505" y="121433"/>
                </a:lnTo>
                <a:lnTo>
                  <a:pt x="122506" y="124602"/>
                </a:lnTo>
                <a:lnTo>
                  <a:pt x="133799" y="129991"/>
                </a:lnTo>
                <a:lnTo>
                  <a:pt x="144644" y="137685"/>
                </a:lnTo>
                <a:lnTo>
                  <a:pt x="152400" y="144779"/>
                </a:lnTo>
                <a:lnTo>
                  <a:pt x="160294" y="154868"/>
                </a:lnTo>
                <a:lnTo>
                  <a:pt x="166522" y="165893"/>
                </a:lnTo>
                <a:lnTo>
                  <a:pt x="171085" y="177790"/>
                </a:lnTo>
                <a:lnTo>
                  <a:pt x="173981" y="190496"/>
                </a:lnTo>
                <a:lnTo>
                  <a:pt x="175212" y="203946"/>
                </a:lnTo>
                <a:lnTo>
                  <a:pt x="175260" y="207263"/>
                </a:lnTo>
                <a:lnTo>
                  <a:pt x="174387" y="220407"/>
                </a:lnTo>
                <a:lnTo>
                  <a:pt x="171817" y="232913"/>
                </a:lnTo>
                <a:lnTo>
                  <a:pt x="167617" y="244850"/>
                </a:lnTo>
                <a:lnTo>
                  <a:pt x="161859" y="256290"/>
                </a:lnTo>
                <a:lnTo>
                  <a:pt x="154611" y="267300"/>
                </a:lnTo>
                <a:lnTo>
                  <a:pt x="145345" y="278470"/>
                </a:lnTo>
                <a:lnTo>
                  <a:pt x="135416" y="286420"/>
                </a:lnTo>
                <a:lnTo>
                  <a:pt x="124138" y="292138"/>
                </a:lnTo>
                <a:lnTo>
                  <a:pt x="111510" y="295689"/>
                </a:lnTo>
                <a:lnTo>
                  <a:pt x="97532" y="297136"/>
                </a:lnTo>
                <a:lnTo>
                  <a:pt x="94487" y="297179"/>
                </a:lnTo>
                <a:lnTo>
                  <a:pt x="81552" y="296199"/>
                </a:lnTo>
                <a:lnTo>
                  <a:pt x="69251" y="293146"/>
                </a:lnTo>
                <a:lnTo>
                  <a:pt x="57586" y="287854"/>
                </a:lnTo>
                <a:lnTo>
                  <a:pt x="48767" y="281939"/>
                </a:lnTo>
                <a:lnTo>
                  <a:pt x="39814" y="274082"/>
                </a:lnTo>
                <a:lnTo>
                  <a:pt x="31525" y="264849"/>
                </a:lnTo>
                <a:lnTo>
                  <a:pt x="24106" y="254238"/>
                </a:lnTo>
                <a:lnTo>
                  <a:pt x="17762" y="242252"/>
                </a:lnTo>
                <a:lnTo>
                  <a:pt x="11488" y="224355"/>
                </a:lnTo>
                <a:lnTo>
                  <a:pt x="8171" y="212409"/>
                </a:lnTo>
                <a:lnTo>
                  <a:pt x="5341" y="200299"/>
                </a:lnTo>
                <a:lnTo>
                  <a:pt x="3055" y="187943"/>
                </a:lnTo>
                <a:lnTo>
                  <a:pt x="1366" y="175260"/>
                </a:lnTo>
                <a:lnTo>
                  <a:pt x="330" y="162167"/>
                </a:lnTo>
                <a:lnTo>
                  <a:pt x="0" y="149351"/>
                </a:lnTo>
                <a:lnTo>
                  <a:pt x="477" y="136134"/>
                </a:lnTo>
                <a:lnTo>
                  <a:pt x="1948" y="123425"/>
                </a:lnTo>
                <a:lnTo>
                  <a:pt x="4469" y="111110"/>
                </a:lnTo>
                <a:lnTo>
                  <a:pt x="8099" y="99073"/>
                </a:lnTo>
                <a:lnTo>
                  <a:pt x="12895" y="87199"/>
                </a:lnTo>
                <a:lnTo>
                  <a:pt x="20763" y="70856"/>
                </a:lnTo>
                <a:lnTo>
                  <a:pt x="27631" y="60019"/>
                </a:lnTo>
                <a:lnTo>
                  <a:pt x="35379" y="49785"/>
                </a:lnTo>
                <a:lnTo>
                  <a:pt x="42671" y="41147"/>
                </a:lnTo>
                <a:lnTo>
                  <a:pt x="52188" y="32672"/>
                </a:lnTo>
                <a:lnTo>
                  <a:pt x="62541" y="25168"/>
                </a:lnTo>
                <a:lnTo>
                  <a:pt x="73456" y="18501"/>
                </a:lnTo>
                <a:lnTo>
                  <a:pt x="84662" y="12533"/>
                </a:lnTo>
                <a:lnTo>
                  <a:pt x="97363" y="7279"/>
                </a:lnTo>
                <a:lnTo>
                  <a:pt x="109507" y="3531"/>
                </a:lnTo>
                <a:lnTo>
                  <a:pt x="121899" y="1073"/>
                </a:lnTo>
                <a:lnTo>
                  <a:pt x="134663" y="28"/>
                </a:lnTo>
                <a:lnTo>
                  <a:pt x="13716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35623" y="1455420"/>
            <a:ext cx="182880" cy="289559"/>
          </a:xfrm>
          <a:custGeom>
            <a:avLst/>
            <a:gdLst/>
            <a:ahLst/>
            <a:cxnLst/>
            <a:rect l="l" t="t" r="r" b="b"/>
            <a:pathLst>
              <a:path w="182880" h="289559">
                <a:moveTo>
                  <a:pt x="96012" y="0"/>
                </a:moveTo>
                <a:lnTo>
                  <a:pt x="109659" y="1004"/>
                </a:lnTo>
                <a:lnTo>
                  <a:pt x="122347" y="3929"/>
                </a:lnTo>
                <a:lnTo>
                  <a:pt x="134141" y="8641"/>
                </a:lnTo>
                <a:lnTo>
                  <a:pt x="145106" y="15010"/>
                </a:lnTo>
                <a:lnTo>
                  <a:pt x="155310" y="22902"/>
                </a:lnTo>
                <a:lnTo>
                  <a:pt x="166294" y="34881"/>
                </a:lnTo>
                <a:lnTo>
                  <a:pt x="173623" y="45839"/>
                </a:lnTo>
                <a:lnTo>
                  <a:pt x="178880" y="57338"/>
                </a:lnTo>
                <a:lnTo>
                  <a:pt x="181986" y="69454"/>
                </a:lnTo>
                <a:lnTo>
                  <a:pt x="182880" y="80771"/>
                </a:lnTo>
                <a:lnTo>
                  <a:pt x="182880" y="89916"/>
                </a:lnTo>
                <a:lnTo>
                  <a:pt x="181356" y="97535"/>
                </a:lnTo>
                <a:lnTo>
                  <a:pt x="178308" y="105155"/>
                </a:lnTo>
                <a:lnTo>
                  <a:pt x="172914" y="116046"/>
                </a:lnTo>
                <a:lnTo>
                  <a:pt x="165445" y="126936"/>
                </a:lnTo>
                <a:lnTo>
                  <a:pt x="158559" y="135067"/>
                </a:lnTo>
                <a:lnTo>
                  <a:pt x="150950" y="143469"/>
                </a:lnTo>
                <a:lnTo>
                  <a:pt x="141651" y="153111"/>
                </a:lnTo>
                <a:lnTo>
                  <a:pt x="130549" y="163878"/>
                </a:lnTo>
                <a:lnTo>
                  <a:pt x="126492" y="167639"/>
                </a:lnTo>
                <a:lnTo>
                  <a:pt x="115341" y="178725"/>
                </a:lnTo>
                <a:lnTo>
                  <a:pt x="104529" y="189351"/>
                </a:lnTo>
                <a:lnTo>
                  <a:pt x="94062" y="199521"/>
                </a:lnTo>
                <a:lnTo>
                  <a:pt x="83945" y="209241"/>
                </a:lnTo>
                <a:lnTo>
                  <a:pt x="74184" y="218519"/>
                </a:lnTo>
                <a:lnTo>
                  <a:pt x="64784" y="227358"/>
                </a:lnTo>
                <a:lnTo>
                  <a:pt x="55752" y="235765"/>
                </a:lnTo>
                <a:lnTo>
                  <a:pt x="47093" y="243745"/>
                </a:lnTo>
                <a:lnTo>
                  <a:pt x="38812" y="251304"/>
                </a:lnTo>
                <a:lnTo>
                  <a:pt x="30916" y="258448"/>
                </a:lnTo>
                <a:lnTo>
                  <a:pt x="23410" y="265183"/>
                </a:lnTo>
                <a:lnTo>
                  <a:pt x="18288" y="269747"/>
                </a:lnTo>
                <a:lnTo>
                  <a:pt x="18288" y="271271"/>
                </a:lnTo>
                <a:lnTo>
                  <a:pt x="164592" y="271271"/>
                </a:lnTo>
                <a:lnTo>
                  <a:pt x="164592" y="263651"/>
                </a:lnTo>
                <a:lnTo>
                  <a:pt x="164592" y="259079"/>
                </a:lnTo>
                <a:lnTo>
                  <a:pt x="164592" y="256031"/>
                </a:lnTo>
                <a:lnTo>
                  <a:pt x="166116" y="254508"/>
                </a:lnTo>
                <a:lnTo>
                  <a:pt x="167640" y="252983"/>
                </a:lnTo>
                <a:lnTo>
                  <a:pt x="170688" y="251459"/>
                </a:lnTo>
                <a:lnTo>
                  <a:pt x="173736" y="251459"/>
                </a:lnTo>
                <a:lnTo>
                  <a:pt x="176783" y="251459"/>
                </a:lnTo>
                <a:lnTo>
                  <a:pt x="178308" y="252983"/>
                </a:lnTo>
                <a:lnTo>
                  <a:pt x="179832" y="254508"/>
                </a:lnTo>
                <a:lnTo>
                  <a:pt x="182880" y="256031"/>
                </a:lnTo>
                <a:lnTo>
                  <a:pt x="182880" y="259079"/>
                </a:lnTo>
                <a:lnTo>
                  <a:pt x="182880" y="263651"/>
                </a:lnTo>
                <a:lnTo>
                  <a:pt x="182880" y="289559"/>
                </a:lnTo>
                <a:lnTo>
                  <a:pt x="0" y="289559"/>
                </a:lnTo>
                <a:lnTo>
                  <a:pt x="0" y="262128"/>
                </a:lnTo>
                <a:lnTo>
                  <a:pt x="9413" y="253467"/>
                </a:lnTo>
                <a:lnTo>
                  <a:pt x="18821" y="244806"/>
                </a:lnTo>
                <a:lnTo>
                  <a:pt x="28219" y="236145"/>
                </a:lnTo>
                <a:lnTo>
                  <a:pt x="37601" y="227484"/>
                </a:lnTo>
                <a:lnTo>
                  <a:pt x="46963" y="218823"/>
                </a:lnTo>
                <a:lnTo>
                  <a:pt x="56300" y="210162"/>
                </a:lnTo>
                <a:lnTo>
                  <a:pt x="65606" y="201501"/>
                </a:lnTo>
                <a:lnTo>
                  <a:pt x="74876" y="192840"/>
                </a:lnTo>
                <a:lnTo>
                  <a:pt x="84106" y="184179"/>
                </a:lnTo>
                <a:lnTo>
                  <a:pt x="93289" y="175518"/>
                </a:lnTo>
                <a:lnTo>
                  <a:pt x="102421" y="166857"/>
                </a:lnTo>
                <a:lnTo>
                  <a:pt x="111497" y="158196"/>
                </a:lnTo>
                <a:lnTo>
                  <a:pt x="124282" y="145226"/>
                </a:lnTo>
                <a:lnTo>
                  <a:pt x="133778" y="135204"/>
                </a:lnTo>
                <a:lnTo>
                  <a:pt x="141552" y="126906"/>
                </a:lnTo>
                <a:lnTo>
                  <a:pt x="147828" y="120395"/>
                </a:lnTo>
                <a:lnTo>
                  <a:pt x="153924" y="112775"/>
                </a:lnTo>
                <a:lnTo>
                  <a:pt x="158496" y="105155"/>
                </a:lnTo>
                <a:lnTo>
                  <a:pt x="160020" y="99059"/>
                </a:lnTo>
                <a:lnTo>
                  <a:pt x="163068" y="92963"/>
                </a:lnTo>
                <a:lnTo>
                  <a:pt x="163068" y="86867"/>
                </a:lnTo>
                <a:lnTo>
                  <a:pt x="163068" y="80771"/>
                </a:lnTo>
                <a:lnTo>
                  <a:pt x="161699" y="68327"/>
                </a:lnTo>
                <a:lnTo>
                  <a:pt x="157594" y="56257"/>
                </a:lnTo>
                <a:lnTo>
                  <a:pt x="150751" y="44935"/>
                </a:lnTo>
                <a:lnTo>
                  <a:pt x="144780" y="38100"/>
                </a:lnTo>
                <a:lnTo>
                  <a:pt x="134430" y="30268"/>
                </a:lnTo>
                <a:lnTo>
                  <a:pt x="123272" y="24612"/>
                </a:lnTo>
                <a:lnTo>
                  <a:pt x="111040" y="21130"/>
                </a:lnTo>
                <a:lnTo>
                  <a:pt x="97469" y="19823"/>
                </a:lnTo>
                <a:lnTo>
                  <a:pt x="96012" y="19812"/>
                </a:lnTo>
                <a:lnTo>
                  <a:pt x="83127" y="20913"/>
                </a:lnTo>
                <a:lnTo>
                  <a:pt x="70658" y="24216"/>
                </a:lnTo>
                <a:lnTo>
                  <a:pt x="59020" y="29722"/>
                </a:lnTo>
                <a:lnTo>
                  <a:pt x="53340" y="33528"/>
                </a:lnTo>
                <a:lnTo>
                  <a:pt x="42828" y="42259"/>
                </a:lnTo>
                <a:lnTo>
                  <a:pt x="34969" y="52317"/>
                </a:lnTo>
                <a:lnTo>
                  <a:pt x="29310" y="63475"/>
                </a:lnTo>
                <a:lnTo>
                  <a:pt x="27432" y="68579"/>
                </a:lnTo>
                <a:lnTo>
                  <a:pt x="27432" y="73151"/>
                </a:lnTo>
                <a:lnTo>
                  <a:pt x="25908" y="74675"/>
                </a:lnTo>
                <a:lnTo>
                  <a:pt x="24383" y="76200"/>
                </a:lnTo>
                <a:lnTo>
                  <a:pt x="22860" y="77724"/>
                </a:lnTo>
                <a:lnTo>
                  <a:pt x="21336" y="77724"/>
                </a:lnTo>
                <a:lnTo>
                  <a:pt x="18288" y="77724"/>
                </a:lnTo>
                <a:lnTo>
                  <a:pt x="15240" y="77724"/>
                </a:lnTo>
                <a:lnTo>
                  <a:pt x="13716" y="77724"/>
                </a:lnTo>
                <a:lnTo>
                  <a:pt x="12192" y="76200"/>
                </a:lnTo>
                <a:lnTo>
                  <a:pt x="10668" y="74675"/>
                </a:lnTo>
                <a:lnTo>
                  <a:pt x="9144" y="71628"/>
                </a:lnTo>
                <a:lnTo>
                  <a:pt x="9144" y="70104"/>
                </a:lnTo>
                <a:lnTo>
                  <a:pt x="11108" y="59979"/>
                </a:lnTo>
                <a:lnTo>
                  <a:pt x="16649" y="47648"/>
                </a:lnTo>
                <a:lnTo>
                  <a:pt x="21336" y="39624"/>
                </a:lnTo>
                <a:lnTo>
                  <a:pt x="28854" y="29614"/>
                </a:lnTo>
                <a:lnTo>
                  <a:pt x="37957" y="20954"/>
                </a:lnTo>
                <a:lnTo>
                  <a:pt x="48642" y="13412"/>
                </a:lnTo>
                <a:lnTo>
                  <a:pt x="53340" y="10667"/>
                </a:lnTo>
                <a:lnTo>
                  <a:pt x="65528" y="5842"/>
                </a:lnTo>
                <a:lnTo>
                  <a:pt x="78039" y="2218"/>
                </a:lnTo>
                <a:lnTo>
                  <a:pt x="90432" y="238"/>
                </a:lnTo>
                <a:lnTo>
                  <a:pt x="96012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622803" y="1453895"/>
            <a:ext cx="28956" cy="48767"/>
          </a:xfrm>
          <a:custGeom>
            <a:avLst/>
            <a:gdLst/>
            <a:ahLst/>
            <a:cxnLst/>
            <a:rect l="l" t="t" r="r" b="b"/>
            <a:pathLst>
              <a:path w="28956" h="48767">
                <a:moveTo>
                  <a:pt x="0" y="0"/>
                </a:moveTo>
                <a:lnTo>
                  <a:pt x="28956" y="0"/>
                </a:lnTo>
                <a:lnTo>
                  <a:pt x="28956" y="48767"/>
                </a:lnTo>
                <a:lnTo>
                  <a:pt x="0" y="48767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8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681459" y="2078536"/>
            <a:ext cx="151129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0" dirty="0" smtClean="0">
                <a:latin typeface="Times New Roman"/>
                <a:cs typeface="Times New Roman"/>
              </a:rPr>
              <a:t>•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75646" y="2078536"/>
            <a:ext cx="4581179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latin typeface="Times New Roman"/>
                <a:cs typeface="Times New Roman"/>
              </a:rPr>
              <a:t>Memberi</a:t>
            </a:r>
            <a:r>
              <a:rPr sz="1950" spc="-19" dirty="0" smtClean="0">
                <a:latin typeface="Times New Roman"/>
                <a:cs typeface="Times New Roman"/>
              </a:rPr>
              <a:t>k</a:t>
            </a:r>
            <a:r>
              <a:rPr sz="1950" spc="0" dirty="0" smtClean="0">
                <a:latin typeface="Times New Roman"/>
                <a:cs typeface="Times New Roman"/>
              </a:rPr>
              <a:t>an </a:t>
            </a:r>
            <a:r>
              <a:rPr sz="1950" spc="209" dirty="0" smtClean="0">
                <a:latin typeface="Times New Roman"/>
                <a:cs typeface="Times New Roman"/>
              </a:rPr>
              <a:t> </a:t>
            </a:r>
            <a:r>
              <a:rPr sz="1950" u="sng" spc="0" dirty="0" smtClean="0">
                <a:solidFill>
                  <a:srgbClr val="800000"/>
                </a:solidFill>
                <a:latin typeface="Times New Roman"/>
                <a:cs typeface="Times New Roman"/>
              </a:rPr>
              <a:t>persya</a:t>
            </a:r>
            <a:r>
              <a:rPr sz="1950" u="sng" spc="-19" dirty="0" smtClean="0">
                <a:solidFill>
                  <a:srgbClr val="800000"/>
                </a:solidFill>
                <a:latin typeface="Times New Roman"/>
                <a:cs typeface="Times New Roman"/>
              </a:rPr>
              <a:t>r</a:t>
            </a:r>
            <a:r>
              <a:rPr sz="1950" u="sng" spc="0" dirty="0" smtClean="0">
                <a:solidFill>
                  <a:srgbClr val="800000"/>
                </a:solidFill>
                <a:latin typeface="Times New Roman"/>
                <a:cs typeface="Times New Roman"/>
              </a:rPr>
              <a:t>atan </a:t>
            </a:r>
            <a:r>
              <a:rPr sz="1950" u="sng" spc="204" dirty="0" smtClean="0">
                <a:solidFill>
                  <a:srgbClr val="800000"/>
                </a:solidFill>
                <a:latin typeface="Times New Roman"/>
                <a:cs typeface="Times New Roman"/>
              </a:rPr>
              <a:t> </a:t>
            </a:r>
            <a:r>
              <a:rPr sz="1950" u="sng" spc="0" dirty="0" smtClean="0">
                <a:solidFill>
                  <a:srgbClr val="800000"/>
                </a:solidFill>
                <a:latin typeface="Times New Roman"/>
                <a:cs typeface="Times New Roman"/>
              </a:rPr>
              <a:t>mini</a:t>
            </a:r>
            <a:r>
              <a:rPr sz="1950" u="sng" spc="-19" dirty="0" smtClean="0">
                <a:solidFill>
                  <a:srgbClr val="800000"/>
                </a:solidFill>
                <a:latin typeface="Times New Roman"/>
                <a:cs typeface="Times New Roman"/>
              </a:rPr>
              <a:t>m</a:t>
            </a:r>
            <a:r>
              <a:rPr sz="1950" u="sng" spc="0" dirty="0" smtClean="0">
                <a:solidFill>
                  <a:srgbClr val="800000"/>
                </a:solidFill>
                <a:latin typeface="Times New Roman"/>
                <a:cs typeface="Times New Roman"/>
              </a:rPr>
              <a:t>um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75646" y="2380336"/>
            <a:ext cx="5486504" cy="1182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718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latin typeface="Times New Roman"/>
                <a:cs typeface="Times New Roman"/>
              </a:rPr>
              <a:t>perenca</a:t>
            </a:r>
            <a:r>
              <a:rPr sz="1950" spc="-19" dirty="0" smtClean="0"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aan </a:t>
            </a:r>
            <a:r>
              <a:rPr sz="1950" spc="209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3B3838"/>
                </a:solidFill>
                <a:latin typeface="Times New Roman"/>
                <a:cs typeface="Times New Roman"/>
              </a:rPr>
              <a:t>ketah</a:t>
            </a:r>
            <a:r>
              <a:rPr sz="1950" spc="-19" dirty="0" smtClean="0">
                <a:solidFill>
                  <a:srgbClr val="3B3838"/>
                </a:solidFill>
                <a:latin typeface="Times New Roman"/>
                <a:cs typeface="Times New Roman"/>
              </a:rPr>
              <a:t>a</a:t>
            </a:r>
            <a:r>
              <a:rPr sz="1950" spc="0" dirty="0" smtClean="0">
                <a:solidFill>
                  <a:srgbClr val="3B3838"/>
                </a:solidFill>
                <a:latin typeface="Times New Roman"/>
                <a:cs typeface="Times New Roman"/>
              </a:rPr>
              <a:t>nan </a:t>
            </a:r>
            <a:r>
              <a:rPr sz="1950" spc="214" dirty="0" smtClean="0">
                <a:solidFill>
                  <a:srgbClr val="3B3838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3B3838"/>
                </a:solidFill>
                <a:latin typeface="Times New Roman"/>
                <a:cs typeface="Times New Roman"/>
              </a:rPr>
              <a:t>gempa </a:t>
            </a:r>
            <a:r>
              <a:rPr sz="1950" spc="194" dirty="0" smtClean="0">
                <a:solidFill>
                  <a:srgbClr val="3B3838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u</a:t>
            </a:r>
            <a:r>
              <a:rPr sz="1950" spc="-19" dirty="0" smtClean="0"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tuk</a:t>
            </a:r>
            <a:endParaRPr sz="1950">
              <a:latin typeface="Times New Roman"/>
              <a:cs typeface="Times New Roman"/>
            </a:endParaRPr>
          </a:p>
          <a:p>
            <a:pPr marL="12700" marR="612701">
              <a:lnSpc>
                <a:spcPts val="2242"/>
              </a:lnSpc>
              <a:spcBef>
                <a:spcPts val="24"/>
              </a:spcBef>
            </a:pPr>
            <a:r>
              <a:rPr sz="1950" dirty="0" smtClean="0">
                <a:latin typeface="Times New Roman"/>
                <a:cs typeface="Times New Roman"/>
              </a:rPr>
              <a:t>struktur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bangunan </a:t>
            </a:r>
            <a:r>
              <a:rPr sz="1950" spc="9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g</a:t>
            </a:r>
            <a:r>
              <a:rPr sz="1950" spc="-24" dirty="0" smtClean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195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dung</a:t>
            </a:r>
            <a:r>
              <a:rPr sz="1950" spc="556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dan </a:t>
            </a:r>
            <a:r>
              <a:rPr sz="1950" spc="34" dirty="0" smtClean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950" spc="-19" dirty="0" smtClean="0">
                <a:solidFill>
                  <a:srgbClr val="00AF50"/>
                </a:solidFill>
                <a:latin typeface="Times New Roman"/>
                <a:cs typeface="Times New Roman"/>
              </a:rPr>
              <a:t>n</a:t>
            </a:r>
            <a:r>
              <a:rPr sz="195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on </a:t>
            </a:r>
            <a:endParaRPr sz="1950">
              <a:latin typeface="Times New Roman"/>
              <a:cs typeface="Times New Roman"/>
            </a:endParaRPr>
          </a:p>
          <a:p>
            <a:pPr marL="12700" marR="612701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gedung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39"/>
              </a:spcBef>
            </a:pPr>
            <a:r>
              <a:rPr sz="1950" u="sng" dirty="0" smtClean="0">
                <a:solidFill>
                  <a:srgbClr val="BF0000"/>
                </a:solidFill>
                <a:latin typeface="Times New Roman"/>
                <a:cs typeface="Times New Roman"/>
              </a:rPr>
              <a:t>Tidak </a:t>
            </a:r>
            <a:r>
              <a:rPr sz="1950" u="sng" spc="204" dirty="0" smtClean="0">
                <a:solidFill>
                  <a:srgbClr val="BF0000"/>
                </a:solidFill>
                <a:latin typeface="Times New Roman"/>
                <a:cs typeface="Times New Roman"/>
              </a:rPr>
              <a:t> </a:t>
            </a:r>
            <a:r>
              <a:rPr sz="1950" u="sng" spc="0" dirty="0" smtClean="0">
                <a:solidFill>
                  <a:srgbClr val="BF0000"/>
                </a:solidFill>
                <a:latin typeface="Times New Roman"/>
                <a:cs typeface="Times New Roman"/>
              </a:rPr>
              <a:t>b</a:t>
            </a:r>
            <a:r>
              <a:rPr sz="1950" u="sng" spc="-19" dirty="0" smtClean="0">
                <a:solidFill>
                  <a:srgbClr val="BF0000"/>
                </a:solidFill>
                <a:latin typeface="Times New Roman"/>
                <a:cs typeface="Times New Roman"/>
              </a:rPr>
              <a:t>e</a:t>
            </a:r>
            <a:r>
              <a:rPr sz="1950" u="sng" spc="0" dirty="0" smtClean="0">
                <a:solidFill>
                  <a:srgbClr val="BF0000"/>
                </a:solidFill>
                <a:latin typeface="Times New Roman"/>
                <a:cs typeface="Times New Roman"/>
              </a:rPr>
              <a:t>rlaku </a:t>
            </a:r>
            <a:r>
              <a:rPr sz="1950" u="sng" spc="200" dirty="0" smtClean="0">
                <a:solidFill>
                  <a:srgbClr val="BF0000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unt</a:t>
            </a:r>
            <a:r>
              <a:rPr sz="1950" spc="-19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k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bangunan </a:t>
            </a:r>
            <a:r>
              <a:rPr sz="1950" spc="9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sebagai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81459" y="3285611"/>
            <a:ext cx="151129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0" dirty="0" smtClean="0">
                <a:solidFill>
                  <a:srgbClr val="BF0000"/>
                </a:solidFill>
                <a:latin typeface="Times New Roman"/>
                <a:cs typeface="Times New Roman"/>
              </a:rPr>
              <a:t>•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75646" y="3587288"/>
            <a:ext cx="1270120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latin typeface="Times New Roman"/>
                <a:cs typeface="Times New Roman"/>
              </a:rPr>
              <a:t>berikut: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3239" y="3884144"/>
            <a:ext cx="309321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dirty="0" smtClean="0">
                <a:latin typeface="Times New Roman"/>
                <a:cs typeface="Times New Roman"/>
              </a:rPr>
              <a:t>a)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17625" y="3884144"/>
            <a:ext cx="5331394" cy="2498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660" marR="23444">
              <a:lnSpc>
                <a:spcPts val="1789"/>
              </a:lnSpc>
              <a:spcBef>
                <a:spcPts val="89"/>
              </a:spcBef>
            </a:pPr>
            <a:r>
              <a:rPr sz="1650" dirty="0" smtClean="0">
                <a:latin typeface="Times New Roman"/>
                <a:cs typeface="Times New Roman"/>
              </a:rPr>
              <a:t>St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ukt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r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ba</a:t>
            </a:r>
            <a:r>
              <a:rPr sz="1650" spc="-18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gunan</a:t>
            </a:r>
            <a:r>
              <a:rPr sz="1650" spc="497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de</a:t>
            </a:r>
            <a:r>
              <a:rPr sz="1650" spc="-18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gan </a:t>
            </a:r>
            <a:r>
              <a:rPr sz="1650" spc="40" dirty="0" smtClean="0">
                <a:latin typeface="Times New Roman"/>
                <a:cs typeface="Times New Roman"/>
              </a:rPr>
              <a:t> </a:t>
            </a:r>
            <a:r>
              <a:rPr sz="1650" spc="14" dirty="0" smtClean="0">
                <a:latin typeface="Times New Roman"/>
                <a:cs typeface="Times New Roman"/>
              </a:rPr>
              <a:t>s</a:t>
            </a:r>
            <a:r>
              <a:rPr sz="1650" spc="-14" dirty="0" smtClean="0">
                <a:latin typeface="Times New Roman"/>
                <a:cs typeface="Times New Roman"/>
              </a:rPr>
              <a:t>i</a:t>
            </a:r>
            <a:r>
              <a:rPr sz="1650" spc="0" dirty="0" smtClean="0">
                <a:latin typeface="Times New Roman"/>
                <a:cs typeface="Times New Roman"/>
              </a:rPr>
              <a:t>stem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st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ukt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r</a:t>
            </a: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</a:pPr>
            <a:r>
              <a:rPr sz="1650" spc="0" dirty="0" smtClean="0">
                <a:latin typeface="Times New Roman"/>
                <a:cs typeface="Times New Roman"/>
              </a:rPr>
              <a:t>yang</a:t>
            </a:r>
            <a:r>
              <a:rPr sz="1650" spc="486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tid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sz="1650" spc="16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mum </a:t>
            </a:r>
            <a:r>
              <a:rPr sz="1650" spc="16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14" dirty="0" smtClean="0">
                <a:latin typeface="Times New Roman"/>
                <a:cs typeface="Times New Roman"/>
              </a:rPr>
              <a:t>t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u </a:t>
            </a:r>
            <a:r>
              <a:rPr sz="1650" spc="15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ya</a:t>
            </a:r>
            <a:r>
              <a:rPr sz="1650" spc="-18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1650" spc="50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ma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ih </a:t>
            </a:r>
            <a:r>
              <a:rPr sz="1650" spc="16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16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</a:t>
            </a:r>
            <a:r>
              <a:rPr sz="16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kan pemb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kti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 </a:t>
            </a:r>
            <a:r>
              <a:rPr sz="1650" spc="16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16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ang </a:t>
            </a:r>
            <a:r>
              <a:rPr sz="1650" spc="1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kel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yak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6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1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16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;</a:t>
            </a:r>
            <a:endParaRPr sz="1650">
              <a:latin typeface="Times New Roman"/>
              <a:cs typeface="Times New Roman"/>
            </a:endParaRPr>
          </a:p>
          <a:p>
            <a:pPr marL="12700" marR="125686" indent="960">
              <a:lnSpc>
                <a:spcPct val="100041"/>
              </a:lnSpc>
            </a:pPr>
            <a:r>
              <a:rPr sz="1650" dirty="0" smtClean="0">
                <a:latin typeface="Times New Roman"/>
                <a:cs typeface="Times New Roman"/>
              </a:rPr>
              <a:t>St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ukt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r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je</a:t>
            </a:r>
            <a:r>
              <a:rPr sz="1650" spc="-14" dirty="0" smtClean="0">
                <a:latin typeface="Times New Roman"/>
                <a:cs typeface="Times New Roman"/>
              </a:rPr>
              <a:t>m</a:t>
            </a:r>
            <a:r>
              <a:rPr sz="1650" spc="0" dirty="0" smtClean="0">
                <a:latin typeface="Times New Roman"/>
                <a:cs typeface="Times New Roman"/>
              </a:rPr>
              <a:t>batan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ke</a:t>
            </a:r>
            <a:r>
              <a:rPr sz="1650" spc="-14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da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14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n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la</a:t>
            </a:r>
            <a:r>
              <a:rPr sz="1650" spc="-14" dirty="0" smtClean="0">
                <a:latin typeface="Times New Roman"/>
                <a:cs typeface="Times New Roman"/>
              </a:rPr>
              <a:t>l</a:t>
            </a:r>
            <a:r>
              <a:rPr sz="1650" spc="0" dirty="0" smtClean="0">
                <a:latin typeface="Times New Roman"/>
                <a:cs typeface="Times New Roman"/>
              </a:rPr>
              <a:t>u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l</a:t>
            </a:r>
            <a:r>
              <a:rPr sz="1650" spc="-14" dirty="0" smtClean="0">
                <a:latin typeface="Times New Roman"/>
                <a:cs typeface="Times New Roman"/>
              </a:rPr>
              <a:t>i</a:t>
            </a:r>
            <a:r>
              <a:rPr sz="1650" spc="0" dirty="0" smtClean="0">
                <a:latin typeface="Times New Roman"/>
                <a:cs typeface="Times New Roman"/>
              </a:rPr>
              <a:t>ntas (jal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n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r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14" dirty="0" smtClean="0">
                <a:latin typeface="Times New Roman"/>
                <a:cs typeface="Times New Roman"/>
              </a:rPr>
              <a:t>y</a:t>
            </a:r>
            <a:r>
              <a:rPr sz="1650" spc="0" dirty="0" smtClean="0">
                <a:latin typeface="Times New Roman"/>
                <a:cs typeface="Times New Roman"/>
              </a:rPr>
              <a:t>a </a:t>
            </a:r>
            <a:r>
              <a:rPr sz="1650" spc="134" dirty="0" smtClean="0">
                <a:latin typeface="Times New Roman"/>
                <a:cs typeface="Times New Roman"/>
              </a:rPr>
              <a:t> </a:t>
            </a:r>
            <a:r>
              <a:rPr sz="1650" spc="18" dirty="0" smtClean="0">
                <a:latin typeface="Times New Roman"/>
                <a:cs typeface="Times New Roman"/>
              </a:rPr>
              <a:t>d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474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ke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eta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api</a:t>
            </a:r>
            <a:r>
              <a:rPr sz="1650" spc="-14" dirty="0" smtClean="0">
                <a:latin typeface="Times New Roman"/>
                <a:cs typeface="Times New Roman"/>
              </a:rPr>
              <a:t>)</a:t>
            </a:r>
            <a:r>
              <a:rPr sz="1650" spc="0" dirty="0" smtClean="0">
                <a:latin typeface="Times New Roman"/>
                <a:cs typeface="Times New Roman"/>
              </a:rPr>
              <a:t>,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str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kt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r reak</a:t>
            </a:r>
            <a:r>
              <a:rPr sz="1650" spc="-14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or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e</a:t>
            </a:r>
            <a:r>
              <a:rPr sz="1650" spc="14" dirty="0" smtClean="0">
                <a:latin typeface="Times New Roman"/>
                <a:cs typeface="Times New Roman"/>
              </a:rPr>
              <a:t>n</a:t>
            </a:r>
            <a:r>
              <a:rPr sz="1650" spc="-14" dirty="0" smtClean="0">
                <a:latin typeface="Times New Roman"/>
                <a:cs typeface="Times New Roman"/>
              </a:rPr>
              <a:t>er</a:t>
            </a:r>
            <a:r>
              <a:rPr sz="1650" spc="14" dirty="0" smtClean="0">
                <a:latin typeface="Times New Roman"/>
                <a:cs typeface="Times New Roman"/>
              </a:rPr>
              <a:t>g</a:t>
            </a:r>
            <a:r>
              <a:rPr sz="1650" spc="0" dirty="0" smtClean="0">
                <a:latin typeface="Times New Roman"/>
                <a:cs typeface="Times New Roman"/>
              </a:rPr>
              <a:t>i,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st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ukt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r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b</a:t>
            </a:r>
            <a:r>
              <a:rPr sz="1650" spc="-18" dirty="0" smtClean="0">
                <a:latin typeface="Times New Roman"/>
                <a:cs typeface="Times New Roman"/>
              </a:rPr>
              <a:t>a</a:t>
            </a:r>
            <a:r>
              <a:rPr sz="1650" spc="18" dirty="0" smtClean="0">
                <a:latin typeface="Times New Roman"/>
                <a:cs typeface="Times New Roman"/>
              </a:rPr>
              <a:t>n</a:t>
            </a:r>
            <a:r>
              <a:rPr sz="1650" spc="-18" dirty="0" smtClean="0">
                <a:latin typeface="Times New Roman"/>
                <a:cs typeface="Times New Roman"/>
              </a:rPr>
              <a:t>g</a:t>
            </a:r>
            <a:r>
              <a:rPr sz="1650" spc="0" dirty="0" smtClean="0">
                <a:latin typeface="Times New Roman"/>
                <a:cs typeface="Times New Roman"/>
              </a:rPr>
              <a:t>unan</a:t>
            </a:r>
            <a:r>
              <a:rPr sz="1650" spc="497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k</a:t>
            </a:r>
            <a:r>
              <a:rPr sz="1650" spc="-14" dirty="0" smtClean="0">
                <a:latin typeface="Times New Roman"/>
                <a:cs typeface="Times New Roman"/>
              </a:rPr>
              <a:t>e</a:t>
            </a:r>
            <a:r>
              <a:rPr sz="1650" spc="0" dirty="0" smtClean="0">
                <a:latin typeface="Times New Roman"/>
                <a:cs typeface="Times New Roman"/>
              </a:rPr>
              <a:t>airan dan</a:t>
            </a:r>
            <a:r>
              <a:rPr sz="1650" spc="497" dirty="0" smtClean="0"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end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14" dirty="0" smtClean="0">
                <a:latin typeface="Times New Roman"/>
                <a:cs typeface="Times New Roman"/>
              </a:rPr>
              <a:t>n</a:t>
            </a:r>
            <a:r>
              <a:rPr sz="1650" spc="-14" dirty="0" smtClean="0">
                <a:latin typeface="Times New Roman"/>
                <a:cs typeface="Times New Roman"/>
              </a:rPr>
              <a:t>ga</a:t>
            </a:r>
            <a:r>
              <a:rPr sz="1650" spc="14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,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str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ktur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me</a:t>
            </a:r>
            <a:r>
              <a:rPr sz="1650" spc="-14" dirty="0" smtClean="0">
                <a:latin typeface="Times New Roman"/>
                <a:cs typeface="Times New Roman"/>
              </a:rPr>
              <a:t>n</a:t>
            </a:r>
            <a:r>
              <a:rPr sz="1650" spc="14" dirty="0" smtClean="0">
                <a:latin typeface="Times New Roman"/>
                <a:cs typeface="Times New Roman"/>
              </a:rPr>
              <a:t>a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t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-14" dirty="0" smtClean="0">
                <a:latin typeface="Times New Roman"/>
                <a:cs typeface="Times New Roman"/>
              </a:rPr>
              <a:t>s</a:t>
            </a:r>
            <a:r>
              <a:rPr sz="1650" spc="0" dirty="0" smtClean="0">
                <a:latin typeface="Times New Roman"/>
                <a:cs typeface="Times New Roman"/>
              </a:rPr>
              <a:t>misi list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ik,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14" dirty="0" smtClean="0">
                <a:latin typeface="Times New Roman"/>
                <a:cs typeface="Times New Roman"/>
              </a:rPr>
              <a:t>s</a:t>
            </a:r>
            <a:r>
              <a:rPr sz="1650" spc="-14" dirty="0" smtClean="0">
                <a:latin typeface="Times New Roman"/>
                <a:cs typeface="Times New Roman"/>
              </a:rPr>
              <a:t>er</a:t>
            </a:r>
            <a:r>
              <a:rPr sz="1650" spc="14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a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str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ktur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-14" dirty="0" smtClean="0">
                <a:latin typeface="Times New Roman"/>
                <a:cs typeface="Times New Roman"/>
              </a:rPr>
              <a:t>j</a:t>
            </a:r>
            <a:r>
              <a:rPr sz="1650" spc="14" dirty="0" smtClean="0">
                <a:latin typeface="Times New Roman"/>
                <a:cs typeface="Times New Roman"/>
              </a:rPr>
              <a:t>u</a:t>
            </a:r>
            <a:r>
              <a:rPr sz="1650" spc="-14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gan pela</a:t>
            </a:r>
            <a:r>
              <a:rPr sz="1650" spc="-14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uha</a:t>
            </a:r>
            <a:r>
              <a:rPr sz="1650" spc="-14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,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14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j</a:t>
            </a:r>
            <a:r>
              <a:rPr sz="1650" spc="-1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ngan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le</a:t>
            </a:r>
            <a:r>
              <a:rPr sz="1650" spc="-14" dirty="0" smtClean="0">
                <a:latin typeface="Times New Roman"/>
                <a:cs typeface="Times New Roman"/>
              </a:rPr>
              <a:t>p</a:t>
            </a:r>
            <a:r>
              <a:rPr sz="1650" spc="0" dirty="0" smtClean="0">
                <a:latin typeface="Times New Roman"/>
                <a:cs typeface="Times New Roman"/>
              </a:rPr>
              <a:t>as </a:t>
            </a:r>
            <a:r>
              <a:rPr sz="1650" spc="169" dirty="0" smtClean="0"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p</a:t>
            </a:r>
            <a:r>
              <a:rPr sz="1650" spc="14" dirty="0" smtClean="0">
                <a:latin typeface="Times New Roman"/>
                <a:cs typeface="Times New Roman"/>
              </a:rPr>
              <a:t>a</a:t>
            </a:r>
            <a:r>
              <a:rPr sz="1650" spc="-14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tai,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d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n stru</a:t>
            </a:r>
            <a:r>
              <a:rPr sz="1650" spc="-14" dirty="0" smtClean="0">
                <a:latin typeface="Times New Roman"/>
                <a:cs typeface="Times New Roman"/>
              </a:rPr>
              <a:t>k</a:t>
            </a:r>
            <a:r>
              <a:rPr sz="1650" spc="0" dirty="0" smtClean="0">
                <a:latin typeface="Times New Roman"/>
                <a:cs typeface="Times New Roman"/>
              </a:rPr>
              <a:t>tur </a:t>
            </a:r>
            <a:r>
              <a:rPr sz="1650" spc="150" dirty="0" smtClean="0">
                <a:latin typeface="Times New Roman"/>
                <a:cs typeface="Times New Roman"/>
              </a:rPr>
              <a:t> </a:t>
            </a:r>
            <a:r>
              <a:rPr sz="1650" spc="18" dirty="0" smtClean="0">
                <a:latin typeface="Times New Roman"/>
                <a:cs typeface="Times New Roman"/>
              </a:rPr>
              <a:t>p</a:t>
            </a:r>
            <a:r>
              <a:rPr sz="1650" spc="-18" dirty="0" smtClean="0">
                <a:latin typeface="Times New Roman"/>
                <a:cs typeface="Times New Roman"/>
              </a:rPr>
              <a:t>en</a:t>
            </a:r>
            <a:r>
              <a:rPr sz="1650" spc="18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h</a:t>
            </a:r>
            <a:r>
              <a:rPr sz="1650" spc="-18" dirty="0" smtClean="0">
                <a:latin typeface="Times New Roman"/>
                <a:cs typeface="Times New Roman"/>
              </a:rPr>
              <a:t>a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r>
              <a:rPr sz="1650" spc="478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r>
              <a:rPr sz="1650" spc="-14" dirty="0" smtClean="0">
                <a:latin typeface="Times New Roman"/>
                <a:cs typeface="Times New Roman"/>
              </a:rPr>
              <a:t>e</a:t>
            </a:r>
            <a:r>
              <a:rPr sz="1650" spc="0" dirty="0" smtClean="0">
                <a:latin typeface="Times New Roman"/>
                <a:cs typeface="Times New Roman"/>
              </a:rPr>
              <a:t>lom</a:t>
            </a:r>
            <a:r>
              <a:rPr sz="1650" spc="-14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ang.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5098" y="4078069"/>
            <a:ext cx="2347919" cy="20248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806" algn="r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1.</a:t>
            </a:r>
            <a:r>
              <a:rPr sz="1450" spc="159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an</a:t>
            </a:r>
            <a:r>
              <a:rPr sz="1450" spc="-14" dirty="0" smtClean="0">
                <a:latin typeface="Times New Roman"/>
                <a:cs typeface="Times New Roman"/>
              </a:rPr>
              <a:t>d</a:t>
            </a:r>
            <a:r>
              <a:rPr sz="1450" spc="0" dirty="0" smtClean="0">
                <a:latin typeface="Times New Roman"/>
                <a:cs typeface="Times New Roman"/>
              </a:rPr>
              <a:t>ar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dan</a:t>
            </a:r>
            <a:endParaRPr sz="1450">
              <a:latin typeface="Times New Roman"/>
              <a:cs typeface="Times New Roman"/>
            </a:endParaRPr>
          </a:p>
          <a:p>
            <a:pPr marL="499145" marR="13021" indent="1013441" algn="r">
              <a:lnSpc>
                <a:spcPts val="1667"/>
              </a:lnSpc>
              <a:spcBef>
                <a:spcPts val="39"/>
              </a:spcBef>
            </a:pPr>
            <a:r>
              <a:rPr sz="1450" dirty="0" smtClean="0">
                <a:latin typeface="Times New Roman"/>
                <a:cs typeface="Times New Roman"/>
              </a:rPr>
              <a:t>p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do</a:t>
            </a:r>
            <a:r>
              <a:rPr sz="1450" spc="-14" dirty="0" smtClean="0">
                <a:latin typeface="Times New Roman"/>
                <a:cs typeface="Times New Roman"/>
              </a:rPr>
              <a:t>m</a:t>
            </a:r>
            <a:r>
              <a:rPr sz="1450" spc="0" dirty="0" smtClean="0">
                <a:latin typeface="Times New Roman"/>
                <a:cs typeface="Times New Roman"/>
              </a:rPr>
              <a:t>an </a:t>
            </a:r>
            <a:endParaRPr sz="1450">
              <a:latin typeface="Times New Roman"/>
              <a:cs typeface="Times New Roman"/>
            </a:endParaRPr>
          </a:p>
          <a:p>
            <a:pPr marL="499145" marR="13021" algn="r">
              <a:lnSpc>
                <a:spcPts val="1667"/>
              </a:lnSpc>
              <a:spcBef>
                <a:spcPts val="115"/>
              </a:spcBef>
            </a:pPr>
            <a:r>
              <a:rPr sz="1450" spc="0" dirty="0" smtClean="0">
                <a:latin typeface="Times New Roman"/>
                <a:cs typeface="Times New Roman"/>
              </a:rPr>
              <a:t>p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re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ca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aan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-14" dirty="0" smtClean="0">
                <a:latin typeface="Times New Roman"/>
                <a:cs typeface="Times New Roman"/>
              </a:rPr>
              <a:t>y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 </a:t>
            </a:r>
            <a:endParaRPr sz="1450">
              <a:latin typeface="Times New Roman"/>
              <a:cs typeface="Times New Roman"/>
            </a:endParaRPr>
          </a:p>
          <a:p>
            <a:pPr marL="499145" marR="13021" algn="r">
              <a:lnSpc>
                <a:spcPts val="1667"/>
              </a:lnSpc>
              <a:spcBef>
                <a:spcPts val="115"/>
              </a:spcBef>
            </a:pPr>
            <a:r>
              <a:rPr sz="1450" spc="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rk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it,</a:t>
            </a:r>
            <a:endParaRPr sz="1450">
              <a:latin typeface="Times New Roman"/>
              <a:cs typeface="Times New Roman"/>
            </a:endParaRPr>
          </a:p>
          <a:p>
            <a:pPr marR="12700" algn="r">
              <a:lnSpc>
                <a:spcPts val="1664"/>
              </a:lnSpc>
              <a:spcBef>
                <a:spcPts val="198"/>
              </a:spcBef>
            </a:pPr>
            <a:r>
              <a:rPr sz="1450" dirty="0" smtClean="0">
                <a:latin typeface="Times New Roman"/>
                <a:cs typeface="Times New Roman"/>
              </a:rPr>
              <a:t>2.</a:t>
            </a:r>
            <a:r>
              <a:rPr sz="1450" spc="159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li</a:t>
            </a:r>
            <a:r>
              <a:rPr sz="1450" spc="-14" dirty="0" smtClean="0">
                <a:latin typeface="Times New Roman"/>
                <a:cs typeface="Times New Roman"/>
              </a:rPr>
              <a:t>b</a:t>
            </a:r>
            <a:r>
              <a:rPr sz="1450" spc="0" dirty="0" smtClean="0">
                <a:latin typeface="Times New Roman"/>
                <a:cs typeface="Times New Roman"/>
              </a:rPr>
              <a:t>at</a:t>
            </a:r>
            <a:r>
              <a:rPr sz="1450" spc="-14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an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ga-</a:t>
            </a:r>
            <a:endParaRPr sz="1450">
              <a:latin typeface="Times New Roman"/>
              <a:cs typeface="Times New Roman"/>
            </a:endParaRPr>
          </a:p>
          <a:p>
            <a:pPr marL="273536" marR="13013" indent="112850" algn="r">
              <a:lnSpc>
                <a:spcPts val="1667"/>
              </a:lnSpc>
              <a:spcBef>
                <a:spcPts val="36"/>
              </a:spcBef>
            </a:pPr>
            <a:r>
              <a:rPr sz="145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na</a:t>
            </a:r>
            <a:r>
              <a:rPr sz="1450" spc="-14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a </a:t>
            </a:r>
            <a:r>
              <a:rPr sz="1450" spc="169" dirty="0" smtClean="0">
                <a:latin typeface="Times New Roman"/>
                <a:cs typeface="Times New Roman"/>
              </a:rPr>
              <a:t> 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hli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ma </a:t>
            </a:r>
            <a:endParaRPr sz="1450">
              <a:latin typeface="Times New Roman"/>
              <a:cs typeface="Times New Roman"/>
            </a:endParaRPr>
          </a:p>
          <a:p>
            <a:pPr marL="273536" marR="13013" algn="r">
              <a:lnSpc>
                <a:spcPts val="1667"/>
              </a:lnSpc>
              <a:spcBef>
                <a:spcPts val="113"/>
              </a:spcBef>
            </a:pPr>
            <a:r>
              <a:rPr sz="1450" spc="0" dirty="0" smtClean="0">
                <a:latin typeface="Times New Roman"/>
                <a:cs typeface="Times New Roman"/>
              </a:rPr>
              <a:t>di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b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da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 </a:t>
            </a:r>
            <a:r>
              <a:rPr sz="1450" spc="169" dirty="0" smtClean="0">
                <a:latin typeface="Times New Roman"/>
                <a:cs typeface="Times New Roman"/>
              </a:rPr>
              <a:t> </a:t>
            </a:r>
            <a:r>
              <a:rPr sz="1450" spc="-14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e</a:t>
            </a:r>
            <a:r>
              <a:rPr sz="1450" spc="-14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4" dirty="0" smtClean="0">
                <a:latin typeface="Times New Roman"/>
                <a:cs typeface="Times New Roman"/>
              </a:rPr>
              <a:t>y</a:t>
            </a:r>
            <a:r>
              <a:rPr sz="1450" spc="0" dirty="0" smtClean="0">
                <a:latin typeface="Times New Roman"/>
                <a:cs typeface="Times New Roman"/>
              </a:rPr>
              <a:t>asa </a:t>
            </a:r>
            <a:endParaRPr sz="1450">
              <a:latin typeface="Times New Roman"/>
              <a:cs typeface="Times New Roman"/>
            </a:endParaRPr>
          </a:p>
          <a:p>
            <a:pPr marL="273536" marR="13013" algn="r">
              <a:lnSpc>
                <a:spcPts val="1667"/>
              </a:lnSpc>
              <a:spcBef>
                <a:spcPts val="113"/>
              </a:spcBef>
            </a:pP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ru</a:t>
            </a:r>
            <a:r>
              <a:rPr sz="1450" spc="-14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tur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d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 </a:t>
            </a:r>
            <a:endParaRPr sz="1450">
              <a:latin typeface="Times New Roman"/>
              <a:cs typeface="Times New Roman"/>
            </a:endParaRPr>
          </a:p>
          <a:p>
            <a:pPr marL="273536" marR="13013" algn="r">
              <a:lnSpc>
                <a:spcPts val="1667"/>
              </a:lnSpc>
              <a:spcBef>
                <a:spcPts val="113"/>
              </a:spcBef>
            </a:pP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ot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kn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3239" y="4638517"/>
            <a:ext cx="309321" cy="235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89"/>
              </a:lnSpc>
              <a:spcBef>
                <a:spcPts val="89"/>
              </a:spcBef>
            </a:pPr>
            <a:r>
              <a:rPr sz="1650" dirty="0" smtClean="0">
                <a:latin typeface="Times New Roman"/>
                <a:cs typeface="Times New Roman"/>
              </a:rPr>
              <a:t>b)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01919" y="2153878"/>
            <a:ext cx="1508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742722" y="3360954"/>
            <a:ext cx="1508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947209" y="3360954"/>
            <a:ext cx="15029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1057655"/>
            <a:ext cx="3765803" cy="565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74591" y="4462272"/>
            <a:ext cx="2909316" cy="19400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14971" y="4462272"/>
            <a:ext cx="2889503" cy="19400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22592" y="2426208"/>
            <a:ext cx="2881883" cy="19171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74591" y="2426208"/>
            <a:ext cx="2909316" cy="19171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65103" y="1557951"/>
            <a:ext cx="1009864" cy="779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140"/>
              </a:lnSpc>
              <a:spcBef>
                <a:spcPts val="307"/>
              </a:spcBef>
            </a:pPr>
            <a:r>
              <a:rPr sz="5900" spc="-9" dirty="0" smtClean="0">
                <a:latin typeface="Times New Roman"/>
                <a:cs typeface="Times New Roman"/>
              </a:rPr>
              <a:t>U</a:t>
            </a:r>
            <a:r>
              <a:rPr sz="5900" spc="29" dirty="0" smtClean="0">
                <a:latin typeface="Times New Roman"/>
                <a:cs typeface="Times New Roman"/>
              </a:rPr>
              <a:t>j</a:t>
            </a:r>
            <a:r>
              <a:rPr sz="5900" spc="0" dirty="0" smtClean="0">
                <a:latin typeface="Times New Roman"/>
                <a:cs typeface="Times New Roman"/>
              </a:rPr>
              <a:t>i</a:t>
            </a:r>
            <a:endParaRPr sz="59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06147" y="1557951"/>
            <a:ext cx="4387975" cy="779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140"/>
              </a:lnSpc>
              <a:spcBef>
                <a:spcPts val="307"/>
              </a:spcBef>
            </a:pPr>
            <a:r>
              <a:rPr sz="5900" spc="-9" dirty="0" smtClean="0">
                <a:latin typeface="Times New Roman"/>
                <a:cs typeface="Times New Roman"/>
              </a:rPr>
              <a:t>L</a:t>
            </a:r>
            <a:r>
              <a:rPr sz="5900" spc="-19" dirty="0" smtClean="0">
                <a:latin typeface="Times New Roman"/>
                <a:cs typeface="Times New Roman"/>
              </a:rPr>
              <a:t>a</a:t>
            </a:r>
            <a:r>
              <a:rPr sz="5900" spc="25" dirty="0" smtClean="0">
                <a:latin typeface="Times New Roman"/>
                <a:cs typeface="Times New Roman"/>
              </a:rPr>
              <a:t>b</a:t>
            </a:r>
            <a:r>
              <a:rPr sz="5900" spc="19" dirty="0" smtClean="0">
                <a:latin typeface="Times New Roman"/>
                <a:cs typeface="Times New Roman"/>
              </a:rPr>
              <a:t>o</a:t>
            </a:r>
            <a:r>
              <a:rPr sz="5900" spc="-150" dirty="0" smtClean="0">
                <a:latin typeface="Times New Roman"/>
                <a:cs typeface="Times New Roman"/>
              </a:rPr>
              <a:t>r</a:t>
            </a:r>
            <a:r>
              <a:rPr sz="5900" spc="-75" dirty="0" smtClean="0">
                <a:latin typeface="Times New Roman"/>
                <a:cs typeface="Times New Roman"/>
              </a:rPr>
              <a:t>a</a:t>
            </a:r>
            <a:r>
              <a:rPr sz="5900" spc="-34" dirty="0" smtClean="0">
                <a:latin typeface="Times New Roman"/>
                <a:cs typeface="Times New Roman"/>
              </a:rPr>
              <a:t>t</a:t>
            </a:r>
            <a:r>
              <a:rPr sz="5900" spc="19" dirty="0" smtClean="0">
                <a:latin typeface="Times New Roman"/>
                <a:cs typeface="Times New Roman"/>
              </a:rPr>
              <a:t>o</a:t>
            </a:r>
            <a:r>
              <a:rPr sz="5900" spc="-29" dirty="0" smtClean="0">
                <a:latin typeface="Times New Roman"/>
                <a:cs typeface="Times New Roman"/>
              </a:rPr>
              <a:t>r</a:t>
            </a:r>
            <a:r>
              <a:rPr sz="5900" spc="29" dirty="0" smtClean="0">
                <a:latin typeface="Times New Roman"/>
                <a:cs typeface="Times New Roman"/>
              </a:rPr>
              <a:t>i</a:t>
            </a:r>
            <a:r>
              <a:rPr sz="5900" spc="25" dirty="0" smtClean="0">
                <a:latin typeface="Times New Roman"/>
                <a:cs typeface="Times New Roman"/>
              </a:rPr>
              <a:t>u</a:t>
            </a:r>
            <a:r>
              <a:rPr sz="5900" spc="0" dirty="0" smtClean="0">
                <a:latin typeface="Times New Roman"/>
                <a:cs typeface="Times New Roman"/>
              </a:rPr>
              <a:t>m</a:t>
            </a:r>
            <a:endParaRPr sz="59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448056" y="1568196"/>
            <a:ext cx="6888480" cy="886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49679" y="4556759"/>
            <a:ext cx="422147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30424" y="4564380"/>
            <a:ext cx="420624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997451" y="4564380"/>
            <a:ext cx="422148" cy="160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78196" y="4564380"/>
            <a:ext cx="429767" cy="1600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98564" y="4564380"/>
            <a:ext cx="426719" cy="1600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90316" y="4855464"/>
            <a:ext cx="1104900" cy="14234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721351" y="4852416"/>
            <a:ext cx="1115568" cy="14340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30112" y="4855464"/>
            <a:ext cx="1022604" cy="142341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786128" y="2516124"/>
            <a:ext cx="1278636" cy="19537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9100" y="2516124"/>
            <a:ext cx="1278636" cy="19537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147059" y="2516124"/>
            <a:ext cx="1278636" cy="1953767"/>
          </a:xfrm>
          <a:custGeom>
            <a:avLst/>
            <a:gdLst/>
            <a:ahLst/>
            <a:cxnLst/>
            <a:rect l="l" t="t" r="r" b="b"/>
            <a:pathLst>
              <a:path w="1278636" h="1953767">
                <a:moveTo>
                  <a:pt x="0" y="0"/>
                </a:moveTo>
                <a:lnTo>
                  <a:pt x="1278636" y="0"/>
                </a:lnTo>
                <a:lnTo>
                  <a:pt x="1278636" y="1953767"/>
                </a:lnTo>
                <a:lnTo>
                  <a:pt x="0" y="1953767"/>
                </a:lnTo>
                <a:lnTo>
                  <a:pt x="0" y="0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47060" y="2520695"/>
            <a:ext cx="1274064" cy="1949196"/>
          </a:xfrm>
          <a:custGeom>
            <a:avLst/>
            <a:gdLst/>
            <a:ahLst/>
            <a:cxnLst/>
            <a:rect l="l" t="t" r="r" b="b"/>
            <a:pathLst>
              <a:path w="1274064" h="1949196">
                <a:moveTo>
                  <a:pt x="4571" y="1944624"/>
                </a:moveTo>
                <a:lnTo>
                  <a:pt x="1274064" y="1944624"/>
                </a:lnTo>
                <a:lnTo>
                  <a:pt x="1274064" y="1949196"/>
                </a:lnTo>
                <a:lnTo>
                  <a:pt x="4571" y="1949196"/>
                </a:lnTo>
                <a:lnTo>
                  <a:pt x="0" y="1944624"/>
                </a:lnTo>
                <a:lnTo>
                  <a:pt x="4572" y="0"/>
                </a:lnTo>
                <a:lnTo>
                  <a:pt x="4571" y="19446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142488" y="25130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142488" y="2513075"/>
            <a:ext cx="1287779" cy="1959863"/>
          </a:xfrm>
          <a:custGeom>
            <a:avLst/>
            <a:gdLst/>
            <a:ahLst/>
            <a:cxnLst/>
            <a:rect l="l" t="t" r="r" b="b"/>
            <a:pathLst>
              <a:path w="1287779" h="1959863">
                <a:moveTo>
                  <a:pt x="9144" y="3048"/>
                </a:moveTo>
                <a:lnTo>
                  <a:pt x="9144" y="7619"/>
                </a:lnTo>
                <a:lnTo>
                  <a:pt x="4572" y="1952244"/>
                </a:lnTo>
                <a:lnTo>
                  <a:pt x="9144" y="1956816"/>
                </a:lnTo>
                <a:lnTo>
                  <a:pt x="1278636" y="1956816"/>
                </a:lnTo>
                <a:lnTo>
                  <a:pt x="1278636" y="7619"/>
                </a:lnTo>
                <a:lnTo>
                  <a:pt x="9144" y="7619"/>
                </a:lnTo>
                <a:lnTo>
                  <a:pt x="9144" y="3048"/>
                </a:lnTo>
                <a:lnTo>
                  <a:pt x="4572" y="7620"/>
                </a:lnTo>
                <a:lnTo>
                  <a:pt x="0" y="1959863"/>
                </a:lnTo>
                <a:lnTo>
                  <a:pt x="0" y="0"/>
                </a:lnTo>
                <a:lnTo>
                  <a:pt x="1287779" y="0"/>
                </a:lnTo>
                <a:lnTo>
                  <a:pt x="1278636" y="3048"/>
                </a:lnTo>
                <a:lnTo>
                  <a:pt x="1283208" y="7620"/>
                </a:lnTo>
                <a:lnTo>
                  <a:pt x="1283208" y="1952244"/>
                </a:lnTo>
                <a:lnTo>
                  <a:pt x="1287779" y="1959863"/>
                </a:lnTo>
                <a:lnTo>
                  <a:pt x="0" y="1959863"/>
                </a:lnTo>
                <a:lnTo>
                  <a:pt x="4572" y="7620"/>
                </a:lnTo>
                <a:lnTo>
                  <a:pt x="9144" y="30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35424" y="2516123"/>
            <a:ext cx="1278636" cy="195376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32375" y="2516123"/>
            <a:ext cx="1281683" cy="1956816"/>
          </a:xfrm>
          <a:custGeom>
            <a:avLst/>
            <a:gdLst/>
            <a:ahLst/>
            <a:cxnLst/>
            <a:rect l="l" t="t" r="r" b="b"/>
            <a:pathLst>
              <a:path w="1281683" h="1956816">
                <a:moveTo>
                  <a:pt x="3048" y="1953768"/>
                </a:moveTo>
                <a:lnTo>
                  <a:pt x="1281683" y="1953767"/>
                </a:lnTo>
                <a:lnTo>
                  <a:pt x="1281683" y="1956816"/>
                </a:lnTo>
                <a:lnTo>
                  <a:pt x="3047" y="1956816"/>
                </a:lnTo>
                <a:lnTo>
                  <a:pt x="0" y="1953767"/>
                </a:lnTo>
                <a:lnTo>
                  <a:pt x="3048" y="0"/>
                </a:lnTo>
                <a:lnTo>
                  <a:pt x="3048" y="1953768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27803" y="250850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4472C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27803" y="2508503"/>
            <a:ext cx="1293875" cy="1969008"/>
          </a:xfrm>
          <a:custGeom>
            <a:avLst/>
            <a:gdLst/>
            <a:ahLst/>
            <a:cxnLst/>
            <a:rect l="l" t="t" r="r" b="b"/>
            <a:pathLst>
              <a:path w="1293875" h="1969008">
                <a:moveTo>
                  <a:pt x="7620" y="4572"/>
                </a:moveTo>
                <a:lnTo>
                  <a:pt x="7620" y="7620"/>
                </a:lnTo>
                <a:lnTo>
                  <a:pt x="4572" y="1961387"/>
                </a:lnTo>
                <a:lnTo>
                  <a:pt x="7620" y="1964436"/>
                </a:lnTo>
                <a:lnTo>
                  <a:pt x="1286255" y="1964436"/>
                </a:lnTo>
                <a:lnTo>
                  <a:pt x="1286255" y="7619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0" y="1969008"/>
                </a:lnTo>
                <a:lnTo>
                  <a:pt x="0" y="0"/>
                </a:lnTo>
                <a:lnTo>
                  <a:pt x="1293875" y="0"/>
                </a:lnTo>
                <a:lnTo>
                  <a:pt x="1286255" y="4572"/>
                </a:lnTo>
                <a:lnTo>
                  <a:pt x="1290828" y="7620"/>
                </a:lnTo>
                <a:lnTo>
                  <a:pt x="1290828" y="1961387"/>
                </a:lnTo>
                <a:lnTo>
                  <a:pt x="1293875" y="1969008"/>
                </a:lnTo>
                <a:lnTo>
                  <a:pt x="0" y="1969008"/>
                </a:lnTo>
                <a:lnTo>
                  <a:pt x="4572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954267" y="2516124"/>
            <a:ext cx="1292351" cy="19537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51220" y="2516123"/>
            <a:ext cx="1295399" cy="1956816"/>
          </a:xfrm>
          <a:custGeom>
            <a:avLst/>
            <a:gdLst/>
            <a:ahLst/>
            <a:cxnLst/>
            <a:rect l="l" t="t" r="r" b="b"/>
            <a:pathLst>
              <a:path w="1295399" h="1956816">
                <a:moveTo>
                  <a:pt x="3048" y="1953767"/>
                </a:moveTo>
                <a:lnTo>
                  <a:pt x="1295399" y="1953768"/>
                </a:lnTo>
                <a:lnTo>
                  <a:pt x="1295399" y="1956816"/>
                </a:lnTo>
                <a:lnTo>
                  <a:pt x="3047" y="1956816"/>
                </a:lnTo>
                <a:lnTo>
                  <a:pt x="0" y="1953767"/>
                </a:lnTo>
                <a:lnTo>
                  <a:pt x="3048" y="0"/>
                </a:lnTo>
                <a:lnTo>
                  <a:pt x="3048" y="19537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46648" y="250850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46648" y="2508503"/>
            <a:ext cx="1307591" cy="1969008"/>
          </a:xfrm>
          <a:custGeom>
            <a:avLst/>
            <a:gdLst/>
            <a:ahLst/>
            <a:cxnLst/>
            <a:rect l="l" t="t" r="r" b="b"/>
            <a:pathLst>
              <a:path w="1307591" h="1969008">
                <a:moveTo>
                  <a:pt x="7620" y="4572"/>
                </a:moveTo>
                <a:lnTo>
                  <a:pt x="7620" y="7619"/>
                </a:lnTo>
                <a:lnTo>
                  <a:pt x="4572" y="1961387"/>
                </a:lnTo>
                <a:lnTo>
                  <a:pt x="7620" y="1964436"/>
                </a:lnTo>
                <a:lnTo>
                  <a:pt x="1299971" y="1964436"/>
                </a:lnTo>
                <a:lnTo>
                  <a:pt x="1299971" y="7620"/>
                </a:lnTo>
                <a:lnTo>
                  <a:pt x="7620" y="7619"/>
                </a:lnTo>
                <a:lnTo>
                  <a:pt x="7620" y="4572"/>
                </a:lnTo>
                <a:lnTo>
                  <a:pt x="4572" y="7620"/>
                </a:lnTo>
                <a:lnTo>
                  <a:pt x="0" y="1969008"/>
                </a:lnTo>
                <a:lnTo>
                  <a:pt x="0" y="0"/>
                </a:lnTo>
                <a:lnTo>
                  <a:pt x="1307591" y="0"/>
                </a:lnTo>
                <a:lnTo>
                  <a:pt x="1299971" y="4572"/>
                </a:lnTo>
                <a:lnTo>
                  <a:pt x="1304544" y="7620"/>
                </a:lnTo>
                <a:lnTo>
                  <a:pt x="1304544" y="1961387"/>
                </a:lnTo>
                <a:lnTo>
                  <a:pt x="1307591" y="1969008"/>
                </a:lnTo>
                <a:lnTo>
                  <a:pt x="0" y="1969008"/>
                </a:lnTo>
                <a:lnTo>
                  <a:pt x="4572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828787" y="1190243"/>
            <a:ext cx="1918716" cy="27599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24215" y="1190244"/>
            <a:ext cx="1923288" cy="2763012"/>
          </a:xfrm>
          <a:custGeom>
            <a:avLst/>
            <a:gdLst/>
            <a:ahLst/>
            <a:cxnLst/>
            <a:rect l="l" t="t" r="r" b="b"/>
            <a:pathLst>
              <a:path w="1923288" h="2763012">
                <a:moveTo>
                  <a:pt x="4572" y="2759964"/>
                </a:moveTo>
                <a:lnTo>
                  <a:pt x="1923288" y="2759963"/>
                </a:lnTo>
                <a:lnTo>
                  <a:pt x="1923288" y="2763012"/>
                </a:lnTo>
                <a:lnTo>
                  <a:pt x="4571" y="2763012"/>
                </a:lnTo>
                <a:lnTo>
                  <a:pt x="0" y="2759963"/>
                </a:lnTo>
                <a:lnTo>
                  <a:pt x="4572" y="0"/>
                </a:lnTo>
                <a:lnTo>
                  <a:pt x="4572" y="27599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21167" y="118262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21167" y="1182624"/>
            <a:ext cx="1933955" cy="2775203"/>
          </a:xfrm>
          <a:custGeom>
            <a:avLst/>
            <a:gdLst/>
            <a:ahLst/>
            <a:cxnLst/>
            <a:rect l="l" t="t" r="r" b="b"/>
            <a:pathLst>
              <a:path w="1933955" h="2775203">
                <a:moveTo>
                  <a:pt x="7620" y="4572"/>
                </a:moveTo>
                <a:lnTo>
                  <a:pt x="7620" y="7620"/>
                </a:lnTo>
                <a:lnTo>
                  <a:pt x="3048" y="2767583"/>
                </a:lnTo>
                <a:lnTo>
                  <a:pt x="7620" y="2770632"/>
                </a:lnTo>
                <a:lnTo>
                  <a:pt x="1926336" y="2770632"/>
                </a:lnTo>
                <a:lnTo>
                  <a:pt x="1926336" y="7620"/>
                </a:lnTo>
                <a:lnTo>
                  <a:pt x="7620" y="7620"/>
                </a:lnTo>
                <a:lnTo>
                  <a:pt x="7620" y="4572"/>
                </a:lnTo>
                <a:lnTo>
                  <a:pt x="3048" y="7620"/>
                </a:lnTo>
                <a:lnTo>
                  <a:pt x="0" y="2775203"/>
                </a:lnTo>
                <a:lnTo>
                  <a:pt x="0" y="0"/>
                </a:lnTo>
                <a:lnTo>
                  <a:pt x="1933955" y="0"/>
                </a:lnTo>
                <a:lnTo>
                  <a:pt x="1926336" y="4572"/>
                </a:lnTo>
                <a:lnTo>
                  <a:pt x="1929383" y="7620"/>
                </a:lnTo>
                <a:lnTo>
                  <a:pt x="1929383" y="2767583"/>
                </a:lnTo>
                <a:lnTo>
                  <a:pt x="1933955" y="2775203"/>
                </a:lnTo>
                <a:lnTo>
                  <a:pt x="0" y="2775203"/>
                </a:lnTo>
                <a:lnTo>
                  <a:pt x="3048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74947" y="2074163"/>
            <a:ext cx="1647588" cy="1095755"/>
          </a:xfrm>
          <a:custGeom>
            <a:avLst/>
            <a:gdLst/>
            <a:ahLst/>
            <a:cxnLst/>
            <a:rect l="l" t="t" r="r" b="b"/>
            <a:pathLst>
              <a:path w="1647588" h="1095755">
                <a:moveTo>
                  <a:pt x="770001" y="593988"/>
                </a:moveTo>
                <a:lnTo>
                  <a:pt x="763668" y="585216"/>
                </a:lnTo>
                <a:lnTo>
                  <a:pt x="757082" y="574374"/>
                </a:lnTo>
                <a:lnTo>
                  <a:pt x="753369" y="562670"/>
                </a:lnTo>
                <a:lnTo>
                  <a:pt x="752529" y="550394"/>
                </a:lnTo>
                <a:lnTo>
                  <a:pt x="754524" y="537971"/>
                </a:lnTo>
                <a:lnTo>
                  <a:pt x="758206" y="524899"/>
                </a:lnTo>
                <a:lnTo>
                  <a:pt x="764253" y="513787"/>
                </a:lnTo>
                <a:lnTo>
                  <a:pt x="765192" y="541020"/>
                </a:lnTo>
                <a:lnTo>
                  <a:pt x="764767" y="553807"/>
                </a:lnTo>
                <a:lnTo>
                  <a:pt x="766832" y="565955"/>
                </a:lnTo>
                <a:lnTo>
                  <a:pt x="771991" y="577765"/>
                </a:lnTo>
                <a:lnTo>
                  <a:pt x="781357" y="588635"/>
                </a:lnTo>
                <a:lnTo>
                  <a:pt x="791896" y="595827"/>
                </a:lnTo>
                <a:lnTo>
                  <a:pt x="804428" y="600368"/>
                </a:lnTo>
                <a:lnTo>
                  <a:pt x="817468" y="601927"/>
                </a:lnTo>
                <a:lnTo>
                  <a:pt x="829490" y="600342"/>
                </a:lnTo>
                <a:lnTo>
                  <a:pt x="841176" y="595406"/>
                </a:lnTo>
                <a:lnTo>
                  <a:pt x="852556" y="585605"/>
                </a:lnTo>
                <a:lnTo>
                  <a:pt x="859412" y="574769"/>
                </a:lnTo>
                <a:lnTo>
                  <a:pt x="862728" y="562355"/>
                </a:lnTo>
                <a:lnTo>
                  <a:pt x="864153" y="549853"/>
                </a:lnTo>
                <a:lnTo>
                  <a:pt x="862315" y="537968"/>
                </a:lnTo>
                <a:lnTo>
                  <a:pt x="876444" y="554736"/>
                </a:lnTo>
                <a:lnTo>
                  <a:pt x="874307" y="568865"/>
                </a:lnTo>
                <a:lnTo>
                  <a:pt x="869923" y="581047"/>
                </a:lnTo>
                <a:lnTo>
                  <a:pt x="863292" y="591580"/>
                </a:lnTo>
                <a:lnTo>
                  <a:pt x="854414" y="600762"/>
                </a:lnTo>
                <a:lnTo>
                  <a:pt x="849012" y="605028"/>
                </a:lnTo>
                <a:lnTo>
                  <a:pt x="837741" y="610765"/>
                </a:lnTo>
                <a:lnTo>
                  <a:pt x="825822" y="613611"/>
                </a:lnTo>
                <a:lnTo>
                  <a:pt x="813256" y="613909"/>
                </a:lnTo>
                <a:lnTo>
                  <a:pt x="803292" y="612647"/>
                </a:lnTo>
                <a:lnTo>
                  <a:pt x="790702" y="608968"/>
                </a:lnTo>
                <a:lnTo>
                  <a:pt x="779549" y="602748"/>
                </a:lnTo>
                <a:lnTo>
                  <a:pt x="770001" y="593988"/>
                </a:lnTo>
                <a:close/>
              </a:path>
              <a:path w="1647588" h="1095755">
                <a:moveTo>
                  <a:pt x="909972" y="624839"/>
                </a:moveTo>
                <a:lnTo>
                  <a:pt x="906924" y="629412"/>
                </a:lnTo>
                <a:lnTo>
                  <a:pt x="905400" y="633984"/>
                </a:lnTo>
                <a:lnTo>
                  <a:pt x="902352" y="638555"/>
                </a:lnTo>
                <a:lnTo>
                  <a:pt x="897780" y="641603"/>
                </a:lnTo>
                <a:lnTo>
                  <a:pt x="891684" y="646176"/>
                </a:lnTo>
                <a:lnTo>
                  <a:pt x="862728" y="664463"/>
                </a:lnTo>
                <a:lnTo>
                  <a:pt x="861204" y="665987"/>
                </a:lnTo>
                <a:lnTo>
                  <a:pt x="858156" y="667512"/>
                </a:lnTo>
                <a:lnTo>
                  <a:pt x="855108" y="667512"/>
                </a:lnTo>
                <a:lnTo>
                  <a:pt x="853584" y="664463"/>
                </a:lnTo>
                <a:lnTo>
                  <a:pt x="852060" y="661416"/>
                </a:lnTo>
                <a:lnTo>
                  <a:pt x="852060" y="658368"/>
                </a:lnTo>
                <a:lnTo>
                  <a:pt x="853584" y="656844"/>
                </a:lnTo>
                <a:lnTo>
                  <a:pt x="856632" y="655320"/>
                </a:lnTo>
                <a:lnTo>
                  <a:pt x="885588" y="635508"/>
                </a:lnTo>
                <a:lnTo>
                  <a:pt x="891684" y="632460"/>
                </a:lnTo>
                <a:lnTo>
                  <a:pt x="896256" y="626363"/>
                </a:lnTo>
                <a:lnTo>
                  <a:pt x="897780" y="620268"/>
                </a:lnTo>
                <a:lnTo>
                  <a:pt x="900828" y="614171"/>
                </a:lnTo>
                <a:lnTo>
                  <a:pt x="902352" y="608076"/>
                </a:lnTo>
                <a:lnTo>
                  <a:pt x="900828" y="600455"/>
                </a:lnTo>
                <a:lnTo>
                  <a:pt x="900828" y="595884"/>
                </a:lnTo>
                <a:lnTo>
                  <a:pt x="899304" y="589787"/>
                </a:lnTo>
                <a:lnTo>
                  <a:pt x="896256" y="585216"/>
                </a:lnTo>
                <a:lnTo>
                  <a:pt x="876444" y="554736"/>
                </a:lnTo>
                <a:lnTo>
                  <a:pt x="862315" y="537968"/>
                </a:lnTo>
                <a:lnTo>
                  <a:pt x="856650" y="526418"/>
                </a:lnTo>
                <a:lnTo>
                  <a:pt x="855108" y="524255"/>
                </a:lnTo>
                <a:lnTo>
                  <a:pt x="846300" y="513780"/>
                </a:lnTo>
                <a:lnTo>
                  <a:pt x="835725" y="506839"/>
                </a:lnTo>
                <a:lnTo>
                  <a:pt x="824628" y="502920"/>
                </a:lnTo>
                <a:lnTo>
                  <a:pt x="811977" y="501448"/>
                </a:lnTo>
                <a:lnTo>
                  <a:pt x="799955" y="503033"/>
                </a:lnTo>
                <a:lnTo>
                  <a:pt x="788269" y="507969"/>
                </a:lnTo>
                <a:lnTo>
                  <a:pt x="777013" y="517560"/>
                </a:lnTo>
                <a:lnTo>
                  <a:pt x="769820" y="528099"/>
                </a:lnTo>
                <a:lnTo>
                  <a:pt x="765280" y="540631"/>
                </a:lnTo>
                <a:lnTo>
                  <a:pt x="765192" y="541020"/>
                </a:lnTo>
                <a:lnTo>
                  <a:pt x="764253" y="513787"/>
                </a:lnTo>
                <a:lnTo>
                  <a:pt x="772867" y="504432"/>
                </a:lnTo>
                <a:lnTo>
                  <a:pt x="778908" y="499871"/>
                </a:lnTo>
                <a:lnTo>
                  <a:pt x="790479" y="493573"/>
                </a:lnTo>
                <a:lnTo>
                  <a:pt x="802136" y="490029"/>
                </a:lnTo>
                <a:lnTo>
                  <a:pt x="813964" y="489154"/>
                </a:lnTo>
                <a:lnTo>
                  <a:pt x="826048" y="490863"/>
                </a:lnTo>
                <a:lnTo>
                  <a:pt x="835296" y="493776"/>
                </a:lnTo>
                <a:lnTo>
                  <a:pt x="823104" y="475487"/>
                </a:lnTo>
                <a:lnTo>
                  <a:pt x="847488" y="460247"/>
                </a:lnTo>
                <a:lnTo>
                  <a:pt x="850536" y="458724"/>
                </a:lnTo>
                <a:lnTo>
                  <a:pt x="856632" y="458724"/>
                </a:lnTo>
                <a:lnTo>
                  <a:pt x="858156" y="461771"/>
                </a:lnTo>
                <a:lnTo>
                  <a:pt x="858156" y="467868"/>
                </a:lnTo>
                <a:lnTo>
                  <a:pt x="856632" y="469392"/>
                </a:lnTo>
                <a:lnTo>
                  <a:pt x="853584" y="470916"/>
                </a:lnTo>
                <a:lnTo>
                  <a:pt x="839868" y="478536"/>
                </a:lnTo>
                <a:lnTo>
                  <a:pt x="906924" y="580644"/>
                </a:lnTo>
                <a:lnTo>
                  <a:pt x="911496" y="586739"/>
                </a:lnTo>
                <a:lnTo>
                  <a:pt x="913020" y="594360"/>
                </a:lnTo>
                <a:lnTo>
                  <a:pt x="914544" y="600455"/>
                </a:lnTo>
                <a:lnTo>
                  <a:pt x="914544" y="605028"/>
                </a:lnTo>
                <a:lnTo>
                  <a:pt x="913020" y="611124"/>
                </a:lnTo>
                <a:lnTo>
                  <a:pt x="911496" y="618744"/>
                </a:lnTo>
                <a:lnTo>
                  <a:pt x="909972" y="624839"/>
                </a:lnTo>
                <a:close/>
              </a:path>
              <a:path w="1647588" h="1095755">
                <a:moveTo>
                  <a:pt x="199110" y="879827"/>
                </a:moveTo>
                <a:lnTo>
                  <a:pt x="199788" y="879347"/>
                </a:lnTo>
                <a:lnTo>
                  <a:pt x="210896" y="873671"/>
                </a:lnTo>
                <a:lnTo>
                  <a:pt x="222519" y="869906"/>
                </a:lnTo>
                <a:lnTo>
                  <a:pt x="234657" y="868420"/>
                </a:lnTo>
                <a:lnTo>
                  <a:pt x="247310" y="869578"/>
                </a:lnTo>
                <a:lnTo>
                  <a:pt x="262992" y="873796"/>
                </a:lnTo>
                <a:lnTo>
                  <a:pt x="274521" y="879889"/>
                </a:lnTo>
                <a:lnTo>
                  <a:pt x="284394" y="888208"/>
                </a:lnTo>
                <a:lnTo>
                  <a:pt x="292339" y="898481"/>
                </a:lnTo>
                <a:lnTo>
                  <a:pt x="299060" y="910267"/>
                </a:lnTo>
                <a:lnTo>
                  <a:pt x="302793" y="921890"/>
                </a:lnTo>
                <a:lnTo>
                  <a:pt x="303950" y="934028"/>
                </a:lnTo>
                <a:lnTo>
                  <a:pt x="302533" y="946681"/>
                </a:lnTo>
                <a:lnTo>
                  <a:pt x="298181" y="961781"/>
                </a:lnTo>
                <a:lnTo>
                  <a:pt x="291847" y="973086"/>
                </a:lnTo>
                <a:lnTo>
                  <a:pt x="283188" y="982927"/>
                </a:lnTo>
                <a:lnTo>
                  <a:pt x="272940" y="990600"/>
                </a:lnTo>
                <a:lnTo>
                  <a:pt x="261725" y="996976"/>
                </a:lnTo>
                <a:lnTo>
                  <a:pt x="249984" y="1000854"/>
                </a:lnTo>
                <a:lnTo>
                  <a:pt x="237720" y="1002359"/>
                </a:lnTo>
                <a:lnTo>
                  <a:pt x="224930" y="1001617"/>
                </a:lnTo>
                <a:lnTo>
                  <a:pt x="209946" y="997035"/>
                </a:lnTo>
                <a:lnTo>
                  <a:pt x="198771" y="991002"/>
                </a:lnTo>
                <a:lnTo>
                  <a:pt x="188986" y="983033"/>
                </a:lnTo>
                <a:lnTo>
                  <a:pt x="180455" y="972989"/>
                </a:lnTo>
                <a:lnTo>
                  <a:pt x="174415" y="960995"/>
                </a:lnTo>
                <a:lnTo>
                  <a:pt x="170990" y="949145"/>
                </a:lnTo>
                <a:lnTo>
                  <a:pt x="169701" y="936760"/>
                </a:lnTo>
                <a:lnTo>
                  <a:pt x="170548" y="923842"/>
                </a:lnTo>
                <a:lnTo>
                  <a:pt x="175065" y="909317"/>
                </a:lnTo>
                <a:lnTo>
                  <a:pt x="181098" y="898142"/>
                </a:lnTo>
                <a:lnTo>
                  <a:pt x="189067" y="888357"/>
                </a:lnTo>
                <a:lnTo>
                  <a:pt x="189081" y="908593"/>
                </a:lnTo>
                <a:lnTo>
                  <a:pt x="184170" y="920298"/>
                </a:lnTo>
                <a:lnTo>
                  <a:pt x="183024" y="925068"/>
                </a:lnTo>
                <a:lnTo>
                  <a:pt x="181599" y="938063"/>
                </a:lnTo>
                <a:lnTo>
                  <a:pt x="182985" y="950274"/>
                </a:lnTo>
                <a:lnTo>
                  <a:pt x="187641" y="961701"/>
                </a:lnTo>
                <a:lnTo>
                  <a:pt x="190644" y="966216"/>
                </a:lnTo>
                <a:lnTo>
                  <a:pt x="198803" y="976053"/>
                </a:lnTo>
                <a:lnTo>
                  <a:pt x="209232" y="983363"/>
                </a:lnTo>
                <a:lnTo>
                  <a:pt x="221676" y="988147"/>
                </a:lnTo>
                <a:lnTo>
                  <a:pt x="225696" y="989076"/>
                </a:lnTo>
                <a:lnTo>
                  <a:pt x="237745" y="990223"/>
                </a:lnTo>
                <a:lnTo>
                  <a:pt x="249793" y="988465"/>
                </a:lnTo>
                <a:lnTo>
                  <a:pt x="261841" y="984030"/>
                </a:lnTo>
                <a:lnTo>
                  <a:pt x="266844" y="981455"/>
                </a:lnTo>
                <a:lnTo>
                  <a:pt x="276550" y="972812"/>
                </a:lnTo>
                <a:lnTo>
                  <a:pt x="284069" y="962878"/>
                </a:lnTo>
                <a:lnTo>
                  <a:pt x="289643" y="951173"/>
                </a:lnTo>
                <a:lnTo>
                  <a:pt x="291228" y="946403"/>
                </a:lnTo>
                <a:lnTo>
                  <a:pt x="292376" y="933408"/>
                </a:lnTo>
                <a:lnTo>
                  <a:pt x="290617" y="921197"/>
                </a:lnTo>
                <a:lnTo>
                  <a:pt x="286182" y="909770"/>
                </a:lnTo>
                <a:lnTo>
                  <a:pt x="283608" y="905255"/>
                </a:lnTo>
                <a:lnTo>
                  <a:pt x="274777" y="895419"/>
                </a:lnTo>
                <a:lnTo>
                  <a:pt x="264592" y="888108"/>
                </a:lnTo>
                <a:lnTo>
                  <a:pt x="252543" y="883324"/>
                </a:lnTo>
                <a:lnTo>
                  <a:pt x="248556" y="882395"/>
                </a:lnTo>
                <a:lnTo>
                  <a:pt x="235561" y="881248"/>
                </a:lnTo>
                <a:lnTo>
                  <a:pt x="223350" y="883006"/>
                </a:lnTo>
                <a:lnTo>
                  <a:pt x="211923" y="887442"/>
                </a:lnTo>
                <a:lnTo>
                  <a:pt x="207408" y="890016"/>
                </a:lnTo>
                <a:lnTo>
                  <a:pt x="199110" y="879827"/>
                </a:lnTo>
                <a:close/>
              </a:path>
              <a:path w="1647588" h="1095755">
                <a:moveTo>
                  <a:pt x="199110" y="879827"/>
                </a:moveTo>
                <a:lnTo>
                  <a:pt x="207408" y="890016"/>
                </a:lnTo>
                <a:lnTo>
                  <a:pt x="196747" y="898659"/>
                </a:lnTo>
                <a:lnTo>
                  <a:pt x="189081" y="908593"/>
                </a:lnTo>
                <a:lnTo>
                  <a:pt x="189067" y="888357"/>
                </a:lnTo>
                <a:lnTo>
                  <a:pt x="199110" y="879827"/>
                </a:lnTo>
                <a:close/>
              </a:path>
              <a:path w="1647588" h="1095755">
                <a:moveTo>
                  <a:pt x="327804" y="812292"/>
                </a:moveTo>
                <a:lnTo>
                  <a:pt x="324756" y="816863"/>
                </a:lnTo>
                <a:lnTo>
                  <a:pt x="321534" y="828256"/>
                </a:lnTo>
                <a:lnTo>
                  <a:pt x="320219" y="841556"/>
                </a:lnTo>
                <a:lnTo>
                  <a:pt x="320184" y="844295"/>
                </a:lnTo>
                <a:lnTo>
                  <a:pt x="364380" y="911352"/>
                </a:lnTo>
                <a:lnTo>
                  <a:pt x="373524" y="905255"/>
                </a:lnTo>
                <a:lnTo>
                  <a:pt x="375048" y="903732"/>
                </a:lnTo>
                <a:lnTo>
                  <a:pt x="381144" y="903732"/>
                </a:lnTo>
                <a:lnTo>
                  <a:pt x="382668" y="906779"/>
                </a:lnTo>
                <a:lnTo>
                  <a:pt x="384192" y="909828"/>
                </a:lnTo>
                <a:lnTo>
                  <a:pt x="384192" y="912876"/>
                </a:lnTo>
                <a:lnTo>
                  <a:pt x="382668" y="914400"/>
                </a:lnTo>
                <a:lnTo>
                  <a:pt x="379620" y="915924"/>
                </a:lnTo>
                <a:lnTo>
                  <a:pt x="352188" y="934212"/>
                </a:lnTo>
                <a:lnTo>
                  <a:pt x="350664" y="935736"/>
                </a:lnTo>
                <a:lnTo>
                  <a:pt x="344568" y="935736"/>
                </a:lnTo>
                <a:lnTo>
                  <a:pt x="343044" y="932687"/>
                </a:lnTo>
                <a:lnTo>
                  <a:pt x="341520" y="929639"/>
                </a:lnTo>
                <a:lnTo>
                  <a:pt x="341520" y="926592"/>
                </a:lnTo>
                <a:lnTo>
                  <a:pt x="343044" y="925068"/>
                </a:lnTo>
                <a:lnTo>
                  <a:pt x="346092" y="923544"/>
                </a:lnTo>
                <a:lnTo>
                  <a:pt x="355236" y="917447"/>
                </a:lnTo>
                <a:lnTo>
                  <a:pt x="300372" y="833628"/>
                </a:lnTo>
                <a:lnTo>
                  <a:pt x="291228" y="839724"/>
                </a:lnTo>
                <a:lnTo>
                  <a:pt x="288180" y="841247"/>
                </a:lnTo>
                <a:lnTo>
                  <a:pt x="282084" y="841247"/>
                </a:lnTo>
                <a:lnTo>
                  <a:pt x="280560" y="838200"/>
                </a:lnTo>
                <a:lnTo>
                  <a:pt x="280560" y="832103"/>
                </a:lnTo>
                <a:lnTo>
                  <a:pt x="282084" y="830579"/>
                </a:lnTo>
                <a:lnTo>
                  <a:pt x="285132" y="829055"/>
                </a:lnTo>
                <a:lnTo>
                  <a:pt x="303420" y="816863"/>
                </a:lnTo>
                <a:lnTo>
                  <a:pt x="309516" y="827532"/>
                </a:lnTo>
                <a:lnTo>
                  <a:pt x="313612" y="813129"/>
                </a:lnTo>
                <a:lnTo>
                  <a:pt x="319817" y="802712"/>
                </a:lnTo>
                <a:lnTo>
                  <a:pt x="326280" y="797052"/>
                </a:lnTo>
                <a:lnTo>
                  <a:pt x="332376" y="794003"/>
                </a:lnTo>
                <a:lnTo>
                  <a:pt x="336948" y="792479"/>
                </a:lnTo>
                <a:lnTo>
                  <a:pt x="349140" y="792479"/>
                </a:lnTo>
                <a:lnTo>
                  <a:pt x="355236" y="794003"/>
                </a:lnTo>
                <a:lnTo>
                  <a:pt x="361332" y="798576"/>
                </a:lnTo>
                <a:lnTo>
                  <a:pt x="361332" y="789432"/>
                </a:lnTo>
                <a:lnTo>
                  <a:pt x="362856" y="781812"/>
                </a:lnTo>
                <a:lnTo>
                  <a:pt x="365904" y="777239"/>
                </a:lnTo>
                <a:lnTo>
                  <a:pt x="368952" y="771144"/>
                </a:lnTo>
                <a:lnTo>
                  <a:pt x="373524" y="766571"/>
                </a:lnTo>
                <a:lnTo>
                  <a:pt x="378096" y="763524"/>
                </a:lnTo>
                <a:lnTo>
                  <a:pt x="384192" y="758952"/>
                </a:lnTo>
                <a:lnTo>
                  <a:pt x="391812" y="757428"/>
                </a:lnTo>
                <a:lnTo>
                  <a:pt x="399432" y="758952"/>
                </a:lnTo>
                <a:lnTo>
                  <a:pt x="408576" y="762000"/>
                </a:lnTo>
                <a:lnTo>
                  <a:pt x="416196" y="766571"/>
                </a:lnTo>
                <a:lnTo>
                  <a:pt x="420768" y="772668"/>
                </a:lnTo>
                <a:lnTo>
                  <a:pt x="468012" y="844295"/>
                </a:lnTo>
                <a:lnTo>
                  <a:pt x="475632" y="838200"/>
                </a:lnTo>
                <a:lnTo>
                  <a:pt x="478680" y="836676"/>
                </a:lnTo>
                <a:lnTo>
                  <a:pt x="484776" y="836676"/>
                </a:lnTo>
                <a:lnTo>
                  <a:pt x="486300" y="839724"/>
                </a:lnTo>
                <a:lnTo>
                  <a:pt x="486300" y="845820"/>
                </a:lnTo>
                <a:lnTo>
                  <a:pt x="483252" y="848868"/>
                </a:lnTo>
                <a:lnTo>
                  <a:pt x="463440" y="861060"/>
                </a:lnTo>
                <a:lnTo>
                  <a:pt x="411624" y="780287"/>
                </a:lnTo>
                <a:lnTo>
                  <a:pt x="408576" y="775716"/>
                </a:lnTo>
                <a:lnTo>
                  <a:pt x="404004" y="772668"/>
                </a:lnTo>
                <a:lnTo>
                  <a:pt x="399432" y="771144"/>
                </a:lnTo>
                <a:lnTo>
                  <a:pt x="393336" y="769620"/>
                </a:lnTo>
                <a:lnTo>
                  <a:pt x="388764" y="771144"/>
                </a:lnTo>
                <a:lnTo>
                  <a:pt x="384192" y="772668"/>
                </a:lnTo>
                <a:lnTo>
                  <a:pt x="381144" y="775716"/>
                </a:lnTo>
                <a:lnTo>
                  <a:pt x="378096" y="780287"/>
                </a:lnTo>
                <a:lnTo>
                  <a:pt x="375048" y="784860"/>
                </a:lnTo>
                <a:lnTo>
                  <a:pt x="372998" y="795198"/>
                </a:lnTo>
                <a:lnTo>
                  <a:pt x="372003" y="809814"/>
                </a:lnTo>
                <a:lnTo>
                  <a:pt x="372000" y="810768"/>
                </a:lnTo>
                <a:lnTo>
                  <a:pt x="416196" y="877824"/>
                </a:lnTo>
                <a:lnTo>
                  <a:pt x="425340" y="871728"/>
                </a:lnTo>
                <a:lnTo>
                  <a:pt x="426864" y="870203"/>
                </a:lnTo>
                <a:lnTo>
                  <a:pt x="432960" y="870203"/>
                </a:lnTo>
                <a:lnTo>
                  <a:pt x="434484" y="873252"/>
                </a:lnTo>
                <a:lnTo>
                  <a:pt x="436008" y="874776"/>
                </a:lnTo>
                <a:lnTo>
                  <a:pt x="436008" y="877824"/>
                </a:lnTo>
                <a:lnTo>
                  <a:pt x="434484" y="880871"/>
                </a:lnTo>
                <a:lnTo>
                  <a:pt x="431436" y="882395"/>
                </a:lnTo>
                <a:lnTo>
                  <a:pt x="413148" y="894587"/>
                </a:lnTo>
                <a:lnTo>
                  <a:pt x="361332" y="815339"/>
                </a:lnTo>
                <a:lnTo>
                  <a:pt x="356760" y="809244"/>
                </a:lnTo>
                <a:lnTo>
                  <a:pt x="353712" y="806195"/>
                </a:lnTo>
                <a:lnTo>
                  <a:pt x="347616" y="804671"/>
                </a:lnTo>
                <a:lnTo>
                  <a:pt x="341520" y="803147"/>
                </a:lnTo>
                <a:lnTo>
                  <a:pt x="336948" y="804671"/>
                </a:lnTo>
                <a:lnTo>
                  <a:pt x="333900" y="806195"/>
                </a:lnTo>
                <a:lnTo>
                  <a:pt x="329328" y="809244"/>
                </a:lnTo>
                <a:lnTo>
                  <a:pt x="327804" y="812292"/>
                </a:lnTo>
                <a:close/>
              </a:path>
              <a:path w="1647588" h="1095755">
                <a:moveTo>
                  <a:pt x="469536" y="670560"/>
                </a:moveTo>
                <a:lnTo>
                  <a:pt x="452772" y="644652"/>
                </a:lnTo>
                <a:lnTo>
                  <a:pt x="468012" y="635508"/>
                </a:lnTo>
                <a:lnTo>
                  <a:pt x="484776" y="661416"/>
                </a:lnTo>
                <a:lnTo>
                  <a:pt x="469536" y="670560"/>
                </a:lnTo>
                <a:close/>
              </a:path>
              <a:path w="1647588" h="1095755">
                <a:moveTo>
                  <a:pt x="1062372" y="367284"/>
                </a:moveTo>
                <a:lnTo>
                  <a:pt x="1057800" y="364236"/>
                </a:lnTo>
                <a:lnTo>
                  <a:pt x="1054752" y="359664"/>
                </a:lnTo>
                <a:lnTo>
                  <a:pt x="1051004" y="348474"/>
                </a:lnTo>
                <a:lnTo>
                  <a:pt x="1052056" y="336681"/>
                </a:lnTo>
                <a:lnTo>
                  <a:pt x="1054752" y="330708"/>
                </a:lnTo>
                <a:lnTo>
                  <a:pt x="1060782" y="320428"/>
                </a:lnTo>
                <a:lnTo>
                  <a:pt x="1069210" y="310832"/>
                </a:lnTo>
                <a:lnTo>
                  <a:pt x="1079136" y="301752"/>
                </a:lnTo>
                <a:lnTo>
                  <a:pt x="1092131" y="295249"/>
                </a:lnTo>
                <a:lnTo>
                  <a:pt x="1104342" y="291653"/>
                </a:lnTo>
                <a:lnTo>
                  <a:pt x="1115769" y="290733"/>
                </a:lnTo>
                <a:lnTo>
                  <a:pt x="1120284" y="291084"/>
                </a:lnTo>
                <a:lnTo>
                  <a:pt x="1118760" y="288036"/>
                </a:lnTo>
                <a:lnTo>
                  <a:pt x="1118760" y="284987"/>
                </a:lnTo>
                <a:lnTo>
                  <a:pt x="1120284" y="281940"/>
                </a:lnTo>
                <a:lnTo>
                  <a:pt x="1123332" y="278891"/>
                </a:lnTo>
                <a:lnTo>
                  <a:pt x="1126380" y="278891"/>
                </a:lnTo>
                <a:lnTo>
                  <a:pt x="1129428" y="281940"/>
                </a:lnTo>
                <a:lnTo>
                  <a:pt x="1130952" y="283464"/>
                </a:lnTo>
                <a:lnTo>
                  <a:pt x="1141620" y="301752"/>
                </a:lnTo>
                <a:lnTo>
                  <a:pt x="1143144" y="303276"/>
                </a:lnTo>
                <a:lnTo>
                  <a:pt x="1144668" y="306324"/>
                </a:lnTo>
                <a:lnTo>
                  <a:pt x="1144668" y="309372"/>
                </a:lnTo>
                <a:lnTo>
                  <a:pt x="1141620" y="310895"/>
                </a:lnTo>
                <a:lnTo>
                  <a:pt x="1138572" y="312420"/>
                </a:lnTo>
                <a:lnTo>
                  <a:pt x="1135524" y="312420"/>
                </a:lnTo>
                <a:lnTo>
                  <a:pt x="1132476" y="309372"/>
                </a:lnTo>
                <a:lnTo>
                  <a:pt x="1129428" y="304799"/>
                </a:lnTo>
                <a:lnTo>
                  <a:pt x="1123332" y="301752"/>
                </a:lnTo>
                <a:lnTo>
                  <a:pt x="1117236" y="301752"/>
                </a:lnTo>
                <a:lnTo>
                  <a:pt x="1105833" y="303258"/>
                </a:lnTo>
                <a:lnTo>
                  <a:pt x="1093573" y="308150"/>
                </a:lnTo>
                <a:lnTo>
                  <a:pt x="1086756" y="312420"/>
                </a:lnTo>
                <a:lnTo>
                  <a:pt x="1075708" y="321472"/>
                </a:lnTo>
                <a:lnTo>
                  <a:pt x="1068021" y="331075"/>
                </a:lnTo>
                <a:lnTo>
                  <a:pt x="1065420" y="336803"/>
                </a:lnTo>
                <a:lnTo>
                  <a:pt x="1062372" y="342899"/>
                </a:lnTo>
                <a:lnTo>
                  <a:pt x="1062372" y="348995"/>
                </a:lnTo>
                <a:lnTo>
                  <a:pt x="1065420" y="352044"/>
                </a:lnTo>
                <a:lnTo>
                  <a:pt x="1068468" y="358140"/>
                </a:lnTo>
                <a:lnTo>
                  <a:pt x="1074564" y="359664"/>
                </a:lnTo>
                <a:lnTo>
                  <a:pt x="1082184" y="359664"/>
                </a:lnTo>
                <a:lnTo>
                  <a:pt x="1091782" y="356347"/>
                </a:lnTo>
                <a:lnTo>
                  <a:pt x="1105782" y="350855"/>
                </a:lnTo>
                <a:lnTo>
                  <a:pt x="1106568" y="350520"/>
                </a:lnTo>
                <a:lnTo>
                  <a:pt x="1120765" y="343661"/>
                </a:lnTo>
                <a:lnTo>
                  <a:pt x="1132076" y="338603"/>
                </a:lnTo>
                <a:lnTo>
                  <a:pt x="1140096" y="335280"/>
                </a:lnTo>
                <a:lnTo>
                  <a:pt x="1149240" y="333756"/>
                </a:lnTo>
                <a:lnTo>
                  <a:pt x="1158384" y="333756"/>
                </a:lnTo>
                <a:lnTo>
                  <a:pt x="1164480" y="336803"/>
                </a:lnTo>
                <a:lnTo>
                  <a:pt x="1172100" y="338328"/>
                </a:lnTo>
                <a:lnTo>
                  <a:pt x="1176672" y="342899"/>
                </a:lnTo>
                <a:lnTo>
                  <a:pt x="1181244" y="348995"/>
                </a:lnTo>
                <a:lnTo>
                  <a:pt x="1185824" y="359478"/>
                </a:lnTo>
                <a:lnTo>
                  <a:pt x="1185740" y="372293"/>
                </a:lnTo>
                <a:lnTo>
                  <a:pt x="1184292" y="379476"/>
                </a:lnTo>
                <a:lnTo>
                  <a:pt x="1179303" y="389402"/>
                </a:lnTo>
                <a:lnTo>
                  <a:pt x="1171756" y="398811"/>
                </a:lnTo>
                <a:lnTo>
                  <a:pt x="1161250" y="407904"/>
                </a:lnTo>
                <a:lnTo>
                  <a:pt x="1153812" y="413003"/>
                </a:lnTo>
                <a:lnTo>
                  <a:pt x="1141986" y="419938"/>
                </a:lnTo>
                <a:lnTo>
                  <a:pt x="1129869" y="424524"/>
                </a:lnTo>
                <a:lnTo>
                  <a:pt x="1117761" y="426764"/>
                </a:lnTo>
                <a:lnTo>
                  <a:pt x="1106568" y="426720"/>
                </a:lnTo>
                <a:lnTo>
                  <a:pt x="1108092" y="429768"/>
                </a:lnTo>
                <a:lnTo>
                  <a:pt x="1109616" y="432816"/>
                </a:lnTo>
                <a:lnTo>
                  <a:pt x="1109616" y="435863"/>
                </a:lnTo>
                <a:lnTo>
                  <a:pt x="1106568" y="438912"/>
                </a:lnTo>
                <a:lnTo>
                  <a:pt x="1100472" y="438912"/>
                </a:lnTo>
                <a:lnTo>
                  <a:pt x="1098948" y="437387"/>
                </a:lnTo>
                <a:lnTo>
                  <a:pt x="1097424" y="434339"/>
                </a:lnTo>
                <a:lnTo>
                  <a:pt x="1083708" y="414528"/>
                </a:lnTo>
                <a:lnTo>
                  <a:pt x="1082184" y="411479"/>
                </a:lnTo>
                <a:lnTo>
                  <a:pt x="1082184" y="408432"/>
                </a:lnTo>
                <a:lnTo>
                  <a:pt x="1083708" y="405384"/>
                </a:lnTo>
                <a:lnTo>
                  <a:pt x="1086756" y="403860"/>
                </a:lnTo>
                <a:lnTo>
                  <a:pt x="1089804" y="403860"/>
                </a:lnTo>
                <a:lnTo>
                  <a:pt x="1092852" y="405384"/>
                </a:lnTo>
                <a:lnTo>
                  <a:pt x="1092852" y="406908"/>
                </a:lnTo>
                <a:lnTo>
                  <a:pt x="1095900" y="409955"/>
                </a:lnTo>
                <a:lnTo>
                  <a:pt x="1098948" y="413003"/>
                </a:lnTo>
                <a:lnTo>
                  <a:pt x="1101996" y="414528"/>
                </a:lnTo>
                <a:lnTo>
                  <a:pt x="1108092" y="416052"/>
                </a:lnTo>
                <a:lnTo>
                  <a:pt x="1114188" y="416052"/>
                </a:lnTo>
                <a:lnTo>
                  <a:pt x="1121808" y="414528"/>
                </a:lnTo>
                <a:lnTo>
                  <a:pt x="1132967" y="411374"/>
                </a:lnTo>
                <a:lnTo>
                  <a:pt x="1145154" y="405490"/>
                </a:lnTo>
                <a:lnTo>
                  <a:pt x="1147716" y="403860"/>
                </a:lnTo>
                <a:lnTo>
                  <a:pt x="1159151" y="394367"/>
                </a:lnTo>
                <a:lnTo>
                  <a:pt x="1167639" y="384875"/>
                </a:lnTo>
                <a:lnTo>
                  <a:pt x="1172100" y="376428"/>
                </a:lnTo>
                <a:lnTo>
                  <a:pt x="1175148" y="367284"/>
                </a:lnTo>
                <a:lnTo>
                  <a:pt x="1175148" y="361187"/>
                </a:lnTo>
                <a:lnTo>
                  <a:pt x="1170576" y="355091"/>
                </a:lnTo>
                <a:lnTo>
                  <a:pt x="1167528" y="348995"/>
                </a:lnTo>
                <a:lnTo>
                  <a:pt x="1159908" y="345948"/>
                </a:lnTo>
                <a:lnTo>
                  <a:pt x="1150764" y="345948"/>
                </a:lnTo>
                <a:lnTo>
                  <a:pt x="1141026" y="348292"/>
                </a:lnTo>
                <a:lnTo>
                  <a:pt x="1128636" y="352620"/>
                </a:lnTo>
                <a:lnTo>
                  <a:pt x="1117236" y="358140"/>
                </a:lnTo>
                <a:lnTo>
                  <a:pt x="1103400" y="364684"/>
                </a:lnTo>
                <a:lnTo>
                  <a:pt x="1092265" y="369131"/>
                </a:lnTo>
                <a:lnTo>
                  <a:pt x="1088280" y="370332"/>
                </a:lnTo>
                <a:lnTo>
                  <a:pt x="1080660" y="371855"/>
                </a:lnTo>
                <a:lnTo>
                  <a:pt x="1074564" y="371855"/>
                </a:lnTo>
                <a:lnTo>
                  <a:pt x="1068468" y="368808"/>
                </a:lnTo>
                <a:lnTo>
                  <a:pt x="1062372" y="367284"/>
                </a:lnTo>
                <a:close/>
              </a:path>
              <a:path w="1647588" h="1095755">
                <a:moveTo>
                  <a:pt x="1215913" y="234995"/>
                </a:moveTo>
                <a:lnTo>
                  <a:pt x="1211129" y="247440"/>
                </a:lnTo>
                <a:lnTo>
                  <a:pt x="1210200" y="251460"/>
                </a:lnTo>
                <a:lnTo>
                  <a:pt x="1208775" y="263508"/>
                </a:lnTo>
                <a:lnTo>
                  <a:pt x="1210161" y="275556"/>
                </a:lnTo>
                <a:lnTo>
                  <a:pt x="1214817" y="287604"/>
                </a:lnTo>
                <a:lnTo>
                  <a:pt x="1217820" y="292608"/>
                </a:lnTo>
                <a:lnTo>
                  <a:pt x="1226224" y="302711"/>
                </a:lnTo>
                <a:lnTo>
                  <a:pt x="1236755" y="310128"/>
                </a:lnTo>
                <a:lnTo>
                  <a:pt x="1248851" y="314858"/>
                </a:lnTo>
                <a:lnTo>
                  <a:pt x="1263970" y="316625"/>
                </a:lnTo>
                <a:lnTo>
                  <a:pt x="1276066" y="315054"/>
                </a:lnTo>
                <a:lnTo>
                  <a:pt x="1287844" y="310962"/>
                </a:lnTo>
                <a:lnTo>
                  <a:pt x="1294020" y="307848"/>
                </a:lnTo>
                <a:lnTo>
                  <a:pt x="1303857" y="299016"/>
                </a:lnTo>
                <a:lnTo>
                  <a:pt x="1311168" y="288831"/>
                </a:lnTo>
                <a:lnTo>
                  <a:pt x="1315951" y="276782"/>
                </a:lnTo>
                <a:lnTo>
                  <a:pt x="1316880" y="272795"/>
                </a:lnTo>
                <a:lnTo>
                  <a:pt x="1318305" y="259801"/>
                </a:lnTo>
                <a:lnTo>
                  <a:pt x="1316919" y="247590"/>
                </a:lnTo>
                <a:lnTo>
                  <a:pt x="1312263" y="236163"/>
                </a:lnTo>
                <a:lnTo>
                  <a:pt x="1309260" y="231648"/>
                </a:lnTo>
                <a:lnTo>
                  <a:pt x="1301057" y="221389"/>
                </a:lnTo>
                <a:lnTo>
                  <a:pt x="1290807" y="213372"/>
                </a:lnTo>
                <a:lnTo>
                  <a:pt x="1301479" y="205759"/>
                </a:lnTo>
                <a:lnTo>
                  <a:pt x="1311370" y="213779"/>
                </a:lnTo>
                <a:lnTo>
                  <a:pt x="1319928" y="224028"/>
                </a:lnTo>
                <a:lnTo>
                  <a:pt x="1326236" y="235963"/>
                </a:lnTo>
                <a:lnTo>
                  <a:pt x="1329969" y="247898"/>
                </a:lnTo>
                <a:lnTo>
                  <a:pt x="1331126" y="259834"/>
                </a:lnTo>
                <a:lnTo>
                  <a:pt x="1329709" y="271769"/>
                </a:lnTo>
                <a:lnTo>
                  <a:pt x="1325479" y="287231"/>
                </a:lnTo>
                <a:lnTo>
                  <a:pt x="1319387" y="298760"/>
                </a:lnTo>
                <a:lnTo>
                  <a:pt x="1311067" y="308634"/>
                </a:lnTo>
                <a:lnTo>
                  <a:pt x="1300795" y="316579"/>
                </a:lnTo>
                <a:lnTo>
                  <a:pt x="1288901" y="323368"/>
                </a:lnTo>
                <a:lnTo>
                  <a:pt x="1277161" y="327245"/>
                </a:lnTo>
                <a:lnTo>
                  <a:pt x="1264896" y="328751"/>
                </a:lnTo>
                <a:lnTo>
                  <a:pt x="1252106" y="328009"/>
                </a:lnTo>
                <a:lnTo>
                  <a:pt x="1237122" y="323427"/>
                </a:lnTo>
                <a:lnTo>
                  <a:pt x="1225946" y="317394"/>
                </a:lnTo>
                <a:lnTo>
                  <a:pt x="1216162" y="309424"/>
                </a:lnTo>
                <a:lnTo>
                  <a:pt x="1207631" y="299381"/>
                </a:lnTo>
                <a:lnTo>
                  <a:pt x="1201475" y="287596"/>
                </a:lnTo>
                <a:lnTo>
                  <a:pt x="1197711" y="275973"/>
                </a:lnTo>
                <a:lnTo>
                  <a:pt x="1196224" y="263835"/>
                </a:lnTo>
                <a:lnTo>
                  <a:pt x="1197382" y="251182"/>
                </a:lnTo>
                <a:lnTo>
                  <a:pt x="1201601" y="235709"/>
                </a:lnTo>
                <a:lnTo>
                  <a:pt x="1207693" y="224534"/>
                </a:lnTo>
                <a:lnTo>
                  <a:pt x="1216013" y="214749"/>
                </a:lnTo>
                <a:lnTo>
                  <a:pt x="1226286" y="206219"/>
                </a:lnTo>
                <a:lnTo>
                  <a:pt x="1233060" y="216408"/>
                </a:lnTo>
                <a:lnTo>
                  <a:pt x="1223223" y="224566"/>
                </a:lnTo>
                <a:lnTo>
                  <a:pt x="1215913" y="234995"/>
                </a:lnTo>
                <a:close/>
              </a:path>
              <a:path w="1647588" h="1095755">
                <a:moveTo>
                  <a:pt x="1226286" y="206219"/>
                </a:moveTo>
                <a:lnTo>
                  <a:pt x="1226964" y="205740"/>
                </a:lnTo>
                <a:lnTo>
                  <a:pt x="1238072" y="199432"/>
                </a:lnTo>
                <a:lnTo>
                  <a:pt x="1249695" y="195699"/>
                </a:lnTo>
                <a:lnTo>
                  <a:pt x="1261833" y="194541"/>
                </a:lnTo>
                <a:lnTo>
                  <a:pt x="1274486" y="195959"/>
                </a:lnTo>
                <a:lnTo>
                  <a:pt x="1277256" y="196595"/>
                </a:lnTo>
                <a:lnTo>
                  <a:pt x="1290156" y="200031"/>
                </a:lnTo>
                <a:lnTo>
                  <a:pt x="1301479" y="205759"/>
                </a:lnTo>
                <a:lnTo>
                  <a:pt x="1290807" y="213372"/>
                </a:lnTo>
                <a:lnTo>
                  <a:pt x="1279033" y="208122"/>
                </a:lnTo>
                <a:lnTo>
                  <a:pt x="1275732" y="207264"/>
                </a:lnTo>
                <a:lnTo>
                  <a:pt x="1262987" y="206811"/>
                </a:lnTo>
                <a:lnTo>
                  <a:pt x="1250777" y="208499"/>
                </a:lnTo>
                <a:lnTo>
                  <a:pt x="1238887" y="212971"/>
                </a:lnTo>
                <a:lnTo>
                  <a:pt x="1233060" y="216408"/>
                </a:lnTo>
                <a:lnTo>
                  <a:pt x="1226286" y="206219"/>
                </a:lnTo>
                <a:close/>
              </a:path>
              <a:path w="1647588" h="1095755">
                <a:moveTo>
                  <a:pt x="1372591" y="110207"/>
                </a:moveTo>
                <a:lnTo>
                  <a:pt x="1373268" y="109728"/>
                </a:lnTo>
                <a:lnTo>
                  <a:pt x="1384572" y="103420"/>
                </a:lnTo>
                <a:lnTo>
                  <a:pt x="1396540" y="99687"/>
                </a:lnTo>
                <a:lnTo>
                  <a:pt x="1408804" y="98529"/>
                </a:lnTo>
                <a:lnTo>
                  <a:pt x="1420998" y="99947"/>
                </a:lnTo>
                <a:lnTo>
                  <a:pt x="1436674" y="104019"/>
                </a:lnTo>
                <a:lnTo>
                  <a:pt x="1448355" y="109747"/>
                </a:lnTo>
                <a:lnTo>
                  <a:pt x="1458317" y="117767"/>
                </a:lnTo>
                <a:lnTo>
                  <a:pt x="1466232" y="128016"/>
                </a:lnTo>
                <a:lnTo>
                  <a:pt x="1472540" y="139123"/>
                </a:lnTo>
                <a:lnTo>
                  <a:pt x="1476273" y="150746"/>
                </a:lnTo>
                <a:lnTo>
                  <a:pt x="1477430" y="162884"/>
                </a:lnTo>
                <a:lnTo>
                  <a:pt x="1476013" y="175537"/>
                </a:lnTo>
                <a:lnTo>
                  <a:pt x="1471783" y="191010"/>
                </a:lnTo>
                <a:lnTo>
                  <a:pt x="1465691" y="202185"/>
                </a:lnTo>
                <a:lnTo>
                  <a:pt x="1457371" y="211970"/>
                </a:lnTo>
                <a:lnTo>
                  <a:pt x="1447099" y="220500"/>
                </a:lnTo>
                <a:lnTo>
                  <a:pt x="1435205" y="227356"/>
                </a:lnTo>
                <a:lnTo>
                  <a:pt x="1423465" y="231233"/>
                </a:lnTo>
                <a:lnTo>
                  <a:pt x="1411200" y="232739"/>
                </a:lnTo>
                <a:lnTo>
                  <a:pt x="1398410" y="231997"/>
                </a:lnTo>
                <a:lnTo>
                  <a:pt x="1383426" y="227415"/>
                </a:lnTo>
                <a:lnTo>
                  <a:pt x="1372251" y="221382"/>
                </a:lnTo>
                <a:lnTo>
                  <a:pt x="1362466" y="213413"/>
                </a:lnTo>
                <a:lnTo>
                  <a:pt x="1353935" y="203369"/>
                </a:lnTo>
                <a:lnTo>
                  <a:pt x="1347895" y="191375"/>
                </a:lnTo>
                <a:lnTo>
                  <a:pt x="1344470" y="179525"/>
                </a:lnTo>
                <a:lnTo>
                  <a:pt x="1343181" y="167140"/>
                </a:lnTo>
                <a:lnTo>
                  <a:pt x="1344028" y="154222"/>
                </a:lnTo>
                <a:lnTo>
                  <a:pt x="1348545" y="139697"/>
                </a:lnTo>
                <a:lnTo>
                  <a:pt x="1354578" y="128522"/>
                </a:lnTo>
                <a:lnTo>
                  <a:pt x="1362547" y="118737"/>
                </a:lnTo>
                <a:lnTo>
                  <a:pt x="1362561" y="138527"/>
                </a:lnTo>
                <a:lnTo>
                  <a:pt x="1357650" y="150631"/>
                </a:lnTo>
                <a:lnTo>
                  <a:pt x="1356504" y="155448"/>
                </a:lnTo>
                <a:lnTo>
                  <a:pt x="1355079" y="167496"/>
                </a:lnTo>
                <a:lnTo>
                  <a:pt x="1356465" y="179544"/>
                </a:lnTo>
                <a:lnTo>
                  <a:pt x="1361121" y="191592"/>
                </a:lnTo>
                <a:lnTo>
                  <a:pt x="1364124" y="196595"/>
                </a:lnTo>
                <a:lnTo>
                  <a:pt x="1372282" y="206432"/>
                </a:lnTo>
                <a:lnTo>
                  <a:pt x="1382712" y="213743"/>
                </a:lnTo>
                <a:lnTo>
                  <a:pt x="1395156" y="218527"/>
                </a:lnTo>
                <a:lnTo>
                  <a:pt x="1399176" y="219456"/>
                </a:lnTo>
                <a:lnTo>
                  <a:pt x="1411224" y="220603"/>
                </a:lnTo>
                <a:lnTo>
                  <a:pt x="1423272" y="218845"/>
                </a:lnTo>
                <a:lnTo>
                  <a:pt x="1435321" y="214410"/>
                </a:lnTo>
                <a:lnTo>
                  <a:pt x="1440324" y="211836"/>
                </a:lnTo>
                <a:lnTo>
                  <a:pt x="1450314" y="202908"/>
                </a:lnTo>
                <a:lnTo>
                  <a:pt x="1458204" y="192602"/>
                </a:lnTo>
                <a:lnTo>
                  <a:pt x="1463515" y="181161"/>
                </a:lnTo>
                <a:lnTo>
                  <a:pt x="1464708" y="176784"/>
                </a:lnTo>
                <a:lnTo>
                  <a:pt x="1465856" y="163789"/>
                </a:lnTo>
                <a:lnTo>
                  <a:pt x="1464097" y="151578"/>
                </a:lnTo>
                <a:lnTo>
                  <a:pt x="1459662" y="140150"/>
                </a:lnTo>
                <a:lnTo>
                  <a:pt x="1457088" y="135636"/>
                </a:lnTo>
                <a:lnTo>
                  <a:pt x="1448444" y="124975"/>
                </a:lnTo>
                <a:lnTo>
                  <a:pt x="1438510" y="117309"/>
                </a:lnTo>
                <a:lnTo>
                  <a:pt x="1426805" y="112397"/>
                </a:lnTo>
                <a:lnTo>
                  <a:pt x="1422036" y="111252"/>
                </a:lnTo>
                <a:lnTo>
                  <a:pt x="1409187" y="110137"/>
                </a:lnTo>
                <a:lnTo>
                  <a:pt x="1397103" y="112086"/>
                </a:lnTo>
                <a:lnTo>
                  <a:pt x="1385785" y="117100"/>
                </a:lnTo>
                <a:lnTo>
                  <a:pt x="1380888" y="120395"/>
                </a:lnTo>
                <a:lnTo>
                  <a:pt x="1372591" y="110207"/>
                </a:lnTo>
                <a:close/>
              </a:path>
              <a:path w="1647588" h="1095755">
                <a:moveTo>
                  <a:pt x="1372591" y="110207"/>
                </a:moveTo>
                <a:lnTo>
                  <a:pt x="1380888" y="120395"/>
                </a:lnTo>
                <a:lnTo>
                  <a:pt x="1370227" y="128368"/>
                </a:lnTo>
                <a:lnTo>
                  <a:pt x="1362561" y="138527"/>
                </a:lnTo>
                <a:lnTo>
                  <a:pt x="1362547" y="118737"/>
                </a:lnTo>
                <a:lnTo>
                  <a:pt x="1372591" y="110207"/>
                </a:lnTo>
                <a:close/>
              </a:path>
              <a:path w="1647588" h="1095755">
                <a:moveTo>
                  <a:pt x="1467756" y="54864"/>
                </a:moveTo>
                <a:lnTo>
                  <a:pt x="1469280" y="51816"/>
                </a:lnTo>
                <a:lnTo>
                  <a:pt x="1470804" y="50291"/>
                </a:lnTo>
                <a:lnTo>
                  <a:pt x="1490616" y="38099"/>
                </a:lnTo>
                <a:lnTo>
                  <a:pt x="1499760" y="53340"/>
                </a:lnTo>
                <a:lnTo>
                  <a:pt x="1503776" y="40165"/>
                </a:lnTo>
                <a:lnTo>
                  <a:pt x="1507792" y="28755"/>
                </a:lnTo>
                <a:lnTo>
                  <a:pt x="1508904" y="25908"/>
                </a:lnTo>
                <a:lnTo>
                  <a:pt x="1513476" y="19812"/>
                </a:lnTo>
                <a:lnTo>
                  <a:pt x="1518048" y="15240"/>
                </a:lnTo>
                <a:lnTo>
                  <a:pt x="1525668" y="9144"/>
                </a:lnTo>
                <a:lnTo>
                  <a:pt x="1537220" y="3642"/>
                </a:lnTo>
                <a:lnTo>
                  <a:pt x="1549895" y="1524"/>
                </a:lnTo>
                <a:lnTo>
                  <a:pt x="1550052" y="1524"/>
                </a:lnTo>
                <a:lnTo>
                  <a:pt x="1556148" y="0"/>
                </a:lnTo>
                <a:lnTo>
                  <a:pt x="1562244" y="1524"/>
                </a:lnTo>
                <a:lnTo>
                  <a:pt x="1569864" y="4572"/>
                </a:lnTo>
                <a:lnTo>
                  <a:pt x="1577484" y="7620"/>
                </a:lnTo>
                <a:lnTo>
                  <a:pt x="1583580" y="12191"/>
                </a:lnTo>
                <a:lnTo>
                  <a:pt x="1586628" y="18287"/>
                </a:lnTo>
                <a:lnTo>
                  <a:pt x="1627776" y="82295"/>
                </a:lnTo>
                <a:lnTo>
                  <a:pt x="1636920" y="76199"/>
                </a:lnTo>
                <a:lnTo>
                  <a:pt x="1639968" y="74676"/>
                </a:lnTo>
                <a:lnTo>
                  <a:pt x="1643016" y="74676"/>
                </a:lnTo>
                <a:lnTo>
                  <a:pt x="1646064" y="76199"/>
                </a:lnTo>
                <a:lnTo>
                  <a:pt x="1647588" y="79248"/>
                </a:lnTo>
                <a:lnTo>
                  <a:pt x="1647588" y="82295"/>
                </a:lnTo>
                <a:lnTo>
                  <a:pt x="1646064" y="85344"/>
                </a:lnTo>
                <a:lnTo>
                  <a:pt x="1643016" y="86868"/>
                </a:lnTo>
                <a:lnTo>
                  <a:pt x="1617108" y="103632"/>
                </a:lnTo>
                <a:lnTo>
                  <a:pt x="1614060" y="105156"/>
                </a:lnTo>
                <a:lnTo>
                  <a:pt x="1611012" y="106680"/>
                </a:lnTo>
                <a:lnTo>
                  <a:pt x="1607964" y="106680"/>
                </a:lnTo>
                <a:lnTo>
                  <a:pt x="1606440" y="103632"/>
                </a:lnTo>
                <a:lnTo>
                  <a:pt x="1604916" y="100584"/>
                </a:lnTo>
                <a:lnTo>
                  <a:pt x="1606440" y="97536"/>
                </a:lnTo>
                <a:lnTo>
                  <a:pt x="1609488" y="94487"/>
                </a:lnTo>
                <a:lnTo>
                  <a:pt x="1618632" y="88391"/>
                </a:lnTo>
                <a:lnTo>
                  <a:pt x="1577484" y="27432"/>
                </a:lnTo>
                <a:lnTo>
                  <a:pt x="1572912" y="19812"/>
                </a:lnTo>
                <a:lnTo>
                  <a:pt x="1566816" y="15240"/>
                </a:lnTo>
                <a:lnTo>
                  <a:pt x="1557672" y="13716"/>
                </a:lnTo>
                <a:lnTo>
                  <a:pt x="1546279" y="13706"/>
                </a:lnTo>
                <a:lnTo>
                  <a:pt x="1533834" y="18508"/>
                </a:lnTo>
                <a:lnTo>
                  <a:pt x="1525668" y="24384"/>
                </a:lnTo>
                <a:lnTo>
                  <a:pt x="1521096" y="28956"/>
                </a:lnTo>
                <a:lnTo>
                  <a:pt x="1518048" y="35052"/>
                </a:lnTo>
                <a:lnTo>
                  <a:pt x="1514748" y="44148"/>
                </a:lnTo>
                <a:lnTo>
                  <a:pt x="1511908" y="57313"/>
                </a:lnTo>
                <a:lnTo>
                  <a:pt x="1510428" y="68580"/>
                </a:lnTo>
                <a:lnTo>
                  <a:pt x="1551576" y="132587"/>
                </a:lnTo>
                <a:lnTo>
                  <a:pt x="1562244" y="124968"/>
                </a:lnTo>
                <a:lnTo>
                  <a:pt x="1565292" y="123444"/>
                </a:lnTo>
                <a:lnTo>
                  <a:pt x="1571388" y="123444"/>
                </a:lnTo>
                <a:lnTo>
                  <a:pt x="1574436" y="126491"/>
                </a:lnTo>
                <a:lnTo>
                  <a:pt x="1574436" y="129540"/>
                </a:lnTo>
                <a:lnTo>
                  <a:pt x="1572912" y="132587"/>
                </a:lnTo>
                <a:lnTo>
                  <a:pt x="1569864" y="135636"/>
                </a:lnTo>
                <a:lnTo>
                  <a:pt x="1536336" y="156972"/>
                </a:lnTo>
                <a:lnTo>
                  <a:pt x="1534812" y="158495"/>
                </a:lnTo>
                <a:lnTo>
                  <a:pt x="1528716" y="158495"/>
                </a:lnTo>
                <a:lnTo>
                  <a:pt x="1527192" y="155448"/>
                </a:lnTo>
                <a:lnTo>
                  <a:pt x="1525668" y="152399"/>
                </a:lnTo>
                <a:lnTo>
                  <a:pt x="1525668" y="149352"/>
                </a:lnTo>
                <a:lnTo>
                  <a:pt x="1527192" y="147828"/>
                </a:lnTo>
                <a:lnTo>
                  <a:pt x="1530240" y="146303"/>
                </a:lnTo>
                <a:lnTo>
                  <a:pt x="1540908" y="138684"/>
                </a:lnTo>
                <a:lnTo>
                  <a:pt x="1486044" y="54864"/>
                </a:lnTo>
                <a:lnTo>
                  <a:pt x="1478424" y="60960"/>
                </a:lnTo>
                <a:lnTo>
                  <a:pt x="1475376" y="62484"/>
                </a:lnTo>
                <a:lnTo>
                  <a:pt x="1469280" y="62484"/>
                </a:lnTo>
                <a:lnTo>
                  <a:pt x="1466232" y="59436"/>
                </a:lnTo>
                <a:lnTo>
                  <a:pt x="1466232" y="57912"/>
                </a:lnTo>
                <a:lnTo>
                  <a:pt x="1467756" y="54864"/>
                </a:lnTo>
                <a:close/>
              </a:path>
              <a:path w="1647588" h="1095755">
                <a:moveTo>
                  <a:pt x="647844" y="725424"/>
                </a:moveTo>
                <a:lnTo>
                  <a:pt x="650892" y="723900"/>
                </a:lnTo>
                <a:lnTo>
                  <a:pt x="661560" y="716279"/>
                </a:lnTo>
                <a:lnTo>
                  <a:pt x="606696" y="632460"/>
                </a:lnTo>
                <a:lnTo>
                  <a:pt x="599076" y="638555"/>
                </a:lnTo>
                <a:lnTo>
                  <a:pt x="596028" y="640079"/>
                </a:lnTo>
                <a:lnTo>
                  <a:pt x="592980" y="640079"/>
                </a:lnTo>
                <a:lnTo>
                  <a:pt x="589932" y="638555"/>
                </a:lnTo>
                <a:lnTo>
                  <a:pt x="588408" y="635508"/>
                </a:lnTo>
                <a:lnTo>
                  <a:pt x="588408" y="632460"/>
                </a:lnTo>
                <a:lnTo>
                  <a:pt x="589932" y="629412"/>
                </a:lnTo>
                <a:lnTo>
                  <a:pt x="591456" y="627887"/>
                </a:lnTo>
                <a:lnTo>
                  <a:pt x="611268" y="615695"/>
                </a:lnTo>
                <a:lnTo>
                  <a:pt x="620412" y="630936"/>
                </a:lnTo>
                <a:lnTo>
                  <a:pt x="624428" y="616635"/>
                </a:lnTo>
                <a:lnTo>
                  <a:pt x="628444" y="605862"/>
                </a:lnTo>
                <a:lnTo>
                  <a:pt x="634128" y="597408"/>
                </a:lnTo>
                <a:lnTo>
                  <a:pt x="640224" y="591312"/>
                </a:lnTo>
                <a:lnTo>
                  <a:pt x="646320" y="586739"/>
                </a:lnTo>
                <a:lnTo>
                  <a:pt x="658202" y="581138"/>
                </a:lnTo>
                <a:lnTo>
                  <a:pt x="670138" y="577711"/>
                </a:lnTo>
                <a:lnTo>
                  <a:pt x="670704" y="577595"/>
                </a:lnTo>
                <a:lnTo>
                  <a:pt x="676800" y="577595"/>
                </a:lnTo>
                <a:lnTo>
                  <a:pt x="682896" y="579120"/>
                </a:lnTo>
                <a:lnTo>
                  <a:pt x="690516" y="582168"/>
                </a:lnTo>
                <a:lnTo>
                  <a:pt x="698136" y="585216"/>
                </a:lnTo>
                <a:lnTo>
                  <a:pt x="704232" y="589787"/>
                </a:lnTo>
                <a:lnTo>
                  <a:pt x="707280" y="595884"/>
                </a:lnTo>
                <a:lnTo>
                  <a:pt x="749952" y="658368"/>
                </a:lnTo>
                <a:lnTo>
                  <a:pt x="757572" y="653795"/>
                </a:lnTo>
                <a:lnTo>
                  <a:pt x="760620" y="652271"/>
                </a:lnTo>
                <a:lnTo>
                  <a:pt x="763668" y="650747"/>
                </a:lnTo>
                <a:lnTo>
                  <a:pt x="766716" y="652271"/>
                </a:lnTo>
                <a:lnTo>
                  <a:pt x="768240" y="655320"/>
                </a:lnTo>
                <a:lnTo>
                  <a:pt x="768240" y="658368"/>
                </a:lnTo>
                <a:lnTo>
                  <a:pt x="766716" y="661416"/>
                </a:lnTo>
                <a:lnTo>
                  <a:pt x="765192" y="662939"/>
                </a:lnTo>
                <a:lnTo>
                  <a:pt x="737760" y="681228"/>
                </a:lnTo>
                <a:lnTo>
                  <a:pt x="734712" y="682752"/>
                </a:lnTo>
                <a:lnTo>
                  <a:pt x="728616" y="682752"/>
                </a:lnTo>
                <a:lnTo>
                  <a:pt x="725568" y="679703"/>
                </a:lnTo>
                <a:lnTo>
                  <a:pt x="725568" y="678179"/>
                </a:lnTo>
                <a:lnTo>
                  <a:pt x="727092" y="675132"/>
                </a:lnTo>
                <a:lnTo>
                  <a:pt x="728616" y="672084"/>
                </a:lnTo>
                <a:lnTo>
                  <a:pt x="730140" y="670560"/>
                </a:lnTo>
                <a:lnTo>
                  <a:pt x="739284" y="665987"/>
                </a:lnTo>
                <a:lnTo>
                  <a:pt x="698136" y="603503"/>
                </a:lnTo>
                <a:lnTo>
                  <a:pt x="693564" y="595884"/>
                </a:lnTo>
                <a:lnTo>
                  <a:pt x="687468" y="592836"/>
                </a:lnTo>
                <a:lnTo>
                  <a:pt x="678324" y="591312"/>
                </a:lnTo>
                <a:lnTo>
                  <a:pt x="666442" y="591433"/>
                </a:lnTo>
                <a:lnTo>
                  <a:pt x="654506" y="596965"/>
                </a:lnTo>
                <a:lnTo>
                  <a:pt x="653940" y="597408"/>
                </a:lnTo>
                <a:lnTo>
                  <a:pt x="646320" y="601979"/>
                </a:lnTo>
                <a:lnTo>
                  <a:pt x="641748" y="606552"/>
                </a:lnTo>
                <a:lnTo>
                  <a:pt x="638700" y="612647"/>
                </a:lnTo>
                <a:lnTo>
                  <a:pt x="635399" y="621351"/>
                </a:lnTo>
                <a:lnTo>
                  <a:pt x="632560" y="634257"/>
                </a:lnTo>
                <a:lnTo>
                  <a:pt x="631080" y="646176"/>
                </a:lnTo>
                <a:lnTo>
                  <a:pt x="672228" y="708660"/>
                </a:lnTo>
                <a:lnTo>
                  <a:pt x="684420" y="702563"/>
                </a:lnTo>
                <a:lnTo>
                  <a:pt x="687468" y="699516"/>
                </a:lnTo>
                <a:lnTo>
                  <a:pt x="690516" y="699516"/>
                </a:lnTo>
                <a:lnTo>
                  <a:pt x="693564" y="702563"/>
                </a:lnTo>
                <a:lnTo>
                  <a:pt x="695088" y="705612"/>
                </a:lnTo>
                <a:lnTo>
                  <a:pt x="693564" y="708660"/>
                </a:lnTo>
                <a:lnTo>
                  <a:pt x="690516" y="711708"/>
                </a:lnTo>
                <a:lnTo>
                  <a:pt x="656988" y="733044"/>
                </a:lnTo>
                <a:lnTo>
                  <a:pt x="655464" y="734568"/>
                </a:lnTo>
                <a:lnTo>
                  <a:pt x="652416" y="736092"/>
                </a:lnTo>
                <a:lnTo>
                  <a:pt x="649368" y="734568"/>
                </a:lnTo>
                <a:lnTo>
                  <a:pt x="646320" y="731520"/>
                </a:lnTo>
                <a:lnTo>
                  <a:pt x="646320" y="728471"/>
                </a:lnTo>
                <a:lnTo>
                  <a:pt x="647844" y="725424"/>
                </a:lnTo>
                <a:close/>
              </a:path>
              <a:path w="1647588" h="1095755">
                <a:moveTo>
                  <a:pt x="460392" y="714755"/>
                </a:moveTo>
                <a:lnTo>
                  <a:pt x="461916" y="713232"/>
                </a:lnTo>
                <a:lnTo>
                  <a:pt x="501540" y="687324"/>
                </a:lnTo>
                <a:lnTo>
                  <a:pt x="564024" y="780287"/>
                </a:lnTo>
                <a:lnTo>
                  <a:pt x="603648" y="754379"/>
                </a:lnTo>
                <a:lnTo>
                  <a:pt x="605172" y="752855"/>
                </a:lnTo>
                <a:lnTo>
                  <a:pt x="611268" y="752855"/>
                </a:lnTo>
                <a:lnTo>
                  <a:pt x="612792" y="755903"/>
                </a:lnTo>
                <a:lnTo>
                  <a:pt x="614316" y="757428"/>
                </a:lnTo>
                <a:lnTo>
                  <a:pt x="614316" y="760476"/>
                </a:lnTo>
                <a:lnTo>
                  <a:pt x="612792" y="763524"/>
                </a:lnTo>
                <a:lnTo>
                  <a:pt x="609744" y="765047"/>
                </a:lnTo>
                <a:lnTo>
                  <a:pt x="521352" y="822960"/>
                </a:lnTo>
                <a:lnTo>
                  <a:pt x="518304" y="824484"/>
                </a:lnTo>
                <a:lnTo>
                  <a:pt x="515256" y="826008"/>
                </a:lnTo>
                <a:lnTo>
                  <a:pt x="512208" y="824484"/>
                </a:lnTo>
                <a:lnTo>
                  <a:pt x="509160" y="821436"/>
                </a:lnTo>
                <a:lnTo>
                  <a:pt x="509160" y="818387"/>
                </a:lnTo>
                <a:lnTo>
                  <a:pt x="512208" y="815339"/>
                </a:lnTo>
                <a:lnTo>
                  <a:pt x="513732" y="813816"/>
                </a:lnTo>
                <a:lnTo>
                  <a:pt x="553356" y="787908"/>
                </a:lnTo>
                <a:lnTo>
                  <a:pt x="498492" y="704087"/>
                </a:lnTo>
                <a:lnTo>
                  <a:pt x="469536" y="722376"/>
                </a:lnTo>
                <a:lnTo>
                  <a:pt x="466488" y="723900"/>
                </a:lnTo>
                <a:lnTo>
                  <a:pt x="463440" y="725424"/>
                </a:lnTo>
                <a:lnTo>
                  <a:pt x="460392" y="723900"/>
                </a:lnTo>
                <a:lnTo>
                  <a:pt x="458868" y="720852"/>
                </a:lnTo>
                <a:lnTo>
                  <a:pt x="458868" y="717803"/>
                </a:lnTo>
                <a:lnTo>
                  <a:pt x="460392" y="714755"/>
                </a:lnTo>
                <a:close/>
              </a:path>
              <a:path w="1647588" h="1095755">
                <a:moveTo>
                  <a:pt x="2114" y="979995"/>
                </a:moveTo>
                <a:lnTo>
                  <a:pt x="5865" y="968630"/>
                </a:lnTo>
                <a:lnTo>
                  <a:pt x="12948" y="956440"/>
                </a:lnTo>
                <a:lnTo>
                  <a:pt x="21030" y="946854"/>
                </a:lnTo>
                <a:lnTo>
                  <a:pt x="30624" y="938784"/>
                </a:lnTo>
                <a:lnTo>
                  <a:pt x="41790" y="932714"/>
                </a:lnTo>
                <a:lnTo>
                  <a:pt x="53390" y="928567"/>
                </a:lnTo>
                <a:lnTo>
                  <a:pt x="65423" y="926531"/>
                </a:lnTo>
                <a:lnTo>
                  <a:pt x="77890" y="926795"/>
                </a:lnTo>
                <a:lnTo>
                  <a:pt x="85488" y="928116"/>
                </a:lnTo>
                <a:lnTo>
                  <a:pt x="80916" y="920495"/>
                </a:lnTo>
                <a:lnTo>
                  <a:pt x="79392" y="918971"/>
                </a:lnTo>
                <a:lnTo>
                  <a:pt x="77868" y="915924"/>
                </a:lnTo>
                <a:lnTo>
                  <a:pt x="79392" y="912876"/>
                </a:lnTo>
                <a:lnTo>
                  <a:pt x="82440" y="909828"/>
                </a:lnTo>
                <a:lnTo>
                  <a:pt x="85488" y="909828"/>
                </a:lnTo>
                <a:lnTo>
                  <a:pt x="88536" y="911352"/>
                </a:lnTo>
                <a:lnTo>
                  <a:pt x="91584" y="914400"/>
                </a:lnTo>
                <a:lnTo>
                  <a:pt x="109872" y="941832"/>
                </a:lnTo>
                <a:lnTo>
                  <a:pt x="111396" y="944879"/>
                </a:lnTo>
                <a:lnTo>
                  <a:pt x="111396" y="947928"/>
                </a:lnTo>
                <a:lnTo>
                  <a:pt x="109872" y="950976"/>
                </a:lnTo>
                <a:lnTo>
                  <a:pt x="106824" y="952500"/>
                </a:lnTo>
                <a:lnTo>
                  <a:pt x="103776" y="952500"/>
                </a:lnTo>
                <a:lnTo>
                  <a:pt x="100728" y="950976"/>
                </a:lnTo>
                <a:lnTo>
                  <a:pt x="99204" y="949452"/>
                </a:lnTo>
                <a:lnTo>
                  <a:pt x="94632" y="943355"/>
                </a:lnTo>
                <a:lnTo>
                  <a:pt x="87012" y="938784"/>
                </a:lnTo>
                <a:lnTo>
                  <a:pt x="63842" y="938746"/>
                </a:lnTo>
                <a:lnTo>
                  <a:pt x="51957" y="941689"/>
                </a:lnTo>
                <a:lnTo>
                  <a:pt x="40407" y="947894"/>
                </a:lnTo>
                <a:lnTo>
                  <a:pt x="38244" y="949452"/>
                </a:lnTo>
                <a:lnTo>
                  <a:pt x="28121" y="957289"/>
                </a:lnTo>
                <a:lnTo>
                  <a:pt x="20203" y="967331"/>
                </a:lnTo>
                <a:lnTo>
                  <a:pt x="19956" y="967739"/>
                </a:lnTo>
                <a:lnTo>
                  <a:pt x="15384" y="973836"/>
                </a:lnTo>
                <a:lnTo>
                  <a:pt x="13860" y="979932"/>
                </a:lnTo>
                <a:lnTo>
                  <a:pt x="13860" y="986028"/>
                </a:lnTo>
                <a:lnTo>
                  <a:pt x="12736" y="998119"/>
                </a:lnTo>
                <a:lnTo>
                  <a:pt x="13351" y="1010970"/>
                </a:lnTo>
                <a:lnTo>
                  <a:pt x="15384" y="1021079"/>
                </a:lnTo>
                <a:lnTo>
                  <a:pt x="18432" y="1028700"/>
                </a:lnTo>
                <a:lnTo>
                  <a:pt x="23004" y="1036320"/>
                </a:lnTo>
                <a:lnTo>
                  <a:pt x="35196" y="1053084"/>
                </a:lnTo>
                <a:lnTo>
                  <a:pt x="43016" y="1063257"/>
                </a:lnTo>
                <a:lnTo>
                  <a:pt x="52780" y="1071348"/>
                </a:lnTo>
                <a:lnTo>
                  <a:pt x="64217" y="1077494"/>
                </a:lnTo>
                <a:lnTo>
                  <a:pt x="77052" y="1081832"/>
                </a:lnTo>
                <a:lnTo>
                  <a:pt x="90346" y="1083395"/>
                </a:lnTo>
                <a:lnTo>
                  <a:pt x="102682" y="1082634"/>
                </a:lnTo>
                <a:lnTo>
                  <a:pt x="114738" y="1079336"/>
                </a:lnTo>
                <a:lnTo>
                  <a:pt x="126373" y="1073079"/>
                </a:lnTo>
                <a:lnTo>
                  <a:pt x="136926" y="1064725"/>
                </a:lnTo>
                <a:lnTo>
                  <a:pt x="144349" y="1054407"/>
                </a:lnTo>
                <a:lnTo>
                  <a:pt x="149670" y="1041942"/>
                </a:lnTo>
                <a:lnTo>
                  <a:pt x="152959" y="1029638"/>
                </a:lnTo>
                <a:lnTo>
                  <a:pt x="154068" y="1022603"/>
                </a:lnTo>
                <a:lnTo>
                  <a:pt x="154068" y="1019555"/>
                </a:lnTo>
                <a:lnTo>
                  <a:pt x="157116" y="1016508"/>
                </a:lnTo>
                <a:lnTo>
                  <a:pt x="163212" y="1016508"/>
                </a:lnTo>
                <a:lnTo>
                  <a:pt x="164736" y="1018032"/>
                </a:lnTo>
                <a:lnTo>
                  <a:pt x="166260" y="1021079"/>
                </a:lnTo>
                <a:lnTo>
                  <a:pt x="166260" y="1024128"/>
                </a:lnTo>
                <a:lnTo>
                  <a:pt x="164736" y="1030224"/>
                </a:lnTo>
                <a:lnTo>
                  <a:pt x="162286" y="1043345"/>
                </a:lnTo>
                <a:lnTo>
                  <a:pt x="158052" y="1055171"/>
                </a:lnTo>
                <a:lnTo>
                  <a:pt x="154068" y="1062228"/>
                </a:lnTo>
                <a:lnTo>
                  <a:pt x="146143" y="1072381"/>
                </a:lnTo>
                <a:lnTo>
                  <a:pt x="136855" y="1080658"/>
                </a:lnTo>
                <a:lnTo>
                  <a:pt x="132732" y="1083563"/>
                </a:lnTo>
                <a:lnTo>
                  <a:pt x="121659" y="1089233"/>
                </a:lnTo>
                <a:lnTo>
                  <a:pt x="109592" y="1093814"/>
                </a:lnTo>
                <a:lnTo>
                  <a:pt x="100728" y="1095755"/>
                </a:lnTo>
                <a:lnTo>
                  <a:pt x="82440" y="1095755"/>
                </a:lnTo>
                <a:lnTo>
                  <a:pt x="74820" y="1092708"/>
                </a:lnTo>
                <a:lnTo>
                  <a:pt x="65676" y="1089660"/>
                </a:lnTo>
                <a:lnTo>
                  <a:pt x="52321" y="1085131"/>
                </a:lnTo>
                <a:lnTo>
                  <a:pt x="42137" y="1079609"/>
                </a:lnTo>
                <a:lnTo>
                  <a:pt x="35196" y="1074420"/>
                </a:lnTo>
                <a:lnTo>
                  <a:pt x="30624" y="1068324"/>
                </a:lnTo>
                <a:lnTo>
                  <a:pt x="26052" y="1060703"/>
                </a:lnTo>
                <a:lnTo>
                  <a:pt x="12336" y="1040892"/>
                </a:lnTo>
                <a:lnTo>
                  <a:pt x="6674" y="1029817"/>
                </a:lnTo>
                <a:lnTo>
                  <a:pt x="2450" y="1018010"/>
                </a:lnTo>
                <a:lnTo>
                  <a:pt x="144" y="1005839"/>
                </a:lnTo>
                <a:lnTo>
                  <a:pt x="0" y="992606"/>
                </a:lnTo>
                <a:lnTo>
                  <a:pt x="2114" y="9799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67444" y="4044696"/>
            <a:ext cx="429767" cy="1600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231123" y="4296155"/>
            <a:ext cx="1524000" cy="19781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04172" y="5193653"/>
            <a:ext cx="2323732" cy="11820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solidFill>
                  <a:srgbClr val="0000FF"/>
                </a:solidFill>
                <a:latin typeface="Times New Roman"/>
                <a:cs typeface="Times New Roman"/>
              </a:rPr>
              <a:t>Standar </a:t>
            </a:r>
            <a:r>
              <a:rPr sz="1950" spc="194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terkini</a:t>
            </a:r>
            <a:endParaRPr sz="1950">
              <a:latin typeface="Times New Roman"/>
              <a:cs typeface="Times New Roman"/>
            </a:endParaRPr>
          </a:p>
          <a:p>
            <a:pPr marL="767076" marR="7702" indent="-301799">
              <a:lnSpc>
                <a:spcPts val="2242"/>
              </a:lnSpc>
              <a:spcBef>
                <a:spcPts val="24"/>
              </a:spcBef>
            </a:pP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yang </a:t>
            </a:r>
            <a:r>
              <a:rPr sz="1950" spc="5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be</a:t>
            </a:r>
            <a:r>
              <a:rPr sz="1950" spc="-19" dirty="0" smtClean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laku </a:t>
            </a:r>
            <a:endParaRPr sz="1950">
              <a:latin typeface="Times New Roman"/>
              <a:cs typeface="Times New Roman"/>
            </a:endParaRPr>
          </a:p>
          <a:p>
            <a:pPr marL="767076" marR="7702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adalah </a:t>
            </a:r>
            <a:r>
              <a:rPr sz="1950" spc="214" dirty="0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950" spc="-19" dirty="0" smtClean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NI</a:t>
            </a:r>
            <a:endParaRPr sz="1950">
              <a:latin typeface="Times New Roman"/>
              <a:cs typeface="Times New Roman"/>
            </a:endParaRPr>
          </a:p>
          <a:p>
            <a:pPr marL="916379" marR="1571">
              <a:lnSpc>
                <a:spcPct val="95825"/>
              </a:lnSpc>
              <a:spcBef>
                <a:spcPts val="134"/>
              </a:spcBef>
            </a:pPr>
            <a:r>
              <a:rPr sz="1950" dirty="0" smtClean="0">
                <a:solidFill>
                  <a:srgbClr val="0000FF"/>
                </a:solidFill>
                <a:latin typeface="Times New Roman"/>
                <a:cs typeface="Times New Roman"/>
              </a:rPr>
              <a:t>1726:20</a:t>
            </a:r>
            <a:r>
              <a:rPr sz="1950" spc="-19" dirty="0" smtClean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195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57969" y="6341606"/>
            <a:ext cx="957479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spc="0" dirty="0" smtClean="0">
                <a:latin typeface="Times New Roman"/>
                <a:cs typeface="Times New Roman"/>
              </a:rPr>
              <a:t>ASCE</a:t>
            </a:r>
            <a:r>
              <a:rPr sz="1300" spc="293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7-</a:t>
            </a:r>
            <a:r>
              <a:rPr sz="1300" spc="14" dirty="0" smtClean="0">
                <a:latin typeface="Times New Roman"/>
                <a:cs typeface="Times New Roman"/>
              </a:rPr>
              <a:t>1</a:t>
            </a:r>
            <a:r>
              <a:rPr sz="1300" spc="0" dirty="0" smtClean="0">
                <a:latin typeface="Times New Roman"/>
                <a:cs typeface="Times New Roman"/>
              </a:rPr>
              <a:t>6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58003" y="6359921"/>
            <a:ext cx="855218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spc="0" dirty="0" smtClean="0">
                <a:latin typeface="Times New Roman"/>
                <a:cs typeface="Times New Roman"/>
              </a:rPr>
              <a:t>UBC</a:t>
            </a:r>
            <a:r>
              <a:rPr sz="1300" spc="158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1997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13477" y="6358386"/>
            <a:ext cx="855218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IBC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2009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47893" y="6358386"/>
            <a:ext cx="957479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spc="0" dirty="0" smtClean="0">
                <a:latin typeface="Times New Roman"/>
                <a:cs typeface="Times New Roman"/>
              </a:rPr>
              <a:t>ASCE</a:t>
            </a:r>
            <a:r>
              <a:rPr sz="1300" spc="293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7-</a:t>
            </a:r>
            <a:r>
              <a:rPr sz="1300" spc="14" dirty="0" smtClean="0">
                <a:latin typeface="Times New Roman"/>
                <a:cs typeface="Times New Roman"/>
              </a:rPr>
              <a:t>1</a:t>
            </a:r>
            <a:r>
              <a:rPr sz="1300" spc="0" dirty="0" smtClean="0">
                <a:latin typeface="Times New Roman"/>
                <a:cs typeface="Times New Roman"/>
              </a:rPr>
              <a:t>0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147059" y="2516124"/>
            <a:ext cx="1278636" cy="19537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/>
          </a:p>
          <a:p>
            <a:pPr marL="290094" marR="304529" indent="5361" algn="ctr">
              <a:lnSpc>
                <a:spcPts val="574"/>
              </a:lnSpc>
              <a:spcBef>
                <a:spcPts val="2216"/>
              </a:spcBef>
            </a:pPr>
            <a:r>
              <a:rPr sz="500" spc="9" dirty="0" smtClean="0">
                <a:latin typeface="Times New Roman"/>
                <a:cs typeface="Times New Roman"/>
              </a:rPr>
              <a:t>S</a:t>
            </a:r>
            <a:r>
              <a:rPr sz="500" spc="0" dirty="0" smtClean="0">
                <a:latin typeface="Times New Roman"/>
                <a:cs typeface="Times New Roman"/>
              </a:rPr>
              <a:t>NI</a:t>
            </a:r>
            <a:r>
              <a:rPr sz="500" spc="17" dirty="0" smtClean="0">
                <a:latin typeface="Times New Roman"/>
                <a:cs typeface="Times New Roman"/>
              </a:rPr>
              <a:t> </a:t>
            </a:r>
            <a:r>
              <a:rPr sz="500" spc="4" dirty="0" smtClean="0">
                <a:latin typeface="Times New Roman"/>
                <a:cs typeface="Times New Roman"/>
              </a:rPr>
              <a:t>0</a:t>
            </a:r>
            <a:r>
              <a:rPr sz="500" spc="9" dirty="0" smtClean="0">
                <a:latin typeface="Times New Roman"/>
                <a:cs typeface="Times New Roman"/>
              </a:rPr>
              <a:t>3</a:t>
            </a:r>
            <a:r>
              <a:rPr sz="500" spc="4" dirty="0" smtClean="0">
                <a:latin typeface="Times New Roman"/>
                <a:cs typeface="Times New Roman"/>
              </a:rPr>
              <a:t>-172</a:t>
            </a:r>
            <a:r>
              <a:rPr sz="500" spc="9" dirty="0" smtClean="0">
                <a:latin typeface="Times New Roman"/>
                <a:cs typeface="Times New Roman"/>
              </a:rPr>
              <a:t>6</a:t>
            </a:r>
            <a:r>
              <a:rPr sz="500" spc="4" dirty="0" smtClean="0">
                <a:latin typeface="Times New Roman"/>
                <a:cs typeface="Times New Roman"/>
              </a:rPr>
              <a:t>-1</a:t>
            </a:r>
            <a:r>
              <a:rPr sz="500" spc="-4" dirty="0" smtClean="0">
                <a:latin typeface="Times New Roman"/>
                <a:cs typeface="Times New Roman"/>
              </a:rPr>
              <a:t>9</a:t>
            </a:r>
            <a:r>
              <a:rPr sz="500" spc="4" dirty="0" smtClean="0">
                <a:latin typeface="Times New Roman"/>
                <a:cs typeface="Times New Roman"/>
              </a:rPr>
              <a:t>89</a:t>
            </a:r>
            <a:r>
              <a:rPr sz="500" spc="0" dirty="0" smtClean="0">
                <a:latin typeface="Times New Roman"/>
                <a:cs typeface="Times New Roman"/>
              </a:rPr>
              <a:t>,</a:t>
            </a:r>
            <a:r>
              <a:rPr sz="500" spc="1" dirty="0" smtClean="0">
                <a:latin typeface="Times New Roman"/>
                <a:cs typeface="Times New Roman"/>
              </a:rPr>
              <a:t> </a:t>
            </a:r>
            <a:r>
              <a:rPr sz="500" spc="4" dirty="0" smtClean="0">
                <a:latin typeface="Times New Roman"/>
                <a:cs typeface="Times New Roman"/>
              </a:rPr>
              <a:t>“</a:t>
            </a:r>
            <a:r>
              <a:rPr sz="500" spc="0" dirty="0" smtClean="0">
                <a:latin typeface="Times New Roman"/>
                <a:cs typeface="Times New Roman"/>
              </a:rPr>
              <a:t>T</a:t>
            </a:r>
            <a:r>
              <a:rPr sz="500" spc="4" dirty="0" smtClean="0">
                <a:latin typeface="Times New Roman"/>
                <a:cs typeface="Times New Roman"/>
              </a:rPr>
              <a:t>a</a:t>
            </a:r>
            <a:r>
              <a:rPr sz="500" spc="-4" dirty="0" smtClean="0">
                <a:latin typeface="Times New Roman"/>
                <a:cs typeface="Times New Roman"/>
              </a:rPr>
              <a:t>t</a:t>
            </a:r>
            <a:r>
              <a:rPr sz="500" spc="0" dirty="0" smtClean="0">
                <a:latin typeface="Times New Roman"/>
                <a:cs typeface="Times New Roman"/>
              </a:rPr>
              <a:t>a</a:t>
            </a:r>
            <a:r>
              <a:rPr sz="500" spc="4" dirty="0" smtClean="0">
                <a:latin typeface="Times New Roman"/>
                <a:cs typeface="Times New Roman"/>
              </a:rPr>
              <a:t> </a:t>
            </a:r>
            <a:endParaRPr sz="500">
              <a:latin typeface="Times New Roman"/>
              <a:cs typeface="Times New Roman"/>
            </a:endParaRPr>
          </a:p>
          <a:p>
            <a:pPr marL="290094" marR="304529" algn="ctr">
              <a:lnSpc>
                <a:spcPts val="574"/>
              </a:lnSpc>
              <a:spcBef>
                <a:spcPts val="139"/>
              </a:spcBef>
            </a:pPr>
            <a:r>
              <a:rPr sz="500" spc="-4" dirty="0" smtClean="0">
                <a:latin typeface="Times New Roman"/>
                <a:cs typeface="Times New Roman"/>
              </a:rPr>
              <a:t>C</a:t>
            </a:r>
            <a:r>
              <a:rPr sz="500" spc="9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ra</a:t>
            </a:r>
            <a:r>
              <a:rPr sz="500" spc="88" dirty="0" smtClean="0">
                <a:latin typeface="Times New Roman"/>
                <a:cs typeface="Times New Roman"/>
              </a:rPr>
              <a:t> </a:t>
            </a:r>
            <a:r>
              <a:rPr sz="500" spc="4" dirty="0" smtClean="0">
                <a:latin typeface="Times New Roman"/>
                <a:cs typeface="Times New Roman"/>
              </a:rPr>
              <a:t>Pe</a:t>
            </a:r>
            <a:r>
              <a:rPr sz="500" spc="0" dirty="0" smtClean="0">
                <a:latin typeface="Times New Roman"/>
                <a:cs typeface="Times New Roman"/>
              </a:rPr>
              <a:t>r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nc</a:t>
            </a:r>
            <a:r>
              <a:rPr sz="500" spc="9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4" dirty="0" smtClean="0">
                <a:latin typeface="Times New Roman"/>
                <a:cs typeface="Times New Roman"/>
              </a:rPr>
              <a:t>aa</a:t>
            </a:r>
            <a:r>
              <a:rPr sz="500" spc="0" dirty="0" smtClean="0">
                <a:latin typeface="Times New Roman"/>
                <a:cs typeface="Times New Roman"/>
              </a:rPr>
              <a:t>n </a:t>
            </a:r>
            <a:endParaRPr sz="500">
              <a:latin typeface="Times New Roman"/>
              <a:cs typeface="Times New Roman"/>
            </a:endParaRPr>
          </a:p>
          <a:p>
            <a:pPr marL="290094" marR="304529" algn="ctr">
              <a:lnSpc>
                <a:spcPts val="574"/>
              </a:lnSpc>
              <a:spcBef>
                <a:spcPts val="139"/>
              </a:spcBef>
            </a:pPr>
            <a:r>
              <a:rPr sz="500" spc="0" dirty="0" smtClean="0">
                <a:latin typeface="Times New Roman"/>
                <a:cs typeface="Times New Roman"/>
              </a:rPr>
              <a:t>K</a:t>
            </a:r>
            <a:r>
              <a:rPr sz="500" spc="5" dirty="0" smtClean="0">
                <a:latin typeface="Times New Roman"/>
                <a:cs typeface="Times New Roman"/>
              </a:rPr>
              <a:t>e</a:t>
            </a:r>
            <a:r>
              <a:rPr sz="500" spc="-5" dirty="0" smtClean="0">
                <a:latin typeface="Times New Roman"/>
                <a:cs typeface="Times New Roman"/>
              </a:rPr>
              <a:t>t</a:t>
            </a:r>
            <a:r>
              <a:rPr sz="500" spc="5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h</a:t>
            </a:r>
            <a:r>
              <a:rPr sz="500" spc="10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5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-5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G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m</a:t>
            </a:r>
            <a:r>
              <a:rPr sz="500" spc="4" dirty="0" smtClean="0">
                <a:latin typeface="Times New Roman"/>
                <a:cs typeface="Times New Roman"/>
              </a:rPr>
              <a:t>p</a:t>
            </a:r>
            <a:r>
              <a:rPr sz="500" spc="0" dirty="0" smtClean="0">
                <a:latin typeface="Times New Roman"/>
                <a:cs typeface="Times New Roman"/>
              </a:rPr>
              <a:t>a</a:t>
            </a:r>
            <a:endParaRPr sz="500">
              <a:latin typeface="Times New Roman"/>
              <a:cs typeface="Times New Roman"/>
            </a:endParaRPr>
          </a:p>
          <a:p>
            <a:pPr marL="224850" marR="209241" algn="ctr">
              <a:lnSpc>
                <a:spcPct val="95825"/>
              </a:lnSpc>
              <a:spcBef>
                <a:spcPts val="139"/>
              </a:spcBef>
            </a:pPr>
            <a:r>
              <a:rPr sz="500" spc="0" dirty="0" smtClean="0">
                <a:latin typeface="Times New Roman"/>
                <a:cs typeface="Times New Roman"/>
              </a:rPr>
              <a:t>U</a:t>
            </a:r>
            <a:r>
              <a:rPr sz="500" spc="4" dirty="0" smtClean="0">
                <a:latin typeface="Times New Roman"/>
                <a:cs typeface="Times New Roman"/>
              </a:rPr>
              <a:t>n</a:t>
            </a:r>
            <a:r>
              <a:rPr sz="500" spc="-9" dirty="0" smtClean="0">
                <a:latin typeface="Times New Roman"/>
                <a:cs typeface="Times New Roman"/>
              </a:rPr>
              <a:t>t</a:t>
            </a:r>
            <a:r>
              <a:rPr sz="500" spc="4" dirty="0" smtClean="0">
                <a:latin typeface="Times New Roman"/>
                <a:cs typeface="Times New Roman"/>
              </a:rPr>
              <a:t>u</a:t>
            </a:r>
            <a:r>
              <a:rPr sz="500" spc="0" dirty="0" smtClean="0">
                <a:latin typeface="Times New Roman"/>
                <a:cs typeface="Times New Roman"/>
              </a:rPr>
              <a:t>k </a:t>
            </a:r>
            <a:r>
              <a:rPr sz="500" spc="26" dirty="0" smtClean="0">
                <a:latin typeface="Times New Roman"/>
                <a:cs typeface="Times New Roman"/>
              </a:rPr>
              <a:t> </a:t>
            </a:r>
            <a:r>
              <a:rPr sz="500" spc="-4" dirty="0" smtClean="0">
                <a:latin typeface="Times New Roman"/>
                <a:cs typeface="Times New Roman"/>
              </a:rPr>
              <a:t>R</a:t>
            </a:r>
            <a:r>
              <a:rPr sz="500" spc="4" dirty="0" smtClean="0">
                <a:latin typeface="Times New Roman"/>
                <a:cs typeface="Times New Roman"/>
              </a:rPr>
              <a:t>u</a:t>
            </a:r>
            <a:r>
              <a:rPr sz="500" spc="0" dirty="0" smtClean="0">
                <a:latin typeface="Times New Roman"/>
                <a:cs typeface="Times New Roman"/>
              </a:rPr>
              <a:t>m</a:t>
            </a:r>
            <a:r>
              <a:rPr sz="500" spc="4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h </a:t>
            </a:r>
            <a:r>
              <a:rPr sz="500" spc="20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d</a:t>
            </a:r>
            <a:r>
              <a:rPr sz="500" spc="9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99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G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d</a:t>
            </a:r>
            <a:r>
              <a:rPr sz="500" spc="4" dirty="0" smtClean="0">
                <a:latin typeface="Times New Roman"/>
                <a:cs typeface="Times New Roman"/>
              </a:rPr>
              <a:t>u</a:t>
            </a:r>
            <a:r>
              <a:rPr sz="500" spc="0" dirty="0" smtClean="0">
                <a:latin typeface="Times New Roman"/>
                <a:cs typeface="Times New Roman"/>
              </a:rPr>
              <a:t>ng</a:t>
            </a:r>
            <a:r>
              <a:rPr sz="500" spc="9" dirty="0" smtClean="0">
                <a:latin typeface="Times New Roman"/>
                <a:cs typeface="Times New Roman"/>
              </a:rPr>
              <a:t>”</a:t>
            </a:r>
            <a:r>
              <a:rPr sz="500" spc="0" dirty="0" smtClean="0">
                <a:latin typeface="Times New Roman"/>
                <a:cs typeface="Times New Roman"/>
              </a:rPr>
              <a:t>,</a:t>
            </a:r>
            <a:endParaRPr sz="500">
              <a:latin typeface="Times New Roman"/>
              <a:cs typeface="Times New Roman"/>
            </a:endParaRPr>
          </a:p>
          <a:p>
            <a:pPr marL="300734" marR="317132" algn="ctr">
              <a:lnSpc>
                <a:spcPts val="574"/>
              </a:lnSpc>
              <a:spcBef>
                <a:spcPts val="2520"/>
              </a:spcBef>
            </a:pPr>
            <a:r>
              <a:rPr sz="500" spc="0" dirty="0" smtClean="0">
                <a:latin typeface="Times New Roman"/>
                <a:cs typeface="Times New Roman"/>
              </a:rPr>
              <a:t>K</a:t>
            </a:r>
            <a:r>
              <a:rPr sz="500" spc="4" dirty="0" smtClean="0">
                <a:latin typeface="Times New Roman"/>
                <a:cs typeface="Times New Roman"/>
              </a:rPr>
              <a:t>an</a:t>
            </a:r>
            <a:r>
              <a:rPr sz="500" spc="-4" dirty="0" smtClean="0">
                <a:latin typeface="Times New Roman"/>
                <a:cs typeface="Times New Roman"/>
              </a:rPr>
              <a:t>to</a:t>
            </a:r>
            <a:r>
              <a:rPr sz="500" spc="0" dirty="0" smtClean="0">
                <a:latin typeface="Times New Roman"/>
                <a:cs typeface="Times New Roman"/>
              </a:rPr>
              <a:t>r </a:t>
            </a:r>
            <a:r>
              <a:rPr sz="500" spc="11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M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-4" dirty="0" smtClean="0">
                <a:latin typeface="Times New Roman"/>
                <a:cs typeface="Times New Roman"/>
              </a:rPr>
              <a:t>t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ri  N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g</a:t>
            </a:r>
            <a:r>
              <a:rPr sz="500" spc="4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ra </a:t>
            </a:r>
            <a:endParaRPr sz="500">
              <a:latin typeface="Times New Roman"/>
              <a:cs typeface="Times New Roman"/>
            </a:endParaRPr>
          </a:p>
          <a:p>
            <a:pPr marL="300734" marR="317132" algn="ctr">
              <a:lnSpc>
                <a:spcPts val="574"/>
              </a:lnSpc>
              <a:spcBef>
                <a:spcPts val="139"/>
              </a:spcBef>
            </a:pPr>
            <a:r>
              <a:rPr sz="500" spc="4" dirty="0" smtClean="0">
                <a:latin typeface="Times New Roman"/>
                <a:cs typeface="Times New Roman"/>
              </a:rPr>
              <a:t>Pe</a:t>
            </a:r>
            <a:r>
              <a:rPr sz="500" spc="0" dirty="0" smtClean="0">
                <a:latin typeface="Times New Roman"/>
                <a:cs typeface="Times New Roman"/>
              </a:rPr>
              <a:t>k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r</a:t>
            </a:r>
            <a:r>
              <a:rPr sz="500" spc="4" dirty="0" smtClean="0">
                <a:latin typeface="Times New Roman"/>
                <a:cs typeface="Times New Roman"/>
              </a:rPr>
              <a:t>jaa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-14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Um</a:t>
            </a:r>
            <a:r>
              <a:rPr sz="500" spc="4" dirty="0" smtClean="0">
                <a:latin typeface="Times New Roman"/>
                <a:cs typeface="Times New Roman"/>
              </a:rPr>
              <a:t>u</a:t>
            </a:r>
            <a:r>
              <a:rPr sz="500" spc="0" dirty="0" smtClean="0">
                <a:latin typeface="Times New Roman"/>
                <a:cs typeface="Times New Roman"/>
              </a:rPr>
              <a:t>m, </a:t>
            </a:r>
            <a:endParaRPr sz="500">
              <a:latin typeface="Times New Roman"/>
              <a:cs typeface="Times New Roman"/>
            </a:endParaRPr>
          </a:p>
          <a:p>
            <a:pPr marL="300734" marR="317132" algn="ctr">
              <a:lnSpc>
                <a:spcPts val="574"/>
              </a:lnSpc>
              <a:spcBef>
                <a:spcPts val="139"/>
              </a:spcBef>
            </a:pPr>
            <a:r>
              <a:rPr sz="500" spc="4" dirty="0" smtClean="0">
                <a:latin typeface="Times New Roman"/>
                <a:cs typeface="Times New Roman"/>
              </a:rPr>
              <a:t>D</a:t>
            </a:r>
            <a:r>
              <a:rPr sz="500" spc="0" dirty="0" smtClean="0">
                <a:latin typeface="Times New Roman"/>
                <a:cs typeface="Times New Roman"/>
              </a:rPr>
              <a:t>i</a:t>
            </a:r>
            <a:r>
              <a:rPr sz="500" spc="-4" dirty="0" smtClean="0">
                <a:latin typeface="Times New Roman"/>
                <a:cs typeface="Times New Roman"/>
              </a:rPr>
              <a:t>t.</a:t>
            </a:r>
            <a:r>
              <a:rPr sz="500" spc="0" dirty="0" smtClean="0">
                <a:latin typeface="Times New Roman"/>
                <a:cs typeface="Times New Roman"/>
              </a:rPr>
              <a:t>B</a:t>
            </a:r>
            <a:r>
              <a:rPr sz="500" spc="4" dirty="0" smtClean="0">
                <a:latin typeface="Times New Roman"/>
                <a:cs typeface="Times New Roman"/>
              </a:rPr>
              <a:t>i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-4" dirty="0" smtClean="0">
                <a:latin typeface="Times New Roman"/>
                <a:cs typeface="Times New Roman"/>
              </a:rPr>
              <a:t>t</a:t>
            </a:r>
            <a:r>
              <a:rPr sz="500" spc="4" dirty="0" smtClean="0">
                <a:latin typeface="Times New Roman"/>
                <a:cs typeface="Times New Roman"/>
              </a:rPr>
              <a:t>e</a:t>
            </a:r>
            <a:r>
              <a:rPr sz="500" spc="0" dirty="0" smtClean="0">
                <a:latin typeface="Times New Roman"/>
                <a:cs typeface="Times New Roman"/>
              </a:rPr>
              <a:t>k,</a:t>
            </a:r>
            <a:endParaRPr sz="500">
              <a:latin typeface="Times New Roman"/>
              <a:cs typeface="Times New Roman"/>
            </a:endParaRPr>
          </a:p>
          <a:p>
            <a:pPr marL="281235" marR="280946" algn="ctr">
              <a:lnSpc>
                <a:spcPct val="95825"/>
              </a:lnSpc>
              <a:spcBef>
                <a:spcPts val="139"/>
              </a:spcBef>
            </a:pPr>
            <a:r>
              <a:rPr sz="500" spc="4" dirty="0" smtClean="0">
                <a:latin typeface="Times New Roman"/>
                <a:cs typeface="Times New Roman"/>
              </a:rPr>
              <a:t>D</a:t>
            </a:r>
            <a:r>
              <a:rPr sz="500" spc="0" dirty="0" smtClean="0">
                <a:latin typeface="Times New Roman"/>
                <a:cs typeface="Times New Roman"/>
              </a:rPr>
              <a:t>i</a:t>
            </a:r>
            <a:r>
              <a:rPr sz="500" spc="-4" dirty="0" smtClean="0">
                <a:latin typeface="Times New Roman"/>
                <a:cs typeface="Times New Roman"/>
              </a:rPr>
              <a:t>t</a:t>
            </a:r>
            <a:r>
              <a:rPr sz="500" spc="4" dirty="0" smtClean="0">
                <a:latin typeface="Times New Roman"/>
                <a:cs typeface="Times New Roman"/>
              </a:rPr>
              <a:t>je</a:t>
            </a:r>
            <a:r>
              <a:rPr sz="500" spc="0" dirty="0" smtClean="0">
                <a:latin typeface="Times New Roman"/>
                <a:cs typeface="Times New Roman"/>
              </a:rPr>
              <a:t>n</a:t>
            </a:r>
            <a:r>
              <a:rPr sz="500" spc="-4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Ci</a:t>
            </a:r>
            <a:r>
              <a:rPr sz="500" spc="4" dirty="0" smtClean="0">
                <a:latin typeface="Times New Roman"/>
                <a:cs typeface="Times New Roman"/>
              </a:rPr>
              <a:t>p</a:t>
            </a:r>
            <a:r>
              <a:rPr sz="500" spc="-4" dirty="0" smtClean="0">
                <a:latin typeface="Times New Roman"/>
                <a:cs typeface="Times New Roman"/>
              </a:rPr>
              <a:t>t</a:t>
            </a:r>
            <a:r>
              <a:rPr sz="500" spc="0" dirty="0" smtClean="0">
                <a:latin typeface="Times New Roman"/>
                <a:cs typeface="Times New Roman"/>
              </a:rPr>
              <a:t>a</a:t>
            </a:r>
            <a:r>
              <a:rPr sz="500" spc="122" dirty="0" smtClean="0">
                <a:latin typeface="Times New Roman"/>
                <a:cs typeface="Times New Roman"/>
              </a:rPr>
              <a:t> </a:t>
            </a:r>
            <a:r>
              <a:rPr sz="500" spc="0" dirty="0" smtClean="0">
                <a:latin typeface="Times New Roman"/>
                <a:cs typeface="Times New Roman"/>
              </a:rPr>
              <a:t>K</a:t>
            </a:r>
            <a:r>
              <a:rPr sz="500" spc="4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ry</a:t>
            </a:r>
            <a:r>
              <a:rPr sz="500" spc="9" dirty="0" smtClean="0">
                <a:latin typeface="Times New Roman"/>
                <a:cs typeface="Times New Roman"/>
              </a:rPr>
              <a:t>a</a:t>
            </a:r>
            <a:r>
              <a:rPr sz="500" spc="0" dirty="0" smtClean="0">
                <a:latin typeface="Times New Roman"/>
                <a:cs typeface="Times New Roman"/>
              </a:rPr>
              <a:t>,</a:t>
            </a:r>
            <a:r>
              <a:rPr sz="500" spc="93" dirty="0" smtClean="0">
                <a:latin typeface="Times New Roman"/>
                <a:cs typeface="Times New Roman"/>
              </a:rPr>
              <a:t> </a:t>
            </a:r>
            <a:r>
              <a:rPr sz="500" spc="4" dirty="0" smtClean="0">
                <a:latin typeface="Times New Roman"/>
                <a:cs typeface="Times New Roman"/>
              </a:rPr>
              <a:t>199</a:t>
            </a:r>
            <a:r>
              <a:rPr sz="500" spc="0" dirty="0" smtClean="0">
                <a:latin typeface="Times New Roman"/>
                <a:cs typeface="Times New Roman"/>
              </a:rPr>
              <a:t>7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341376" y="2183892"/>
            <a:ext cx="3802380" cy="2279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03219" y="3270503"/>
            <a:ext cx="3979164" cy="2388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12535" y="4169664"/>
            <a:ext cx="4059935" cy="2435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13560" y="3576827"/>
            <a:ext cx="2833115" cy="626364"/>
          </a:xfrm>
          <a:custGeom>
            <a:avLst/>
            <a:gdLst/>
            <a:ahLst/>
            <a:cxnLst/>
            <a:rect l="l" t="t" r="r" b="b"/>
            <a:pathLst>
              <a:path w="2833115" h="626364">
                <a:moveTo>
                  <a:pt x="0" y="22859"/>
                </a:moveTo>
                <a:lnTo>
                  <a:pt x="4572" y="0"/>
                </a:lnTo>
                <a:lnTo>
                  <a:pt x="2769795" y="567148"/>
                </a:lnTo>
                <a:lnTo>
                  <a:pt x="2805683" y="576072"/>
                </a:lnTo>
                <a:lnTo>
                  <a:pt x="2807207" y="598932"/>
                </a:lnTo>
                <a:lnTo>
                  <a:pt x="2833115" y="592836"/>
                </a:lnTo>
                <a:lnTo>
                  <a:pt x="2737104" y="624839"/>
                </a:lnTo>
                <a:lnTo>
                  <a:pt x="2729483" y="626364"/>
                </a:lnTo>
                <a:lnTo>
                  <a:pt x="2723388" y="623316"/>
                </a:lnTo>
                <a:lnTo>
                  <a:pt x="2721863" y="617220"/>
                </a:lnTo>
                <a:lnTo>
                  <a:pt x="2718815" y="611124"/>
                </a:lnTo>
                <a:lnTo>
                  <a:pt x="2723388" y="605028"/>
                </a:lnTo>
                <a:lnTo>
                  <a:pt x="2729483" y="601980"/>
                </a:lnTo>
                <a:lnTo>
                  <a:pt x="2764328" y="590132"/>
                </a:lnTo>
                <a:lnTo>
                  <a:pt x="2802636" y="595884"/>
                </a:lnTo>
                <a:lnTo>
                  <a:pt x="2787182" y="582362"/>
                </a:lnTo>
                <a:lnTo>
                  <a:pt x="2764328" y="590132"/>
                </a:lnTo>
                <a:lnTo>
                  <a:pt x="0" y="22859"/>
                </a:lnTo>
                <a:close/>
              </a:path>
              <a:path w="2833115" h="626364">
                <a:moveTo>
                  <a:pt x="2740152" y="525780"/>
                </a:moveTo>
                <a:lnTo>
                  <a:pt x="2744723" y="519684"/>
                </a:lnTo>
                <a:lnTo>
                  <a:pt x="2752344" y="519684"/>
                </a:lnTo>
                <a:lnTo>
                  <a:pt x="2756915" y="524256"/>
                </a:lnTo>
                <a:lnTo>
                  <a:pt x="2833115" y="592836"/>
                </a:lnTo>
                <a:lnTo>
                  <a:pt x="2807207" y="598932"/>
                </a:lnTo>
                <a:lnTo>
                  <a:pt x="2813304" y="576072"/>
                </a:lnTo>
                <a:lnTo>
                  <a:pt x="2807207" y="598932"/>
                </a:lnTo>
                <a:lnTo>
                  <a:pt x="2805683" y="576072"/>
                </a:lnTo>
                <a:lnTo>
                  <a:pt x="2769795" y="567148"/>
                </a:lnTo>
                <a:lnTo>
                  <a:pt x="2741675" y="542543"/>
                </a:lnTo>
                <a:lnTo>
                  <a:pt x="2737104" y="537972"/>
                </a:lnTo>
                <a:lnTo>
                  <a:pt x="2735580" y="530352"/>
                </a:lnTo>
                <a:lnTo>
                  <a:pt x="2740152" y="525780"/>
                </a:lnTo>
                <a:close/>
              </a:path>
              <a:path w="2833115" h="626364">
                <a:moveTo>
                  <a:pt x="2802636" y="595884"/>
                </a:moveTo>
                <a:lnTo>
                  <a:pt x="2764328" y="590132"/>
                </a:lnTo>
                <a:lnTo>
                  <a:pt x="2787182" y="582362"/>
                </a:lnTo>
                <a:lnTo>
                  <a:pt x="2802636" y="595884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54095" y="4187951"/>
            <a:ext cx="3998975" cy="807720"/>
          </a:xfrm>
          <a:custGeom>
            <a:avLst/>
            <a:gdLst/>
            <a:ahLst/>
            <a:cxnLst/>
            <a:rect l="l" t="t" r="r" b="b"/>
            <a:pathLst>
              <a:path w="3998975" h="807720">
                <a:moveTo>
                  <a:pt x="0" y="22859"/>
                </a:moveTo>
                <a:lnTo>
                  <a:pt x="4572" y="0"/>
                </a:lnTo>
                <a:lnTo>
                  <a:pt x="3936603" y="747809"/>
                </a:lnTo>
                <a:lnTo>
                  <a:pt x="3973068" y="755904"/>
                </a:lnTo>
                <a:lnTo>
                  <a:pt x="3974591" y="778764"/>
                </a:lnTo>
                <a:lnTo>
                  <a:pt x="3998975" y="771143"/>
                </a:lnTo>
                <a:lnTo>
                  <a:pt x="3902963" y="804672"/>
                </a:lnTo>
                <a:lnTo>
                  <a:pt x="3896868" y="807720"/>
                </a:lnTo>
                <a:lnTo>
                  <a:pt x="3890772" y="804672"/>
                </a:lnTo>
                <a:lnTo>
                  <a:pt x="3887723" y="798575"/>
                </a:lnTo>
                <a:lnTo>
                  <a:pt x="3886199" y="792479"/>
                </a:lnTo>
                <a:lnTo>
                  <a:pt x="3889247" y="784860"/>
                </a:lnTo>
                <a:lnTo>
                  <a:pt x="3895344" y="783335"/>
                </a:lnTo>
                <a:lnTo>
                  <a:pt x="3931511" y="770570"/>
                </a:lnTo>
                <a:lnTo>
                  <a:pt x="3968496" y="775716"/>
                </a:lnTo>
                <a:lnTo>
                  <a:pt x="3953675" y="762748"/>
                </a:lnTo>
                <a:lnTo>
                  <a:pt x="3931511" y="770570"/>
                </a:lnTo>
                <a:lnTo>
                  <a:pt x="0" y="22859"/>
                </a:lnTo>
                <a:close/>
              </a:path>
              <a:path w="3998975" h="807720">
                <a:moveTo>
                  <a:pt x="3906012" y="705612"/>
                </a:moveTo>
                <a:lnTo>
                  <a:pt x="3910583" y="701039"/>
                </a:lnTo>
                <a:lnTo>
                  <a:pt x="3918204" y="699516"/>
                </a:lnTo>
                <a:lnTo>
                  <a:pt x="3922775" y="704087"/>
                </a:lnTo>
                <a:lnTo>
                  <a:pt x="3998975" y="771143"/>
                </a:lnTo>
                <a:lnTo>
                  <a:pt x="3974591" y="778764"/>
                </a:lnTo>
                <a:lnTo>
                  <a:pt x="3979163" y="755904"/>
                </a:lnTo>
                <a:lnTo>
                  <a:pt x="3974591" y="778764"/>
                </a:lnTo>
                <a:lnTo>
                  <a:pt x="3973068" y="755904"/>
                </a:lnTo>
                <a:lnTo>
                  <a:pt x="3936603" y="747809"/>
                </a:lnTo>
                <a:lnTo>
                  <a:pt x="3907536" y="722375"/>
                </a:lnTo>
                <a:lnTo>
                  <a:pt x="3901439" y="717804"/>
                </a:lnTo>
                <a:lnTo>
                  <a:pt x="3901439" y="710183"/>
                </a:lnTo>
                <a:lnTo>
                  <a:pt x="3906012" y="705612"/>
                </a:lnTo>
                <a:close/>
              </a:path>
              <a:path w="3998975" h="807720">
                <a:moveTo>
                  <a:pt x="3968496" y="775716"/>
                </a:moveTo>
                <a:lnTo>
                  <a:pt x="3931511" y="770570"/>
                </a:lnTo>
                <a:lnTo>
                  <a:pt x="3953675" y="762748"/>
                </a:lnTo>
                <a:lnTo>
                  <a:pt x="3968496" y="775716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1095" y="2313432"/>
            <a:ext cx="2375916" cy="553212"/>
          </a:xfrm>
          <a:custGeom>
            <a:avLst/>
            <a:gdLst/>
            <a:ahLst/>
            <a:cxnLst/>
            <a:rect l="l" t="t" r="r" b="b"/>
            <a:pathLst>
              <a:path w="2375916" h="553212">
                <a:moveTo>
                  <a:pt x="0" y="22859"/>
                </a:moveTo>
                <a:lnTo>
                  <a:pt x="6095" y="0"/>
                </a:lnTo>
                <a:lnTo>
                  <a:pt x="2313227" y="493744"/>
                </a:lnTo>
                <a:lnTo>
                  <a:pt x="2350008" y="502919"/>
                </a:lnTo>
                <a:lnTo>
                  <a:pt x="2350008" y="525780"/>
                </a:lnTo>
                <a:lnTo>
                  <a:pt x="2375916" y="518160"/>
                </a:lnTo>
                <a:lnTo>
                  <a:pt x="2278379" y="550163"/>
                </a:lnTo>
                <a:lnTo>
                  <a:pt x="2272283" y="553212"/>
                </a:lnTo>
                <a:lnTo>
                  <a:pt x="2266187" y="548639"/>
                </a:lnTo>
                <a:lnTo>
                  <a:pt x="2264663" y="542543"/>
                </a:lnTo>
                <a:lnTo>
                  <a:pt x="2261616" y="536448"/>
                </a:lnTo>
                <a:lnTo>
                  <a:pt x="2266187" y="530352"/>
                </a:lnTo>
                <a:lnTo>
                  <a:pt x="2272283" y="528828"/>
                </a:lnTo>
                <a:lnTo>
                  <a:pt x="2308242" y="516841"/>
                </a:lnTo>
                <a:lnTo>
                  <a:pt x="2345436" y="522732"/>
                </a:lnTo>
                <a:lnTo>
                  <a:pt x="2330607" y="509386"/>
                </a:lnTo>
                <a:lnTo>
                  <a:pt x="2308242" y="516841"/>
                </a:lnTo>
                <a:lnTo>
                  <a:pt x="0" y="22859"/>
                </a:lnTo>
                <a:close/>
              </a:path>
              <a:path w="2375916" h="553212">
                <a:moveTo>
                  <a:pt x="2284475" y="451104"/>
                </a:moveTo>
                <a:lnTo>
                  <a:pt x="2289047" y="446532"/>
                </a:lnTo>
                <a:lnTo>
                  <a:pt x="2295144" y="445008"/>
                </a:lnTo>
                <a:lnTo>
                  <a:pt x="2301240" y="449580"/>
                </a:lnTo>
                <a:lnTo>
                  <a:pt x="2375916" y="518160"/>
                </a:lnTo>
                <a:lnTo>
                  <a:pt x="2350008" y="525780"/>
                </a:lnTo>
                <a:lnTo>
                  <a:pt x="2356104" y="502919"/>
                </a:lnTo>
                <a:lnTo>
                  <a:pt x="2350008" y="525780"/>
                </a:lnTo>
                <a:lnTo>
                  <a:pt x="2350008" y="502919"/>
                </a:lnTo>
                <a:lnTo>
                  <a:pt x="2313227" y="493744"/>
                </a:lnTo>
                <a:lnTo>
                  <a:pt x="2284475" y="467867"/>
                </a:lnTo>
                <a:lnTo>
                  <a:pt x="2279904" y="463295"/>
                </a:lnTo>
                <a:lnTo>
                  <a:pt x="2279904" y="455676"/>
                </a:lnTo>
                <a:lnTo>
                  <a:pt x="2284475" y="451104"/>
                </a:lnTo>
                <a:close/>
              </a:path>
              <a:path w="2375916" h="553212">
                <a:moveTo>
                  <a:pt x="2345436" y="522732"/>
                </a:moveTo>
                <a:lnTo>
                  <a:pt x="2308242" y="516841"/>
                </a:lnTo>
                <a:lnTo>
                  <a:pt x="2330607" y="509386"/>
                </a:lnTo>
                <a:lnTo>
                  <a:pt x="2345436" y="522732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8633" y="1380034"/>
            <a:ext cx="4077168" cy="6137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491">
              <a:lnSpc>
                <a:spcPts val="2435"/>
              </a:lnSpc>
              <a:spcBef>
                <a:spcPts val="121"/>
              </a:spcBef>
            </a:pPr>
            <a:r>
              <a:rPr sz="3525" spc="4" baseline="-1233" dirty="0" smtClean="0">
                <a:latin typeface="Times New Roman"/>
                <a:cs typeface="Times New Roman"/>
              </a:rPr>
              <a:t>P</a:t>
            </a:r>
            <a:r>
              <a:rPr sz="3525" spc="-16" baseline="-1233" dirty="0" smtClean="0">
                <a:latin typeface="Times New Roman"/>
                <a:cs typeface="Times New Roman"/>
              </a:rPr>
              <a:t>E</a:t>
            </a:r>
            <a:r>
              <a:rPr sz="3525" spc="-29" baseline="-1233" dirty="0" smtClean="0">
                <a:latin typeface="Times New Roman"/>
                <a:cs typeface="Times New Roman"/>
              </a:rPr>
              <a:t>M</a:t>
            </a:r>
            <a:r>
              <a:rPr sz="3525" spc="-8" baseline="-1233" dirty="0" smtClean="0">
                <a:latin typeface="Times New Roman"/>
                <a:cs typeface="Times New Roman"/>
              </a:rPr>
              <a:t>B</a:t>
            </a:r>
            <a:r>
              <a:rPr sz="3525" spc="-50" baseline="-1233" dirty="0" smtClean="0">
                <a:latin typeface="Times New Roman"/>
                <a:cs typeface="Times New Roman"/>
              </a:rPr>
              <a:t>U</a:t>
            </a:r>
            <a:r>
              <a:rPr sz="3525" spc="-184" baseline="-1233" dirty="0" smtClean="0">
                <a:latin typeface="Times New Roman"/>
                <a:cs typeface="Times New Roman"/>
              </a:rPr>
              <a:t>A</a:t>
            </a:r>
            <a:r>
              <a:rPr sz="3525" spc="-167" baseline="-1233" dirty="0" smtClean="0">
                <a:latin typeface="Times New Roman"/>
                <a:cs typeface="Times New Roman"/>
              </a:rPr>
              <a:t>T</a:t>
            </a:r>
            <a:r>
              <a:rPr sz="3525" spc="-25" baseline="-1233" dirty="0" smtClean="0">
                <a:latin typeface="Times New Roman"/>
                <a:cs typeface="Times New Roman"/>
              </a:rPr>
              <a:t>A</a:t>
            </a:r>
            <a:r>
              <a:rPr sz="3525" spc="0" baseline="-1233" dirty="0" smtClean="0">
                <a:latin typeface="Times New Roman"/>
                <a:cs typeface="Times New Roman"/>
              </a:rPr>
              <a:t>N</a:t>
            </a:r>
            <a:r>
              <a:rPr sz="3525" spc="105" baseline="-1233" dirty="0" smtClean="0">
                <a:latin typeface="Times New Roman"/>
                <a:cs typeface="Times New Roman"/>
              </a:rPr>
              <a:t> </a:t>
            </a:r>
            <a:r>
              <a:rPr sz="3525" spc="-25" baseline="-1233" dirty="0" smtClean="0">
                <a:latin typeface="Times New Roman"/>
                <a:cs typeface="Times New Roman"/>
              </a:rPr>
              <a:t>R</a:t>
            </a:r>
            <a:r>
              <a:rPr sz="3525" spc="-16" baseline="-1233" dirty="0" smtClean="0">
                <a:latin typeface="Times New Roman"/>
                <a:cs typeface="Times New Roman"/>
              </a:rPr>
              <a:t>E</a:t>
            </a:r>
            <a:r>
              <a:rPr sz="3525" spc="-4" baseline="-1233" dirty="0" smtClean="0">
                <a:latin typeface="Times New Roman"/>
                <a:cs typeface="Times New Roman"/>
              </a:rPr>
              <a:t>S</a:t>
            </a:r>
            <a:r>
              <a:rPr sz="3525" spc="-12" baseline="-1233" dirty="0" smtClean="0">
                <a:latin typeface="Times New Roman"/>
                <a:cs typeface="Times New Roman"/>
              </a:rPr>
              <a:t>P</a:t>
            </a:r>
            <a:r>
              <a:rPr sz="3525" spc="-29" baseline="-1233" dirty="0" smtClean="0">
                <a:latin typeface="Times New Roman"/>
                <a:cs typeface="Times New Roman"/>
              </a:rPr>
              <a:t>O</a:t>
            </a:r>
            <a:r>
              <a:rPr sz="3525" spc="-16" baseline="-1233" dirty="0" smtClean="0">
                <a:latin typeface="Times New Roman"/>
                <a:cs typeface="Times New Roman"/>
              </a:rPr>
              <a:t>N</a:t>
            </a:r>
            <a:r>
              <a:rPr sz="3525" spc="0" baseline="-1233" dirty="0" smtClean="0">
                <a:latin typeface="Times New Roman"/>
                <a:cs typeface="Times New Roman"/>
              </a:rPr>
              <a:t>S</a:t>
            </a:r>
            <a:r>
              <a:rPr sz="3525" spc="166" baseline="-1233" dirty="0" smtClean="0">
                <a:latin typeface="Times New Roman"/>
                <a:cs typeface="Times New Roman"/>
              </a:rPr>
              <a:t> </a:t>
            </a:r>
            <a:r>
              <a:rPr sz="3525" spc="-4" baseline="-1233" dirty="0" smtClean="0">
                <a:latin typeface="Times New Roman"/>
                <a:cs typeface="Times New Roman"/>
              </a:rPr>
              <a:t>S</a:t>
            </a:r>
            <a:r>
              <a:rPr sz="3525" spc="-14" baseline="-1233" dirty="0" smtClean="0">
                <a:latin typeface="Times New Roman"/>
                <a:cs typeface="Times New Roman"/>
              </a:rPr>
              <a:t>P</a:t>
            </a:r>
            <a:r>
              <a:rPr sz="3525" spc="-44" baseline="-1233" dirty="0" smtClean="0">
                <a:latin typeface="Times New Roman"/>
                <a:cs typeface="Times New Roman"/>
              </a:rPr>
              <a:t>E</a:t>
            </a:r>
            <a:r>
              <a:rPr sz="3525" spc="9" baseline="-1233" dirty="0" smtClean="0">
                <a:latin typeface="Times New Roman"/>
                <a:cs typeface="Times New Roman"/>
              </a:rPr>
              <a:t>C</a:t>
            </a:r>
            <a:r>
              <a:rPr sz="3525" spc="-29" baseline="-1233" dirty="0" smtClean="0">
                <a:latin typeface="Times New Roman"/>
                <a:cs typeface="Times New Roman"/>
              </a:rPr>
              <a:t>T</a:t>
            </a:r>
            <a:r>
              <a:rPr sz="3525" spc="-4" baseline="-1233" dirty="0" smtClean="0">
                <a:latin typeface="Times New Roman"/>
                <a:cs typeface="Times New Roman"/>
              </a:rPr>
              <a:t>R</a:t>
            </a:r>
            <a:r>
              <a:rPr sz="3525" spc="0" baseline="-1233" dirty="0" smtClean="0">
                <a:latin typeface="Times New Roman"/>
                <a:cs typeface="Times New Roman"/>
              </a:rPr>
              <a:t>A</a:t>
            </a: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ts val="2335"/>
              </a:lnSpc>
            </a:pPr>
            <a:r>
              <a:rPr sz="3525" spc="0" baseline="1233" dirty="0" smtClean="0">
                <a:latin typeface="Times New Roman"/>
                <a:cs typeface="Times New Roman"/>
              </a:rPr>
              <a:t>Pada </a:t>
            </a:r>
            <a:r>
              <a:rPr sz="3525" spc="17" baseline="1233" dirty="0" smtClean="0">
                <a:latin typeface="Times New Roman"/>
                <a:cs typeface="Times New Roman"/>
              </a:rPr>
              <a:t> </a:t>
            </a:r>
            <a:r>
              <a:rPr sz="3525" spc="0" baseline="1233" dirty="0" smtClean="0">
                <a:latin typeface="Times New Roman"/>
                <a:cs typeface="Times New Roman"/>
              </a:rPr>
              <a:t>Peta </a:t>
            </a:r>
            <a:r>
              <a:rPr sz="3525" spc="259" baseline="1233" dirty="0" smtClean="0">
                <a:latin typeface="Times New Roman"/>
                <a:cs typeface="Times New Roman"/>
              </a:rPr>
              <a:t> </a:t>
            </a:r>
            <a:r>
              <a:rPr sz="3525" spc="0" baseline="1233" dirty="0" smtClean="0">
                <a:latin typeface="Times New Roman"/>
                <a:cs typeface="Times New Roman"/>
              </a:rPr>
              <a:t>Baha</a:t>
            </a:r>
            <a:r>
              <a:rPr sz="3525" spc="25" baseline="1233" dirty="0" smtClean="0">
                <a:latin typeface="Times New Roman"/>
                <a:cs typeface="Times New Roman"/>
              </a:rPr>
              <a:t>y</a:t>
            </a:r>
            <a:r>
              <a:rPr sz="3525" spc="0" baseline="1233" dirty="0" smtClean="0">
                <a:latin typeface="Times New Roman"/>
                <a:cs typeface="Times New Roman"/>
              </a:rPr>
              <a:t>a </a:t>
            </a:r>
            <a:r>
              <a:rPr sz="3525" spc="259" baseline="1233" dirty="0" smtClean="0">
                <a:latin typeface="Times New Roman"/>
                <a:cs typeface="Times New Roman"/>
              </a:rPr>
              <a:t> </a:t>
            </a:r>
            <a:r>
              <a:rPr sz="3525" spc="-25" baseline="1233" dirty="0" smtClean="0">
                <a:latin typeface="Times New Roman"/>
                <a:cs typeface="Times New Roman"/>
              </a:rPr>
              <a:t>G</a:t>
            </a:r>
            <a:r>
              <a:rPr sz="3525" spc="25" baseline="1233" dirty="0" smtClean="0">
                <a:latin typeface="Times New Roman"/>
                <a:cs typeface="Times New Roman"/>
              </a:rPr>
              <a:t>e</a:t>
            </a:r>
            <a:r>
              <a:rPr sz="3525" spc="0" baseline="1233" dirty="0" smtClean="0">
                <a:latin typeface="Times New Roman"/>
                <a:cs typeface="Times New Roman"/>
              </a:rPr>
              <a:t>mpa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16876" y="1665096"/>
            <a:ext cx="980719" cy="328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30"/>
              </a:lnSpc>
              <a:spcBef>
                <a:spcPts val="126"/>
              </a:spcBef>
            </a:pPr>
            <a:r>
              <a:rPr sz="2350" dirty="0" smtClean="0">
                <a:latin typeface="Times New Roman"/>
                <a:cs typeface="Times New Roman"/>
              </a:rPr>
              <a:t>Tahun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08670" y="1665096"/>
            <a:ext cx="801786" cy="328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30"/>
              </a:lnSpc>
              <a:spcBef>
                <a:spcPts val="126"/>
              </a:spcBef>
            </a:pPr>
            <a:r>
              <a:rPr sz="2350" dirty="0" smtClean="0">
                <a:latin typeface="Times New Roman"/>
                <a:cs typeface="Times New Roman"/>
              </a:rPr>
              <a:t>20</a:t>
            </a:r>
            <a:r>
              <a:rPr sz="2350" spc="25" dirty="0" smtClean="0">
                <a:latin typeface="Times New Roman"/>
                <a:cs typeface="Times New Roman"/>
              </a:rPr>
              <a:t>1</a:t>
            </a:r>
            <a:r>
              <a:rPr sz="2350" spc="0" dirty="0" smtClean="0">
                <a:latin typeface="Times New Roman"/>
                <a:cs typeface="Times New Roman"/>
              </a:rPr>
              <a:t>0</a:t>
            </a:r>
            <a:endParaRPr sz="23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348973" y="2729709"/>
            <a:ext cx="5497175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Puskim.</a:t>
            </a:r>
            <a:r>
              <a:rPr sz="1300" spc="14" dirty="0" smtClean="0">
                <a:latin typeface="Times New Roman"/>
                <a:cs typeface="Times New Roman"/>
              </a:rPr>
              <a:t>p</a:t>
            </a:r>
            <a:r>
              <a:rPr sz="1300" spc="0" dirty="0" smtClean="0">
                <a:latin typeface="Times New Roman"/>
                <a:cs typeface="Times New Roman"/>
              </a:rPr>
              <a:t>u.go.</a:t>
            </a:r>
            <a:r>
              <a:rPr sz="1300" spc="14" dirty="0" smtClean="0">
                <a:latin typeface="Times New Roman"/>
                <a:cs typeface="Times New Roman"/>
              </a:rPr>
              <a:t>id</a:t>
            </a:r>
            <a:r>
              <a:rPr sz="1300" spc="0" dirty="0" smtClean="0">
                <a:latin typeface="Times New Roman"/>
                <a:cs typeface="Times New Roman"/>
              </a:rPr>
              <a:t>/aplika</a:t>
            </a:r>
            <a:r>
              <a:rPr sz="1300" spc="14" dirty="0" smtClean="0">
                <a:latin typeface="Times New Roman"/>
                <a:cs typeface="Times New Roman"/>
              </a:rPr>
              <a:t>s</a:t>
            </a:r>
            <a:r>
              <a:rPr sz="1300" spc="0" dirty="0" smtClean="0">
                <a:latin typeface="Times New Roman"/>
                <a:cs typeface="Times New Roman"/>
              </a:rPr>
              <a:t>i/des</a:t>
            </a:r>
            <a:r>
              <a:rPr sz="1300" spc="1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in_spekt</a:t>
            </a:r>
            <a:r>
              <a:rPr sz="1300" spc="14" dirty="0" smtClean="0">
                <a:latin typeface="Times New Roman"/>
                <a:cs typeface="Times New Roman"/>
              </a:rPr>
              <a:t>r</a:t>
            </a:r>
            <a:r>
              <a:rPr sz="1300" spc="0" dirty="0" smtClean="0">
                <a:latin typeface="Times New Roman"/>
                <a:cs typeface="Times New Roman"/>
              </a:rPr>
              <a:t>a_ind</a:t>
            </a:r>
            <a:r>
              <a:rPr sz="1300" spc="14" dirty="0" smtClean="0">
                <a:latin typeface="Times New Roman"/>
                <a:cs typeface="Times New Roman"/>
              </a:rPr>
              <a:t>on</a:t>
            </a:r>
            <a:r>
              <a:rPr sz="1300" spc="0" dirty="0" smtClean="0">
                <a:latin typeface="Times New Roman"/>
                <a:cs typeface="Times New Roman"/>
              </a:rPr>
              <a:t>esia-20</a:t>
            </a:r>
            <a:r>
              <a:rPr sz="1300" spc="14" dirty="0" smtClean="0">
                <a:latin typeface="Times New Roman"/>
                <a:cs typeface="Times New Roman"/>
              </a:rPr>
              <a:t>1</a:t>
            </a:r>
            <a:r>
              <a:rPr sz="1300" spc="0" dirty="0" smtClean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/>
          <p:cNvSpPr/>
          <p:nvPr/>
        </p:nvSpPr>
        <p:spPr>
          <a:xfrm>
            <a:off x="6096000" y="1226819"/>
            <a:ext cx="3755135" cy="5321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89903" y="1234439"/>
            <a:ext cx="3755135" cy="5320283"/>
          </a:xfrm>
          <a:custGeom>
            <a:avLst/>
            <a:gdLst/>
            <a:ahLst/>
            <a:cxnLst/>
            <a:rect l="l" t="t" r="r" b="b"/>
            <a:pathLst>
              <a:path w="3755135" h="5320283">
                <a:moveTo>
                  <a:pt x="12191" y="5309615"/>
                </a:moveTo>
                <a:lnTo>
                  <a:pt x="3755135" y="5309615"/>
                </a:lnTo>
                <a:lnTo>
                  <a:pt x="3755135" y="5320283"/>
                </a:lnTo>
                <a:lnTo>
                  <a:pt x="12192" y="5320283"/>
                </a:lnTo>
                <a:lnTo>
                  <a:pt x="0" y="5309615"/>
                </a:lnTo>
                <a:lnTo>
                  <a:pt x="12191" y="0"/>
                </a:lnTo>
                <a:lnTo>
                  <a:pt x="12191" y="53096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79235" y="1211579"/>
            <a:ext cx="3777996" cy="5355336"/>
          </a:xfrm>
          <a:custGeom>
            <a:avLst/>
            <a:gdLst/>
            <a:ahLst/>
            <a:cxnLst/>
            <a:rect l="l" t="t" r="r" b="b"/>
            <a:pathLst>
              <a:path w="3777996" h="5355336">
                <a:moveTo>
                  <a:pt x="4572" y="0"/>
                </a:moveTo>
                <a:lnTo>
                  <a:pt x="3777996" y="0"/>
                </a:lnTo>
                <a:lnTo>
                  <a:pt x="3765803" y="12192"/>
                </a:lnTo>
                <a:lnTo>
                  <a:pt x="3777996" y="22860"/>
                </a:lnTo>
                <a:lnTo>
                  <a:pt x="3777996" y="5355336"/>
                </a:lnTo>
                <a:lnTo>
                  <a:pt x="10668" y="5355336"/>
                </a:lnTo>
                <a:lnTo>
                  <a:pt x="10668" y="22860"/>
                </a:lnTo>
                <a:lnTo>
                  <a:pt x="22859" y="12192"/>
                </a:lnTo>
                <a:lnTo>
                  <a:pt x="22859" y="22860"/>
                </a:lnTo>
                <a:lnTo>
                  <a:pt x="10668" y="5332475"/>
                </a:lnTo>
                <a:lnTo>
                  <a:pt x="22859" y="5343143"/>
                </a:lnTo>
                <a:lnTo>
                  <a:pt x="3765803" y="5343143"/>
                </a:lnTo>
                <a:lnTo>
                  <a:pt x="3765803" y="22859"/>
                </a:lnTo>
                <a:lnTo>
                  <a:pt x="22859" y="22860"/>
                </a:lnTo>
                <a:lnTo>
                  <a:pt x="22859" y="12192"/>
                </a:lnTo>
                <a:lnTo>
                  <a:pt x="10668" y="22860"/>
                </a:lnTo>
                <a:lnTo>
                  <a:pt x="10668" y="5355336"/>
                </a:lnTo>
                <a:lnTo>
                  <a:pt x="4572" y="5355336"/>
                </a:lnTo>
                <a:lnTo>
                  <a:pt x="0" y="5350763"/>
                </a:lnTo>
                <a:lnTo>
                  <a:pt x="0" y="4572"/>
                </a:lnTo>
                <a:lnTo>
                  <a:pt x="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845039" y="1211579"/>
            <a:ext cx="24384" cy="5355336"/>
          </a:xfrm>
          <a:custGeom>
            <a:avLst/>
            <a:gdLst/>
            <a:ahLst/>
            <a:cxnLst/>
            <a:rect l="l" t="t" r="r" b="b"/>
            <a:pathLst>
              <a:path w="24384" h="5355336">
                <a:moveTo>
                  <a:pt x="12192" y="5355336"/>
                </a:moveTo>
                <a:lnTo>
                  <a:pt x="12192" y="22860"/>
                </a:lnTo>
                <a:lnTo>
                  <a:pt x="0" y="12192"/>
                </a:lnTo>
                <a:lnTo>
                  <a:pt x="12192" y="0"/>
                </a:lnTo>
                <a:lnTo>
                  <a:pt x="18288" y="0"/>
                </a:lnTo>
                <a:lnTo>
                  <a:pt x="24384" y="4572"/>
                </a:lnTo>
                <a:lnTo>
                  <a:pt x="24384" y="5350763"/>
                </a:lnTo>
                <a:lnTo>
                  <a:pt x="18288" y="5355336"/>
                </a:lnTo>
                <a:lnTo>
                  <a:pt x="12192" y="5355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96000" y="1226819"/>
            <a:ext cx="3755135" cy="5321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89903" y="1234439"/>
            <a:ext cx="3755135" cy="5320283"/>
          </a:xfrm>
          <a:custGeom>
            <a:avLst/>
            <a:gdLst/>
            <a:ahLst/>
            <a:cxnLst/>
            <a:rect l="l" t="t" r="r" b="b"/>
            <a:pathLst>
              <a:path w="3755135" h="5320283">
                <a:moveTo>
                  <a:pt x="12191" y="5309615"/>
                </a:moveTo>
                <a:lnTo>
                  <a:pt x="3755135" y="5309615"/>
                </a:lnTo>
                <a:lnTo>
                  <a:pt x="3755135" y="5320283"/>
                </a:lnTo>
                <a:lnTo>
                  <a:pt x="12192" y="5320283"/>
                </a:lnTo>
                <a:lnTo>
                  <a:pt x="0" y="5309615"/>
                </a:lnTo>
                <a:lnTo>
                  <a:pt x="12191" y="0"/>
                </a:lnTo>
                <a:lnTo>
                  <a:pt x="12191" y="53096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79235" y="1211579"/>
            <a:ext cx="3777996" cy="5355336"/>
          </a:xfrm>
          <a:custGeom>
            <a:avLst/>
            <a:gdLst/>
            <a:ahLst/>
            <a:cxnLst/>
            <a:rect l="l" t="t" r="r" b="b"/>
            <a:pathLst>
              <a:path w="3777996" h="5355336">
                <a:moveTo>
                  <a:pt x="4572" y="0"/>
                </a:moveTo>
                <a:lnTo>
                  <a:pt x="3777996" y="0"/>
                </a:lnTo>
                <a:lnTo>
                  <a:pt x="3765803" y="12192"/>
                </a:lnTo>
                <a:lnTo>
                  <a:pt x="3777996" y="22860"/>
                </a:lnTo>
                <a:lnTo>
                  <a:pt x="3777996" y="5355336"/>
                </a:lnTo>
                <a:lnTo>
                  <a:pt x="10668" y="5355336"/>
                </a:lnTo>
                <a:lnTo>
                  <a:pt x="10668" y="22860"/>
                </a:lnTo>
                <a:lnTo>
                  <a:pt x="22859" y="12192"/>
                </a:lnTo>
                <a:lnTo>
                  <a:pt x="22859" y="22860"/>
                </a:lnTo>
                <a:lnTo>
                  <a:pt x="10668" y="5332475"/>
                </a:lnTo>
                <a:lnTo>
                  <a:pt x="22859" y="5343143"/>
                </a:lnTo>
                <a:lnTo>
                  <a:pt x="3765803" y="5343143"/>
                </a:lnTo>
                <a:lnTo>
                  <a:pt x="3765803" y="22859"/>
                </a:lnTo>
                <a:lnTo>
                  <a:pt x="22859" y="22860"/>
                </a:lnTo>
                <a:lnTo>
                  <a:pt x="22859" y="12192"/>
                </a:lnTo>
                <a:lnTo>
                  <a:pt x="10668" y="22860"/>
                </a:lnTo>
                <a:lnTo>
                  <a:pt x="10668" y="5355336"/>
                </a:lnTo>
                <a:lnTo>
                  <a:pt x="4572" y="5355336"/>
                </a:lnTo>
                <a:lnTo>
                  <a:pt x="0" y="5350763"/>
                </a:lnTo>
                <a:lnTo>
                  <a:pt x="0" y="4572"/>
                </a:lnTo>
                <a:lnTo>
                  <a:pt x="457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845039" y="1211579"/>
            <a:ext cx="24384" cy="5355336"/>
          </a:xfrm>
          <a:custGeom>
            <a:avLst/>
            <a:gdLst/>
            <a:ahLst/>
            <a:cxnLst/>
            <a:rect l="l" t="t" r="r" b="b"/>
            <a:pathLst>
              <a:path w="24384" h="5355336">
                <a:moveTo>
                  <a:pt x="12192" y="5355336"/>
                </a:moveTo>
                <a:lnTo>
                  <a:pt x="12192" y="22860"/>
                </a:lnTo>
                <a:lnTo>
                  <a:pt x="0" y="12192"/>
                </a:lnTo>
                <a:lnTo>
                  <a:pt x="12192" y="0"/>
                </a:lnTo>
                <a:lnTo>
                  <a:pt x="18288" y="0"/>
                </a:lnTo>
                <a:lnTo>
                  <a:pt x="24384" y="4572"/>
                </a:lnTo>
                <a:lnTo>
                  <a:pt x="24384" y="5350763"/>
                </a:lnTo>
                <a:lnTo>
                  <a:pt x="18288" y="5355336"/>
                </a:lnTo>
                <a:lnTo>
                  <a:pt x="12192" y="5355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44439" y="3442716"/>
            <a:ext cx="2241804" cy="21092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044439" y="3439668"/>
            <a:ext cx="2244851" cy="2115312"/>
          </a:xfrm>
          <a:custGeom>
            <a:avLst/>
            <a:gdLst/>
            <a:ahLst/>
            <a:cxnLst/>
            <a:rect l="l" t="t" r="r" b="b"/>
            <a:pathLst>
              <a:path w="2244851" h="2115312">
                <a:moveTo>
                  <a:pt x="7620" y="4572"/>
                </a:moveTo>
                <a:lnTo>
                  <a:pt x="7619" y="7620"/>
                </a:lnTo>
                <a:lnTo>
                  <a:pt x="3048" y="2107692"/>
                </a:lnTo>
                <a:lnTo>
                  <a:pt x="7620" y="2112263"/>
                </a:lnTo>
                <a:lnTo>
                  <a:pt x="2237232" y="2112263"/>
                </a:lnTo>
                <a:lnTo>
                  <a:pt x="2237232" y="7620"/>
                </a:lnTo>
                <a:lnTo>
                  <a:pt x="7619" y="7620"/>
                </a:lnTo>
                <a:lnTo>
                  <a:pt x="7620" y="4572"/>
                </a:lnTo>
                <a:lnTo>
                  <a:pt x="3048" y="7620"/>
                </a:lnTo>
                <a:lnTo>
                  <a:pt x="3048" y="2115312"/>
                </a:lnTo>
                <a:lnTo>
                  <a:pt x="0" y="2113788"/>
                </a:lnTo>
                <a:lnTo>
                  <a:pt x="0" y="1524"/>
                </a:lnTo>
                <a:lnTo>
                  <a:pt x="3048" y="0"/>
                </a:lnTo>
                <a:lnTo>
                  <a:pt x="2240279" y="0"/>
                </a:lnTo>
                <a:lnTo>
                  <a:pt x="2237232" y="4572"/>
                </a:lnTo>
                <a:lnTo>
                  <a:pt x="2240279" y="7620"/>
                </a:lnTo>
                <a:lnTo>
                  <a:pt x="2240279" y="2107692"/>
                </a:lnTo>
                <a:lnTo>
                  <a:pt x="2243328" y="0"/>
                </a:lnTo>
                <a:lnTo>
                  <a:pt x="2244851" y="1524"/>
                </a:lnTo>
                <a:lnTo>
                  <a:pt x="2244851" y="2112263"/>
                </a:lnTo>
                <a:lnTo>
                  <a:pt x="2243328" y="2115312"/>
                </a:lnTo>
                <a:lnTo>
                  <a:pt x="3048" y="2115312"/>
                </a:lnTo>
                <a:lnTo>
                  <a:pt x="3048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47487" y="3447288"/>
            <a:ext cx="2234184" cy="2104643"/>
          </a:xfrm>
          <a:custGeom>
            <a:avLst/>
            <a:gdLst/>
            <a:ahLst/>
            <a:cxnLst/>
            <a:rect l="l" t="t" r="r" b="b"/>
            <a:pathLst>
              <a:path w="2234184" h="2104643">
                <a:moveTo>
                  <a:pt x="4572" y="2100072"/>
                </a:moveTo>
                <a:lnTo>
                  <a:pt x="2234184" y="2100072"/>
                </a:lnTo>
                <a:lnTo>
                  <a:pt x="2234184" y="2104643"/>
                </a:lnTo>
                <a:lnTo>
                  <a:pt x="4571" y="2104643"/>
                </a:lnTo>
                <a:lnTo>
                  <a:pt x="0" y="2100072"/>
                </a:lnTo>
                <a:lnTo>
                  <a:pt x="4571" y="0"/>
                </a:lnTo>
                <a:lnTo>
                  <a:pt x="4572" y="21000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44439" y="34442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44439" y="3442716"/>
            <a:ext cx="2241804" cy="21092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44439" y="3439668"/>
            <a:ext cx="2244851" cy="2115312"/>
          </a:xfrm>
          <a:custGeom>
            <a:avLst/>
            <a:gdLst/>
            <a:ahLst/>
            <a:cxnLst/>
            <a:rect l="l" t="t" r="r" b="b"/>
            <a:pathLst>
              <a:path w="2244851" h="2115312">
                <a:moveTo>
                  <a:pt x="7620" y="4572"/>
                </a:moveTo>
                <a:lnTo>
                  <a:pt x="7619" y="7620"/>
                </a:lnTo>
                <a:lnTo>
                  <a:pt x="3048" y="2107692"/>
                </a:lnTo>
                <a:lnTo>
                  <a:pt x="7620" y="2112263"/>
                </a:lnTo>
                <a:lnTo>
                  <a:pt x="2237232" y="2112263"/>
                </a:lnTo>
                <a:lnTo>
                  <a:pt x="2237232" y="7620"/>
                </a:lnTo>
                <a:lnTo>
                  <a:pt x="7619" y="7620"/>
                </a:lnTo>
                <a:lnTo>
                  <a:pt x="7620" y="4572"/>
                </a:lnTo>
                <a:lnTo>
                  <a:pt x="3048" y="7620"/>
                </a:lnTo>
                <a:lnTo>
                  <a:pt x="3048" y="2115312"/>
                </a:lnTo>
                <a:lnTo>
                  <a:pt x="0" y="2113788"/>
                </a:lnTo>
                <a:lnTo>
                  <a:pt x="0" y="1524"/>
                </a:lnTo>
                <a:lnTo>
                  <a:pt x="3048" y="0"/>
                </a:lnTo>
                <a:lnTo>
                  <a:pt x="2240279" y="0"/>
                </a:lnTo>
                <a:lnTo>
                  <a:pt x="2237232" y="4572"/>
                </a:lnTo>
                <a:lnTo>
                  <a:pt x="2240279" y="7620"/>
                </a:lnTo>
                <a:lnTo>
                  <a:pt x="2240279" y="2107692"/>
                </a:lnTo>
                <a:lnTo>
                  <a:pt x="2243328" y="0"/>
                </a:lnTo>
                <a:lnTo>
                  <a:pt x="2244851" y="1524"/>
                </a:lnTo>
                <a:lnTo>
                  <a:pt x="2244851" y="2112263"/>
                </a:lnTo>
                <a:lnTo>
                  <a:pt x="2243328" y="2115312"/>
                </a:lnTo>
                <a:lnTo>
                  <a:pt x="3048" y="2115312"/>
                </a:lnTo>
                <a:lnTo>
                  <a:pt x="3048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047487" y="3447288"/>
            <a:ext cx="2234184" cy="2104643"/>
          </a:xfrm>
          <a:custGeom>
            <a:avLst/>
            <a:gdLst/>
            <a:ahLst/>
            <a:cxnLst/>
            <a:rect l="l" t="t" r="r" b="b"/>
            <a:pathLst>
              <a:path w="2234184" h="2104643">
                <a:moveTo>
                  <a:pt x="4572" y="2100072"/>
                </a:moveTo>
                <a:lnTo>
                  <a:pt x="2234184" y="2100072"/>
                </a:lnTo>
                <a:lnTo>
                  <a:pt x="2234184" y="2104643"/>
                </a:lnTo>
                <a:lnTo>
                  <a:pt x="4571" y="2104643"/>
                </a:lnTo>
                <a:lnTo>
                  <a:pt x="0" y="2100072"/>
                </a:lnTo>
                <a:lnTo>
                  <a:pt x="4571" y="0"/>
                </a:lnTo>
                <a:lnTo>
                  <a:pt x="4572" y="21000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44439" y="34442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80716" y="3442715"/>
            <a:ext cx="2282951" cy="21381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85288" y="3447288"/>
            <a:ext cx="2272283" cy="2130551"/>
          </a:xfrm>
          <a:custGeom>
            <a:avLst/>
            <a:gdLst/>
            <a:ahLst/>
            <a:cxnLst/>
            <a:rect l="l" t="t" r="r" b="b"/>
            <a:pathLst>
              <a:path w="2272283" h="2130551">
                <a:moveTo>
                  <a:pt x="3048" y="2127503"/>
                </a:moveTo>
                <a:lnTo>
                  <a:pt x="2272283" y="2127503"/>
                </a:lnTo>
                <a:lnTo>
                  <a:pt x="2272283" y="2130551"/>
                </a:lnTo>
                <a:lnTo>
                  <a:pt x="3047" y="2130551"/>
                </a:lnTo>
                <a:lnTo>
                  <a:pt x="0" y="2127503"/>
                </a:lnTo>
                <a:lnTo>
                  <a:pt x="3048" y="0"/>
                </a:lnTo>
                <a:lnTo>
                  <a:pt x="3048" y="212750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80716" y="3439668"/>
            <a:ext cx="2281428" cy="2142743"/>
          </a:xfrm>
          <a:custGeom>
            <a:avLst/>
            <a:gdLst/>
            <a:ahLst/>
            <a:cxnLst/>
            <a:rect l="l" t="t" r="r" b="b"/>
            <a:pathLst>
              <a:path w="2281428" h="2142743">
                <a:moveTo>
                  <a:pt x="1524" y="0"/>
                </a:moveTo>
                <a:lnTo>
                  <a:pt x="2281428" y="0"/>
                </a:lnTo>
                <a:lnTo>
                  <a:pt x="2276855" y="4572"/>
                </a:lnTo>
                <a:lnTo>
                  <a:pt x="2281428" y="7620"/>
                </a:lnTo>
                <a:lnTo>
                  <a:pt x="2281428" y="2142743"/>
                </a:lnTo>
                <a:lnTo>
                  <a:pt x="4572" y="2142743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2135123"/>
                </a:lnTo>
                <a:lnTo>
                  <a:pt x="7620" y="2138172"/>
                </a:lnTo>
                <a:lnTo>
                  <a:pt x="2276855" y="2138172"/>
                </a:lnTo>
                <a:lnTo>
                  <a:pt x="2276855" y="7619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2142743"/>
                </a:lnTo>
                <a:lnTo>
                  <a:pt x="1524" y="2142743"/>
                </a:lnTo>
                <a:lnTo>
                  <a:pt x="0" y="2141220"/>
                </a:lnTo>
                <a:lnTo>
                  <a:pt x="0" y="1524"/>
                </a:lnTo>
                <a:lnTo>
                  <a:pt x="15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80716" y="34442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80716" y="3442715"/>
            <a:ext cx="2282951" cy="213817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685288" y="3447288"/>
            <a:ext cx="2272283" cy="2130551"/>
          </a:xfrm>
          <a:custGeom>
            <a:avLst/>
            <a:gdLst/>
            <a:ahLst/>
            <a:cxnLst/>
            <a:rect l="l" t="t" r="r" b="b"/>
            <a:pathLst>
              <a:path w="2272283" h="2130551">
                <a:moveTo>
                  <a:pt x="3048" y="2127503"/>
                </a:moveTo>
                <a:lnTo>
                  <a:pt x="2272283" y="2127503"/>
                </a:lnTo>
                <a:lnTo>
                  <a:pt x="2272283" y="2130551"/>
                </a:lnTo>
                <a:lnTo>
                  <a:pt x="3047" y="2130551"/>
                </a:lnTo>
                <a:lnTo>
                  <a:pt x="0" y="2127503"/>
                </a:lnTo>
                <a:lnTo>
                  <a:pt x="3048" y="0"/>
                </a:lnTo>
                <a:lnTo>
                  <a:pt x="3048" y="212750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80716" y="3439668"/>
            <a:ext cx="2281428" cy="2142743"/>
          </a:xfrm>
          <a:custGeom>
            <a:avLst/>
            <a:gdLst/>
            <a:ahLst/>
            <a:cxnLst/>
            <a:rect l="l" t="t" r="r" b="b"/>
            <a:pathLst>
              <a:path w="2281428" h="2142743">
                <a:moveTo>
                  <a:pt x="1524" y="0"/>
                </a:moveTo>
                <a:lnTo>
                  <a:pt x="2281428" y="0"/>
                </a:lnTo>
                <a:lnTo>
                  <a:pt x="2276855" y="4572"/>
                </a:lnTo>
                <a:lnTo>
                  <a:pt x="2281428" y="7620"/>
                </a:lnTo>
                <a:lnTo>
                  <a:pt x="2281428" y="2142743"/>
                </a:lnTo>
                <a:lnTo>
                  <a:pt x="4572" y="2142743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2135123"/>
                </a:lnTo>
                <a:lnTo>
                  <a:pt x="7620" y="2138172"/>
                </a:lnTo>
                <a:lnTo>
                  <a:pt x="2276855" y="2138172"/>
                </a:lnTo>
                <a:lnTo>
                  <a:pt x="2276855" y="7619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2142743"/>
                </a:lnTo>
                <a:lnTo>
                  <a:pt x="1524" y="2142743"/>
                </a:lnTo>
                <a:lnTo>
                  <a:pt x="0" y="2141220"/>
                </a:lnTo>
                <a:lnTo>
                  <a:pt x="0" y="1524"/>
                </a:lnTo>
                <a:lnTo>
                  <a:pt x="15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80716" y="34442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1000" y="3454907"/>
            <a:ext cx="2229612" cy="21259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1000" y="3453384"/>
            <a:ext cx="2231136" cy="2129027"/>
          </a:xfrm>
          <a:custGeom>
            <a:avLst/>
            <a:gdLst/>
            <a:ahLst/>
            <a:cxnLst/>
            <a:rect l="l" t="t" r="r" b="b"/>
            <a:pathLst>
              <a:path w="2231136" h="2129027">
                <a:moveTo>
                  <a:pt x="7620" y="3048"/>
                </a:moveTo>
                <a:lnTo>
                  <a:pt x="7619" y="7620"/>
                </a:lnTo>
                <a:lnTo>
                  <a:pt x="3048" y="2121407"/>
                </a:lnTo>
                <a:lnTo>
                  <a:pt x="7620" y="2124456"/>
                </a:lnTo>
                <a:lnTo>
                  <a:pt x="2223516" y="2124456"/>
                </a:lnTo>
                <a:lnTo>
                  <a:pt x="2223516" y="7620"/>
                </a:lnTo>
                <a:lnTo>
                  <a:pt x="7619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2129027"/>
                </a:lnTo>
                <a:lnTo>
                  <a:pt x="0" y="2127503"/>
                </a:lnTo>
                <a:lnTo>
                  <a:pt x="0" y="3048"/>
                </a:lnTo>
                <a:lnTo>
                  <a:pt x="1524" y="0"/>
                </a:lnTo>
                <a:lnTo>
                  <a:pt x="2226563" y="0"/>
                </a:lnTo>
                <a:lnTo>
                  <a:pt x="2223516" y="3048"/>
                </a:lnTo>
                <a:lnTo>
                  <a:pt x="2226563" y="7620"/>
                </a:lnTo>
                <a:lnTo>
                  <a:pt x="2226563" y="2121407"/>
                </a:lnTo>
                <a:lnTo>
                  <a:pt x="2229612" y="0"/>
                </a:lnTo>
                <a:lnTo>
                  <a:pt x="2231136" y="3048"/>
                </a:lnTo>
                <a:lnTo>
                  <a:pt x="2231136" y="2127503"/>
                </a:lnTo>
                <a:lnTo>
                  <a:pt x="2229612" y="2129027"/>
                </a:lnTo>
                <a:lnTo>
                  <a:pt x="3048" y="2129027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4048" y="3461004"/>
            <a:ext cx="2220468" cy="2116836"/>
          </a:xfrm>
          <a:custGeom>
            <a:avLst/>
            <a:gdLst/>
            <a:ahLst/>
            <a:cxnLst/>
            <a:rect l="l" t="t" r="r" b="b"/>
            <a:pathLst>
              <a:path w="2220468" h="2116836">
                <a:moveTo>
                  <a:pt x="4571" y="2113787"/>
                </a:moveTo>
                <a:lnTo>
                  <a:pt x="2220468" y="2113787"/>
                </a:lnTo>
                <a:lnTo>
                  <a:pt x="2220468" y="2116836"/>
                </a:lnTo>
                <a:lnTo>
                  <a:pt x="4572" y="2116836"/>
                </a:lnTo>
                <a:lnTo>
                  <a:pt x="0" y="2113787"/>
                </a:lnTo>
                <a:lnTo>
                  <a:pt x="4571" y="0"/>
                </a:lnTo>
                <a:lnTo>
                  <a:pt x="4571" y="21137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1000" y="34564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1000" y="3454907"/>
            <a:ext cx="2229612" cy="21259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1000" y="3453384"/>
            <a:ext cx="2231136" cy="2129027"/>
          </a:xfrm>
          <a:custGeom>
            <a:avLst/>
            <a:gdLst/>
            <a:ahLst/>
            <a:cxnLst/>
            <a:rect l="l" t="t" r="r" b="b"/>
            <a:pathLst>
              <a:path w="2231136" h="2129027">
                <a:moveTo>
                  <a:pt x="7620" y="3048"/>
                </a:moveTo>
                <a:lnTo>
                  <a:pt x="7619" y="7620"/>
                </a:lnTo>
                <a:lnTo>
                  <a:pt x="3048" y="2121407"/>
                </a:lnTo>
                <a:lnTo>
                  <a:pt x="7620" y="2124456"/>
                </a:lnTo>
                <a:lnTo>
                  <a:pt x="2223516" y="2124456"/>
                </a:lnTo>
                <a:lnTo>
                  <a:pt x="2223516" y="7620"/>
                </a:lnTo>
                <a:lnTo>
                  <a:pt x="7619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2129027"/>
                </a:lnTo>
                <a:lnTo>
                  <a:pt x="0" y="2127503"/>
                </a:lnTo>
                <a:lnTo>
                  <a:pt x="0" y="3048"/>
                </a:lnTo>
                <a:lnTo>
                  <a:pt x="1524" y="0"/>
                </a:lnTo>
                <a:lnTo>
                  <a:pt x="2226563" y="0"/>
                </a:lnTo>
                <a:lnTo>
                  <a:pt x="2223516" y="3048"/>
                </a:lnTo>
                <a:lnTo>
                  <a:pt x="2226563" y="7620"/>
                </a:lnTo>
                <a:lnTo>
                  <a:pt x="2226563" y="2121407"/>
                </a:lnTo>
                <a:lnTo>
                  <a:pt x="2229612" y="0"/>
                </a:lnTo>
                <a:lnTo>
                  <a:pt x="2231136" y="3048"/>
                </a:lnTo>
                <a:lnTo>
                  <a:pt x="2231136" y="2127503"/>
                </a:lnTo>
                <a:lnTo>
                  <a:pt x="2229612" y="2129027"/>
                </a:lnTo>
                <a:lnTo>
                  <a:pt x="3048" y="2129027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4048" y="3461004"/>
            <a:ext cx="2220468" cy="2116836"/>
          </a:xfrm>
          <a:custGeom>
            <a:avLst/>
            <a:gdLst/>
            <a:ahLst/>
            <a:cxnLst/>
            <a:rect l="l" t="t" r="r" b="b"/>
            <a:pathLst>
              <a:path w="2220468" h="2116836">
                <a:moveTo>
                  <a:pt x="4571" y="2113787"/>
                </a:moveTo>
                <a:lnTo>
                  <a:pt x="2220468" y="2113787"/>
                </a:lnTo>
                <a:lnTo>
                  <a:pt x="2220468" y="2116836"/>
                </a:lnTo>
                <a:lnTo>
                  <a:pt x="4572" y="2116836"/>
                </a:lnTo>
                <a:lnTo>
                  <a:pt x="0" y="2113787"/>
                </a:lnTo>
                <a:lnTo>
                  <a:pt x="4571" y="0"/>
                </a:lnTo>
                <a:lnTo>
                  <a:pt x="4571" y="211378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345643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1121" y="1862118"/>
            <a:ext cx="2090727" cy="5995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63" marR="50292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ta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Ca</a:t>
            </a:r>
            <a:r>
              <a:rPr sz="1450" spc="-14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650" dirty="0" smtClean="0">
                <a:latin typeface="Times New Roman"/>
                <a:cs typeface="Times New Roman"/>
              </a:rPr>
              <a:t>PENYUS</a:t>
            </a:r>
            <a:r>
              <a:rPr sz="2650" spc="25" dirty="0" smtClean="0">
                <a:latin typeface="Times New Roman"/>
                <a:cs typeface="Times New Roman"/>
              </a:rPr>
              <a:t>U</a:t>
            </a:r>
            <a:r>
              <a:rPr sz="2650" spc="0" dirty="0" smtClean="0">
                <a:latin typeface="Times New Roman"/>
                <a:cs typeface="Times New Roman"/>
              </a:rPr>
              <a:t>NAN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7324" y="2100978"/>
            <a:ext cx="883717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PE</a:t>
            </a:r>
            <a:r>
              <a:rPr sz="2650" spc="25" dirty="0" smtClean="0">
                <a:latin typeface="Times New Roman"/>
                <a:cs typeface="Times New Roman"/>
              </a:rPr>
              <a:t>T</a:t>
            </a:r>
            <a:r>
              <a:rPr sz="2650" spc="0" dirty="0" smtClean="0">
                <a:latin typeface="Times New Roman"/>
                <a:cs typeface="Times New Roman"/>
              </a:rPr>
              <a:t>A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76518" y="2100978"/>
            <a:ext cx="2291895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MIKR</a:t>
            </a:r>
            <a:r>
              <a:rPr sz="2650" spc="25" dirty="0" smtClean="0">
                <a:latin typeface="Times New Roman"/>
                <a:cs typeface="Times New Roman"/>
              </a:rPr>
              <a:t>O</a:t>
            </a:r>
            <a:r>
              <a:rPr sz="2650" spc="0" dirty="0" smtClean="0">
                <a:latin typeface="Times New Roman"/>
                <a:cs typeface="Times New Roman"/>
              </a:rPr>
              <a:t>ZANASI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97242" y="2100978"/>
            <a:ext cx="1081533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GEMPA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51184" y="2491608"/>
            <a:ext cx="2421620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U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tuk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ala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-14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e</a:t>
            </a:r>
            <a:r>
              <a:rPr sz="1450" spc="-14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ko</a:t>
            </a:r>
            <a:r>
              <a:rPr sz="1450" spc="-14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aan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35863" y="2183891"/>
            <a:ext cx="4424172" cy="31592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31664" y="2383536"/>
            <a:ext cx="4821935" cy="3081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65732" y="3633215"/>
            <a:ext cx="3448811" cy="94488"/>
          </a:xfrm>
          <a:custGeom>
            <a:avLst/>
            <a:gdLst/>
            <a:ahLst/>
            <a:cxnLst/>
            <a:rect l="l" t="t" r="r" b="b"/>
            <a:pathLst>
              <a:path w="3448811" h="94487">
                <a:moveTo>
                  <a:pt x="3371088" y="32003"/>
                </a:moveTo>
                <a:lnTo>
                  <a:pt x="3354324" y="32003"/>
                </a:lnTo>
                <a:lnTo>
                  <a:pt x="3354324" y="0"/>
                </a:lnTo>
                <a:lnTo>
                  <a:pt x="3448811" y="47243"/>
                </a:lnTo>
                <a:lnTo>
                  <a:pt x="3371088" y="32003"/>
                </a:lnTo>
                <a:close/>
              </a:path>
              <a:path w="3448811" h="94487">
                <a:moveTo>
                  <a:pt x="3371088" y="62483"/>
                </a:moveTo>
                <a:lnTo>
                  <a:pt x="3354324" y="94487"/>
                </a:lnTo>
                <a:lnTo>
                  <a:pt x="3354324" y="62484"/>
                </a:lnTo>
                <a:lnTo>
                  <a:pt x="3371088" y="62483"/>
                </a:lnTo>
                <a:close/>
              </a:path>
              <a:path w="3448811" h="94487">
                <a:moveTo>
                  <a:pt x="0" y="62483"/>
                </a:moveTo>
                <a:lnTo>
                  <a:pt x="0" y="32003"/>
                </a:lnTo>
                <a:lnTo>
                  <a:pt x="3371088" y="32003"/>
                </a:lnTo>
                <a:lnTo>
                  <a:pt x="3448811" y="47243"/>
                </a:lnTo>
                <a:lnTo>
                  <a:pt x="3354324" y="94487"/>
                </a:lnTo>
                <a:lnTo>
                  <a:pt x="3371088" y="62483"/>
                </a:lnTo>
                <a:lnTo>
                  <a:pt x="0" y="624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5178060" y="5515231"/>
            <a:ext cx="3000455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9" dirty="0" smtClean="0">
                <a:latin typeface="Times New Roman"/>
                <a:cs typeface="Times New Roman"/>
              </a:rPr>
              <a:t>(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-4" dirty="0" smtClean="0">
                <a:latin typeface="Times New Roman"/>
                <a:cs typeface="Times New Roman"/>
              </a:rPr>
              <a:t>u</a:t>
            </a:r>
            <a:r>
              <a:rPr sz="1450" spc="4" dirty="0" smtClean="0">
                <a:latin typeface="Times New Roman"/>
                <a:cs typeface="Times New Roman"/>
              </a:rPr>
              <a:t>m</a:t>
            </a:r>
            <a:r>
              <a:rPr sz="1450" spc="-4" dirty="0" smtClean="0">
                <a:latin typeface="Times New Roman"/>
                <a:cs typeface="Times New Roman"/>
              </a:rPr>
              <a:t>b</a:t>
            </a:r>
            <a:r>
              <a:rPr sz="1450" spc="4" dirty="0" smtClean="0">
                <a:latin typeface="Times New Roman"/>
                <a:cs typeface="Times New Roman"/>
              </a:rPr>
              <a:t>er</a:t>
            </a:r>
            <a:r>
              <a:rPr sz="1450" spc="0" dirty="0" smtClean="0">
                <a:latin typeface="Times New Roman"/>
                <a:cs typeface="Times New Roman"/>
              </a:rPr>
              <a:t>:</a:t>
            </a:r>
            <a:r>
              <a:rPr sz="1450" spc="102" dirty="0" smtClean="0">
                <a:latin typeface="Times New Roman"/>
                <a:cs typeface="Times New Roman"/>
              </a:rPr>
              <a:t> </a:t>
            </a:r>
            <a:r>
              <a:rPr sz="1450" spc="-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im</a:t>
            </a:r>
            <a:r>
              <a:rPr sz="1450" spc="15" dirty="0" smtClean="0">
                <a:latin typeface="Times New Roman"/>
                <a:cs typeface="Times New Roman"/>
              </a:rPr>
              <a:t> </a:t>
            </a:r>
            <a:r>
              <a:rPr sz="1450" spc="9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9" dirty="0" smtClean="0">
                <a:latin typeface="Times New Roman"/>
                <a:cs typeface="Times New Roman"/>
              </a:rPr>
              <a:t>k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-39" dirty="0" smtClean="0">
                <a:latin typeface="Times New Roman"/>
                <a:cs typeface="Times New Roman"/>
              </a:rPr>
              <a:t>o</a:t>
            </a:r>
            <a:r>
              <a:rPr sz="1450" spc="-19" dirty="0" smtClean="0">
                <a:latin typeface="Times New Roman"/>
                <a:cs typeface="Times New Roman"/>
              </a:rPr>
              <a:t>z</a:t>
            </a:r>
            <a:r>
              <a:rPr sz="1450" spc="-9" dirty="0" smtClean="0">
                <a:latin typeface="Times New Roman"/>
                <a:cs typeface="Times New Roman"/>
              </a:rPr>
              <a:t>o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asi</a:t>
            </a:r>
            <a:r>
              <a:rPr sz="1450" spc="13" dirty="0" smtClean="0">
                <a:latin typeface="Times New Roman"/>
                <a:cs typeface="Times New Roman"/>
              </a:rPr>
              <a:t> </a:t>
            </a:r>
            <a:r>
              <a:rPr sz="1450" spc="3" dirty="0" smtClean="0">
                <a:latin typeface="Times New Roman"/>
                <a:cs typeface="Times New Roman"/>
              </a:rPr>
              <a:t>D</a:t>
            </a:r>
            <a:r>
              <a:rPr sz="1450" spc="-11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r>
              <a:rPr sz="1450" spc="80" dirty="0" smtClean="0">
                <a:latin typeface="Times New Roman"/>
                <a:cs typeface="Times New Roman"/>
              </a:rPr>
              <a:t> </a:t>
            </a:r>
            <a:r>
              <a:rPr sz="1450" spc="4" dirty="0" smtClean="0">
                <a:latin typeface="Times New Roman"/>
                <a:cs typeface="Times New Roman"/>
              </a:rPr>
              <a:t>J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19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9" dirty="0" smtClean="0">
                <a:latin typeface="Times New Roman"/>
                <a:cs typeface="Times New Roman"/>
              </a:rPr>
              <a:t>r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a)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/>
          <p:nvPr/>
        </p:nvSpPr>
        <p:spPr>
          <a:xfrm>
            <a:off x="5980176" y="1219200"/>
            <a:ext cx="3892296" cy="53461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75604" y="1223771"/>
            <a:ext cx="3892296" cy="5347715"/>
          </a:xfrm>
          <a:custGeom>
            <a:avLst/>
            <a:gdLst/>
            <a:ahLst/>
            <a:cxnLst/>
            <a:rect l="l" t="t" r="r" b="b"/>
            <a:pathLst>
              <a:path w="3892296" h="5347715">
                <a:moveTo>
                  <a:pt x="12191" y="5335523"/>
                </a:moveTo>
                <a:lnTo>
                  <a:pt x="3892296" y="5335523"/>
                </a:lnTo>
                <a:lnTo>
                  <a:pt x="3892296" y="5347715"/>
                </a:lnTo>
                <a:lnTo>
                  <a:pt x="12192" y="5347715"/>
                </a:lnTo>
                <a:lnTo>
                  <a:pt x="0" y="5335524"/>
                </a:lnTo>
                <a:lnTo>
                  <a:pt x="12191" y="0"/>
                </a:lnTo>
                <a:lnTo>
                  <a:pt x="12191" y="5335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63412" y="1200911"/>
            <a:ext cx="3916680" cy="5382768"/>
          </a:xfrm>
          <a:custGeom>
            <a:avLst/>
            <a:gdLst/>
            <a:ahLst/>
            <a:cxnLst/>
            <a:rect l="l" t="t" r="r" b="b"/>
            <a:pathLst>
              <a:path w="3916680" h="5382768">
                <a:moveTo>
                  <a:pt x="6096" y="0"/>
                </a:moveTo>
                <a:lnTo>
                  <a:pt x="3916680" y="0"/>
                </a:lnTo>
                <a:lnTo>
                  <a:pt x="3904488" y="10668"/>
                </a:lnTo>
                <a:lnTo>
                  <a:pt x="3916680" y="22860"/>
                </a:lnTo>
                <a:lnTo>
                  <a:pt x="3916680" y="5382768"/>
                </a:lnTo>
                <a:lnTo>
                  <a:pt x="12192" y="5382768"/>
                </a:lnTo>
                <a:lnTo>
                  <a:pt x="12192" y="22860"/>
                </a:lnTo>
                <a:lnTo>
                  <a:pt x="24384" y="10668"/>
                </a:lnTo>
                <a:lnTo>
                  <a:pt x="24383" y="22859"/>
                </a:lnTo>
                <a:lnTo>
                  <a:pt x="12192" y="5358384"/>
                </a:lnTo>
                <a:lnTo>
                  <a:pt x="24384" y="5370575"/>
                </a:lnTo>
                <a:lnTo>
                  <a:pt x="3904488" y="5370575"/>
                </a:lnTo>
                <a:lnTo>
                  <a:pt x="3904488" y="22859"/>
                </a:lnTo>
                <a:lnTo>
                  <a:pt x="24383" y="22859"/>
                </a:lnTo>
                <a:lnTo>
                  <a:pt x="24384" y="10668"/>
                </a:lnTo>
                <a:lnTo>
                  <a:pt x="12192" y="22860"/>
                </a:lnTo>
                <a:lnTo>
                  <a:pt x="12192" y="5382768"/>
                </a:lnTo>
                <a:lnTo>
                  <a:pt x="6096" y="5382768"/>
                </a:lnTo>
                <a:lnTo>
                  <a:pt x="0" y="5376671"/>
                </a:lnTo>
                <a:lnTo>
                  <a:pt x="0" y="4572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867900" y="1200911"/>
            <a:ext cx="24383" cy="5382768"/>
          </a:xfrm>
          <a:custGeom>
            <a:avLst/>
            <a:gdLst/>
            <a:ahLst/>
            <a:cxnLst/>
            <a:rect l="l" t="t" r="r" b="b"/>
            <a:pathLst>
              <a:path w="24383" h="5382768">
                <a:moveTo>
                  <a:pt x="12191" y="5382768"/>
                </a:moveTo>
                <a:lnTo>
                  <a:pt x="12191" y="22860"/>
                </a:lnTo>
                <a:lnTo>
                  <a:pt x="0" y="10668"/>
                </a:lnTo>
                <a:lnTo>
                  <a:pt x="12191" y="0"/>
                </a:lnTo>
                <a:lnTo>
                  <a:pt x="18287" y="0"/>
                </a:lnTo>
                <a:lnTo>
                  <a:pt x="24383" y="4572"/>
                </a:lnTo>
                <a:lnTo>
                  <a:pt x="24383" y="5376671"/>
                </a:lnTo>
                <a:lnTo>
                  <a:pt x="18287" y="5382768"/>
                </a:lnTo>
                <a:lnTo>
                  <a:pt x="12191" y="5382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80176" y="1219200"/>
            <a:ext cx="3892296" cy="53461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75604" y="1223771"/>
            <a:ext cx="3892296" cy="5347715"/>
          </a:xfrm>
          <a:custGeom>
            <a:avLst/>
            <a:gdLst/>
            <a:ahLst/>
            <a:cxnLst/>
            <a:rect l="l" t="t" r="r" b="b"/>
            <a:pathLst>
              <a:path w="3892296" h="5347715">
                <a:moveTo>
                  <a:pt x="12191" y="5335523"/>
                </a:moveTo>
                <a:lnTo>
                  <a:pt x="3892296" y="5335523"/>
                </a:lnTo>
                <a:lnTo>
                  <a:pt x="3892296" y="5347715"/>
                </a:lnTo>
                <a:lnTo>
                  <a:pt x="12192" y="5347715"/>
                </a:lnTo>
                <a:lnTo>
                  <a:pt x="0" y="5335524"/>
                </a:lnTo>
                <a:lnTo>
                  <a:pt x="12191" y="0"/>
                </a:lnTo>
                <a:lnTo>
                  <a:pt x="12191" y="5335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63412" y="1200911"/>
            <a:ext cx="3916680" cy="5382768"/>
          </a:xfrm>
          <a:custGeom>
            <a:avLst/>
            <a:gdLst/>
            <a:ahLst/>
            <a:cxnLst/>
            <a:rect l="l" t="t" r="r" b="b"/>
            <a:pathLst>
              <a:path w="3916680" h="5382768">
                <a:moveTo>
                  <a:pt x="6096" y="0"/>
                </a:moveTo>
                <a:lnTo>
                  <a:pt x="3916680" y="0"/>
                </a:lnTo>
                <a:lnTo>
                  <a:pt x="3904488" y="10668"/>
                </a:lnTo>
                <a:lnTo>
                  <a:pt x="3916680" y="22860"/>
                </a:lnTo>
                <a:lnTo>
                  <a:pt x="3916680" y="5382768"/>
                </a:lnTo>
                <a:lnTo>
                  <a:pt x="12192" y="5382768"/>
                </a:lnTo>
                <a:lnTo>
                  <a:pt x="12192" y="22860"/>
                </a:lnTo>
                <a:lnTo>
                  <a:pt x="24384" y="10668"/>
                </a:lnTo>
                <a:lnTo>
                  <a:pt x="24383" y="22859"/>
                </a:lnTo>
                <a:lnTo>
                  <a:pt x="12192" y="5358384"/>
                </a:lnTo>
                <a:lnTo>
                  <a:pt x="24384" y="5370575"/>
                </a:lnTo>
                <a:lnTo>
                  <a:pt x="3904488" y="5370575"/>
                </a:lnTo>
                <a:lnTo>
                  <a:pt x="3904488" y="22859"/>
                </a:lnTo>
                <a:lnTo>
                  <a:pt x="24383" y="22859"/>
                </a:lnTo>
                <a:lnTo>
                  <a:pt x="24384" y="10668"/>
                </a:lnTo>
                <a:lnTo>
                  <a:pt x="12192" y="22860"/>
                </a:lnTo>
                <a:lnTo>
                  <a:pt x="12192" y="5382768"/>
                </a:lnTo>
                <a:lnTo>
                  <a:pt x="6096" y="5382768"/>
                </a:lnTo>
                <a:lnTo>
                  <a:pt x="0" y="5376671"/>
                </a:lnTo>
                <a:lnTo>
                  <a:pt x="0" y="4572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867900" y="1200911"/>
            <a:ext cx="24383" cy="5382768"/>
          </a:xfrm>
          <a:custGeom>
            <a:avLst/>
            <a:gdLst/>
            <a:ahLst/>
            <a:cxnLst/>
            <a:rect l="l" t="t" r="r" b="b"/>
            <a:pathLst>
              <a:path w="24383" h="5382768">
                <a:moveTo>
                  <a:pt x="12191" y="5382768"/>
                </a:moveTo>
                <a:lnTo>
                  <a:pt x="12191" y="22860"/>
                </a:lnTo>
                <a:lnTo>
                  <a:pt x="0" y="10668"/>
                </a:lnTo>
                <a:lnTo>
                  <a:pt x="12191" y="0"/>
                </a:lnTo>
                <a:lnTo>
                  <a:pt x="18287" y="0"/>
                </a:lnTo>
                <a:lnTo>
                  <a:pt x="24383" y="4572"/>
                </a:lnTo>
                <a:lnTo>
                  <a:pt x="24383" y="5376671"/>
                </a:lnTo>
                <a:lnTo>
                  <a:pt x="18287" y="5382768"/>
                </a:lnTo>
                <a:lnTo>
                  <a:pt x="12191" y="53827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368796" y="4297679"/>
            <a:ext cx="3118103" cy="1161287"/>
          </a:xfrm>
          <a:custGeom>
            <a:avLst/>
            <a:gdLst/>
            <a:ahLst/>
            <a:cxnLst/>
            <a:rect l="l" t="t" r="r" b="b"/>
            <a:pathLst>
              <a:path w="3118103" h="1161287">
                <a:moveTo>
                  <a:pt x="0" y="193548"/>
                </a:moveTo>
                <a:lnTo>
                  <a:pt x="5637" y="146610"/>
                </a:lnTo>
                <a:lnTo>
                  <a:pt x="21643" y="104023"/>
                </a:lnTo>
                <a:lnTo>
                  <a:pt x="46661" y="67053"/>
                </a:lnTo>
                <a:lnTo>
                  <a:pt x="79333" y="36966"/>
                </a:lnTo>
                <a:lnTo>
                  <a:pt x="118300" y="15025"/>
                </a:lnTo>
                <a:lnTo>
                  <a:pt x="162205" y="2497"/>
                </a:lnTo>
                <a:lnTo>
                  <a:pt x="193548" y="0"/>
                </a:lnTo>
                <a:lnTo>
                  <a:pt x="2924556" y="0"/>
                </a:lnTo>
                <a:lnTo>
                  <a:pt x="2970998" y="5549"/>
                </a:lnTo>
                <a:lnTo>
                  <a:pt x="3013408" y="21355"/>
                </a:lnTo>
                <a:lnTo>
                  <a:pt x="3050427" y="46152"/>
                </a:lnTo>
                <a:lnTo>
                  <a:pt x="3080698" y="78674"/>
                </a:lnTo>
                <a:lnTo>
                  <a:pt x="3102863" y="117657"/>
                </a:lnTo>
                <a:lnTo>
                  <a:pt x="3115564" y="161835"/>
                </a:lnTo>
                <a:lnTo>
                  <a:pt x="3118103" y="193548"/>
                </a:lnTo>
                <a:lnTo>
                  <a:pt x="3118103" y="967739"/>
                </a:lnTo>
                <a:lnTo>
                  <a:pt x="3112466" y="1014182"/>
                </a:lnTo>
                <a:lnTo>
                  <a:pt x="3096460" y="1056592"/>
                </a:lnTo>
                <a:lnTo>
                  <a:pt x="3071442" y="1093611"/>
                </a:lnTo>
                <a:lnTo>
                  <a:pt x="3038770" y="1123882"/>
                </a:lnTo>
                <a:lnTo>
                  <a:pt x="2999803" y="1146047"/>
                </a:lnTo>
                <a:lnTo>
                  <a:pt x="2955898" y="1158748"/>
                </a:lnTo>
                <a:lnTo>
                  <a:pt x="2924556" y="1161287"/>
                </a:lnTo>
                <a:lnTo>
                  <a:pt x="193548" y="1161287"/>
                </a:lnTo>
                <a:lnTo>
                  <a:pt x="147105" y="1155650"/>
                </a:lnTo>
                <a:lnTo>
                  <a:pt x="104695" y="1139644"/>
                </a:lnTo>
                <a:lnTo>
                  <a:pt x="67676" y="1114626"/>
                </a:lnTo>
                <a:lnTo>
                  <a:pt x="37405" y="1081954"/>
                </a:lnTo>
                <a:lnTo>
                  <a:pt x="15239" y="1042987"/>
                </a:lnTo>
                <a:lnTo>
                  <a:pt x="2538" y="999082"/>
                </a:lnTo>
                <a:lnTo>
                  <a:pt x="0" y="967739"/>
                </a:lnTo>
                <a:lnTo>
                  <a:pt x="0" y="193548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21891" y="4649724"/>
            <a:ext cx="1371599" cy="583691"/>
          </a:xfrm>
          <a:custGeom>
            <a:avLst/>
            <a:gdLst/>
            <a:ahLst/>
            <a:cxnLst/>
            <a:rect l="l" t="t" r="r" b="b"/>
            <a:pathLst>
              <a:path w="1371599" h="583691">
                <a:moveTo>
                  <a:pt x="0" y="0"/>
                </a:moveTo>
                <a:lnTo>
                  <a:pt x="1371599" y="0"/>
                </a:lnTo>
                <a:lnTo>
                  <a:pt x="1371599" y="583691"/>
                </a:lnTo>
                <a:lnTo>
                  <a:pt x="0" y="583691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18844" y="4646676"/>
            <a:ext cx="1374648" cy="591311"/>
          </a:xfrm>
          <a:custGeom>
            <a:avLst/>
            <a:gdLst/>
            <a:ahLst/>
            <a:cxnLst/>
            <a:rect l="l" t="t" r="r" b="b"/>
            <a:pathLst>
              <a:path w="1374648" h="591311">
                <a:moveTo>
                  <a:pt x="7620" y="3048"/>
                </a:moveTo>
                <a:lnTo>
                  <a:pt x="7620" y="7620"/>
                </a:lnTo>
                <a:lnTo>
                  <a:pt x="3048" y="583691"/>
                </a:lnTo>
                <a:lnTo>
                  <a:pt x="7620" y="586739"/>
                </a:lnTo>
                <a:lnTo>
                  <a:pt x="1370075" y="586739"/>
                </a:lnTo>
                <a:lnTo>
                  <a:pt x="1370075" y="7620"/>
                </a:lnTo>
                <a:lnTo>
                  <a:pt x="7620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591311"/>
                </a:lnTo>
                <a:lnTo>
                  <a:pt x="0" y="589787"/>
                </a:lnTo>
                <a:lnTo>
                  <a:pt x="0" y="3048"/>
                </a:lnTo>
                <a:lnTo>
                  <a:pt x="1524" y="0"/>
                </a:lnTo>
                <a:lnTo>
                  <a:pt x="1374648" y="0"/>
                </a:lnTo>
                <a:lnTo>
                  <a:pt x="1370075" y="3048"/>
                </a:lnTo>
                <a:lnTo>
                  <a:pt x="1374648" y="7620"/>
                </a:lnTo>
                <a:lnTo>
                  <a:pt x="1374648" y="591311"/>
                </a:lnTo>
                <a:lnTo>
                  <a:pt x="3048" y="591311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21892" y="4654296"/>
            <a:ext cx="1367027" cy="579119"/>
          </a:xfrm>
          <a:custGeom>
            <a:avLst/>
            <a:gdLst/>
            <a:ahLst/>
            <a:cxnLst/>
            <a:rect l="l" t="t" r="r" b="b"/>
            <a:pathLst>
              <a:path w="1367027" h="579119">
                <a:moveTo>
                  <a:pt x="4572" y="576071"/>
                </a:moveTo>
                <a:lnTo>
                  <a:pt x="1367027" y="576071"/>
                </a:lnTo>
                <a:lnTo>
                  <a:pt x="1367027" y="579119"/>
                </a:lnTo>
                <a:lnTo>
                  <a:pt x="4572" y="579119"/>
                </a:lnTo>
                <a:lnTo>
                  <a:pt x="0" y="576071"/>
                </a:lnTo>
                <a:lnTo>
                  <a:pt x="4572" y="0"/>
                </a:lnTo>
                <a:lnTo>
                  <a:pt x="4572" y="57607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252471" y="5788151"/>
            <a:ext cx="1557528" cy="583692"/>
          </a:xfrm>
          <a:custGeom>
            <a:avLst/>
            <a:gdLst/>
            <a:ahLst/>
            <a:cxnLst/>
            <a:rect l="l" t="t" r="r" b="b"/>
            <a:pathLst>
              <a:path w="1557528" h="583692">
                <a:moveTo>
                  <a:pt x="0" y="0"/>
                </a:moveTo>
                <a:lnTo>
                  <a:pt x="1557528" y="0"/>
                </a:lnTo>
                <a:lnTo>
                  <a:pt x="1557528" y="583692"/>
                </a:lnTo>
                <a:lnTo>
                  <a:pt x="0" y="583692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52472" y="5791199"/>
            <a:ext cx="1552956" cy="580643"/>
          </a:xfrm>
          <a:custGeom>
            <a:avLst/>
            <a:gdLst/>
            <a:ahLst/>
            <a:cxnLst/>
            <a:rect l="l" t="t" r="r" b="b"/>
            <a:pathLst>
              <a:path w="1552956" h="580643">
                <a:moveTo>
                  <a:pt x="3048" y="576071"/>
                </a:moveTo>
                <a:lnTo>
                  <a:pt x="1552956" y="576071"/>
                </a:lnTo>
                <a:lnTo>
                  <a:pt x="1552956" y="580643"/>
                </a:lnTo>
                <a:lnTo>
                  <a:pt x="3047" y="580643"/>
                </a:lnTo>
                <a:lnTo>
                  <a:pt x="0" y="576071"/>
                </a:lnTo>
                <a:lnTo>
                  <a:pt x="3048" y="0"/>
                </a:lnTo>
                <a:lnTo>
                  <a:pt x="3048" y="57607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247900" y="5783579"/>
            <a:ext cx="1562100" cy="592835"/>
          </a:xfrm>
          <a:custGeom>
            <a:avLst/>
            <a:gdLst/>
            <a:ahLst/>
            <a:cxnLst/>
            <a:rect l="l" t="t" r="r" b="b"/>
            <a:pathLst>
              <a:path w="1562100" h="592835">
                <a:moveTo>
                  <a:pt x="1524" y="0"/>
                </a:moveTo>
                <a:lnTo>
                  <a:pt x="1562100" y="0"/>
                </a:lnTo>
                <a:lnTo>
                  <a:pt x="1557528" y="4572"/>
                </a:lnTo>
                <a:lnTo>
                  <a:pt x="1562100" y="7620"/>
                </a:lnTo>
                <a:lnTo>
                  <a:pt x="1562100" y="592835"/>
                </a:lnTo>
                <a:lnTo>
                  <a:pt x="4572" y="592835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20"/>
                </a:lnTo>
                <a:lnTo>
                  <a:pt x="4572" y="583691"/>
                </a:lnTo>
                <a:lnTo>
                  <a:pt x="7620" y="588263"/>
                </a:lnTo>
                <a:lnTo>
                  <a:pt x="1557528" y="588263"/>
                </a:lnTo>
                <a:lnTo>
                  <a:pt x="1557528" y="7620"/>
                </a:lnTo>
                <a:lnTo>
                  <a:pt x="7620" y="7620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592835"/>
                </a:lnTo>
                <a:lnTo>
                  <a:pt x="1524" y="592835"/>
                </a:lnTo>
                <a:lnTo>
                  <a:pt x="0" y="589787"/>
                </a:lnTo>
                <a:lnTo>
                  <a:pt x="0" y="1524"/>
                </a:lnTo>
                <a:lnTo>
                  <a:pt x="1524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247900" y="578815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04644" y="5233416"/>
            <a:ext cx="966216" cy="554736"/>
          </a:xfrm>
          <a:custGeom>
            <a:avLst/>
            <a:gdLst/>
            <a:ahLst/>
            <a:cxnLst/>
            <a:rect l="l" t="t" r="r" b="b"/>
            <a:pathLst>
              <a:path w="966216" h="554736">
                <a:moveTo>
                  <a:pt x="923543" y="540638"/>
                </a:moveTo>
                <a:lnTo>
                  <a:pt x="923543" y="277368"/>
                </a:lnTo>
                <a:lnTo>
                  <a:pt x="6096" y="277368"/>
                </a:lnTo>
                <a:lnTo>
                  <a:pt x="3048" y="274319"/>
                </a:lnTo>
                <a:lnTo>
                  <a:pt x="0" y="280416"/>
                </a:lnTo>
                <a:lnTo>
                  <a:pt x="0" y="0"/>
                </a:lnTo>
                <a:lnTo>
                  <a:pt x="6096" y="0"/>
                </a:lnTo>
                <a:lnTo>
                  <a:pt x="6096" y="274319"/>
                </a:lnTo>
                <a:lnTo>
                  <a:pt x="929639" y="274319"/>
                </a:lnTo>
                <a:lnTo>
                  <a:pt x="926591" y="280416"/>
                </a:lnTo>
                <a:lnTo>
                  <a:pt x="923543" y="540638"/>
                </a:lnTo>
                <a:close/>
              </a:path>
              <a:path w="966216" h="554736">
                <a:moveTo>
                  <a:pt x="6096" y="277368"/>
                </a:moveTo>
                <a:lnTo>
                  <a:pt x="923543" y="277368"/>
                </a:lnTo>
                <a:lnTo>
                  <a:pt x="923543" y="280416"/>
                </a:lnTo>
                <a:lnTo>
                  <a:pt x="0" y="280416"/>
                </a:lnTo>
                <a:lnTo>
                  <a:pt x="3048" y="274319"/>
                </a:lnTo>
                <a:lnTo>
                  <a:pt x="6096" y="277368"/>
                </a:lnTo>
                <a:close/>
              </a:path>
              <a:path w="966216" h="554736">
                <a:moveTo>
                  <a:pt x="891539" y="484632"/>
                </a:moveTo>
                <a:lnTo>
                  <a:pt x="923543" y="540638"/>
                </a:lnTo>
                <a:lnTo>
                  <a:pt x="925830" y="544639"/>
                </a:lnTo>
                <a:lnTo>
                  <a:pt x="929639" y="537972"/>
                </a:lnTo>
                <a:lnTo>
                  <a:pt x="960120" y="484632"/>
                </a:lnTo>
                <a:lnTo>
                  <a:pt x="963168" y="483108"/>
                </a:lnTo>
                <a:lnTo>
                  <a:pt x="966216" y="484632"/>
                </a:lnTo>
                <a:lnTo>
                  <a:pt x="964691" y="487680"/>
                </a:lnTo>
                <a:lnTo>
                  <a:pt x="929639" y="548639"/>
                </a:lnTo>
                <a:lnTo>
                  <a:pt x="923543" y="548639"/>
                </a:lnTo>
                <a:lnTo>
                  <a:pt x="891539" y="484632"/>
                </a:lnTo>
                <a:close/>
              </a:path>
              <a:path w="966216" h="554736">
                <a:moveTo>
                  <a:pt x="926591" y="280416"/>
                </a:moveTo>
                <a:lnTo>
                  <a:pt x="929639" y="274319"/>
                </a:lnTo>
                <a:lnTo>
                  <a:pt x="929639" y="537972"/>
                </a:lnTo>
                <a:lnTo>
                  <a:pt x="925830" y="544639"/>
                </a:lnTo>
                <a:lnTo>
                  <a:pt x="923543" y="540638"/>
                </a:lnTo>
                <a:lnTo>
                  <a:pt x="926591" y="280416"/>
                </a:lnTo>
                <a:close/>
              </a:path>
              <a:path w="966216" h="554736">
                <a:moveTo>
                  <a:pt x="926591" y="554736"/>
                </a:moveTo>
                <a:lnTo>
                  <a:pt x="886968" y="487680"/>
                </a:lnTo>
                <a:lnTo>
                  <a:pt x="888491" y="484632"/>
                </a:lnTo>
                <a:lnTo>
                  <a:pt x="891539" y="484632"/>
                </a:lnTo>
                <a:lnTo>
                  <a:pt x="923543" y="548639"/>
                </a:lnTo>
                <a:lnTo>
                  <a:pt x="929639" y="548639"/>
                </a:lnTo>
                <a:lnTo>
                  <a:pt x="964691" y="487680"/>
                </a:lnTo>
                <a:lnTo>
                  <a:pt x="926591" y="554736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66343" y="5788151"/>
            <a:ext cx="1557527" cy="583692"/>
          </a:xfrm>
          <a:custGeom>
            <a:avLst/>
            <a:gdLst/>
            <a:ahLst/>
            <a:cxnLst/>
            <a:rect l="l" t="t" r="r" b="b"/>
            <a:pathLst>
              <a:path w="1557527" h="583692">
                <a:moveTo>
                  <a:pt x="0" y="0"/>
                </a:moveTo>
                <a:lnTo>
                  <a:pt x="1557527" y="0"/>
                </a:lnTo>
                <a:lnTo>
                  <a:pt x="1557527" y="583692"/>
                </a:lnTo>
                <a:lnTo>
                  <a:pt x="0" y="583692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3295" y="5783579"/>
            <a:ext cx="1560575" cy="592835"/>
          </a:xfrm>
          <a:custGeom>
            <a:avLst/>
            <a:gdLst/>
            <a:ahLst/>
            <a:cxnLst/>
            <a:rect l="l" t="t" r="r" b="b"/>
            <a:pathLst>
              <a:path w="1560575" h="592835">
                <a:moveTo>
                  <a:pt x="7620" y="4572"/>
                </a:moveTo>
                <a:lnTo>
                  <a:pt x="7620" y="7620"/>
                </a:lnTo>
                <a:lnTo>
                  <a:pt x="3048" y="583691"/>
                </a:lnTo>
                <a:lnTo>
                  <a:pt x="7620" y="588263"/>
                </a:lnTo>
                <a:lnTo>
                  <a:pt x="1557528" y="588263"/>
                </a:lnTo>
                <a:lnTo>
                  <a:pt x="1557528" y="7619"/>
                </a:lnTo>
                <a:lnTo>
                  <a:pt x="7620" y="7620"/>
                </a:lnTo>
                <a:lnTo>
                  <a:pt x="7620" y="4572"/>
                </a:lnTo>
                <a:lnTo>
                  <a:pt x="3048" y="7620"/>
                </a:lnTo>
                <a:lnTo>
                  <a:pt x="3048" y="592835"/>
                </a:lnTo>
                <a:lnTo>
                  <a:pt x="1524" y="592835"/>
                </a:lnTo>
                <a:lnTo>
                  <a:pt x="0" y="589787"/>
                </a:lnTo>
                <a:lnTo>
                  <a:pt x="0" y="1524"/>
                </a:lnTo>
                <a:lnTo>
                  <a:pt x="3048" y="0"/>
                </a:lnTo>
                <a:lnTo>
                  <a:pt x="1560575" y="0"/>
                </a:lnTo>
                <a:lnTo>
                  <a:pt x="1557528" y="4572"/>
                </a:lnTo>
                <a:lnTo>
                  <a:pt x="1560575" y="7620"/>
                </a:lnTo>
                <a:lnTo>
                  <a:pt x="1560575" y="592835"/>
                </a:lnTo>
                <a:lnTo>
                  <a:pt x="3048" y="592835"/>
                </a:lnTo>
                <a:lnTo>
                  <a:pt x="3048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6343" y="5791199"/>
            <a:ext cx="1554480" cy="580643"/>
          </a:xfrm>
          <a:custGeom>
            <a:avLst/>
            <a:gdLst/>
            <a:ahLst/>
            <a:cxnLst/>
            <a:rect l="l" t="t" r="r" b="b"/>
            <a:pathLst>
              <a:path w="1554480" h="580643">
                <a:moveTo>
                  <a:pt x="4571" y="576071"/>
                </a:moveTo>
                <a:lnTo>
                  <a:pt x="1554480" y="576071"/>
                </a:lnTo>
                <a:lnTo>
                  <a:pt x="1554480" y="580643"/>
                </a:lnTo>
                <a:lnTo>
                  <a:pt x="4571" y="580643"/>
                </a:lnTo>
                <a:lnTo>
                  <a:pt x="0" y="576071"/>
                </a:lnTo>
                <a:lnTo>
                  <a:pt x="4572" y="0"/>
                </a:lnTo>
                <a:lnTo>
                  <a:pt x="4571" y="57607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205484" y="5507736"/>
            <a:ext cx="902208" cy="554736"/>
          </a:xfrm>
          <a:custGeom>
            <a:avLst/>
            <a:gdLst/>
            <a:ahLst/>
            <a:cxnLst/>
            <a:rect l="l" t="t" r="r" b="b"/>
            <a:pathLst>
              <a:path w="902208" h="554736">
                <a:moveTo>
                  <a:pt x="902208" y="0"/>
                </a:moveTo>
                <a:lnTo>
                  <a:pt x="899160" y="3048"/>
                </a:lnTo>
                <a:lnTo>
                  <a:pt x="899160" y="0"/>
                </a:lnTo>
                <a:lnTo>
                  <a:pt x="902208" y="0"/>
                </a:lnTo>
                <a:close/>
              </a:path>
              <a:path w="902208" h="554736">
                <a:moveTo>
                  <a:pt x="74676" y="210312"/>
                </a:moveTo>
                <a:lnTo>
                  <a:pt x="77724" y="210312"/>
                </a:lnTo>
                <a:lnTo>
                  <a:pt x="79248" y="213360"/>
                </a:lnTo>
                <a:lnTo>
                  <a:pt x="39624" y="280416"/>
                </a:lnTo>
                <a:lnTo>
                  <a:pt x="36576" y="274319"/>
                </a:lnTo>
                <a:lnTo>
                  <a:pt x="36576" y="0"/>
                </a:lnTo>
                <a:lnTo>
                  <a:pt x="899160" y="0"/>
                </a:lnTo>
                <a:lnTo>
                  <a:pt x="899160" y="3048"/>
                </a:lnTo>
                <a:lnTo>
                  <a:pt x="902208" y="0"/>
                </a:lnTo>
                <a:lnTo>
                  <a:pt x="899160" y="0"/>
                </a:lnTo>
                <a:lnTo>
                  <a:pt x="899160" y="-274319"/>
                </a:lnTo>
                <a:lnTo>
                  <a:pt x="905256" y="-274319"/>
                </a:lnTo>
                <a:lnTo>
                  <a:pt x="905256" y="6096"/>
                </a:lnTo>
                <a:lnTo>
                  <a:pt x="42672" y="6096"/>
                </a:lnTo>
                <a:lnTo>
                  <a:pt x="42672" y="3048"/>
                </a:lnTo>
                <a:lnTo>
                  <a:pt x="39624" y="6096"/>
                </a:lnTo>
                <a:lnTo>
                  <a:pt x="40385" y="270319"/>
                </a:lnTo>
                <a:lnTo>
                  <a:pt x="38100" y="274319"/>
                </a:lnTo>
                <a:lnTo>
                  <a:pt x="42672" y="274319"/>
                </a:lnTo>
                <a:lnTo>
                  <a:pt x="74676" y="210312"/>
                </a:lnTo>
                <a:close/>
              </a:path>
              <a:path w="902208" h="554736">
                <a:moveTo>
                  <a:pt x="74676" y="210312"/>
                </a:moveTo>
                <a:lnTo>
                  <a:pt x="42672" y="274319"/>
                </a:lnTo>
                <a:lnTo>
                  <a:pt x="38100" y="274319"/>
                </a:lnTo>
                <a:lnTo>
                  <a:pt x="40385" y="270319"/>
                </a:lnTo>
                <a:lnTo>
                  <a:pt x="39624" y="6096"/>
                </a:lnTo>
                <a:lnTo>
                  <a:pt x="42672" y="3048"/>
                </a:lnTo>
                <a:lnTo>
                  <a:pt x="42672" y="266318"/>
                </a:lnTo>
                <a:lnTo>
                  <a:pt x="74676" y="210312"/>
                </a:lnTo>
                <a:close/>
              </a:path>
              <a:path w="902208" h="554736">
                <a:moveTo>
                  <a:pt x="36576" y="274319"/>
                </a:moveTo>
                <a:lnTo>
                  <a:pt x="39624" y="280416"/>
                </a:lnTo>
                <a:lnTo>
                  <a:pt x="1524" y="213360"/>
                </a:lnTo>
                <a:lnTo>
                  <a:pt x="0" y="210312"/>
                </a:lnTo>
                <a:lnTo>
                  <a:pt x="3048" y="208788"/>
                </a:lnTo>
                <a:lnTo>
                  <a:pt x="6095" y="210312"/>
                </a:lnTo>
                <a:lnTo>
                  <a:pt x="36576" y="263652"/>
                </a:lnTo>
                <a:lnTo>
                  <a:pt x="36576" y="274319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88720" y="3849624"/>
            <a:ext cx="1837944" cy="583691"/>
          </a:xfrm>
          <a:custGeom>
            <a:avLst/>
            <a:gdLst/>
            <a:ahLst/>
            <a:cxnLst/>
            <a:rect l="l" t="t" r="r" b="b"/>
            <a:pathLst>
              <a:path w="1837944" h="583691">
                <a:moveTo>
                  <a:pt x="0" y="0"/>
                </a:moveTo>
                <a:lnTo>
                  <a:pt x="1837944" y="0"/>
                </a:lnTo>
                <a:lnTo>
                  <a:pt x="1837944" y="583691"/>
                </a:lnTo>
                <a:lnTo>
                  <a:pt x="0" y="583691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88720" y="3852672"/>
            <a:ext cx="1834895" cy="580643"/>
          </a:xfrm>
          <a:custGeom>
            <a:avLst/>
            <a:gdLst/>
            <a:ahLst/>
            <a:cxnLst/>
            <a:rect l="l" t="t" r="r" b="b"/>
            <a:pathLst>
              <a:path w="1834895" h="580643">
                <a:moveTo>
                  <a:pt x="3048" y="576071"/>
                </a:moveTo>
                <a:lnTo>
                  <a:pt x="1834895" y="576071"/>
                </a:lnTo>
                <a:lnTo>
                  <a:pt x="1834895" y="580643"/>
                </a:lnTo>
                <a:lnTo>
                  <a:pt x="3048" y="580643"/>
                </a:lnTo>
                <a:lnTo>
                  <a:pt x="0" y="576071"/>
                </a:lnTo>
                <a:lnTo>
                  <a:pt x="3048" y="0"/>
                </a:lnTo>
                <a:lnTo>
                  <a:pt x="3048" y="57607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84148" y="3845052"/>
            <a:ext cx="1847087" cy="591311"/>
          </a:xfrm>
          <a:custGeom>
            <a:avLst/>
            <a:gdLst/>
            <a:ahLst/>
            <a:cxnLst/>
            <a:rect l="l" t="t" r="r" b="b"/>
            <a:pathLst>
              <a:path w="1847087" h="591311">
                <a:moveTo>
                  <a:pt x="0" y="4572"/>
                </a:moveTo>
                <a:lnTo>
                  <a:pt x="0" y="1524"/>
                </a:lnTo>
                <a:lnTo>
                  <a:pt x="1524" y="0"/>
                </a:lnTo>
                <a:lnTo>
                  <a:pt x="1842516" y="0"/>
                </a:lnTo>
                <a:lnTo>
                  <a:pt x="1839467" y="4572"/>
                </a:lnTo>
                <a:lnTo>
                  <a:pt x="1842516" y="7620"/>
                </a:lnTo>
                <a:lnTo>
                  <a:pt x="1842516" y="583691"/>
                </a:lnTo>
                <a:lnTo>
                  <a:pt x="1845563" y="0"/>
                </a:lnTo>
                <a:lnTo>
                  <a:pt x="1847087" y="1524"/>
                </a:lnTo>
                <a:lnTo>
                  <a:pt x="1847087" y="588263"/>
                </a:lnTo>
                <a:lnTo>
                  <a:pt x="1845563" y="591311"/>
                </a:lnTo>
                <a:lnTo>
                  <a:pt x="4572" y="591311"/>
                </a:lnTo>
                <a:lnTo>
                  <a:pt x="4572" y="7620"/>
                </a:lnTo>
                <a:lnTo>
                  <a:pt x="7620" y="4572"/>
                </a:lnTo>
                <a:lnTo>
                  <a:pt x="7620" y="7619"/>
                </a:lnTo>
                <a:lnTo>
                  <a:pt x="4572" y="583691"/>
                </a:lnTo>
                <a:lnTo>
                  <a:pt x="7620" y="588263"/>
                </a:lnTo>
                <a:lnTo>
                  <a:pt x="1839467" y="588263"/>
                </a:lnTo>
                <a:lnTo>
                  <a:pt x="1839467" y="7619"/>
                </a:lnTo>
                <a:lnTo>
                  <a:pt x="7620" y="7619"/>
                </a:lnTo>
                <a:lnTo>
                  <a:pt x="7620" y="4572"/>
                </a:lnTo>
                <a:lnTo>
                  <a:pt x="4572" y="7620"/>
                </a:lnTo>
                <a:lnTo>
                  <a:pt x="4572" y="591311"/>
                </a:lnTo>
                <a:lnTo>
                  <a:pt x="1524" y="591311"/>
                </a:lnTo>
                <a:lnTo>
                  <a:pt x="0" y="588263"/>
                </a:lnTo>
                <a:lnTo>
                  <a:pt x="0" y="4572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68068" y="4433316"/>
            <a:ext cx="79248" cy="216407"/>
          </a:xfrm>
          <a:custGeom>
            <a:avLst/>
            <a:gdLst/>
            <a:ahLst/>
            <a:cxnLst/>
            <a:rect l="l" t="t" r="r" b="b"/>
            <a:pathLst>
              <a:path w="79248" h="216407">
                <a:moveTo>
                  <a:pt x="4571" y="147828"/>
                </a:moveTo>
                <a:lnTo>
                  <a:pt x="36575" y="200314"/>
                </a:lnTo>
                <a:lnTo>
                  <a:pt x="40339" y="206486"/>
                </a:lnTo>
                <a:lnTo>
                  <a:pt x="38099" y="210311"/>
                </a:lnTo>
                <a:lnTo>
                  <a:pt x="42671" y="210311"/>
                </a:lnTo>
                <a:lnTo>
                  <a:pt x="42671" y="202501"/>
                </a:lnTo>
                <a:lnTo>
                  <a:pt x="74675" y="147828"/>
                </a:lnTo>
                <a:lnTo>
                  <a:pt x="76199" y="144779"/>
                </a:lnTo>
                <a:lnTo>
                  <a:pt x="79247" y="146304"/>
                </a:lnTo>
                <a:lnTo>
                  <a:pt x="79247" y="149352"/>
                </a:lnTo>
                <a:lnTo>
                  <a:pt x="42671" y="211249"/>
                </a:lnTo>
                <a:lnTo>
                  <a:pt x="42671" y="211836"/>
                </a:lnTo>
                <a:lnTo>
                  <a:pt x="42325" y="211835"/>
                </a:lnTo>
                <a:lnTo>
                  <a:pt x="39623" y="216407"/>
                </a:lnTo>
                <a:lnTo>
                  <a:pt x="37026" y="211836"/>
                </a:lnTo>
                <a:lnTo>
                  <a:pt x="36575" y="211836"/>
                </a:lnTo>
                <a:lnTo>
                  <a:pt x="36576" y="211043"/>
                </a:lnTo>
                <a:lnTo>
                  <a:pt x="1523" y="149352"/>
                </a:lnTo>
                <a:lnTo>
                  <a:pt x="0" y="146304"/>
                </a:lnTo>
                <a:lnTo>
                  <a:pt x="3047" y="144779"/>
                </a:lnTo>
                <a:lnTo>
                  <a:pt x="4571" y="147828"/>
                </a:lnTo>
                <a:close/>
              </a:path>
              <a:path w="79248" h="216407">
                <a:moveTo>
                  <a:pt x="40339" y="206486"/>
                </a:moveTo>
                <a:lnTo>
                  <a:pt x="36575" y="200314"/>
                </a:lnTo>
                <a:lnTo>
                  <a:pt x="36575" y="0"/>
                </a:lnTo>
                <a:lnTo>
                  <a:pt x="42671" y="0"/>
                </a:lnTo>
                <a:lnTo>
                  <a:pt x="42671" y="210311"/>
                </a:lnTo>
                <a:lnTo>
                  <a:pt x="38099" y="210311"/>
                </a:lnTo>
                <a:lnTo>
                  <a:pt x="40339" y="206486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03419" y="3922775"/>
            <a:ext cx="1068324" cy="531875"/>
          </a:xfrm>
          <a:custGeom>
            <a:avLst/>
            <a:gdLst/>
            <a:ahLst/>
            <a:cxnLst/>
            <a:rect l="l" t="t" r="r" b="b"/>
            <a:pathLst>
              <a:path w="1068324" h="531875">
                <a:moveTo>
                  <a:pt x="0" y="0"/>
                </a:moveTo>
                <a:lnTo>
                  <a:pt x="1068324" y="0"/>
                </a:lnTo>
                <a:lnTo>
                  <a:pt x="1068324" y="531875"/>
                </a:lnTo>
                <a:lnTo>
                  <a:pt x="0" y="531875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00372" y="3918203"/>
            <a:ext cx="1071372" cy="541020"/>
          </a:xfrm>
          <a:custGeom>
            <a:avLst/>
            <a:gdLst/>
            <a:ahLst/>
            <a:cxnLst/>
            <a:rect l="l" t="t" r="r" b="b"/>
            <a:pathLst>
              <a:path w="1071372" h="541020">
                <a:moveTo>
                  <a:pt x="7620" y="4572"/>
                </a:moveTo>
                <a:lnTo>
                  <a:pt x="7619" y="7620"/>
                </a:lnTo>
                <a:lnTo>
                  <a:pt x="3048" y="533400"/>
                </a:lnTo>
                <a:lnTo>
                  <a:pt x="7620" y="536448"/>
                </a:lnTo>
                <a:lnTo>
                  <a:pt x="1068324" y="536448"/>
                </a:lnTo>
                <a:lnTo>
                  <a:pt x="1068324" y="7620"/>
                </a:lnTo>
                <a:lnTo>
                  <a:pt x="7619" y="7620"/>
                </a:lnTo>
                <a:lnTo>
                  <a:pt x="7620" y="4572"/>
                </a:lnTo>
                <a:lnTo>
                  <a:pt x="3048" y="7620"/>
                </a:lnTo>
                <a:lnTo>
                  <a:pt x="3048" y="541020"/>
                </a:lnTo>
                <a:lnTo>
                  <a:pt x="0" y="539496"/>
                </a:lnTo>
                <a:lnTo>
                  <a:pt x="0" y="1524"/>
                </a:lnTo>
                <a:lnTo>
                  <a:pt x="3048" y="0"/>
                </a:lnTo>
                <a:lnTo>
                  <a:pt x="1071372" y="0"/>
                </a:lnTo>
                <a:lnTo>
                  <a:pt x="1068324" y="4572"/>
                </a:lnTo>
                <a:lnTo>
                  <a:pt x="1071372" y="7620"/>
                </a:lnTo>
                <a:lnTo>
                  <a:pt x="1071372" y="541020"/>
                </a:lnTo>
                <a:lnTo>
                  <a:pt x="3048" y="541020"/>
                </a:lnTo>
                <a:lnTo>
                  <a:pt x="3048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503420" y="3925823"/>
            <a:ext cx="1065276" cy="528827"/>
          </a:xfrm>
          <a:custGeom>
            <a:avLst/>
            <a:gdLst/>
            <a:ahLst/>
            <a:cxnLst/>
            <a:rect l="l" t="t" r="r" b="b"/>
            <a:pathLst>
              <a:path w="1065276" h="528827">
                <a:moveTo>
                  <a:pt x="4571" y="525779"/>
                </a:moveTo>
                <a:lnTo>
                  <a:pt x="1065276" y="525779"/>
                </a:lnTo>
                <a:lnTo>
                  <a:pt x="1065276" y="528827"/>
                </a:lnTo>
                <a:lnTo>
                  <a:pt x="4571" y="528827"/>
                </a:lnTo>
                <a:lnTo>
                  <a:pt x="0" y="525779"/>
                </a:lnTo>
                <a:lnTo>
                  <a:pt x="4571" y="0"/>
                </a:lnTo>
                <a:lnTo>
                  <a:pt x="4571" y="525779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498848" y="5807964"/>
            <a:ext cx="1069848" cy="533400"/>
          </a:xfrm>
          <a:custGeom>
            <a:avLst/>
            <a:gdLst/>
            <a:ahLst/>
            <a:cxnLst/>
            <a:rect l="l" t="t" r="r" b="b"/>
            <a:pathLst>
              <a:path w="1069848" h="533400">
                <a:moveTo>
                  <a:pt x="0" y="0"/>
                </a:moveTo>
                <a:lnTo>
                  <a:pt x="1069848" y="0"/>
                </a:lnTo>
                <a:lnTo>
                  <a:pt x="1069848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5800" y="5803392"/>
            <a:ext cx="1075943" cy="541020"/>
          </a:xfrm>
          <a:custGeom>
            <a:avLst/>
            <a:gdLst/>
            <a:ahLst/>
            <a:cxnLst/>
            <a:rect l="l" t="t" r="r" b="b"/>
            <a:pathLst>
              <a:path w="1075943" h="541020">
                <a:moveTo>
                  <a:pt x="7620" y="4572"/>
                </a:moveTo>
                <a:lnTo>
                  <a:pt x="7619" y="9143"/>
                </a:lnTo>
                <a:lnTo>
                  <a:pt x="3048" y="533400"/>
                </a:lnTo>
                <a:lnTo>
                  <a:pt x="7620" y="537972"/>
                </a:lnTo>
                <a:lnTo>
                  <a:pt x="1068324" y="537972"/>
                </a:lnTo>
                <a:lnTo>
                  <a:pt x="1068324" y="9143"/>
                </a:lnTo>
                <a:lnTo>
                  <a:pt x="7619" y="9143"/>
                </a:lnTo>
                <a:lnTo>
                  <a:pt x="7620" y="4572"/>
                </a:lnTo>
                <a:lnTo>
                  <a:pt x="3048" y="9144"/>
                </a:lnTo>
                <a:lnTo>
                  <a:pt x="3048" y="541020"/>
                </a:lnTo>
                <a:lnTo>
                  <a:pt x="0" y="539496"/>
                </a:lnTo>
                <a:lnTo>
                  <a:pt x="0" y="3048"/>
                </a:lnTo>
                <a:lnTo>
                  <a:pt x="1524" y="0"/>
                </a:lnTo>
                <a:lnTo>
                  <a:pt x="1072895" y="0"/>
                </a:lnTo>
                <a:lnTo>
                  <a:pt x="1068324" y="4572"/>
                </a:lnTo>
                <a:lnTo>
                  <a:pt x="1072895" y="9144"/>
                </a:lnTo>
                <a:lnTo>
                  <a:pt x="1072895" y="533400"/>
                </a:lnTo>
                <a:lnTo>
                  <a:pt x="1074420" y="0"/>
                </a:lnTo>
                <a:lnTo>
                  <a:pt x="1075943" y="3048"/>
                </a:lnTo>
                <a:lnTo>
                  <a:pt x="1075943" y="537972"/>
                </a:lnTo>
                <a:lnTo>
                  <a:pt x="1074420" y="541020"/>
                </a:lnTo>
                <a:lnTo>
                  <a:pt x="3048" y="541020"/>
                </a:lnTo>
                <a:lnTo>
                  <a:pt x="3048" y="9144"/>
                </a:lnTo>
                <a:lnTo>
                  <a:pt x="7620" y="4572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498848" y="5812536"/>
            <a:ext cx="1065276" cy="528828"/>
          </a:xfrm>
          <a:custGeom>
            <a:avLst/>
            <a:gdLst/>
            <a:ahLst/>
            <a:cxnLst/>
            <a:rect l="l" t="t" r="r" b="b"/>
            <a:pathLst>
              <a:path w="1065276" h="528828">
                <a:moveTo>
                  <a:pt x="4572" y="524255"/>
                </a:moveTo>
                <a:lnTo>
                  <a:pt x="1065276" y="524256"/>
                </a:lnTo>
                <a:lnTo>
                  <a:pt x="1065276" y="528828"/>
                </a:lnTo>
                <a:lnTo>
                  <a:pt x="4571" y="528828"/>
                </a:lnTo>
                <a:lnTo>
                  <a:pt x="0" y="524256"/>
                </a:lnTo>
                <a:lnTo>
                  <a:pt x="4571" y="0"/>
                </a:lnTo>
                <a:lnTo>
                  <a:pt x="4572" y="52425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495800" y="580796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810000" y="4149851"/>
            <a:ext cx="693420" cy="1929384"/>
          </a:xfrm>
          <a:custGeom>
            <a:avLst/>
            <a:gdLst/>
            <a:ahLst/>
            <a:cxnLst/>
            <a:rect l="l" t="t" r="r" b="b"/>
            <a:pathLst>
              <a:path w="693420" h="1929384">
                <a:moveTo>
                  <a:pt x="344424" y="1927860"/>
                </a:moveTo>
                <a:lnTo>
                  <a:pt x="344423" y="36576"/>
                </a:lnTo>
                <a:lnTo>
                  <a:pt x="345948" y="41148"/>
                </a:lnTo>
                <a:lnTo>
                  <a:pt x="345948" y="1927860"/>
                </a:lnTo>
                <a:lnTo>
                  <a:pt x="344423" y="1929384"/>
                </a:lnTo>
                <a:lnTo>
                  <a:pt x="344424" y="1927860"/>
                </a:lnTo>
                <a:close/>
              </a:path>
              <a:path w="693420" h="1929384">
                <a:moveTo>
                  <a:pt x="687324" y="41148"/>
                </a:moveTo>
                <a:lnTo>
                  <a:pt x="683418" y="38862"/>
                </a:lnTo>
                <a:lnTo>
                  <a:pt x="687324" y="36576"/>
                </a:lnTo>
                <a:lnTo>
                  <a:pt x="687324" y="41148"/>
                </a:lnTo>
                <a:close/>
              </a:path>
              <a:path w="693420" h="1929384">
                <a:moveTo>
                  <a:pt x="0" y="1927860"/>
                </a:moveTo>
                <a:lnTo>
                  <a:pt x="344424" y="1927860"/>
                </a:lnTo>
                <a:lnTo>
                  <a:pt x="344423" y="1929384"/>
                </a:lnTo>
                <a:lnTo>
                  <a:pt x="345948" y="1927860"/>
                </a:lnTo>
                <a:lnTo>
                  <a:pt x="345948" y="41148"/>
                </a:lnTo>
                <a:lnTo>
                  <a:pt x="344423" y="36576"/>
                </a:lnTo>
                <a:lnTo>
                  <a:pt x="679513" y="36576"/>
                </a:lnTo>
                <a:lnTo>
                  <a:pt x="348995" y="38100"/>
                </a:lnTo>
                <a:lnTo>
                  <a:pt x="348995" y="1932432"/>
                </a:lnTo>
                <a:lnTo>
                  <a:pt x="0" y="1932432"/>
                </a:lnTo>
                <a:lnTo>
                  <a:pt x="0" y="1927860"/>
                </a:lnTo>
                <a:close/>
              </a:path>
              <a:path w="693420" h="1929384">
                <a:moveTo>
                  <a:pt x="693420" y="38100"/>
                </a:moveTo>
                <a:lnTo>
                  <a:pt x="688848" y="40801"/>
                </a:lnTo>
                <a:lnTo>
                  <a:pt x="688847" y="41148"/>
                </a:lnTo>
                <a:lnTo>
                  <a:pt x="688261" y="41148"/>
                </a:lnTo>
                <a:lnTo>
                  <a:pt x="626364" y="77724"/>
                </a:lnTo>
                <a:lnTo>
                  <a:pt x="623316" y="76200"/>
                </a:lnTo>
                <a:lnTo>
                  <a:pt x="624839" y="73152"/>
                </a:lnTo>
                <a:lnTo>
                  <a:pt x="679513" y="41148"/>
                </a:lnTo>
                <a:lnTo>
                  <a:pt x="348995" y="41148"/>
                </a:lnTo>
                <a:lnTo>
                  <a:pt x="348995" y="38100"/>
                </a:lnTo>
                <a:lnTo>
                  <a:pt x="679513" y="36576"/>
                </a:lnTo>
                <a:lnTo>
                  <a:pt x="688847" y="36576"/>
                </a:lnTo>
                <a:lnTo>
                  <a:pt x="687324" y="41148"/>
                </a:lnTo>
                <a:lnTo>
                  <a:pt x="687324" y="36576"/>
                </a:lnTo>
                <a:lnTo>
                  <a:pt x="683418" y="38862"/>
                </a:lnTo>
                <a:lnTo>
                  <a:pt x="687324" y="41148"/>
                </a:lnTo>
                <a:lnTo>
                  <a:pt x="688847" y="36576"/>
                </a:lnTo>
                <a:lnTo>
                  <a:pt x="693420" y="38100"/>
                </a:lnTo>
                <a:close/>
              </a:path>
              <a:path w="693420" h="1929384">
                <a:moveTo>
                  <a:pt x="626364" y="0"/>
                </a:moveTo>
                <a:lnTo>
                  <a:pt x="693420" y="38100"/>
                </a:lnTo>
                <a:lnTo>
                  <a:pt x="688847" y="36576"/>
                </a:lnTo>
                <a:lnTo>
                  <a:pt x="679513" y="36576"/>
                </a:lnTo>
                <a:lnTo>
                  <a:pt x="624839" y="4572"/>
                </a:lnTo>
                <a:lnTo>
                  <a:pt x="623316" y="1524"/>
                </a:lnTo>
                <a:lnTo>
                  <a:pt x="626364" y="0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810000" y="6071615"/>
            <a:ext cx="682752" cy="47244"/>
          </a:xfrm>
          <a:custGeom>
            <a:avLst/>
            <a:gdLst/>
            <a:ahLst/>
            <a:cxnLst/>
            <a:rect l="l" t="t" r="r" b="b"/>
            <a:pathLst>
              <a:path w="682751" h="47244">
                <a:moveTo>
                  <a:pt x="347472" y="10668"/>
                </a:moveTo>
                <a:lnTo>
                  <a:pt x="341376" y="7620"/>
                </a:lnTo>
                <a:lnTo>
                  <a:pt x="344423" y="6096"/>
                </a:lnTo>
                <a:lnTo>
                  <a:pt x="347472" y="6095"/>
                </a:lnTo>
                <a:lnTo>
                  <a:pt x="347472" y="10668"/>
                </a:lnTo>
                <a:close/>
              </a:path>
              <a:path w="682751" h="47244">
                <a:moveTo>
                  <a:pt x="347472" y="3048"/>
                </a:moveTo>
                <a:lnTo>
                  <a:pt x="341376" y="6096"/>
                </a:lnTo>
                <a:lnTo>
                  <a:pt x="341376" y="0"/>
                </a:lnTo>
                <a:lnTo>
                  <a:pt x="674941" y="0"/>
                </a:lnTo>
                <a:lnTo>
                  <a:pt x="347472" y="3048"/>
                </a:lnTo>
                <a:close/>
              </a:path>
              <a:path w="682751" h="47244">
                <a:moveTo>
                  <a:pt x="682752" y="4572"/>
                </a:moveTo>
                <a:lnTo>
                  <a:pt x="678926" y="2332"/>
                </a:lnTo>
                <a:lnTo>
                  <a:pt x="682752" y="0"/>
                </a:lnTo>
                <a:lnTo>
                  <a:pt x="682752" y="4572"/>
                </a:lnTo>
                <a:close/>
              </a:path>
              <a:path w="682751" h="47244">
                <a:moveTo>
                  <a:pt x="684275" y="6096"/>
                </a:moveTo>
                <a:lnTo>
                  <a:pt x="683689" y="6096"/>
                </a:lnTo>
                <a:lnTo>
                  <a:pt x="621791" y="42672"/>
                </a:lnTo>
                <a:lnTo>
                  <a:pt x="618743" y="41148"/>
                </a:lnTo>
                <a:lnTo>
                  <a:pt x="620268" y="38100"/>
                </a:lnTo>
                <a:lnTo>
                  <a:pt x="672754" y="6096"/>
                </a:lnTo>
                <a:lnTo>
                  <a:pt x="344423" y="6096"/>
                </a:lnTo>
                <a:lnTo>
                  <a:pt x="341376" y="7620"/>
                </a:lnTo>
                <a:lnTo>
                  <a:pt x="347472" y="10668"/>
                </a:lnTo>
                <a:lnTo>
                  <a:pt x="0" y="10668"/>
                </a:lnTo>
                <a:lnTo>
                  <a:pt x="0" y="6096"/>
                </a:lnTo>
                <a:lnTo>
                  <a:pt x="341376" y="6096"/>
                </a:lnTo>
                <a:lnTo>
                  <a:pt x="347472" y="3048"/>
                </a:lnTo>
                <a:lnTo>
                  <a:pt x="674941" y="0"/>
                </a:lnTo>
                <a:lnTo>
                  <a:pt x="678926" y="2332"/>
                </a:lnTo>
                <a:lnTo>
                  <a:pt x="682752" y="4572"/>
                </a:lnTo>
                <a:lnTo>
                  <a:pt x="682752" y="0"/>
                </a:lnTo>
                <a:lnTo>
                  <a:pt x="678926" y="2332"/>
                </a:lnTo>
                <a:lnTo>
                  <a:pt x="674941" y="0"/>
                </a:lnTo>
                <a:lnTo>
                  <a:pt x="620268" y="-32003"/>
                </a:lnTo>
                <a:lnTo>
                  <a:pt x="618743" y="-32003"/>
                </a:lnTo>
                <a:lnTo>
                  <a:pt x="618743" y="-35051"/>
                </a:lnTo>
                <a:lnTo>
                  <a:pt x="621791" y="-36575"/>
                </a:lnTo>
                <a:lnTo>
                  <a:pt x="683689" y="0"/>
                </a:lnTo>
                <a:lnTo>
                  <a:pt x="684275" y="0"/>
                </a:lnTo>
                <a:lnTo>
                  <a:pt x="684275" y="346"/>
                </a:lnTo>
                <a:lnTo>
                  <a:pt x="688847" y="3048"/>
                </a:lnTo>
                <a:lnTo>
                  <a:pt x="684275" y="5749"/>
                </a:lnTo>
                <a:lnTo>
                  <a:pt x="684275" y="6096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03419" y="5180076"/>
            <a:ext cx="1068324" cy="531875"/>
          </a:xfrm>
          <a:custGeom>
            <a:avLst/>
            <a:gdLst/>
            <a:ahLst/>
            <a:cxnLst/>
            <a:rect l="l" t="t" r="r" b="b"/>
            <a:pathLst>
              <a:path w="1068324" h="531875">
                <a:moveTo>
                  <a:pt x="0" y="0"/>
                </a:moveTo>
                <a:lnTo>
                  <a:pt x="1068324" y="0"/>
                </a:lnTo>
                <a:lnTo>
                  <a:pt x="1068324" y="531875"/>
                </a:lnTo>
                <a:lnTo>
                  <a:pt x="0" y="531875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00372" y="5175504"/>
            <a:ext cx="1071372" cy="541020"/>
          </a:xfrm>
          <a:custGeom>
            <a:avLst/>
            <a:gdLst/>
            <a:ahLst/>
            <a:cxnLst/>
            <a:rect l="l" t="t" r="r" b="b"/>
            <a:pathLst>
              <a:path w="1071372" h="541020">
                <a:moveTo>
                  <a:pt x="7620" y="4572"/>
                </a:moveTo>
                <a:lnTo>
                  <a:pt x="7619" y="7620"/>
                </a:lnTo>
                <a:lnTo>
                  <a:pt x="3048" y="533400"/>
                </a:lnTo>
                <a:lnTo>
                  <a:pt x="7620" y="536448"/>
                </a:lnTo>
                <a:lnTo>
                  <a:pt x="1068324" y="536448"/>
                </a:lnTo>
                <a:lnTo>
                  <a:pt x="1068324" y="7620"/>
                </a:lnTo>
                <a:lnTo>
                  <a:pt x="7619" y="7620"/>
                </a:lnTo>
                <a:lnTo>
                  <a:pt x="7620" y="4572"/>
                </a:lnTo>
                <a:lnTo>
                  <a:pt x="3048" y="7620"/>
                </a:lnTo>
                <a:lnTo>
                  <a:pt x="3048" y="541020"/>
                </a:lnTo>
                <a:lnTo>
                  <a:pt x="0" y="539496"/>
                </a:lnTo>
                <a:lnTo>
                  <a:pt x="0" y="1524"/>
                </a:lnTo>
                <a:lnTo>
                  <a:pt x="3048" y="0"/>
                </a:lnTo>
                <a:lnTo>
                  <a:pt x="1071372" y="0"/>
                </a:lnTo>
                <a:lnTo>
                  <a:pt x="1068324" y="4572"/>
                </a:lnTo>
                <a:lnTo>
                  <a:pt x="1071372" y="7620"/>
                </a:lnTo>
                <a:lnTo>
                  <a:pt x="1071372" y="541020"/>
                </a:lnTo>
                <a:lnTo>
                  <a:pt x="3048" y="541020"/>
                </a:lnTo>
                <a:lnTo>
                  <a:pt x="3048" y="7620"/>
                </a:lnTo>
                <a:lnTo>
                  <a:pt x="7620" y="4572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503420" y="5183124"/>
            <a:ext cx="1065276" cy="528827"/>
          </a:xfrm>
          <a:custGeom>
            <a:avLst/>
            <a:gdLst/>
            <a:ahLst/>
            <a:cxnLst/>
            <a:rect l="l" t="t" r="r" b="b"/>
            <a:pathLst>
              <a:path w="1065276" h="528827">
                <a:moveTo>
                  <a:pt x="4571" y="525779"/>
                </a:moveTo>
                <a:lnTo>
                  <a:pt x="1065276" y="525779"/>
                </a:lnTo>
                <a:lnTo>
                  <a:pt x="1065276" y="528827"/>
                </a:lnTo>
                <a:lnTo>
                  <a:pt x="4571" y="528827"/>
                </a:lnTo>
                <a:lnTo>
                  <a:pt x="0" y="525779"/>
                </a:lnTo>
                <a:lnTo>
                  <a:pt x="4571" y="0"/>
                </a:lnTo>
                <a:lnTo>
                  <a:pt x="4571" y="525779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503419" y="4550664"/>
            <a:ext cx="1068324" cy="533399"/>
          </a:xfrm>
          <a:custGeom>
            <a:avLst/>
            <a:gdLst/>
            <a:ahLst/>
            <a:cxnLst/>
            <a:rect l="l" t="t" r="r" b="b"/>
            <a:pathLst>
              <a:path w="1068324" h="533399">
                <a:moveTo>
                  <a:pt x="0" y="0"/>
                </a:moveTo>
                <a:lnTo>
                  <a:pt x="1068324" y="0"/>
                </a:lnTo>
                <a:lnTo>
                  <a:pt x="1068324" y="533399"/>
                </a:lnTo>
                <a:lnTo>
                  <a:pt x="0" y="533399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500372" y="4546092"/>
            <a:ext cx="1075943" cy="541020"/>
          </a:xfrm>
          <a:custGeom>
            <a:avLst/>
            <a:gdLst/>
            <a:ahLst/>
            <a:cxnLst/>
            <a:rect l="l" t="t" r="r" b="b"/>
            <a:pathLst>
              <a:path w="1075943" h="541020">
                <a:moveTo>
                  <a:pt x="7620" y="4572"/>
                </a:moveTo>
                <a:lnTo>
                  <a:pt x="7619" y="9143"/>
                </a:lnTo>
                <a:lnTo>
                  <a:pt x="3048" y="533400"/>
                </a:lnTo>
                <a:lnTo>
                  <a:pt x="7620" y="537972"/>
                </a:lnTo>
                <a:lnTo>
                  <a:pt x="1068324" y="537972"/>
                </a:lnTo>
                <a:lnTo>
                  <a:pt x="1068324" y="9143"/>
                </a:lnTo>
                <a:lnTo>
                  <a:pt x="7619" y="9143"/>
                </a:lnTo>
                <a:lnTo>
                  <a:pt x="7620" y="4572"/>
                </a:lnTo>
                <a:lnTo>
                  <a:pt x="3048" y="9144"/>
                </a:lnTo>
                <a:lnTo>
                  <a:pt x="3048" y="541020"/>
                </a:lnTo>
                <a:lnTo>
                  <a:pt x="0" y="539496"/>
                </a:lnTo>
                <a:lnTo>
                  <a:pt x="0" y="3048"/>
                </a:lnTo>
                <a:lnTo>
                  <a:pt x="1524" y="0"/>
                </a:lnTo>
                <a:lnTo>
                  <a:pt x="1071372" y="0"/>
                </a:lnTo>
                <a:lnTo>
                  <a:pt x="1068324" y="4572"/>
                </a:lnTo>
                <a:lnTo>
                  <a:pt x="1071372" y="9144"/>
                </a:lnTo>
                <a:lnTo>
                  <a:pt x="1071372" y="533400"/>
                </a:lnTo>
                <a:lnTo>
                  <a:pt x="1074420" y="0"/>
                </a:lnTo>
                <a:lnTo>
                  <a:pt x="1075943" y="3048"/>
                </a:lnTo>
                <a:lnTo>
                  <a:pt x="1075943" y="537972"/>
                </a:lnTo>
                <a:lnTo>
                  <a:pt x="1074420" y="541020"/>
                </a:lnTo>
                <a:lnTo>
                  <a:pt x="3048" y="541020"/>
                </a:lnTo>
                <a:lnTo>
                  <a:pt x="3048" y="9144"/>
                </a:lnTo>
                <a:lnTo>
                  <a:pt x="7620" y="4572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503420" y="4555236"/>
            <a:ext cx="1065276" cy="528828"/>
          </a:xfrm>
          <a:custGeom>
            <a:avLst/>
            <a:gdLst/>
            <a:ahLst/>
            <a:cxnLst/>
            <a:rect l="l" t="t" r="r" b="b"/>
            <a:pathLst>
              <a:path w="1065276" h="528828">
                <a:moveTo>
                  <a:pt x="4571" y="524255"/>
                </a:moveTo>
                <a:lnTo>
                  <a:pt x="1065276" y="524256"/>
                </a:lnTo>
                <a:lnTo>
                  <a:pt x="1065276" y="528828"/>
                </a:lnTo>
                <a:lnTo>
                  <a:pt x="4571" y="528828"/>
                </a:lnTo>
                <a:lnTo>
                  <a:pt x="0" y="524256"/>
                </a:lnTo>
                <a:lnTo>
                  <a:pt x="4571" y="0"/>
                </a:lnTo>
                <a:lnTo>
                  <a:pt x="4571" y="524255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810000" y="5407152"/>
            <a:ext cx="693420" cy="675131"/>
          </a:xfrm>
          <a:custGeom>
            <a:avLst/>
            <a:gdLst/>
            <a:ahLst/>
            <a:cxnLst/>
            <a:rect l="l" t="t" r="r" b="b"/>
            <a:pathLst>
              <a:path w="693420" h="675131">
                <a:moveTo>
                  <a:pt x="344424" y="670559"/>
                </a:moveTo>
                <a:lnTo>
                  <a:pt x="344423" y="36575"/>
                </a:lnTo>
                <a:lnTo>
                  <a:pt x="345948" y="41147"/>
                </a:lnTo>
                <a:lnTo>
                  <a:pt x="345948" y="670559"/>
                </a:lnTo>
                <a:lnTo>
                  <a:pt x="344423" y="672083"/>
                </a:lnTo>
                <a:lnTo>
                  <a:pt x="344424" y="670559"/>
                </a:lnTo>
                <a:close/>
              </a:path>
              <a:path w="693420" h="675131">
                <a:moveTo>
                  <a:pt x="687324" y="41147"/>
                </a:moveTo>
                <a:lnTo>
                  <a:pt x="683418" y="38861"/>
                </a:lnTo>
                <a:lnTo>
                  <a:pt x="687324" y="36575"/>
                </a:lnTo>
                <a:lnTo>
                  <a:pt x="687324" y="41147"/>
                </a:lnTo>
                <a:close/>
              </a:path>
              <a:path w="693420" h="675131">
                <a:moveTo>
                  <a:pt x="0" y="670559"/>
                </a:moveTo>
                <a:lnTo>
                  <a:pt x="344424" y="670559"/>
                </a:lnTo>
                <a:lnTo>
                  <a:pt x="344423" y="672083"/>
                </a:lnTo>
                <a:lnTo>
                  <a:pt x="345948" y="670559"/>
                </a:lnTo>
                <a:lnTo>
                  <a:pt x="345948" y="41147"/>
                </a:lnTo>
                <a:lnTo>
                  <a:pt x="344423" y="36575"/>
                </a:lnTo>
                <a:lnTo>
                  <a:pt x="679513" y="36575"/>
                </a:lnTo>
                <a:lnTo>
                  <a:pt x="348995" y="38100"/>
                </a:lnTo>
                <a:lnTo>
                  <a:pt x="348995" y="675131"/>
                </a:lnTo>
                <a:lnTo>
                  <a:pt x="0" y="675131"/>
                </a:lnTo>
                <a:lnTo>
                  <a:pt x="0" y="670559"/>
                </a:lnTo>
                <a:close/>
              </a:path>
              <a:path w="693420" h="675131">
                <a:moveTo>
                  <a:pt x="693420" y="38100"/>
                </a:moveTo>
                <a:lnTo>
                  <a:pt x="688848" y="40801"/>
                </a:lnTo>
                <a:lnTo>
                  <a:pt x="688847" y="41147"/>
                </a:lnTo>
                <a:lnTo>
                  <a:pt x="688261" y="41147"/>
                </a:lnTo>
                <a:lnTo>
                  <a:pt x="626364" y="77723"/>
                </a:lnTo>
                <a:lnTo>
                  <a:pt x="623316" y="76199"/>
                </a:lnTo>
                <a:lnTo>
                  <a:pt x="624839" y="73151"/>
                </a:lnTo>
                <a:lnTo>
                  <a:pt x="679513" y="41147"/>
                </a:lnTo>
                <a:lnTo>
                  <a:pt x="348995" y="41147"/>
                </a:lnTo>
                <a:lnTo>
                  <a:pt x="348995" y="38100"/>
                </a:lnTo>
                <a:lnTo>
                  <a:pt x="679513" y="36575"/>
                </a:lnTo>
                <a:lnTo>
                  <a:pt x="688847" y="36575"/>
                </a:lnTo>
                <a:lnTo>
                  <a:pt x="687324" y="41147"/>
                </a:lnTo>
                <a:lnTo>
                  <a:pt x="687324" y="36575"/>
                </a:lnTo>
                <a:lnTo>
                  <a:pt x="683418" y="38861"/>
                </a:lnTo>
                <a:lnTo>
                  <a:pt x="687324" y="41147"/>
                </a:lnTo>
                <a:lnTo>
                  <a:pt x="688847" y="36575"/>
                </a:lnTo>
                <a:lnTo>
                  <a:pt x="693420" y="38100"/>
                </a:lnTo>
                <a:close/>
              </a:path>
              <a:path w="693420" h="675131">
                <a:moveTo>
                  <a:pt x="626364" y="0"/>
                </a:moveTo>
                <a:lnTo>
                  <a:pt x="693420" y="38100"/>
                </a:lnTo>
                <a:lnTo>
                  <a:pt x="688847" y="36575"/>
                </a:lnTo>
                <a:lnTo>
                  <a:pt x="679513" y="36575"/>
                </a:lnTo>
                <a:lnTo>
                  <a:pt x="624839" y="4571"/>
                </a:lnTo>
                <a:lnTo>
                  <a:pt x="623316" y="1523"/>
                </a:lnTo>
                <a:lnTo>
                  <a:pt x="626364" y="0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00372" y="518007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10000" y="4777739"/>
            <a:ext cx="693420" cy="1304544"/>
          </a:xfrm>
          <a:custGeom>
            <a:avLst/>
            <a:gdLst/>
            <a:ahLst/>
            <a:cxnLst/>
            <a:rect l="l" t="t" r="r" b="b"/>
            <a:pathLst>
              <a:path w="693420" h="1304544">
                <a:moveTo>
                  <a:pt x="0" y="1299972"/>
                </a:moveTo>
                <a:lnTo>
                  <a:pt x="344423" y="1299972"/>
                </a:lnTo>
                <a:lnTo>
                  <a:pt x="344423" y="1301496"/>
                </a:lnTo>
                <a:lnTo>
                  <a:pt x="345948" y="1299972"/>
                </a:lnTo>
                <a:lnTo>
                  <a:pt x="345948" y="42672"/>
                </a:lnTo>
                <a:lnTo>
                  <a:pt x="344423" y="36576"/>
                </a:lnTo>
                <a:lnTo>
                  <a:pt x="679513" y="36576"/>
                </a:lnTo>
                <a:lnTo>
                  <a:pt x="348995" y="39624"/>
                </a:lnTo>
                <a:lnTo>
                  <a:pt x="348995" y="1304544"/>
                </a:lnTo>
                <a:lnTo>
                  <a:pt x="0" y="1304544"/>
                </a:lnTo>
                <a:lnTo>
                  <a:pt x="0" y="1299972"/>
                </a:lnTo>
                <a:close/>
              </a:path>
              <a:path w="693420" h="1304544">
                <a:moveTo>
                  <a:pt x="626364" y="0"/>
                </a:moveTo>
                <a:lnTo>
                  <a:pt x="688261" y="36576"/>
                </a:lnTo>
                <a:lnTo>
                  <a:pt x="687324" y="36576"/>
                </a:lnTo>
                <a:lnTo>
                  <a:pt x="687324" y="41148"/>
                </a:lnTo>
                <a:lnTo>
                  <a:pt x="688261" y="36576"/>
                </a:lnTo>
                <a:lnTo>
                  <a:pt x="688847" y="36576"/>
                </a:lnTo>
                <a:lnTo>
                  <a:pt x="688847" y="36922"/>
                </a:lnTo>
                <a:lnTo>
                  <a:pt x="693420" y="39624"/>
                </a:lnTo>
                <a:lnTo>
                  <a:pt x="688848" y="42325"/>
                </a:lnTo>
                <a:lnTo>
                  <a:pt x="688847" y="42672"/>
                </a:lnTo>
                <a:lnTo>
                  <a:pt x="688261" y="42672"/>
                </a:lnTo>
                <a:lnTo>
                  <a:pt x="683498" y="38908"/>
                </a:lnTo>
                <a:lnTo>
                  <a:pt x="679513" y="36576"/>
                </a:lnTo>
                <a:lnTo>
                  <a:pt x="624839" y="4572"/>
                </a:lnTo>
                <a:lnTo>
                  <a:pt x="623316" y="4572"/>
                </a:lnTo>
                <a:lnTo>
                  <a:pt x="623316" y="1524"/>
                </a:lnTo>
                <a:lnTo>
                  <a:pt x="626364" y="0"/>
                </a:lnTo>
                <a:close/>
              </a:path>
              <a:path w="693420" h="1304544">
                <a:moveTo>
                  <a:pt x="677326" y="42672"/>
                </a:moveTo>
                <a:lnTo>
                  <a:pt x="348995" y="42672"/>
                </a:lnTo>
                <a:lnTo>
                  <a:pt x="348995" y="39624"/>
                </a:lnTo>
                <a:lnTo>
                  <a:pt x="679513" y="36576"/>
                </a:lnTo>
                <a:lnTo>
                  <a:pt x="683498" y="38908"/>
                </a:lnTo>
                <a:lnTo>
                  <a:pt x="688261" y="42672"/>
                </a:lnTo>
                <a:lnTo>
                  <a:pt x="626364" y="79248"/>
                </a:lnTo>
                <a:lnTo>
                  <a:pt x="623316" y="77724"/>
                </a:lnTo>
                <a:lnTo>
                  <a:pt x="624839" y="74676"/>
                </a:lnTo>
                <a:lnTo>
                  <a:pt x="677326" y="42672"/>
                </a:lnTo>
                <a:close/>
              </a:path>
              <a:path w="693420" h="1304544">
                <a:moveTo>
                  <a:pt x="344423" y="1299972"/>
                </a:moveTo>
                <a:lnTo>
                  <a:pt x="344423" y="36576"/>
                </a:lnTo>
                <a:lnTo>
                  <a:pt x="345948" y="42672"/>
                </a:lnTo>
                <a:lnTo>
                  <a:pt x="345948" y="1299972"/>
                </a:lnTo>
                <a:lnTo>
                  <a:pt x="344423" y="1301496"/>
                </a:lnTo>
                <a:lnTo>
                  <a:pt x="344423" y="1299972"/>
                </a:lnTo>
                <a:close/>
              </a:path>
              <a:path w="693420" h="1304544">
                <a:moveTo>
                  <a:pt x="688261" y="36576"/>
                </a:moveTo>
                <a:lnTo>
                  <a:pt x="687324" y="41148"/>
                </a:lnTo>
                <a:lnTo>
                  <a:pt x="687324" y="36576"/>
                </a:lnTo>
                <a:lnTo>
                  <a:pt x="688261" y="36576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71744" y="4186427"/>
            <a:ext cx="797052" cy="731520"/>
          </a:xfrm>
          <a:custGeom>
            <a:avLst/>
            <a:gdLst/>
            <a:ahLst/>
            <a:cxnLst/>
            <a:rect l="l" t="t" r="r" b="b"/>
            <a:pathLst>
              <a:path w="797051" h="731520">
                <a:moveTo>
                  <a:pt x="782954" y="693420"/>
                </a:moveTo>
                <a:lnTo>
                  <a:pt x="786955" y="691134"/>
                </a:lnTo>
                <a:lnTo>
                  <a:pt x="790956" y="693420"/>
                </a:lnTo>
                <a:lnTo>
                  <a:pt x="729995" y="729995"/>
                </a:lnTo>
                <a:lnTo>
                  <a:pt x="726947" y="731520"/>
                </a:lnTo>
                <a:lnTo>
                  <a:pt x="725424" y="728472"/>
                </a:lnTo>
                <a:lnTo>
                  <a:pt x="726947" y="725424"/>
                </a:lnTo>
                <a:lnTo>
                  <a:pt x="782954" y="693420"/>
                </a:lnTo>
                <a:close/>
              </a:path>
              <a:path w="797051" h="731520">
                <a:moveTo>
                  <a:pt x="729995" y="652272"/>
                </a:moveTo>
                <a:lnTo>
                  <a:pt x="797052" y="691895"/>
                </a:lnTo>
                <a:lnTo>
                  <a:pt x="790956" y="688847"/>
                </a:lnTo>
                <a:lnTo>
                  <a:pt x="782954" y="688847"/>
                </a:lnTo>
                <a:lnTo>
                  <a:pt x="726947" y="656843"/>
                </a:lnTo>
                <a:lnTo>
                  <a:pt x="726947" y="653795"/>
                </a:lnTo>
                <a:lnTo>
                  <a:pt x="729995" y="652272"/>
                </a:lnTo>
                <a:close/>
              </a:path>
              <a:path w="797051" h="731520">
                <a:moveTo>
                  <a:pt x="399287" y="4572"/>
                </a:moveTo>
                <a:lnTo>
                  <a:pt x="396239" y="693420"/>
                </a:lnTo>
                <a:lnTo>
                  <a:pt x="396239" y="1524"/>
                </a:lnTo>
                <a:lnTo>
                  <a:pt x="399287" y="4572"/>
                </a:lnTo>
                <a:close/>
              </a:path>
              <a:path w="797051" h="731520">
                <a:moveTo>
                  <a:pt x="396239" y="4572"/>
                </a:moveTo>
                <a:lnTo>
                  <a:pt x="0" y="4572"/>
                </a:lnTo>
                <a:lnTo>
                  <a:pt x="0" y="0"/>
                </a:lnTo>
                <a:lnTo>
                  <a:pt x="400812" y="0"/>
                </a:lnTo>
                <a:lnTo>
                  <a:pt x="399287" y="688847"/>
                </a:lnTo>
                <a:lnTo>
                  <a:pt x="400812" y="691895"/>
                </a:lnTo>
                <a:lnTo>
                  <a:pt x="782954" y="688847"/>
                </a:lnTo>
                <a:lnTo>
                  <a:pt x="790956" y="688847"/>
                </a:lnTo>
                <a:lnTo>
                  <a:pt x="797052" y="691895"/>
                </a:lnTo>
                <a:lnTo>
                  <a:pt x="729995" y="729995"/>
                </a:lnTo>
                <a:lnTo>
                  <a:pt x="790956" y="693420"/>
                </a:lnTo>
                <a:lnTo>
                  <a:pt x="786955" y="691134"/>
                </a:lnTo>
                <a:lnTo>
                  <a:pt x="782954" y="693420"/>
                </a:lnTo>
                <a:lnTo>
                  <a:pt x="396239" y="693420"/>
                </a:lnTo>
                <a:lnTo>
                  <a:pt x="399287" y="4572"/>
                </a:lnTo>
                <a:lnTo>
                  <a:pt x="396239" y="1524"/>
                </a:lnTo>
                <a:lnTo>
                  <a:pt x="396239" y="4572"/>
                </a:lnTo>
                <a:close/>
              </a:path>
              <a:path w="797051" h="731520">
                <a:moveTo>
                  <a:pt x="400812" y="688847"/>
                </a:moveTo>
                <a:lnTo>
                  <a:pt x="782954" y="688847"/>
                </a:lnTo>
                <a:lnTo>
                  <a:pt x="400812" y="691895"/>
                </a:lnTo>
                <a:lnTo>
                  <a:pt x="399287" y="688847"/>
                </a:lnTo>
                <a:lnTo>
                  <a:pt x="400812" y="0"/>
                </a:lnTo>
                <a:lnTo>
                  <a:pt x="400812" y="688847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075687" y="3681984"/>
            <a:ext cx="64008" cy="329184"/>
          </a:xfrm>
          <a:custGeom>
            <a:avLst/>
            <a:gdLst/>
            <a:ahLst/>
            <a:cxnLst/>
            <a:rect l="l" t="t" r="r" b="b"/>
            <a:pathLst>
              <a:path w="64007" h="329184">
                <a:moveTo>
                  <a:pt x="64007" y="103632"/>
                </a:moveTo>
                <a:lnTo>
                  <a:pt x="35051" y="114300"/>
                </a:lnTo>
                <a:lnTo>
                  <a:pt x="35052" y="103632"/>
                </a:lnTo>
                <a:lnTo>
                  <a:pt x="64007" y="103632"/>
                </a:lnTo>
                <a:close/>
              </a:path>
              <a:path w="64007" h="329184">
                <a:moveTo>
                  <a:pt x="64007" y="103632"/>
                </a:moveTo>
                <a:lnTo>
                  <a:pt x="32003" y="167640"/>
                </a:lnTo>
                <a:lnTo>
                  <a:pt x="28955" y="114300"/>
                </a:lnTo>
                <a:lnTo>
                  <a:pt x="28955" y="0"/>
                </a:lnTo>
                <a:lnTo>
                  <a:pt x="30479" y="0"/>
                </a:lnTo>
                <a:lnTo>
                  <a:pt x="30479" y="-161543"/>
                </a:lnTo>
                <a:lnTo>
                  <a:pt x="36575" y="-161543"/>
                </a:lnTo>
                <a:lnTo>
                  <a:pt x="36575" y="6096"/>
                </a:lnTo>
                <a:lnTo>
                  <a:pt x="35051" y="6096"/>
                </a:lnTo>
                <a:lnTo>
                  <a:pt x="35052" y="103632"/>
                </a:lnTo>
                <a:lnTo>
                  <a:pt x="30479" y="3048"/>
                </a:lnTo>
                <a:lnTo>
                  <a:pt x="32003" y="6096"/>
                </a:lnTo>
                <a:lnTo>
                  <a:pt x="35051" y="3048"/>
                </a:lnTo>
                <a:lnTo>
                  <a:pt x="33527" y="0"/>
                </a:lnTo>
                <a:lnTo>
                  <a:pt x="30479" y="3048"/>
                </a:lnTo>
                <a:lnTo>
                  <a:pt x="35052" y="103632"/>
                </a:lnTo>
                <a:lnTo>
                  <a:pt x="35051" y="114300"/>
                </a:lnTo>
                <a:lnTo>
                  <a:pt x="64007" y="103632"/>
                </a:lnTo>
                <a:close/>
              </a:path>
              <a:path w="64007" h="329184">
                <a:moveTo>
                  <a:pt x="28955" y="114300"/>
                </a:moveTo>
                <a:lnTo>
                  <a:pt x="32003" y="167640"/>
                </a:lnTo>
                <a:lnTo>
                  <a:pt x="0" y="103632"/>
                </a:lnTo>
                <a:lnTo>
                  <a:pt x="28956" y="103632"/>
                </a:lnTo>
                <a:lnTo>
                  <a:pt x="28955" y="114300"/>
                </a:lnTo>
                <a:close/>
              </a:path>
              <a:path w="64007" h="329184">
                <a:moveTo>
                  <a:pt x="32003" y="6096"/>
                </a:moveTo>
                <a:lnTo>
                  <a:pt x="30479" y="3048"/>
                </a:lnTo>
                <a:lnTo>
                  <a:pt x="33527" y="0"/>
                </a:lnTo>
                <a:lnTo>
                  <a:pt x="35051" y="3048"/>
                </a:lnTo>
                <a:lnTo>
                  <a:pt x="32003" y="6096"/>
                </a:lnTo>
                <a:close/>
              </a:path>
            </a:pathLst>
          </a:custGeom>
          <a:solidFill>
            <a:srgbClr val="4472C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7680" y="2936748"/>
            <a:ext cx="3243071" cy="583691"/>
          </a:xfrm>
          <a:custGeom>
            <a:avLst/>
            <a:gdLst/>
            <a:ahLst/>
            <a:cxnLst/>
            <a:rect l="l" t="t" r="r" b="b"/>
            <a:pathLst>
              <a:path w="3243071" h="583691">
                <a:moveTo>
                  <a:pt x="0" y="0"/>
                </a:moveTo>
                <a:lnTo>
                  <a:pt x="3243071" y="0"/>
                </a:lnTo>
                <a:lnTo>
                  <a:pt x="3243071" y="583691"/>
                </a:lnTo>
                <a:lnTo>
                  <a:pt x="0" y="583691"/>
                </a:lnTo>
                <a:lnTo>
                  <a:pt x="0" y="0"/>
                </a:lnTo>
                <a:close/>
              </a:path>
            </a:pathLst>
          </a:custGeom>
          <a:solidFill>
            <a:srgbClr val="E2EFD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84632" y="2933700"/>
            <a:ext cx="3246119" cy="591311"/>
          </a:xfrm>
          <a:custGeom>
            <a:avLst/>
            <a:gdLst/>
            <a:ahLst/>
            <a:cxnLst/>
            <a:rect l="l" t="t" r="r" b="b"/>
            <a:pathLst>
              <a:path w="3246119" h="591311">
                <a:moveTo>
                  <a:pt x="7620" y="3048"/>
                </a:moveTo>
                <a:lnTo>
                  <a:pt x="7620" y="7620"/>
                </a:lnTo>
                <a:lnTo>
                  <a:pt x="3048" y="583691"/>
                </a:lnTo>
                <a:lnTo>
                  <a:pt x="7620" y="586739"/>
                </a:lnTo>
                <a:lnTo>
                  <a:pt x="3241548" y="586739"/>
                </a:lnTo>
                <a:lnTo>
                  <a:pt x="3241548" y="7620"/>
                </a:lnTo>
                <a:lnTo>
                  <a:pt x="7620" y="7620"/>
                </a:lnTo>
                <a:lnTo>
                  <a:pt x="7620" y="3048"/>
                </a:lnTo>
                <a:lnTo>
                  <a:pt x="3048" y="7620"/>
                </a:lnTo>
                <a:lnTo>
                  <a:pt x="3048" y="591311"/>
                </a:lnTo>
                <a:lnTo>
                  <a:pt x="0" y="589787"/>
                </a:lnTo>
                <a:lnTo>
                  <a:pt x="0" y="3048"/>
                </a:lnTo>
                <a:lnTo>
                  <a:pt x="1524" y="0"/>
                </a:lnTo>
                <a:lnTo>
                  <a:pt x="3246119" y="0"/>
                </a:lnTo>
                <a:lnTo>
                  <a:pt x="3241548" y="3048"/>
                </a:lnTo>
                <a:lnTo>
                  <a:pt x="3246119" y="7620"/>
                </a:lnTo>
                <a:lnTo>
                  <a:pt x="3246119" y="591311"/>
                </a:lnTo>
                <a:lnTo>
                  <a:pt x="3048" y="591311"/>
                </a:lnTo>
                <a:lnTo>
                  <a:pt x="3048" y="7620"/>
                </a:lnTo>
                <a:lnTo>
                  <a:pt x="7620" y="3048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87680" y="2941320"/>
            <a:ext cx="3238500" cy="579119"/>
          </a:xfrm>
          <a:custGeom>
            <a:avLst/>
            <a:gdLst/>
            <a:ahLst/>
            <a:cxnLst/>
            <a:rect l="l" t="t" r="r" b="b"/>
            <a:pathLst>
              <a:path w="3238500" h="579119">
                <a:moveTo>
                  <a:pt x="4572" y="576071"/>
                </a:moveTo>
                <a:lnTo>
                  <a:pt x="3238500" y="576071"/>
                </a:lnTo>
                <a:lnTo>
                  <a:pt x="3238500" y="579119"/>
                </a:lnTo>
                <a:lnTo>
                  <a:pt x="4571" y="579119"/>
                </a:lnTo>
                <a:lnTo>
                  <a:pt x="0" y="576071"/>
                </a:lnTo>
                <a:lnTo>
                  <a:pt x="4572" y="0"/>
                </a:lnTo>
                <a:lnTo>
                  <a:pt x="4572" y="57607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84632" y="293674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18844" y="464972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3295" y="578815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84148" y="384962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00372" y="392277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00372" y="455066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270">
            <a:solidFill>
              <a:srgbClr val="00AF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51121" y="1862118"/>
            <a:ext cx="1889558" cy="5995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63" marR="50292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ta </a:t>
            </a:r>
            <a:r>
              <a:rPr sz="1450" spc="15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Ca</a:t>
            </a:r>
            <a:r>
              <a:rPr sz="1450" spc="-14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2650" dirty="0" smtClean="0">
                <a:latin typeface="Times New Roman"/>
                <a:cs typeface="Times New Roman"/>
              </a:rPr>
              <a:t>PEMBUA</a:t>
            </a:r>
            <a:r>
              <a:rPr sz="2650" spc="25" dirty="0" smtClean="0">
                <a:latin typeface="Times New Roman"/>
                <a:cs typeface="Times New Roman"/>
              </a:rPr>
              <a:t>T</a:t>
            </a:r>
            <a:r>
              <a:rPr sz="2650" spc="0" dirty="0" smtClean="0">
                <a:latin typeface="Times New Roman"/>
                <a:cs typeface="Times New Roman"/>
              </a:rPr>
              <a:t>AN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66156" y="2100978"/>
            <a:ext cx="1084886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KUR</a:t>
            </a:r>
            <a:r>
              <a:rPr sz="2650" spc="25" dirty="0" smtClean="0">
                <a:latin typeface="Times New Roman"/>
                <a:cs typeface="Times New Roman"/>
              </a:rPr>
              <a:t>V</a:t>
            </a:r>
            <a:r>
              <a:rPr sz="2650" spc="0" dirty="0" smtClean="0">
                <a:latin typeface="Times New Roman"/>
                <a:cs typeface="Times New Roman"/>
              </a:rPr>
              <a:t>A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76518" y="2100978"/>
            <a:ext cx="2090727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FRAG</a:t>
            </a:r>
            <a:r>
              <a:rPr sz="2650" spc="25" dirty="0" smtClean="0">
                <a:latin typeface="Times New Roman"/>
                <a:cs typeface="Times New Roman"/>
              </a:rPr>
              <a:t>I</a:t>
            </a:r>
            <a:r>
              <a:rPr sz="2650" spc="0" dirty="0" smtClean="0">
                <a:latin typeface="Times New Roman"/>
                <a:cs typeface="Times New Roman"/>
              </a:rPr>
              <a:t>LITAS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992721" y="2100978"/>
            <a:ext cx="1084886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spc="25" dirty="0" smtClean="0">
                <a:latin typeface="Times New Roman"/>
                <a:cs typeface="Times New Roman"/>
              </a:rPr>
              <a:t>R</a:t>
            </a:r>
            <a:r>
              <a:rPr sz="2650" spc="0" dirty="0" smtClean="0">
                <a:latin typeface="Times New Roman"/>
                <a:cs typeface="Times New Roman"/>
              </a:rPr>
              <a:t>UMAH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03083" y="2100978"/>
            <a:ext cx="682549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D</a:t>
            </a:r>
            <a:r>
              <a:rPr sz="2650" spc="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011109" y="2100978"/>
            <a:ext cx="128270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GEDUNG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1184" y="2491608"/>
            <a:ext cx="957053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rh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dap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65987" y="2491608"/>
            <a:ext cx="73028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B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h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ya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54018" y="2491608"/>
            <a:ext cx="618785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G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mpa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60522" y="4198486"/>
            <a:ext cx="587226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4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m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16116" y="4516622"/>
            <a:ext cx="2830032" cy="7385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4568" marR="111116" algn="ctr">
              <a:lnSpc>
                <a:spcPts val="1789"/>
              </a:lnSpc>
              <a:spcBef>
                <a:spcPts val="89"/>
              </a:spcBef>
            </a:pPr>
            <a:r>
              <a:rPr sz="1650" spc="-14" dirty="0" smtClean="0">
                <a:latin typeface="Times New Roman"/>
                <a:cs typeface="Times New Roman"/>
              </a:rPr>
              <a:t>K</a:t>
            </a:r>
            <a:r>
              <a:rPr sz="1650" spc="4" dirty="0" smtClean="0">
                <a:latin typeface="Times New Roman"/>
                <a:cs typeface="Times New Roman"/>
              </a:rPr>
              <a:t>er</a:t>
            </a:r>
            <a:r>
              <a:rPr sz="1650" spc="-9" dirty="0" smtClean="0">
                <a:latin typeface="Times New Roman"/>
                <a:cs typeface="Times New Roman"/>
              </a:rPr>
              <a:t>u</a:t>
            </a:r>
            <a:r>
              <a:rPr sz="1650" spc="14" dirty="0" smtClean="0">
                <a:latin typeface="Times New Roman"/>
                <a:cs typeface="Times New Roman"/>
              </a:rPr>
              <a:t>g</a:t>
            </a:r>
            <a:r>
              <a:rPr sz="1650" spc="0" dirty="0" smtClean="0">
                <a:latin typeface="Times New Roman"/>
                <a:cs typeface="Times New Roman"/>
              </a:rPr>
              <a:t>ian</a:t>
            </a:r>
            <a:r>
              <a:rPr sz="1650" spc="-89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&amp;</a:t>
            </a:r>
            <a:r>
              <a:rPr sz="1650" spc="14" dirty="0" smtClean="0">
                <a:latin typeface="Times New Roman"/>
                <a:cs typeface="Times New Roman"/>
              </a:rPr>
              <a:t> </a:t>
            </a:r>
            <a:r>
              <a:rPr sz="1650" spc="-29" dirty="0" smtClean="0">
                <a:latin typeface="Times New Roman"/>
                <a:cs typeface="Times New Roman"/>
              </a:rPr>
              <a:t>K</a:t>
            </a:r>
            <a:r>
              <a:rPr sz="1650" spc="4" dirty="0" smtClean="0">
                <a:latin typeface="Times New Roman"/>
                <a:cs typeface="Times New Roman"/>
              </a:rPr>
              <a:t>or</a:t>
            </a: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-75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ji</a:t>
            </a:r>
            <a:r>
              <a:rPr sz="1650" spc="-23" dirty="0" smtClean="0">
                <a:latin typeface="Times New Roman"/>
                <a:cs typeface="Times New Roman"/>
              </a:rPr>
              <a:t>w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-15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p</a:t>
            </a:r>
            <a:r>
              <a:rPr sz="1650" spc="0" dirty="0" smtClean="0">
                <a:latin typeface="Times New Roman"/>
                <a:cs typeface="Times New Roman"/>
              </a:rPr>
              <a:t>ali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endParaRPr sz="1650">
              <a:latin typeface="Times New Roman"/>
              <a:cs typeface="Times New Roman"/>
            </a:endParaRPr>
          </a:p>
          <a:p>
            <a:pPr indent="-1821" algn="ctr">
              <a:lnSpc>
                <a:spcPct val="100041"/>
              </a:lnSpc>
            </a:pP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-39" dirty="0" smtClean="0">
                <a:latin typeface="Times New Roman"/>
                <a:cs typeface="Times New Roman"/>
              </a:rPr>
              <a:t>n</a:t>
            </a:r>
            <a:r>
              <a:rPr sz="1650" spc="-19" dirty="0" smtClean="0">
                <a:latin typeface="Times New Roman"/>
                <a:cs typeface="Times New Roman"/>
              </a:rPr>
              <a:t>y</a:t>
            </a:r>
            <a:r>
              <a:rPr sz="1650" spc="0" dirty="0" smtClean="0">
                <a:latin typeface="Times New Roman"/>
                <a:cs typeface="Times New Roman"/>
              </a:rPr>
              <a:t>ak</a:t>
            </a:r>
            <a:r>
              <a:rPr sz="1650" spc="-12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d</a:t>
            </a:r>
            <a:r>
              <a:rPr sz="1650" spc="0" dirty="0" smtClean="0">
                <a:latin typeface="Times New Roman"/>
                <a:cs typeface="Times New Roman"/>
              </a:rPr>
              <a:t>is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-39" dirty="0" smtClean="0">
                <a:latin typeface="Times New Roman"/>
                <a:cs typeface="Times New Roman"/>
              </a:rPr>
              <a:t>k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-54" dirty="0" smtClean="0">
                <a:latin typeface="Times New Roman"/>
                <a:cs typeface="Times New Roman"/>
              </a:rPr>
              <a:t> k</a:t>
            </a:r>
            <a:r>
              <a:rPr sz="1650" spc="4" dirty="0" smtClean="0">
                <a:latin typeface="Times New Roman"/>
                <a:cs typeface="Times New Roman"/>
              </a:rPr>
              <a:t>er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sa</a:t>
            </a:r>
            <a:r>
              <a:rPr sz="1650" spc="-25" dirty="0" smtClean="0">
                <a:latin typeface="Times New Roman"/>
                <a:cs typeface="Times New Roman"/>
              </a:rPr>
              <a:t>k</a:t>
            </a:r>
            <a:r>
              <a:rPr sz="1650" spc="0" dirty="0" smtClean="0">
                <a:latin typeface="Times New Roman"/>
                <a:cs typeface="Times New Roman"/>
              </a:rPr>
              <a:t>an </a:t>
            </a:r>
            <a:r>
              <a:rPr sz="1650" spc="9" dirty="0" smtClean="0">
                <a:latin typeface="Times New Roman"/>
                <a:cs typeface="Times New Roman"/>
              </a:rPr>
              <a:t>p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9" dirty="0" smtClean="0">
                <a:latin typeface="Times New Roman"/>
                <a:cs typeface="Times New Roman"/>
              </a:rPr>
              <a:t>d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134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-9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an</a:t>
            </a:r>
            <a:r>
              <a:rPr sz="1650" spc="183" dirty="0" smtClean="0">
                <a:latin typeface="Times New Roman"/>
                <a:cs typeface="Times New Roman"/>
              </a:rPr>
              <a:t> </a:t>
            </a:r>
            <a:r>
              <a:rPr sz="1650" spc="4" dirty="0" smtClean="0">
                <a:latin typeface="Times New Roman"/>
                <a:cs typeface="Times New Roman"/>
              </a:rPr>
              <a:t>r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4" dirty="0" smtClean="0">
                <a:latin typeface="Times New Roman"/>
                <a:cs typeface="Times New Roman"/>
              </a:rPr>
              <a:t>m</a:t>
            </a:r>
            <a:r>
              <a:rPr sz="1650" spc="0" dirty="0" smtClean="0">
                <a:latin typeface="Times New Roman"/>
                <a:cs typeface="Times New Roman"/>
              </a:rPr>
              <a:t>ah</a:t>
            </a:r>
            <a:r>
              <a:rPr sz="1650" spc="146" dirty="0" smtClean="0">
                <a:latin typeface="Times New Roman"/>
                <a:cs typeface="Times New Roman"/>
              </a:rPr>
              <a:t> </a:t>
            </a:r>
            <a:r>
              <a:rPr sz="1650" spc="0" dirty="0" smtClean="0">
                <a:latin typeface="Times New Roman"/>
                <a:cs typeface="Times New Roman"/>
              </a:rPr>
              <a:t>&amp;</a:t>
            </a:r>
            <a:r>
              <a:rPr sz="1650" spc="14" dirty="0" smtClean="0"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g</a:t>
            </a:r>
            <a:r>
              <a:rPr sz="1650" spc="4" dirty="0" smtClean="0">
                <a:latin typeface="Times New Roman"/>
                <a:cs typeface="Times New Roman"/>
              </a:rPr>
              <a:t>e</a:t>
            </a:r>
            <a:r>
              <a:rPr sz="1650" spc="9" dirty="0" smtClean="0">
                <a:latin typeface="Times New Roman"/>
                <a:cs typeface="Times New Roman"/>
              </a:rPr>
              <a:t>du</a:t>
            </a:r>
            <a:r>
              <a:rPr sz="1650" spc="-9" dirty="0" smtClean="0">
                <a:latin typeface="Times New Roman"/>
                <a:cs typeface="Times New Roman"/>
              </a:rPr>
              <a:t>n</a:t>
            </a:r>
            <a:r>
              <a:rPr sz="1650" spc="0" dirty="0" smtClean="0">
                <a:latin typeface="Times New Roman"/>
                <a:cs typeface="Times New Roman"/>
              </a:rPr>
              <a:t>g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98848" y="5807964"/>
            <a:ext cx="1069848" cy="533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7580" marR="132140" indent="-89966">
              <a:lnSpc>
                <a:spcPts val="1667"/>
              </a:lnSpc>
              <a:spcBef>
                <a:spcPts val="335"/>
              </a:spcBef>
            </a:pP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J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al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450" spc="77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Si</a:t>
            </a:r>
            <a:r>
              <a:rPr sz="14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. </a:t>
            </a:r>
            <a:endParaRPr sz="1450">
              <a:latin typeface="Times New Roman"/>
              <a:cs typeface="Times New Roman"/>
            </a:endParaRPr>
          </a:p>
          <a:p>
            <a:pPr marL="257580" marR="132140">
              <a:lnSpc>
                <a:spcPts val="1667"/>
              </a:lnSpc>
              <a:spcBef>
                <a:spcPts val="108"/>
              </a:spcBef>
            </a:pP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il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4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4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52471" y="5788151"/>
            <a:ext cx="1557528" cy="5836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3587" marR="243736" algn="ctr">
              <a:lnSpc>
                <a:spcPct val="95825"/>
              </a:lnSpc>
              <a:spcBef>
                <a:spcPts val="305"/>
              </a:spcBef>
            </a:pP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K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nt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  <a:p>
            <a:pPr marL="136108" marR="138139" algn="ctr">
              <a:lnSpc>
                <a:spcPct val="95825"/>
              </a:lnSpc>
              <a:spcBef>
                <a:spcPts val="80"/>
              </a:spcBef>
            </a:pPr>
            <a:r>
              <a:rPr sz="1650" dirty="0" smtClean="0">
                <a:solidFill>
                  <a:srgbClr val="0070BF"/>
                </a:solidFill>
                <a:latin typeface="Times New Roman"/>
                <a:cs typeface="Times New Roman"/>
              </a:rPr>
              <a:t>(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v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l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b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il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y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6343" y="5788151"/>
            <a:ext cx="1557527" cy="5836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9664" marR="87028" algn="ctr">
              <a:lnSpc>
                <a:spcPct val="95825"/>
              </a:lnSpc>
              <a:spcBef>
                <a:spcPts val="305"/>
              </a:spcBef>
            </a:pPr>
            <a:r>
              <a:rPr sz="1650" spc="-34" dirty="0" smtClean="0">
                <a:solidFill>
                  <a:srgbClr val="0070BF"/>
                </a:solidFill>
                <a:latin typeface="Times New Roman"/>
                <a:cs typeface="Times New Roman"/>
              </a:rPr>
              <a:t>P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o</a:t>
            </a: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ns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191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b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h</a:t>
            </a:r>
            <a:r>
              <a:rPr sz="1650" spc="-1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39" dirty="0" smtClean="0">
                <a:solidFill>
                  <a:srgbClr val="0070BF"/>
                </a:solidFill>
                <a:latin typeface="Times New Roman"/>
                <a:cs typeface="Times New Roman"/>
              </a:rPr>
              <a:t>y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  <a:p>
            <a:pPr marL="393671" marR="391636" algn="ctr">
              <a:lnSpc>
                <a:spcPct val="95825"/>
              </a:lnSpc>
              <a:spcBef>
                <a:spcPts val="80"/>
              </a:spcBef>
            </a:pPr>
            <a:r>
              <a:rPr sz="1650" dirty="0" smtClean="0">
                <a:solidFill>
                  <a:srgbClr val="0070BF"/>
                </a:solidFill>
                <a:latin typeface="Times New Roman"/>
                <a:cs typeface="Times New Roman"/>
              </a:rPr>
              <a:t>(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h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29" dirty="0" smtClean="0">
                <a:solidFill>
                  <a:srgbClr val="0070BF"/>
                </a:solidFill>
                <a:latin typeface="Times New Roman"/>
                <a:cs typeface="Times New Roman"/>
              </a:rPr>
              <a:t>z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d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03419" y="5180076"/>
            <a:ext cx="1068324" cy="531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9997" marR="123304" indent="7658">
              <a:lnSpc>
                <a:spcPts val="1667"/>
              </a:lnSpc>
              <a:spcBef>
                <a:spcPts val="335"/>
              </a:spcBef>
            </a:pP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J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al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450" spc="77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Si</a:t>
            </a:r>
            <a:r>
              <a:rPr sz="14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. </a:t>
            </a:r>
            <a:endParaRPr sz="1450">
              <a:latin typeface="Times New Roman"/>
              <a:cs typeface="Times New Roman"/>
            </a:endParaRPr>
          </a:p>
          <a:p>
            <a:pPr marL="159997" marR="123304">
              <a:lnSpc>
                <a:spcPts val="1667"/>
              </a:lnSpc>
              <a:spcBef>
                <a:spcPts val="108"/>
              </a:spcBef>
            </a:pPr>
            <a:r>
              <a:rPr sz="1450" spc="-79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450" spc="-34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4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4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por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1891" y="4649724"/>
            <a:ext cx="1371599" cy="583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27928" marR="428692" algn="ctr">
              <a:lnSpc>
                <a:spcPct val="95825"/>
              </a:lnSpc>
              <a:spcBef>
                <a:spcPts val="305"/>
              </a:spcBef>
            </a:pPr>
            <a:r>
              <a:rPr sz="1650" spc="-34" dirty="0" smtClean="0">
                <a:solidFill>
                  <a:srgbClr val="0070BF"/>
                </a:solidFill>
                <a:latin typeface="Times New Roman"/>
                <a:cs typeface="Times New Roman"/>
              </a:rPr>
              <a:t>P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rl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endParaRPr sz="1650">
              <a:latin typeface="Times New Roman"/>
              <a:cs typeface="Times New Roman"/>
            </a:endParaRPr>
          </a:p>
          <a:p>
            <a:pPr marL="108699" marR="108752" algn="ctr">
              <a:lnSpc>
                <a:spcPct val="95825"/>
              </a:lnSpc>
              <a:spcBef>
                <a:spcPts val="80"/>
              </a:spcBef>
            </a:pP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K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j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6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50" dirty="0" smtClean="0">
                <a:solidFill>
                  <a:srgbClr val="0070BF"/>
                </a:solidFill>
                <a:latin typeface="Times New Roman"/>
                <a:cs typeface="Times New Roman"/>
              </a:rPr>
              <a:t>k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o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03419" y="4550664"/>
            <a:ext cx="1068324" cy="533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7079">
              <a:lnSpc>
                <a:spcPct val="95825"/>
              </a:lnSpc>
              <a:spcBef>
                <a:spcPts val="335"/>
              </a:spcBef>
            </a:pPr>
            <a:r>
              <a:rPr sz="1450" spc="-25" dirty="0" smtClean="0">
                <a:solidFill>
                  <a:srgbClr val="0070BF"/>
                </a:solidFill>
                <a:latin typeface="Times New Roman"/>
                <a:cs typeface="Times New Roman"/>
              </a:rPr>
              <a:t>F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4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l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4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  <a:p>
            <a:pPr marL="256053">
              <a:lnSpc>
                <a:spcPct val="95825"/>
              </a:lnSpc>
              <a:spcBef>
                <a:spcPts val="105"/>
              </a:spcBef>
            </a:pP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Khu</a:t>
            </a:r>
            <a:r>
              <a:rPr sz="14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03419" y="3922775"/>
            <a:ext cx="1068324" cy="5318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1726">
              <a:lnSpc>
                <a:spcPct val="95825"/>
              </a:lnSpc>
              <a:spcBef>
                <a:spcPts val="335"/>
              </a:spcBef>
            </a:pPr>
            <a:r>
              <a:rPr sz="1450" dirty="0" smtClean="0">
                <a:solidFill>
                  <a:srgbClr val="0070BF"/>
                </a:solidFill>
                <a:latin typeface="Times New Roman"/>
                <a:cs typeface="Times New Roman"/>
              </a:rPr>
              <a:t>B</a:t>
            </a:r>
            <a:r>
              <a:rPr sz="14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4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g</a:t>
            </a:r>
            <a:r>
              <a:rPr sz="14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un</a:t>
            </a:r>
            <a:r>
              <a:rPr sz="14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4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8720" y="3849624"/>
            <a:ext cx="1837944" cy="583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03014" marR="302995" algn="ctr">
              <a:lnSpc>
                <a:spcPct val="95825"/>
              </a:lnSpc>
              <a:spcBef>
                <a:spcPts val="305"/>
              </a:spcBef>
            </a:pPr>
            <a:r>
              <a:rPr sz="1650" spc="-34" dirty="0" smtClean="0">
                <a:solidFill>
                  <a:srgbClr val="0070BF"/>
                </a:solidFill>
                <a:latin typeface="Times New Roman"/>
                <a:cs typeface="Times New Roman"/>
              </a:rPr>
              <a:t>P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rl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u</a:t>
            </a:r>
            <a:r>
              <a:rPr sz="1650" spc="54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650" spc="-39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650" spc="-1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eg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  <a:p>
            <a:pPr marL="149838" marR="149927" algn="ctr">
              <a:lnSpc>
                <a:spcPct val="95825"/>
              </a:lnSpc>
              <a:spcBef>
                <a:spcPts val="80"/>
              </a:spcBef>
            </a:pP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M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39" dirty="0" smtClean="0">
                <a:solidFill>
                  <a:srgbClr val="0070BF"/>
                </a:solidFill>
                <a:latin typeface="Times New Roman"/>
                <a:cs typeface="Times New Roman"/>
              </a:rPr>
              <a:t>g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117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B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e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650" spc="-14" dirty="0" smtClean="0">
                <a:solidFill>
                  <a:srgbClr val="0070BF"/>
                </a:solidFill>
                <a:latin typeface="Times New Roman"/>
                <a:cs typeface="Times New Roman"/>
              </a:rPr>
              <a:t>c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7680" y="2936748"/>
            <a:ext cx="3243071" cy="583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4617">
              <a:lnSpc>
                <a:spcPct val="95825"/>
              </a:lnSpc>
              <a:spcBef>
                <a:spcPts val="305"/>
              </a:spcBef>
            </a:pPr>
            <a:r>
              <a:rPr sz="1650" spc="-4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9" dirty="0" smtClean="0">
                <a:latin typeface="Times New Roman"/>
                <a:cs typeface="Times New Roman"/>
              </a:rPr>
              <a:t>h</a:t>
            </a:r>
            <a:r>
              <a:rPr sz="1650" spc="-29" dirty="0" smtClean="0">
                <a:latin typeface="Times New Roman"/>
                <a:cs typeface="Times New Roman"/>
              </a:rPr>
              <a:t>a</a:t>
            </a:r>
            <a:r>
              <a:rPr sz="1650" spc="-34" dirty="0" smtClean="0">
                <a:latin typeface="Times New Roman"/>
                <a:cs typeface="Times New Roman"/>
              </a:rPr>
              <a:t>y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-29" dirty="0" smtClean="0">
                <a:latin typeface="Times New Roman"/>
                <a:cs typeface="Times New Roman"/>
              </a:rPr>
              <a:t> </a:t>
            </a:r>
            <a:r>
              <a:rPr sz="1650" spc="-14" dirty="0" smtClean="0">
                <a:latin typeface="Times New Roman"/>
                <a:cs typeface="Times New Roman"/>
              </a:rPr>
              <a:t>g</a:t>
            </a:r>
            <a:r>
              <a:rPr sz="1650" spc="4" dirty="0" smtClean="0">
                <a:latin typeface="Times New Roman"/>
                <a:cs typeface="Times New Roman"/>
              </a:rPr>
              <a:t>em</a:t>
            </a:r>
            <a:r>
              <a:rPr sz="1650" spc="-9" dirty="0" smtClean="0">
                <a:latin typeface="Times New Roman"/>
                <a:cs typeface="Times New Roman"/>
              </a:rPr>
              <a:t>p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111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t</a:t>
            </a:r>
            <a:r>
              <a:rPr sz="1650" spc="0" dirty="0" smtClean="0">
                <a:latin typeface="Times New Roman"/>
                <a:cs typeface="Times New Roman"/>
              </a:rPr>
              <a:t>i</a:t>
            </a:r>
            <a:r>
              <a:rPr sz="1650" spc="9" dirty="0" smtClean="0">
                <a:latin typeface="Times New Roman"/>
                <a:cs typeface="Times New Roman"/>
              </a:rPr>
              <a:t>d</a:t>
            </a:r>
            <a:r>
              <a:rPr sz="1650" spc="0" dirty="0" smtClean="0">
                <a:latin typeface="Times New Roman"/>
                <a:cs typeface="Times New Roman"/>
              </a:rPr>
              <a:t>ak</a:t>
            </a:r>
            <a:r>
              <a:rPr sz="1650" spc="-54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b</a:t>
            </a:r>
            <a:r>
              <a:rPr sz="1650" spc="0" dirty="0" smtClean="0">
                <a:latin typeface="Times New Roman"/>
                <a:cs typeface="Times New Roman"/>
              </a:rPr>
              <a:t>isa</a:t>
            </a:r>
            <a:r>
              <a:rPr sz="1650" spc="-44" dirty="0" smtClean="0">
                <a:latin typeface="Times New Roman"/>
                <a:cs typeface="Times New Roman"/>
              </a:rPr>
              <a:t> </a:t>
            </a:r>
            <a:r>
              <a:rPr sz="1650" spc="9" dirty="0" smtClean="0">
                <a:latin typeface="Times New Roman"/>
                <a:cs typeface="Times New Roman"/>
              </a:rPr>
              <a:t>d</a:t>
            </a:r>
            <a:r>
              <a:rPr sz="1650" spc="0" dirty="0" smtClean="0">
                <a:latin typeface="Times New Roman"/>
                <a:cs typeface="Times New Roman"/>
              </a:rPr>
              <a:t>i</a:t>
            </a:r>
            <a:r>
              <a:rPr sz="1650" spc="9" dirty="0" smtClean="0">
                <a:latin typeface="Times New Roman"/>
                <a:cs typeface="Times New Roman"/>
              </a:rPr>
              <a:t>h</a:t>
            </a:r>
            <a:r>
              <a:rPr sz="1650" spc="0" dirty="0" smtClean="0">
                <a:latin typeface="Times New Roman"/>
                <a:cs typeface="Times New Roman"/>
              </a:rPr>
              <a:t>i</a:t>
            </a:r>
            <a:r>
              <a:rPr sz="1650" spc="9" dirty="0" smtClean="0">
                <a:latin typeface="Times New Roman"/>
                <a:cs typeface="Times New Roman"/>
              </a:rPr>
              <a:t>nd</a:t>
            </a:r>
            <a:r>
              <a:rPr sz="1650" spc="0" dirty="0" smtClean="0">
                <a:latin typeface="Times New Roman"/>
                <a:cs typeface="Times New Roman"/>
              </a:rPr>
              <a:t>a</a:t>
            </a:r>
            <a:r>
              <a:rPr sz="1650" spc="-14" dirty="0" smtClean="0">
                <a:latin typeface="Times New Roman"/>
                <a:cs typeface="Times New Roman"/>
              </a:rPr>
              <a:t>r</a:t>
            </a:r>
            <a:r>
              <a:rPr sz="1650" spc="0" dirty="0" smtClean="0">
                <a:latin typeface="Times New Roman"/>
                <a:cs typeface="Times New Roman"/>
              </a:rPr>
              <a:t>i</a:t>
            </a:r>
            <a:endParaRPr sz="1650">
              <a:latin typeface="Times New Roman"/>
              <a:cs typeface="Times New Roman"/>
            </a:endParaRPr>
          </a:p>
          <a:p>
            <a:pPr marL="135658">
              <a:lnSpc>
                <a:spcPct val="95825"/>
              </a:lnSpc>
              <a:spcBef>
                <a:spcPts val="80"/>
              </a:spcBef>
            </a:pPr>
            <a:r>
              <a:rPr sz="1650" spc="9" dirty="0" smtClean="0">
                <a:latin typeface="Times New Roman"/>
                <a:cs typeface="Times New Roman"/>
              </a:rPr>
              <a:t>N</a:t>
            </a:r>
            <a:r>
              <a:rPr sz="1650" spc="-14" dirty="0" smtClean="0">
                <a:latin typeface="Times New Roman"/>
                <a:cs typeface="Times New Roman"/>
              </a:rPr>
              <a:t>a</a:t>
            </a:r>
            <a:r>
              <a:rPr sz="1650" spc="4" dirty="0" smtClean="0">
                <a:latin typeface="Times New Roman"/>
                <a:cs typeface="Times New Roman"/>
              </a:rPr>
              <a:t>m</a:t>
            </a:r>
            <a:r>
              <a:rPr sz="1650" spc="9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n</a:t>
            </a:r>
            <a:r>
              <a:rPr sz="1650" spc="-11" dirty="0" smtClean="0">
                <a:latin typeface="Times New Roman"/>
                <a:cs typeface="Times New Roman"/>
              </a:rPr>
              <a:t> 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R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s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46" dirty="0" smtClean="0">
                <a:solidFill>
                  <a:srgbClr val="0070BF"/>
                </a:solidFill>
                <a:latin typeface="Times New Roman"/>
                <a:cs typeface="Times New Roman"/>
              </a:rPr>
              <a:t>k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o</a:t>
            </a:r>
            <a:r>
              <a:rPr sz="1650" spc="-26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650" spc="4" dirty="0" smtClean="0">
                <a:solidFill>
                  <a:srgbClr val="0070BF"/>
                </a:solidFill>
                <a:latin typeface="Times New Roman"/>
                <a:cs typeface="Times New Roman"/>
              </a:rPr>
              <a:t>d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p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t</a:t>
            </a:r>
            <a:r>
              <a:rPr sz="1650" spc="330" dirty="0" smtClean="0">
                <a:solidFill>
                  <a:srgbClr val="0070BF"/>
                </a:solidFill>
                <a:latin typeface="Times New Roman"/>
                <a:cs typeface="Times New Roman"/>
              </a:rPr>
              <a:t> 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d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m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i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m</a:t>
            </a:r>
            <a:r>
              <a:rPr sz="1650" spc="9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-9" dirty="0" smtClean="0">
                <a:solidFill>
                  <a:srgbClr val="0070BF"/>
                </a:solidFill>
                <a:latin typeface="Times New Roman"/>
                <a:cs typeface="Times New Roman"/>
              </a:rPr>
              <a:t>l</a:t>
            </a:r>
            <a:r>
              <a:rPr sz="1650" spc="-14" dirty="0" smtClean="0">
                <a:solidFill>
                  <a:srgbClr val="0070BF"/>
                </a:solidFill>
                <a:latin typeface="Times New Roman"/>
                <a:cs typeface="Times New Roman"/>
              </a:rPr>
              <a:t>k</a:t>
            </a:r>
            <a:r>
              <a:rPr sz="1650" spc="-4" dirty="0" smtClean="0">
                <a:solidFill>
                  <a:srgbClr val="0070BF"/>
                </a:solidFill>
                <a:latin typeface="Times New Roman"/>
                <a:cs typeface="Times New Roman"/>
              </a:rPr>
              <a:t>a</a:t>
            </a:r>
            <a:r>
              <a:rPr sz="1650" spc="0" dirty="0" smtClean="0">
                <a:solidFill>
                  <a:srgbClr val="0070BF"/>
                </a:solidFill>
                <a:latin typeface="Times New Roman"/>
                <a:cs typeface="Times New Roman"/>
              </a:rPr>
              <a:t>n</a:t>
            </a:r>
            <a:endParaRPr sz="16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5334000" y="2260091"/>
            <a:ext cx="4457700" cy="39334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12719" y="2342387"/>
            <a:ext cx="2090928" cy="1818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758440" y="4393691"/>
            <a:ext cx="2045208" cy="17693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9938" y="1461982"/>
            <a:ext cx="3281467" cy="129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65"/>
              </a:lnSpc>
              <a:spcBef>
                <a:spcPts val="283"/>
              </a:spcBef>
            </a:pPr>
            <a:r>
              <a:rPr sz="5450" spc="-84" dirty="0" smtClean="0">
                <a:latin typeface="Times New Roman"/>
                <a:cs typeface="Times New Roman"/>
              </a:rPr>
              <a:t>K</a:t>
            </a:r>
            <a:r>
              <a:rPr sz="5450" spc="-14" dirty="0" smtClean="0">
                <a:latin typeface="Times New Roman"/>
                <a:cs typeface="Times New Roman"/>
              </a:rPr>
              <a:t>e</a:t>
            </a:r>
            <a:r>
              <a:rPr sz="5450" spc="19" dirty="0" smtClean="0">
                <a:latin typeface="Times New Roman"/>
                <a:cs typeface="Times New Roman"/>
              </a:rPr>
              <a:t>bu</a:t>
            </a:r>
            <a:r>
              <a:rPr sz="5450" spc="-34" dirty="0" smtClean="0">
                <a:latin typeface="Times New Roman"/>
                <a:cs typeface="Times New Roman"/>
              </a:rPr>
              <a:t>t</a:t>
            </a:r>
            <a:r>
              <a:rPr sz="5450" spc="19" dirty="0" smtClean="0">
                <a:latin typeface="Times New Roman"/>
                <a:cs typeface="Times New Roman"/>
              </a:rPr>
              <a:t>uh</a:t>
            </a:r>
            <a:r>
              <a:rPr sz="5450" spc="-14" dirty="0" smtClean="0">
                <a:latin typeface="Times New Roman"/>
                <a:cs typeface="Times New Roman"/>
              </a:rPr>
              <a:t>a</a:t>
            </a:r>
            <a:r>
              <a:rPr sz="5450" spc="0" dirty="0" smtClean="0">
                <a:latin typeface="Times New Roman"/>
                <a:cs typeface="Times New Roman"/>
              </a:rPr>
              <a:t>n</a:t>
            </a:r>
            <a:endParaRPr sz="5450">
              <a:latin typeface="Times New Roman"/>
              <a:cs typeface="Times New Roman"/>
            </a:endParaRPr>
          </a:p>
          <a:p>
            <a:pPr marL="37183" marR="103784">
              <a:lnSpc>
                <a:spcPct val="95825"/>
              </a:lnSpc>
              <a:spcBef>
                <a:spcPts val="1140"/>
              </a:spcBef>
            </a:pPr>
            <a:r>
              <a:rPr sz="2650" dirty="0" smtClean="0">
                <a:latin typeface="Times New Roman"/>
                <a:cs typeface="Times New Roman"/>
              </a:rPr>
              <a:t>PEVENT</a:t>
            </a:r>
            <a:r>
              <a:rPr sz="2650" spc="25" dirty="0" smtClean="0">
                <a:latin typeface="Times New Roman"/>
                <a:cs typeface="Times New Roman"/>
              </a:rPr>
              <a:t>I</a:t>
            </a:r>
            <a:r>
              <a:rPr sz="2650" spc="0" dirty="0" smtClean="0">
                <a:latin typeface="Times New Roman"/>
                <a:cs typeface="Times New Roman"/>
              </a:rPr>
              <a:t>F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4343" y="2792464"/>
            <a:ext cx="948971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L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bih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87333" y="2792464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b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ik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4343" y="3144617"/>
            <a:ext cx="1992583" cy="1023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682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m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nc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gah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100424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d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ri</a:t>
            </a:r>
            <a:r>
              <a:rPr sz="2300" spc="-25" dirty="0" smtClean="0">
                <a:latin typeface="Times New Roman"/>
                <a:cs typeface="Times New Roman"/>
              </a:rPr>
              <a:t>p</a:t>
            </a:r>
            <a:r>
              <a:rPr sz="2300" spc="0" dirty="0" smtClean="0">
                <a:latin typeface="Times New Roman"/>
                <a:cs typeface="Times New Roman"/>
              </a:rPr>
              <a:t>ada m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mp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rb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r>
              <a:rPr sz="2300" spc="-25" dirty="0" smtClean="0">
                <a:latin typeface="Times New Roman"/>
                <a:cs typeface="Times New Roman"/>
              </a:rPr>
              <a:t>k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9509" y="4128358"/>
            <a:ext cx="93721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29" dirty="0" smtClean="0">
                <a:latin typeface="Times New Roman"/>
                <a:cs typeface="Times New Roman"/>
              </a:rPr>
              <a:t>K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4" dirty="0" smtClean="0">
                <a:latin typeface="Times New Roman"/>
                <a:cs typeface="Times New Roman"/>
              </a:rPr>
              <a:t>e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-19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an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9945" y="5052714"/>
            <a:ext cx="2918439" cy="4444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70"/>
              </a:lnSpc>
              <a:spcBef>
                <a:spcPts val="173"/>
              </a:spcBef>
            </a:pPr>
            <a:r>
              <a:rPr sz="3300" spc="-203" dirty="0" smtClean="0">
                <a:solidFill>
                  <a:srgbClr val="FF0000"/>
                </a:solidFill>
                <a:latin typeface="Times New Roman"/>
                <a:cs typeface="Times New Roman"/>
              </a:rPr>
              <a:t>TAT</a:t>
            </a:r>
            <a:r>
              <a:rPr sz="3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300" spc="-118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300" spc="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3300" spc="-79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3300" spc="3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300" spc="1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3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 </a:t>
            </a:r>
            <a:r>
              <a:rPr sz="3300" spc="2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3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??</a:t>
            </a:r>
            <a:r>
              <a:rPr sz="3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  <a:endParaRPr sz="3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32071" y="6201020"/>
            <a:ext cx="676423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39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4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39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412712" y="6199463"/>
            <a:ext cx="495384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4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isi</a:t>
            </a:r>
            <a:r>
              <a:rPr sz="1450" spc="-50" dirty="0" smtClean="0">
                <a:latin typeface="Times New Roman"/>
                <a:cs typeface="Times New Roman"/>
              </a:rPr>
              <a:t>k</a:t>
            </a:r>
            <a:r>
              <a:rPr sz="1450" spc="0" dirty="0" smtClean="0">
                <a:latin typeface="Times New Roman"/>
                <a:cs typeface="Times New Roman"/>
              </a:rPr>
              <a:t>o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6073139" y="3913632"/>
            <a:ext cx="3842003" cy="25252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53519" y="1309748"/>
            <a:ext cx="5022927" cy="6548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155"/>
              </a:lnSpc>
              <a:spcBef>
                <a:spcPts val="257"/>
              </a:spcBef>
            </a:pPr>
            <a:r>
              <a:rPr sz="49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Filosof</a:t>
            </a:r>
            <a:r>
              <a:rPr sz="495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950" spc="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495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..</a:t>
            </a:r>
            <a:endParaRPr sz="49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5295" y="2121908"/>
            <a:ext cx="1475466" cy="1023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B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nan</a:t>
            </a:r>
            <a:endParaRPr sz="2300">
              <a:latin typeface="Times New Roman"/>
              <a:cs typeface="Times New Roman"/>
            </a:endParaRPr>
          </a:p>
          <a:p>
            <a:pPr marL="12700" marR="6436">
              <a:lnSpc>
                <a:spcPct val="100424"/>
              </a:lnSpc>
              <a:spcBef>
                <a:spcPts val="1"/>
              </a:spcBef>
            </a:pPr>
            <a:r>
              <a:rPr sz="2300" dirty="0" smtClean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300" spc="-25" dirty="0" smtClean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23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as</a:t>
            </a:r>
            <a:r>
              <a:rPr sz="2300" spc="-25" dirty="0" smtClean="0">
                <a:solidFill>
                  <a:srgbClr val="00AF50"/>
                </a:solidFill>
                <a:latin typeface="Times New Roman"/>
                <a:cs typeface="Times New Roman"/>
              </a:rPr>
              <a:t>t</a:t>
            </a:r>
            <a:r>
              <a:rPr sz="23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ik </a:t>
            </a:r>
            <a:r>
              <a:rPr sz="2300" spc="0" dirty="0" smtClean="0">
                <a:latin typeface="Times New Roman"/>
                <a:cs typeface="Times New Roman"/>
              </a:rPr>
              <a:t>b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ra</a:t>
            </a:r>
            <a:r>
              <a:rPr sz="2300" spc="-25" dirty="0" smtClean="0">
                <a:latin typeface="Times New Roman"/>
                <a:cs typeface="Times New Roman"/>
              </a:rPr>
              <a:t>r</a:t>
            </a:r>
            <a:r>
              <a:rPr sz="2300" spc="0" dirty="0" smtClean="0">
                <a:latin typeface="Times New Roman"/>
                <a:cs typeface="Times New Roman"/>
              </a:rPr>
              <a:t>ti)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89712" y="2121908"/>
            <a:ext cx="1122509" cy="6716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079" marR="44119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h</a:t>
            </a:r>
            <a:r>
              <a:rPr sz="2300" spc="0" dirty="0" smtClean="0">
                <a:latin typeface="Times New Roman"/>
                <a:cs typeface="Times New Roman"/>
              </a:rPr>
              <a:t>arus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(</a:t>
            </a: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an</a:t>
            </a:r>
            <a:r>
              <a:rPr sz="2300" spc="-25" dirty="0" smtClean="0">
                <a:latin typeface="Times New Roman"/>
                <a:cs typeface="Times New Roman"/>
              </a:rPr>
              <a:t>p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28341" y="2121908"/>
            <a:ext cx="1999019" cy="6716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solidFill>
                  <a:srgbClr val="00AF50"/>
                </a:solidFill>
                <a:latin typeface="Times New Roman"/>
                <a:cs typeface="Times New Roman"/>
              </a:rPr>
              <a:t>b</a:t>
            </a:r>
            <a:r>
              <a:rPr sz="2300" spc="-25" dirty="0" smtClean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3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rp</a:t>
            </a:r>
            <a:r>
              <a:rPr sz="2300" spc="-25" dirty="0" smtClean="0">
                <a:solidFill>
                  <a:srgbClr val="00AF50"/>
                </a:solidFill>
                <a:latin typeface="Times New Roman"/>
                <a:cs typeface="Times New Roman"/>
              </a:rPr>
              <a:t>e</a:t>
            </a:r>
            <a:r>
              <a:rPr sz="23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ri</a:t>
            </a:r>
            <a:r>
              <a:rPr sz="2300" spc="-25" dirty="0" smtClean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23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a</a:t>
            </a:r>
            <a:r>
              <a:rPr sz="2300" spc="-25" dirty="0" smtClean="0">
                <a:solidFill>
                  <a:srgbClr val="00AF50"/>
                </a:solidFill>
                <a:latin typeface="Times New Roman"/>
                <a:cs typeface="Times New Roman"/>
              </a:rPr>
              <a:t>k</a:t>
            </a:r>
            <a:r>
              <a:rPr sz="2300" spc="0" dirty="0" smtClean="0">
                <a:solidFill>
                  <a:srgbClr val="00AF50"/>
                </a:solidFill>
                <a:latin typeface="Times New Roman"/>
                <a:cs typeface="Times New Roman"/>
              </a:rPr>
              <a:t>u</a:t>
            </a:r>
            <a:endParaRPr sz="2300">
              <a:latin typeface="Times New Roman"/>
              <a:cs typeface="Times New Roman"/>
            </a:endParaRPr>
          </a:p>
          <a:p>
            <a:pPr marL="362388" marR="327">
              <a:lnSpc>
                <a:spcPct val="95825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ker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s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05640" y="2927799"/>
            <a:ext cx="3780540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saat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menahan </a:t>
            </a:r>
            <a:r>
              <a:rPr sz="1300" spc="154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gempa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k</a:t>
            </a:r>
            <a:r>
              <a:rPr sz="1300" spc="14" dirty="0" smtClean="0">
                <a:latin typeface="Times New Roman"/>
                <a:cs typeface="Times New Roman"/>
              </a:rPr>
              <a:t>e</a:t>
            </a:r>
            <a:r>
              <a:rPr sz="1300" spc="0" dirty="0" smtClean="0">
                <a:latin typeface="Times New Roman"/>
                <a:cs typeface="Times New Roman"/>
              </a:rPr>
              <a:t>cil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d</a:t>
            </a:r>
            <a:r>
              <a:rPr sz="1300" spc="18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n </a:t>
            </a:r>
            <a:r>
              <a:rPr sz="1300" spc="5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meneng</a:t>
            </a:r>
            <a:r>
              <a:rPr sz="1300" spc="1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5295" y="3530090"/>
            <a:ext cx="1475466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B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nan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28310" y="3530090"/>
            <a:ext cx="946030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h</a:t>
            </a:r>
            <a:r>
              <a:rPr sz="2300" spc="0" dirty="0" smtClean="0">
                <a:latin typeface="Times New Roman"/>
                <a:cs typeface="Times New Roman"/>
              </a:rPr>
              <a:t>ar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s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01888" y="3530090"/>
            <a:ext cx="1475466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di</a:t>
            </a:r>
            <a:r>
              <a:rPr sz="2300" spc="-25" dirty="0" smtClean="0">
                <a:latin typeface="Times New Roman"/>
                <a:cs typeface="Times New Roman"/>
              </a:rPr>
              <a:t>d</a:t>
            </a:r>
            <a:r>
              <a:rPr sz="2300" spc="0" dirty="0" smtClean="0">
                <a:latin typeface="Times New Roman"/>
                <a:cs typeface="Times New Roman"/>
              </a:rPr>
              <a:t>es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in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04903" y="3530090"/>
            <a:ext cx="1122509" cy="1023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d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  <a:p>
            <a:pPr marL="188495" marR="4178" indent="683">
              <a:lnSpc>
                <a:spcPct val="100424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u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t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k </a:t>
            </a:r>
            <a:r>
              <a:rPr sz="2300" spc="-25" dirty="0" smtClean="0">
                <a:latin typeface="Times New Roman"/>
                <a:cs typeface="Times New Roman"/>
              </a:rPr>
              <a:t>b</a:t>
            </a:r>
            <a:r>
              <a:rPr sz="2300" spc="0" dirty="0" smtClean="0">
                <a:latin typeface="Times New Roman"/>
                <a:cs typeface="Times New Roman"/>
              </a:rPr>
              <a:t>oleh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5295" y="3882243"/>
            <a:ext cx="1999019" cy="10235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mu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gk</a:t>
            </a:r>
            <a:r>
              <a:rPr sz="2300" spc="-25" dirty="0" smtClean="0">
                <a:latin typeface="Times New Roman"/>
                <a:cs typeface="Times New Roman"/>
              </a:rPr>
              <a:t>i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  <a:p>
            <a:pPr marL="12700" marR="44119">
              <a:lnSpc>
                <a:spcPct val="95825"/>
              </a:lnSpc>
              <a:spcBef>
                <a:spcPts val="1"/>
              </a:spcBef>
            </a:pPr>
            <a:r>
              <a:rPr sz="2300" spc="-9" dirty="0" smtClean="0">
                <a:latin typeface="Times New Roman"/>
                <a:cs typeface="Times New Roman"/>
              </a:rPr>
              <a:t>“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23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3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ps</a:t>
            </a:r>
            <a:r>
              <a:rPr sz="23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”</a:t>
            </a:r>
            <a:endParaRPr sz="2300">
              <a:latin typeface="Times New Roman"/>
              <a:cs typeface="Times New Roman"/>
            </a:endParaRPr>
          </a:p>
          <a:p>
            <a:pPr marL="12700" marR="44119">
              <a:lnSpc>
                <a:spcPct val="95825"/>
              </a:lnSpc>
              <a:spcBef>
                <a:spcPts val="125"/>
              </a:spcBef>
            </a:pPr>
            <a:r>
              <a:rPr sz="2300" dirty="0" smtClean="0">
                <a:latin typeface="Times New Roman"/>
                <a:cs typeface="Times New Roman"/>
              </a:rPr>
              <a:t>m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la</a:t>
            </a:r>
            <a:r>
              <a:rPr sz="2300" spc="-25" dirty="0" smtClean="0">
                <a:latin typeface="Times New Roman"/>
                <a:cs typeface="Times New Roman"/>
              </a:rPr>
              <a:t>m</a:t>
            </a:r>
            <a:r>
              <a:rPr sz="2300" spc="0" dirty="0" smtClean="0">
                <a:latin typeface="Times New Roman"/>
                <a:cs typeface="Times New Roman"/>
              </a:rPr>
              <a:t>i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13631" y="3882243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y</a:t>
            </a:r>
            <a:r>
              <a:rPr sz="2300" spc="0" dirty="0" smtClean="0">
                <a:latin typeface="Times New Roman"/>
                <a:cs typeface="Times New Roman"/>
              </a:rPr>
              <a:t>ang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672498" y="3882243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r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r>
              <a:rPr sz="2300" spc="-25" dirty="0" smtClean="0">
                <a:latin typeface="Times New Roman"/>
                <a:cs typeface="Times New Roman"/>
              </a:rPr>
              <a:t>d</a:t>
            </a:r>
            <a:r>
              <a:rPr sz="2300" spc="0" dirty="0" smtClean="0">
                <a:latin typeface="Times New Roman"/>
                <a:cs typeface="Times New Roman"/>
              </a:rPr>
              <a:t>ah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578330" y="4234253"/>
            <a:ext cx="1649003" cy="671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38511" marR="683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(</a:t>
            </a:r>
            <a:r>
              <a:rPr sz="2300" spc="-25" dirty="0" smtClean="0">
                <a:latin typeface="Times New Roman"/>
                <a:cs typeface="Times New Roman"/>
              </a:rPr>
              <a:t>n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r>
              <a:rPr sz="2300" spc="-25" dirty="0" smtClean="0">
                <a:latin typeface="Times New Roman"/>
                <a:cs typeface="Times New Roman"/>
              </a:rPr>
              <a:t>m</a:t>
            </a:r>
            <a:r>
              <a:rPr sz="2300" spc="0" dirty="0" smtClean="0">
                <a:latin typeface="Times New Roman"/>
                <a:cs typeface="Times New Roman"/>
              </a:rPr>
              <a:t>un</a:t>
            </a:r>
            <a:endParaRPr sz="23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k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s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kan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8424" y="4586262"/>
            <a:ext cx="1298987" cy="10235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“r</a:t>
            </a:r>
            <a:r>
              <a:rPr sz="2300" spc="-25" dirty="0" smtClean="0">
                <a:latin typeface="Times New Roman"/>
                <a:cs typeface="Times New Roman"/>
              </a:rPr>
              <a:t>i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  <a:p>
            <a:pPr marL="189178" marR="6436" indent="0">
              <a:lnSpc>
                <a:spcPct val="100424"/>
              </a:lnSpc>
              <a:spcBef>
                <a:spcPts val="1"/>
              </a:spcBef>
            </a:pPr>
            <a:r>
              <a:rPr sz="2300" dirty="0" smtClean="0">
                <a:latin typeface="Times New Roman"/>
                <a:cs typeface="Times New Roman"/>
              </a:rPr>
              <a:t>f</a:t>
            </a:r>
            <a:r>
              <a:rPr sz="2300" spc="-25" dirty="0" smtClean="0">
                <a:latin typeface="Times New Roman"/>
                <a:cs typeface="Times New Roman"/>
              </a:rPr>
              <a:t>u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s</a:t>
            </a:r>
            <a:r>
              <a:rPr sz="2300" spc="0" dirty="0" smtClean="0">
                <a:latin typeface="Times New Roman"/>
                <a:cs typeface="Times New Roman"/>
              </a:rPr>
              <a:t>i b</a:t>
            </a:r>
            <a:r>
              <a:rPr sz="2300" spc="-25" dirty="0" smtClean="0">
                <a:latin typeface="Times New Roman"/>
                <a:cs typeface="Times New Roman"/>
              </a:rPr>
              <a:t>o</a:t>
            </a:r>
            <a:r>
              <a:rPr sz="2300" spc="0" dirty="0" smtClean="0">
                <a:latin typeface="Times New Roman"/>
                <a:cs typeface="Times New Roman"/>
              </a:rPr>
              <a:t>le</a:t>
            </a:r>
            <a:r>
              <a:rPr sz="2300" spc="-25" dirty="0" smtClean="0">
                <a:latin typeface="Times New Roman"/>
                <a:cs typeface="Times New Roman"/>
              </a:rPr>
              <a:t>h</a:t>
            </a:r>
            <a:r>
              <a:rPr sz="2300" spc="0" dirty="0" smtClean="0">
                <a:latin typeface="Times New Roman"/>
                <a:cs typeface="Times New Roman"/>
              </a:rPr>
              <a:t>”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5295" y="4938271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h</a:t>
            </a:r>
            <a:r>
              <a:rPr sz="2300" spc="-25" dirty="0" smtClean="0">
                <a:latin typeface="Times New Roman"/>
                <a:cs typeface="Times New Roman"/>
              </a:rPr>
              <a:t>i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g</a:t>
            </a:r>
            <a:r>
              <a:rPr sz="2300" spc="0" dirty="0" smtClean="0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51831" y="4938271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b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ra</a:t>
            </a: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”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78367" y="4938271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d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5295" y="5290281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y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63573" y="5290281"/>
            <a:ext cx="1122509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“</a:t>
            </a: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id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k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4809" y="5290281"/>
            <a:ext cx="946030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spc="-25" dirty="0" smtClean="0">
                <a:latin typeface="Times New Roman"/>
                <a:cs typeface="Times New Roman"/>
              </a:rPr>
              <a:t>b</a:t>
            </a:r>
            <a:r>
              <a:rPr sz="2300" spc="0" dirty="0" smtClean="0">
                <a:latin typeface="Times New Roman"/>
                <a:cs typeface="Times New Roman"/>
              </a:rPr>
              <a:t>o</a:t>
            </a:r>
            <a:r>
              <a:rPr sz="2300" spc="-25" dirty="0" smtClean="0">
                <a:latin typeface="Times New Roman"/>
                <a:cs typeface="Times New Roman"/>
              </a:rPr>
              <a:t>l</a:t>
            </a:r>
            <a:r>
              <a:rPr sz="2300" spc="0" dirty="0" smtClean="0">
                <a:latin typeface="Times New Roman"/>
                <a:cs typeface="Times New Roman"/>
              </a:rPr>
              <a:t>eh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66625" y="5290281"/>
            <a:ext cx="772493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a</a:t>
            </a:r>
            <a:r>
              <a:rPr sz="2300" spc="-25" dirty="0" smtClean="0">
                <a:latin typeface="Times New Roman"/>
                <a:cs typeface="Times New Roman"/>
              </a:rPr>
              <a:t>t</a:t>
            </a:r>
            <a:r>
              <a:rPr sz="2300" spc="0" dirty="0" smtClean="0">
                <a:latin typeface="Times New Roman"/>
                <a:cs typeface="Times New Roman"/>
              </a:rPr>
              <a:t>au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5295" y="5642434"/>
            <a:ext cx="1776035" cy="3195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sz="2300" dirty="0" smtClean="0">
                <a:latin typeface="Times New Roman"/>
                <a:cs typeface="Times New Roman"/>
              </a:rPr>
              <a:t>t</a:t>
            </a:r>
            <a:r>
              <a:rPr sz="2300" spc="-25" dirty="0" smtClean="0">
                <a:latin typeface="Times New Roman"/>
                <a:cs typeface="Times New Roman"/>
              </a:rPr>
              <a:t>e</a:t>
            </a:r>
            <a:r>
              <a:rPr sz="2300" spc="0" dirty="0" smtClean="0">
                <a:latin typeface="Times New Roman"/>
                <a:cs typeface="Times New Roman"/>
              </a:rPr>
              <a:t>rg</a:t>
            </a:r>
            <a:r>
              <a:rPr sz="2300" spc="-25" dirty="0" smtClean="0">
                <a:latin typeface="Times New Roman"/>
                <a:cs typeface="Times New Roman"/>
              </a:rPr>
              <a:t>a</a:t>
            </a:r>
            <a:r>
              <a:rPr sz="2300" spc="0" dirty="0" smtClean="0">
                <a:latin typeface="Times New Roman"/>
                <a:cs typeface="Times New Roman"/>
              </a:rPr>
              <a:t>ng</a:t>
            </a:r>
            <a:r>
              <a:rPr sz="2300" spc="-25" dirty="0" smtClean="0">
                <a:latin typeface="Times New Roman"/>
                <a:cs typeface="Times New Roman"/>
              </a:rPr>
              <a:t>g</a:t>
            </a:r>
            <a:r>
              <a:rPr sz="2300" spc="4" dirty="0" smtClean="0">
                <a:latin typeface="Times New Roman"/>
                <a:cs typeface="Times New Roman"/>
              </a:rPr>
              <a:t>u</a:t>
            </a:r>
            <a:r>
              <a:rPr sz="1650" spc="0" dirty="0" smtClean="0">
                <a:latin typeface="Times New Roman"/>
                <a:cs typeface="Times New Roman"/>
              </a:rPr>
              <a:t>)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70497" y="5744214"/>
            <a:ext cx="452882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saat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2851" y="5744214"/>
            <a:ext cx="754634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menahan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8235" y="5744214"/>
            <a:ext cx="612189" cy="4338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746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gem</a:t>
            </a:r>
            <a:r>
              <a:rPr sz="1300" spc="14" dirty="0" smtClean="0">
                <a:latin typeface="Times New Roman"/>
                <a:cs typeface="Times New Roman"/>
              </a:rPr>
              <a:t>p</a:t>
            </a:r>
            <a:r>
              <a:rPr sz="1300" spc="0" dirty="0" smtClean="0">
                <a:latin typeface="Times New Roman"/>
                <a:cs typeface="Times New Roman"/>
              </a:rPr>
              <a:t>a</a:t>
            </a:r>
            <a:endParaRPr sz="1300">
              <a:latin typeface="Times New Roman"/>
              <a:cs typeface="Times New Roman"/>
            </a:endParaRPr>
          </a:p>
          <a:p>
            <a:pPr marL="12700" marR="25146">
              <a:lnSpc>
                <a:spcPct val="95825"/>
              </a:lnSpc>
              <a:spcBef>
                <a:spcPts val="327"/>
              </a:spcBef>
            </a:pPr>
            <a:r>
              <a:rPr sz="1300" dirty="0" smtClean="0">
                <a:latin typeface="Times New Roman"/>
                <a:cs typeface="Times New Roman"/>
              </a:rPr>
              <a:t>dalam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51523" y="5744214"/>
            <a:ext cx="856895" cy="4338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48" marR="1627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rencana,</a:t>
            </a: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27"/>
              </a:spcBef>
            </a:pPr>
            <a:r>
              <a:rPr sz="1300" dirty="0" smtClean="0">
                <a:latin typeface="Times New Roman"/>
                <a:cs typeface="Times New Roman"/>
              </a:rPr>
              <a:t>“ba</a:t>
            </a:r>
            <a:r>
              <a:rPr sz="1300" spc="14" dirty="0" smtClean="0">
                <a:latin typeface="Times New Roman"/>
                <a:cs typeface="Times New Roman"/>
              </a:rPr>
              <a:t>t</a:t>
            </a:r>
            <a:r>
              <a:rPr sz="1300" spc="0" dirty="0" smtClean="0">
                <a:latin typeface="Times New Roman"/>
                <a:cs typeface="Times New Roman"/>
              </a:rPr>
              <a:t>asan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5254" y="5985023"/>
            <a:ext cx="855218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perilaku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80295" y="5985023"/>
            <a:ext cx="959155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1300" spc="14" dirty="0" smtClean="0">
                <a:solidFill>
                  <a:srgbClr val="0000FF"/>
                </a:solidFill>
                <a:latin typeface="Times New Roman"/>
                <a:cs typeface="Times New Roman"/>
              </a:rPr>
              <a:t>ne</a:t>
            </a:r>
            <a:r>
              <a:rPr sz="1300" spc="0" dirty="0" smtClean="0">
                <a:solidFill>
                  <a:srgbClr val="0000FF"/>
                </a:solidFill>
                <a:latin typeface="Times New Roman"/>
                <a:cs typeface="Times New Roman"/>
              </a:rPr>
              <a:t>lastik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9257" y="5985023"/>
            <a:ext cx="959155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dii</a:t>
            </a:r>
            <a:r>
              <a:rPr sz="1300" spc="14" dirty="0" smtClean="0">
                <a:latin typeface="Times New Roman"/>
                <a:cs typeface="Times New Roman"/>
              </a:rPr>
              <a:t>ji</a:t>
            </a:r>
            <a:r>
              <a:rPr sz="1300" spc="0" dirty="0" smtClean="0">
                <a:latin typeface="Times New Roman"/>
                <a:cs typeface="Times New Roman"/>
              </a:rPr>
              <a:t>nkan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25254" y="6186131"/>
            <a:ext cx="4184553" cy="1930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45"/>
              </a:lnSpc>
              <a:spcBef>
                <a:spcPts val="72"/>
              </a:spcBef>
            </a:pPr>
            <a:r>
              <a:rPr sz="1300" dirty="0" smtClean="0">
                <a:latin typeface="Times New Roman"/>
                <a:cs typeface="Times New Roman"/>
              </a:rPr>
              <a:t>tertent</a:t>
            </a:r>
            <a:r>
              <a:rPr sz="1300" spc="14" dirty="0" smtClean="0">
                <a:latin typeface="Times New Roman"/>
                <a:cs typeface="Times New Roman"/>
              </a:rPr>
              <a:t>u</a:t>
            </a:r>
            <a:r>
              <a:rPr sz="1300" spc="0" dirty="0" smtClean="0">
                <a:latin typeface="Times New Roman"/>
                <a:cs typeface="Times New Roman"/>
              </a:rPr>
              <a:t>”,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se</a:t>
            </a:r>
            <a:r>
              <a:rPr sz="1300" spc="14" dirty="0" smtClean="0">
                <a:latin typeface="Times New Roman"/>
                <a:cs typeface="Times New Roman"/>
              </a:rPr>
              <a:t>su</a:t>
            </a:r>
            <a:r>
              <a:rPr sz="1300" spc="0" dirty="0" smtClean="0">
                <a:latin typeface="Times New Roman"/>
                <a:cs typeface="Times New Roman"/>
              </a:rPr>
              <a:t>ai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kine</a:t>
            </a:r>
            <a:r>
              <a:rPr sz="1300" spc="14" dirty="0" smtClean="0">
                <a:latin typeface="Times New Roman"/>
                <a:cs typeface="Times New Roman"/>
              </a:rPr>
              <a:t>r</a:t>
            </a:r>
            <a:r>
              <a:rPr sz="1300" spc="0" dirty="0" smtClean="0">
                <a:latin typeface="Times New Roman"/>
                <a:cs typeface="Times New Roman"/>
              </a:rPr>
              <a:t>ja </a:t>
            </a:r>
            <a:r>
              <a:rPr sz="1300" spc="13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ya</a:t>
            </a:r>
            <a:r>
              <a:rPr sz="1300" spc="18" dirty="0" smtClean="0">
                <a:latin typeface="Times New Roman"/>
                <a:cs typeface="Times New Roman"/>
              </a:rPr>
              <a:t>n</a:t>
            </a:r>
            <a:r>
              <a:rPr sz="1300" spc="0" dirty="0" smtClean="0">
                <a:latin typeface="Times New Roman"/>
                <a:cs typeface="Times New Roman"/>
              </a:rPr>
              <a:t>g</a:t>
            </a:r>
            <a:r>
              <a:rPr sz="1300" spc="399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dihara</a:t>
            </a:r>
            <a:r>
              <a:rPr sz="1300" spc="14" dirty="0" smtClean="0">
                <a:latin typeface="Times New Roman"/>
                <a:cs typeface="Times New Roman"/>
              </a:rPr>
              <a:t>p</a:t>
            </a:r>
            <a:r>
              <a:rPr sz="1300" spc="0" dirty="0" smtClean="0">
                <a:latin typeface="Times New Roman"/>
                <a:cs typeface="Times New Roman"/>
              </a:rPr>
              <a:t>kan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539495" y="1414271"/>
            <a:ext cx="5957316" cy="978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67983" y="3317748"/>
            <a:ext cx="3928872" cy="2968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13140" y="2701471"/>
            <a:ext cx="478028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1.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16644" y="2701471"/>
            <a:ext cx="2291895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Men</a:t>
            </a:r>
            <a:r>
              <a:rPr sz="2650" spc="25" dirty="0" smtClean="0">
                <a:latin typeface="Times New Roman"/>
                <a:cs typeface="Times New Roman"/>
              </a:rPr>
              <a:t>g</a:t>
            </a:r>
            <a:r>
              <a:rPr sz="2650" spc="0" dirty="0" smtClean="0">
                <a:latin typeface="Times New Roman"/>
                <a:cs typeface="Times New Roman"/>
              </a:rPr>
              <a:t>ijinkan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37369" y="2701471"/>
            <a:ext cx="2090727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terja</a:t>
            </a:r>
            <a:r>
              <a:rPr sz="2650" spc="25" dirty="0" smtClean="0">
                <a:latin typeface="Times New Roman"/>
                <a:cs typeface="Times New Roman"/>
              </a:rPr>
              <a:t>d</a:t>
            </a:r>
            <a:r>
              <a:rPr sz="2650" spc="0" dirty="0" smtClean="0">
                <a:latin typeface="Times New Roman"/>
                <a:cs typeface="Times New Roman"/>
              </a:rPr>
              <a:t>inya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3572" y="2701471"/>
            <a:ext cx="1688390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p</a:t>
            </a:r>
            <a:r>
              <a:rPr sz="2650" spc="25" dirty="0" smtClean="0">
                <a:latin typeface="Times New Roman"/>
                <a:cs typeface="Times New Roman"/>
              </a:rPr>
              <a:t>e</a:t>
            </a:r>
            <a:r>
              <a:rPr sz="2650" spc="0" dirty="0" smtClean="0">
                <a:latin typeface="Times New Roman"/>
                <a:cs typeface="Times New Roman"/>
              </a:rPr>
              <a:t>rilaku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0792" y="2701471"/>
            <a:ext cx="1886206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inelastik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4826" y="3206294"/>
            <a:ext cx="213994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0" dirty="0" smtClean="0">
                <a:latin typeface="Times New Roman"/>
                <a:cs typeface="Times New Roman"/>
              </a:rPr>
              <a:t>o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69230" y="3206294"/>
            <a:ext cx="3820371" cy="29926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318" marR="30015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latin typeface="Times New Roman"/>
                <a:cs typeface="Times New Roman"/>
              </a:rPr>
              <a:t>Prosedur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yang </a:t>
            </a:r>
            <a:r>
              <a:rPr sz="1950" spc="5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umum</a:t>
            </a:r>
            <a:endParaRPr sz="1950">
              <a:latin typeface="Times New Roman"/>
              <a:cs typeface="Times New Roman"/>
            </a:endParaRPr>
          </a:p>
          <a:p>
            <a:pPr marL="12700" marR="148979">
              <a:lnSpc>
                <a:spcPts val="2242"/>
              </a:lnSpc>
              <a:spcBef>
                <a:spcPts val="29"/>
              </a:spcBef>
            </a:pPr>
            <a:r>
              <a:rPr sz="1950" dirty="0" smtClean="0">
                <a:latin typeface="Times New Roman"/>
                <a:cs typeface="Times New Roman"/>
              </a:rPr>
              <a:t>digunak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Mengiji</a:t>
            </a:r>
            <a:r>
              <a:rPr sz="1950" spc="-19" dirty="0" smtClean="0">
                <a:latin typeface="Times New Roman"/>
                <a:cs typeface="Times New Roman"/>
              </a:rPr>
              <a:t>n</a:t>
            </a:r>
            <a:r>
              <a:rPr sz="1950" spc="0" dirty="0" smtClean="0">
                <a:latin typeface="Times New Roman"/>
                <a:cs typeface="Times New Roman"/>
              </a:rPr>
              <a:t>kan </a:t>
            </a:r>
            <a:endParaRPr sz="1950">
              <a:latin typeface="Times New Roman"/>
              <a:cs typeface="Times New Roman"/>
            </a:endParaRPr>
          </a:p>
          <a:p>
            <a:pPr marL="12700" marR="148979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kerusak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n/keleleh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pada </a:t>
            </a:r>
            <a:endParaRPr sz="1950">
              <a:latin typeface="Times New Roman"/>
              <a:cs typeface="Times New Roman"/>
            </a:endParaRPr>
          </a:p>
          <a:p>
            <a:pPr marL="12700" marR="148979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komponen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struktur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pada </a:t>
            </a:r>
            <a:endParaRPr sz="1950">
              <a:latin typeface="Times New Roman"/>
              <a:cs typeface="Times New Roman"/>
            </a:endParaRPr>
          </a:p>
          <a:p>
            <a:pPr marL="12700" marR="148979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lokasi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t</a:t>
            </a:r>
            <a:r>
              <a:rPr sz="1950" spc="0" dirty="0" smtClean="0">
                <a:latin typeface="Times New Roman"/>
                <a:cs typeface="Times New Roman"/>
              </a:rPr>
              <a:t>ertentu</a:t>
            </a:r>
            <a:endParaRPr sz="1950">
              <a:latin typeface="Times New Roman"/>
              <a:cs typeface="Times New Roman"/>
            </a:endParaRPr>
          </a:p>
          <a:p>
            <a:pPr marL="12700" indent="618">
              <a:lnSpc>
                <a:spcPts val="2242"/>
              </a:lnSpc>
              <a:spcBef>
                <a:spcPts val="139"/>
              </a:spcBef>
            </a:pPr>
            <a:r>
              <a:rPr sz="1950" dirty="0" smtClean="0">
                <a:latin typeface="Times New Roman"/>
                <a:cs typeface="Times New Roman"/>
              </a:rPr>
              <a:t>Beban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g</a:t>
            </a:r>
            <a:r>
              <a:rPr sz="1950" spc="-19" dirty="0" smtClean="0">
                <a:latin typeface="Times New Roman"/>
                <a:cs typeface="Times New Roman"/>
              </a:rPr>
              <a:t>e</a:t>
            </a:r>
            <a:r>
              <a:rPr sz="1950" spc="0" dirty="0" smtClean="0">
                <a:latin typeface="Times New Roman"/>
                <a:cs typeface="Times New Roman"/>
              </a:rPr>
              <a:t>mpa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dired</a:t>
            </a:r>
            <a:r>
              <a:rPr sz="1950" spc="-19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k</a:t>
            </a:r>
            <a:r>
              <a:rPr sz="1950" spc="-19" dirty="0" smtClean="0">
                <a:latin typeface="Times New Roman"/>
                <a:cs typeface="Times New Roman"/>
              </a:rPr>
              <a:t>s</a:t>
            </a:r>
            <a:r>
              <a:rPr sz="1950" spc="0" dirty="0" smtClean="0">
                <a:latin typeface="Times New Roman"/>
                <a:cs typeface="Times New Roman"/>
              </a:rPr>
              <a:t>i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3-8 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ts val="2242"/>
              </a:lnSpc>
              <a:spcBef>
                <a:spcPts val="132"/>
              </a:spcBef>
            </a:pPr>
            <a:r>
              <a:rPr sz="1950" spc="0" dirty="0" smtClean="0">
                <a:latin typeface="Times New Roman"/>
                <a:cs typeface="Times New Roman"/>
              </a:rPr>
              <a:t>kali</a:t>
            </a:r>
            <a:endParaRPr sz="1950">
              <a:latin typeface="Times New Roman"/>
              <a:cs typeface="Times New Roman"/>
            </a:endParaRPr>
          </a:p>
          <a:p>
            <a:pPr marL="12700" marR="751861" indent="618">
              <a:lnSpc>
                <a:spcPts val="2242"/>
              </a:lnSpc>
              <a:spcBef>
                <a:spcPts val="137"/>
              </a:spcBef>
            </a:pPr>
            <a:r>
              <a:rPr sz="1950" dirty="0" smtClean="0">
                <a:latin typeface="Times New Roman"/>
                <a:cs typeface="Times New Roman"/>
              </a:rPr>
              <a:t>Pola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ke</a:t>
            </a:r>
            <a:r>
              <a:rPr sz="1950" spc="-19" dirty="0" smtClean="0">
                <a:latin typeface="Times New Roman"/>
                <a:cs typeface="Times New Roman"/>
              </a:rPr>
              <a:t>r</a:t>
            </a:r>
            <a:r>
              <a:rPr sz="1950" spc="0" dirty="0" smtClean="0">
                <a:latin typeface="Times New Roman"/>
                <a:cs typeface="Times New Roman"/>
              </a:rPr>
              <a:t>usakan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ha</a:t>
            </a:r>
            <a:r>
              <a:rPr sz="1950" spc="-19" dirty="0" smtClean="0">
                <a:latin typeface="Times New Roman"/>
                <a:cs typeface="Times New Roman"/>
              </a:rPr>
              <a:t>r</a:t>
            </a:r>
            <a:r>
              <a:rPr sz="1950" spc="0" dirty="0" smtClean="0">
                <a:latin typeface="Times New Roman"/>
                <a:cs typeface="Times New Roman"/>
              </a:rPr>
              <a:t>us </a:t>
            </a:r>
            <a:endParaRPr sz="1950">
              <a:latin typeface="Times New Roman"/>
              <a:cs typeface="Times New Roman"/>
            </a:endParaRPr>
          </a:p>
          <a:p>
            <a:pPr marL="12700" marR="751861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diatur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4826" y="3809770"/>
            <a:ext cx="213994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0" dirty="0" smtClean="0">
                <a:latin typeface="Times New Roman"/>
                <a:cs typeface="Times New Roman"/>
              </a:rPr>
              <a:t>o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34826" y="5016846"/>
            <a:ext cx="213994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0" dirty="0" smtClean="0">
                <a:latin typeface="Times New Roman"/>
                <a:cs typeface="Times New Roman"/>
              </a:rPr>
              <a:t>o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34826" y="5620322"/>
            <a:ext cx="213994" cy="2768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spc="0" dirty="0" smtClean="0">
                <a:latin typeface="Times New Roman"/>
                <a:cs typeface="Times New Roman"/>
              </a:rPr>
              <a:t>o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1054608" y="2269236"/>
            <a:ext cx="2505456" cy="1879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54608" y="2269236"/>
            <a:ext cx="2505456" cy="18790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23132" y="2269235"/>
            <a:ext cx="3416808" cy="26639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39368" y="4311396"/>
            <a:ext cx="2506980" cy="18806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39368" y="4311396"/>
            <a:ext cx="2506980" cy="18806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8458" y="1624792"/>
            <a:ext cx="535636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solidFill>
                  <a:srgbClr val="333F50"/>
                </a:solidFill>
                <a:latin typeface="Times New Roman"/>
                <a:cs typeface="Times New Roman"/>
              </a:rPr>
              <a:t>2.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8773" y="1624792"/>
            <a:ext cx="2346030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solidFill>
                  <a:srgbClr val="333F50"/>
                </a:solidFill>
                <a:latin typeface="Times New Roman"/>
                <a:cs typeface="Times New Roman"/>
              </a:rPr>
              <a:t>Memisahk</a:t>
            </a:r>
            <a:r>
              <a:rPr sz="2950" spc="-29" dirty="0" smtClean="0">
                <a:solidFill>
                  <a:srgbClr val="333F50"/>
                </a:solidFill>
                <a:latin typeface="Times New Roman"/>
                <a:cs typeface="Times New Roman"/>
              </a:rPr>
              <a:t>a</a:t>
            </a:r>
            <a:r>
              <a:rPr sz="2950" spc="0" dirty="0" smtClean="0">
                <a:solidFill>
                  <a:srgbClr val="333F50"/>
                </a:solidFill>
                <a:latin typeface="Times New Roman"/>
                <a:cs typeface="Times New Roman"/>
              </a:rPr>
              <a:t>n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3262" y="1624792"/>
            <a:ext cx="1892486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solidFill>
                  <a:srgbClr val="333F50"/>
                </a:solidFill>
                <a:latin typeface="Times New Roman"/>
                <a:cs typeface="Times New Roman"/>
              </a:rPr>
              <a:t>b</a:t>
            </a:r>
            <a:r>
              <a:rPr sz="2950" spc="-29" dirty="0" smtClean="0">
                <a:solidFill>
                  <a:srgbClr val="333F50"/>
                </a:solidFill>
                <a:latin typeface="Times New Roman"/>
                <a:cs typeface="Times New Roman"/>
              </a:rPr>
              <a:t>a</a:t>
            </a:r>
            <a:r>
              <a:rPr sz="2950" spc="0" dirty="0" smtClean="0">
                <a:solidFill>
                  <a:srgbClr val="333F50"/>
                </a:solidFill>
                <a:latin typeface="Times New Roman"/>
                <a:cs typeface="Times New Roman"/>
              </a:rPr>
              <a:t>ngunan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60427" y="1624792"/>
            <a:ext cx="1442722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solidFill>
                  <a:srgbClr val="333F50"/>
                </a:solidFill>
                <a:latin typeface="Times New Roman"/>
                <a:cs typeface="Times New Roman"/>
              </a:rPr>
              <a:t>dengan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44049" y="1624792"/>
            <a:ext cx="2549097" cy="1756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015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solidFill>
                  <a:srgbClr val="333F50"/>
                </a:solidFill>
                <a:latin typeface="Times New Roman"/>
                <a:cs typeface="Times New Roman"/>
              </a:rPr>
              <a:t>t</a:t>
            </a:r>
            <a:r>
              <a:rPr sz="2950" spc="29" dirty="0" smtClean="0">
                <a:solidFill>
                  <a:srgbClr val="333F50"/>
                </a:solidFill>
                <a:latin typeface="Times New Roman"/>
                <a:cs typeface="Times New Roman"/>
              </a:rPr>
              <a:t>a</a:t>
            </a:r>
            <a:r>
              <a:rPr sz="2950" spc="0" dirty="0" smtClean="0">
                <a:solidFill>
                  <a:srgbClr val="333F50"/>
                </a:solidFill>
                <a:latin typeface="Times New Roman"/>
                <a:cs typeface="Times New Roman"/>
              </a:rPr>
              <a:t>n</a:t>
            </a:r>
            <a:r>
              <a:rPr sz="2950" spc="-29" dirty="0" smtClean="0">
                <a:solidFill>
                  <a:srgbClr val="333F50"/>
                </a:solidFill>
                <a:latin typeface="Times New Roman"/>
                <a:cs typeface="Times New Roman"/>
              </a:rPr>
              <a:t>a</a:t>
            </a:r>
            <a:r>
              <a:rPr sz="2950" spc="0" dirty="0" smtClean="0">
                <a:solidFill>
                  <a:srgbClr val="333F50"/>
                </a:solidFill>
                <a:latin typeface="Times New Roman"/>
                <a:cs typeface="Times New Roman"/>
              </a:rPr>
              <a:t>h</a:t>
            </a:r>
            <a:endParaRPr sz="2950">
              <a:latin typeface="Times New Roman"/>
              <a:cs typeface="Times New Roman"/>
            </a:endParaRPr>
          </a:p>
          <a:p>
            <a:pPr marL="396642">
              <a:lnSpc>
                <a:spcPts val="2140"/>
              </a:lnSpc>
              <a:spcBef>
                <a:spcPts val="2040"/>
              </a:spcBef>
            </a:pPr>
            <a:r>
              <a:rPr sz="1950" u="sng" dirty="0" smtClean="0">
                <a:latin typeface="Times New Roman"/>
                <a:cs typeface="Times New Roman"/>
              </a:rPr>
              <a:t>Mereduk</a:t>
            </a:r>
            <a:r>
              <a:rPr sz="1950" u="sng" spc="-19" dirty="0" smtClean="0">
                <a:latin typeface="Times New Roman"/>
                <a:cs typeface="Times New Roman"/>
              </a:rPr>
              <a:t>s</a:t>
            </a:r>
            <a:r>
              <a:rPr sz="1950" u="sng" spc="0" dirty="0" smtClean="0">
                <a:latin typeface="Times New Roman"/>
                <a:cs typeface="Times New Roman"/>
              </a:rPr>
              <a:t>i</a:t>
            </a:r>
            <a:r>
              <a:rPr sz="1950" spc="0" dirty="0" smtClean="0">
                <a:latin typeface="Times New Roman"/>
                <a:cs typeface="Times New Roman"/>
              </a:rPr>
              <a:t>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gaya gempa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y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ng bekerja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pada bangunan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27992" y="3643645"/>
            <a:ext cx="2172857" cy="14839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latin typeface="Times New Roman"/>
                <a:cs typeface="Times New Roman"/>
              </a:rPr>
              <a:t>Meminim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lisasi</a:t>
            </a:r>
            <a:endParaRPr sz="1950">
              <a:latin typeface="Times New Roman"/>
              <a:cs typeface="Times New Roman"/>
            </a:endParaRPr>
          </a:p>
          <a:p>
            <a:pPr marL="20312" marR="90">
              <a:lnSpc>
                <a:spcPts val="2242"/>
              </a:lnSpc>
              <a:spcBef>
                <a:spcPts val="29"/>
              </a:spcBef>
            </a:pPr>
            <a:r>
              <a:rPr sz="1950" dirty="0" smtClean="0">
                <a:latin typeface="Times New Roman"/>
                <a:cs typeface="Times New Roman"/>
              </a:rPr>
              <a:t>kerusak</a:t>
            </a:r>
            <a:r>
              <a:rPr sz="1950" spc="-19" dirty="0" smtClean="0">
                <a:latin typeface="Times New Roman"/>
                <a:cs typeface="Times New Roman"/>
              </a:rPr>
              <a:t>a</a:t>
            </a:r>
            <a:r>
              <a:rPr sz="1950" spc="0" dirty="0" smtClean="0">
                <a:latin typeface="Times New Roman"/>
                <a:cs typeface="Times New Roman"/>
              </a:rPr>
              <a:t>n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pada </a:t>
            </a:r>
            <a:endParaRPr sz="1950">
              <a:latin typeface="Times New Roman"/>
              <a:cs typeface="Times New Roman"/>
            </a:endParaRPr>
          </a:p>
          <a:p>
            <a:pPr marL="20312" marR="90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struktur </a:t>
            </a:r>
            <a:endParaRPr sz="1950">
              <a:latin typeface="Times New Roman"/>
              <a:cs typeface="Times New Roman"/>
            </a:endParaRPr>
          </a:p>
          <a:p>
            <a:pPr marL="20312" marR="90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bangunan </a:t>
            </a:r>
            <a:r>
              <a:rPr sz="1950" spc="15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d</a:t>
            </a:r>
            <a:r>
              <a:rPr sz="1950" spc="0" dirty="0" smtClean="0">
                <a:latin typeface="Times New Roman"/>
                <a:cs typeface="Times New Roman"/>
              </a:rPr>
              <a:t>an </a:t>
            </a:r>
            <a:endParaRPr sz="1950">
              <a:latin typeface="Times New Roman"/>
              <a:cs typeface="Times New Roman"/>
            </a:endParaRPr>
          </a:p>
          <a:p>
            <a:pPr marL="20312" marR="90">
              <a:lnSpc>
                <a:spcPts val="2242"/>
              </a:lnSpc>
              <a:spcBef>
                <a:spcPts val="134"/>
              </a:spcBef>
            </a:pPr>
            <a:r>
              <a:rPr sz="1950" spc="0" dirty="0" smtClean="0">
                <a:latin typeface="Times New Roman"/>
                <a:cs typeface="Times New Roman"/>
              </a:rPr>
              <a:t>isinya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5054" y="5036562"/>
            <a:ext cx="1800700" cy="1518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0"/>
              </a:lnSpc>
              <a:spcBef>
                <a:spcPts val="55"/>
              </a:spcBef>
            </a:pPr>
            <a:r>
              <a:rPr sz="1000" spc="0" dirty="0" smtClean="0">
                <a:latin typeface="Times New Roman"/>
                <a:cs typeface="Times New Roman"/>
              </a:rPr>
              <a:t>s</a:t>
            </a:r>
            <a:r>
              <a:rPr sz="1000" spc="4" dirty="0" smtClean="0">
                <a:latin typeface="Times New Roman"/>
                <a:cs typeface="Times New Roman"/>
              </a:rPr>
              <a:t>u</a:t>
            </a:r>
            <a:r>
              <a:rPr sz="1000" spc="-9" dirty="0" smtClean="0">
                <a:latin typeface="Times New Roman"/>
                <a:cs typeface="Times New Roman"/>
              </a:rPr>
              <a:t>m</a:t>
            </a:r>
            <a:r>
              <a:rPr sz="1000" spc="4" dirty="0" smtClean="0">
                <a:latin typeface="Times New Roman"/>
                <a:cs typeface="Times New Roman"/>
              </a:rPr>
              <a:t>be</a:t>
            </a:r>
            <a:r>
              <a:rPr sz="1000" spc="0" dirty="0" smtClean="0">
                <a:latin typeface="Times New Roman"/>
                <a:cs typeface="Times New Roman"/>
              </a:rPr>
              <a:t>r</a:t>
            </a:r>
            <a:r>
              <a:rPr sz="1000" spc="67" dirty="0" smtClean="0">
                <a:latin typeface="Times New Roman"/>
                <a:cs typeface="Times New Roman"/>
              </a:rPr>
              <a:t> </a:t>
            </a:r>
            <a:r>
              <a:rPr sz="1000" spc="0" dirty="0" smtClean="0">
                <a:latin typeface="Times New Roman"/>
                <a:cs typeface="Times New Roman"/>
              </a:rPr>
              <a:t>:</a:t>
            </a:r>
            <a:r>
              <a:rPr sz="1000" spc="-20" dirty="0" smtClean="0">
                <a:latin typeface="Times New Roman"/>
                <a:cs typeface="Times New Roman"/>
              </a:rPr>
              <a:t> </a:t>
            </a:r>
            <a:r>
              <a:rPr sz="1000" spc="-4" dirty="0" smtClean="0">
                <a:latin typeface="Times New Roman"/>
                <a:cs typeface="Times New Roman"/>
              </a:rPr>
              <a:t>www2</a:t>
            </a:r>
            <a:r>
              <a:rPr sz="1000" spc="9" dirty="0" smtClean="0">
                <a:latin typeface="Times New Roman"/>
                <a:cs typeface="Times New Roman"/>
              </a:rPr>
              <a:t>.</a:t>
            </a:r>
            <a:r>
              <a:rPr sz="1000" spc="4" dirty="0" smtClean="0">
                <a:latin typeface="Times New Roman"/>
                <a:cs typeface="Times New Roman"/>
              </a:rPr>
              <a:t>b</a:t>
            </a:r>
            <a:r>
              <a:rPr sz="1000" spc="0" dirty="0" smtClean="0">
                <a:latin typeface="Times New Roman"/>
                <a:cs typeface="Times New Roman"/>
              </a:rPr>
              <a:t>ri</a:t>
            </a:r>
            <a:r>
              <a:rPr sz="1000" spc="4" dirty="0" smtClean="0">
                <a:latin typeface="Times New Roman"/>
                <a:cs typeface="Times New Roman"/>
              </a:rPr>
              <a:t>d</a:t>
            </a:r>
            <a:r>
              <a:rPr sz="1000" spc="-19" dirty="0" smtClean="0">
                <a:latin typeface="Times New Roman"/>
                <a:cs typeface="Times New Roman"/>
              </a:rPr>
              <a:t>g</a:t>
            </a:r>
            <a:r>
              <a:rPr sz="1000" spc="4" dirty="0" smtClean="0">
                <a:latin typeface="Times New Roman"/>
                <a:cs typeface="Times New Roman"/>
              </a:rPr>
              <a:t>e</a:t>
            </a:r>
            <a:r>
              <a:rPr sz="1000" spc="-19" dirty="0" smtClean="0">
                <a:latin typeface="Times New Roman"/>
                <a:cs typeface="Times New Roman"/>
              </a:rPr>
              <a:t>s</a:t>
            </a:r>
            <a:r>
              <a:rPr sz="1000" spc="-4" dirty="0" smtClean="0">
                <a:latin typeface="Times New Roman"/>
                <a:cs typeface="Times New Roman"/>
              </a:rPr>
              <a:t>t</a:t>
            </a:r>
            <a:r>
              <a:rPr sz="1000" spc="4" dirty="0" smtClean="0">
                <a:latin typeface="Times New Roman"/>
                <a:cs typeface="Times New Roman"/>
              </a:rPr>
              <a:t>on</a:t>
            </a:r>
            <a:r>
              <a:rPr sz="1000" spc="-4" dirty="0" smtClean="0">
                <a:latin typeface="Times New Roman"/>
                <a:cs typeface="Times New Roman"/>
              </a:rPr>
              <a:t>e-</a:t>
            </a:r>
            <a:r>
              <a:rPr sz="1000" spc="4" dirty="0" smtClean="0">
                <a:latin typeface="Times New Roman"/>
                <a:cs typeface="Times New Roman"/>
              </a:rPr>
              <a:t>d</a:t>
            </a:r>
            <a:r>
              <a:rPr sz="1000" spc="-4" dirty="0" smtClean="0">
                <a:latin typeface="Times New Roman"/>
                <a:cs typeface="Times New Roman"/>
              </a:rPr>
              <a:t>p</a:t>
            </a:r>
            <a:r>
              <a:rPr sz="1000" spc="-9" dirty="0" smtClean="0">
                <a:latin typeface="Times New Roman"/>
                <a:cs typeface="Times New Roman"/>
              </a:rPr>
              <a:t>.</a:t>
            </a:r>
            <a:r>
              <a:rPr sz="1000" spc="0" dirty="0" smtClean="0">
                <a:latin typeface="Times New Roman"/>
                <a:cs typeface="Times New Roman"/>
              </a:rPr>
              <a:t>jp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46669" y="5471032"/>
            <a:ext cx="73028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ng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t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21629" y="5471032"/>
            <a:ext cx="618785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c</a:t>
            </a:r>
            <a:r>
              <a:rPr sz="1450" spc="-1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cok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81314" y="5471032"/>
            <a:ext cx="1070439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di</a:t>
            </a:r>
            <a:r>
              <a:rPr sz="1450" spc="-14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un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kan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94543" y="5471032"/>
            <a:ext cx="503510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14" dirty="0" smtClean="0">
                <a:latin typeface="Times New Roman"/>
                <a:cs typeface="Times New Roman"/>
              </a:rPr>
              <a:t>p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r>
              <a:rPr sz="1450" spc="-14" dirty="0" smtClean="0">
                <a:latin typeface="Times New Roman"/>
                <a:cs typeface="Times New Roman"/>
              </a:rPr>
              <a:t>d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42732" y="5471032"/>
            <a:ext cx="957053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b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ng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nan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40685" y="5471032"/>
            <a:ext cx="1266974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0" dirty="0" smtClean="0">
                <a:latin typeface="Times New Roman"/>
                <a:cs typeface="Times New Roman"/>
              </a:rPr>
              <a:t>ya</a:t>
            </a:r>
            <a:r>
              <a:rPr sz="1450" spc="-18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  </a:t>
            </a:r>
            <a:r>
              <a:rPr sz="1450" spc="205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h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6669" y="5698128"/>
            <a:ext cx="1068549" cy="43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b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rf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ng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4"/>
              </a:spcBef>
            </a:pPr>
            <a:r>
              <a:rPr sz="1450" dirty="0" smtClean="0">
                <a:latin typeface="Times New Roman"/>
                <a:cs typeface="Times New Roman"/>
              </a:rPr>
              <a:t>e</a:t>
            </a:r>
            <a:r>
              <a:rPr sz="1450" spc="-14" dirty="0" smtClean="0">
                <a:latin typeface="Times New Roman"/>
                <a:cs typeface="Times New Roman"/>
              </a:rPr>
              <a:t>m</a:t>
            </a:r>
            <a:r>
              <a:rPr sz="1450" spc="0" dirty="0" smtClean="0">
                <a:latin typeface="Times New Roman"/>
                <a:cs typeface="Times New Roman"/>
              </a:rPr>
              <a:t>er</a:t>
            </a:r>
            <a:r>
              <a:rPr sz="1450" spc="-14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en</a:t>
            </a:r>
            <a:r>
              <a:rPr sz="1450" spc="-14" dirty="0" smtClean="0">
                <a:latin typeface="Times New Roman"/>
                <a:cs typeface="Times New Roman"/>
              </a:rPr>
              <a:t>c</a:t>
            </a:r>
            <a:r>
              <a:rPr sz="1450" spc="0" dirty="0" smtClean="0">
                <a:latin typeface="Times New Roman"/>
                <a:cs typeface="Times New Roman"/>
              </a:rPr>
              <a:t>y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9897" y="5698128"/>
            <a:ext cx="858785" cy="43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1203">
              <a:lnSpc>
                <a:spcPts val="1610"/>
              </a:lnSpc>
              <a:spcBef>
                <a:spcPts val="80"/>
              </a:spcBef>
            </a:pP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eg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ra</a:t>
            </a:r>
            <a:endParaRPr sz="1450">
              <a:latin typeface="Times New Roman"/>
              <a:cs typeface="Times New Roman"/>
            </a:endParaRPr>
          </a:p>
          <a:p>
            <a:pPr marL="12700" marR="28346">
              <a:lnSpc>
                <a:spcPct val="95825"/>
              </a:lnSpc>
              <a:spcBef>
                <a:spcPts val="24"/>
              </a:spcBef>
            </a:pPr>
            <a:r>
              <a:rPr sz="1450" dirty="0" smtClean="0">
                <a:latin typeface="Times New Roman"/>
                <a:cs typeface="Times New Roman"/>
              </a:rPr>
              <a:t>c</a:t>
            </a:r>
            <a:r>
              <a:rPr sz="1450" spc="-14" dirty="0" smtClean="0">
                <a:latin typeface="Times New Roman"/>
                <a:cs typeface="Times New Roman"/>
              </a:rPr>
              <a:t>en</a:t>
            </a:r>
            <a:r>
              <a:rPr sz="1450" spc="0" dirty="0" smtClean="0">
                <a:latin typeface="Times New Roman"/>
                <a:cs typeface="Times New Roman"/>
              </a:rPr>
              <a:t>te</a:t>
            </a:r>
            <a:r>
              <a:rPr sz="1450" spc="-9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06511" y="5698128"/>
            <a:ext cx="955163" cy="6669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98054" marR="28346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p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sca</a:t>
            </a:r>
            <a:endParaRPr sz="1450">
              <a:latin typeface="Times New Roman"/>
              <a:cs typeface="Times New Roman"/>
            </a:endParaRPr>
          </a:p>
          <a:p>
            <a:pPr marL="349387" marR="28346">
              <a:lnSpc>
                <a:spcPct val="95825"/>
              </a:lnSpc>
              <a:spcBef>
                <a:spcPts val="24"/>
              </a:spcBef>
            </a:pPr>
            <a:r>
              <a:rPr sz="1450" dirty="0" smtClean="0">
                <a:latin typeface="Times New Roman"/>
                <a:cs typeface="Times New Roman"/>
              </a:rPr>
              <a:t>at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endParaRPr sz="14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20"/>
              </a:spcBef>
            </a:pPr>
            <a:r>
              <a:rPr sz="1450" spc="-14" dirty="0" smtClean="0">
                <a:latin typeface="Times New Roman"/>
                <a:cs typeface="Times New Roman"/>
              </a:rPr>
              <a:t>(</a:t>
            </a:r>
            <a:r>
              <a:rPr sz="1450" spc="0" dirty="0" smtClean="0">
                <a:latin typeface="Times New Roman"/>
                <a:cs typeface="Times New Roman"/>
              </a:rPr>
              <a:t>mu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eu</a:t>
            </a:r>
            <a:r>
              <a:rPr sz="1450" spc="-14" dirty="0" smtClean="0">
                <a:latin typeface="Times New Roman"/>
                <a:cs typeface="Times New Roman"/>
              </a:rPr>
              <a:t>m</a:t>
            </a:r>
            <a:r>
              <a:rPr sz="1450" spc="0" dirty="0" smtClean="0">
                <a:latin typeface="Times New Roman"/>
                <a:cs typeface="Times New Roman"/>
              </a:rPr>
              <a:t>,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91388" y="5698128"/>
            <a:ext cx="942880" cy="43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6383" marR="147711" algn="ctr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g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mpa</a:t>
            </a: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  <a:spcBef>
                <a:spcPts val="24"/>
              </a:spcBef>
            </a:pPr>
            <a:r>
              <a:rPr sz="1450" dirty="0" smtClean="0">
                <a:latin typeface="Times New Roman"/>
                <a:cs typeface="Times New Roman"/>
              </a:rPr>
              <a:t>b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ng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nan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73913" y="5698128"/>
            <a:ext cx="728392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(</a:t>
            </a:r>
            <a:r>
              <a:rPr sz="1450" spc="-14" dirty="0" smtClean="0">
                <a:latin typeface="Times New Roman"/>
                <a:cs typeface="Times New Roman"/>
              </a:rPr>
              <a:t>ru</a:t>
            </a:r>
            <a:r>
              <a:rPr sz="1450" spc="0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h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77377" y="5698128"/>
            <a:ext cx="73028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ak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t,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91230" y="5923622"/>
            <a:ext cx="1716738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0" dirty="0" smtClean="0">
                <a:latin typeface="Times New Roman"/>
                <a:cs typeface="Times New Roman"/>
              </a:rPr>
              <a:t>ya</a:t>
            </a:r>
            <a:r>
              <a:rPr sz="1450" spc="-18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  </a:t>
            </a:r>
            <a:r>
              <a:rPr sz="1450" spc="195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e</a:t>
            </a:r>
            <a:r>
              <a:rPr sz="1450" spc="0" dirty="0" smtClean="0">
                <a:latin typeface="Times New Roman"/>
                <a:cs typeface="Times New Roman"/>
              </a:rPr>
              <a:t>mp</a:t>
            </a:r>
            <a:r>
              <a:rPr sz="1450" spc="-14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ny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46669" y="6150731"/>
            <a:ext cx="618785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n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lai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19897" y="6150731"/>
            <a:ext cx="73028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ti</a:t>
            </a:r>
            <a:r>
              <a:rPr sz="1450" spc="-14" dirty="0" smtClean="0">
                <a:latin typeface="Times New Roman"/>
                <a:cs typeface="Times New Roman"/>
              </a:rPr>
              <a:t>n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-14" dirty="0" smtClean="0">
                <a:latin typeface="Times New Roman"/>
                <a:cs typeface="Times New Roman"/>
              </a:rPr>
              <a:t>g</a:t>
            </a:r>
            <a:r>
              <a:rPr sz="1450" spc="0" dirty="0" smtClean="0">
                <a:latin typeface="Times New Roman"/>
                <a:cs typeface="Times New Roman"/>
              </a:rPr>
              <a:t>i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6118" y="6150731"/>
            <a:ext cx="1406817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l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bo</a:t>
            </a:r>
            <a:r>
              <a:rPr sz="1450" spc="-14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at</a:t>
            </a:r>
            <a:r>
              <a:rPr sz="1450" spc="-1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r</a:t>
            </a:r>
            <a:r>
              <a:rPr sz="1450" spc="-14" dirty="0" smtClean="0">
                <a:latin typeface="Times New Roman"/>
                <a:cs typeface="Times New Roman"/>
              </a:rPr>
              <a:t>i</a:t>
            </a:r>
            <a:r>
              <a:rPr sz="1450" spc="0" dirty="0" smtClean="0">
                <a:latin typeface="Times New Roman"/>
                <a:cs typeface="Times New Roman"/>
              </a:rPr>
              <a:t>um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77377" y="6150731"/>
            <a:ext cx="73028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ri</a:t>
            </a:r>
            <a:r>
              <a:rPr sz="1450" spc="-14" dirty="0" smtClean="0">
                <a:latin typeface="Times New Roman"/>
                <a:cs typeface="Times New Roman"/>
              </a:rPr>
              <a:t>s</a:t>
            </a:r>
            <a:r>
              <a:rPr sz="1450" spc="0" dirty="0" smtClean="0">
                <a:latin typeface="Times New Roman"/>
                <a:cs typeface="Times New Roman"/>
              </a:rPr>
              <a:t>e</a:t>
            </a:r>
            <a:r>
              <a:rPr sz="1450" spc="-14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,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946669" y="6376225"/>
            <a:ext cx="1295321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dirty="0" smtClean="0">
                <a:latin typeface="Times New Roman"/>
                <a:cs typeface="Times New Roman"/>
              </a:rPr>
              <a:t>m</a:t>
            </a:r>
            <a:r>
              <a:rPr sz="1450" spc="-14" dirty="0" smtClean="0">
                <a:latin typeface="Times New Roman"/>
                <a:cs typeface="Times New Roman"/>
              </a:rPr>
              <a:t>o</a:t>
            </a:r>
            <a:r>
              <a:rPr sz="1450" spc="0" dirty="0" smtClean="0">
                <a:latin typeface="Times New Roman"/>
                <a:cs typeface="Times New Roman"/>
              </a:rPr>
              <a:t>nu</a:t>
            </a:r>
            <a:r>
              <a:rPr sz="1450" spc="-14" dirty="0" smtClean="0">
                <a:latin typeface="Times New Roman"/>
                <a:cs typeface="Times New Roman"/>
              </a:rPr>
              <a:t>m</a:t>
            </a:r>
            <a:r>
              <a:rPr sz="1450" spc="0" dirty="0" smtClean="0">
                <a:latin typeface="Times New Roman"/>
                <a:cs typeface="Times New Roman"/>
              </a:rPr>
              <a:t>en</a:t>
            </a:r>
            <a:r>
              <a:rPr sz="1450" spc="-14" dirty="0" smtClean="0">
                <a:latin typeface="Times New Roman"/>
                <a:cs typeface="Times New Roman"/>
              </a:rPr>
              <a:t>t</a:t>
            </a:r>
            <a:r>
              <a:rPr sz="1450" spc="0" dirty="0" smtClean="0">
                <a:latin typeface="Times New Roman"/>
                <a:cs typeface="Times New Roman"/>
              </a:rPr>
              <a:t>al)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1178052" y="2104644"/>
            <a:ext cx="3287267" cy="4198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58867" y="2674619"/>
            <a:ext cx="4669536" cy="36286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78011" y="1559278"/>
            <a:ext cx="535636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3.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58326" y="1559278"/>
            <a:ext cx="1896266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Memasang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95491" y="1559278"/>
            <a:ext cx="1442722" cy="4033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s</a:t>
            </a:r>
            <a:r>
              <a:rPr sz="2950" spc="29" dirty="0" smtClean="0">
                <a:latin typeface="Times New Roman"/>
                <a:cs typeface="Times New Roman"/>
              </a:rPr>
              <a:t>i</a:t>
            </a:r>
            <a:r>
              <a:rPr sz="2950" spc="0" dirty="0" smtClean="0">
                <a:latin typeface="Times New Roman"/>
                <a:cs typeface="Times New Roman"/>
              </a:rPr>
              <a:t>s</a:t>
            </a:r>
            <a:r>
              <a:rPr sz="2950" spc="-29" dirty="0" smtClean="0">
                <a:latin typeface="Times New Roman"/>
                <a:cs typeface="Times New Roman"/>
              </a:rPr>
              <a:t>t</a:t>
            </a:r>
            <a:r>
              <a:rPr sz="2950" spc="0" dirty="0" smtClean="0">
                <a:latin typeface="Times New Roman"/>
                <a:cs typeface="Times New Roman"/>
              </a:rPr>
              <a:t>em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612642" y="1559278"/>
            <a:ext cx="4730192" cy="8678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2950" marR="37718">
              <a:lnSpc>
                <a:spcPts val="3135"/>
              </a:lnSpc>
              <a:spcBef>
                <a:spcPts val="156"/>
              </a:spcBef>
            </a:pPr>
            <a:r>
              <a:rPr sz="2950" dirty="0" smtClean="0">
                <a:latin typeface="Times New Roman"/>
                <a:cs typeface="Times New Roman"/>
              </a:rPr>
              <a:t>pendisipasi </a:t>
            </a:r>
            <a:r>
              <a:rPr sz="2950" spc="279" dirty="0" smtClean="0">
                <a:latin typeface="Times New Roman"/>
                <a:cs typeface="Times New Roman"/>
              </a:rPr>
              <a:t> </a:t>
            </a:r>
            <a:r>
              <a:rPr sz="2950" spc="29" dirty="0" smtClean="0">
                <a:latin typeface="Times New Roman"/>
                <a:cs typeface="Times New Roman"/>
              </a:rPr>
              <a:t>e</a:t>
            </a:r>
            <a:r>
              <a:rPr sz="2950" spc="0" dirty="0" smtClean="0">
                <a:latin typeface="Times New Roman"/>
                <a:cs typeface="Times New Roman"/>
              </a:rPr>
              <a:t>n</a:t>
            </a:r>
            <a:r>
              <a:rPr sz="2950" spc="-29" dirty="0" smtClean="0">
                <a:latin typeface="Times New Roman"/>
                <a:cs typeface="Times New Roman"/>
              </a:rPr>
              <a:t>e</a:t>
            </a:r>
            <a:r>
              <a:rPr sz="2950" spc="0" dirty="0" smtClean="0">
                <a:latin typeface="Times New Roman"/>
                <a:cs typeface="Times New Roman"/>
              </a:rPr>
              <a:t>rgi</a:t>
            </a: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236"/>
              </a:spcBef>
            </a:pPr>
            <a:r>
              <a:rPr sz="1950" dirty="0" smtClean="0">
                <a:latin typeface="Times New Roman"/>
                <a:cs typeface="Times New Roman"/>
              </a:rPr>
              <a:t>Energy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d</a:t>
            </a:r>
            <a:r>
              <a:rPr sz="1950" spc="0" dirty="0" smtClean="0">
                <a:latin typeface="Times New Roman"/>
                <a:cs typeface="Times New Roman"/>
              </a:rPr>
              <a:t>issipation </a:t>
            </a:r>
            <a:r>
              <a:rPr sz="1950" spc="19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bracing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-19" dirty="0" smtClean="0">
                <a:latin typeface="Times New Roman"/>
                <a:cs typeface="Times New Roman"/>
              </a:rPr>
              <a:t>t</a:t>
            </a:r>
            <a:r>
              <a:rPr sz="1950" spc="0" dirty="0" smtClean="0">
                <a:latin typeface="Times New Roman"/>
                <a:cs typeface="Times New Roman"/>
              </a:rPr>
              <a:t>y</a:t>
            </a:r>
            <a:r>
              <a:rPr sz="1950" spc="-19" dirty="0" smtClean="0">
                <a:latin typeface="Times New Roman"/>
                <a:cs typeface="Times New Roman"/>
              </a:rPr>
              <a:t>p</a:t>
            </a:r>
            <a:r>
              <a:rPr sz="1950" spc="0" dirty="0" smtClean="0">
                <a:latin typeface="Times New Roman"/>
                <a:cs typeface="Times New Roman"/>
              </a:rPr>
              <a:t>e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01311" y="1057655"/>
            <a:ext cx="5657087" cy="56586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4306824" y="2691383"/>
            <a:ext cx="5411723" cy="3745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25652" y="1237487"/>
            <a:ext cx="2593848" cy="51998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78151" y="1647444"/>
            <a:ext cx="441960" cy="428243"/>
          </a:xfrm>
          <a:custGeom>
            <a:avLst/>
            <a:gdLst/>
            <a:ahLst/>
            <a:cxnLst/>
            <a:rect l="l" t="t" r="r" b="b"/>
            <a:pathLst>
              <a:path w="441960" h="428243">
                <a:moveTo>
                  <a:pt x="402336" y="140207"/>
                </a:moveTo>
                <a:lnTo>
                  <a:pt x="393191" y="123443"/>
                </a:lnTo>
                <a:lnTo>
                  <a:pt x="394715" y="124967"/>
                </a:lnTo>
                <a:lnTo>
                  <a:pt x="384048" y="108203"/>
                </a:lnTo>
                <a:lnTo>
                  <a:pt x="371856" y="92963"/>
                </a:lnTo>
                <a:lnTo>
                  <a:pt x="373380" y="94487"/>
                </a:lnTo>
                <a:lnTo>
                  <a:pt x="360385" y="80050"/>
                </a:lnTo>
                <a:lnTo>
                  <a:pt x="345948" y="67055"/>
                </a:lnTo>
                <a:lnTo>
                  <a:pt x="345948" y="68579"/>
                </a:lnTo>
                <a:lnTo>
                  <a:pt x="330708" y="56387"/>
                </a:lnTo>
                <a:lnTo>
                  <a:pt x="332232" y="56387"/>
                </a:lnTo>
                <a:lnTo>
                  <a:pt x="313943" y="47243"/>
                </a:lnTo>
                <a:lnTo>
                  <a:pt x="315467" y="47243"/>
                </a:lnTo>
                <a:lnTo>
                  <a:pt x="297180" y="38099"/>
                </a:lnTo>
                <a:lnTo>
                  <a:pt x="298704" y="39623"/>
                </a:lnTo>
                <a:lnTo>
                  <a:pt x="278892" y="32003"/>
                </a:lnTo>
                <a:lnTo>
                  <a:pt x="280416" y="32003"/>
                </a:lnTo>
                <a:lnTo>
                  <a:pt x="260604" y="27431"/>
                </a:lnTo>
                <a:lnTo>
                  <a:pt x="240792" y="24383"/>
                </a:lnTo>
                <a:lnTo>
                  <a:pt x="199643" y="24383"/>
                </a:lnTo>
                <a:lnTo>
                  <a:pt x="179831" y="27431"/>
                </a:lnTo>
                <a:lnTo>
                  <a:pt x="181356" y="27431"/>
                </a:lnTo>
                <a:lnTo>
                  <a:pt x="161543" y="32003"/>
                </a:lnTo>
                <a:lnTo>
                  <a:pt x="163068" y="32003"/>
                </a:lnTo>
                <a:lnTo>
                  <a:pt x="143256" y="39623"/>
                </a:lnTo>
                <a:lnTo>
                  <a:pt x="144779" y="38099"/>
                </a:lnTo>
                <a:lnTo>
                  <a:pt x="126491" y="47243"/>
                </a:lnTo>
                <a:lnTo>
                  <a:pt x="109728" y="56387"/>
                </a:lnTo>
                <a:lnTo>
                  <a:pt x="111252" y="56387"/>
                </a:lnTo>
                <a:lnTo>
                  <a:pt x="94488" y="68579"/>
                </a:lnTo>
                <a:lnTo>
                  <a:pt x="96012" y="67055"/>
                </a:lnTo>
                <a:lnTo>
                  <a:pt x="81574" y="80050"/>
                </a:lnTo>
                <a:lnTo>
                  <a:pt x="68580" y="94487"/>
                </a:lnTo>
                <a:lnTo>
                  <a:pt x="68580" y="92963"/>
                </a:lnTo>
                <a:lnTo>
                  <a:pt x="56387" y="108203"/>
                </a:lnTo>
                <a:lnTo>
                  <a:pt x="57912" y="108203"/>
                </a:lnTo>
                <a:lnTo>
                  <a:pt x="47244" y="124967"/>
                </a:lnTo>
                <a:lnTo>
                  <a:pt x="47244" y="123443"/>
                </a:lnTo>
                <a:lnTo>
                  <a:pt x="39624" y="140207"/>
                </a:lnTo>
                <a:lnTo>
                  <a:pt x="32004" y="158495"/>
                </a:lnTo>
                <a:lnTo>
                  <a:pt x="33528" y="156971"/>
                </a:lnTo>
                <a:lnTo>
                  <a:pt x="27432" y="176783"/>
                </a:lnTo>
                <a:lnTo>
                  <a:pt x="27432" y="175259"/>
                </a:lnTo>
                <a:lnTo>
                  <a:pt x="24384" y="195071"/>
                </a:lnTo>
                <a:lnTo>
                  <a:pt x="24384" y="234695"/>
                </a:lnTo>
                <a:lnTo>
                  <a:pt x="24384" y="193547"/>
                </a:lnTo>
                <a:lnTo>
                  <a:pt x="18288" y="297179"/>
                </a:lnTo>
                <a:lnTo>
                  <a:pt x="10668" y="277367"/>
                </a:lnTo>
                <a:lnTo>
                  <a:pt x="4572" y="257555"/>
                </a:lnTo>
                <a:lnTo>
                  <a:pt x="1524" y="236219"/>
                </a:lnTo>
                <a:lnTo>
                  <a:pt x="0" y="214883"/>
                </a:lnTo>
                <a:lnTo>
                  <a:pt x="1524" y="192023"/>
                </a:lnTo>
                <a:lnTo>
                  <a:pt x="4572" y="170687"/>
                </a:lnTo>
                <a:lnTo>
                  <a:pt x="10668" y="150875"/>
                </a:lnTo>
                <a:lnTo>
                  <a:pt x="18288" y="131063"/>
                </a:lnTo>
                <a:lnTo>
                  <a:pt x="27432" y="112775"/>
                </a:lnTo>
                <a:lnTo>
                  <a:pt x="38100" y="94487"/>
                </a:lnTo>
                <a:lnTo>
                  <a:pt x="50292" y="77723"/>
                </a:lnTo>
                <a:lnTo>
                  <a:pt x="65532" y="62483"/>
                </a:lnTo>
                <a:lnTo>
                  <a:pt x="80772" y="48767"/>
                </a:lnTo>
                <a:lnTo>
                  <a:pt x="80772" y="80771"/>
                </a:lnTo>
                <a:lnTo>
                  <a:pt x="82296" y="79247"/>
                </a:lnTo>
                <a:lnTo>
                  <a:pt x="97536" y="36575"/>
                </a:lnTo>
                <a:lnTo>
                  <a:pt x="115824" y="25907"/>
                </a:lnTo>
                <a:lnTo>
                  <a:pt x="135636" y="16763"/>
                </a:lnTo>
                <a:lnTo>
                  <a:pt x="155448" y="10667"/>
                </a:lnTo>
                <a:lnTo>
                  <a:pt x="176783" y="4571"/>
                </a:lnTo>
                <a:lnTo>
                  <a:pt x="198119" y="1523"/>
                </a:lnTo>
                <a:lnTo>
                  <a:pt x="220980" y="0"/>
                </a:lnTo>
                <a:lnTo>
                  <a:pt x="243840" y="1523"/>
                </a:lnTo>
                <a:lnTo>
                  <a:pt x="265176" y="4571"/>
                </a:lnTo>
                <a:lnTo>
                  <a:pt x="286512" y="10667"/>
                </a:lnTo>
                <a:lnTo>
                  <a:pt x="306323" y="16763"/>
                </a:lnTo>
                <a:lnTo>
                  <a:pt x="326136" y="25907"/>
                </a:lnTo>
                <a:lnTo>
                  <a:pt x="344423" y="36575"/>
                </a:lnTo>
                <a:lnTo>
                  <a:pt x="361187" y="48767"/>
                </a:lnTo>
                <a:lnTo>
                  <a:pt x="359663" y="79247"/>
                </a:lnTo>
                <a:lnTo>
                  <a:pt x="361187" y="80771"/>
                </a:lnTo>
                <a:lnTo>
                  <a:pt x="376428" y="62483"/>
                </a:lnTo>
                <a:lnTo>
                  <a:pt x="390143" y="77723"/>
                </a:lnTo>
                <a:lnTo>
                  <a:pt x="403860" y="94487"/>
                </a:lnTo>
                <a:lnTo>
                  <a:pt x="414528" y="112775"/>
                </a:lnTo>
                <a:lnTo>
                  <a:pt x="423672" y="131063"/>
                </a:lnTo>
                <a:lnTo>
                  <a:pt x="417576" y="213359"/>
                </a:lnTo>
                <a:lnTo>
                  <a:pt x="417576" y="214883"/>
                </a:lnTo>
                <a:lnTo>
                  <a:pt x="423672" y="297179"/>
                </a:lnTo>
                <a:lnTo>
                  <a:pt x="414528" y="316991"/>
                </a:lnTo>
                <a:lnTo>
                  <a:pt x="403860" y="333755"/>
                </a:lnTo>
                <a:lnTo>
                  <a:pt x="394715" y="304799"/>
                </a:lnTo>
                <a:lnTo>
                  <a:pt x="393191" y="304799"/>
                </a:lnTo>
                <a:lnTo>
                  <a:pt x="402336" y="288035"/>
                </a:lnTo>
                <a:lnTo>
                  <a:pt x="402336" y="289559"/>
                </a:lnTo>
                <a:lnTo>
                  <a:pt x="408432" y="269747"/>
                </a:lnTo>
                <a:lnTo>
                  <a:pt x="408432" y="271271"/>
                </a:lnTo>
                <a:lnTo>
                  <a:pt x="414528" y="251459"/>
                </a:lnTo>
                <a:lnTo>
                  <a:pt x="413004" y="252983"/>
                </a:lnTo>
                <a:lnTo>
                  <a:pt x="416052" y="233171"/>
                </a:lnTo>
                <a:lnTo>
                  <a:pt x="416052" y="234695"/>
                </a:lnTo>
                <a:lnTo>
                  <a:pt x="417521" y="214121"/>
                </a:lnTo>
                <a:lnTo>
                  <a:pt x="416052" y="193547"/>
                </a:lnTo>
                <a:lnTo>
                  <a:pt x="416052" y="195071"/>
                </a:lnTo>
                <a:lnTo>
                  <a:pt x="413004" y="175259"/>
                </a:lnTo>
                <a:lnTo>
                  <a:pt x="414528" y="176783"/>
                </a:lnTo>
                <a:lnTo>
                  <a:pt x="408432" y="156971"/>
                </a:lnTo>
                <a:lnTo>
                  <a:pt x="408432" y="158495"/>
                </a:lnTo>
                <a:lnTo>
                  <a:pt x="402336" y="140207"/>
                </a:lnTo>
                <a:close/>
              </a:path>
              <a:path w="441960" h="428243">
                <a:moveTo>
                  <a:pt x="345948" y="361187"/>
                </a:moveTo>
                <a:lnTo>
                  <a:pt x="361187" y="348995"/>
                </a:lnTo>
                <a:lnTo>
                  <a:pt x="359663" y="348995"/>
                </a:lnTo>
                <a:lnTo>
                  <a:pt x="373380" y="335279"/>
                </a:lnTo>
                <a:lnTo>
                  <a:pt x="371856" y="335279"/>
                </a:lnTo>
                <a:lnTo>
                  <a:pt x="384048" y="320039"/>
                </a:lnTo>
                <a:lnTo>
                  <a:pt x="384048" y="321563"/>
                </a:lnTo>
                <a:lnTo>
                  <a:pt x="394715" y="304799"/>
                </a:lnTo>
                <a:lnTo>
                  <a:pt x="403860" y="333755"/>
                </a:lnTo>
                <a:lnTo>
                  <a:pt x="390143" y="350519"/>
                </a:lnTo>
                <a:lnTo>
                  <a:pt x="376428" y="365759"/>
                </a:lnTo>
                <a:lnTo>
                  <a:pt x="361187" y="379475"/>
                </a:lnTo>
                <a:lnTo>
                  <a:pt x="344423" y="391667"/>
                </a:lnTo>
                <a:lnTo>
                  <a:pt x="326136" y="402335"/>
                </a:lnTo>
                <a:lnTo>
                  <a:pt x="306323" y="411479"/>
                </a:lnTo>
                <a:lnTo>
                  <a:pt x="286512" y="419099"/>
                </a:lnTo>
                <a:lnTo>
                  <a:pt x="265176" y="423671"/>
                </a:lnTo>
                <a:lnTo>
                  <a:pt x="243840" y="426719"/>
                </a:lnTo>
                <a:lnTo>
                  <a:pt x="220980" y="428243"/>
                </a:lnTo>
                <a:lnTo>
                  <a:pt x="198119" y="426719"/>
                </a:lnTo>
                <a:lnTo>
                  <a:pt x="176783" y="423671"/>
                </a:lnTo>
                <a:lnTo>
                  <a:pt x="155448" y="419099"/>
                </a:lnTo>
                <a:lnTo>
                  <a:pt x="135636" y="411479"/>
                </a:lnTo>
                <a:lnTo>
                  <a:pt x="115824" y="402335"/>
                </a:lnTo>
                <a:lnTo>
                  <a:pt x="97536" y="391667"/>
                </a:lnTo>
                <a:lnTo>
                  <a:pt x="80772" y="379475"/>
                </a:lnTo>
                <a:lnTo>
                  <a:pt x="65532" y="365759"/>
                </a:lnTo>
                <a:lnTo>
                  <a:pt x="50292" y="350519"/>
                </a:lnTo>
                <a:lnTo>
                  <a:pt x="38100" y="333755"/>
                </a:lnTo>
                <a:lnTo>
                  <a:pt x="27432" y="316991"/>
                </a:lnTo>
                <a:lnTo>
                  <a:pt x="18288" y="297179"/>
                </a:lnTo>
                <a:lnTo>
                  <a:pt x="24384" y="193547"/>
                </a:lnTo>
                <a:lnTo>
                  <a:pt x="24384" y="234695"/>
                </a:lnTo>
                <a:lnTo>
                  <a:pt x="24384" y="214883"/>
                </a:lnTo>
                <a:lnTo>
                  <a:pt x="24384" y="233171"/>
                </a:lnTo>
                <a:lnTo>
                  <a:pt x="27432" y="252983"/>
                </a:lnTo>
                <a:lnTo>
                  <a:pt x="27432" y="251459"/>
                </a:lnTo>
                <a:lnTo>
                  <a:pt x="33528" y="271271"/>
                </a:lnTo>
                <a:lnTo>
                  <a:pt x="32004" y="269747"/>
                </a:lnTo>
                <a:lnTo>
                  <a:pt x="39624" y="289559"/>
                </a:lnTo>
                <a:lnTo>
                  <a:pt x="39624" y="288035"/>
                </a:lnTo>
                <a:lnTo>
                  <a:pt x="47244" y="304799"/>
                </a:lnTo>
                <a:lnTo>
                  <a:pt x="57912" y="321563"/>
                </a:lnTo>
                <a:lnTo>
                  <a:pt x="56387" y="320039"/>
                </a:lnTo>
                <a:lnTo>
                  <a:pt x="68580" y="335279"/>
                </a:lnTo>
                <a:lnTo>
                  <a:pt x="82296" y="348995"/>
                </a:lnTo>
                <a:lnTo>
                  <a:pt x="80772" y="348995"/>
                </a:lnTo>
                <a:lnTo>
                  <a:pt x="96012" y="361187"/>
                </a:lnTo>
                <a:lnTo>
                  <a:pt x="94488" y="361187"/>
                </a:lnTo>
                <a:lnTo>
                  <a:pt x="111252" y="371855"/>
                </a:lnTo>
                <a:lnTo>
                  <a:pt x="109728" y="371855"/>
                </a:lnTo>
                <a:lnTo>
                  <a:pt x="126491" y="382523"/>
                </a:lnTo>
                <a:lnTo>
                  <a:pt x="126491" y="380999"/>
                </a:lnTo>
                <a:lnTo>
                  <a:pt x="144779" y="390143"/>
                </a:lnTo>
                <a:lnTo>
                  <a:pt x="143256" y="388619"/>
                </a:lnTo>
                <a:lnTo>
                  <a:pt x="163068" y="396239"/>
                </a:lnTo>
                <a:lnTo>
                  <a:pt x="161543" y="396239"/>
                </a:lnTo>
                <a:lnTo>
                  <a:pt x="181356" y="400811"/>
                </a:lnTo>
                <a:lnTo>
                  <a:pt x="179831" y="400811"/>
                </a:lnTo>
                <a:lnTo>
                  <a:pt x="199643" y="403859"/>
                </a:lnTo>
                <a:lnTo>
                  <a:pt x="240792" y="403859"/>
                </a:lnTo>
                <a:lnTo>
                  <a:pt x="260604" y="400811"/>
                </a:lnTo>
                <a:lnTo>
                  <a:pt x="280416" y="396239"/>
                </a:lnTo>
                <a:lnTo>
                  <a:pt x="278892" y="396239"/>
                </a:lnTo>
                <a:lnTo>
                  <a:pt x="298704" y="388619"/>
                </a:lnTo>
                <a:lnTo>
                  <a:pt x="297180" y="390143"/>
                </a:lnTo>
                <a:lnTo>
                  <a:pt x="315467" y="380999"/>
                </a:lnTo>
                <a:lnTo>
                  <a:pt x="313943" y="382523"/>
                </a:lnTo>
                <a:lnTo>
                  <a:pt x="332232" y="371855"/>
                </a:lnTo>
                <a:lnTo>
                  <a:pt x="330708" y="371855"/>
                </a:lnTo>
                <a:lnTo>
                  <a:pt x="345948" y="361187"/>
                </a:lnTo>
                <a:close/>
              </a:path>
              <a:path w="441960" h="428243">
                <a:moveTo>
                  <a:pt x="199643" y="403859"/>
                </a:moveTo>
                <a:lnTo>
                  <a:pt x="179831" y="400811"/>
                </a:lnTo>
                <a:lnTo>
                  <a:pt x="201168" y="403859"/>
                </a:lnTo>
                <a:lnTo>
                  <a:pt x="199643" y="403859"/>
                </a:lnTo>
                <a:close/>
              </a:path>
              <a:path w="441960" h="428243">
                <a:moveTo>
                  <a:pt x="80772" y="80771"/>
                </a:moveTo>
                <a:lnTo>
                  <a:pt x="80772" y="48767"/>
                </a:lnTo>
                <a:lnTo>
                  <a:pt x="97536" y="36575"/>
                </a:lnTo>
                <a:lnTo>
                  <a:pt x="82296" y="79247"/>
                </a:lnTo>
                <a:lnTo>
                  <a:pt x="80772" y="80771"/>
                </a:lnTo>
                <a:close/>
              </a:path>
              <a:path w="441960" h="428243">
                <a:moveTo>
                  <a:pt x="441960" y="214883"/>
                </a:moveTo>
                <a:lnTo>
                  <a:pt x="440436" y="236219"/>
                </a:lnTo>
                <a:lnTo>
                  <a:pt x="437387" y="257555"/>
                </a:lnTo>
                <a:lnTo>
                  <a:pt x="431291" y="277367"/>
                </a:lnTo>
                <a:lnTo>
                  <a:pt x="423672" y="297179"/>
                </a:lnTo>
                <a:lnTo>
                  <a:pt x="417576" y="214883"/>
                </a:lnTo>
                <a:lnTo>
                  <a:pt x="417576" y="213359"/>
                </a:lnTo>
                <a:lnTo>
                  <a:pt x="423672" y="131063"/>
                </a:lnTo>
                <a:lnTo>
                  <a:pt x="431291" y="150875"/>
                </a:lnTo>
                <a:lnTo>
                  <a:pt x="437387" y="170687"/>
                </a:lnTo>
                <a:lnTo>
                  <a:pt x="440436" y="192023"/>
                </a:lnTo>
                <a:lnTo>
                  <a:pt x="441960" y="214883"/>
                </a:lnTo>
                <a:close/>
              </a:path>
              <a:path w="441960" h="428243">
                <a:moveTo>
                  <a:pt x="361187" y="80771"/>
                </a:moveTo>
                <a:lnTo>
                  <a:pt x="359663" y="79247"/>
                </a:lnTo>
                <a:lnTo>
                  <a:pt x="361187" y="48767"/>
                </a:lnTo>
                <a:lnTo>
                  <a:pt x="376428" y="62483"/>
                </a:lnTo>
                <a:lnTo>
                  <a:pt x="361187" y="80771"/>
                </a:lnTo>
                <a:close/>
              </a:path>
              <a:path w="441960" h="428243">
                <a:moveTo>
                  <a:pt x="179831" y="27431"/>
                </a:moveTo>
                <a:lnTo>
                  <a:pt x="199643" y="24383"/>
                </a:lnTo>
                <a:lnTo>
                  <a:pt x="201168" y="24383"/>
                </a:lnTo>
                <a:lnTo>
                  <a:pt x="179831" y="2743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91512" y="2063495"/>
            <a:ext cx="4852416" cy="627887"/>
          </a:xfrm>
          <a:custGeom>
            <a:avLst/>
            <a:gdLst/>
            <a:ahLst/>
            <a:cxnLst/>
            <a:rect l="l" t="t" r="r" b="b"/>
            <a:pathLst>
              <a:path w="4852416" h="627887">
                <a:moveTo>
                  <a:pt x="15240" y="313943"/>
                </a:moveTo>
                <a:lnTo>
                  <a:pt x="4812791" y="313943"/>
                </a:lnTo>
                <a:lnTo>
                  <a:pt x="4812791" y="321563"/>
                </a:lnTo>
                <a:lnTo>
                  <a:pt x="0" y="321563"/>
                </a:lnTo>
                <a:lnTo>
                  <a:pt x="7620" y="306323"/>
                </a:lnTo>
                <a:lnTo>
                  <a:pt x="15240" y="313943"/>
                </a:lnTo>
                <a:close/>
              </a:path>
              <a:path w="4852416" h="627887">
                <a:moveTo>
                  <a:pt x="4829556" y="565404"/>
                </a:moveTo>
                <a:lnTo>
                  <a:pt x="4852416" y="565404"/>
                </a:lnTo>
                <a:lnTo>
                  <a:pt x="4829556" y="576072"/>
                </a:lnTo>
                <a:lnTo>
                  <a:pt x="4812791" y="576072"/>
                </a:lnTo>
                <a:lnTo>
                  <a:pt x="4789932" y="565404"/>
                </a:lnTo>
                <a:lnTo>
                  <a:pt x="4812792" y="565404"/>
                </a:lnTo>
                <a:lnTo>
                  <a:pt x="4820411" y="321563"/>
                </a:lnTo>
                <a:lnTo>
                  <a:pt x="4829556" y="306323"/>
                </a:lnTo>
                <a:lnTo>
                  <a:pt x="4829556" y="565404"/>
                </a:lnTo>
                <a:close/>
              </a:path>
              <a:path w="4852416" h="627887">
                <a:moveTo>
                  <a:pt x="4820411" y="627887"/>
                </a:moveTo>
                <a:lnTo>
                  <a:pt x="4789932" y="565404"/>
                </a:lnTo>
                <a:lnTo>
                  <a:pt x="4812791" y="576072"/>
                </a:lnTo>
                <a:lnTo>
                  <a:pt x="4829556" y="576072"/>
                </a:lnTo>
                <a:lnTo>
                  <a:pt x="4852416" y="565404"/>
                </a:lnTo>
                <a:lnTo>
                  <a:pt x="4820411" y="627887"/>
                </a:lnTo>
                <a:close/>
              </a:path>
              <a:path w="4852416" h="627887">
                <a:moveTo>
                  <a:pt x="4812792" y="565404"/>
                </a:moveTo>
                <a:lnTo>
                  <a:pt x="4812791" y="313943"/>
                </a:lnTo>
                <a:lnTo>
                  <a:pt x="15240" y="313943"/>
                </a:lnTo>
                <a:lnTo>
                  <a:pt x="7620" y="306323"/>
                </a:lnTo>
                <a:lnTo>
                  <a:pt x="0" y="321563"/>
                </a:lnTo>
                <a:lnTo>
                  <a:pt x="0" y="0"/>
                </a:lnTo>
                <a:lnTo>
                  <a:pt x="15240" y="0"/>
                </a:lnTo>
                <a:lnTo>
                  <a:pt x="15240" y="306324"/>
                </a:lnTo>
                <a:lnTo>
                  <a:pt x="4829556" y="306323"/>
                </a:lnTo>
                <a:lnTo>
                  <a:pt x="4820411" y="321563"/>
                </a:lnTo>
                <a:lnTo>
                  <a:pt x="4812792" y="5654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68896" y="1751155"/>
            <a:ext cx="1467177" cy="590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sz="4450" dirty="0" smtClean="0">
                <a:latin typeface="Times New Roman"/>
                <a:cs typeface="Times New Roman"/>
              </a:rPr>
              <a:t>Mass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065105" y="1751155"/>
            <a:ext cx="2145660" cy="590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645"/>
              </a:lnSpc>
              <a:spcBef>
                <a:spcPts val="232"/>
              </a:spcBef>
            </a:pPr>
            <a:r>
              <a:rPr sz="4450" dirty="0" smtClean="0">
                <a:latin typeface="Times New Roman"/>
                <a:cs typeface="Times New Roman"/>
              </a:rPr>
              <a:t>damper</a:t>
            </a:r>
            <a:endParaRPr sz="4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38912" y="2668524"/>
            <a:ext cx="7682483" cy="34000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527292" y="3640835"/>
            <a:ext cx="1851659" cy="1074420"/>
          </a:xfrm>
          <a:custGeom>
            <a:avLst/>
            <a:gdLst/>
            <a:ahLst/>
            <a:cxnLst/>
            <a:rect l="l" t="t" r="r" b="b"/>
            <a:pathLst>
              <a:path w="1851659" h="1074420">
                <a:moveTo>
                  <a:pt x="22860" y="24384"/>
                </a:moveTo>
                <a:lnTo>
                  <a:pt x="22859" y="12192"/>
                </a:lnTo>
                <a:lnTo>
                  <a:pt x="865631" y="0"/>
                </a:lnTo>
                <a:lnTo>
                  <a:pt x="1488948" y="0"/>
                </a:lnTo>
                <a:lnTo>
                  <a:pt x="1464563" y="12192"/>
                </a:lnTo>
                <a:lnTo>
                  <a:pt x="1232916" y="24384"/>
                </a:lnTo>
                <a:lnTo>
                  <a:pt x="22860" y="24384"/>
                </a:lnTo>
                <a:close/>
              </a:path>
              <a:path w="1851659" h="1074420">
                <a:moveTo>
                  <a:pt x="1232916" y="611124"/>
                </a:moveTo>
                <a:lnTo>
                  <a:pt x="1683560" y="970367"/>
                </a:lnTo>
                <a:lnTo>
                  <a:pt x="1199387" y="588263"/>
                </a:lnTo>
                <a:lnTo>
                  <a:pt x="1232916" y="611124"/>
                </a:lnTo>
                <a:close/>
              </a:path>
              <a:path w="1851659" h="1074420">
                <a:moveTo>
                  <a:pt x="1199387" y="588263"/>
                </a:moveTo>
                <a:lnTo>
                  <a:pt x="1464563" y="588263"/>
                </a:lnTo>
                <a:lnTo>
                  <a:pt x="1240536" y="591312"/>
                </a:lnTo>
                <a:lnTo>
                  <a:pt x="1265677" y="611124"/>
                </a:lnTo>
                <a:lnTo>
                  <a:pt x="1775459" y="1013460"/>
                </a:lnTo>
                <a:lnTo>
                  <a:pt x="1850136" y="1074420"/>
                </a:lnTo>
                <a:lnTo>
                  <a:pt x="861060" y="611124"/>
                </a:lnTo>
                <a:lnTo>
                  <a:pt x="22859" y="600456"/>
                </a:lnTo>
                <a:lnTo>
                  <a:pt x="10668" y="588263"/>
                </a:lnTo>
                <a:lnTo>
                  <a:pt x="10668" y="24384"/>
                </a:lnTo>
                <a:lnTo>
                  <a:pt x="0" y="501395"/>
                </a:lnTo>
                <a:lnTo>
                  <a:pt x="0" y="0"/>
                </a:lnTo>
                <a:lnTo>
                  <a:pt x="865631" y="0"/>
                </a:lnTo>
                <a:lnTo>
                  <a:pt x="22859" y="12192"/>
                </a:lnTo>
                <a:lnTo>
                  <a:pt x="22859" y="588263"/>
                </a:lnTo>
                <a:lnTo>
                  <a:pt x="868679" y="588263"/>
                </a:lnTo>
                <a:lnTo>
                  <a:pt x="865631" y="611124"/>
                </a:lnTo>
                <a:lnTo>
                  <a:pt x="1763267" y="1033272"/>
                </a:lnTo>
                <a:lnTo>
                  <a:pt x="1683560" y="970367"/>
                </a:lnTo>
                <a:lnTo>
                  <a:pt x="1232916" y="611124"/>
                </a:lnTo>
                <a:lnTo>
                  <a:pt x="1199387" y="588263"/>
                </a:lnTo>
                <a:close/>
              </a:path>
              <a:path w="1851659" h="1074420">
                <a:moveTo>
                  <a:pt x="1763267" y="1033272"/>
                </a:moveTo>
                <a:lnTo>
                  <a:pt x="865631" y="611124"/>
                </a:lnTo>
                <a:lnTo>
                  <a:pt x="868679" y="588263"/>
                </a:lnTo>
                <a:lnTo>
                  <a:pt x="1683560" y="970367"/>
                </a:lnTo>
                <a:lnTo>
                  <a:pt x="1763267" y="1033272"/>
                </a:lnTo>
                <a:close/>
              </a:path>
              <a:path w="1851659" h="1074420">
                <a:moveTo>
                  <a:pt x="1775459" y="1013460"/>
                </a:moveTo>
                <a:lnTo>
                  <a:pt x="1265677" y="611124"/>
                </a:lnTo>
                <a:lnTo>
                  <a:pt x="1851659" y="1072895"/>
                </a:lnTo>
                <a:lnTo>
                  <a:pt x="1850136" y="1074420"/>
                </a:lnTo>
                <a:lnTo>
                  <a:pt x="1775459" y="1013460"/>
                </a:lnTo>
                <a:close/>
              </a:path>
              <a:path w="1851659" h="1074420">
                <a:moveTo>
                  <a:pt x="0" y="611124"/>
                </a:moveTo>
                <a:lnTo>
                  <a:pt x="0" y="501395"/>
                </a:lnTo>
                <a:lnTo>
                  <a:pt x="10668" y="24384"/>
                </a:lnTo>
                <a:lnTo>
                  <a:pt x="10668" y="588263"/>
                </a:lnTo>
                <a:lnTo>
                  <a:pt x="22859" y="600456"/>
                </a:lnTo>
                <a:lnTo>
                  <a:pt x="861060" y="611124"/>
                </a:lnTo>
                <a:lnTo>
                  <a:pt x="0" y="611124"/>
                </a:lnTo>
                <a:close/>
              </a:path>
              <a:path w="1851659" h="1074420">
                <a:moveTo>
                  <a:pt x="1240536" y="591312"/>
                </a:moveTo>
                <a:lnTo>
                  <a:pt x="1464563" y="588263"/>
                </a:lnTo>
                <a:lnTo>
                  <a:pt x="1464563" y="600456"/>
                </a:lnTo>
                <a:lnTo>
                  <a:pt x="1476755" y="588263"/>
                </a:lnTo>
                <a:lnTo>
                  <a:pt x="1476755" y="24384"/>
                </a:lnTo>
                <a:lnTo>
                  <a:pt x="1232916" y="24384"/>
                </a:lnTo>
                <a:lnTo>
                  <a:pt x="1464563" y="12192"/>
                </a:lnTo>
                <a:lnTo>
                  <a:pt x="1488948" y="0"/>
                </a:lnTo>
                <a:lnTo>
                  <a:pt x="1488948" y="611124"/>
                </a:lnTo>
                <a:lnTo>
                  <a:pt x="1265677" y="611124"/>
                </a:lnTo>
                <a:lnTo>
                  <a:pt x="1240536" y="591312"/>
                </a:lnTo>
                <a:close/>
              </a:path>
              <a:path w="1851659" h="1074420">
                <a:moveTo>
                  <a:pt x="1476755" y="24384"/>
                </a:moveTo>
                <a:lnTo>
                  <a:pt x="1476755" y="588263"/>
                </a:lnTo>
                <a:lnTo>
                  <a:pt x="1464563" y="600456"/>
                </a:lnTo>
                <a:lnTo>
                  <a:pt x="1464563" y="24383"/>
                </a:lnTo>
                <a:lnTo>
                  <a:pt x="1476755" y="243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12535" y="5631180"/>
            <a:ext cx="595883" cy="263651"/>
          </a:xfrm>
          <a:custGeom>
            <a:avLst/>
            <a:gdLst/>
            <a:ahLst/>
            <a:cxnLst/>
            <a:rect l="l" t="t" r="r" b="b"/>
            <a:pathLst>
              <a:path w="595883" h="263651">
                <a:moveTo>
                  <a:pt x="0" y="0"/>
                </a:moveTo>
                <a:lnTo>
                  <a:pt x="595883" y="0"/>
                </a:lnTo>
                <a:lnTo>
                  <a:pt x="595883" y="263651"/>
                </a:lnTo>
                <a:lnTo>
                  <a:pt x="0" y="2636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2535" y="5637275"/>
            <a:ext cx="591312" cy="257555"/>
          </a:xfrm>
          <a:custGeom>
            <a:avLst/>
            <a:gdLst/>
            <a:ahLst/>
            <a:cxnLst/>
            <a:rect l="l" t="t" r="r" b="b"/>
            <a:pathLst>
              <a:path w="591312" h="257555">
                <a:moveTo>
                  <a:pt x="4572" y="252984"/>
                </a:moveTo>
                <a:lnTo>
                  <a:pt x="591312" y="252984"/>
                </a:lnTo>
                <a:lnTo>
                  <a:pt x="591312" y="257555"/>
                </a:lnTo>
                <a:lnTo>
                  <a:pt x="4571" y="257555"/>
                </a:lnTo>
                <a:lnTo>
                  <a:pt x="0" y="252983"/>
                </a:lnTo>
                <a:lnTo>
                  <a:pt x="4571" y="0"/>
                </a:lnTo>
                <a:lnTo>
                  <a:pt x="4572" y="2529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03847" y="5626607"/>
            <a:ext cx="10667" cy="274319"/>
          </a:xfrm>
          <a:custGeom>
            <a:avLst/>
            <a:gdLst/>
            <a:ahLst/>
            <a:cxnLst/>
            <a:rect l="l" t="t" r="r" b="b"/>
            <a:pathLst>
              <a:path w="10667" h="274319">
                <a:moveTo>
                  <a:pt x="10667" y="0"/>
                </a:moveTo>
                <a:lnTo>
                  <a:pt x="10667" y="274319"/>
                </a:lnTo>
                <a:lnTo>
                  <a:pt x="4572" y="263652"/>
                </a:lnTo>
                <a:lnTo>
                  <a:pt x="4572" y="10668"/>
                </a:lnTo>
                <a:lnTo>
                  <a:pt x="0" y="4572"/>
                </a:lnTo>
                <a:lnTo>
                  <a:pt x="106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06439" y="5626607"/>
            <a:ext cx="608076" cy="274319"/>
          </a:xfrm>
          <a:custGeom>
            <a:avLst/>
            <a:gdLst/>
            <a:ahLst/>
            <a:cxnLst/>
            <a:rect l="l" t="t" r="r" b="b"/>
            <a:pathLst>
              <a:path w="608076" h="274319">
                <a:moveTo>
                  <a:pt x="10668" y="4572"/>
                </a:moveTo>
                <a:lnTo>
                  <a:pt x="10667" y="10668"/>
                </a:lnTo>
                <a:lnTo>
                  <a:pt x="6096" y="263652"/>
                </a:lnTo>
                <a:lnTo>
                  <a:pt x="10668" y="268224"/>
                </a:lnTo>
                <a:lnTo>
                  <a:pt x="597408" y="268224"/>
                </a:lnTo>
                <a:lnTo>
                  <a:pt x="597407" y="10667"/>
                </a:lnTo>
                <a:lnTo>
                  <a:pt x="10667" y="10668"/>
                </a:lnTo>
                <a:lnTo>
                  <a:pt x="10668" y="4572"/>
                </a:lnTo>
                <a:lnTo>
                  <a:pt x="6096" y="10668"/>
                </a:lnTo>
                <a:lnTo>
                  <a:pt x="0" y="274319"/>
                </a:lnTo>
                <a:lnTo>
                  <a:pt x="0" y="0"/>
                </a:lnTo>
                <a:lnTo>
                  <a:pt x="608076" y="0"/>
                </a:lnTo>
                <a:lnTo>
                  <a:pt x="597408" y="4572"/>
                </a:lnTo>
                <a:lnTo>
                  <a:pt x="601980" y="10668"/>
                </a:lnTo>
                <a:lnTo>
                  <a:pt x="601980" y="263652"/>
                </a:lnTo>
                <a:lnTo>
                  <a:pt x="608076" y="274319"/>
                </a:lnTo>
                <a:lnTo>
                  <a:pt x="0" y="274319"/>
                </a:lnTo>
                <a:lnTo>
                  <a:pt x="6096" y="10668"/>
                </a:lnTo>
                <a:lnTo>
                  <a:pt x="10668" y="45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25612" y="5152644"/>
            <a:ext cx="1523" cy="15240"/>
          </a:xfrm>
          <a:custGeom>
            <a:avLst/>
            <a:gdLst/>
            <a:ahLst/>
            <a:cxnLst/>
            <a:rect l="l" t="t" r="r" b="b"/>
            <a:pathLst>
              <a:path w="1524" h="15240">
                <a:moveTo>
                  <a:pt x="1523" y="15240"/>
                </a:moveTo>
                <a:lnTo>
                  <a:pt x="0" y="1524"/>
                </a:lnTo>
                <a:lnTo>
                  <a:pt x="0" y="0"/>
                </a:lnTo>
                <a:lnTo>
                  <a:pt x="1523" y="152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14944" y="4427220"/>
            <a:ext cx="1613916" cy="806195"/>
          </a:xfrm>
          <a:custGeom>
            <a:avLst/>
            <a:gdLst/>
            <a:ahLst/>
            <a:cxnLst/>
            <a:rect l="l" t="t" r="r" b="b"/>
            <a:pathLst>
              <a:path w="1613916" h="806195">
                <a:moveTo>
                  <a:pt x="1594104" y="92963"/>
                </a:moveTo>
                <a:lnTo>
                  <a:pt x="1588008" y="80771"/>
                </a:lnTo>
                <a:lnTo>
                  <a:pt x="1588008" y="82295"/>
                </a:lnTo>
                <a:lnTo>
                  <a:pt x="1580387" y="70103"/>
                </a:lnTo>
                <a:lnTo>
                  <a:pt x="1572767" y="59435"/>
                </a:lnTo>
                <a:lnTo>
                  <a:pt x="1563624" y="50291"/>
                </a:lnTo>
                <a:lnTo>
                  <a:pt x="1554479" y="41147"/>
                </a:lnTo>
                <a:lnTo>
                  <a:pt x="1543812" y="33527"/>
                </a:lnTo>
                <a:lnTo>
                  <a:pt x="1533144" y="25907"/>
                </a:lnTo>
                <a:lnTo>
                  <a:pt x="1533144" y="27431"/>
                </a:lnTo>
                <a:lnTo>
                  <a:pt x="1520951" y="21335"/>
                </a:lnTo>
                <a:lnTo>
                  <a:pt x="1508759" y="16763"/>
                </a:lnTo>
                <a:lnTo>
                  <a:pt x="1495044" y="12191"/>
                </a:lnTo>
                <a:lnTo>
                  <a:pt x="1481328" y="10667"/>
                </a:lnTo>
                <a:lnTo>
                  <a:pt x="132588" y="10667"/>
                </a:lnTo>
                <a:lnTo>
                  <a:pt x="118872" y="12191"/>
                </a:lnTo>
                <a:lnTo>
                  <a:pt x="105155" y="16763"/>
                </a:lnTo>
                <a:lnTo>
                  <a:pt x="106679" y="16763"/>
                </a:lnTo>
                <a:lnTo>
                  <a:pt x="92964" y="21335"/>
                </a:lnTo>
                <a:lnTo>
                  <a:pt x="80772" y="27431"/>
                </a:lnTo>
                <a:lnTo>
                  <a:pt x="82296" y="25907"/>
                </a:lnTo>
                <a:lnTo>
                  <a:pt x="70104" y="33527"/>
                </a:lnTo>
                <a:lnTo>
                  <a:pt x="59436" y="41147"/>
                </a:lnTo>
                <a:lnTo>
                  <a:pt x="50292" y="50291"/>
                </a:lnTo>
                <a:lnTo>
                  <a:pt x="41148" y="59435"/>
                </a:lnTo>
                <a:lnTo>
                  <a:pt x="33528" y="70103"/>
                </a:lnTo>
                <a:lnTo>
                  <a:pt x="25908" y="82295"/>
                </a:lnTo>
                <a:lnTo>
                  <a:pt x="27432" y="80771"/>
                </a:lnTo>
                <a:lnTo>
                  <a:pt x="21336" y="92963"/>
                </a:lnTo>
                <a:lnTo>
                  <a:pt x="16764" y="106679"/>
                </a:lnTo>
                <a:lnTo>
                  <a:pt x="16764" y="105155"/>
                </a:lnTo>
                <a:lnTo>
                  <a:pt x="12192" y="118871"/>
                </a:lnTo>
                <a:lnTo>
                  <a:pt x="10668" y="132587"/>
                </a:lnTo>
                <a:lnTo>
                  <a:pt x="10668" y="726947"/>
                </a:lnTo>
                <a:lnTo>
                  <a:pt x="12192" y="740664"/>
                </a:lnTo>
                <a:lnTo>
                  <a:pt x="12192" y="739140"/>
                </a:lnTo>
                <a:lnTo>
                  <a:pt x="16764" y="752855"/>
                </a:lnTo>
                <a:lnTo>
                  <a:pt x="21336" y="765047"/>
                </a:lnTo>
                <a:lnTo>
                  <a:pt x="27432" y="777239"/>
                </a:lnTo>
                <a:lnTo>
                  <a:pt x="25908" y="777239"/>
                </a:lnTo>
                <a:lnTo>
                  <a:pt x="33528" y="787908"/>
                </a:lnTo>
                <a:lnTo>
                  <a:pt x="33528" y="806195"/>
                </a:lnTo>
                <a:lnTo>
                  <a:pt x="16764" y="781812"/>
                </a:lnTo>
                <a:lnTo>
                  <a:pt x="6096" y="755903"/>
                </a:lnTo>
                <a:lnTo>
                  <a:pt x="0" y="726947"/>
                </a:lnTo>
                <a:lnTo>
                  <a:pt x="0" y="131063"/>
                </a:lnTo>
                <a:lnTo>
                  <a:pt x="3048" y="117347"/>
                </a:lnTo>
                <a:lnTo>
                  <a:pt x="6096" y="102107"/>
                </a:lnTo>
                <a:lnTo>
                  <a:pt x="10668" y="89915"/>
                </a:lnTo>
                <a:lnTo>
                  <a:pt x="16764" y="76199"/>
                </a:lnTo>
                <a:lnTo>
                  <a:pt x="24384" y="64007"/>
                </a:lnTo>
                <a:lnTo>
                  <a:pt x="33528" y="53339"/>
                </a:lnTo>
                <a:lnTo>
                  <a:pt x="42672" y="42671"/>
                </a:lnTo>
                <a:lnTo>
                  <a:pt x="53339" y="33527"/>
                </a:lnTo>
                <a:lnTo>
                  <a:pt x="64008" y="24383"/>
                </a:lnTo>
                <a:lnTo>
                  <a:pt x="76200" y="16763"/>
                </a:lnTo>
                <a:lnTo>
                  <a:pt x="89916" y="10667"/>
                </a:lnTo>
                <a:lnTo>
                  <a:pt x="102108" y="6095"/>
                </a:lnTo>
                <a:lnTo>
                  <a:pt x="117348" y="3047"/>
                </a:lnTo>
                <a:lnTo>
                  <a:pt x="131064" y="0"/>
                </a:lnTo>
                <a:lnTo>
                  <a:pt x="1482851" y="0"/>
                </a:lnTo>
                <a:lnTo>
                  <a:pt x="1498091" y="3047"/>
                </a:lnTo>
                <a:lnTo>
                  <a:pt x="1537716" y="16763"/>
                </a:lnTo>
                <a:lnTo>
                  <a:pt x="1560575" y="33527"/>
                </a:lnTo>
                <a:lnTo>
                  <a:pt x="1571244" y="42671"/>
                </a:lnTo>
                <a:lnTo>
                  <a:pt x="1580387" y="53339"/>
                </a:lnTo>
                <a:lnTo>
                  <a:pt x="1589532" y="64007"/>
                </a:lnTo>
                <a:lnTo>
                  <a:pt x="1597151" y="76199"/>
                </a:lnTo>
                <a:lnTo>
                  <a:pt x="1603248" y="89915"/>
                </a:lnTo>
                <a:lnTo>
                  <a:pt x="1607820" y="102107"/>
                </a:lnTo>
                <a:lnTo>
                  <a:pt x="1610867" y="117347"/>
                </a:lnTo>
                <a:lnTo>
                  <a:pt x="1613916" y="131063"/>
                </a:lnTo>
                <a:lnTo>
                  <a:pt x="1613916" y="726947"/>
                </a:lnTo>
                <a:lnTo>
                  <a:pt x="1610867" y="742188"/>
                </a:lnTo>
                <a:lnTo>
                  <a:pt x="1607820" y="755903"/>
                </a:lnTo>
                <a:lnTo>
                  <a:pt x="1604771" y="711708"/>
                </a:lnTo>
                <a:lnTo>
                  <a:pt x="1604771" y="146303"/>
                </a:lnTo>
                <a:lnTo>
                  <a:pt x="1603248" y="132587"/>
                </a:lnTo>
                <a:lnTo>
                  <a:pt x="1601724" y="118871"/>
                </a:lnTo>
                <a:lnTo>
                  <a:pt x="1597151" y="105155"/>
                </a:lnTo>
                <a:lnTo>
                  <a:pt x="1598675" y="106679"/>
                </a:lnTo>
                <a:lnTo>
                  <a:pt x="1592579" y="92963"/>
                </a:lnTo>
                <a:lnTo>
                  <a:pt x="1594104" y="9296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48472" y="5138928"/>
            <a:ext cx="1574292" cy="147827"/>
          </a:xfrm>
          <a:custGeom>
            <a:avLst/>
            <a:gdLst/>
            <a:ahLst/>
            <a:cxnLst/>
            <a:rect l="l" t="t" r="r" b="b"/>
            <a:pathLst>
              <a:path w="1574292" h="147827">
                <a:moveTo>
                  <a:pt x="1499616" y="120395"/>
                </a:moveTo>
                <a:lnTo>
                  <a:pt x="1510284" y="112775"/>
                </a:lnTo>
                <a:lnTo>
                  <a:pt x="1510284" y="114299"/>
                </a:lnTo>
                <a:lnTo>
                  <a:pt x="1520951" y="105156"/>
                </a:lnTo>
                <a:lnTo>
                  <a:pt x="1530096" y="96012"/>
                </a:lnTo>
                <a:lnTo>
                  <a:pt x="1530096" y="97535"/>
                </a:lnTo>
                <a:lnTo>
                  <a:pt x="1539239" y="86868"/>
                </a:lnTo>
                <a:lnTo>
                  <a:pt x="1546859" y="76199"/>
                </a:lnTo>
                <a:lnTo>
                  <a:pt x="1554480" y="65531"/>
                </a:lnTo>
                <a:lnTo>
                  <a:pt x="1560576" y="53339"/>
                </a:lnTo>
                <a:lnTo>
                  <a:pt x="1559051" y="53339"/>
                </a:lnTo>
                <a:lnTo>
                  <a:pt x="1565147" y="41147"/>
                </a:lnTo>
                <a:lnTo>
                  <a:pt x="1563623" y="41147"/>
                </a:lnTo>
                <a:lnTo>
                  <a:pt x="1568196" y="27432"/>
                </a:lnTo>
                <a:lnTo>
                  <a:pt x="1568196" y="28956"/>
                </a:lnTo>
                <a:lnTo>
                  <a:pt x="1569720" y="13715"/>
                </a:lnTo>
                <a:lnTo>
                  <a:pt x="1569720" y="15239"/>
                </a:lnTo>
                <a:lnTo>
                  <a:pt x="1571243" y="0"/>
                </a:lnTo>
                <a:lnTo>
                  <a:pt x="1574292" y="44195"/>
                </a:lnTo>
                <a:lnTo>
                  <a:pt x="1556004" y="82295"/>
                </a:lnTo>
                <a:lnTo>
                  <a:pt x="1527047" y="114299"/>
                </a:lnTo>
                <a:lnTo>
                  <a:pt x="1491996" y="135635"/>
                </a:lnTo>
                <a:lnTo>
                  <a:pt x="1449323" y="146303"/>
                </a:lnTo>
                <a:lnTo>
                  <a:pt x="1434084" y="147827"/>
                </a:lnTo>
                <a:lnTo>
                  <a:pt x="112776" y="147827"/>
                </a:lnTo>
                <a:lnTo>
                  <a:pt x="68580" y="140208"/>
                </a:lnTo>
                <a:lnTo>
                  <a:pt x="30480" y="121920"/>
                </a:lnTo>
                <a:lnTo>
                  <a:pt x="9144" y="103631"/>
                </a:lnTo>
                <a:lnTo>
                  <a:pt x="0" y="94487"/>
                </a:lnTo>
                <a:lnTo>
                  <a:pt x="0" y="76199"/>
                </a:lnTo>
                <a:lnTo>
                  <a:pt x="7620" y="86868"/>
                </a:lnTo>
                <a:lnTo>
                  <a:pt x="16764" y="97535"/>
                </a:lnTo>
                <a:lnTo>
                  <a:pt x="16764" y="96012"/>
                </a:lnTo>
                <a:lnTo>
                  <a:pt x="25908" y="105156"/>
                </a:lnTo>
                <a:lnTo>
                  <a:pt x="36576" y="114299"/>
                </a:lnTo>
                <a:lnTo>
                  <a:pt x="36576" y="112775"/>
                </a:lnTo>
                <a:lnTo>
                  <a:pt x="48768" y="120395"/>
                </a:lnTo>
                <a:lnTo>
                  <a:pt x="47244" y="120395"/>
                </a:lnTo>
                <a:lnTo>
                  <a:pt x="59436" y="126491"/>
                </a:lnTo>
                <a:lnTo>
                  <a:pt x="73152" y="131064"/>
                </a:lnTo>
                <a:lnTo>
                  <a:pt x="71628" y="131064"/>
                </a:lnTo>
                <a:lnTo>
                  <a:pt x="85344" y="134112"/>
                </a:lnTo>
                <a:lnTo>
                  <a:pt x="99060" y="135635"/>
                </a:lnTo>
                <a:lnTo>
                  <a:pt x="112776" y="137160"/>
                </a:lnTo>
                <a:lnTo>
                  <a:pt x="1434084" y="137160"/>
                </a:lnTo>
                <a:lnTo>
                  <a:pt x="1447800" y="135635"/>
                </a:lnTo>
                <a:lnTo>
                  <a:pt x="1461516" y="134112"/>
                </a:lnTo>
                <a:lnTo>
                  <a:pt x="1475231" y="131064"/>
                </a:lnTo>
                <a:lnTo>
                  <a:pt x="1487423" y="126491"/>
                </a:lnTo>
                <a:lnTo>
                  <a:pt x="1499616" y="1203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0817" y="1797457"/>
            <a:ext cx="3461360" cy="717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650"/>
              </a:lnSpc>
              <a:spcBef>
                <a:spcPts val="282"/>
              </a:spcBef>
            </a:pPr>
            <a:r>
              <a:rPr sz="5450" spc="-64" dirty="0" smtClean="0">
                <a:latin typeface="Times New Roman"/>
                <a:cs typeface="Times New Roman"/>
              </a:rPr>
              <a:t>P</a:t>
            </a:r>
            <a:r>
              <a:rPr sz="5450" spc="-14" dirty="0" smtClean="0">
                <a:latin typeface="Times New Roman"/>
                <a:cs typeface="Times New Roman"/>
              </a:rPr>
              <a:t>e</a:t>
            </a:r>
            <a:r>
              <a:rPr sz="5450" spc="-84" dirty="0" smtClean="0">
                <a:latin typeface="Times New Roman"/>
                <a:cs typeface="Times New Roman"/>
              </a:rPr>
              <a:t>n</a:t>
            </a:r>
            <a:r>
              <a:rPr sz="5450" spc="-69" dirty="0" smtClean="0">
                <a:latin typeface="Times New Roman"/>
                <a:cs typeface="Times New Roman"/>
              </a:rPr>
              <a:t>y</a:t>
            </a:r>
            <a:r>
              <a:rPr sz="5450" spc="39" dirty="0" smtClean="0">
                <a:latin typeface="Times New Roman"/>
                <a:cs typeface="Times New Roman"/>
              </a:rPr>
              <a:t>e</a:t>
            </a:r>
            <a:r>
              <a:rPr sz="5450" spc="-34" dirty="0" smtClean="0">
                <a:latin typeface="Times New Roman"/>
                <a:cs typeface="Times New Roman"/>
              </a:rPr>
              <a:t>d</a:t>
            </a:r>
            <a:r>
              <a:rPr sz="5450" spc="25" dirty="0" smtClean="0">
                <a:latin typeface="Times New Roman"/>
                <a:cs typeface="Times New Roman"/>
              </a:rPr>
              <a:t>i</a:t>
            </a:r>
            <a:r>
              <a:rPr sz="5450" spc="-14" dirty="0" smtClean="0">
                <a:latin typeface="Times New Roman"/>
                <a:cs typeface="Times New Roman"/>
              </a:rPr>
              <a:t>a</a:t>
            </a:r>
            <a:r>
              <a:rPr sz="5450" spc="39" dirty="0" smtClean="0">
                <a:latin typeface="Times New Roman"/>
                <a:cs typeface="Times New Roman"/>
              </a:rPr>
              <a:t>a</a:t>
            </a:r>
            <a:r>
              <a:rPr sz="5450" spc="0" dirty="0" smtClean="0">
                <a:latin typeface="Times New Roman"/>
                <a:cs typeface="Times New Roman"/>
              </a:rPr>
              <a:t>n</a:t>
            </a:r>
            <a:endParaRPr sz="5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83161" y="2084280"/>
            <a:ext cx="1643127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spc="-39" dirty="0" smtClean="0">
                <a:latin typeface="Times New Roman"/>
                <a:cs typeface="Times New Roman"/>
              </a:rPr>
              <a:t>P</a:t>
            </a:r>
            <a:r>
              <a:rPr sz="2650" spc="9" dirty="0" smtClean="0">
                <a:latin typeface="Times New Roman"/>
                <a:cs typeface="Times New Roman"/>
              </a:rPr>
              <a:t>e</a:t>
            </a:r>
            <a:r>
              <a:rPr sz="2650" spc="4" dirty="0" smtClean="0">
                <a:latin typeface="Times New Roman"/>
                <a:cs typeface="Times New Roman"/>
              </a:rPr>
              <a:t>r</a:t>
            </a:r>
            <a:r>
              <a:rPr sz="2650" spc="-14" dirty="0" smtClean="0">
                <a:latin typeface="Times New Roman"/>
                <a:cs typeface="Times New Roman"/>
              </a:rPr>
              <a:t>u</a:t>
            </a:r>
            <a:r>
              <a:rPr sz="2650" spc="4" dirty="0" smtClean="0">
                <a:latin typeface="Times New Roman"/>
                <a:cs typeface="Times New Roman"/>
              </a:rPr>
              <a:t>ma</a:t>
            </a:r>
            <a:r>
              <a:rPr sz="2650" spc="14" dirty="0" smtClean="0">
                <a:latin typeface="Times New Roman"/>
                <a:cs typeface="Times New Roman"/>
              </a:rPr>
              <a:t>h</a:t>
            </a:r>
            <a:r>
              <a:rPr sz="2650" spc="-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9387" y="2084280"/>
            <a:ext cx="586994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spc="14" dirty="0" smtClean="0">
                <a:latin typeface="Times New Roman"/>
                <a:cs typeface="Times New Roman"/>
              </a:rPr>
              <a:t>d</a:t>
            </a:r>
            <a:r>
              <a:rPr sz="2650" spc="-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9481" y="2084280"/>
            <a:ext cx="1804062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spc="-39" dirty="0" smtClean="0">
                <a:latin typeface="Times New Roman"/>
                <a:cs typeface="Times New Roman"/>
              </a:rPr>
              <a:t>P</a:t>
            </a:r>
            <a:r>
              <a:rPr sz="2650" spc="9" dirty="0" smtClean="0">
                <a:latin typeface="Times New Roman"/>
                <a:cs typeface="Times New Roman"/>
              </a:rPr>
              <a:t>e</a:t>
            </a:r>
            <a:r>
              <a:rPr sz="2650" spc="4" dirty="0" smtClean="0">
                <a:latin typeface="Times New Roman"/>
                <a:cs typeface="Times New Roman"/>
              </a:rPr>
              <a:t>rm</a:t>
            </a:r>
            <a:r>
              <a:rPr sz="2650" spc="14" dirty="0" smtClean="0">
                <a:latin typeface="Times New Roman"/>
                <a:cs typeface="Times New Roman"/>
              </a:rPr>
              <a:t>u</a:t>
            </a:r>
            <a:r>
              <a:rPr sz="2650" spc="-9" dirty="0" smtClean="0">
                <a:latin typeface="Times New Roman"/>
                <a:cs typeface="Times New Roman"/>
              </a:rPr>
              <a:t>k</a:t>
            </a:r>
            <a:r>
              <a:rPr sz="2650" spc="4" dirty="0" smtClean="0">
                <a:latin typeface="Times New Roman"/>
                <a:cs typeface="Times New Roman"/>
              </a:rPr>
              <a:t>im</a:t>
            </a:r>
            <a:r>
              <a:rPr sz="2650" spc="-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81547" y="3797649"/>
            <a:ext cx="916612" cy="5191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13" dirty="0" smtClean="0">
                <a:latin typeface="Times New Roman"/>
                <a:cs typeface="Times New Roman"/>
              </a:rPr>
              <a:t>U</a:t>
            </a:r>
            <a:r>
              <a:rPr sz="1450" spc="0" dirty="0" smtClean="0">
                <a:latin typeface="Times New Roman"/>
                <a:cs typeface="Times New Roman"/>
              </a:rPr>
              <a:t>U</a:t>
            </a:r>
            <a:r>
              <a:rPr sz="1450" spc="-4" dirty="0" smtClean="0">
                <a:latin typeface="Times New Roman"/>
                <a:cs typeface="Times New Roman"/>
              </a:rPr>
              <a:t>B</a:t>
            </a:r>
            <a:r>
              <a:rPr sz="1450" spc="0" dirty="0" smtClean="0">
                <a:latin typeface="Times New Roman"/>
                <a:cs typeface="Times New Roman"/>
              </a:rPr>
              <a:t>G</a:t>
            </a:r>
            <a:r>
              <a:rPr sz="1450" spc="34" dirty="0" smtClean="0">
                <a:latin typeface="Times New Roman"/>
                <a:cs typeface="Times New Roman"/>
              </a:rPr>
              <a:t> </a:t>
            </a:r>
            <a:r>
              <a:rPr sz="1450" spc="-19" dirty="0" smtClean="0">
                <a:latin typeface="Times New Roman"/>
                <a:cs typeface="Times New Roman"/>
              </a:rPr>
              <a:t>p</a:t>
            </a:r>
            <a:r>
              <a:rPr sz="1450" spc="14" dirty="0" smtClean="0">
                <a:latin typeface="Times New Roman"/>
                <a:cs typeface="Times New Roman"/>
              </a:rPr>
              <a:t>s</a:t>
            </a:r>
            <a:r>
              <a:rPr sz="1450" spc="-14" dirty="0" smtClean="0">
                <a:latin typeface="Times New Roman"/>
                <a:cs typeface="Times New Roman"/>
              </a:rPr>
              <a:t>l</a:t>
            </a:r>
            <a:r>
              <a:rPr sz="1450" spc="-4" dirty="0" smtClean="0">
                <a:latin typeface="Times New Roman"/>
                <a:cs typeface="Times New Roman"/>
              </a:rPr>
              <a:t>.</a:t>
            </a:r>
            <a:r>
              <a:rPr sz="1450" spc="0" dirty="0" smtClean="0">
                <a:latin typeface="Times New Roman"/>
                <a:cs typeface="Times New Roman"/>
              </a:rPr>
              <a:t>5</a:t>
            </a:r>
            <a:endParaRPr sz="1450">
              <a:latin typeface="Times New Roman"/>
              <a:cs typeface="Times New Roman"/>
            </a:endParaRPr>
          </a:p>
          <a:p>
            <a:pPr marL="12700" marR="28346">
              <a:lnSpc>
                <a:spcPct val="95825"/>
              </a:lnSpc>
              <a:spcBef>
                <a:spcPts val="651"/>
              </a:spcBef>
            </a:pPr>
            <a:r>
              <a:rPr sz="145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14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14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14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14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81424" y="4501311"/>
            <a:ext cx="1652420" cy="1476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8346">
              <a:lnSpc>
                <a:spcPts val="2800"/>
              </a:lnSpc>
              <a:spcBef>
                <a:spcPts val="140"/>
              </a:spcBef>
            </a:pPr>
            <a:r>
              <a:rPr sz="265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2650" spc="-4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50" spc="-175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6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2650" spc="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65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265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2650">
              <a:latin typeface="Times New Roman"/>
              <a:cs typeface="Times New Roman"/>
            </a:endParaRPr>
          </a:p>
          <a:p>
            <a:pPr marL="12700" marR="28346">
              <a:lnSpc>
                <a:spcPct val="95825"/>
              </a:lnSpc>
            </a:pPr>
            <a:r>
              <a:rPr sz="265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2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2650" spc="-4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265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ere</a:t>
            </a:r>
            <a:r>
              <a:rPr sz="2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endParaRPr sz="2650">
              <a:latin typeface="Times New Roman"/>
              <a:cs typeface="Times New Roman"/>
            </a:endParaRPr>
          </a:p>
          <a:p>
            <a:pPr marL="12700" marR="28346">
              <a:lnSpc>
                <a:spcPct val="95825"/>
              </a:lnSpc>
              <a:spcBef>
                <a:spcPts val="120"/>
              </a:spcBef>
            </a:pPr>
            <a:r>
              <a:rPr sz="2650" spc="9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sz="2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2650" spc="-4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6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65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50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650" spc="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6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  <a:p>
            <a:pPr marL="12823">
              <a:lnSpc>
                <a:spcPct val="95825"/>
              </a:lnSpc>
              <a:spcBef>
                <a:spcPts val="749"/>
              </a:spcBef>
            </a:pPr>
            <a:r>
              <a:rPr sz="1450" spc="4" dirty="0" smtClean="0">
                <a:latin typeface="Times New Roman"/>
                <a:cs typeface="Times New Roman"/>
              </a:rPr>
              <a:t>4</a:t>
            </a:r>
            <a:r>
              <a:rPr sz="1450" spc="0" dirty="0" smtClean="0">
                <a:latin typeface="Times New Roman"/>
                <a:cs typeface="Times New Roman"/>
              </a:rPr>
              <a:t>.</a:t>
            </a:r>
            <a:r>
              <a:rPr sz="1450" spc="-7" dirty="0" smtClean="0">
                <a:latin typeface="Times New Roman"/>
                <a:cs typeface="Times New Roman"/>
              </a:rPr>
              <a:t> </a:t>
            </a:r>
            <a:r>
              <a:rPr sz="1450" spc="-4" dirty="0" smtClean="0">
                <a:latin typeface="Times New Roman"/>
                <a:cs typeface="Times New Roman"/>
              </a:rPr>
              <a:t>R</a:t>
            </a:r>
            <a:r>
              <a:rPr sz="1450" spc="4" dirty="0" smtClean="0">
                <a:latin typeface="Times New Roman"/>
                <a:cs typeface="Times New Roman"/>
              </a:rPr>
              <a:t>um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0" dirty="0" smtClean="0">
                <a:latin typeface="Times New Roman"/>
                <a:cs typeface="Times New Roman"/>
              </a:rPr>
              <a:t>h</a:t>
            </a:r>
            <a:r>
              <a:rPr sz="1450" spc="-14" dirty="0" smtClean="0">
                <a:latin typeface="Times New Roman"/>
                <a:cs typeface="Times New Roman"/>
              </a:rPr>
              <a:t> </a:t>
            </a:r>
            <a:r>
              <a:rPr sz="1450" spc="0" dirty="0" smtClean="0">
                <a:latin typeface="Times New Roman"/>
                <a:cs typeface="Times New Roman"/>
              </a:rPr>
              <a:t>S</a:t>
            </a:r>
            <a:r>
              <a:rPr sz="1450" spc="4" dirty="0" smtClean="0">
                <a:latin typeface="Times New Roman"/>
                <a:cs typeface="Times New Roman"/>
              </a:rPr>
              <a:t>eme</a:t>
            </a:r>
            <a:r>
              <a:rPr sz="1450" spc="-19" dirty="0" smtClean="0">
                <a:latin typeface="Times New Roman"/>
                <a:cs typeface="Times New Roman"/>
              </a:rPr>
              <a:t>n</a:t>
            </a:r>
            <a:r>
              <a:rPr sz="1450" spc="-4" dirty="0" smtClean="0">
                <a:latin typeface="Times New Roman"/>
                <a:cs typeface="Times New Roman"/>
              </a:rPr>
              <a:t>t</a:t>
            </a:r>
            <a:r>
              <a:rPr sz="1450" spc="-14" dirty="0" smtClean="0">
                <a:latin typeface="Times New Roman"/>
                <a:cs typeface="Times New Roman"/>
              </a:rPr>
              <a:t>a</a:t>
            </a:r>
            <a:r>
              <a:rPr sz="1450" spc="-25" dirty="0" smtClean="0">
                <a:latin typeface="Times New Roman"/>
                <a:cs typeface="Times New Roman"/>
              </a:rPr>
              <a:t>r</a:t>
            </a:r>
            <a:r>
              <a:rPr sz="1450" spc="0" dirty="0" smtClean="0">
                <a:latin typeface="Times New Roman"/>
                <a:cs typeface="Times New Roman"/>
              </a:rPr>
              <a:t>a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837909" y="6086658"/>
            <a:ext cx="607069" cy="214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10"/>
              </a:lnSpc>
              <a:spcBef>
                <a:spcPts val="80"/>
              </a:spcBef>
            </a:pP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1450" spc="77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r>
              <a:rPr sz="1450" spc="-2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1450" spc="8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r>
              <a:rPr sz="1450" spc="-22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/>
          <p:nvPr/>
        </p:nvSpPr>
        <p:spPr>
          <a:xfrm>
            <a:off x="3282696" y="2561844"/>
            <a:ext cx="3454908" cy="28651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937">
              <a:lnSpc>
                <a:spcPct val="95825"/>
              </a:lnSpc>
              <a:spcBef>
                <a:spcPts val="334"/>
              </a:spcBef>
            </a:pPr>
            <a:r>
              <a:rPr sz="1300" spc="-9" dirty="0" smtClean="0">
                <a:latin typeface="Times New Roman"/>
                <a:cs typeface="Times New Roman"/>
              </a:rPr>
              <a:t>C</a:t>
            </a:r>
            <a:r>
              <a:rPr sz="1300" spc="4" dirty="0" smtClean="0">
                <a:latin typeface="Times New Roman"/>
                <a:cs typeface="Times New Roman"/>
              </a:rPr>
              <a:t>ANAA</a:t>
            </a:r>
            <a:r>
              <a:rPr sz="1300" spc="0" dirty="0" smtClean="0">
                <a:latin typeface="Times New Roman"/>
                <a:cs typeface="Times New Roman"/>
              </a:rPr>
              <a:t>N</a:t>
            </a:r>
            <a:endParaRPr sz="1300">
              <a:latin typeface="Times New Roman"/>
              <a:cs typeface="Times New Roman"/>
            </a:endParaRPr>
          </a:p>
          <a:p>
            <a:pPr marL="1613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6</a:t>
            </a:r>
            <a:r>
              <a:rPr sz="1150" spc="-14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201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1613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7</a:t>
            </a:r>
            <a:r>
              <a:rPr sz="1150" spc="-14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201</a:t>
            </a:r>
            <a:r>
              <a:rPr sz="1150" spc="0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  <a:p>
            <a:pPr marL="16130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3</a:t>
            </a:r>
            <a:r>
              <a:rPr sz="1150" spc="-14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69108" y="1175004"/>
            <a:ext cx="0" cy="5323331"/>
          </a:xfrm>
          <a:custGeom>
            <a:avLst/>
            <a:gdLst/>
            <a:ahLst/>
            <a:cxnLst/>
            <a:rect l="l" t="t" r="r" b="b"/>
            <a:pathLst>
              <a:path h="5323331">
                <a:moveTo>
                  <a:pt x="0" y="0"/>
                </a:moveTo>
                <a:lnTo>
                  <a:pt x="0" y="532333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24044" y="1175004"/>
            <a:ext cx="0" cy="1392936"/>
          </a:xfrm>
          <a:custGeom>
            <a:avLst/>
            <a:gdLst/>
            <a:ahLst/>
            <a:cxnLst/>
            <a:rect l="l" t="t" r="r" b="b"/>
            <a:pathLst>
              <a:path h="1392936">
                <a:moveTo>
                  <a:pt x="0" y="0"/>
                </a:moveTo>
                <a:lnTo>
                  <a:pt x="0" y="1392936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173467" y="1175004"/>
            <a:ext cx="0" cy="5323331"/>
          </a:xfrm>
          <a:custGeom>
            <a:avLst/>
            <a:gdLst/>
            <a:ahLst/>
            <a:cxnLst/>
            <a:rect l="l" t="t" r="r" b="b"/>
            <a:pathLst>
              <a:path h="5323331">
                <a:moveTo>
                  <a:pt x="0" y="0"/>
                </a:moveTo>
                <a:lnTo>
                  <a:pt x="0" y="532333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2692" y="2563367"/>
            <a:ext cx="9619487" cy="0"/>
          </a:xfrm>
          <a:custGeom>
            <a:avLst/>
            <a:gdLst/>
            <a:ahLst/>
            <a:cxnLst/>
            <a:rect l="l" t="t" r="r" b="b"/>
            <a:pathLst>
              <a:path w="9619487">
                <a:moveTo>
                  <a:pt x="0" y="0"/>
                </a:moveTo>
                <a:lnTo>
                  <a:pt x="961948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2692" y="3630167"/>
            <a:ext cx="2572511" cy="0"/>
          </a:xfrm>
          <a:custGeom>
            <a:avLst/>
            <a:gdLst/>
            <a:ahLst/>
            <a:cxnLst/>
            <a:rect l="l" t="t" r="r" b="b"/>
            <a:pathLst>
              <a:path w="2572511">
                <a:moveTo>
                  <a:pt x="0" y="0"/>
                </a:moveTo>
                <a:lnTo>
                  <a:pt x="2572511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68896" y="3895343"/>
            <a:ext cx="2653283" cy="0"/>
          </a:xfrm>
          <a:custGeom>
            <a:avLst/>
            <a:gdLst/>
            <a:ahLst/>
            <a:cxnLst/>
            <a:rect l="l" t="t" r="r" b="b"/>
            <a:pathLst>
              <a:path w="2653283">
                <a:moveTo>
                  <a:pt x="0" y="0"/>
                </a:moveTo>
                <a:lnTo>
                  <a:pt x="2653283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24044" y="5332476"/>
            <a:ext cx="0" cy="1165859"/>
          </a:xfrm>
          <a:custGeom>
            <a:avLst/>
            <a:gdLst/>
            <a:ahLst/>
            <a:cxnLst/>
            <a:rect l="l" t="t" r="r" b="b"/>
            <a:pathLst>
              <a:path h="1165859">
                <a:moveTo>
                  <a:pt x="0" y="0"/>
                </a:moveTo>
                <a:lnTo>
                  <a:pt x="0" y="1165859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2692" y="5337048"/>
            <a:ext cx="9619487" cy="0"/>
          </a:xfrm>
          <a:custGeom>
            <a:avLst/>
            <a:gdLst/>
            <a:ahLst/>
            <a:cxnLst/>
            <a:rect l="l" t="t" r="r" b="b"/>
            <a:pathLst>
              <a:path w="9619487">
                <a:moveTo>
                  <a:pt x="0" y="0"/>
                </a:moveTo>
                <a:lnTo>
                  <a:pt x="961948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07264" y="1175004"/>
            <a:ext cx="0" cy="5323331"/>
          </a:xfrm>
          <a:custGeom>
            <a:avLst/>
            <a:gdLst/>
            <a:ahLst/>
            <a:cxnLst/>
            <a:rect l="l" t="t" r="r" b="b"/>
            <a:pathLst>
              <a:path h="5323331">
                <a:moveTo>
                  <a:pt x="0" y="0"/>
                </a:moveTo>
                <a:lnTo>
                  <a:pt x="0" y="532333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816084" y="1175004"/>
            <a:ext cx="0" cy="5323331"/>
          </a:xfrm>
          <a:custGeom>
            <a:avLst/>
            <a:gdLst/>
            <a:ahLst/>
            <a:cxnLst/>
            <a:rect l="l" t="t" r="r" b="b"/>
            <a:pathLst>
              <a:path h="5323331">
                <a:moveTo>
                  <a:pt x="0" y="0"/>
                </a:moveTo>
                <a:lnTo>
                  <a:pt x="0" y="5323331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2692" y="1179575"/>
            <a:ext cx="9619487" cy="0"/>
          </a:xfrm>
          <a:custGeom>
            <a:avLst/>
            <a:gdLst/>
            <a:ahLst/>
            <a:cxnLst/>
            <a:rect l="l" t="t" r="r" b="b"/>
            <a:pathLst>
              <a:path w="9619487">
                <a:moveTo>
                  <a:pt x="0" y="0"/>
                </a:moveTo>
                <a:lnTo>
                  <a:pt x="961948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2692" y="6493764"/>
            <a:ext cx="9619487" cy="0"/>
          </a:xfrm>
          <a:custGeom>
            <a:avLst/>
            <a:gdLst/>
            <a:ahLst/>
            <a:cxnLst/>
            <a:rect l="l" t="t" r="r" b="b"/>
            <a:pathLst>
              <a:path w="9619487">
                <a:moveTo>
                  <a:pt x="0" y="0"/>
                </a:moveTo>
                <a:lnTo>
                  <a:pt x="9619487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82696" y="2561844"/>
            <a:ext cx="3454908" cy="28651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51859" y="4821936"/>
            <a:ext cx="1630679" cy="754379"/>
          </a:xfrm>
          <a:custGeom>
            <a:avLst/>
            <a:gdLst/>
            <a:ahLst/>
            <a:cxnLst/>
            <a:rect l="l" t="t" r="r" b="b"/>
            <a:pathLst>
              <a:path w="1630679" h="754379">
                <a:moveTo>
                  <a:pt x="1560575" y="47243"/>
                </a:moveTo>
                <a:lnTo>
                  <a:pt x="1493464" y="47244"/>
                </a:lnTo>
                <a:lnTo>
                  <a:pt x="1494470" y="43950"/>
                </a:lnTo>
                <a:lnTo>
                  <a:pt x="1501048" y="31722"/>
                </a:lnTo>
                <a:lnTo>
                  <a:pt x="1509786" y="21071"/>
                </a:lnTo>
                <a:lnTo>
                  <a:pt x="1520397" y="12285"/>
                </a:lnTo>
                <a:lnTo>
                  <a:pt x="1532590" y="5652"/>
                </a:lnTo>
                <a:lnTo>
                  <a:pt x="1546079" y="1461"/>
                </a:lnTo>
                <a:lnTo>
                  <a:pt x="1560575" y="0"/>
                </a:lnTo>
                <a:lnTo>
                  <a:pt x="1573220" y="1190"/>
                </a:lnTo>
                <a:lnTo>
                  <a:pt x="1560575" y="47243"/>
                </a:lnTo>
                <a:close/>
              </a:path>
              <a:path w="1630679" h="754379">
                <a:moveTo>
                  <a:pt x="780287" y="94487"/>
                </a:moveTo>
                <a:lnTo>
                  <a:pt x="803147" y="71627"/>
                </a:lnTo>
                <a:lnTo>
                  <a:pt x="803147" y="94488"/>
                </a:lnTo>
                <a:lnTo>
                  <a:pt x="780287" y="659891"/>
                </a:lnTo>
                <a:lnTo>
                  <a:pt x="755903" y="659891"/>
                </a:lnTo>
                <a:lnTo>
                  <a:pt x="755903" y="47243"/>
                </a:lnTo>
                <a:lnTo>
                  <a:pt x="803147" y="71627"/>
                </a:lnTo>
                <a:lnTo>
                  <a:pt x="780287" y="94487"/>
                </a:lnTo>
                <a:close/>
              </a:path>
              <a:path w="1630679" h="754379">
                <a:moveTo>
                  <a:pt x="803147" y="71627"/>
                </a:moveTo>
                <a:lnTo>
                  <a:pt x="755903" y="47243"/>
                </a:lnTo>
                <a:lnTo>
                  <a:pt x="1493464" y="47244"/>
                </a:lnTo>
                <a:lnTo>
                  <a:pt x="1560575" y="94487"/>
                </a:lnTo>
                <a:lnTo>
                  <a:pt x="1493464" y="47244"/>
                </a:lnTo>
                <a:lnTo>
                  <a:pt x="1560575" y="47243"/>
                </a:lnTo>
                <a:lnTo>
                  <a:pt x="1573220" y="1190"/>
                </a:lnTo>
                <a:lnTo>
                  <a:pt x="1586567" y="5181"/>
                </a:lnTo>
                <a:lnTo>
                  <a:pt x="1598728" y="11691"/>
                </a:lnTo>
                <a:lnTo>
                  <a:pt x="1609387" y="20424"/>
                </a:lnTo>
                <a:lnTo>
                  <a:pt x="1618228" y="31082"/>
                </a:lnTo>
                <a:lnTo>
                  <a:pt x="1624935" y="43367"/>
                </a:lnTo>
                <a:lnTo>
                  <a:pt x="1629191" y="56981"/>
                </a:lnTo>
                <a:lnTo>
                  <a:pt x="1630679" y="71627"/>
                </a:lnTo>
                <a:lnTo>
                  <a:pt x="1629683" y="83212"/>
                </a:lnTo>
                <a:lnTo>
                  <a:pt x="1625859" y="96777"/>
                </a:lnTo>
                <a:lnTo>
                  <a:pt x="1619474" y="109152"/>
                </a:lnTo>
                <a:lnTo>
                  <a:pt x="1610855" y="120009"/>
                </a:lnTo>
                <a:lnTo>
                  <a:pt x="1600329" y="129022"/>
                </a:lnTo>
                <a:lnTo>
                  <a:pt x="1588223" y="135865"/>
                </a:lnTo>
                <a:lnTo>
                  <a:pt x="1574863" y="140210"/>
                </a:lnTo>
                <a:lnTo>
                  <a:pt x="1560575" y="141731"/>
                </a:lnTo>
                <a:lnTo>
                  <a:pt x="1547470" y="140543"/>
                </a:lnTo>
                <a:lnTo>
                  <a:pt x="1533730" y="136571"/>
                </a:lnTo>
                <a:lnTo>
                  <a:pt x="1521286" y="130115"/>
                </a:lnTo>
                <a:lnTo>
                  <a:pt x="1510438" y="121489"/>
                </a:lnTo>
                <a:lnTo>
                  <a:pt x="1501483" y="111012"/>
                </a:lnTo>
                <a:lnTo>
                  <a:pt x="1494717" y="98998"/>
                </a:lnTo>
                <a:lnTo>
                  <a:pt x="1493259" y="94488"/>
                </a:lnTo>
                <a:lnTo>
                  <a:pt x="803147" y="94488"/>
                </a:lnTo>
                <a:lnTo>
                  <a:pt x="1490439" y="85765"/>
                </a:lnTo>
                <a:lnTo>
                  <a:pt x="1490341" y="57466"/>
                </a:lnTo>
                <a:lnTo>
                  <a:pt x="1488947" y="71627"/>
                </a:lnTo>
                <a:lnTo>
                  <a:pt x="1490341" y="57466"/>
                </a:lnTo>
                <a:lnTo>
                  <a:pt x="1490439" y="85765"/>
                </a:lnTo>
                <a:lnTo>
                  <a:pt x="803147" y="94488"/>
                </a:lnTo>
                <a:lnTo>
                  <a:pt x="803147" y="71627"/>
                </a:lnTo>
                <a:close/>
              </a:path>
              <a:path w="1630679" h="754379">
                <a:moveTo>
                  <a:pt x="141731" y="707136"/>
                </a:moveTo>
                <a:lnTo>
                  <a:pt x="755903" y="684275"/>
                </a:lnTo>
                <a:lnTo>
                  <a:pt x="803147" y="707135"/>
                </a:lnTo>
                <a:lnTo>
                  <a:pt x="141731" y="707136"/>
                </a:lnTo>
                <a:close/>
              </a:path>
              <a:path w="1630679" h="754379">
                <a:moveTo>
                  <a:pt x="141731" y="707136"/>
                </a:moveTo>
                <a:lnTo>
                  <a:pt x="141731" y="754379"/>
                </a:lnTo>
                <a:lnTo>
                  <a:pt x="0" y="684275"/>
                </a:lnTo>
                <a:lnTo>
                  <a:pt x="141731" y="612648"/>
                </a:lnTo>
                <a:lnTo>
                  <a:pt x="141731" y="659892"/>
                </a:lnTo>
                <a:lnTo>
                  <a:pt x="117347" y="659891"/>
                </a:lnTo>
                <a:lnTo>
                  <a:pt x="117347" y="707135"/>
                </a:lnTo>
                <a:lnTo>
                  <a:pt x="141731" y="707136"/>
                </a:lnTo>
                <a:close/>
              </a:path>
              <a:path w="1630679" h="754379">
                <a:moveTo>
                  <a:pt x="803147" y="94488"/>
                </a:moveTo>
                <a:lnTo>
                  <a:pt x="803147" y="707135"/>
                </a:lnTo>
                <a:lnTo>
                  <a:pt x="755903" y="684275"/>
                </a:lnTo>
                <a:lnTo>
                  <a:pt x="141731" y="707136"/>
                </a:lnTo>
                <a:lnTo>
                  <a:pt x="117347" y="707135"/>
                </a:lnTo>
                <a:lnTo>
                  <a:pt x="117347" y="659891"/>
                </a:lnTo>
                <a:lnTo>
                  <a:pt x="780287" y="659891"/>
                </a:lnTo>
                <a:lnTo>
                  <a:pt x="803147" y="944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21907" y="4430268"/>
            <a:ext cx="946404" cy="1147571"/>
          </a:xfrm>
          <a:custGeom>
            <a:avLst/>
            <a:gdLst/>
            <a:ahLst/>
            <a:cxnLst/>
            <a:rect l="l" t="t" r="r" b="b"/>
            <a:pathLst>
              <a:path w="946404" h="1147571">
                <a:moveTo>
                  <a:pt x="829056" y="1053084"/>
                </a:moveTo>
                <a:lnTo>
                  <a:pt x="805180" y="1053084"/>
                </a:lnTo>
                <a:lnTo>
                  <a:pt x="804671" y="1005840"/>
                </a:lnTo>
                <a:lnTo>
                  <a:pt x="946404" y="1075944"/>
                </a:lnTo>
                <a:lnTo>
                  <a:pt x="829056" y="1053084"/>
                </a:lnTo>
                <a:close/>
              </a:path>
              <a:path w="946404" h="1147571">
                <a:moveTo>
                  <a:pt x="829056" y="1100327"/>
                </a:moveTo>
                <a:lnTo>
                  <a:pt x="806196" y="1147571"/>
                </a:lnTo>
                <a:lnTo>
                  <a:pt x="805687" y="1100328"/>
                </a:lnTo>
                <a:lnTo>
                  <a:pt x="829056" y="1100327"/>
                </a:lnTo>
                <a:close/>
              </a:path>
              <a:path w="946404" h="1147571">
                <a:moveTo>
                  <a:pt x="94487" y="137422"/>
                </a:moveTo>
                <a:lnTo>
                  <a:pt x="94487" y="1053083"/>
                </a:lnTo>
                <a:lnTo>
                  <a:pt x="829056" y="1053084"/>
                </a:lnTo>
                <a:lnTo>
                  <a:pt x="946404" y="1075944"/>
                </a:lnTo>
                <a:lnTo>
                  <a:pt x="806196" y="1147571"/>
                </a:lnTo>
                <a:lnTo>
                  <a:pt x="829056" y="1100327"/>
                </a:lnTo>
                <a:lnTo>
                  <a:pt x="805687" y="1100328"/>
                </a:lnTo>
                <a:lnTo>
                  <a:pt x="94488" y="1075944"/>
                </a:lnTo>
                <a:lnTo>
                  <a:pt x="71628" y="1053084"/>
                </a:lnTo>
                <a:lnTo>
                  <a:pt x="58522" y="140543"/>
                </a:lnTo>
                <a:lnTo>
                  <a:pt x="47243" y="137283"/>
                </a:lnTo>
                <a:lnTo>
                  <a:pt x="32339" y="130115"/>
                </a:lnTo>
                <a:lnTo>
                  <a:pt x="21490" y="121489"/>
                </a:lnTo>
                <a:lnTo>
                  <a:pt x="12535" y="111012"/>
                </a:lnTo>
                <a:lnTo>
                  <a:pt x="5769" y="98998"/>
                </a:lnTo>
                <a:lnTo>
                  <a:pt x="1492" y="85765"/>
                </a:lnTo>
                <a:lnTo>
                  <a:pt x="0" y="71627"/>
                </a:lnTo>
                <a:lnTo>
                  <a:pt x="1393" y="57466"/>
                </a:lnTo>
                <a:lnTo>
                  <a:pt x="5522" y="43950"/>
                </a:lnTo>
                <a:lnTo>
                  <a:pt x="12100" y="31722"/>
                </a:lnTo>
                <a:lnTo>
                  <a:pt x="20838" y="21071"/>
                </a:lnTo>
                <a:lnTo>
                  <a:pt x="31449" y="12285"/>
                </a:lnTo>
                <a:lnTo>
                  <a:pt x="43642" y="5652"/>
                </a:lnTo>
                <a:lnTo>
                  <a:pt x="57131" y="1461"/>
                </a:lnTo>
                <a:lnTo>
                  <a:pt x="47244" y="71627"/>
                </a:lnTo>
                <a:lnTo>
                  <a:pt x="94488" y="71627"/>
                </a:lnTo>
                <a:lnTo>
                  <a:pt x="71628" y="141731"/>
                </a:lnTo>
                <a:lnTo>
                  <a:pt x="85915" y="140210"/>
                </a:lnTo>
                <a:lnTo>
                  <a:pt x="94487" y="137422"/>
                </a:lnTo>
                <a:close/>
              </a:path>
              <a:path w="946404" h="1147571">
                <a:moveTo>
                  <a:pt x="141732" y="71627"/>
                </a:moveTo>
                <a:lnTo>
                  <a:pt x="140735" y="83212"/>
                </a:lnTo>
                <a:lnTo>
                  <a:pt x="136911" y="96777"/>
                </a:lnTo>
                <a:lnTo>
                  <a:pt x="130526" y="109152"/>
                </a:lnTo>
                <a:lnTo>
                  <a:pt x="121907" y="120009"/>
                </a:lnTo>
                <a:lnTo>
                  <a:pt x="111381" y="129022"/>
                </a:lnTo>
                <a:lnTo>
                  <a:pt x="99275" y="135865"/>
                </a:lnTo>
                <a:lnTo>
                  <a:pt x="94487" y="137422"/>
                </a:lnTo>
                <a:lnTo>
                  <a:pt x="85915" y="140210"/>
                </a:lnTo>
                <a:lnTo>
                  <a:pt x="71628" y="141731"/>
                </a:lnTo>
                <a:lnTo>
                  <a:pt x="94488" y="71627"/>
                </a:lnTo>
                <a:lnTo>
                  <a:pt x="47244" y="71627"/>
                </a:lnTo>
                <a:lnTo>
                  <a:pt x="57131" y="1461"/>
                </a:lnTo>
                <a:lnTo>
                  <a:pt x="71628" y="0"/>
                </a:lnTo>
                <a:lnTo>
                  <a:pt x="84272" y="1190"/>
                </a:lnTo>
                <a:lnTo>
                  <a:pt x="97619" y="5181"/>
                </a:lnTo>
                <a:lnTo>
                  <a:pt x="109780" y="11691"/>
                </a:lnTo>
                <a:lnTo>
                  <a:pt x="120439" y="20424"/>
                </a:lnTo>
                <a:lnTo>
                  <a:pt x="129280" y="31082"/>
                </a:lnTo>
                <a:lnTo>
                  <a:pt x="135987" y="43367"/>
                </a:lnTo>
                <a:lnTo>
                  <a:pt x="140243" y="56981"/>
                </a:lnTo>
                <a:lnTo>
                  <a:pt x="141732" y="71627"/>
                </a:lnTo>
                <a:close/>
              </a:path>
              <a:path w="946404" h="1147571">
                <a:moveTo>
                  <a:pt x="47244" y="1100327"/>
                </a:moveTo>
                <a:lnTo>
                  <a:pt x="47243" y="137283"/>
                </a:lnTo>
                <a:lnTo>
                  <a:pt x="58522" y="140543"/>
                </a:lnTo>
                <a:lnTo>
                  <a:pt x="71628" y="1053084"/>
                </a:lnTo>
                <a:lnTo>
                  <a:pt x="94488" y="1075944"/>
                </a:lnTo>
                <a:lnTo>
                  <a:pt x="805687" y="1100328"/>
                </a:lnTo>
                <a:lnTo>
                  <a:pt x="47244" y="11003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98107" y="3938016"/>
            <a:ext cx="1031748" cy="391667"/>
          </a:xfrm>
          <a:custGeom>
            <a:avLst/>
            <a:gdLst/>
            <a:ahLst/>
            <a:cxnLst/>
            <a:rect l="l" t="t" r="r" b="b"/>
            <a:pathLst>
              <a:path w="1031748" h="391667">
                <a:moveTo>
                  <a:pt x="914400" y="47243"/>
                </a:moveTo>
                <a:lnTo>
                  <a:pt x="890015" y="47243"/>
                </a:lnTo>
                <a:lnTo>
                  <a:pt x="890015" y="0"/>
                </a:lnTo>
                <a:lnTo>
                  <a:pt x="1031748" y="70104"/>
                </a:lnTo>
                <a:lnTo>
                  <a:pt x="914400" y="47243"/>
                </a:lnTo>
                <a:close/>
              </a:path>
              <a:path w="1031748" h="391667">
                <a:moveTo>
                  <a:pt x="137199" y="297180"/>
                </a:moveTo>
                <a:lnTo>
                  <a:pt x="71627" y="344424"/>
                </a:lnTo>
                <a:lnTo>
                  <a:pt x="71627" y="297180"/>
                </a:lnTo>
                <a:lnTo>
                  <a:pt x="84272" y="251126"/>
                </a:lnTo>
                <a:lnTo>
                  <a:pt x="97619" y="255117"/>
                </a:lnTo>
                <a:lnTo>
                  <a:pt x="109780" y="261627"/>
                </a:lnTo>
                <a:lnTo>
                  <a:pt x="120439" y="270360"/>
                </a:lnTo>
                <a:lnTo>
                  <a:pt x="129280" y="281018"/>
                </a:lnTo>
                <a:lnTo>
                  <a:pt x="135987" y="293303"/>
                </a:lnTo>
                <a:lnTo>
                  <a:pt x="137199" y="297180"/>
                </a:lnTo>
                <a:close/>
              </a:path>
              <a:path w="1031748" h="391667">
                <a:moveTo>
                  <a:pt x="914400" y="94488"/>
                </a:moveTo>
                <a:lnTo>
                  <a:pt x="890015" y="141731"/>
                </a:lnTo>
                <a:lnTo>
                  <a:pt x="890015" y="94487"/>
                </a:lnTo>
                <a:lnTo>
                  <a:pt x="914400" y="94488"/>
                </a:lnTo>
                <a:close/>
              </a:path>
              <a:path w="1031748" h="391667">
                <a:moveTo>
                  <a:pt x="71627" y="249936"/>
                </a:moveTo>
                <a:lnTo>
                  <a:pt x="84272" y="251126"/>
                </a:lnTo>
                <a:lnTo>
                  <a:pt x="71627" y="297180"/>
                </a:lnTo>
                <a:lnTo>
                  <a:pt x="71627" y="344424"/>
                </a:lnTo>
                <a:lnTo>
                  <a:pt x="137199" y="297180"/>
                </a:lnTo>
                <a:lnTo>
                  <a:pt x="527303" y="297180"/>
                </a:lnTo>
                <a:lnTo>
                  <a:pt x="527303" y="321564"/>
                </a:lnTo>
                <a:lnTo>
                  <a:pt x="551688" y="297180"/>
                </a:lnTo>
                <a:lnTo>
                  <a:pt x="551688" y="94488"/>
                </a:lnTo>
                <a:lnTo>
                  <a:pt x="527303" y="47243"/>
                </a:lnTo>
                <a:lnTo>
                  <a:pt x="890015" y="47243"/>
                </a:lnTo>
                <a:lnTo>
                  <a:pt x="574547" y="70104"/>
                </a:lnTo>
                <a:lnTo>
                  <a:pt x="574547" y="344424"/>
                </a:lnTo>
                <a:lnTo>
                  <a:pt x="141731" y="321564"/>
                </a:lnTo>
                <a:lnTo>
                  <a:pt x="140243" y="306917"/>
                </a:lnTo>
                <a:lnTo>
                  <a:pt x="137557" y="344424"/>
                </a:lnTo>
                <a:lnTo>
                  <a:pt x="136911" y="346713"/>
                </a:lnTo>
                <a:lnTo>
                  <a:pt x="130526" y="359088"/>
                </a:lnTo>
                <a:lnTo>
                  <a:pt x="121907" y="369945"/>
                </a:lnTo>
                <a:lnTo>
                  <a:pt x="111381" y="378958"/>
                </a:lnTo>
                <a:lnTo>
                  <a:pt x="99275" y="385801"/>
                </a:lnTo>
                <a:lnTo>
                  <a:pt x="85915" y="390146"/>
                </a:lnTo>
                <a:lnTo>
                  <a:pt x="71627" y="391668"/>
                </a:lnTo>
                <a:lnTo>
                  <a:pt x="58522" y="390479"/>
                </a:lnTo>
                <a:lnTo>
                  <a:pt x="44782" y="386507"/>
                </a:lnTo>
                <a:lnTo>
                  <a:pt x="32339" y="380051"/>
                </a:lnTo>
                <a:lnTo>
                  <a:pt x="21490" y="371425"/>
                </a:lnTo>
                <a:lnTo>
                  <a:pt x="12535" y="360948"/>
                </a:lnTo>
                <a:lnTo>
                  <a:pt x="5769" y="348934"/>
                </a:lnTo>
                <a:lnTo>
                  <a:pt x="1492" y="335701"/>
                </a:lnTo>
                <a:lnTo>
                  <a:pt x="0" y="321564"/>
                </a:lnTo>
                <a:lnTo>
                  <a:pt x="1393" y="307402"/>
                </a:lnTo>
                <a:lnTo>
                  <a:pt x="5522" y="293886"/>
                </a:lnTo>
                <a:lnTo>
                  <a:pt x="12100" y="281658"/>
                </a:lnTo>
                <a:lnTo>
                  <a:pt x="20838" y="271007"/>
                </a:lnTo>
                <a:lnTo>
                  <a:pt x="31449" y="262221"/>
                </a:lnTo>
                <a:lnTo>
                  <a:pt x="43642" y="255588"/>
                </a:lnTo>
                <a:lnTo>
                  <a:pt x="57131" y="251397"/>
                </a:lnTo>
                <a:lnTo>
                  <a:pt x="71627" y="249936"/>
                </a:lnTo>
                <a:close/>
              </a:path>
              <a:path w="1031748" h="391667">
                <a:moveTo>
                  <a:pt x="140735" y="333148"/>
                </a:moveTo>
                <a:lnTo>
                  <a:pt x="141731" y="321564"/>
                </a:lnTo>
                <a:lnTo>
                  <a:pt x="574547" y="344424"/>
                </a:lnTo>
                <a:lnTo>
                  <a:pt x="137557" y="344424"/>
                </a:lnTo>
                <a:lnTo>
                  <a:pt x="140243" y="306917"/>
                </a:lnTo>
                <a:lnTo>
                  <a:pt x="141731" y="321564"/>
                </a:lnTo>
                <a:lnTo>
                  <a:pt x="140735" y="333148"/>
                </a:lnTo>
                <a:close/>
              </a:path>
              <a:path w="1031748" h="391667">
                <a:moveTo>
                  <a:pt x="574547" y="94488"/>
                </a:moveTo>
                <a:lnTo>
                  <a:pt x="574547" y="70104"/>
                </a:lnTo>
                <a:lnTo>
                  <a:pt x="890015" y="47243"/>
                </a:lnTo>
                <a:lnTo>
                  <a:pt x="914400" y="47243"/>
                </a:lnTo>
                <a:lnTo>
                  <a:pt x="1031748" y="70104"/>
                </a:lnTo>
                <a:lnTo>
                  <a:pt x="890015" y="141731"/>
                </a:lnTo>
                <a:lnTo>
                  <a:pt x="914400" y="94488"/>
                </a:lnTo>
                <a:lnTo>
                  <a:pt x="574547" y="94488"/>
                </a:lnTo>
                <a:close/>
              </a:path>
              <a:path w="1031748" h="391667">
                <a:moveTo>
                  <a:pt x="527303" y="297180"/>
                </a:moveTo>
                <a:lnTo>
                  <a:pt x="527303" y="47243"/>
                </a:lnTo>
                <a:lnTo>
                  <a:pt x="551688" y="94488"/>
                </a:lnTo>
                <a:lnTo>
                  <a:pt x="551688" y="297180"/>
                </a:lnTo>
                <a:lnTo>
                  <a:pt x="527303" y="321564"/>
                </a:lnTo>
                <a:lnTo>
                  <a:pt x="527303" y="2971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26251" y="2630423"/>
            <a:ext cx="1403604" cy="1363980"/>
          </a:xfrm>
          <a:custGeom>
            <a:avLst/>
            <a:gdLst/>
            <a:ahLst/>
            <a:cxnLst/>
            <a:rect l="l" t="t" r="r" b="b"/>
            <a:pathLst>
              <a:path w="1403604" h="1363980">
                <a:moveTo>
                  <a:pt x="1286255" y="47244"/>
                </a:moveTo>
                <a:lnTo>
                  <a:pt x="1261872" y="47244"/>
                </a:lnTo>
                <a:lnTo>
                  <a:pt x="1261872" y="0"/>
                </a:lnTo>
                <a:lnTo>
                  <a:pt x="1403603" y="71628"/>
                </a:lnTo>
                <a:lnTo>
                  <a:pt x="1286255" y="47244"/>
                </a:lnTo>
                <a:close/>
              </a:path>
              <a:path w="1403604" h="1363980">
                <a:moveTo>
                  <a:pt x="137118" y="1269492"/>
                </a:moveTo>
                <a:lnTo>
                  <a:pt x="70103" y="1316736"/>
                </a:lnTo>
                <a:lnTo>
                  <a:pt x="70103" y="1269492"/>
                </a:lnTo>
                <a:lnTo>
                  <a:pt x="83209" y="1224908"/>
                </a:lnTo>
                <a:lnTo>
                  <a:pt x="96949" y="1228732"/>
                </a:lnTo>
                <a:lnTo>
                  <a:pt x="109392" y="1234999"/>
                </a:lnTo>
                <a:lnTo>
                  <a:pt x="120241" y="1243450"/>
                </a:lnTo>
                <a:lnTo>
                  <a:pt x="129196" y="1253823"/>
                </a:lnTo>
                <a:lnTo>
                  <a:pt x="135962" y="1265859"/>
                </a:lnTo>
                <a:lnTo>
                  <a:pt x="137118" y="1269492"/>
                </a:lnTo>
                <a:close/>
              </a:path>
              <a:path w="1403604" h="1363980">
                <a:moveTo>
                  <a:pt x="1286255" y="94487"/>
                </a:moveTo>
                <a:lnTo>
                  <a:pt x="1261872" y="141732"/>
                </a:lnTo>
                <a:lnTo>
                  <a:pt x="1261872" y="94487"/>
                </a:lnTo>
                <a:lnTo>
                  <a:pt x="1286255" y="94487"/>
                </a:lnTo>
                <a:close/>
              </a:path>
              <a:path w="1403604" h="1363980">
                <a:moveTo>
                  <a:pt x="70103" y="1223772"/>
                </a:moveTo>
                <a:lnTo>
                  <a:pt x="83209" y="1224908"/>
                </a:lnTo>
                <a:lnTo>
                  <a:pt x="70103" y="1269492"/>
                </a:lnTo>
                <a:lnTo>
                  <a:pt x="70103" y="1316736"/>
                </a:lnTo>
                <a:lnTo>
                  <a:pt x="137118" y="1269492"/>
                </a:lnTo>
                <a:lnTo>
                  <a:pt x="713231" y="1269492"/>
                </a:lnTo>
                <a:lnTo>
                  <a:pt x="713231" y="1293876"/>
                </a:lnTo>
                <a:lnTo>
                  <a:pt x="737616" y="1269492"/>
                </a:lnTo>
                <a:lnTo>
                  <a:pt x="737616" y="94487"/>
                </a:lnTo>
                <a:lnTo>
                  <a:pt x="713231" y="47244"/>
                </a:lnTo>
                <a:lnTo>
                  <a:pt x="1261872" y="47244"/>
                </a:lnTo>
                <a:lnTo>
                  <a:pt x="760476" y="71628"/>
                </a:lnTo>
                <a:lnTo>
                  <a:pt x="760476" y="1316736"/>
                </a:lnTo>
                <a:lnTo>
                  <a:pt x="141731" y="1293876"/>
                </a:lnTo>
                <a:lnTo>
                  <a:pt x="140239" y="1279297"/>
                </a:lnTo>
                <a:lnTo>
                  <a:pt x="137657" y="1316736"/>
                </a:lnTo>
                <a:lnTo>
                  <a:pt x="136550" y="1320501"/>
                </a:lnTo>
                <a:lnTo>
                  <a:pt x="130040" y="1332701"/>
                </a:lnTo>
                <a:lnTo>
                  <a:pt x="121307" y="1343266"/>
                </a:lnTo>
                <a:lnTo>
                  <a:pt x="110649" y="1351938"/>
                </a:lnTo>
                <a:lnTo>
                  <a:pt x="98364" y="1358454"/>
                </a:lnTo>
                <a:lnTo>
                  <a:pt x="84750" y="1362555"/>
                </a:lnTo>
                <a:lnTo>
                  <a:pt x="70103" y="1363980"/>
                </a:lnTo>
                <a:lnTo>
                  <a:pt x="58519" y="1363027"/>
                </a:lnTo>
                <a:lnTo>
                  <a:pt x="44954" y="1359347"/>
                </a:lnTo>
                <a:lnTo>
                  <a:pt x="32579" y="1353153"/>
                </a:lnTo>
                <a:lnTo>
                  <a:pt x="21722" y="1344713"/>
                </a:lnTo>
                <a:lnTo>
                  <a:pt x="12709" y="1334296"/>
                </a:lnTo>
                <a:lnTo>
                  <a:pt x="5866" y="1322171"/>
                </a:lnTo>
                <a:lnTo>
                  <a:pt x="1521" y="1308608"/>
                </a:lnTo>
                <a:lnTo>
                  <a:pt x="0" y="1293876"/>
                </a:lnTo>
                <a:lnTo>
                  <a:pt x="996" y="1281912"/>
                </a:lnTo>
                <a:lnTo>
                  <a:pt x="4820" y="1268101"/>
                </a:lnTo>
                <a:lnTo>
                  <a:pt x="11205" y="1255677"/>
                </a:lnTo>
                <a:lnTo>
                  <a:pt x="19824" y="1244909"/>
                </a:lnTo>
                <a:lnTo>
                  <a:pt x="30350" y="1236065"/>
                </a:lnTo>
                <a:lnTo>
                  <a:pt x="42456" y="1229415"/>
                </a:lnTo>
                <a:lnTo>
                  <a:pt x="55816" y="1225227"/>
                </a:lnTo>
                <a:lnTo>
                  <a:pt x="70103" y="1223772"/>
                </a:lnTo>
                <a:close/>
              </a:path>
              <a:path w="1403604" h="1363980">
                <a:moveTo>
                  <a:pt x="140541" y="1306927"/>
                </a:moveTo>
                <a:lnTo>
                  <a:pt x="141731" y="1293876"/>
                </a:lnTo>
                <a:lnTo>
                  <a:pt x="760476" y="1316736"/>
                </a:lnTo>
                <a:lnTo>
                  <a:pt x="137657" y="1316736"/>
                </a:lnTo>
                <a:lnTo>
                  <a:pt x="140239" y="1279297"/>
                </a:lnTo>
                <a:lnTo>
                  <a:pt x="141731" y="1293876"/>
                </a:lnTo>
                <a:lnTo>
                  <a:pt x="140541" y="1306927"/>
                </a:lnTo>
                <a:close/>
              </a:path>
              <a:path w="1403604" h="1363980">
                <a:moveTo>
                  <a:pt x="760476" y="94487"/>
                </a:moveTo>
                <a:lnTo>
                  <a:pt x="760476" y="71628"/>
                </a:lnTo>
                <a:lnTo>
                  <a:pt x="1261872" y="47244"/>
                </a:lnTo>
                <a:lnTo>
                  <a:pt x="1286255" y="47244"/>
                </a:lnTo>
                <a:lnTo>
                  <a:pt x="1403603" y="71628"/>
                </a:lnTo>
                <a:lnTo>
                  <a:pt x="1261872" y="141732"/>
                </a:lnTo>
                <a:lnTo>
                  <a:pt x="1286255" y="94487"/>
                </a:lnTo>
                <a:lnTo>
                  <a:pt x="760476" y="94487"/>
                </a:lnTo>
                <a:close/>
              </a:path>
              <a:path w="1403604" h="1363980">
                <a:moveTo>
                  <a:pt x="713231" y="1269492"/>
                </a:moveTo>
                <a:lnTo>
                  <a:pt x="713231" y="47244"/>
                </a:lnTo>
                <a:lnTo>
                  <a:pt x="737616" y="94487"/>
                </a:lnTo>
                <a:lnTo>
                  <a:pt x="737616" y="1269492"/>
                </a:lnTo>
                <a:lnTo>
                  <a:pt x="713231" y="1293876"/>
                </a:lnTo>
                <a:lnTo>
                  <a:pt x="713231" y="12694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503163" y="1630680"/>
            <a:ext cx="847344" cy="2228087"/>
          </a:xfrm>
          <a:custGeom>
            <a:avLst/>
            <a:gdLst/>
            <a:ahLst/>
            <a:cxnLst/>
            <a:rect l="l" t="t" r="r" b="b"/>
            <a:pathLst>
              <a:path w="847344" h="2228087">
                <a:moveTo>
                  <a:pt x="47244" y="45720"/>
                </a:moveTo>
                <a:lnTo>
                  <a:pt x="708470" y="48671"/>
                </a:lnTo>
                <a:lnTo>
                  <a:pt x="729996" y="48767"/>
                </a:lnTo>
                <a:lnTo>
                  <a:pt x="713231" y="0"/>
                </a:lnTo>
                <a:lnTo>
                  <a:pt x="847344" y="83820"/>
                </a:lnTo>
                <a:lnTo>
                  <a:pt x="729996" y="96012"/>
                </a:lnTo>
                <a:lnTo>
                  <a:pt x="703851" y="95890"/>
                </a:lnTo>
                <a:lnTo>
                  <a:pt x="94488" y="93069"/>
                </a:lnTo>
                <a:lnTo>
                  <a:pt x="71628" y="2086355"/>
                </a:lnTo>
                <a:lnTo>
                  <a:pt x="85765" y="2087847"/>
                </a:lnTo>
                <a:lnTo>
                  <a:pt x="94488" y="2157983"/>
                </a:lnTo>
                <a:lnTo>
                  <a:pt x="96777" y="2223267"/>
                </a:lnTo>
                <a:lnTo>
                  <a:pt x="83212" y="2227091"/>
                </a:lnTo>
                <a:lnTo>
                  <a:pt x="71628" y="2228087"/>
                </a:lnTo>
                <a:lnTo>
                  <a:pt x="56981" y="2226599"/>
                </a:lnTo>
                <a:lnTo>
                  <a:pt x="43367" y="2222343"/>
                </a:lnTo>
                <a:lnTo>
                  <a:pt x="47244" y="2157983"/>
                </a:lnTo>
                <a:lnTo>
                  <a:pt x="57466" y="2087749"/>
                </a:lnTo>
                <a:lnTo>
                  <a:pt x="71628" y="92963"/>
                </a:lnTo>
                <a:lnTo>
                  <a:pt x="94488" y="70104"/>
                </a:lnTo>
                <a:lnTo>
                  <a:pt x="47244" y="45720"/>
                </a:lnTo>
                <a:close/>
              </a:path>
              <a:path w="847344" h="2228087">
                <a:moveTo>
                  <a:pt x="71628" y="92963"/>
                </a:moveTo>
                <a:lnTo>
                  <a:pt x="57466" y="2087749"/>
                </a:lnTo>
                <a:lnTo>
                  <a:pt x="47244" y="2157983"/>
                </a:lnTo>
                <a:lnTo>
                  <a:pt x="43367" y="2222343"/>
                </a:lnTo>
                <a:lnTo>
                  <a:pt x="31082" y="2215636"/>
                </a:lnTo>
                <a:lnTo>
                  <a:pt x="20424" y="2206795"/>
                </a:lnTo>
                <a:lnTo>
                  <a:pt x="11691" y="2196136"/>
                </a:lnTo>
                <a:lnTo>
                  <a:pt x="5181" y="2183975"/>
                </a:lnTo>
                <a:lnTo>
                  <a:pt x="1190" y="2170628"/>
                </a:lnTo>
                <a:lnTo>
                  <a:pt x="0" y="2157983"/>
                </a:lnTo>
                <a:lnTo>
                  <a:pt x="1461" y="2143487"/>
                </a:lnTo>
                <a:lnTo>
                  <a:pt x="5652" y="2129998"/>
                </a:lnTo>
                <a:lnTo>
                  <a:pt x="12285" y="2117805"/>
                </a:lnTo>
                <a:lnTo>
                  <a:pt x="21071" y="2107194"/>
                </a:lnTo>
                <a:lnTo>
                  <a:pt x="31722" y="2098456"/>
                </a:lnTo>
                <a:lnTo>
                  <a:pt x="43950" y="2091878"/>
                </a:lnTo>
                <a:lnTo>
                  <a:pt x="47244" y="2090872"/>
                </a:lnTo>
                <a:lnTo>
                  <a:pt x="47244" y="45720"/>
                </a:lnTo>
                <a:lnTo>
                  <a:pt x="94488" y="70104"/>
                </a:lnTo>
                <a:lnTo>
                  <a:pt x="71628" y="92963"/>
                </a:lnTo>
                <a:close/>
              </a:path>
              <a:path w="847344" h="2228087">
                <a:moveTo>
                  <a:pt x="109152" y="2216882"/>
                </a:moveTo>
                <a:lnTo>
                  <a:pt x="96777" y="2223267"/>
                </a:lnTo>
                <a:lnTo>
                  <a:pt x="94488" y="2157983"/>
                </a:lnTo>
                <a:lnTo>
                  <a:pt x="85765" y="2087847"/>
                </a:lnTo>
                <a:lnTo>
                  <a:pt x="71628" y="2086355"/>
                </a:lnTo>
                <a:lnTo>
                  <a:pt x="94488" y="93069"/>
                </a:lnTo>
                <a:lnTo>
                  <a:pt x="94488" y="2090667"/>
                </a:lnTo>
                <a:lnTo>
                  <a:pt x="98998" y="2092125"/>
                </a:lnTo>
                <a:lnTo>
                  <a:pt x="111012" y="2098891"/>
                </a:lnTo>
                <a:lnTo>
                  <a:pt x="121489" y="2107846"/>
                </a:lnTo>
                <a:lnTo>
                  <a:pt x="130115" y="2118695"/>
                </a:lnTo>
                <a:lnTo>
                  <a:pt x="136571" y="2131138"/>
                </a:lnTo>
                <a:lnTo>
                  <a:pt x="140543" y="2144878"/>
                </a:lnTo>
                <a:lnTo>
                  <a:pt x="141732" y="2157983"/>
                </a:lnTo>
                <a:lnTo>
                  <a:pt x="140210" y="2172271"/>
                </a:lnTo>
                <a:lnTo>
                  <a:pt x="135865" y="2185631"/>
                </a:lnTo>
                <a:lnTo>
                  <a:pt x="129022" y="2197737"/>
                </a:lnTo>
                <a:lnTo>
                  <a:pt x="120009" y="2208263"/>
                </a:lnTo>
                <a:lnTo>
                  <a:pt x="109152" y="2216882"/>
                </a:lnTo>
                <a:close/>
              </a:path>
              <a:path w="847344" h="2228087">
                <a:moveTo>
                  <a:pt x="729996" y="96012"/>
                </a:moveTo>
                <a:lnTo>
                  <a:pt x="847344" y="83820"/>
                </a:lnTo>
                <a:lnTo>
                  <a:pt x="699516" y="140208"/>
                </a:lnTo>
                <a:lnTo>
                  <a:pt x="703851" y="95890"/>
                </a:lnTo>
                <a:lnTo>
                  <a:pt x="729996" y="96012"/>
                </a:lnTo>
                <a:close/>
              </a:path>
              <a:path w="847344" h="2228087">
                <a:moveTo>
                  <a:pt x="713231" y="0"/>
                </a:moveTo>
                <a:lnTo>
                  <a:pt x="729996" y="48767"/>
                </a:lnTo>
                <a:lnTo>
                  <a:pt x="708470" y="48671"/>
                </a:lnTo>
                <a:lnTo>
                  <a:pt x="71323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06239" y="1213104"/>
            <a:ext cx="663155" cy="1653540"/>
          </a:xfrm>
          <a:custGeom>
            <a:avLst/>
            <a:gdLst/>
            <a:ahLst/>
            <a:cxnLst/>
            <a:rect l="l" t="t" r="r" b="b"/>
            <a:pathLst>
              <a:path w="663155" h="1653540">
                <a:moveTo>
                  <a:pt x="648153" y="1512998"/>
                </a:moveTo>
                <a:lnTo>
                  <a:pt x="658368" y="47244"/>
                </a:lnTo>
                <a:lnTo>
                  <a:pt x="658368" y="1516052"/>
                </a:lnTo>
                <a:lnTo>
                  <a:pt x="648153" y="1512998"/>
                </a:lnTo>
                <a:close/>
              </a:path>
              <a:path w="663155" h="1653540">
                <a:moveTo>
                  <a:pt x="140208" y="141732"/>
                </a:moveTo>
                <a:lnTo>
                  <a:pt x="0" y="67056"/>
                </a:lnTo>
                <a:lnTo>
                  <a:pt x="117348" y="94487"/>
                </a:lnTo>
                <a:lnTo>
                  <a:pt x="142240" y="47244"/>
                </a:lnTo>
                <a:lnTo>
                  <a:pt x="611124" y="71628"/>
                </a:lnTo>
                <a:lnTo>
                  <a:pt x="658368" y="47244"/>
                </a:lnTo>
                <a:lnTo>
                  <a:pt x="648153" y="1512998"/>
                </a:lnTo>
                <a:lnTo>
                  <a:pt x="658368" y="1516052"/>
                </a:lnTo>
                <a:lnTo>
                  <a:pt x="673660" y="1523499"/>
                </a:lnTo>
                <a:lnTo>
                  <a:pt x="684319" y="1532232"/>
                </a:lnTo>
                <a:lnTo>
                  <a:pt x="693160" y="1542890"/>
                </a:lnTo>
                <a:lnTo>
                  <a:pt x="699867" y="1555175"/>
                </a:lnTo>
                <a:lnTo>
                  <a:pt x="704123" y="1568789"/>
                </a:lnTo>
                <a:lnTo>
                  <a:pt x="705612" y="1583436"/>
                </a:lnTo>
                <a:lnTo>
                  <a:pt x="704615" y="1595020"/>
                </a:lnTo>
                <a:lnTo>
                  <a:pt x="700791" y="1608585"/>
                </a:lnTo>
                <a:lnTo>
                  <a:pt x="694406" y="1620960"/>
                </a:lnTo>
                <a:lnTo>
                  <a:pt x="685788" y="1631817"/>
                </a:lnTo>
                <a:lnTo>
                  <a:pt x="675261" y="1640830"/>
                </a:lnTo>
                <a:lnTo>
                  <a:pt x="663155" y="1647673"/>
                </a:lnTo>
                <a:lnTo>
                  <a:pt x="658368" y="1583436"/>
                </a:lnTo>
                <a:lnTo>
                  <a:pt x="635508" y="1511808"/>
                </a:lnTo>
                <a:lnTo>
                  <a:pt x="635508" y="94487"/>
                </a:lnTo>
                <a:lnTo>
                  <a:pt x="611124" y="1516341"/>
                </a:lnTo>
                <a:lnTo>
                  <a:pt x="611124" y="94487"/>
                </a:lnTo>
                <a:lnTo>
                  <a:pt x="141224" y="94488"/>
                </a:lnTo>
                <a:lnTo>
                  <a:pt x="140208" y="141732"/>
                </a:lnTo>
                <a:close/>
              </a:path>
              <a:path w="663155" h="1653540">
                <a:moveTo>
                  <a:pt x="117348" y="47244"/>
                </a:moveTo>
                <a:lnTo>
                  <a:pt x="117348" y="94487"/>
                </a:lnTo>
                <a:lnTo>
                  <a:pt x="0" y="67056"/>
                </a:lnTo>
                <a:lnTo>
                  <a:pt x="143256" y="0"/>
                </a:lnTo>
                <a:lnTo>
                  <a:pt x="142240" y="47244"/>
                </a:lnTo>
                <a:lnTo>
                  <a:pt x="117348" y="94487"/>
                </a:lnTo>
                <a:lnTo>
                  <a:pt x="117348" y="47244"/>
                </a:lnTo>
                <a:close/>
              </a:path>
              <a:path w="663155" h="1653540">
                <a:moveTo>
                  <a:pt x="621012" y="1513269"/>
                </a:moveTo>
                <a:lnTo>
                  <a:pt x="635508" y="94487"/>
                </a:lnTo>
                <a:lnTo>
                  <a:pt x="635508" y="1511808"/>
                </a:lnTo>
                <a:lnTo>
                  <a:pt x="658368" y="1583436"/>
                </a:lnTo>
                <a:lnTo>
                  <a:pt x="663155" y="1647673"/>
                </a:lnTo>
                <a:lnTo>
                  <a:pt x="649795" y="1652019"/>
                </a:lnTo>
                <a:lnTo>
                  <a:pt x="635508" y="1653540"/>
                </a:lnTo>
                <a:lnTo>
                  <a:pt x="622402" y="1652351"/>
                </a:lnTo>
                <a:lnTo>
                  <a:pt x="611124" y="1583436"/>
                </a:lnTo>
                <a:lnTo>
                  <a:pt x="611124" y="1516341"/>
                </a:lnTo>
                <a:lnTo>
                  <a:pt x="635508" y="94487"/>
                </a:lnTo>
                <a:lnTo>
                  <a:pt x="621012" y="1513269"/>
                </a:lnTo>
                <a:close/>
              </a:path>
              <a:path w="663155" h="1653540">
                <a:moveTo>
                  <a:pt x="608662" y="1648379"/>
                </a:moveTo>
                <a:lnTo>
                  <a:pt x="596219" y="1641923"/>
                </a:lnTo>
                <a:lnTo>
                  <a:pt x="585370" y="1633297"/>
                </a:lnTo>
                <a:lnTo>
                  <a:pt x="576415" y="1622820"/>
                </a:lnTo>
                <a:lnTo>
                  <a:pt x="569649" y="1610806"/>
                </a:lnTo>
                <a:lnTo>
                  <a:pt x="565372" y="1597573"/>
                </a:lnTo>
                <a:lnTo>
                  <a:pt x="563880" y="1583436"/>
                </a:lnTo>
                <a:lnTo>
                  <a:pt x="565273" y="1569274"/>
                </a:lnTo>
                <a:lnTo>
                  <a:pt x="569402" y="1555758"/>
                </a:lnTo>
                <a:lnTo>
                  <a:pt x="575980" y="1543530"/>
                </a:lnTo>
                <a:lnTo>
                  <a:pt x="584719" y="1532879"/>
                </a:lnTo>
                <a:lnTo>
                  <a:pt x="595329" y="1524093"/>
                </a:lnTo>
                <a:lnTo>
                  <a:pt x="607522" y="1517460"/>
                </a:lnTo>
                <a:lnTo>
                  <a:pt x="611124" y="1516341"/>
                </a:lnTo>
                <a:lnTo>
                  <a:pt x="611124" y="1583436"/>
                </a:lnTo>
                <a:lnTo>
                  <a:pt x="622402" y="1652351"/>
                </a:lnTo>
                <a:lnTo>
                  <a:pt x="608662" y="1648379"/>
                </a:lnTo>
                <a:close/>
              </a:path>
              <a:path w="663155" h="1653540">
                <a:moveTo>
                  <a:pt x="658368" y="47244"/>
                </a:moveTo>
                <a:lnTo>
                  <a:pt x="611124" y="71628"/>
                </a:lnTo>
                <a:lnTo>
                  <a:pt x="142240" y="47244"/>
                </a:lnTo>
                <a:lnTo>
                  <a:pt x="658368" y="472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66815" y="4642104"/>
            <a:ext cx="348995" cy="932688"/>
          </a:xfrm>
          <a:custGeom>
            <a:avLst/>
            <a:gdLst/>
            <a:ahLst/>
            <a:cxnLst/>
            <a:rect l="l" t="t" r="r" b="b"/>
            <a:pathLst>
              <a:path w="348996" h="932688">
                <a:moveTo>
                  <a:pt x="277367" y="839723"/>
                </a:moveTo>
                <a:lnTo>
                  <a:pt x="254508" y="839723"/>
                </a:lnTo>
                <a:lnTo>
                  <a:pt x="263080" y="140210"/>
                </a:lnTo>
                <a:lnTo>
                  <a:pt x="277367" y="141731"/>
                </a:lnTo>
                <a:lnTo>
                  <a:pt x="290473" y="140543"/>
                </a:lnTo>
                <a:lnTo>
                  <a:pt x="277367" y="839723"/>
                </a:lnTo>
                <a:close/>
              </a:path>
              <a:path w="348996" h="932688">
                <a:moveTo>
                  <a:pt x="208752" y="56981"/>
                </a:moveTo>
                <a:lnTo>
                  <a:pt x="213008" y="43367"/>
                </a:lnTo>
                <a:lnTo>
                  <a:pt x="219715" y="31082"/>
                </a:lnTo>
                <a:lnTo>
                  <a:pt x="228556" y="20424"/>
                </a:lnTo>
                <a:lnTo>
                  <a:pt x="239215" y="11691"/>
                </a:lnTo>
                <a:lnTo>
                  <a:pt x="251376" y="5181"/>
                </a:lnTo>
                <a:lnTo>
                  <a:pt x="264723" y="1190"/>
                </a:lnTo>
                <a:lnTo>
                  <a:pt x="254507" y="71627"/>
                </a:lnTo>
                <a:lnTo>
                  <a:pt x="254508" y="137422"/>
                </a:lnTo>
                <a:lnTo>
                  <a:pt x="249720" y="135865"/>
                </a:lnTo>
                <a:lnTo>
                  <a:pt x="237614" y="129022"/>
                </a:lnTo>
                <a:lnTo>
                  <a:pt x="227088" y="120009"/>
                </a:lnTo>
                <a:lnTo>
                  <a:pt x="218469" y="109152"/>
                </a:lnTo>
                <a:lnTo>
                  <a:pt x="212084" y="96777"/>
                </a:lnTo>
                <a:lnTo>
                  <a:pt x="208260" y="83212"/>
                </a:lnTo>
                <a:lnTo>
                  <a:pt x="207263" y="71627"/>
                </a:lnTo>
                <a:lnTo>
                  <a:pt x="208752" y="56981"/>
                </a:lnTo>
                <a:close/>
              </a:path>
              <a:path w="348996" h="932688">
                <a:moveTo>
                  <a:pt x="142759" y="886967"/>
                </a:moveTo>
                <a:lnTo>
                  <a:pt x="254507" y="862584"/>
                </a:lnTo>
                <a:lnTo>
                  <a:pt x="301751" y="886967"/>
                </a:lnTo>
                <a:lnTo>
                  <a:pt x="142759" y="886967"/>
                </a:lnTo>
                <a:close/>
              </a:path>
              <a:path w="348996" h="932688">
                <a:moveTo>
                  <a:pt x="142759" y="886967"/>
                </a:moveTo>
                <a:lnTo>
                  <a:pt x="143256" y="932688"/>
                </a:lnTo>
                <a:lnTo>
                  <a:pt x="0" y="864107"/>
                </a:lnTo>
                <a:lnTo>
                  <a:pt x="141732" y="792479"/>
                </a:lnTo>
                <a:lnTo>
                  <a:pt x="142245" y="839724"/>
                </a:lnTo>
                <a:lnTo>
                  <a:pt x="118871" y="839723"/>
                </a:lnTo>
                <a:lnTo>
                  <a:pt x="118871" y="886967"/>
                </a:lnTo>
                <a:lnTo>
                  <a:pt x="142759" y="886967"/>
                </a:lnTo>
                <a:close/>
              </a:path>
              <a:path w="348996" h="932688">
                <a:moveTo>
                  <a:pt x="301751" y="71627"/>
                </a:moveTo>
                <a:lnTo>
                  <a:pt x="290473" y="140543"/>
                </a:lnTo>
                <a:lnTo>
                  <a:pt x="277367" y="141731"/>
                </a:lnTo>
                <a:lnTo>
                  <a:pt x="263080" y="140210"/>
                </a:lnTo>
                <a:lnTo>
                  <a:pt x="254508" y="839723"/>
                </a:lnTo>
                <a:lnTo>
                  <a:pt x="254507" y="71627"/>
                </a:lnTo>
                <a:lnTo>
                  <a:pt x="264723" y="1190"/>
                </a:lnTo>
                <a:lnTo>
                  <a:pt x="277367" y="0"/>
                </a:lnTo>
                <a:lnTo>
                  <a:pt x="291864" y="1461"/>
                </a:lnTo>
                <a:lnTo>
                  <a:pt x="301751" y="71627"/>
                </a:lnTo>
                <a:close/>
              </a:path>
              <a:path w="348996" h="932688">
                <a:moveTo>
                  <a:pt x="304213" y="136571"/>
                </a:moveTo>
                <a:lnTo>
                  <a:pt x="301752" y="137283"/>
                </a:lnTo>
                <a:lnTo>
                  <a:pt x="301751" y="886967"/>
                </a:lnTo>
                <a:lnTo>
                  <a:pt x="254507" y="862584"/>
                </a:lnTo>
                <a:lnTo>
                  <a:pt x="142759" y="886967"/>
                </a:lnTo>
                <a:lnTo>
                  <a:pt x="118871" y="886967"/>
                </a:lnTo>
                <a:lnTo>
                  <a:pt x="118871" y="839723"/>
                </a:lnTo>
                <a:lnTo>
                  <a:pt x="277367" y="839723"/>
                </a:lnTo>
                <a:lnTo>
                  <a:pt x="290473" y="140543"/>
                </a:lnTo>
                <a:lnTo>
                  <a:pt x="301751" y="71627"/>
                </a:lnTo>
                <a:lnTo>
                  <a:pt x="291864" y="1461"/>
                </a:lnTo>
                <a:lnTo>
                  <a:pt x="305353" y="5652"/>
                </a:lnTo>
                <a:lnTo>
                  <a:pt x="317546" y="12285"/>
                </a:lnTo>
                <a:lnTo>
                  <a:pt x="328157" y="21071"/>
                </a:lnTo>
                <a:lnTo>
                  <a:pt x="336895" y="31722"/>
                </a:lnTo>
                <a:lnTo>
                  <a:pt x="343473" y="43950"/>
                </a:lnTo>
                <a:lnTo>
                  <a:pt x="347602" y="57466"/>
                </a:lnTo>
                <a:lnTo>
                  <a:pt x="348995" y="71627"/>
                </a:lnTo>
                <a:lnTo>
                  <a:pt x="347503" y="85765"/>
                </a:lnTo>
                <a:lnTo>
                  <a:pt x="343226" y="98998"/>
                </a:lnTo>
                <a:lnTo>
                  <a:pt x="336460" y="111012"/>
                </a:lnTo>
                <a:lnTo>
                  <a:pt x="327505" y="121489"/>
                </a:lnTo>
                <a:lnTo>
                  <a:pt x="316656" y="130115"/>
                </a:lnTo>
                <a:lnTo>
                  <a:pt x="304213" y="13657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237000" y="4319629"/>
            <a:ext cx="978716" cy="1717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75"/>
              </a:lnSpc>
              <a:spcBef>
                <a:spcPts val="63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205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37000" y="4671691"/>
            <a:ext cx="1107464" cy="1717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75"/>
              </a:lnSpc>
              <a:spcBef>
                <a:spcPts val="63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15-2049:199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7264" y="1179575"/>
            <a:ext cx="2561844" cy="13837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01">
              <a:lnSpc>
                <a:spcPct val="95825"/>
              </a:lnSpc>
              <a:spcBef>
                <a:spcPts val="334"/>
              </a:spcBef>
            </a:pP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14" dirty="0" smtClean="0">
                <a:latin typeface="Times New Roman"/>
                <a:cs typeface="Times New Roman"/>
              </a:rPr>
              <a:t>R</a:t>
            </a:r>
            <a:r>
              <a:rPr sz="1300" spc="9" dirty="0" smtClean="0">
                <a:latin typeface="Times New Roman"/>
                <a:cs typeface="Times New Roman"/>
              </a:rPr>
              <a:t>S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-4" dirty="0" smtClean="0">
                <a:latin typeface="Times New Roman"/>
                <a:cs typeface="Times New Roman"/>
              </a:rPr>
              <a:t>T</a:t>
            </a:r>
            <a:r>
              <a:rPr sz="1300" spc="4" dirty="0" smtClean="0">
                <a:latin typeface="Times New Roman"/>
                <a:cs typeface="Times New Roman"/>
              </a:rPr>
              <a:t>EK</a:t>
            </a:r>
            <a:r>
              <a:rPr sz="1300" spc="-4" dirty="0" smtClean="0">
                <a:latin typeface="Times New Roman"/>
                <a:cs typeface="Times New Roman"/>
              </a:rPr>
              <a:t>TU</a:t>
            </a:r>
            <a:r>
              <a:rPr sz="1300" spc="0" dirty="0" smtClean="0">
                <a:latin typeface="Times New Roman"/>
                <a:cs typeface="Times New Roman"/>
              </a:rPr>
              <a:t>R</a:t>
            </a:r>
            <a:endParaRPr sz="130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03-1979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199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03-6572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03-2396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03-6575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21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03-1977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199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69108" y="1179575"/>
            <a:ext cx="2154936" cy="13837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191">
              <a:lnSpc>
                <a:spcPct val="95825"/>
              </a:lnSpc>
              <a:spcBef>
                <a:spcPts val="334"/>
              </a:spcBef>
            </a:pPr>
            <a:r>
              <a:rPr sz="1300" spc="-50" dirty="0" smtClean="0">
                <a:latin typeface="Times New Roman"/>
                <a:cs typeface="Times New Roman"/>
              </a:rPr>
              <a:t>K</a:t>
            </a:r>
            <a:r>
              <a:rPr sz="1300" spc="-8" dirty="0" smtClean="0">
                <a:latin typeface="Times New Roman"/>
                <a:cs typeface="Times New Roman"/>
              </a:rPr>
              <a:t>O</a:t>
            </a:r>
            <a:r>
              <a:rPr sz="1300" spc="4" dirty="0" smtClean="0">
                <a:latin typeface="Times New Roman"/>
                <a:cs typeface="Times New Roman"/>
              </a:rPr>
              <a:t>N</a:t>
            </a:r>
            <a:r>
              <a:rPr sz="1300" spc="-12" dirty="0" smtClean="0">
                <a:latin typeface="Times New Roman"/>
                <a:cs typeface="Times New Roman"/>
              </a:rPr>
              <a:t>S</a:t>
            </a:r>
            <a:r>
              <a:rPr sz="1300" spc="-4" dirty="0" smtClean="0">
                <a:latin typeface="Times New Roman"/>
                <a:cs typeface="Times New Roman"/>
              </a:rPr>
              <a:t>T</a:t>
            </a:r>
            <a:r>
              <a:rPr sz="1300" spc="8" dirty="0" smtClean="0">
                <a:latin typeface="Times New Roman"/>
                <a:cs typeface="Times New Roman"/>
              </a:rPr>
              <a:t>R</a:t>
            </a:r>
            <a:r>
              <a:rPr sz="1300" spc="-4" dirty="0" smtClean="0">
                <a:latin typeface="Times New Roman"/>
                <a:cs typeface="Times New Roman"/>
              </a:rPr>
              <a:t>U</a:t>
            </a:r>
            <a:r>
              <a:rPr sz="1300" spc="-8" dirty="0" smtClean="0">
                <a:latin typeface="Times New Roman"/>
                <a:cs typeface="Times New Roman"/>
              </a:rPr>
              <a:t>K</a:t>
            </a:r>
            <a:r>
              <a:rPr sz="1300" spc="-4" dirty="0" smtClean="0">
                <a:latin typeface="Times New Roman"/>
                <a:cs typeface="Times New Roman"/>
              </a:rPr>
              <a:t>S</a:t>
            </a:r>
            <a:r>
              <a:rPr sz="1300" spc="0" dirty="0" smtClean="0">
                <a:latin typeface="Times New Roman"/>
                <a:cs typeface="Times New Roman"/>
              </a:rPr>
              <a:t>I</a:t>
            </a:r>
            <a:r>
              <a:rPr sz="1300" spc="64" dirty="0" smtClean="0">
                <a:latin typeface="Times New Roman"/>
                <a:cs typeface="Times New Roman"/>
              </a:rPr>
              <a:t> </a:t>
            </a:r>
            <a:r>
              <a:rPr sz="1300" spc="-109" dirty="0" smtClean="0">
                <a:latin typeface="Times New Roman"/>
                <a:cs typeface="Times New Roman"/>
              </a:rPr>
              <a:t>AT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P</a:t>
            </a:r>
            <a:endParaRPr sz="130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343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7538</a:t>
            </a:r>
            <a:r>
              <a:rPr sz="1150" spc="0" dirty="0" smtClean="0">
                <a:latin typeface="Times New Roman"/>
                <a:cs typeface="Times New Roman"/>
              </a:rPr>
              <a:t>.1</a:t>
            </a:r>
            <a:r>
              <a:rPr sz="1150" spc="8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</a:t>
            </a:r>
            <a:r>
              <a:rPr sz="1150" spc="14" dirty="0" smtClean="0">
                <a:latin typeface="Times New Roman"/>
                <a:cs typeface="Times New Roman"/>
              </a:rPr>
              <a:t>1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03-2050:199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009</a:t>
            </a:r>
            <a:r>
              <a:rPr sz="1150" spc="0" dirty="0" smtClean="0">
                <a:latin typeface="Times New Roman"/>
                <a:cs typeface="Times New Roman"/>
              </a:rPr>
              <a:t>6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03-2095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198</a:t>
            </a:r>
            <a:r>
              <a:rPr sz="1150" spc="0" dirty="0" smtClean="0">
                <a:latin typeface="Times New Roman"/>
                <a:cs typeface="Times New Roman"/>
              </a:rPr>
              <a:t>9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03-2134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199</a:t>
            </a:r>
            <a:r>
              <a:rPr sz="1150" spc="0" dirty="0" smtClean="0">
                <a:latin typeface="Times New Roman"/>
                <a:cs typeface="Times New Roman"/>
              </a:rPr>
              <a:t>6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24044" y="1179575"/>
            <a:ext cx="2249423" cy="13837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184">
              <a:lnSpc>
                <a:spcPct val="95825"/>
              </a:lnSpc>
              <a:spcBef>
                <a:spcPts val="334"/>
              </a:spcBef>
            </a:pPr>
            <a:r>
              <a:rPr sz="1300" spc="9" dirty="0" smtClean="0">
                <a:latin typeface="Times New Roman"/>
                <a:cs typeface="Times New Roman"/>
              </a:rPr>
              <a:t>L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-14" dirty="0" smtClean="0">
                <a:latin typeface="Times New Roman"/>
                <a:cs typeface="Times New Roman"/>
              </a:rPr>
              <a:t>S</a:t>
            </a:r>
            <a:r>
              <a:rPr sz="1300" spc="4" dirty="0" smtClean="0">
                <a:latin typeface="Times New Roman"/>
                <a:cs typeface="Times New Roman"/>
              </a:rPr>
              <a:t>T</a:t>
            </a:r>
            <a:r>
              <a:rPr sz="1300" spc="-4" dirty="0" smtClean="0">
                <a:latin typeface="Times New Roman"/>
                <a:cs typeface="Times New Roman"/>
              </a:rPr>
              <a:t>R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0" dirty="0" smtClean="0">
                <a:latin typeface="Times New Roman"/>
                <a:cs typeface="Times New Roman"/>
              </a:rPr>
              <a:t>K</a:t>
            </a:r>
            <a:endParaRPr sz="1300">
              <a:latin typeface="Times New Roman"/>
              <a:cs typeface="Times New Roman"/>
            </a:endParaRPr>
          </a:p>
          <a:p>
            <a:pPr marL="76223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04-2699:199</a:t>
            </a:r>
            <a:r>
              <a:rPr sz="1150" spc="0" dirty="0" smtClean="0">
                <a:latin typeface="Times New Roman"/>
                <a:cs typeface="Times New Roman"/>
              </a:rPr>
              <a:t>9</a:t>
            </a:r>
            <a:endParaRPr sz="1150">
              <a:latin typeface="Times New Roman"/>
              <a:cs typeface="Times New Roman"/>
            </a:endParaRPr>
          </a:p>
          <a:p>
            <a:pPr marR="73486" algn="r">
              <a:lnSpc>
                <a:spcPct val="95825"/>
              </a:lnSpc>
              <a:spcBef>
                <a:spcPts val="70"/>
              </a:spcBef>
            </a:pPr>
            <a:r>
              <a:rPr sz="1300" spc="9" dirty="0" smtClean="0">
                <a:latin typeface="Times New Roman"/>
                <a:cs typeface="Times New Roman"/>
              </a:rPr>
              <a:t>P</a:t>
            </a:r>
            <a:r>
              <a:rPr sz="1300" spc="-4" dirty="0" smtClean="0">
                <a:latin typeface="Times New Roman"/>
                <a:cs typeface="Times New Roman"/>
              </a:rPr>
              <a:t>L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9" dirty="0" smtClean="0">
                <a:latin typeface="Times New Roman"/>
                <a:cs typeface="Times New Roman"/>
              </a:rPr>
              <a:t>FO</a:t>
            </a:r>
            <a:r>
              <a:rPr sz="1300" spc="4" dirty="0" smtClean="0">
                <a:latin typeface="Times New Roman"/>
                <a:cs typeface="Times New Roman"/>
              </a:rPr>
              <a:t>N</a:t>
            </a:r>
            <a:r>
              <a:rPr sz="1300" spc="0" dirty="0" smtClean="0">
                <a:latin typeface="Times New Roman"/>
                <a:cs typeface="Times New Roman"/>
              </a:rPr>
              <a:t>D</a:t>
            </a:r>
            <a:endParaRPr sz="1300">
              <a:latin typeface="Times New Roman"/>
              <a:cs typeface="Times New Roman"/>
            </a:endParaRPr>
          </a:p>
          <a:p>
            <a:pPr marR="74843" algn="r">
              <a:lnSpc>
                <a:spcPct val="95825"/>
              </a:lnSpc>
              <a:spcBef>
                <a:spcPts val="8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2839</a:t>
            </a:r>
            <a:r>
              <a:rPr sz="1150" spc="14" dirty="0" smtClean="0">
                <a:latin typeface="Times New Roman"/>
                <a:cs typeface="Times New Roman"/>
              </a:rPr>
              <a:t>: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R="75228" algn="r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03-1027:198</a:t>
            </a:r>
            <a:r>
              <a:rPr sz="1150" spc="0" dirty="0" smtClean="0">
                <a:latin typeface="Times New Roman"/>
                <a:cs typeface="Times New Roman"/>
              </a:rPr>
              <a:t>9</a:t>
            </a:r>
            <a:endParaRPr sz="1150">
              <a:latin typeface="Times New Roman"/>
              <a:cs typeface="Times New Roman"/>
            </a:endParaRPr>
          </a:p>
          <a:p>
            <a:pPr marR="74779" algn="r">
              <a:lnSpc>
                <a:spcPct val="95825"/>
              </a:lnSpc>
              <a:spcBef>
                <a:spcPts val="70"/>
              </a:spcBef>
            </a:pPr>
            <a:r>
              <a:rPr sz="1150" spc="-12" dirty="0" smtClean="0">
                <a:latin typeface="Times New Roman"/>
                <a:cs typeface="Times New Roman"/>
              </a:rPr>
              <a:t>R</a:t>
            </a: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I3</a:t>
            </a:r>
            <a:r>
              <a:rPr sz="1150" spc="4" dirty="0" smtClean="0">
                <a:latin typeface="Times New Roman"/>
                <a:cs typeface="Times New Roman"/>
              </a:rPr>
              <a:t> </a:t>
            </a:r>
            <a:r>
              <a:rPr sz="1150" spc="14" dirty="0" smtClean="0">
                <a:latin typeface="Times New Roman"/>
                <a:cs typeface="Times New Roman"/>
              </a:rPr>
              <a:t>7</a:t>
            </a:r>
            <a:r>
              <a:rPr sz="1150" spc="4" dirty="0" smtClean="0">
                <a:latin typeface="Times New Roman"/>
                <a:cs typeface="Times New Roman"/>
              </a:rPr>
              <a:t>63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201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73467" y="1179575"/>
            <a:ext cx="2642616" cy="13837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23">
              <a:lnSpc>
                <a:spcPct val="95825"/>
              </a:lnSpc>
              <a:spcBef>
                <a:spcPts val="334"/>
              </a:spcBef>
            </a:pPr>
            <a:r>
              <a:rPr sz="1300" spc="-8" dirty="0" smtClean="0">
                <a:latin typeface="Times New Roman"/>
                <a:cs typeface="Times New Roman"/>
              </a:rPr>
              <a:t>K</a:t>
            </a:r>
            <a:r>
              <a:rPr sz="1300" spc="-4" dirty="0" smtClean="0">
                <a:latin typeface="Times New Roman"/>
                <a:cs typeface="Times New Roman"/>
              </a:rPr>
              <a:t>US</a:t>
            </a:r>
            <a:r>
              <a:rPr sz="1300" spc="4" dirty="0" smtClean="0">
                <a:latin typeface="Times New Roman"/>
                <a:cs typeface="Times New Roman"/>
              </a:rPr>
              <a:t>E</a:t>
            </a:r>
            <a:r>
              <a:rPr sz="1300" spc="0" dirty="0" smtClean="0">
                <a:latin typeface="Times New Roman"/>
                <a:cs typeface="Times New Roman"/>
              </a:rPr>
              <a:t>N</a:t>
            </a:r>
            <a:r>
              <a:rPr sz="1300" spc="-53" dirty="0" smtClean="0">
                <a:latin typeface="Times New Roman"/>
                <a:cs typeface="Times New Roman"/>
              </a:rPr>
              <a:t> </a:t>
            </a:r>
            <a:r>
              <a:rPr sz="1300" spc="-4" dirty="0" smtClean="0">
                <a:latin typeface="Times New Roman"/>
                <a:cs typeface="Times New Roman"/>
              </a:rPr>
              <a:t>P</a:t>
            </a:r>
            <a:r>
              <a:rPr sz="1300" spc="4" dirty="0" smtClean="0">
                <a:latin typeface="Times New Roman"/>
                <a:cs typeface="Times New Roman"/>
              </a:rPr>
              <a:t>I</a:t>
            </a:r>
            <a:r>
              <a:rPr sz="1300" spc="-8" dirty="0" smtClean="0">
                <a:latin typeface="Times New Roman"/>
                <a:cs typeface="Times New Roman"/>
              </a:rPr>
              <a:t>N</a:t>
            </a:r>
            <a:r>
              <a:rPr sz="1300" spc="-4" dirty="0" smtClean="0">
                <a:latin typeface="Times New Roman"/>
                <a:cs typeface="Times New Roman"/>
              </a:rPr>
              <a:t>T</a:t>
            </a:r>
            <a:r>
              <a:rPr sz="1300" spc="0" dirty="0" smtClean="0">
                <a:latin typeface="Times New Roman"/>
                <a:cs typeface="Times New Roman"/>
              </a:rPr>
              <a:t>U</a:t>
            </a:r>
            <a:r>
              <a:rPr sz="1300" spc="106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&amp;</a:t>
            </a:r>
            <a:r>
              <a:rPr sz="1300" spc="-115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J</a:t>
            </a:r>
            <a:r>
              <a:rPr sz="1300" spc="4" dirty="0" smtClean="0">
                <a:latin typeface="Times New Roman"/>
                <a:cs typeface="Times New Roman"/>
              </a:rPr>
              <a:t>E</a:t>
            </a:r>
            <a:r>
              <a:rPr sz="1300" spc="-9" dirty="0" smtClean="0">
                <a:latin typeface="Times New Roman"/>
                <a:cs typeface="Times New Roman"/>
              </a:rPr>
              <a:t>N</a:t>
            </a:r>
            <a:r>
              <a:rPr sz="1300" spc="0" dirty="0" smtClean="0">
                <a:latin typeface="Times New Roman"/>
                <a:cs typeface="Times New Roman"/>
              </a:rPr>
              <a:t>D</a:t>
            </a:r>
            <a:r>
              <a:rPr sz="1300" spc="4" dirty="0" smtClean="0">
                <a:latin typeface="Times New Roman"/>
                <a:cs typeface="Times New Roman"/>
              </a:rPr>
              <a:t>E</a:t>
            </a:r>
            <a:r>
              <a:rPr sz="1300" spc="9" dirty="0" smtClean="0">
                <a:latin typeface="Times New Roman"/>
                <a:cs typeface="Times New Roman"/>
              </a:rPr>
              <a:t>L</a:t>
            </a:r>
            <a:r>
              <a:rPr sz="1300" spc="0" dirty="0" smtClean="0">
                <a:latin typeface="Times New Roman"/>
                <a:cs typeface="Times New Roman"/>
              </a:rPr>
              <a:t>A</a:t>
            </a:r>
            <a:endParaRPr sz="130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343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7538</a:t>
            </a:r>
            <a:r>
              <a:rPr sz="1150" spc="0" dirty="0" smtClean="0">
                <a:latin typeface="Times New Roman"/>
                <a:cs typeface="Times New Roman"/>
              </a:rPr>
              <a:t>.1</a:t>
            </a:r>
            <a:r>
              <a:rPr sz="1150" spc="8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</a:t>
            </a:r>
            <a:r>
              <a:rPr sz="1150" spc="14" dirty="0" smtClean="0">
                <a:latin typeface="Times New Roman"/>
                <a:cs typeface="Times New Roman"/>
              </a:rPr>
              <a:t>1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R="74728" algn="r">
              <a:lnSpc>
                <a:spcPct val="95825"/>
              </a:lnSpc>
              <a:spcBef>
                <a:spcPts val="75"/>
              </a:spcBef>
            </a:pPr>
            <a:r>
              <a:rPr sz="1300" dirty="0" smtClean="0">
                <a:latin typeface="Times New Roman"/>
                <a:cs typeface="Times New Roman"/>
              </a:rPr>
              <a:t>D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4" dirty="0" smtClean="0">
                <a:latin typeface="Times New Roman"/>
                <a:cs typeface="Times New Roman"/>
              </a:rPr>
              <a:t>N</a:t>
            </a:r>
            <a:r>
              <a:rPr sz="1300" spc="-14" dirty="0" smtClean="0">
                <a:latin typeface="Times New Roman"/>
                <a:cs typeface="Times New Roman"/>
              </a:rPr>
              <a:t>D</a:t>
            </a:r>
            <a:r>
              <a:rPr sz="1300" spc="4" dirty="0" smtClean="0">
                <a:latin typeface="Times New Roman"/>
                <a:cs typeface="Times New Roman"/>
              </a:rPr>
              <a:t>I</a:t>
            </a:r>
            <a:r>
              <a:rPr sz="1300" spc="-9" dirty="0" smtClean="0">
                <a:latin typeface="Times New Roman"/>
                <a:cs typeface="Times New Roman"/>
              </a:rPr>
              <a:t>N</a:t>
            </a:r>
            <a:r>
              <a:rPr sz="1300" spc="0" dirty="0" smtClean="0">
                <a:latin typeface="Times New Roman"/>
                <a:cs typeface="Times New Roman"/>
              </a:rPr>
              <a:t>G</a:t>
            </a:r>
            <a:endParaRPr sz="1300">
              <a:latin typeface="Times New Roman"/>
              <a:cs typeface="Times New Roman"/>
            </a:endParaRPr>
          </a:p>
          <a:p>
            <a:pPr marR="75403" algn="r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15-2094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R="75403" algn="r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03-0349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198</a:t>
            </a:r>
            <a:r>
              <a:rPr sz="1150" spc="0" dirty="0" smtClean="0">
                <a:latin typeface="Times New Roman"/>
                <a:cs typeface="Times New Roman"/>
              </a:rPr>
              <a:t>9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264" y="2563367"/>
            <a:ext cx="2561844" cy="1066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01">
              <a:lnSpc>
                <a:spcPct val="95825"/>
              </a:lnSpc>
              <a:spcBef>
                <a:spcPts val="320"/>
              </a:spcBef>
            </a:pPr>
            <a:r>
              <a:rPr sz="1300" spc="9" dirty="0" smtClean="0">
                <a:latin typeface="Times New Roman"/>
                <a:cs typeface="Times New Roman"/>
              </a:rPr>
              <a:t>L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-4" dirty="0" smtClean="0">
                <a:latin typeface="Times New Roman"/>
                <a:cs typeface="Times New Roman"/>
              </a:rPr>
              <a:t>M</a:t>
            </a:r>
            <a:r>
              <a:rPr sz="1300" spc="0" dirty="0" smtClean="0">
                <a:latin typeface="Times New Roman"/>
                <a:cs typeface="Times New Roman"/>
              </a:rPr>
              <a:t>B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H</a:t>
            </a:r>
            <a:r>
              <a:rPr sz="1300" spc="-34" dirty="0" smtClean="0">
                <a:latin typeface="Times New Roman"/>
                <a:cs typeface="Times New Roman"/>
              </a:rPr>
              <a:t> </a:t>
            </a:r>
            <a:r>
              <a:rPr sz="1300" spc="0" dirty="0" smtClean="0">
                <a:latin typeface="Times New Roman"/>
                <a:cs typeface="Times New Roman"/>
              </a:rPr>
              <a:t>&amp;</a:t>
            </a:r>
            <a:r>
              <a:rPr sz="1300" spc="-105" dirty="0" smtClean="0">
                <a:latin typeface="Times New Roman"/>
                <a:cs typeface="Times New Roman"/>
              </a:rPr>
              <a:t> </a:t>
            </a:r>
            <a:r>
              <a:rPr sz="1300" spc="-14" dirty="0" smtClean="0">
                <a:latin typeface="Times New Roman"/>
                <a:cs typeface="Times New Roman"/>
              </a:rPr>
              <a:t>S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4" dirty="0" smtClean="0">
                <a:latin typeface="Times New Roman"/>
                <a:cs typeface="Times New Roman"/>
              </a:rPr>
              <a:t>M</a:t>
            </a:r>
            <a:r>
              <a:rPr sz="1300" spc="-69" dirty="0" smtClean="0">
                <a:latin typeface="Times New Roman"/>
                <a:cs typeface="Times New Roman"/>
              </a:rPr>
              <a:t>P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03-2398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200" marR="1395944">
              <a:lnSpc>
                <a:spcPct val="99945"/>
              </a:lnSpc>
              <a:spcBef>
                <a:spcPts val="70"/>
              </a:spcBef>
            </a:pPr>
            <a:r>
              <a:rPr sz="1150" spc="-19" dirty="0" smtClean="0">
                <a:latin typeface="Times New Roman"/>
                <a:cs typeface="Times New Roman"/>
              </a:rPr>
              <a:t>P</a:t>
            </a:r>
            <a:r>
              <a:rPr sz="1150" spc="0" dirty="0" smtClean="0">
                <a:latin typeface="Times New Roman"/>
                <a:cs typeface="Times New Roman"/>
              </a:rPr>
              <a:t>d</a:t>
            </a:r>
            <a:r>
              <a:rPr sz="1150" spc="-5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T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02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14" dirty="0" smtClean="0">
                <a:latin typeface="Times New Roman"/>
                <a:cs typeface="Times New Roman"/>
              </a:rPr>
              <a:t>2</a:t>
            </a:r>
            <a:r>
              <a:rPr sz="1150" spc="4" dirty="0" smtClean="0">
                <a:latin typeface="Times New Roman"/>
                <a:cs typeface="Times New Roman"/>
              </a:rPr>
              <a:t>004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0" dirty="0" smtClean="0">
                <a:latin typeface="Times New Roman"/>
                <a:cs typeface="Times New Roman"/>
              </a:rPr>
              <a:t>C 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19-7029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15"/>
              </a:spcBef>
            </a:pPr>
            <a:r>
              <a:rPr sz="1150" spc="-19" dirty="0" smtClean="0">
                <a:latin typeface="Times New Roman"/>
                <a:cs typeface="Times New Roman"/>
              </a:rPr>
              <a:t>P</a:t>
            </a:r>
            <a:r>
              <a:rPr sz="1150" spc="-4" dirty="0" smtClean="0">
                <a:latin typeface="Times New Roman"/>
                <a:cs typeface="Times New Roman"/>
              </a:rPr>
              <a:t>d-</a:t>
            </a:r>
            <a:r>
              <a:rPr sz="1150" spc="4" dirty="0" smtClean="0">
                <a:latin typeface="Times New Roman"/>
                <a:cs typeface="Times New Roman"/>
              </a:rPr>
              <a:t>T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14" dirty="0" smtClean="0">
                <a:latin typeface="Times New Roman"/>
                <a:cs typeface="Times New Roman"/>
              </a:rPr>
              <a:t>1</a:t>
            </a:r>
            <a:r>
              <a:rPr sz="1150" spc="4" dirty="0" smtClean="0">
                <a:latin typeface="Times New Roman"/>
                <a:cs typeface="Times New Roman"/>
              </a:rPr>
              <a:t>5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9108" y="2563367"/>
            <a:ext cx="4404359" cy="2773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191">
              <a:lnSpc>
                <a:spcPct val="95825"/>
              </a:lnSpc>
              <a:spcBef>
                <a:spcPts val="320"/>
              </a:spcBef>
            </a:pPr>
            <a:r>
              <a:rPr sz="1300" spc="9" dirty="0" smtClean="0">
                <a:latin typeface="Times New Roman"/>
                <a:cs typeface="Times New Roman"/>
              </a:rPr>
              <a:t>P</a:t>
            </a:r>
            <a:r>
              <a:rPr sz="1300" spc="4" dirty="0" smtClean="0">
                <a:latin typeface="Times New Roman"/>
                <a:cs typeface="Times New Roman"/>
              </a:rPr>
              <a:t>E</a:t>
            </a:r>
            <a:r>
              <a:rPr sz="1300" spc="-4" dirty="0" smtClean="0">
                <a:latin typeface="Times New Roman"/>
                <a:cs typeface="Times New Roman"/>
              </a:rPr>
              <a:t>R</a:t>
            </a:r>
            <a:r>
              <a:rPr sz="1300" spc="4" dirty="0" smtClean="0">
                <a:latin typeface="Times New Roman"/>
                <a:cs typeface="Times New Roman"/>
              </a:rPr>
              <a:t>E</a:t>
            </a:r>
            <a:r>
              <a:rPr sz="1300" spc="0" dirty="0" smtClean="0">
                <a:latin typeface="Times New Roman"/>
                <a:cs typeface="Times New Roman"/>
              </a:rPr>
              <a:t>N</a:t>
            </a:r>
            <a:endParaRPr sz="130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17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17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17</a:t>
            </a:r>
            <a:r>
              <a:rPr sz="1150" spc="0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73467" y="2563367"/>
            <a:ext cx="2642616" cy="1331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23">
              <a:lnSpc>
                <a:spcPct val="95825"/>
              </a:lnSpc>
              <a:spcBef>
                <a:spcPts val="320"/>
              </a:spcBef>
            </a:pPr>
            <a:r>
              <a:rPr sz="1300" spc="-14" dirty="0" smtClean="0">
                <a:latin typeface="Times New Roman"/>
                <a:cs typeface="Times New Roman"/>
              </a:rPr>
              <a:t>B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14" dirty="0" smtClean="0">
                <a:latin typeface="Times New Roman"/>
                <a:cs typeface="Times New Roman"/>
              </a:rPr>
              <a:t>L</a:t>
            </a:r>
            <a:r>
              <a:rPr sz="1300" spc="4" dirty="0" smtClean="0">
                <a:latin typeface="Times New Roman"/>
                <a:cs typeface="Times New Roman"/>
              </a:rPr>
              <a:t>O</a:t>
            </a:r>
            <a:r>
              <a:rPr sz="1300" spc="0" dirty="0" smtClean="0">
                <a:latin typeface="Times New Roman"/>
                <a:cs typeface="Times New Roman"/>
              </a:rPr>
              <a:t>K</a:t>
            </a:r>
            <a:endParaRPr sz="1300">
              <a:latin typeface="Times New Roman"/>
              <a:cs typeface="Times New Roman"/>
            </a:endParaRPr>
          </a:p>
          <a:p>
            <a:pPr marL="76232" marR="1571343">
              <a:lnSpc>
                <a:spcPts val="1322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689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14" dirty="0" smtClean="0">
                <a:latin typeface="Times New Roman"/>
                <a:cs typeface="Times New Roman"/>
              </a:rPr>
              <a:t>8</a:t>
            </a:r>
            <a:r>
              <a:rPr sz="1150" spc="0" dirty="0" smtClean="0">
                <a:latin typeface="Times New Roman"/>
                <a:cs typeface="Times New Roman"/>
              </a:rPr>
              <a:t>, 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739</a:t>
            </a:r>
            <a:r>
              <a:rPr sz="1150" spc="0" dirty="0" smtClean="0">
                <a:latin typeface="Times New Roman"/>
                <a:cs typeface="Times New Roman"/>
              </a:rPr>
              <a:t>5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ts val="1310"/>
              </a:lnSpc>
              <a:spcBef>
                <a:spcPts val="13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15-2094:200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4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07-2052:200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03-0349:198</a:t>
            </a:r>
            <a:r>
              <a:rPr sz="1150" spc="0" dirty="0" smtClean="0">
                <a:latin typeface="Times New Roman"/>
                <a:cs typeface="Times New Roman"/>
              </a:rPr>
              <a:t>9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284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201</a:t>
            </a:r>
            <a:r>
              <a:rPr sz="1150" spc="0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264" y="3630167"/>
            <a:ext cx="2561844" cy="1706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01">
              <a:lnSpc>
                <a:spcPct val="95825"/>
              </a:lnSpc>
              <a:spcBef>
                <a:spcPts val="320"/>
              </a:spcBef>
            </a:pP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8" dirty="0" smtClean="0">
                <a:latin typeface="Times New Roman"/>
                <a:cs typeface="Times New Roman"/>
              </a:rPr>
              <a:t>I</a:t>
            </a:r>
            <a:r>
              <a:rPr sz="1300" spc="0" dirty="0" smtClean="0">
                <a:latin typeface="Times New Roman"/>
                <a:cs typeface="Times New Roman"/>
              </a:rPr>
              <a:t>R</a:t>
            </a:r>
            <a:r>
              <a:rPr sz="1300" spc="31" dirty="0" smtClean="0">
                <a:latin typeface="Times New Roman"/>
                <a:cs typeface="Times New Roman"/>
              </a:rPr>
              <a:t> </a:t>
            </a:r>
            <a:r>
              <a:rPr sz="1300" spc="14" dirty="0" smtClean="0">
                <a:latin typeface="Times New Roman"/>
                <a:cs typeface="Times New Roman"/>
              </a:rPr>
              <a:t>B</a:t>
            </a:r>
            <a:r>
              <a:rPr sz="1300" spc="4" dirty="0" smtClean="0">
                <a:latin typeface="Times New Roman"/>
                <a:cs typeface="Times New Roman"/>
              </a:rPr>
              <a:t>E</a:t>
            </a:r>
            <a:r>
              <a:rPr sz="1300" spc="-14" dirty="0" smtClean="0">
                <a:latin typeface="Times New Roman"/>
                <a:cs typeface="Times New Roman"/>
              </a:rPr>
              <a:t>R</a:t>
            </a:r>
            <a:r>
              <a:rPr sz="1300" spc="9" dirty="0" smtClean="0">
                <a:latin typeface="Times New Roman"/>
                <a:cs typeface="Times New Roman"/>
              </a:rPr>
              <a:t>S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0" dirty="0" smtClean="0">
                <a:latin typeface="Times New Roman"/>
                <a:cs typeface="Times New Roman"/>
              </a:rPr>
              <a:t>H</a:t>
            </a:r>
            <a:endParaRPr sz="130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06-0135:198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03-2916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199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200" marR="1395944">
              <a:lnSpc>
                <a:spcPts val="1322"/>
              </a:lnSpc>
              <a:spcBef>
                <a:spcPts val="55"/>
              </a:spcBef>
            </a:pPr>
            <a:r>
              <a:rPr sz="1150" spc="14" dirty="0" smtClean="0">
                <a:latin typeface="Times New Roman"/>
                <a:cs typeface="Times New Roman"/>
              </a:rPr>
              <a:t>P</a:t>
            </a:r>
            <a:r>
              <a:rPr sz="1150" spc="-4" dirty="0" smtClean="0">
                <a:latin typeface="Times New Roman"/>
                <a:cs typeface="Times New Roman"/>
              </a:rPr>
              <a:t>t</a:t>
            </a:r>
            <a:r>
              <a:rPr sz="1150" spc="4" dirty="0" smtClean="0">
                <a:latin typeface="Times New Roman"/>
                <a:cs typeface="Times New Roman"/>
              </a:rPr>
              <a:t>-</a:t>
            </a: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05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2000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0" dirty="0" smtClean="0">
                <a:latin typeface="Times New Roman"/>
                <a:cs typeface="Times New Roman"/>
              </a:rPr>
              <a:t>C 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-34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03-2453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ts val="1310"/>
              </a:lnSpc>
              <a:spcBef>
                <a:spcPts val="13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06-0084:200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4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03-7065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5</a:t>
            </a:r>
            <a:endParaRPr sz="115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2418-2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9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73467" y="3895343"/>
            <a:ext cx="2642616" cy="14417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23">
              <a:lnSpc>
                <a:spcPct val="95825"/>
              </a:lnSpc>
              <a:spcBef>
                <a:spcPts val="334"/>
              </a:spcBef>
            </a:pPr>
            <a:r>
              <a:rPr sz="1300" spc="-59" dirty="0" smtClean="0">
                <a:latin typeface="Times New Roman"/>
                <a:cs typeface="Times New Roman"/>
              </a:rPr>
              <a:t>K</a:t>
            </a:r>
            <a:r>
              <a:rPr sz="1300" spc="-9" dirty="0" smtClean="0">
                <a:latin typeface="Times New Roman"/>
                <a:cs typeface="Times New Roman"/>
              </a:rPr>
              <a:t>O</a:t>
            </a:r>
            <a:r>
              <a:rPr sz="1300" spc="-14" dirty="0" smtClean="0">
                <a:latin typeface="Times New Roman"/>
                <a:cs typeface="Times New Roman"/>
              </a:rPr>
              <a:t>L</a:t>
            </a:r>
            <a:r>
              <a:rPr sz="1300" spc="-9" dirty="0" smtClean="0">
                <a:latin typeface="Times New Roman"/>
                <a:cs typeface="Times New Roman"/>
              </a:rPr>
              <a:t>O</a:t>
            </a:r>
            <a:r>
              <a:rPr sz="1300" spc="0" dirty="0" smtClean="0">
                <a:latin typeface="Times New Roman"/>
                <a:cs typeface="Times New Roman"/>
              </a:rPr>
              <a:t>M</a:t>
            </a:r>
            <a:endParaRPr sz="130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739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1449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07-0053:198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1449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284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201</a:t>
            </a:r>
            <a:r>
              <a:rPr sz="1150" spc="0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7264" y="5337048"/>
            <a:ext cx="2561844" cy="1156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01">
              <a:lnSpc>
                <a:spcPct val="95825"/>
              </a:lnSpc>
              <a:spcBef>
                <a:spcPts val="320"/>
              </a:spcBef>
            </a:pPr>
            <a:r>
              <a:rPr sz="1300" dirty="0" smtClean="0">
                <a:latin typeface="Times New Roman"/>
                <a:cs typeface="Times New Roman"/>
              </a:rPr>
              <a:t>D</a:t>
            </a:r>
            <a:r>
              <a:rPr sz="1300" spc="-4" dirty="0" smtClean="0">
                <a:latin typeface="Times New Roman"/>
                <a:cs typeface="Times New Roman"/>
              </a:rPr>
              <a:t>R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9" dirty="0" smtClean="0">
                <a:latin typeface="Times New Roman"/>
                <a:cs typeface="Times New Roman"/>
              </a:rPr>
              <a:t>I</a:t>
            </a:r>
            <a:r>
              <a:rPr sz="1300" spc="4" dirty="0" smtClean="0">
                <a:latin typeface="Times New Roman"/>
                <a:cs typeface="Times New Roman"/>
              </a:rPr>
              <a:t>NA</a:t>
            </a:r>
            <a:r>
              <a:rPr sz="1300" spc="-4" dirty="0" smtClean="0">
                <a:latin typeface="Times New Roman"/>
                <a:cs typeface="Times New Roman"/>
              </a:rPr>
              <a:t>S</a:t>
            </a:r>
            <a:r>
              <a:rPr sz="1300" spc="0" dirty="0" smtClean="0">
                <a:latin typeface="Times New Roman"/>
                <a:cs typeface="Times New Roman"/>
              </a:rPr>
              <a:t>E</a:t>
            </a:r>
            <a:endParaRPr sz="1300">
              <a:latin typeface="Times New Roman"/>
              <a:cs typeface="Times New Roman"/>
            </a:endParaRPr>
          </a:p>
          <a:p>
            <a:pPr marL="76200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06-2459</a:t>
            </a:r>
            <a:r>
              <a:rPr sz="1150" spc="-4" dirty="0" smtClean="0">
                <a:latin typeface="Times New Roman"/>
                <a:cs typeface="Times New Roman"/>
              </a:rPr>
              <a:t>-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69108" y="5337048"/>
            <a:ext cx="2154936" cy="1156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191">
              <a:lnSpc>
                <a:spcPct val="95825"/>
              </a:lnSpc>
              <a:spcBef>
                <a:spcPts val="320"/>
              </a:spcBef>
            </a:pPr>
            <a:r>
              <a:rPr sz="1300" spc="9" dirty="0" smtClean="0">
                <a:latin typeface="Times New Roman"/>
                <a:cs typeface="Times New Roman"/>
              </a:rPr>
              <a:t>L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-9" dirty="0" smtClean="0">
                <a:latin typeface="Times New Roman"/>
                <a:cs typeface="Times New Roman"/>
              </a:rPr>
              <a:t>N</a:t>
            </a:r>
            <a:r>
              <a:rPr sz="1300" spc="-109" dirty="0" smtClean="0">
                <a:latin typeface="Times New Roman"/>
                <a:cs typeface="Times New Roman"/>
              </a:rPr>
              <a:t>T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0" dirty="0" smtClean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03-4062:199</a:t>
            </a:r>
            <a:r>
              <a:rPr sz="1150" spc="0" dirty="0" smtClean="0">
                <a:latin typeface="Times New Roman"/>
                <a:cs typeface="Times New Roman"/>
              </a:rPr>
              <a:t>6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739</a:t>
            </a:r>
            <a:r>
              <a:rPr sz="1150" spc="0" dirty="0" smtClean="0">
                <a:latin typeface="Times New Roman"/>
                <a:cs typeface="Times New Roman"/>
              </a:rPr>
              <a:t>5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176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ISO</a:t>
            </a:r>
            <a:r>
              <a:rPr sz="1150" spc="53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13006:201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4044" y="5337048"/>
            <a:ext cx="2249423" cy="1156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184">
              <a:lnSpc>
                <a:spcPct val="95825"/>
              </a:lnSpc>
              <a:spcBef>
                <a:spcPts val="320"/>
              </a:spcBef>
            </a:pPr>
            <a:r>
              <a:rPr sz="1300" spc="9" dirty="0" smtClean="0">
                <a:latin typeface="Times New Roman"/>
                <a:cs typeface="Times New Roman"/>
              </a:rPr>
              <a:t>P</a:t>
            </a:r>
            <a:r>
              <a:rPr sz="1300" spc="-9" dirty="0" smtClean="0">
                <a:latin typeface="Times New Roman"/>
                <a:cs typeface="Times New Roman"/>
              </a:rPr>
              <a:t>ON</a:t>
            </a:r>
            <a:r>
              <a:rPr sz="1300" spc="-39" dirty="0" smtClean="0">
                <a:latin typeface="Times New Roman"/>
                <a:cs typeface="Times New Roman"/>
              </a:rPr>
              <a:t>D</a:t>
            </a:r>
            <a:r>
              <a:rPr sz="1300" spc="4" dirty="0" smtClean="0">
                <a:latin typeface="Times New Roman"/>
                <a:cs typeface="Times New Roman"/>
              </a:rPr>
              <a:t>A</a:t>
            </a:r>
            <a:r>
              <a:rPr sz="1300" spc="9" dirty="0" smtClean="0">
                <a:latin typeface="Times New Roman"/>
                <a:cs typeface="Times New Roman"/>
              </a:rPr>
              <a:t>S</a:t>
            </a:r>
            <a:r>
              <a:rPr sz="1300" spc="0" dirty="0" smtClean="0">
                <a:latin typeface="Times New Roman"/>
                <a:cs typeface="Times New Roman"/>
              </a:rPr>
              <a:t>I</a:t>
            </a:r>
            <a:endParaRPr sz="1300">
              <a:latin typeface="Times New Roman"/>
              <a:cs typeface="Times New Roman"/>
            </a:endParaRPr>
          </a:p>
          <a:p>
            <a:pPr marL="76223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283</a:t>
            </a:r>
            <a:r>
              <a:rPr sz="1150" spc="0" dirty="0" smtClean="0">
                <a:latin typeface="Times New Roman"/>
                <a:cs typeface="Times New Roman"/>
              </a:rPr>
              <a:t>6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223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03-1968:199</a:t>
            </a:r>
            <a:r>
              <a:rPr sz="1150" spc="0" dirty="0" smtClean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173467" y="5337048"/>
            <a:ext cx="2642616" cy="11567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6223">
              <a:lnSpc>
                <a:spcPct val="95825"/>
              </a:lnSpc>
              <a:spcBef>
                <a:spcPts val="320"/>
              </a:spcBef>
            </a:pPr>
            <a:r>
              <a:rPr sz="1300" spc="-4" dirty="0" smtClean="0">
                <a:latin typeface="Times New Roman"/>
                <a:cs typeface="Times New Roman"/>
              </a:rPr>
              <a:t>S</a:t>
            </a:r>
            <a:r>
              <a:rPr sz="1300" spc="-14" dirty="0" smtClean="0">
                <a:latin typeface="Times New Roman"/>
                <a:cs typeface="Times New Roman"/>
              </a:rPr>
              <a:t>L</a:t>
            </a:r>
            <a:r>
              <a:rPr sz="1300" spc="-9" dirty="0" smtClean="0">
                <a:latin typeface="Times New Roman"/>
                <a:cs typeface="Times New Roman"/>
              </a:rPr>
              <a:t>O</a:t>
            </a:r>
            <a:r>
              <a:rPr sz="1300" spc="4" dirty="0" smtClean="0">
                <a:latin typeface="Times New Roman"/>
                <a:cs typeface="Times New Roman"/>
              </a:rPr>
              <a:t>O</a:t>
            </a:r>
            <a:r>
              <a:rPr sz="1300" spc="0" dirty="0" smtClean="0">
                <a:latin typeface="Times New Roman"/>
                <a:cs typeface="Times New Roman"/>
              </a:rPr>
              <a:t>F</a:t>
            </a:r>
            <a:endParaRPr sz="130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739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8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205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200</a:t>
            </a:r>
            <a:r>
              <a:rPr sz="1150" spc="0" dirty="0" smtClean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07-0053:198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70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15-2049:199</a:t>
            </a:r>
            <a:r>
              <a:rPr sz="1150" spc="0" dirty="0" smtClean="0">
                <a:latin typeface="Times New Roman"/>
                <a:cs typeface="Times New Roman"/>
              </a:rPr>
              <a:t>4</a:t>
            </a:r>
            <a:endParaRPr sz="1150">
              <a:latin typeface="Times New Roman"/>
              <a:cs typeface="Times New Roman"/>
            </a:endParaRPr>
          </a:p>
          <a:p>
            <a:pPr marL="76232">
              <a:lnSpc>
                <a:spcPct val="95825"/>
              </a:lnSpc>
              <a:spcBef>
                <a:spcPts val="55"/>
              </a:spcBef>
            </a:pPr>
            <a:r>
              <a:rPr sz="1150" spc="0" dirty="0" smtClean="0">
                <a:latin typeface="Times New Roman"/>
                <a:cs typeface="Times New Roman"/>
              </a:rPr>
              <a:t>S</a:t>
            </a:r>
            <a:r>
              <a:rPr sz="1150" spc="-4" dirty="0" smtClean="0">
                <a:latin typeface="Times New Roman"/>
                <a:cs typeface="Times New Roman"/>
              </a:rPr>
              <a:t>N</a:t>
            </a:r>
            <a:r>
              <a:rPr sz="1150" spc="0" dirty="0" smtClean="0">
                <a:latin typeface="Times New Roman"/>
                <a:cs typeface="Times New Roman"/>
              </a:rPr>
              <a:t>I</a:t>
            </a:r>
            <a:r>
              <a:rPr sz="1150" spc="25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284</a:t>
            </a:r>
            <a:r>
              <a:rPr sz="1150" spc="0" dirty="0" smtClean="0">
                <a:latin typeface="Times New Roman"/>
                <a:cs typeface="Times New Roman"/>
              </a:rPr>
              <a:t>7</a:t>
            </a:r>
            <a:r>
              <a:rPr sz="1150" spc="3" dirty="0" smtClean="0">
                <a:latin typeface="Times New Roman"/>
                <a:cs typeface="Times New Roman"/>
              </a:rPr>
              <a:t> </a:t>
            </a:r>
            <a:r>
              <a:rPr sz="1150" spc="0" dirty="0" smtClean="0">
                <a:latin typeface="Times New Roman"/>
                <a:cs typeface="Times New Roman"/>
              </a:rPr>
              <a:t>:</a:t>
            </a:r>
            <a:r>
              <a:rPr sz="1150" spc="-42" dirty="0" smtClean="0">
                <a:latin typeface="Times New Roman"/>
                <a:cs typeface="Times New Roman"/>
              </a:rPr>
              <a:t> </a:t>
            </a:r>
            <a:r>
              <a:rPr sz="1150" spc="4" dirty="0" smtClean="0">
                <a:latin typeface="Times New Roman"/>
                <a:cs typeface="Times New Roman"/>
              </a:rPr>
              <a:t>201</a:t>
            </a:r>
            <a:r>
              <a:rPr sz="1150" spc="0" dirty="0" smtClean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23159" y="1476756"/>
            <a:ext cx="5100828" cy="510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03289" y="3529031"/>
            <a:ext cx="1282701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Fungsi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14820" y="3529031"/>
            <a:ext cx="1688390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bangun</a:t>
            </a:r>
            <a:r>
              <a:rPr sz="2650" spc="25" dirty="0" smtClean="0">
                <a:latin typeface="Times New Roman"/>
                <a:cs typeface="Times New Roman"/>
              </a:rPr>
              <a:t>a</a:t>
            </a:r>
            <a:r>
              <a:rPr sz="2650" spc="0" dirty="0" smtClean="0">
                <a:latin typeface="Times New Roman"/>
                <a:cs typeface="Times New Roman"/>
              </a:rPr>
              <a:t>n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28687" y="3529031"/>
            <a:ext cx="1286054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gedu</a:t>
            </a:r>
            <a:r>
              <a:rPr sz="2650" spc="25" dirty="0" smtClean="0">
                <a:latin typeface="Times New Roman"/>
                <a:cs typeface="Times New Roman"/>
              </a:rPr>
              <a:t>n</a:t>
            </a:r>
            <a:r>
              <a:rPr sz="2650" spc="0" dirty="0" smtClean="0">
                <a:latin typeface="Times New Roman"/>
                <a:cs typeface="Times New Roman"/>
              </a:rPr>
              <a:t>g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3289" y="3931433"/>
            <a:ext cx="1839068" cy="360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0"/>
              </a:lnSpc>
              <a:spcBef>
                <a:spcPts val="140"/>
              </a:spcBef>
            </a:pPr>
            <a:r>
              <a:rPr sz="2650" dirty="0" smtClean="0">
                <a:latin typeface="Times New Roman"/>
                <a:cs typeface="Times New Roman"/>
              </a:rPr>
              <a:t>melipu</a:t>
            </a:r>
            <a:r>
              <a:rPr sz="2650" spc="25" dirty="0" smtClean="0">
                <a:latin typeface="Times New Roman"/>
                <a:cs typeface="Times New Roman"/>
              </a:rPr>
              <a:t>t</a:t>
            </a:r>
            <a:r>
              <a:rPr sz="2650" spc="0" dirty="0" smtClean="0">
                <a:latin typeface="Times New Roman"/>
                <a:cs typeface="Times New Roman"/>
              </a:rPr>
              <a:t>i</a:t>
            </a:r>
            <a:r>
              <a:rPr sz="1950" spc="0" dirty="0" smtClean="0">
                <a:latin typeface="Times New Roman"/>
                <a:cs typeface="Times New Roman"/>
              </a:rPr>
              <a:t>: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0087" y="4328036"/>
            <a:ext cx="1270120" cy="1785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15"/>
              </a:lnSpc>
              <a:spcBef>
                <a:spcPts val="105"/>
              </a:spcBef>
            </a:pPr>
            <a:r>
              <a:rPr sz="19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1.fungsi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4"/>
              </a:spcBef>
            </a:pPr>
            <a:r>
              <a:rPr sz="1950" dirty="0" smtClean="0">
                <a:latin typeface="Times New Roman"/>
                <a:cs typeface="Times New Roman"/>
              </a:rPr>
              <a:t>2.fungsi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35"/>
              </a:spcBef>
            </a:pPr>
            <a:r>
              <a:rPr sz="1950" dirty="0" smtClean="0">
                <a:latin typeface="Times New Roman"/>
                <a:cs typeface="Times New Roman"/>
              </a:rPr>
              <a:t>3.fungsi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30"/>
              </a:spcBef>
            </a:pPr>
            <a:r>
              <a:rPr sz="1950" dirty="0" smtClean="0">
                <a:latin typeface="Times New Roman"/>
                <a:cs typeface="Times New Roman"/>
              </a:rPr>
              <a:t>4.fungsi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35"/>
              </a:spcBef>
            </a:pPr>
            <a:r>
              <a:rPr sz="1950" dirty="0" smtClean="0">
                <a:latin typeface="Times New Roman"/>
                <a:cs typeface="Times New Roman"/>
              </a:rPr>
              <a:t>5.fungsi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35"/>
              </a:spcBef>
            </a:pPr>
            <a:r>
              <a:rPr sz="1950" dirty="0" smtClean="0">
                <a:latin typeface="Times New Roman"/>
                <a:cs typeface="Times New Roman"/>
              </a:rPr>
              <a:t>6.fungsi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47964" y="4328036"/>
            <a:ext cx="2011764" cy="1785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015">
              <a:lnSpc>
                <a:spcPts val="2115"/>
              </a:lnSpc>
              <a:spcBef>
                <a:spcPts val="105"/>
              </a:spcBef>
            </a:pPr>
            <a:r>
              <a:rPr sz="195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195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unian,</a:t>
            </a:r>
            <a:endParaRPr sz="1950">
              <a:latin typeface="Times New Roman"/>
              <a:cs typeface="Times New Roman"/>
            </a:endParaRPr>
          </a:p>
          <a:p>
            <a:pPr marL="12700" marR="450111">
              <a:lnSpc>
                <a:spcPts val="2242"/>
              </a:lnSpc>
              <a:spcBef>
                <a:spcPts val="24"/>
              </a:spcBef>
            </a:pPr>
            <a:r>
              <a:rPr sz="1950" spc="-19" dirty="0" smtClean="0">
                <a:latin typeface="Times New Roman"/>
                <a:cs typeface="Times New Roman"/>
              </a:rPr>
              <a:t>k</a:t>
            </a:r>
            <a:r>
              <a:rPr sz="1950" spc="0" dirty="0" smtClean="0">
                <a:latin typeface="Times New Roman"/>
                <a:cs typeface="Times New Roman"/>
              </a:rPr>
              <a:t>eagamaan, </a:t>
            </a:r>
            <a:endParaRPr sz="1950">
              <a:latin typeface="Times New Roman"/>
              <a:cs typeface="Times New Roman"/>
            </a:endParaRPr>
          </a:p>
          <a:p>
            <a:pPr marL="12700" marR="450111">
              <a:lnSpc>
                <a:spcPts val="2242"/>
              </a:lnSpc>
              <a:spcBef>
                <a:spcPts val="134"/>
              </a:spcBef>
            </a:pPr>
            <a:r>
              <a:rPr sz="1950" spc="-19" dirty="0" smtClean="0">
                <a:latin typeface="Times New Roman"/>
                <a:cs typeface="Times New Roman"/>
              </a:rPr>
              <a:t>u</a:t>
            </a:r>
            <a:r>
              <a:rPr sz="1950" spc="0" dirty="0" smtClean="0">
                <a:latin typeface="Times New Roman"/>
                <a:cs typeface="Times New Roman"/>
              </a:rPr>
              <a:t>saha, </a:t>
            </a:r>
            <a:endParaRPr sz="1950">
              <a:latin typeface="Times New Roman"/>
              <a:cs typeface="Times New Roman"/>
            </a:endParaRPr>
          </a:p>
          <a:p>
            <a:pPr marL="12700" marR="450111">
              <a:lnSpc>
                <a:spcPts val="2242"/>
              </a:lnSpc>
              <a:spcBef>
                <a:spcPts val="134"/>
              </a:spcBef>
            </a:pPr>
            <a:r>
              <a:rPr sz="1950" spc="-19" dirty="0" smtClean="0">
                <a:latin typeface="Times New Roman"/>
                <a:cs typeface="Times New Roman"/>
              </a:rPr>
              <a:t>s</a:t>
            </a:r>
            <a:r>
              <a:rPr sz="1950" spc="0" dirty="0" smtClean="0">
                <a:latin typeface="Times New Roman"/>
                <a:cs typeface="Times New Roman"/>
              </a:rPr>
              <a:t>osial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dan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ts val="2242"/>
              </a:lnSpc>
              <a:spcBef>
                <a:spcPts val="139"/>
              </a:spcBef>
            </a:pPr>
            <a:r>
              <a:rPr sz="1950" spc="-19" dirty="0" smtClean="0">
                <a:latin typeface="Times New Roman"/>
                <a:cs typeface="Times New Roman"/>
              </a:rPr>
              <a:t>b</a:t>
            </a:r>
            <a:r>
              <a:rPr sz="1950" spc="0" dirty="0" smtClean="0">
                <a:latin typeface="Times New Roman"/>
                <a:cs typeface="Times New Roman"/>
              </a:rPr>
              <a:t>udaya, </a:t>
            </a:r>
            <a:r>
              <a:rPr sz="1950" spc="214" dirty="0" smtClean="0">
                <a:latin typeface="Times New Roman"/>
                <a:cs typeface="Times New Roman"/>
              </a:rPr>
              <a:t> </a:t>
            </a:r>
            <a:r>
              <a:rPr sz="1950" spc="0" dirty="0" smtClean="0">
                <a:latin typeface="Times New Roman"/>
                <a:cs typeface="Times New Roman"/>
              </a:rPr>
              <a:t>se</a:t>
            </a:r>
            <a:r>
              <a:rPr sz="1950" spc="-19" dirty="0" smtClean="0">
                <a:latin typeface="Times New Roman"/>
                <a:cs typeface="Times New Roman"/>
              </a:rPr>
              <a:t>r</a:t>
            </a:r>
            <a:r>
              <a:rPr sz="1950" spc="0" dirty="0" smtClean="0">
                <a:latin typeface="Times New Roman"/>
                <a:cs typeface="Times New Roman"/>
              </a:rPr>
              <a:t>ta </a:t>
            </a:r>
            <a:endParaRPr sz="1950">
              <a:latin typeface="Times New Roman"/>
              <a:cs typeface="Times New Roman"/>
            </a:endParaRPr>
          </a:p>
          <a:p>
            <a:pPr marL="12700">
              <a:lnSpc>
                <a:spcPts val="2242"/>
              </a:lnSpc>
              <a:spcBef>
                <a:spcPts val="134"/>
              </a:spcBef>
            </a:pPr>
            <a:r>
              <a:rPr sz="1950" spc="-19" dirty="0" smtClean="0">
                <a:latin typeface="Times New Roman"/>
                <a:cs typeface="Times New Roman"/>
              </a:rPr>
              <a:t>k</a:t>
            </a:r>
            <a:r>
              <a:rPr sz="1950" spc="0" dirty="0" smtClean="0">
                <a:latin typeface="Times New Roman"/>
                <a:cs typeface="Times New Roman"/>
              </a:rPr>
              <a:t>husus.</a:t>
            </a:r>
            <a:endParaRPr sz="195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1058</Words>
  <Application>Microsoft Office PowerPoint</Application>
  <PresentationFormat>Custom</PresentationFormat>
  <Paragraphs>472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ASUS</cp:lastModifiedBy>
  <cp:revision>3</cp:revision>
  <dcterms:modified xsi:type="dcterms:W3CDTF">2020-10-11T12:04:16Z</dcterms:modified>
</cp:coreProperties>
</file>