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8" r:id="rId6"/>
    <p:sldId id="269" r:id="rId7"/>
    <p:sldId id="270" r:id="rId8"/>
    <p:sldId id="271" r:id="rId9"/>
    <p:sldId id="272" r:id="rId10"/>
    <p:sldId id="267" r:id="rId11"/>
    <p:sldId id="265" r:id="rId12"/>
    <p:sldId id="266" r:id="rId13"/>
    <p:sldId id="260" r:id="rId14"/>
    <p:sldId id="261" r:id="rId15"/>
    <p:sldId id="262" r:id="rId16"/>
    <p:sldId id="263" r:id="rId17"/>
    <p:sldId id="26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96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3B1970-A415-4623-BC64-861A1BEDA640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81D8AA-9DA8-4B16-A78B-085BB639FF9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3B1970-A415-4623-BC64-861A1BEDA640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81D8AA-9DA8-4B16-A78B-085BB639FF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3B1970-A415-4623-BC64-861A1BEDA640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81D8AA-9DA8-4B16-A78B-085BB639FF9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3B1970-A415-4623-BC64-861A1BEDA640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81D8AA-9DA8-4B16-A78B-085BB639FF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3B1970-A415-4623-BC64-861A1BEDA640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81D8AA-9DA8-4B16-A78B-085BB639FF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3B1970-A415-4623-BC64-861A1BEDA640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81D8AA-9DA8-4B16-A78B-085BB639FF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3B1970-A415-4623-BC64-861A1BEDA640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81D8AA-9DA8-4B16-A78B-085BB639FF9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3B1970-A415-4623-BC64-861A1BEDA640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81D8AA-9DA8-4B16-A78B-085BB639FF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3B1970-A415-4623-BC64-861A1BEDA640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81D8AA-9DA8-4B16-A78B-085BB639FF9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3B1970-A415-4623-BC64-861A1BEDA640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81D8AA-9DA8-4B16-A78B-085BB639FF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3B1970-A415-4623-BC64-861A1BEDA640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81D8AA-9DA8-4B16-A78B-085BB639FF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CF3B1970-A415-4623-BC64-861A1BEDA640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B81D8AA-9DA8-4B16-A78B-085BB639FF98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id.wikipedia.org/w/index.php?title=Sensasi&amp;action=edit&amp;redlink=1" TargetMode="External"/><Relationship Id="rId2" Type="http://schemas.openxmlformats.org/officeDocument/2006/relationships/hyperlink" Target="http://id.wikipedia.org/wiki/Persepsi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belajarpsikologi.com/teori-belajar-gestalt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belajarpsikologi.com/" TargetMode="External"/><Relationship Id="rId2" Type="http://schemas.openxmlformats.org/officeDocument/2006/relationships/hyperlink" Target="http://belajarpsikologi.com/teori-belajar-behaviorisme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belajarpsikologi.com/macam-macam-metode-pembelajaran/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belajarpsikologi.com/pentingnya-media-dalam-pembelajaran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PENGANTAR KAPITA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1142984"/>
            <a:ext cx="8532657" cy="6740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Konsep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Belajar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pembelajaran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pelatihan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pengajaran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Pembelajaran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implementasi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praktis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pendidikanberhubungan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</a:p>
          <a:p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Dengan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aktifitas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belajarpeserta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didik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dan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pendidik</a:t>
            </a:r>
            <a:endParaRPr lang="en-US" sz="2400" dirty="0" smtClean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Belajar adalah memperoleh pengetahuan baru atau memodifikasi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yang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ada, perilaku, keterampilan, nilai, atau preferensi dan bisa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melibatkan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sintesa berbagai jenis informasi. Kemampuan untuk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belajar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dimiliki oleh manusia, hewan dan beberapa mesin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Belajar sendiri diteorisasi dalam banyak cara.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Teori-teori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itu dapat dikenali dalam beberapa paradigma antara lain: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1.    Paradigma fungsional; Thorndike, Skinner, Hull.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2.    Paradigma asosiasistik; Pavlov, Guthrie, Estes.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3.    Paradigma kognitif; Teori Gestalt, Piaget, Tolman, Bandura.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4.    Paradigma neuropsikologis; Hebb.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5.    Paradigma evolusioner; Bolles.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88" y="214290"/>
            <a:ext cx="9286517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Belajar adalah suatu proses dimana suatu organisme berubah prilakunya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akibat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suatu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pengalaman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gagne (1984). Belajar adalah suatu proses internal yang mencakup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ingatan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retensi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, pengolahan informasi, emosi dan faktor-faktor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lain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berdasarkan pengalaman-pengalaman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sebelumnya. Galloway dalam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Teori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Soekamto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1992 : 27). Belajar adalah suatu kegiatan yang memiliki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ciri yaitu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arenBoth"/>
            </a:pP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perubahan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tingkah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laku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arenBoth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erubahan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terjadi karena latihan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pengalaman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bukan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karena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pertumbuhan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3) perubahan tersebut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harus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bersifat permanen dan tetap ada untuk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waktu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yang lama.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57166"/>
            <a:ext cx="9057288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Pembelajaran adalah suatu aktivitas yang dengan sengaja untuk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memodifikasi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berbagai kondisi yang diarahkan untuk tercapainya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suatu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tujuan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yaitu tercapainya tujuan kurikulum.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Pembelajaran adalah suatu kegiatan yang dilakukan oleh guru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sedemikian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rupa, sehingga tingkah laku siswanya berubah ke arah yang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lebih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baik.Jadi pembelajaran itu sifatnya terarah dan terkendali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Pelatihan merujuk pada perolehan pengetahuan, keterampilan,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dan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kompetensi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sebagai hasil dari pengajaran keterampilan kejuruan atau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pengetahuan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praktis yang berhubungan dengan kompetensi tertentu.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Pelatihan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menjadi inti pembelajaran di satuan pendidikan teknik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juga dikenal sebagai perguruan tinggi teknis atau politeknik).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14290"/>
            <a:ext cx="9264075" cy="710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Di lembaga bisnis dikenal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i="1" dirty="0">
                <a:latin typeface="Times New Roman" pitchFamily="18" charset="0"/>
                <a:cs typeface="Times New Roman" pitchFamily="18" charset="0"/>
              </a:rPr>
              <a:t>On-the-job training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 berlangsung dalam situasi kerja normal,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menggunakan alat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yang sebenarnya, peralatan, dokumen atau bahan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yang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akan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digunakan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saat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latihan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i="1" dirty="0">
                <a:latin typeface="Times New Roman" pitchFamily="18" charset="0"/>
                <a:cs typeface="Times New Roman" pitchFamily="18" charset="0"/>
              </a:rPr>
              <a:t>Off-the-job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 training berlangsung jauh dari situasi kerja normal –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bahwakaryawan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tidak dihitung sebagai pekerja produktif langsung saat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pelatihan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tersebut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dilakukan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Pendidikan adalah upaya nyata untuk memfasilitasi individu lain dalam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mencapai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kemandirian  serta kematangan mentalnya hingga dapat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survive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di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dalam kompetensi kehidupannya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Pengajaran adalah aktivitas nyata mengajarkan (transfer of knowledge)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pengetahuan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, teknologi dan keterampilan serta meningkatkan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kecerdasan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dan pengendlian emosinya sehingga seseorang tersebut mampu survive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didalam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kehidupannya.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" y="285728"/>
            <a:ext cx="9191940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2"/>
            <a:r>
              <a:rPr lang="id-ID" sz="2400" b="1" dirty="0">
                <a:latin typeface="Times New Roman" pitchFamily="18" charset="0"/>
                <a:cs typeface="Times New Roman" pitchFamily="18" charset="0"/>
              </a:rPr>
              <a:t>Teori-Teori Klasik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1.    Behavioristik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Teori Behavioristik merupakan teori dengan pandangan tetang belajar 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adalah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perubahan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dalam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tingkah laku sebagai akibat dari interaksi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antara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stimulus dan respon.  Atau dengan kata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lain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belajar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adalah perubahan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yang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dialami siswa dalam hal kemampuannya untuk bertingkah laku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dengan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cara yang baru sebagai hasil interaksi antara stimulus dan respon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(Hamzah Uno, 7: 2006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lphaLcPeriod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Thordike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lphaL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Watson</a:t>
            </a:r>
          </a:p>
          <a:p>
            <a:pPr marL="457200" indent="-457200">
              <a:buAutoNum type="alphaL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Clark Hull</a:t>
            </a:r>
          </a:p>
          <a:p>
            <a:pPr marL="457200" indent="-457200">
              <a:buAutoNum type="alphaL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Edwin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Gutrie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85728"/>
            <a:ext cx="9343455" cy="72943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2"/>
            <a:r>
              <a:rPr lang="id-ID" sz="2400" b="1" dirty="0">
                <a:latin typeface="Times New Roman" pitchFamily="18" charset="0"/>
                <a:cs typeface="Times New Roman" pitchFamily="18" charset="0"/>
              </a:rPr>
              <a:t>Gestalt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Gestalt adalah sebuah teori yang menjelaskan proses </a:t>
            </a:r>
            <a:r>
              <a:rPr lang="id-ID" sz="2400" dirty="0">
                <a:latin typeface="Times New Roman" pitchFamily="18" charset="0"/>
                <a:cs typeface="Times New Roman" pitchFamily="18" charset="0"/>
                <a:hlinkClick r:id="rId2"/>
              </a:rPr>
              <a:t>persepsi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 melalui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pengorganisasian komponen-komponen </a:t>
            </a:r>
            <a:r>
              <a:rPr lang="id-ID" sz="2400" dirty="0">
                <a:latin typeface="Times New Roman" pitchFamily="18" charset="0"/>
                <a:cs typeface="Times New Roman" pitchFamily="18" charset="0"/>
                <a:hlinkClick r:id="rId3" tooltip="Sensasi (halaman belum tersedia)"/>
              </a:rPr>
              <a:t>sensasi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 yang memiliki hubungan,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pola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, ataupun kemiripan menjadi kesatuan.</a:t>
            </a:r>
            <a:r>
              <a:rPr lang="id-ID" dirty="0"/>
              <a:t> </a:t>
            </a:r>
            <a:endParaRPr lang="en-US" dirty="0" smtClean="0"/>
          </a:p>
          <a:p>
            <a:endParaRPr lang="en-US" dirty="0"/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  <a:hlinkClick r:id="rId4"/>
              </a:rPr>
              <a:t>Aplikasi teori Gestalt dalam proses pembelajaran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 antara lain :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a.    Pengalaman tilikan (insight); bahwa tilikan memegang peranan yang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penting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dalam perilaku.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Dalam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proses pembelajaran, hendaknya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peserta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didik memiliki kemampuan tilikan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yaitu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kemampuan mengenal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keterkaitan unsur-unsur dalam suatu obyek atau peristiwa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b.    Pembelajaran yang bermakna (meaningful learning); kebermaknaan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unsur-unsur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yang terkait akan menunjang pembentukan tilikan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dalam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proses pembelajaran. Makin jelas makna hubungan suatu unsur akan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makin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efektif sesuatu yang dipelajari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c.      Perilaku bertujuan (pusposive behavior); bahwa perilaku terarah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pada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tujuan. Perilaku bukan hanya terjadi akibat hubungan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stimulus-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respons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, tetapi ada keterkaitannya dengan dengan tujuan yang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ingin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dicapai.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196" y="0"/>
            <a:ext cx="917873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d.      Prinsip ruang hidup (life space); bahwa perilaku individu memiliki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keterkaitan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dengan lingkungan dimana ia berada. Oleh karena itu,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materi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yang diajarkan hendaknya memiliki keterkaitan dengan situasi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dan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kondisi lingkungan kehidupan peserta didik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e.      Transfer dalam Belajar; yaitu pemindahan pola-pola perilaku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dalam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situasi pembelajaran tertentu ke situasi lain.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841" y="214290"/>
            <a:ext cx="9010159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2"/>
            <a:r>
              <a:rPr lang="id-ID" sz="2400" b="1" dirty="0">
                <a:latin typeface="Times New Roman" pitchFamily="18" charset="0"/>
                <a:cs typeface="Times New Roman" pitchFamily="18" charset="0"/>
              </a:rPr>
              <a:t>Teori – Teori Belajar Proses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1.    Teori Skinner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Teori Skinner disebut juga dengan teori pengkondisian operan. 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Pelopor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teori ini adalah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B.F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. Skinner. Inti dari teori ini adalah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dimana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konsekunsi prilaku akan menyebabkan perubahan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dalam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probabilitas prilaku itu akan terjadi (Santrock, 272:2010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lphaLcPeriod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Pembentukan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respon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lphaLcPeriod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Generalisasi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Diskriminasi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penghapusan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lphaLcPeriod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Jadwal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penguatan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lphaLcPeriod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Penguatan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positif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lphaLcPeriod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Penguatan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intermiten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lphaLcPeriod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Penghapusan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lphaLcPeriod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Percontohan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lphaL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Token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ekonomi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lphaLcPeriod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7693"/>
            <a:ext cx="9046066" cy="6740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2"/>
            <a:r>
              <a:rPr lang="id-ID" sz="2400" b="1" dirty="0">
                <a:latin typeface="Times New Roman" pitchFamily="18" charset="0"/>
                <a:cs typeface="Times New Roman" pitchFamily="18" charset="0"/>
              </a:rPr>
              <a:t>Teori Gagne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Robert Gagne lahir tahun 1916 di North Andover, Beliau mendapatkan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gelar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A.B. pada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Yale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tahun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1937 dan pada tahun 1940 mendapat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gelar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Ph.D. Ada beberapa hal yang melandasi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pandangan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Gagne tentang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belajar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. menurutnya belajar bukan merupakan proses tunggal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melainkan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proses luas yang dibentuk oleh pertumbuhan dan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perkembangan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tingkah laku,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dimana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tingkah laku itu merupakan proses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komulatif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dari belajar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Gagne membagi proses belajar berlangsung dalam empat fase utama,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yaitu</a:t>
            </a:r>
            <a:r>
              <a:rPr lang="id-ID" sz="2400" dirty="0" smtClean="0"/>
              <a:t>: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*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ase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pengenalan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Fase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perolehan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Fase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penyimpanan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Fase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pemanggilan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Fase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motivasi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Fase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generalisasi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Fase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penampilan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Fase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umpan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balik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578" y="214290"/>
            <a:ext cx="9129422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2"/>
            <a:r>
              <a:rPr lang="id-ID" sz="2400" b="1" dirty="0">
                <a:latin typeface="Times New Roman" pitchFamily="18" charset="0"/>
                <a:cs typeface="Times New Roman" pitchFamily="18" charset="0"/>
              </a:rPr>
              <a:t>Teori – Teori Kognitif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1.    Pemrosesan informasi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Teori pemrosesan informasi adalah teori kognitif tentang belajar yang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menjelaskan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pemrosesan,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penyimpanan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, dan pemanggilan kembali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pengetahuan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dari otak (Slavin, 2000: 175). Teori ini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menjelaskan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bagaimana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seseorang memperoleh sejumlah informasi dan dapat diingat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dalam waktu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yang cukup lama.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Roobert Siegler (1998) mendeskripsikan tiga karateristik utama dari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pendekatan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pemrosesan informasi , yaitu : Proses pikiran,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mekanisme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pengubahan dan modifikasi diri. (Santrock, 310 :2010).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85728"/>
            <a:ext cx="9424760" cy="8217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Teori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Metakognisi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Metakognisi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adalah suatu kemampuan individu berdiri di luar kepalanya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dan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berusaha merenungkan cara dia berfikir atau merenungkan proses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kognitif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yang dilakukan. (M.Asrori, 20:2008).  Pengetahuan metakognisi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melibatkan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usaha monitoring dan refleksi pada pikiran seseorang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pada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saat sekarang.  Aktivitas metakognisi terjadi pada saat murid secara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sadar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menyesuaikan dan mengelola strategi pemikiran mereka pada saat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memecahkan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masalah dan memikirkan sesuatu tujuan.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Santrock, 340:2010).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Orang yang pertama memperkenalkan istilah metakognisi adalah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John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Flavell.  Ia membagi metakognisi keempat variable yang penting, yaitu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a.    Variabel Individu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Variabel individu mengandung makna bahwa manusia itu adalah organism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kognitif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atau pemikir.  Segala tindak – tanduk kita adalah akibat dari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cara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kita berfikir. 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Variabel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individu dibagi menjadi tiga, yaitu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*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Variabel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Intra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Individu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*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Variabel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antra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individu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lphaLcPeriod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500042"/>
            <a:ext cx="9020418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Variabel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Universal</a:t>
            </a: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Variabel universal adalah pengetahun yang diperoleh dari unsur-unsur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yang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ada didalam sistem budaya sendiri. Misalnya : mengetahui bahwa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sebagai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manusia kita lupa.  Sebenarnya kita paham terhadap apa yang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kita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lupakan, tetapi lama kelamaan kita sadar bahwa kita tidak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paham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c.    Variabel Tugas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Variabel tugas adalah kesanggupan individu untuk mengetahui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kesan-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kesan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, pentingnya dan hambatan sesuatu tugas kognitif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d.    Variabel Strategi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Variabel strategi adalah pengetahuan tentang bagaimana melakukan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sesuatu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atau mengatasi kesulitan yang timbul.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712" y="0"/>
            <a:ext cx="9155712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Menurut teori sibernetik, belajar adalah pengolahan informasi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(Hamzah Uno, 17 : 2006).  Dalam teori sibernetik yang lebih penting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adalah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sistem informasi yang diproses, karena informasi ini yang akan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menentukan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proses. 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Kelebihan Teori Sibernetik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         Cara berfikir yang berorientasi pada proses lebih menonjol.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         Penyajian pengetahuan memenuhi aspek ekonomis.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         Kapabilitas belajar dapat disajikan lebih lengkap.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         Adanya keterarahan seluruh kegiatan kepada tujuan yang ingin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dicapai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         Adanya transfer belajar pada lingkungan kehidupan yang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sesungguhnya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         Kontrol belajar memungkinkan belajar sesuai dengan irama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masing-masing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individu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         Balikan informativ memberikan rambu-rambu yang jelas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tentang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tingkat unjuk kerja yang telah dicapai dibandingkan dengan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unjuk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kerja yang diharapkan.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428604"/>
            <a:ext cx="826059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Kelemahan teori sibernetik adalah teori ini dikritik karena  lebih 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menekankan  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pada  sistem informasi yang dipelajari, dan kurang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memperhatikan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bagaimana  proses  belajar.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428604"/>
            <a:ext cx="9060494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2"/>
            <a:r>
              <a:rPr lang="id-ID" sz="2400" b="1" dirty="0">
                <a:latin typeface="Times New Roman" pitchFamily="18" charset="0"/>
                <a:cs typeface="Times New Roman" pitchFamily="18" charset="0"/>
              </a:rPr>
              <a:t>Teori Belajar Modern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id-ID" sz="2400" b="1" dirty="0" smtClean="0">
                <a:latin typeface="Times New Roman" pitchFamily="18" charset="0"/>
                <a:cs typeface="Times New Roman" pitchFamily="18" charset="0"/>
                <a:hlinkClick r:id="rId2" tooltip="teori belajar behaviorisme"/>
              </a:rPr>
              <a:t>Teori </a:t>
            </a:r>
            <a:r>
              <a:rPr lang="id-ID" sz="2400" b="1" dirty="0">
                <a:latin typeface="Times New Roman" pitchFamily="18" charset="0"/>
                <a:cs typeface="Times New Roman" pitchFamily="18" charset="0"/>
                <a:hlinkClick r:id="rId2" tooltip="teori belajar behaviorisme"/>
              </a:rPr>
              <a:t>belajar </a:t>
            </a:r>
            <a:r>
              <a:rPr lang="id-ID" sz="2400" b="1" dirty="0" smtClean="0">
                <a:latin typeface="Times New Roman" pitchFamily="18" charset="0"/>
                <a:cs typeface="Times New Roman" pitchFamily="18" charset="0"/>
                <a:hlinkClick r:id="rId2" tooltip="teori belajar behaviorisme"/>
              </a:rPr>
              <a:t>Behaviorisme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id-ID" sz="2400" dirty="0">
                <a:latin typeface="Times New Roman" pitchFamily="18" charset="0"/>
                <a:cs typeface="Times New Roman" pitchFamily="18" charset="0"/>
                <a:hlinkClick r:id="rId2" tooltip="teori belajar behavioristik"/>
              </a:rPr>
              <a:t>Teori behavioristik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 adalah sebuah teori yang dicetuskan oleh Gage dan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Berliner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tentang perubahan tingkah laku sebagai hasil dari pengalaman. 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Teori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ini lalu berkembang menjadi </a:t>
            </a:r>
            <a:r>
              <a:rPr lang="id-ID" sz="2400" dirty="0">
                <a:latin typeface="Times New Roman" pitchFamily="18" charset="0"/>
                <a:cs typeface="Times New Roman" pitchFamily="18" charset="0"/>
                <a:hlinkClick r:id="rId3" tooltip="aliran psikologi"/>
              </a:rPr>
              <a:t>aliran psikologi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 belajar yang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berpengaruh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terhadap arah pengembangan teori dan praktik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pendidikan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dan </a:t>
            </a:r>
            <a:r>
              <a:rPr lang="id-ID" sz="2400" dirty="0">
                <a:latin typeface="Times New Roman" pitchFamily="18" charset="0"/>
                <a:cs typeface="Times New Roman" pitchFamily="18" charset="0"/>
                <a:hlinkClick r:id="rId4" tooltip="Macam-Macam Metode Pembelajaran"/>
              </a:rPr>
              <a:t>pembelajaran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 yang dikenal sebagai aliran behavioristik. Aliran ini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menekankan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pada terbentuknya perilaku yang tampak sebagai hasil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belajar.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44" y="357166"/>
            <a:ext cx="9255611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400" b="1" dirty="0">
                <a:latin typeface="Times New Roman" pitchFamily="18" charset="0"/>
                <a:cs typeface="Times New Roman" pitchFamily="18" charset="0"/>
              </a:rPr>
              <a:t>2. Teori  Belajar kognitivisme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Teori belajar kognitif mulai berkembang pada abad terakhir sebagai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protes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terhadap teori perilaku yang yang telah berkembang sebelumnya.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Model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kognitif ini memiliki perspektif bahwa para peserta didik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memproses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infromasi dan pelajaran melalui upayanya mengorganisir,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menyimpan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, dan kemudian menemukan hubungan antara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pengetahuan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yang baru dengan pengetahuan yang telah ada. Model ini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menekankan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pada bagaimana informasi diproses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Peneliti yang mengembangkan teori kognitif  ini adalah Ausubel, Bruner,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dan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Gagne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14290"/>
            <a:ext cx="9318577" cy="63709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400" b="1" dirty="0">
                <a:latin typeface="Times New Roman" pitchFamily="18" charset="0"/>
                <a:cs typeface="Times New Roman" pitchFamily="18" charset="0"/>
              </a:rPr>
              <a:t>3. Teori Belajar Konstruktivisme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Kontruksi berarti bersifat membangun, dalam konteks filsafat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pendidikan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dapat diartikan Konstruktivisme adalah suatu upaya membangun tata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susunan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hidup yang berbudaya modern.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Konstruktivisme merupakan landasan berfikir (filosofi) </a:t>
            </a:r>
            <a:r>
              <a:rPr lang="id-ID" sz="2400" dirty="0">
                <a:latin typeface="Times New Roman" pitchFamily="18" charset="0"/>
                <a:cs typeface="Times New Roman" pitchFamily="18" charset="0"/>
                <a:hlinkClick r:id="rId2" tooltip="Pentingnya Media Dalam Pembelajaran"/>
              </a:rPr>
              <a:t>pembelajaran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konstektual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yaitu bahwa pengetahuan dibangun oleh manusia sedikit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demi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sedikit, yang hasilnya diperluas melalui konteks yang terbatas dan tidak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sekonyong-konyong.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Dengan teori konstruktivisme siswa dapat berfikir untuk menyelesaikan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masalah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, mencari idea dan membuat keputusan. Siswa akan lebih paham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karena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mereka terlibat langsung dalam mebina pengetahuan baru,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mereka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akan lebih pahamdan mampu mengapliklasikannya dalam semua situasi.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Sela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itu siswa terlibat secara langsung dengan aktif, mereka akan ingat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lebih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lama semua konsep.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67</TotalTime>
  <Words>757</Words>
  <Application>Microsoft Office PowerPoint</Application>
  <PresentationFormat>On-screen Show (4:3)</PresentationFormat>
  <Paragraphs>226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Solstice</vt:lpstr>
      <vt:lpstr>PENGANTAR KAPITA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PENGANTAR KAPITA</dc:title>
  <dc:creator>user</dc:creator>
  <cp:lastModifiedBy>user</cp:lastModifiedBy>
  <cp:revision>8</cp:revision>
  <dcterms:created xsi:type="dcterms:W3CDTF">2017-09-18T07:56:20Z</dcterms:created>
  <dcterms:modified xsi:type="dcterms:W3CDTF">2017-09-18T09:03:34Z</dcterms:modified>
</cp:coreProperties>
</file>