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2F01-454D-4FB1-B476-0463EFDCA8A1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5FD97-FD92-45BD-A807-0CFBDAB521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2F01-454D-4FB1-B476-0463EFDCA8A1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5FD97-FD92-45BD-A807-0CFBDAB521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2F01-454D-4FB1-B476-0463EFDCA8A1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5FD97-FD92-45BD-A807-0CFBDAB521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2F01-454D-4FB1-B476-0463EFDCA8A1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5FD97-FD92-45BD-A807-0CFBDAB521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2F01-454D-4FB1-B476-0463EFDCA8A1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5FD97-FD92-45BD-A807-0CFBDAB521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2F01-454D-4FB1-B476-0463EFDCA8A1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5FD97-FD92-45BD-A807-0CFBDAB521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2F01-454D-4FB1-B476-0463EFDCA8A1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5FD97-FD92-45BD-A807-0CFBDAB521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2F01-454D-4FB1-B476-0463EFDCA8A1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5FD97-FD92-45BD-A807-0CFBDAB521C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2F01-454D-4FB1-B476-0463EFDCA8A1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95FD97-FD92-45BD-A807-0CFBDAB521C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2F01-454D-4FB1-B476-0463EFDCA8A1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5FD97-FD92-45BD-A807-0CFBDAB521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2F01-454D-4FB1-B476-0463EFDCA8A1}" type="datetimeFigureOut">
              <a:rPr lang="en-US" smtClean="0"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5FD97-FD92-45BD-A807-0CFBDAB521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8395FD97-FD92-45BD-A807-0CFBDAB521C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9B62F01-454D-4FB1-B476-0463EFDCA8A1}" type="datetimeFigureOut">
              <a:rPr lang="en-US" smtClean="0"/>
              <a:t>4/6/2021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GENERATOR ARUS SEARAH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TEKNIK TENAGA LISTRIK</a:t>
            </a:r>
          </a:p>
          <a:p>
            <a:r>
              <a:rPr lang="en-US" dirty="0"/>
              <a:t>PERT-</a:t>
            </a:r>
          </a:p>
        </p:txBody>
      </p:sp>
    </p:spTree>
    <p:extLst>
      <p:ext uri="{BB962C8B-B14F-4D97-AF65-F5344CB8AC3E}">
        <p14:creationId xmlns:p14="http://schemas.microsoft.com/office/powerpoint/2010/main" val="827083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PENGERTIAN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mekanis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listrik</a:t>
            </a:r>
            <a:endParaRPr lang="en-US" dirty="0"/>
          </a:p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sepotong</a:t>
            </a:r>
            <a:r>
              <a:rPr lang="en-US" dirty="0"/>
              <a:t> </a:t>
            </a:r>
            <a:r>
              <a:rPr lang="en-US" dirty="0" err="1"/>
              <a:t>kawat</a:t>
            </a:r>
            <a:r>
              <a:rPr lang="en-US" dirty="0"/>
              <a:t> </a:t>
            </a:r>
            <a:r>
              <a:rPr lang="en-US" dirty="0" err="1"/>
              <a:t>terletak</a:t>
            </a:r>
            <a:r>
              <a:rPr lang="en-US" dirty="0"/>
              <a:t> </a:t>
            </a:r>
            <a:r>
              <a:rPr lang="en-US" dirty="0" err="1"/>
              <a:t>diantara</a:t>
            </a:r>
            <a:r>
              <a:rPr lang="en-US" dirty="0"/>
              <a:t> </a:t>
            </a:r>
            <a:r>
              <a:rPr lang="en-US" dirty="0" err="1"/>
              <a:t>kutub-kutub</a:t>
            </a:r>
            <a:r>
              <a:rPr lang="en-US" dirty="0"/>
              <a:t> magnet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kawat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digerakan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ujung</a:t>
            </a:r>
            <a:r>
              <a:rPr lang="en-US" dirty="0"/>
              <a:t> </a:t>
            </a:r>
            <a:r>
              <a:rPr lang="en-US" dirty="0" err="1"/>
              <a:t>kawat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muncul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induksi</a:t>
            </a:r>
            <a:endParaRPr lang="en-US" dirty="0"/>
          </a:p>
        </p:txBody>
      </p:sp>
      <p:pic>
        <p:nvPicPr>
          <p:cNvPr id="1026" name="Picture 2" descr="Prinsip Kerja Generator Listrik (AC dan DC) + Rangkaian - AutoExpo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591616"/>
            <a:ext cx="3456384" cy="297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5348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KONSTRUKSI GENERATOR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Fluks</a:t>
            </a:r>
            <a:r>
              <a:rPr lang="en-US" dirty="0"/>
              <a:t> yang </a:t>
            </a:r>
            <a:r>
              <a:rPr lang="en-US" dirty="0" err="1"/>
              <a:t>dihasilkan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lilitan-medan</a:t>
            </a:r>
            <a:r>
              <a:rPr lang="en-US" dirty="0"/>
              <a:t> generator </a:t>
            </a:r>
            <a:r>
              <a:rPr lang="en-US" dirty="0" err="1"/>
              <a:t>berada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gandar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(yolk field), </a:t>
            </a:r>
            <a:r>
              <a:rPr lang="en-US" dirty="0" err="1"/>
              <a:t>inti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, </a:t>
            </a:r>
            <a:r>
              <a:rPr lang="en-US" dirty="0" err="1"/>
              <a:t>celah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inti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yang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magnet</a:t>
            </a:r>
          </a:p>
          <a:p>
            <a:r>
              <a:rPr lang="en-US" dirty="0" err="1"/>
              <a:t>Gandar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bingkai</a:t>
            </a:r>
            <a:r>
              <a:rPr lang="en-US" dirty="0"/>
              <a:t>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baja</a:t>
            </a:r>
            <a:r>
              <a:rPr lang="en-US" dirty="0"/>
              <a:t> </a:t>
            </a:r>
            <a:r>
              <a:rPr lang="en-US" dirty="0" err="1"/>
              <a:t>cor</a:t>
            </a:r>
            <a:r>
              <a:rPr lang="en-US" dirty="0"/>
              <a:t> (cast steel)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baja</a:t>
            </a:r>
            <a:r>
              <a:rPr lang="en-US" dirty="0"/>
              <a:t> </a:t>
            </a:r>
            <a:r>
              <a:rPr lang="en-US" dirty="0" err="1"/>
              <a:t>canai</a:t>
            </a:r>
            <a:r>
              <a:rPr lang="en-US" dirty="0"/>
              <a:t> (rolled steel) yang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sebagai</a:t>
            </a:r>
            <a:endParaRPr lang="en-US" dirty="0"/>
          </a:p>
          <a:p>
            <a:pPr lvl="1"/>
            <a:r>
              <a:rPr lang="en-US" dirty="0" err="1"/>
              <a:t>penopang</a:t>
            </a:r>
            <a:r>
              <a:rPr lang="en-US" dirty="0"/>
              <a:t> </a:t>
            </a:r>
            <a:r>
              <a:rPr lang="en-US" dirty="0" err="1"/>
              <a:t>mekanis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magnet</a:t>
            </a:r>
          </a:p>
          <a:p>
            <a:r>
              <a:rPr lang="en-US" dirty="0" err="1"/>
              <a:t>Inti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laminasi</a:t>
            </a:r>
            <a:r>
              <a:rPr lang="en-US" dirty="0"/>
              <a:t> plat </a:t>
            </a:r>
            <a:r>
              <a:rPr lang="en-US" dirty="0" err="1"/>
              <a:t>baja</a:t>
            </a:r>
            <a:r>
              <a:rPr lang="en-US" dirty="0"/>
              <a:t> (sheet steel) yang </a:t>
            </a:r>
            <a:r>
              <a:rPr lang="en-US" dirty="0" err="1"/>
              <a:t>terisolasi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lain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dilekatkan</a:t>
            </a:r>
            <a:r>
              <a:rPr lang="en-US" dirty="0"/>
              <a:t> </a:t>
            </a:r>
            <a:r>
              <a:rPr lang="en-US" dirty="0" err="1"/>
              <a:t>bersama-sama</a:t>
            </a:r>
            <a:r>
              <a:rPr lang="en-US" dirty="0"/>
              <a:t>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dibaut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gandar</a:t>
            </a:r>
            <a:r>
              <a:rPr lang="en-US" dirty="0"/>
              <a:t> </a:t>
            </a:r>
            <a:r>
              <a:rPr lang="en-US" dirty="0" err="1"/>
              <a:t>medan</a:t>
            </a:r>
            <a:endParaRPr lang="en-US" dirty="0"/>
          </a:p>
          <a:p>
            <a:r>
              <a:rPr lang="en-US" dirty="0" err="1"/>
              <a:t>Muka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permukaan</a:t>
            </a:r>
            <a:r>
              <a:rPr lang="en-US" dirty="0"/>
              <a:t> </a:t>
            </a:r>
            <a:r>
              <a:rPr lang="en-US" dirty="0" err="1"/>
              <a:t>inti</a:t>
            </a:r>
            <a:r>
              <a:rPr lang="en-US" dirty="0"/>
              <a:t> yang </a:t>
            </a:r>
            <a:r>
              <a:rPr lang="en-US" dirty="0" err="1"/>
              <a:t>berdekatan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celah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/>
              <a:t>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lebar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badan</a:t>
            </a:r>
            <a:r>
              <a:rPr lang="en-US" dirty="0"/>
              <a:t> </a:t>
            </a:r>
            <a:r>
              <a:rPr lang="en-US" dirty="0" err="1"/>
              <a:t>inti</a:t>
            </a:r>
            <a:endParaRPr lang="en-US" dirty="0"/>
          </a:p>
          <a:p>
            <a:r>
              <a:rPr lang="en-US" dirty="0" err="1"/>
              <a:t>Inti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pelat</a:t>
            </a:r>
            <a:r>
              <a:rPr lang="en-US" dirty="0"/>
              <a:t> </a:t>
            </a:r>
            <a:r>
              <a:rPr lang="en-US" dirty="0" err="1"/>
              <a:t>baja</a:t>
            </a:r>
            <a:r>
              <a:rPr lang="en-US" dirty="0"/>
              <a:t> yang </a:t>
            </a:r>
            <a:r>
              <a:rPr lang="en-US" dirty="0" err="1"/>
              <a:t>dipasak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poros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597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Celah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permukaan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muka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AutoShape 2" descr="blob:https://web.whatsapp.com/788caf54-3498-461a-8218-3cb949e86d4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564904"/>
            <a:ext cx="3807774" cy="3708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1321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generator dc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, </a:t>
            </a:r>
            <a:r>
              <a:rPr lang="en-US" dirty="0" err="1"/>
              <a:t>komutator</a:t>
            </a:r>
            <a:r>
              <a:rPr lang="en-US" dirty="0"/>
              <a:t> </a:t>
            </a:r>
            <a:r>
              <a:rPr lang="en-US" dirty="0" err="1"/>
              <a:t>sikat-sikat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medan</a:t>
            </a:r>
            <a:endParaRPr lang="en-US" dirty="0"/>
          </a:p>
          <a:p>
            <a:r>
              <a:rPr lang="en-US" dirty="0" err="1"/>
              <a:t>Komutator</a:t>
            </a:r>
            <a:r>
              <a:rPr lang="en-US" dirty="0"/>
              <a:t>/</a:t>
            </a:r>
            <a:r>
              <a:rPr lang="en-US" dirty="0" err="1"/>
              <a:t>cincin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sejumlah</a:t>
            </a:r>
            <a:r>
              <a:rPr lang="en-US" dirty="0"/>
              <a:t> </a:t>
            </a:r>
            <a:r>
              <a:rPr lang="en-US" dirty="0" err="1"/>
              <a:t>segmen</a:t>
            </a:r>
            <a:r>
              <a:rPr lang="en-US" dirty="0"/>
              <a:t> </a:t>
            </a:r>
            <a:r>
              <a:rPr lang="en-US" dirty="0" err="1"/>
              <a:t>tembaga</a:t>
            </a:r>
            <a:r>
              <a:rPr lang="en-US" dirty="0"/>
              <a:t> yang </a:t>
            </a:r>
            <a:r>
              <a:rPr lang="en-US" dirty="0" err="1"/>
              <a:t>dirakit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silinder</a:t>
            </a:r>
            <a:r>
              <a:rPr lang="en-US" dirty="0"/>
              <a:t> yang </a:t>
            </a:r>
            <a:r>
              <a:rPr lang="en-US" dirty="0" err="1"/>
              <a:t>dipasang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poros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terisolasi</a:t>
            </a:r>
            <a:endParaRPr lang="en-US" dirty="0"/>
          </a:p>
          <a:p>
            <a:endParaRPr lang="en-US" dirty="0"/>
          </a:p>
        </p:txBody>
      </p:sp>
      <p:sp>
        <p:nvSpPr>
          <p:cNvPr id="4" name="AutoShape 2" descr="Kelebihan dan Kekurangan Generator DC &amp; Generator AC | listrikyp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 descr="Kelebihan dan Kekurangan Generator DC &amp; Generator AC | listriky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0" y="3717032"/>
            <a:ext cx="4320482" cy="288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816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Sikat-sikat</a:t>
            </a:r>
            <a:r>
              <a:rPr lang="en-US" dirty="0"/>
              <a:t> yang </a:t>
            </a:r>
            <a:r>
              <a:rPr lang="en-US" dirty="0" err="1"/>
              <a:t>berada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permukaan</a:t>
            </a:r>
            <a:r>
              <a:rPr lang="en-US" dirty="0"/>
              <a:t> </a:t>
            </a:r>
            <a:r>
              <a:rPr lang="en-US" dirty="0" err="1"/>
              <a:t>komutator</a:t>
            </a:r>
            <a:r>
              <a:rPr lang="en-US" dirty="0"/>
              <a:t>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geser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terbuat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karbon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kekerasan</a:t>
            </a:r>
            <a:r>
              <a:rPr lang="en-US" dirty="0"/>
              <a:t> </a:t>
            </a:r>
            <a:r>
              <a:rPr lang="en-US" dirty="0" err="1"/>
              <a:t>tertentu</a:t>
            </a:r>
            <a:endParaRPr lang="en-US" dirty="0"/>
          </a:p>
          <a:p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ditempatkan</a:t>
            </a:r>
            <a:r>
              <a:rPr lang="en-US" dirty="0"/>
              <a:t> di </a:t>
            </a:r>
            <a:r>
              <a:rPr lang="en-US" dirty="0" err="1"/>
              <a:t>sebaliknya</a:t>
            </a:r>
            <a:r>
              <a:rPr lang="en-US" dirty="0"/>
              <a:t> </a:t>
            </a:r>
            <a:r>
              <a:rPr lang="en-US" dirty="0" err="1"/>
              <a:t>inti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. </a:t>
            </a:r>
          </a:p>
          <a:p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dihubungkan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seri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medan</a:t>
            </a:r>
            <a:endParaRPr lang="en-US" dirty="0"/>
          </a:p>
          <a:p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dihubungkan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seri</a:t>
            </a:r>
            <a:r>
              <a:rPr lang="en-US" dirty="0"/>
              <a:t>/</a:t>
            </a:r>
            <a:r>
              <a:rPr lang="en-US" dirty="0" err="1"/>
              <a:t>paralel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. </a:t>
            </a:r>
          </a:p>
          <a:p>
            <a:r>
              <a:rPr lang="en-US" dirty="0" err="1"/>
              <a:t>Umumnya</a:t>
            </a:r>
            <a:r>
              <a:rPr lang="en-US" dirty="0"/>
              <a:t> generator </a:t>
            </a:r>
            <a:r>
              <a:rPr lang="en-US" dirty="0" err="1"/>
              <a:t>dilengkapi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yang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(</a:t>
            </a:r>
            <a:r>
              <a:rPr lang="en-US" dirty="0" err="1"/>
              <a:t>interpole</a:t>
            </a:r>
            <a:r>
              <a:rPr lang="en-US" dirty="0"/>
              <a:t>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komutasi</a:t>
            </a:r>
            <a:r>
              <a:rPr lang="en-US" dirty="0"/>
              <a:t>/</a:t>
            </a:r>
            <a:r>
              <a:rPr lang="en-US" dirty="0" err="1"/>
              <a:t>kutub</a:t>
            </a:r>
            <a:r>
              <a:rPr lang="en-US" dirty="0"/>
              <a:t> bantu yang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memperbaiki</a:t>
            </a:r>
            <a:r>
              <a:rPr lang="en-US" dirty="0"/>
              <a:t> </a:t>
            </a:r>
            <a:r>
              <a:rPr lang="en-US" dirty="0" err="1"/>
              <a:t>komutasi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617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GENERATOR KUMPARAN TUNGGAL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tunggal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diputar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sumbu</a:t>
            </a:r>
            <a:r>
              <a:rPr lang="en-US" dirty="0"/>
              <a:t> 0-0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magnet </a:t>
            </a:r>
            <a:r>
              <a:rPr lang="en-US" dirty="0" err="1"/>
              <a:t>seragam</a:t>
            </a:r>
            <a:r>
              <a:rPr lang="en-US" dirty="0"/>
              <a:t> yang </a:t>
            </a:r>
            <a:r>
              <a:rPr lang="en-US" dirty="0" err="1"/>
              <a:t>dihasilkan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kutub</a:t>
            </a:r>
            <a:endParaRPr lang="en-US" dirty="0"/>
          </a:p>
          <a:p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diputar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magnet, </a:t>
            </a:r>
            <a:r>
              <a:rPr lang="en-US" dirty="0" err="1"/>
              <a:t>banyaknya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 yang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kontinu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diinduksikan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tersebut</a:t>
            </a:r>
            <a:endParaRPr lang="en-US" dirty="0"/>
          </a:p>
          <a:p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induksi</a:t>
            </a:r>
            <a:r>
              <a:rPr lang="en-US" dirty="0"/>
              <a:t> </a:t>
            </a:r>
            <a:r>
              <a:rPr lang="en-US" dirty="0" err="1"/>
              <a:t>bergantung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laju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fluks</a:t>
            </a:r>
            <a:r>
              <a:rPr lang="en-US" dirty="0"/>
              <a:t> yang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arahnya</a:t>
            </a:r>
            <a:r>
              <a:rPr lang="en-US" dirty="0"/>
              <a:t> </a:t>
            </a:r>
            <a:r>
              <a:rPr lang="en-US" dirty="0" err="1"/>
              <a:t>ditentukan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kanan</a:t>
            </a:r>
            <a:r>
              <a:rPr lang="en-US" dirty="0"/>
              <a:t> </a:t>
            </a:r>
            <a:r>
              <a:rPr lang="en-US" dirty="0" err="1"/>
              <a:t>fleming</a:t>
            </a:r>
            <a:r>
              <a:rPr lang="en-US" dirty="0"/>
              <a:t>.</a:t>
            </a:r>
          </a:p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vertikal</a:t>
            </a:r>
            <a:r>
              <a:rPr lang="en-US" dirty="0"/>
              <a:t>, </a:t>
            </a:r>
            <a:r>
              <a:rPr lang="en-US" dirty="0" err="1"/>
              <a:t>medan</a:t>
            </a:r>
            <a:r>
              <a:rPr lang="en-US" dirty="0"/>
              <a:t> magnet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terpotong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fluks</a:t>
            </a:r>
            <a:r>
              <a:rPr lang="en-US" dirty="0"/>
              <a:t> magnet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yang </a:t>
            </a:r>
            <a:r>
              <a:rPr lang="en-US" dirty="0" err="1"/>
              <a:t>dibangkitkan</a:t>
            </a:r>
            <a:r>
              <a:rPr lang="en-US" dirty="0"/>
              <a:t> (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netral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74049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7620000" cy="5924128"/>
          </a:xfrm>
        </p:spPr>
        <p:txBody>
          <a:bodyPr/>
          <a:lstStyle/>
          <a:p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diputar</a:t>
            </a:r>
            <a:r>
              <a:rPr lang="en-US" dirty="0"/>
              <a:t> </a:t>
            </a:r>
            <a:r>
              <a:rPr lang="en-US" dirty="0" err="1"/>
              <a:t>searah</a:t>
            </a:r>
            <a:r>
              <a:rPr lang="en-US" dirty="0"/>
              <a:t> </a:t>
            </a:r>
            <a:r>
              <a:rPr lang="en-US" dirty="0" err="1"/>
              <a:t>jarum</a:t>
            </a:r>
            <a:r>
              <a:rPr lang="en-US" dirty="0"/>
              <a:t> jam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konstan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memotong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induksi</a:t>
            </a:r>
            <a:r>
              <a:rPr lang="en-US" dirty="0"/>
              <a:t> 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dibangkitkan</a:t>
            </a:r>
            <a:r>
              <a:rPr lang="en-US" dirty="0"/>
              <a:t>.</a:t>
            </a:r>
          </a:p>
          <a:p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yang </a:t>
            </a:r>
            <a:r>
              <a:rPr lang="en-US" dirty="0" err="1"/>
              <a:t>dibangkitkan</a:t>
            </a:r>
            <a:r>
              <a:rPr lang="en-US" dirty="0"/>
              <a:t> 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putaran</a:t>
            </a:r>
            <a:r>
              <a:rPr lang="en-US" dirty="0"/>
              <a:t>  (0</a:t>
            </a:r>
            <a:r>
              <a:rPr lang="en-US" baseline="30000" dirty="0"/>
              <a:t>o</a:t>
            </a:r>
            <a:r>
              <a:rPr lang="en-US" dirty="0"/>
              <a:t>, 90</a:t>
            </a:r>
            <a:r>
              <a:rPr lang="en-US" baseline="30000" dirty="0"/>
              <a:t>o</a:t>
            </a:r>
            <a:r>
              <a:rPr lang="en-US" dirty="0"/>
              <a:t>, 180</a:t>
            </a:r>
            <a:r>
              <a:rPr lang="en-US" baseline="30000" dirty="0"/>
              <a:t>o</a:t>
            </a:r>
            <a:r>
              <a:rPr lang="en-US" dirty="0"/>
              <a:t>, 270</a:t>
            </a:r>
            <a:r>
              <a:rPr lang="en-US" baseline="30000" dirty="0"/>
              <a:t>o</a:t>
            </a:r>
            <a:r>
              <a:rPr lang="en-US" dirty="0"/>
              <a:t>, 360</a:t>
            </a:r>
            <a:r>
              <a:rPr lang="en-US" baseline="30000" dirty="0"/>
              <a:t>o</a:t>
            </a:r>
            <a:r>
              <a:rPr lang="en-US" dirty="0"/>
              <a:t>)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kanan</a:t>
            </a:r>
            <a:r>
              <a:rPr lang="en-US" dirty="0"/>
              <a:t> </a:t>
            </a:r>
            <a:r>
              <a:rPr lang="en-US" dirty="0" err="1"/>
              <a:t>fleming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833578"/>
            <a:ext cx="4149032" cy="3644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634070"/>
            <a:ext cx="3042468" cy="1843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833578"/>
            <a:ext cx="3042468" cy="1780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0932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GENERATOR DC SEDERHANA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bolak</a:t>
            </a:r>
            <a:r>
              <a:rPr lang="en-US" dirty="0"/>
              <a:t> </a:t>
            </a:r>
            <a:r>
              <a:rPr lang="en-US" dirty="0" err="1"/>
              <a:t>balik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generator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diubah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searah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cincin</a:t>
            </a:r>
            <a:r>
              <a:rPr lang="en-US" dirty="0"/>
              <a:t> </a:t>
            </a:r>
            <a:r>
              <a:rPr lang="en-US" dirty="0" err="1"/>
              <a:t>belah</a:t>
            </a:r>
            <a:endParaRPr lang="en-US" dirty="0"/>
          </a:p>
          <a:p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ujung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dihubungkan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segment </a:t>
            </a:r>
            <a:r>
              <a:rPr lang="en-US" dirty="0" err="1"/>
              <a:t>cincin</a:t>
            </a:r>
            <a:r>
              <a:rPr lang="en-US" dirty="0"/>
              <a:t> </a:t>
            </a:r>
            <a:r>
              <a:rPr lang="en-US" dirty="0" err="1"/>
              <a:t>belah</a:t>
            </a:r>
            <a:r>
              <a:rPr lang="en-US" dirty="0"/>
              <a:t>.</a:t>
            </a:r>
          </a:p>
          <a:p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diputar</a:t>
            </a:r>
            <a:r>
              <a:rPr lang="en-US" dirty="0"/>
              <a:t> </a:t>
            </a:r>
            <a:r>
              <a:rPr lang="en-US" dirty="0" err="1"/>
              <a:t>searah</a:t>
            </a:r>
            <a:r>
              <a:rPr lang="en-US" dirty="0"/>
              <a:t> </a:t>
            </a:r>
            <a:r>
              <a:rPr lang="en-US" dirty="0" err="1"/>
              <a:t>jarum</a:t>
            </a:r>
            <a:r>
              <a:rPr lang="en-US" dirty="0"/>
              <a:t> jam,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dibangkitkan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b </a:t>
            </a:r>
            <a:r>
              <a:rPr lang="en-US" dirty="0" err="1"/>
              <a:t>ke</a:t>
            </a:r>
            <a:r>
              <a:rPr lang="en-US" dirty="0"/>
              <a:t> a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d </a:t>
            </a:r>
            <a:r>
              <a:rPr lang="en-US" dirty="0" err="1"/>
              <a:t>ke</a:t>
            </a:r>
            <a:r>
              <a:rPr lang="en-US" dirty="0"/>
              <a:t> c</a:t>
            </a:r>
          </a:p>
          <a:p>
            <a:r>
              <a:rPr lang="en-US" dirty="0" err="1"/>
              <a:t>Ggl</a:t>
            </a:r>
            <a:r>
              <a:rPr lang="en-US" dirty="0"/>
              <a:t> yang </a:t>
            </a:r>
            <a:r>
              <a:rPr lang="en-US" dirty="0" err="1"/>
              <a:t>dibangkitkan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mengalir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segmen</a:t>
            </a:r>
            <a:r>
              <a:rPr lang="en-US" dirty="0"/>
              <a:t> e, </a:t>
            </a:r>
            <a:r>
              <a:rPr lang="en-US" dirty="0" err="1"/>
              <a:t>sikat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,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lampu</a:t>
            </a:r>
            <a:r>
              <a:rPr lang="en-US" dirty="0"/>
              <a:t>, </a:t>
            </a:r>
            <a:r>
              <a:rPr lang="en-US" dirty="0" err="1"/>
              <a:t>kedalam</a:t>
            </a:r>
            <a:r>
              <a:rPr lang="en-US" dirty="0"/>
              <a:t> </a:t>
            </a:r>
            <a:r>
              <a:rPr lang="en-US" dirty="0" err="1"/>
              <a:t>sikat</a:t>
            </a:r>
            <a:r>
              <a:rPr lang="en-US" dirty="0"/>
              <a:t>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segmen</a:t>
            </a:r>
            <a:r>
              <a:rPr lang="en-US" dirty="0"/>
              <a:t> f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mengelilingi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(</a:t>
            </a:r>
            <a:r>
              <a:rPr lang="en-US" dirty="0" err="1"/>
              <a:t>lihat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panah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344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7620000" cy="592412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80728"/>
            <a:ext cx="2927226" cy="1995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2"/>
          <a:stretch/>
        </p:blipFill>
        <p:spPr bwMode="auto">
          <a:xfrm>
            <a:off x="4283967" y="980728"/>
            <a:ext cx="2658089" cy="1995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149080"/>
            <a:ext cx="2927226" cy="2063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149080"/>
            <a:ext cx="4105275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9979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JANGKAR KUMPARAN BERGANDA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dihubungkan</a:t>
            </a:r>
            <a:r>
              <a:rPr lang="en-US" dirty="0"/>
              <a:t>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tertutup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081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0F7F9-BD71-4C7E-A6E7-59566D0D0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4664"/>
            <a:ext cx="7620000" cy="5996136"/>
          </a:xfrm>
        </p:spPr>
        <p:txBody>
          <a:bodyPr/>
          <a:lstStyle/>
          <a:p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cincin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16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1 </a:t>
            </a:r>
            <a:r>
              <a:rPr lang="en-US" dirty="0" err="1"/>
              <a:t>lilitan</a:t>
            </a:r>
            <a:r>
              <a:rPr lang="en-US" dirty="0"/>
              <a:t>. </a:t>
            </a:r>
          </a:p>
          <a:p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jalur</a:t>
            </a:r>
            <a:r>
              <a:rPr lang="en-US" dirty="0"/>
              <a:t> </a:t>
            </a:r>
            <a:r>
              <a:rPr lang="en-US" dirty="0" err="1"/>
              <a:t>terpisah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8 </a:t>
            </a:r>
            <a:r>
              <a:rPr lang="en-US" dirty="0" err="1"/>
              <a:t>ke</a:t>
            </a:r>
            <a:r>
              <a:rPr lang="en-US" dirty="0"/>
              <a:t> 1 dan </a:t>
            </a:r>
            <a:r>
              <a:rPr lang="en-US" dirty="0" err="1"/>
              <a:t>kumparan</a:t>
            </a:r>
            <a:r>
              <a:rPr lang="en-US" dirty="0"/>
              <a:t> 9 </a:t>
            </a:r>
            <a:r>
              <a:rPr lang="en-US" dirty="0" err="1"/>
              <a:t>ke</a:t>
            </a:r>
            <a:r>
              <a:rPr lang="en-US" dirty="0"/>
              <a:t> 16</a:t>
            </a:r>
          </a:p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diputar</a:t>
            </a:r>
            <a:r>
              <a:rPr lang="en-US" dirty="0"/>
              <a:t> </a:t>
            </a:r>
            <a:r>
              <a:rPr lang="en-US" dirty="0" err="1"/>
              <a:t>searah</a:t>
            </a:r>
            <a:r>
              <a:rPr lang="en-US" dirty="0"/>
              <a:t> </a:t>
            </a:r>
            <a:r>
              <a:rPr lang="en-US" dirty="0" err="1"/>
              <a:t>jarum</a:t>
            </a:r>
            <a:r>
              <a:rPr lang="en-US" dirty="0"/>
              <a:t> jam,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dibangkitkan</a:t>
            </a:r>
            <a:r>
              <a:rPr lang="en-US" dirty="0"/>
              <a:t> </a:t>
            </a:r>
            <a:r>
              <a:rPr lang="en-US" dirty="0" err="1"/>
              <a:t>menjauhi</a:t>
            </a:r>
            <a:r>
              <a:rPr lang="en-US" dirty="0"/>
              <a:t> </a:t>
            </a:r>
            <a:r>
              <a:rPr lang="en-US" dirty="0" err="1"/>
              <a:t>pembaca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dibawah</a:t>
            </a:r>
            <a:r>
              <a:rPr lang="en-US" dirty="0"/>
              <a:t> </a:t>
            </a:r>
            <a:r>
              <a:rPr lang="en-US" dirty="0" err="1"/>
              <a:t>muka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utara</a:t>
            </a:r>
            <a:r>
              <a:rPr lang="en-US" dirty="0"/>
              <a:t> dan </a:t>
            </a:r>
            <a:r>
              <a:rPr lang="en-US" dirty="0" err="1"/>
              <a:t>menuju</a:t>
            </a:r>
            <a:r>
              <a:rPr lang="en-US" dirty="0"/>
              <a:t> </a:t>
            </a:r>
            <a:r>
              <a:rPr lang="en-US" dirty="0" err="1"/>
              <a:t>pembaca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dibawah</a:t>
            </a:r>
            <a:r>
              <a:rPr lang="en-US" dirty="0"/>
              <a:t> </a:t>
            </a:r>
            <a:r>
              <a:rPr lang="en-US" dirty="0" err="1"/>
              <a:t>muka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selatan</a:t>
            </a:r>
            <a:r>
              <a:rPr lang="en-US" dirty="0"/>
              <a:t>,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mengalir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panah</a:t>
            </a:r>
            <a:endParaRPr lang="en-US" dirty="0"/>
          </a:p>
          <a:p>
            <a:r>
              <a:rPr lang="en-US" dirty="0" err="1"/>
              <a:t>Ggl</a:t>
            </a:r>
            <a:r>
              <a:rPr lang="en-US" dirty="0"/>
              <a:t> yang </a:t>
            </a:r>
            <a:r>
              <a:rPr lang="en-US" dirty="0" err="1"/>
              <a:t>dibangkitkan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jalur</a:t>
            </a:r>
            <a:r>
              <a:rPr lang="en-US" dirty="0"/>
              <a:t>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menambah</a:t>
            </a:r>
            <a:r>
              <a:rPr lang="en-US" dirty="0"/>
              <a:t> (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seri</a:t>
            </a:r>
            <a:r>
              <a:rPr lang="en-US" dirty="0"/>
              <a:t>) dan </a:t>
            </a:r>
            <a:r>
              <a:rPr lang="en-US" dirty="0" err="1"/>
              <a:t>sama</a:t>
            </a:r>
            <a:r>
              <a:rPr lang="en-US" dirty="0"/>
              <a:t> (</a:t>
            </a:r>
            <a:r>
              <a:rPr lang="en-US" dirty="0" err="1"/>
              <a:t>jika</a:t>
            </a:r>
            <a:r>
              <a:rPr lang="en-US" dirty="0"/>
              <a:t> parallel)</a:t>
            </a:r>
          </a:p>
          <a:p>
            <a:r>
              <a:rPr lang="en-US" dirty="0" err="1"/>
              <a:t>Misal</a:t>
            </a:r>
            <a:r>
              <a:rPr lang="en-US" dirty="0"/>
              <a:t> : </a:t>
            </a:r>
            <a:r>
              <a:rPr lang="en-US" dirty="0" err="1"/>
              <a:t>ggl</a:t>
            </a:r>
            <a:r>
              <a:rPr lang="en-US" dirty="0"/>
              <a:t> yang </a:t>
            </a:r>
            <a:r>
              <a:rPr lang="en-US" dirty="0" err="1"/>
              <a:t>dibangkitkan</a:t>
            </a:r>
            <a:r>
              <a:rPr lang="en-US" dirty="0"/>
              <a:t> 5 volt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jalur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jalur</a:t>
            </a:r>
            <a:r>
              <a:rPr lang="en-US" dirty="0"/>
              <a:t> 8-1 </a:t>
            </a:r>
            <a:r>
              <a:rPr lang="en-US" dirty="0" err="1"/>
              <a:t>atau</a:t>
            </a:r>
            <a:r>
              <a:rPr lang="en-US" dirty="0"/>
              <a:t> 9-16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40 volt</a:t>
            </a:r>
          </a:p>
          <a:p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yang </a:t>
            </a:r>
            <a:r>
              <a:rPr lang="en-US" dirty="0" err="1"/>
              <a:t>mengalir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jalur</a:t>
            </a:r>
            <a:r>
              <a:rPr lang="en-US" dirty="0"/>
              <a:t> parallel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jalur</a:t>
            </a:r>
            <a:r>
              <a:rPr lang="en-US" dirty="0"/>
              <a:t> </a:t>
            </a:r>
            <a:r>
              <a:rPr lang="en-US" dirty="0" err="1"/>
              <a:t>seri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kaidah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 </a:t>
            </a:r>
            <a:r>
              <a:rPr lang="en-US" dirty="0" err="1"/>
              <a:t>arus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109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26CA8-0F18-4894-AE62-EF2A4061B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METODE PENGUATAN MEDAN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3674CC-DBFB-49B8-8186-1AB4A60753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Generator </a:t>
            </a:r>
            <a:r>
              <a:rPr lang="en-US" dirty="0" err="1"/>
              <a:t>dieksitasi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baterai</a:t>
            </a:r>
            <a:r>
              <a:rPr lang="en-US" dirty="0"/>
              <a:t>/</a:t>
            </a:r>
            <a:r>
              <a:rPr lang="en-US" dirty="0" err="1"/>
              <a:t>sumber</a:t>
            </a:r>
            <a:r>
              <a:rPr lang="en-US" dirty="0"/>
              <a:t> dc </a:t>
            </a:r>
            <a:r>
              <a:rPr lang="en-US" dirty="0" err="1"/>
              <a:t>terpisah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generator </a:t>
            </a:r>
            <a:r>
              <a:rPr lang="en-US" dirty="0" err="1"/>
              <a:t>eksitasi</a:t>
            </a:r>
            <a:r>
              <a:rPr lang="en-US" dirty="0"/>
              <a:t> </a:t>
            </a:r>
            <a:r>
              <a:rPr lang="en-US" dirty="0" err="1"/>
              <a:t>terpisah</a:t>
            </a:r>
            <a:endParaRPr lang="en-US" dirty="0"/>
          </a:p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generator </a:t>
            </a:r>
            <a:r>
              <a:rPr lang="en-US" dirty="0" err="1"/>
              <a:t>dieksitasi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dihubungkan</a:t>
            </a:r>
            <a:r>
              <a:rPr lang="en-US" dirty="0"/>
              <a:t> parallel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generator shunt</a:t>
            </a:r>
          </a:p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dihubungkan</a:t>
            </a:r>
            <a:r>
              <a:rPr lang="en-US" dirty="0"/>
              <a:t> </a:t>
            </a:r>
            <a:r>
              <a:rPr lang="en-US" dirty="0" err="1"/>
              <a:t>seri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generator </a:t>
            </a:r>
            <a:r>
              <a:rPr lang="en-US" dirty="0" err="1"/>
              <a:t>seri</a:t>
            </a:r>
            <a:endParaRPr lang="en-US" dirty="0"/>
          </a:p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seri</a:t>
            </a:r>
            <a:r>
              <a:rPr lang="en-US" dirty="0"/>
              <a:t> dan </a:t>
            </a:r>
            <a:r>
              <a:rPr lang="en-US" dirty="0" err="1"/>
              <a:t>medan</a:t>
            </a:r>
            <a:r>
              <a:rPr lang="en-US" dirty="0"/>
              <a:t> shunt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generator </a:t>
            </a:r>
            <a:r>
              <a:rPr lang="en-US" dirty="0" err="1"/>
              <a:t>kompon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869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PT - GENERATOR PowerPoint Presentation, free download - ID:2321944">
            <a:extLst>
              <a:ext uri="{FF2B5EF4-FFF2-40B4-BE49-F238E27FC236}">
                <a16:creationId xmlns:a16="http://schemas.microsoft.com/office/drawing/2014/main" id="{64A67F22-AC6E-4A2E-B578-3B3203489C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1" t="18122" r="14036"/>
          <a:stretch/>
        </p:blipFill>
        <p:spPr bwMode="auto">
          <a:xfrm>
            <a:off x="309852" y="2836866"/>
            <a:ext cx="3960440" cy="378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Zulfa Anang Fauzi | GENERATOR ARUS SEARAH">
            <a:extLst>
              <a:ext uri="{FF2B5EF4-FFF2-40B4-BE49-F238E27FC236}">
                <a16:creationId xmlns:a16="http://schemas.microsoft.com/office/drawing/2014/main" id="{92D89847-AC45-4065-997D-4F8AAA781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150896"/>
            <a:ext cx="3762379" cy="160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Jenis-jenis dan karakteristik generator DC (arus searah) | desain sistem  kontrol">
            <a:extLst>
              <a:ext uri="{FF2B5EF4-FFF2-40B4-BE49-F238E27FC236}">
                <a16:creationId xmlns:a16="http://schemas.microsoft.com/office/drawing/2014/main" id="{1E5DEAE3-A53B-406A-9989-56300C4C186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7" r="4430" b="37653"/>
          <a:stretch/>
        </p:blipFill>
        <p:spPr bwMode="auto">
          <a:xfrm>
            <a:off x="4572000" y="5010056"/>
            <a:ext cx="3762379" cy="160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hare: Generator DC">
            <a:extLst>
              <a:ext uri="{FF2B5EF4-FFF2-40B4-BE49-F238E27FC236}">
                <a16:creationId xmlns:a16="http://schemas.microsoft.com/office/drawing/2014/main" id="{47104E87-B670-47D6-8076-F229494323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25" b="16213"/>
          <a:stretch/>
        </p:blipFill>
        <p:spPr bwMode="auto">
          <a:xfrm>
            <a:off x="2583312" y="597634"/>
            <a:ext cx="4066716" cy="160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5655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1E367-010D-4380-A206-93337192C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PERSAMAAN TEGANGAN GENERATOR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458FC0-C09C-4F9E-AB63-94356E751F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𝑣𝑜𝑙𝑡</m:t>
                    </m:r>
                  </m:oMath>
                </a14:m>
                <a:endParaRPr lang="en-US" dirty="0"/>
              </a:p>
              <a:p>
                <a:r>
                  <a:rPr lang="en-US" dirty="0" err="1"/>
                  <a:t>Dimana</a:t>
                </a:r>
                <a:r>
                  <a:rPr lang="en-US" dirty="0"/>
                  <a:t> :</a:t>
                </a:r>
              </a:p>
              <a:p>
                <a:pPr lvl="1"/>
                <a:r>
                  <a:rPr lang="en-US" dirty="0"/>
                  <a:t>P= </a:t>
                </a:r>
                <a:r>
                  <a:rPr lang="en-US" dirty="0" err="1"/>
                  <a:t>jumlah</a:t>
                </a:r>
                <a:r>
                  <a:rPr lang="en-US" dirty="0"/>
                  <a:t> </a:t>
                </a:r>
                <a:r>
                  <a:rPr lang="en-US" dirty="0" err="1"/>
                  <a:t>kutub</a:t>
                </a:r>
                <a:endParaRPr lang="en-US" dirty="0"/>
              </a:p>
              <a:p>
                <a:pPr lvl="1"/>
                <a:r>
                  <a:rPr lang="en-US" dirty="0"/>
                  <a:t>Z= total </a:t>
                </a:r>
                <a:r>
                  <a:rPr lang="en-US" dirty="0" err="1"/>
                  <a:t>konduktor</a:t>
                </a:r>
                <a:r>
                  <a:rPr lang="en-US" dirty="0"/>
                  <a:t> pada </a:t>
                </a:r>
                <a:r>
                  <a:rPr lang="en-US" dirty="0" err="1"/>
                  <a:t>jangkar</a:t>
                </a:r>
                <a:endParaRPr lang="en-US" dirty="0"/>
              </a:p>
              <a:p>
                <a:pPr lvl="1"/>
                <a:r>
                  <a:rPr lang="en-US" dirty="0"/>
                  <a:t>Φ = </a:t>
                </a:r>
                <a:r>
                  <a:rPr lang="en-US" dirty="0" err="1"/>
                  <a:t>fluks</a:t>
                </a:r>
                <a:r>
                  <a:rPr lang="en-US" dirty="0"/>
                  <a:t> </a:t>
                </a:r>
                <a:r>
                  <a:rPr lang="en-US" dirty="0" err="1"/>
                  <a:t>tiap</a:t>
                </a:r>
                <a:r>
                  <a:rPr lang="en-US" dirty="0"/>
                  <a:t> </a:t>
                </a:r>
                <a:r>
                  <a:rPr lang="en-US" dirty="0" err="1"/>
                  <a:t>kutub</a:t>
                </a:r>
                <a:r>
                  <a:rPr lang="en-US" dirty="0"/>
                  <a:t> (weber)</a:t>
                </a:r>
              </a:p>
              <a:p>
                <a:pPr lvl="1"/>
                <a:r>
                  <a:rPr lang="en-US" dirty="0"/>
                  <a:t>n = </a:t>
                </a:r>
                <a:r>
                  <a:rPr lang="en-US" dirty="0" err="1"/>
                  <a:t>kecepatan</a:t>
                </a:r>
                <a:r>
                  <a:rPr lang="en-US" dirty="0"/>
                  <a:t> </a:t>
                </a:r>
                <a:r>
                  <a:rPr lang="en-US" dirty="0" err="1"/>
                  <a:t>putar</a:t>
                </a:r>
                <a:r>
                  <a:rPr lang="en-US" dirty="0"/>
                  <a:t> </a:t>
                </a:r>
                <a:r>
                  <a:rPr lang="en-US" dirty="0" err="1"/>
                  <a:t>jangkar</a:t>
                </a:r>
                <a:r>
                  <a:rPr lang="en-US" dirty="0"/>
                  <a:t> </a:t>
                </a:r>
                <a:r>
                  <a:rPr lang="en-US" dirty="0" err="1"/>
                  <a:t>tiap</a:t>
                </a:r>
                <a:r>
                  <a:rPr lang="en-US" dirty="0"/>
                  <a:t> </a:t>
                </a:r>
                <a:r>
                  <a:rPr lang="en-US" dirty="0" err="1"/>
                  <a:t>menit</a:t>
                </a:r>
                <a:endParaRPr lang="en-US" dirty="0"/>
              </a:p>
              <a:p>
                <a:pPr lvl="1"/>
                <a:r>
                  <a:rPr lang="en-US" dirty="0"/>
                  <a:t>b = </a:t>
                </a:r>
                <a:r>
                  <a:rPr lang="en-US" dirty="0" err="1"/>
                  <a:t>jumlah</a:t>
                </a:r>
                <a:r>
                  <a:rPr lang="en-US" dirty="0"/>
                  <a:t> </a:t>
                </a:r>
                <a:r>
                  <a:rPr lang="en-US" dirty="0" err="1"/>
                  <a:t>jalur</a:t>
                </a:r>
                <a:r>
                  <a:rPr lang="en-US" dirty="0"/>
                  <a:t> parallel </a:t>
                </a:r>
                <a:r>
                  <a:rPr lang="en-US" dirty="0" err="1"/>
                  <a:t>melalui</a:t>
                </a:r>
                <a:r>
                  <a:rPr lang="en-US" dirty="0"/>
                  <a:t> </a:t>
                </a:r>
                <a:r>
                  <a:rPr lang="en-US" dirty="0" err="1"/>
                  <a:t>jangkar</a:t>
                </a:r>
                <a:endParaRPr lang="en-US" dirty="0"/>
              </a:p>
              <a:p>
                <a:pPr marL="411480" lvl="1" indent="0">
                  <a:buNone/>
                </a:pPr>
                <a:endParaRPr lang="en-US" dirty="0"/>
              </a:p>
              <a:p>
                <a:pPr marL="411480" lvl="1" indent="0">
                  <a:buNone/>
                </a:pPr>
                <a:r>
                  <a:rPr lang="en-US" dirty="0" err="1"/>
                  <a:t>Untuk</a:t>
                </a:r>
                <a:r>
                  <a:rPr lang="en-US" dirty="0"/>
                  <a:t> generator </a:t>
                </a:r>
                <a:r>
                  <a:rPr lang="en-US" dirty="0" err="1"/>
                  <a:t>tertentu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p, Z, b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konstan</a:t>
                </a:r>
                <a:r>
                  <a:rPr lang="en-US" dirty="0"/>
                  <a:t> </a:t>
                </a:r>
                <a:r>
                  <a:rPr lang="en-US" dirty="0" err="1"/>
                  <a:t>sehingga</a:t>
                </a:r>
                <a:endParaRPr lang="en-US" dirty="0"/>
              </a:p>
              <a:p>
                <a:pPr marL="411480" lvl="1" indent="0">
                  <a:buNone/>
                </a:pPr>
                <a:endParaRPr lang="en-US" dirty="0"/>
              </a:p>
              <a:p>
                <a:pPr marL="41148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∅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458FC0-C09C-4F9E-AB63-94356E751F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7499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0B3AA-AE5B-4D75-8B17-E9A092F4F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soal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1758CE-C578-4479-9047-4AD00B56E28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Jika generator </a:t>
                </a:r>
                <a:r>
                  <a:rPr lang="en-US" dirty="0" err="1"/>
                  <a:t>dihidupkan</a:t>
                </a:r>
                <a:r>
                  <a:rPr lang="en-US" dirty="0"/>
                  <a:t> pada 1200 rpm, </a:t>
                </a:r>
                <a:r>
                  <a:rPr lang="en-US" dirty="0" err="1"/>
                  <a:t>ggl</a:t>
                </a:r>
                <a:r>
                  <a:rPr lang="en-US" dirty="0"/>
                  <a:t> yang </a:t>
                </a:r>
                <a:r>
                  <a:rPr lang="en-US" dirty="0" err="1"/>
                  <a:t>dibangkitkan</a:t>
                </a:r>
                <a:r>
                  <a:rPr lang="en-US" dirty="0"/>
                  <a:t> </a:t>
                </a:r>
                <a:r>
                  <a:rPr lang="en-US" dirty="0" err="1"/>
                  <a:t>sebesar</a:t>
                </a:r>
                <a:r>
                  <a:rPr lang="en-US" dirty="0"/>
                  <a:t> 125 volt. </a:t>
                </a:r>
                <a:r>
                  <a:rPr lang="en-US" dirty="0" err="1"/>
                  <a:t>Berapakah</a:t>
                </a:r>
                <a:r>
                  <a:rPr lang="en-US" dirty="0"/>
                  <a:t> </a:t>
                </a:r>
                <a:r>
                  <a:rPr lang="en-US" dirty="0" err="1"/>
                  <a:t>ggl</a:t>
                </a:r>
                <a:r>
                  <a:rPr lang="en-US" dirty="0"/>
                  <a:t> yang </a:t>
                </a:r>
                <a:r>
                  <a:rPr lang="en-US" dirty="0" err="1"/>
                  <a:t>dibangkitkan</a:t>
                </a:r>
                <a:r>
                  <a:rPr lang="en-US" dirty="0"/>
                  <a:t> </a:t>
                </a:r>
                <a:r>
                  <a:rPr lang="en-US" dirty="0" err="1"/>
                  <a:t>jika</a:t>
                </a:r>
                <a:endParaRPr lang="en-US" dirty="0"/>
              </a:p>
              <a:p>
                <a:pPr lvl="1"/>
                <a:r>
                  <a:rPr lang="en-US" dirty="0"/>
                  <a:t>a. </a:t>
                </a:r>
                <a:r>
                  <a:rPr lang="en-US" dirty="0" err="1"/>
                  <a:t>fluks</a:t>
                </a:r>
                <a:r>
                  <a:rPr lang="en-US" dirty="0"/>
                  <a:t> </a:t>
                </a:r>
                <a:r>
                  <a:rPr lang="en-US" dirty="0" err="1"/>
                  <a:t>medan</a:t>
                </a:r>
                <a:r>
                  <a:rPr lang="en-US" dirty="0"/>
                  <a:t> </a:t>
                </a:r>
                <a:r>
                  <a:rPr lang="en-US" dirty="0" err="1"/>
                  <a:t>berkurang</a:t>
                </a:r>
                <a:r>
                  <a:rPr lang="en-US" dirty="0"/>
                  <a:t> 10%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kecepatan</a:t>
                </a:r>
                <a:r>
                  <a:rPr lang="en-US" dirty="0"/>
                  <a:t> </a:t>
                </a:r>
                <a:r>
                  <a:rPr lang="en-US" dirty="0" err="1"/>
                  <a:t>tetap</a:t>
                </a:r>
                <a:endParaRPr lang="en-US" dirty="0"/>
              </a:p>
              <a:p>
                <a:pPr lvl="1"/>
                <a:r>
                  <a:rPr lang="en-US" dirty="0"/>
                  <a:t>b. </a:t>
                </a:r>
                <a:r>
                  <a:rPr lang="en-US" dirty="0" err="1"/>
                  <a:t>kecepatan</a:t>
                </a:r>
                <a:r>
                  <a:rPr lang="en-US" dirty="0"/>
                  <a:t> </a:t>
                </a:r>
                <a:r>
                  <a:rPr lang="en-US" dirty="0" err="1"/>
                  <a:t>berkurang</a:t>
                </a:r>
                <a:r>
                  <a:rPr lang="en-US" dirty="0"/>
                  <a:t> </a:t>
                </a:r>
                <a:r>
                  <a:rPr lang="en-US" dirty="0" err="1"/>
                  <a:t>menjadi</a:t>
                </a:r>
                <a:r>
                  <a:rPr lang="en-US" dirty="0"/>
                  <a:t> 1100 rpm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fluks</a:t>
                </a:r>
                <a:r>
                  <a:rPr lang="en-US" dirty="0"/>
                  <a:t> </a:t>
                </a:r>
                <a:r>
                  <a:rPr lang="en-US" dirty="0" err="1"/>
                  <a:t>tetap</a:t>
                </a:r>
                <a:endParaRPr lang="en-US" dirty="0"/>
              </a:p>
              <a:p>
                <a:r>
                  <a:rPr lang="en-US" dirty="0"/>
                  <a:t>Jawab </a:t>
                </a:r>
              </a:p>
              <a:p>
                <a:pPr lvl="1"/>
                <a:r>
                  <a:rPr lang="en-US" dirty="0"/>
                  <a:t>a.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=125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0.9=112.5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𝑣𝑜𝑙𝑡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  →   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125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1100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→114,6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𝑣𝑜𝑙𝑡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1758CE-C578-4479-9047-4AD00B56E2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7477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EBFF3-48C6-4CAE-85F1-EAA8D5979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80A4792-5B0E-474D-85E4-7A940D2AE54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Pada </a:t>
                </a:r>
                <a:r>
                  <a:rPr lang="en-US" dirty="0" err="1"/>
                  <a:t>keadaan</a:t>
                </a:r>
                <a:r>
                  <a:rPr lang="en-US" dirty="0"/>
                  <a:t> </a:t>
                </a:r>
                <a:r>
                  <a:rPr lang="en-US" dirty="0" err="1"/>
                  <a:t>tanpa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terminal </a:t>
                </a:r>
                <a:r>
                  <a:rPr lang="en-US" dirty="0" err="1"/>
                  <a:t>sama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ggl</a:t>
                </a:r>
                <a:r>
                  <a:rPr lang="en-US" dirty="0"/>
                  <a:t> yang </a:t>
                </a:r>
                <a:r>
                  <a:rPr lang="en-US" dirty="0" err="1"/>
                  <a:t>dibangkitkan</a:t>
                </a:r>
                <a:r>
                  <a:rPr lang="en-US" dirty="0"/>
                  <a:t> </a:t>
                </a:r>
                <a:r>
                  <a:rPr lang="en-US" dirty="0" err="1"/>
                  <a:t>karena</a:t>
                </a:r>
                <a:r>
                  <a:rPr lang="en-US" dirty="0"/>
                  <a:t> </a:t>
                </a:r>
                <a:r>
                  <a:rPr lang="en-US" dirty="0" err="1"/>
                  <a:t>tidak</a:t>
                </a:r>
                <a:r>
                  <a:rPr lang="en-US" dirty="0"/>
                  <a:t> </a:t>
                </a:r>
                <a:r>
                  <a:rPr lang="en-US" dirty="0" err="1"/>
                  <a:t>ada</a:t>
                </a:r>
                <a:r>
                  <a:rPr lang="en-US" dirty="0"/>
                  <a:t> </a:t>
                </a:r>
                <a:r>
                  <a:rPr lang="en-US" dirty="0" err="1"/>
                  <a:t>penurunan</a:t>
                </a:r>
                <a:r>
                  <a:rPr lang="en-US" dirty="0"/>
                  <a:t> IR pada </a:t>
                </a:r>
                <a:r>
                  <a:rPr lang="en-US" dirty="0" err="1"/>
                  <a:t>rangkaian</a:t>
                </a:r>
                <a:r>
                  <a:rPr lang="en-US" dirty="0"/>
                  <a:t> </a:t>
                </a:r>
                <a:r>
                  <a:rPr lang="en-US" dirty="0" err="1"/>
                  <a:t>jangkar</a:t>
                </a:r>
                <a:endParaRPr lang="en-US" dirty="0"/>
              </a:p>
              <a:p>
                <a:r>
                  <a:rPr lang="en-US" dirty="0" err="1"/>
                  <a:t>Tetapi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</a:t>
                </a:r>
                <a:r>
                  <a:rPr lang="en-US" dirty="0" err="1"/>
                  <a:t>mengalir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</a:t>
                </a:r>
                <a:r>
                  <a:rPr lang="en-US" dirty="0" err="1"/>
                  <a:t>jangkar</a:t>
                </a:r>
                <a:r>
                  <a:rPr lang="en-US" dirty="0"/>
                  <a:t> yang </a:t>
                </a:r>
                <a:r>
                  <a:rPr lang="en-US" dirty="0" err="1"/>
                  <a:t>mengakibatkan</a:t>
                </a:r>
                <a:r>
                  <a:rPr lang="en-US" dirty="0"/>
                  <a:t> </a:t>
                </a:r>
                <a:r>
                  <a:rPr lang="en-US" dirty="0" err="1"/>
                  <a:t>penurunan</a:t>
                </a:r>
                <a:r>
                  <a:rPr lang="en-US" dirty="0"/>
                  <a:t> IR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US" dirty="0"/>
                  <a:t>   </a:t>
                </a:r>
                <a:r>
                  <a:rPr lang="en-US" dirty="0" err="1"/>
                  <a:t>ekuivalen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 err="1"/>
                  <a:t>Dimana</a:t>
                </a:r>
                <a:r>
                  <a:rPr lang="en-US" dirty="0"/>
                  <a:t> 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terminal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US" dirty="0"/>
                  <a:t> =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jangkar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US" dirty="0"/>
                  <a:t> = </a:t>
                </a:r>
                <a:r>
                  <a:rPr lang="en-US" dirty="0" err="1"/>
                  <a:t>tahanan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</a:t>
                </a:r>
                <a:r>
                  <a:rPr lang="en-US" dirty="0" err="1"/>
                  <a:t>jangkar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80A4792-5B0E-474D-85E4-7A940D2AE5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889" r="-16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52E80265-7335-4C84-BC01-89BCD9E08C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1" y="4448550"/>
            <a:ext cx="2160240" cy="193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958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557CA-3B97-4C6D-B35F-9A4F29C11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KURVA PEMAGNETAN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74470-AF6F-4AE9-97D2-BD903404A7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pada:</a:t>
            </a:r>
          </a:p>
          <a:p>
            <a:pPr lvl="1"/>
            <a:r>
              <a:rPr lang="en-US" dirty="0" err="1"/>
              <a:t>Ggl</a:t>
            </a:r>
            <a:r>
              <a:rPr lang="en-US" dirty="0"/>
              <a:t> yang </a:t>
            </a:r>
            <a:r>
              <a:rPr lang="en-US" dirty="0" err="1"/>
              <a:t>dibangkitkan</a:t>
            </a:r>
            <a:r>
              <a:rPr lang="en-US" dirty="0"/>
              <a:t> </a:t>
            </a:r>
            <a:r>
              <a:rPr lang="en-US" dirty="0" err="1"/>
              <a:t>berbanding</a:t>
            </a:r>
            <a:r>
              <a:rPr lang="en-US" dirty="0"/>
              <a:t> </a:t>
            </a:r>
            <a:r>
              <a:rPr lang="en-US" dirty="0" err="1"/>
              <a:t>lurus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fluks</a:t>
            </a:r>
            <a:r>
              <a:rPr lang="en-US" dirty="0"/>
              <a:t> dan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putaran</a:t>
            </a:r>
            <a:r>
              <a:rPr lang="en-US" dirty="0"/>
              <a:t> generator</a:t>
            </a:r>
          </a:p>
          <a:p>
            <a:pPr lvl="1"/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konstan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bergantung</a:t>
            </a:r>
            <a:r>
              <a:rPr lang="en-US" dirty="0"/>
              <a:t> pada </a:t>
            </a:r>
            <a:r>
              <a:rPr lang="en-US" dirty="0" err="1"/>
              <a:t>fluks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kutub</a:t>
            </a:r>
            <a:endParaRPr lang="en-US" dirty="0"/>
          </a:p>
          <a:p>
            <a:pPr lvl="1"/>
            <a:r>
              <a:rPr lang="en-US" dirty="0"/>
              <a:t>Karena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fluks</a:t>
            </a:r>
            <a:r>
              <a:rPr lang="en-US" dirty="0"/>
              <a:t> </a:t>
            </a:r>
            <a:r>
              <a:rPr lang="en-US" dirty="0" err="1"/>
              <a:t>bergantung</a:t>
            </a:r>
            <a:r>
              <a:rPr lang="en-US" dirty="0"/>
              <a:t> pada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medan</a:t>
            </a:r>
            <a:endParaRPr lang="en-US" dirty="0"/>
          </a:p>
          <a:p>
            <a:pPr lvl="1"/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kenyataan</a:t>
            </a:r>
            <a:r>
              <a:rPr lang="en-US" dirty="0"/>
              <a:t>, </a:t>
            </a:r>
            <a:r>
              <a:rPr lang="en-US" dirty="0" err="1"/>
              <a:t>fluks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selamanya</a:t>
            </a:r>
            <a:r>
              <a:rPr lang="en-US" dirty="0"/>
              <a:t> </a:t>
            </a:r>
            <a:r>
              <a:rPr lang="en-US" dirty="0" err="1"/>
              <a:t>berbanding</a:t>
            </a:r>
            <a:r>
              <a:rPr lang="en-US" dirty="0"/>
              <a:t> </a:t>
            </a:r>
            <a:r>
              <a:rPr lang="en-US" dirty="0" err="1"/>
              <a:t>lurus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magnetic generator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jenuh</a:t>
            </a:r>
            <a:r>
              <a:rPr lang="en-US" dirty="0"/>
              <a:t> 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870902-265C-4741-8ABA-03C7CC4669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740" y="4866127"/>
            <a:ext cx="1684300" cy="163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3959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EA984-495D-4693-BCD8-C83AF0DA9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KOMUTASI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EFAA9-E9F4-4F93-801B-A1C7D7AC3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Proses </a:t>
            </a:r>
            <a:r>
              <a:rPr lang="en-US" dirty="0" err="1"/>
              <a:t>pembalikan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segmen</a:t>
            </a:r>
            <a:r>
              <a:rPr lang="en-US" dirty="0"/>
              <a:t> </a:t>
            </a:r>
            <a:r>
              <a:rPr lang="en-US" dirty="0" err="1"/>
              <a:t>komutator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dihubungkan</a:t>
            </a:r>
            <a:r>
              <a:rPr lang="en-US" dirty="0"/>
              <a:t> </a:t>
            </a:r>
            <a:r>
              <a:rPr lang="en-US" dirty="0" err="1"/>
              <a:t>lewat</a:t>
            </a:r>
            <a:r>
              <a:rPr lang="en-US" dirty="0"/>
              <a:t>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sikat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komutasi</a:t>
            </a:r>
            <a:endParaRPr lang="en-US" dirty="0"/>
          </a:p>
          <a:p>
            <a:r>
              <a:rPr lang="en-US" dirty="0"/>
              <a:t>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/ </a:t>
            </a:r>
            <a:r>
              <a:rPr lang="en-US" dirty="0" err="1"/>
              <a:t>menghilangkan</a:t>
            </a:r>
            <a:r>
              <a:rPr lang="en-US" dirty="0"/>
              <a:t> </a:t>
            </a:r>
            <a:r>
              <a:rPr lang="en-US" dirty="0" err="1"/>
              <a:t>efek</a:t>
            </a:r>
            <a:r>
              <a:rPr lang="en-US" dirty="0"/>
              <a:t> </a:t>
            </a:r>
            <a:r>
              <a:rPr lang="en-US" dirty="0" err="1"/>
              <a:t>bunga</a:t>
            </a:r>
            <a:r>
              <a:rPr lang="en-US" dirty="0"/>
              <a:t> </a:t>
            </a:r>
            <a:r>
              <a:rPr lang="en-US" dirty="0" err="1"/>
              <a:t>api</a:t>
            </a:r>
            <a:endParaRPr lang="en-US" dirty="0"/>
          </a:p>
          <a:p>
            <a:r>
              <a:rPr lang="en-US" dirty="0" err="1"/>
              <a:t>Dikarenakan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dikelilingi</a:t>
            </a:r>
            <a:r>
              <a:rPr lang="en-US" dirty="0"/>
              <a:t> oleh </a:t>
            </a:r>
            <a:r>
              <a:rPr lang="en-US" dirty="0" err="1"/>
              <a:t>besi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induktansi</a:t>
            </a:r>
            <a:r>
              <a:rPr lang="en-US" dirty="0"/>
              <a:t> yang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induktansi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besar</a:t>
            </a:r>
            <a:endParaRPr lang="en-US" dirty="0"/>
          </a:p>
          <a:p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dinetralkan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memasang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bantu (interpole) pada generator</a:t>
            </a:r>
          </a:p>
          <a:p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1429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64B15-6E5E-4895-A879-238BD44FB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GENERATOR EKSITASI TERPISAH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7B77BA-3111-4109-A0C5-0588AF3E3D1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Adalah generator yang </a:t>
                </a:r>
                <a:r>
                  <a:rPr lang="en-US" dirty="0" err="1"/>
                  <a:t>eksitasi</a:t>
                </a:r>
                <a:r>
                  <a:rPr lang="en-US" dirty="0"/>
                  <a:t> </a:t>
                </a:r>
                <a:r>
                  <a:rPr lang="en-US" dirty="0" err="1"/>
                  <a:t>medanya</a:t>
                </a:r>
                <a:r>
                  <a:rPr lang="en-US" dirty="0"/>
                  <a:t> </a:t>
                </a:r>
                <a:r>
                  <a:rPr lang="en-US" dirty="0" err="1"/>
                  <a:t>dicatu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sumber</a:t>
                </a:r>
                <a:r>
                  <a:rPr lang="en-US" dirty="0"/>
                  <a:t> dc yang </a:t>
                </a:r>
                <a:r>
                  <a:rPr lang="en-US" dirty="0" err="1"/>
                  <a:t>berdiri</a:t>
                </a:r>
                <a:r>
                  <a:rPr lang="en-US" dirty="0"/>
                  <a:t> </a:t>
                </a:r>
                <a:r>
                  <a:rPr lang="en-US" dirty="0" err="1"/>
                  <a:t>sendiri</a:t>
                </a:r>
                <a:r>
                  <a:rPr lang="en-US" dirty="0"/>
                  <a:t> (battery, </a:t>
                </a:r>
                <a:r>
                  <a:rPr lang="en-US" dirty="0" err="1"/>
                  <a:t>accu</a:t>
                </a:r>
                <a:r>
                  <a:rPr lang="en-US" dirty="0"/>
                  <a:t>, </a:t>
                </a:r>
                <a:r>
                  <a:rPr lang="en-US" dirty="0" err="1"/>
                  <a:t>dll</a:t>
                </a:r>
                <a:r>
                  <a:rPr lang="en-US" dirty="0"/>
                  <a:t>)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dirty="0">
                            <a:latin typeface="+mj-lt"/>
                          </a:rPr>
                          <m:t>-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7B77BA-3111-4109-A0C5-0588AF3E3D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889" r="-1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10" descr="Share: Generator DC">
            <a:extLst>
              <a:ext uri="{FF2B5EF4-FFF2-40B4-BE49-F238E27FC236}">
                <a16:creationId xmlns:a16="http://schemas.microsoft.com/office/drawing/2014/main" id="{D5EACE24-E878-4FE3-A864-E698368EA7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25" b="16213"/>
          <a:stretch/>
        </p:blipFill>
        <p:spPr bwMode="auto">
          <a:xfrm>
            <a:off x="1763687" y="4008916"/>
            <a:ext cx="5638427" cy="2228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831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1BCDD-77D8-4D4B-B0DE-9E19EC204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GENERATOR SERI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1152D-4819-4DB5-A685-8480FFAB6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Adalah</a:t>
            </a:r>
            <a:r>
              <a:rPr lang="en-US" dirty="0"/>
              <a:t> generator </a:t>
            </a:r>
            <a:r>
              <a:rPr lang="en-US" dirty="0" err="1"/>
              <a:t>eksitasi-sendiri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,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dan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semuanya</a:t>
            </a:r>
            <a:r>
              <a:rPr lang="en-US" dirty="0"/>
              <a:t> </a:t>
            </a:r>
            <a:r>
              <a:rPr lang="en-US" dirty="0" err="1"/>
              <a:t>dihubungkan</a:t>
            </a:r>
            <a:r>
              <a:rPr lang="en-US" dirty="0"/>
              <a:t> </a:t>
            </a:r>
            <a:r>
              <a:rPr lang="en-US" dirty="0" err="1"/>
              <a:t>seri</a:t>
            </a:r>
            <a:endParaRPr lang="en-US" dirty="0"/>
          </a:p>
          <a:p>
            <a:endParaRPr lang="en-US" dirty="0"/>
          </a:p>
        </p:txBody>
      </p:sp>
      <p:pic>
        <p:nvPicPr>
          <p:cNvPr id="2050" name="Picture 2" descr="Jenis-jenis dan karakteristik generator DC (arus searah) | desain sistem  kontrol">
            <a:extLst>
              <a:ext uri="{FF2B5EF4-FFF2-40B4-BE49-F238E27FC236}">
                <a16:creationId xmlns:a16="http://schemas.microsoft.com/office/drawing/2014/main" id="{48A07406-7469-47DC-A885-F9F434E49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996952"/>
            <a:ext cx="4804467" cy="2604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876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A3DED-8167-42A4-B1F2-FEE958CA7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GENERATOR SHUNT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F6D6C-513A-49A4-B58C-3DED516F9D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Adalah</a:t>
            </a:r>
            <a:r>
              <a:rPr lang="en-US" dirty="0"/>
              <a:t> generator </a:t>
            </a:r>
            <a:r>
              <a:rPr lang="en-US" dirty="0" err="1"/>
              <a:t>eksitasi-sendiri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,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dan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semuanya</a:t>
            </a:r>
            <a:r>
              <a:rPr lang="en-US" dirty="0"/>
              <a:t> </a:t>
            </a:r>
            <a:r>
              <a:rPr lang="en-US" dirty="0" err="1"/>
              <a:t>dihubungkan</a:t>
            </a:r>
            <a:r>
              <a:rPr lang="en-US" dirty="0"/>
              <a:t> </a:t>
            </a:r>
            <a:r>
              <a:rPr lang="en-US" dirty="0" err="1"/>
              <a:t>paralel</a:t>
            </a:r>
            <a:endParaRPr lang="en-US" dirty="0"/>
          </a:p>
          <a:p>
            <a:endParaRPr lang="en-US" dirty="0"/>
          </a:p>
        </p:txBody>
      </p:sp>
      <p:pic>
        <p:nvPicPr>
          <p:cNvPr id="4098" name="Picture 2" descr="Jenis-jenis dan karakteristik generator DC (arus searah) | desain sistem  kontrol">
            <a:extLst>
              <a:ext uri="{FF2B5EF4-FFF2-40B4-BE49-F238E27FC236}">
                <a16:creationId xmlns:a16="http://schemas.microsoft.com/office/drawing/2014/main" id="{E5B771A4-249D-4639-A145-BAB3A549F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924944"/>
            <a:ext cx="4758315" cy="2780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85965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B0102-1543-4F8E-97B6-DA0A1D939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GENERATOR KOMPON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BB203-E065-40C8-B565-A127D285D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Generator yang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seri</a:t>
            </a:r>
            <a:r>
              <a:rPr lang="en-US" dirty="0"/>
              <a:t> dan </a:t>
            </a:r>
            <a:r>
              <a:rPr lang="en-US" dirty="0" err="1"/>
              <a:t>medan</a:t>
            </a:r>
            <a:r>
              <a:rPr lang="en-US" dirty="0"/>
              <a:t> shunt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generator </a:t>
            </a:r>
            <a:r>
              <a:rPr lang="en-US" dirty="0" err="1"/>
              <a:t>kompon</a:t>
            </a:r>
            <a:endParaRPr lang="en-US" dirty="0"/>
          </a:p>
          <a:p>
            <a:endParaRPr lang="en-US" dirty="0"/>
          </a:p>
        </p:txBody>
      </p:sp>
      <p:pic>
        <p:nvPicPr>
          <p:cNvPr id="5122" name="Picture 2" descr="Jenis-jenis dan karakteristik generator DC (arus searah) | desain sistem  kontrol">
            <a:extLst>
              <a:ext uri="{FF2B5EF4-FFF2-40B4-BE49-F238E27FC236}">
                <a16:creationId xmlns:a16="http://schemas.microsoft.com/office/drawing/2014/main" id="{70195065-8D0D-4841-BE9A-1166F52B0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852936"/>
            <a:ext cx="4857889" cy="2800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6898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9B034-982B-43D3-8536-95FE56034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EFISIENSI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4EF516-989A-4EDC-BF22-B68FC5A01C8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Efisiensi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perbandingan</a:t>
                </a:r>
                <a:r>
                  <a:rPr lang="en-US" dirty="0"/>
                  <a:t> </a:t>
                </a:r>
                <a:r>
                  <a:rPr lang="en-US" dirty="0" err="1"/>
                  <a:t>antara</a:t>
                </a:r>
                <a:r>
                  <a:rPr lang="en-US" dirty="0"/>
                  <a:t> </a:t>
                </a:r>
                <a:r>
                  <a:rPr lang="en-US" dirty="0" err="1"/>
                  <a:t>keluaran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masukan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r>
                  <a:rPr lang="en-US" dirty="0"/>
                  <a:t> total</a:t>
                </a:r>
              </a:p>
              <a:p>
                <a:r>
                  <a:rPr lang="en-US" dirty="0" err="1"/>
                  <a:t>Contoh</a:t>
                </a:r>
                <a:r>
                  <a:rPr lang="en-US" dirty="0"/>
                  <a:t>:</a:t>
                </a:r>
              </a:p>
              <a:p>
                <a:r>
                  <a:rPr lang="en-US" dirty="0" err="1"/>
                  <a:t>Berapa</a:t>
                </a:r>
                <a:r>
                  <a:rPr lang="en-US" dirty="0"/>
                  <a:t> </a:t>
                </a:r>
                <a:r>
                  <a:rPr lang="en-US" dirty="0" err="1"/>
                  <a:t>efisiensi</a:t>
                </a:r>
                <a:r>
                  <a:rPr lang="en-US" dirty="0"/>
                  <a:t> generator </a:t>
                </a:r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masukan</a:t>
                </a:r>
                <a:r>
                  <a:rPr lang="en-US" dirty="0"/>
                  <a:t> 20hp dan </a:t>
                </a:r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terminalnya</a:t>
                </a:r>
                <a:r>
                  <a:rPr lang="en-US" dirty="0"/>
                  <a:t> 240 volt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mengalir</a:t>
                </a:r>
                <a:r>
                  <a:rPr lang="en-US" dirty="0"/>
                  <a:t> </a:t>
                </a:r>
                <a:r>
                  <a:rPr lang="en-US" dirty="0" err="1"/>
                  <a:t>ke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</a:t>
                </a:r>
                <a:r>
                  <a:rPr lang="en-US" dirty="0" err="1"/>
                  <a:t>sebesar</a:t>
                </a:r>
                <a:r>
                  <a:rPr lang="en-US" dirty="0"/>
                  <a:t> 50A</a:t>
                </a:r>
              </a:p>
              <a:p>
                <a:r>
                  <a:rPr lang="en-US" dirty="0"/>
                  <a:t>Jawab: </a:t>
                </a:r>
              </a:p>
              <a:p>
                <a:pPr lvl="1"/>
                <a:r>
                  <a:rPr lang="en-US" dirty="0" err="1"/>
                  <a:t>Daya</a:t>
                </a:r>
                <a:r>
                  <a:rPr lang="en-US" dirty="0"/>
                  <a:t> </a:t>
                </a:r>
                <a:r>
                  <a:rPr lang="en-US" dirty="0" err="1"/>
                  <a:t>keluaran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=240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50=12000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𝑤𝑎𝑡𝑡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 err="1"/>
                  <a:t>Daya</a:t>
                </a:r>
                <a:r>
                  <a:rPr lang="en-US" dirty="0"/>
                  <a:t> </a:t>
                </a:r>
                <a:r>
                  <a:rPr lang="en-US" dirty="0" err="1"/>
                  <a:t>masukan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20 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746=14920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𝑤𝑎𝑡𝑡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 err="1"/>
                  <a:t>Efisiensi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12000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14920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100%=80.4%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4EF516-989A-4EDC-BF22-B68FC5A01C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73227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F5022-A571-4578-AD6E-4FE5738E1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KERUGIAN MESIN DC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3E5F18-9178-478D-B4D2-66E8D227F22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Kerugian generator </a:t>
                </a:r>
                <a:r>
                  <a:rPr lang="en-US" dirty="0" err="1"/>
                  <a:t>terdiri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</a:p>
              <a:p>
                <a:pPr lvl="1"/>
                <a:r>
                  <a:rPr lang="en-US" dirty="0" err="1"/>
                  <a:t>Kerugian</a:t>
                </a:r>
                <a:r>
                  <a:rPr lang="en-US" dirty="0"/>
                  <a:t> </a:t>
                </a:r>
                <a:r>
                  <a:rPr lang="en-US" dirty="0" err="1"/>
                  <a:t>tembaga</a:t>
                </a:r>
                <a:endParaRPr lang="en-US" dirty="0"/>
              </a:p>
              <a:p>
                <a:pPr lvl="2"/>
                <a:r>
                  <a:rPr lang="en-US" dirty="0" err="1"/>
                  <a:t>Kerugian</a:t>
                </a:r>
                <a:r>
                  <a:rPr lang="en-US" dirty="0"/>
                  <a:t> </a:t>
                </a:r>
                <a:r>
                  <a:rPr lang="en-US" dirty="0" err="1"/>
                  <a:t>jangkar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dirty="0"/>
              </a:p>
              <a:p>
                <a:pPr lvl="2"/>
                <a:r>
                  <a:rPr lang="en-US" dirty="0" err="1"/>
                  <a:t>Kerugian</a:t>
                </a:r>
                <a:r>
                  <a:rPr lang="en-US" dirty="0"/>
                  <a:t> </a:t>
                </a:r>
                <a:r>
                  <a:rPr lang="en-US" dirty="0" err="1"/>
                  <a:t>medan</a:t>
                </a:r>
                <a:endParaRPr lang="en-US" dirty="0"/>
              </a:p>
              <a:p>
                <a:pPr lvl="3"/>
                <a:r>
                  <a:rPr lang="en-US" dirty="0"/>
                  <a:t>Medan shunt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dirty="0"/>
              </a:p>
              <a:p>
                <a:pPr lvl="3"/>
                <a:r>
                  <a:rPr lang="en-US" dirty="0"/>
                  <a:t>Medan </a:t>
                </a:r>
                <a:r>
                  <a:rPr lang="en-US" dirty="0" err="1"/>
                  <a:t>seri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dirty="0"/>
              </a:p>
              <a:p>
                <a:pPr lvl="3"/>
                <a:r>
                  <a:rPr lang="en-US" dirty="0"/>
                  <a:t>Medan </a:t>
                </a:r>
                <a:r>
                  <a:rPr lang="en-US" dirty="0" err="1"/>
                  <a:t>kutub</a:t>
                </a:r>
                <a:r>
                  <a:rPr lang="en-US" dirty="0"/>
                  <a:t> bantu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dirty="0"/>
              </a:p>
              <a:p>
                <a:pPr lvl="3"/>
                <a:endParaRPr lang="en-US" dirty="0"/>
              </a:p>
              <a:p>
                <a:pPr lvl="1"/>
                <a:r>
                  <a:rPr lang="en-US" dirty="0" err="1"/>
                  <a:t>Kerugian</a:t>
                </a:r>
                <a:r>
                  <a:rPr lang="en-US" dirty="0"/>
                  <a:t> </a:t>
                </a:r>
                <a:r>
                  <a:rPr lang="en-US" dirty="0" err="1"/>
                  <a:t>mekanis</a:t>
                </a:r>
                <a:r>
                  <a:rPr lang="en-US" dirty="0"/>
                  <a:t> </a:t>
                </a:r>
                <a:r>
                  <a:rPr lang="en-US" dirty="0" err="1"/>
                  <a:t>atau</a:t>
                </a:r>
                <a:r>
                  <a:rPr lang="en-US" dirty="0"/>
                  <a:t> </a:t>
                </a:r>
                <a:r>
                  <a:rPr lang="en-US" dirty="0" err="1"/>
                  <a:t>putaran</a:t>
                </a:r>
                <a:endParaRPr lang="en-US" dirty="0"/>
              </a:p>
              <a:p>
                <a:pPr lvl="2"/>
                <a:r>
                  <a:rPr lang="en-US" dirty="0" err="1"/>
                  <a:t>Kerugian</a:t>
                </a:r>
                <a:r>
                  <a:rPr lang="en-US" dirty="0"/>
                  <a:t> </a:t>
                </a:r>
                <a:r>
                  <a:rPr lang="en-US" dirty="0" err="1"/>
                  <a:t>besi</a:t>
                </a:r>
                <a:endParaRPr lang="en-US" dirty="0"/>
              </a:p>
              <a:p>
                <a:pPr lvl="3"/>
                <a:r>
                  <a:rPr lang="en-US" dirty="0" err="1"/>
                  <a:t>Kerugian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pusar</a:t>
                </a:r>
                <a:r>
                  <a:rPr lang="en-US" dirty="0"/>
                  <a:t> (eddy current)</a:t>
                </a:r>
              </a:p>
              <a:p>
                <a:pPr lvl="3"/>
                <a:r>
                  <a:rPr lang="en-US" dirty="0" err="1"/>
                  <a:t>Kerugian</a:t>
                </a:r>
                <a:r>
                  <a:rPr lang="en-US" dirty="0"/>
                  <a:t> </a:t>
                </a:r>
                <a:r>
                  <a:rPr lang="en-US" dirty="0" err="1"/>
                  <a:t>histeresis</a:t>
                </a:r>
                <a:endParaRPr lang="en-US" dirty="0"/>
              </a:p>
              <a:p>
                <a:pPr lvl="2"/>
                <a:r>
                  <a:rPr lang="en-US" dirty="0" err="1"/>
                  <a:t>Kerugian</a:t>
                </a:r>
                <a:r>
                  <a:rPr lang="en-US" dirty="0"/>
                  <a:t> </a:t>
                </a:r>
                <a:r>
                  <a:rPr lang="en-US" dirty="0" err="1"/>
                  <a:t>gesekan</a:t>
                </a:r>
                <a:endParaRPr lang="en-US" dirty="0"/>
              </a:p>
              <a:p>
                <a:pPr lvl="3"/>
                <a:r>
                  <a:rPr lang="en-US" dirty="0" err="1"/>
                  <a:t>Gesekan</a:t>
                </a:r>
                <a:r>
                  <a:rPr lang="en-US" dirty="0"/>
                  <a:t> </a:t>
                </a:r>
                <a:r>
                  <a:rPr lang="en-US" dirty="0" err="1"/>
                  <a:t>bantalan</a:t>
                </a:r>
                <a:endParaRPr lang="en-US" dirty="0"/>
              </a:p>
              <a:p>
                <a:pPr lvl="3"/>
                <a:r>
                  <a:rPr lang="en-US" dirty="0" err="1"/>
                  <a:t>Gesekan</a:t>
                </a:r>
                <a:r>
                  <a:rPr lang="en-US" dirty="0"/>
                  <a:t> </a:t>
                </a:r>
                <a:r>
                  <a:rPr lang="en-US" dirty="0" err="1"/>
                  <a:t>sikat</a:t>
                </a:r>
                <a:endParaRPr lang="en-US" dirty="0"/>
              </a:p>
              <a:p>
                <a:pPr lvl="3"/>
                <a:r>
                  <a:rPr lang="en-US" dirty="0" err="1"/>
                  <a:t>Gesekan</a:t>
                </a:r>
                <a:r>
                  <a:rPr lang="en-US" dirty="0"/>
                  <a:t> </a:t>
                </a:r>
                <a:r>
                  <a:rPr lang="en-US" dirty="0" err="1"/>
                  <a:t>udara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3E5F18-9178-478D-B4D2-66E8D227F2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99192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F4200-02AA-4C2B-99ED-F9D14CF59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TUGAS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35B9B-7D45-41B9-8990-5313E8179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Berapa</a:t>
            </a:r>
            <a:r>
              <a:rPr lang="en-US" dirty="0"/>
              <a:t> kilowatt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penuh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generator dc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penuh</a:t>
            </a:r>
            <a:r>
              <a:rPr lang="en-US" dirty="0"/>
              <a:t> 30A dan </a:t>
            </a:r>
            <a:r>
              <a:rPr lang="en-US" dirty="0" err="1"/>
              <a:t>tegangan</a:t>
            </a:r>
            <a:r>
              <a:rPr lang="en-US" dirty="0"/>
              <a:t> terminal 115V?</a:t>
            </a:r>
          </a:p>
          <a:p>
            <a:r>
              <a:rPr lang="en-US" dirty="0"/>
              <a:t>Generator shunt </a:t>
            </a:r>
            <a:r>
              <a:rPr lang="en-US" dirty="0" err="1"/>
              <a:t>bernilai</a:t>
            </a:r>
            <a:r>
              <a:rPr lang="en-US" dirty="0"/>
              <a:t> 200kW pada 240V</a:t>
            </a:r>
          </a:p>
          <a:p>
            <a:pPr lvl="1"/>
            <a:r>
              <a:rPr lang="en-US" dirty="0" err="1"/>
              <a:t>Berapakah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penuhnya</a:t>
            </a:r>
            <a:r>
              <a:rPr lang="en-US" dirty="0"/>
              <a:t>?</a:t>
            </a:r>
          </a:p>
          <a:p>
            <a:pPr lvl="1"/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tahanan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100 Ohm, </a:t>
            </a:r>
            <a:r>
              <a:rPr lang="en-US" dirty="0" err="1"/>
              <a:t>berapakah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medanya</a:t>
            </a:r>
            <a:r>
              <a:rPr lang="en-US" dirty="0"/>
              <a:t>?</a:t>
            </a:r>
          </a:p>
          <a:p>
            <a:pPr lvl="1"/>
            <a:r>
              <a:rPr lang="en-US" dirty="0" err="1"/>
              <a:t>Berapakah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penuh</a:t>
            </a:r>
            <a:r>
              <a:rPr lang="en-US" dirty="0"/>
              <a:t>?</a:t>
            </a:r>
          </a:p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yang </a:t>
            </a:r>
            <a:r>
              <a:rPr lang="en-US" dirty="0" err="1"/>
              <a:t>dibangkitkan</a:t>
            </a:r>
            <a:r>
              <a:rPr lang="en-US" dirty="0"/>
              <a:t> oleh </a:t>
            </a:r>
            <a:r>
              <a:rPr lang="en-US" dirty="0" err="1"/>
              <a:t>sebuah</a:t>
            </a:r>
            <a:r>
              <a:rPr lang="en-US" dirty="0"/>
              <a:t> generator </a:t>
            </a:r>
            <a:r>
              <a:rPr lang="en-US" dirty="0" err="1"/>
              <a:t>adalah</a:t>
            </a:r>
            <a:r>
              <a:rPr lang="en-US" dirty="0"/>
              <a:t> 125V dan </a:t>
            </a:r>
            <a:r>
              <a:rPr lang="en-US" dirty="0" err="1"/>
              <a:t>penurunan</a:t>
            </a:r>
            <a:r>
              <a:rPr lang="en-US" dirty="0"/>
              <a:t> IR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5V, </a:t>
            </a:r>
            <a:r>
              <a:rPr lang="en-US" dirty="0" err="1"/>
              <a:t>berapakah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terminal?</a:t>
            </a:r>
          </a:p>
          <a:p>
            <a:endParaRPr lang="en-US" dirty="0"/>
          </a:p>
          <a:p>
            <a:endParaRPr lang="en-US" dirty="0"/>
          </a:p>
          <a:p>
            <a:pPr marL="411480" lvl="1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651511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377</TotalTime>
  <Words>1209</Words>
  <Application>Microsoft Office PowerPoint</Application>
  <PresentationFormat>On-screen Show (4:3)</PresentationFormat>
  <Paragraphs>131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Cambria</vt:lpstr>
      <vt:lpstr>Cambria Math</vt:lpstr>
      <vt:lpstr>Adjacency</vt:lpstr>
      <vt:lpstr>GENERATOR ARUS SEARAH</vt:lpstr>
      <vt:lpstr>PENGERTIAN</vt:lpstr>
      <vt:lpstr>KONSTRUKSI GENERATOR</vt:lpstr>
      <vt:lpstr>PowerPoint Presentation</vt:lpstr>
      <vt:lpstr>PowerPoint Presentation</vt:lpstr>
      <vt:lpstr>PowerPoint Presentation</vt:lpstr>
      <vt:lpstr>GENERATOR KUMPARAN TUNGGAL</vt:lpstr>
      <vt:lpstr>PowerPoint Presentation</vt:lpstr>
      <vt:lpstr>GENERATOR DC SEDERHANA</vt:lpstr>
      <vt:lpstr>PowerPoint Presentation</vt:lpstr>
      <vt:lpstr>JANGKAR KUMPARAN BERGANDA</vt:lpstr>
      <vt:lpstr>PowerPoint Presentation</vt:lpstr>
      <vt:lpstr>METODE PENGUATAN MEDAN</vt:lpstr>
      <vt:lpstr>PowerPoint Presentation</vt:lpstr>
      <vt:lpstr>PERSAMAAN TEGANGAN GENERATOR</vt:lpstr>
      <vt:lpstr>Contoh soal</vt:lpstr>
      <vt:lpstr>PowerPoint Presentation</vt:lpstr>
      <vt:lpstr>KURVA PEMAGNETAN</vt:lpstr>
      <vt:lpstr>KOMUTASI</vt:lpstr>
      <vt:lpstr>GENERATOR EKSITASI TERPISAH</vt:lpstr>
      <vt:lpstr>GENERATOR SERI</vt:lpstr>
      <vt:lpstr>GENERATOR SHUNT</vt:lpstr>
      <vt:lpstr>GENERATOR KOMPON</vt:lpstr>
      <vt:lpstr>EFISIENSI</vt:lpstr>
      <vt:lpstr>KERUGIAN MESIN DC</vt:lpstr>
      <vt:lpstr>TUGAS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Atina Rahmataka</dc:creator>
  <cp:lastModifiedBy>User</cp:lastModifiedBy>
  <cp:revision>39</cp:revision>
  <dcterms:created xsi:type="dcterms:W3CDTF">2021-04-05T00:59:20Z</dcterms:created>
  <dcterms:modified xsi:type="dcterms:W3CDTF">2021-04-06T05:59:21Z</dcterms:modified>
</cp:coreProperties>
</file>