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notesSlides/notesSlide18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9.xml" ContentType="application/vnd.openxmlformats-officedocument.presentationml.notesSlide+xml"/>
  <Override PartName="/ppt/ink/ink6.xml" ContentType="application/inkml+xml"/>
  <Override PartName="/ppt/notesSlides/notesSlide20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21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  <p:sldMasterId id="2147483684" r:id="rId2"/>
  </p:sldMasterIdLst>
  <p:notesMasterIdLst>
    <p:notesMasterId r:id="rId46"/>
  </p:notesMasterIdLst>
  <p:sldIdLst>
    <p:sldId id="256" r:id="rId3"/>
    <p:sldId id="257" r:id="rId4"/>
    <p:sldId id="312" r:id="rId5"/>
    <p:sldId id="258" r:id="rId6"/>
    <p:sldId id="313" r:id="rId7"/>
    <p:sldId id="314" r:id="rId8"/>
    <p:sldId id="315" r:id="rId9"/>
    <p:sldId id="316" r:id="rId10"/>
    <p:sldId id="289" r:id="rId11"/>
    <p:sldId id="317" r:id="rId12"/>
    <p:sldId id="318" r:id="rId13"/>
    <p:sldId id="319" r:id="rId14"/>
    <p:sldId id="320" r:id="rId15"/>
    <p:sldId id="321" r:id="rId16"/>
    <p:sldId id="322" r:id="rId17"/>
    <p:sldId id="324" r:id="rId18"/>
    <p:sldId id="325" r:id="rId19"/>
    <p:sldId id="326" r:id="rId20"/>
    <p:sldId id="327" r:id="rId21"/>
    <p:sldId id="328" r:id="rId22"/>
    <p:sldId id="329" r:id="rId23"/>
    <p:sldId id="331" r:id="rId24"/>
    <p:sldId id="332" r:id="rId25"/>
    <p:sldId id="333" r:id="rId26"/>
    <p:sldId id="334" r:id="rId27"/>
    <p:sldId id="336" r:id="rId28"/>
    <p:sldId id="335" r:id="rId29"/>
    <p:sldId id="263" r:id="rId30"/>
    <p:sldId id="341" r:id="rId31"/>
    <p:sldId id="342" r:id="rId32"/>
    <p:sldId id="343" r:id="rId33"/>
    <p:sldId id="344" r:id="rId34"/>
    <p:sldId id="345" r:id="rId35"/>
    <p:sldId id="346" r:id="rId36"/>
    <p:sldId id="347" r:id="rId37"/>
    <p:sldId id="348" r:id="rId38"/>
    <p:sldId id="349" r:id="rId39"/>
    <p:sldId id="311" r:id="rId40"/>
    <p:sldId id="337" r:id="rId41"/>
    <p:sldId id="338" r:id="rId42"/>
    <p:sldId id="350" r:id="rId43"/>
    <p:sldId id="351" r:id="rId44"/>
    <p:sldId id="352" r:id="rId45"/>
  </p:sldIdLst>
  <p:sldSz cx="9144000" cy="5143500" type="screen16x9"/>
  <p:notesSz cx="6858000" cy="9144000"/>
  <p:embeddedFontLst>
    <p:embeddedFont>
      <p:font typeface="Constantia" panose="02030602050306030303" pitchFamily="18" charset="0"/>
      <p:regular r:id="rId47"/>
      <p:bold r:id="rId48"/>
      <p:italic r:id="rId49"/>
      <p:boldItalic r:id="rId50"/>
    </p:embeddedFont>
    <p:embeddedFont>
      <p:font typeface="Crimson Pro" panose="020B0604020202020204" charset="0"/>
      <p:regular r:id="rId51"/>
      <p:bold r:id="rId52"/>
      <p:italic r:id="rId53"/>
      <p:boldItalic r:id="rId54"/>
    </p:embeddedFont>
    <p:embeddedFont>
      <p:font typeface="DM Serif Display" panose="020B0604020202020204" charset="0"/>
      <p:regular r:id="rId55"/>
      <p:italic r:id="rId56"/>
    </p:embeddedFont>
    <p:embeddedFont>
      <p:font typeface="Proxima Nova" panose="020B0604020202020204" charset="0"/>
      <p:regular r:id="rId57"/>
      <p:bold r:id="rId58"/>
      <p:italic r:id="rId59"/>
      <p:boldItalic r:id="rId60"/>
    </p:embeddedFont>
    <p:embeddedFont>
      <p:font typeface="PT Sans" panose="020B0604020202020204" charset="0"/>
      <p:regular r:id="rId61"/>
      <p:bold r:id="rId62"/>
      <p:italic r:id="rId63"/>
      <p:boldItalic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F512013-05CC-4C1B-870D-952AFE07A8E4}">
  <a:tblStyle styleId="{9F512013-05CC-4C1B-870D-952AFE07A8E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503" autoAdjust="0"/>
  </p:normalViewPr>
  <p:slideViewPr>
    <p:cSldViewPr snapToGrid="0">
      <p:cViewPr varScale="1">
        <p:scale>
          <a:sx n="81" d="100"/>
          <a:sy n="81" d="100"/>
        </p:scale>
        <p:origin x="86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63" Type="http://schemas.openxmlformats.org/officeDocument/2006/relationships/font" Target="fonts/font17.fntdata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font" Target="fonts/font15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font" Target="fonts/font18.fntdata"/><Relationship Id="rId8" Type="http://schemas.openxmlformats.org/officeDocument/2006/relationships/slide" Target="slides/slide6.xml"/><Relationship Id="rId51" Type="http://schemas.openxmlformats.org/officeDocument/2006/relationships/font" Target="fonts/font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3.fntdata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8.fntdata"/><Relationship Id="rId62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9A8A1C-9B84-4C59-8C50-875C642011D8}" type="doc">
      <dgm:prSet loTypeId="urn:microsoft.com/office/officeart/2005/8/layout/vList5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ID"/>
        </a:p>
      </dgm:t>
    </dgm:pt>
    <dgm:pt modelId="{B06BEEB5-184D-43ED-8FE4-A7C67E9903DA}">
      <dgm:prSet phldrT="[Text]"/>
      <dgm:spPr/>
      <dgm:t>
        <a:bodyPr/>
        <a:lstStyle/>
        <a:p>
          <a:r>
            <a:rPr lang="en-US" dirty="0"/>
            <a:t>Deductible expense</a:t>
          </a:r>
          <a:endParaRPr lang="en-ID" dirty="0"/>
        </a:p>
      </dgm:t>
    </dgm:pt>
    <dgm:pt modelId="{7849FF96-E158-40EA-8601-386851DD1B5D}" type="parTrans" cxnId="{063041D6-ED71-4850-897D-DBE8515194D0}">
      <dgm:prSet/>
      <dgm:spPr/>
      <dgm:t>
        <a:bodyPr/>
        <a:lstStyle/>
        <a:p>
          <a:endParaRPr lang="en-ID"/>
        </a:p>
      </dgm:t>
    </dgm:pt>
    <dgm:pt modelId="{74B0F278-7094-4182-A0AD-0CC7504375F8}" type="sibTrans" cxnId="{063041D6-ED71-4850-897D-DBE8515194D0}">
      <dgm:prSet/>
      <dgm:spPr/>
      <dgm:t>
        <a:bodyPr/>
        <a:lstStyle/>
        <a:p>
          <a:endParaRPr lang="en-ID"/>
        </a:p>
      </dgm:t>
    </dgm:pt>
    <dgm:pt modelId="{1359FA4F-D961-4F90-B404-5D1AEC67BB58}">
      <dgm:prSet phldrT="[Text]" custT="1"/>
      <dgm:spPr/>
      <dgm:t>
        <a:bodyPr/>
        <a:lstStyle/>
        <a:p>
          <a:r>
            <a:rPr lang="en-US" sz="1200" dirty="0" err="1"/>
            <a:t>Biaya</a:t>
          </a:r>
          <a:r>
            <a:rPr lang="en-US" sz="1200" dirty="0"/>
            <a:t> yang </a:t>
          </a:r>
          <a:r>
            <a:rPr lang="en-US" sz="1200" dirty="0" err="1"/>
            <a:t>mempunyai</a:t>
          </a:r>
          <a:r>
            <a:rPr lang="en-US" sz="1200" dirty="0"/>
            <a:t> </a:t>
          </a:r>
          <a:r>
            <a:rPr lang="en-US" sz="1200" dirty="0" err="1"/>
            <a:t>hubungan</a:t>
          </a:r>
          <a:r>
            <a:rPr lang="en-US" sz="1200" dirty="0"/>
            <a:t> </a:t>
          </a:r>
          <a:r>
            <a:rPr lang="en-US" sz="1200" dirty="0" err="1"/>
            <a:t>langsung</a:t>
          </a:r>
          <a:r>
            <a:rPr lang="en-US" sz="1200" dirty="0"/>
            <a:t> </a:t>
          </a:r>
          <a:r>
            <a:rPr lang="en-US" sz="1200" dirty="0" err="1"/>
            <a:t>dengan</a:t>
          </a:r>
          <a:r>
            <a:rPr lang="en-US" sz="1200" dirty="0"/>
            <a:t> </a:t>
          </a:r>
          <a:r>
            <a:rPr lang="en-US" sz="1200" dirty="0" err="1"/>
            <a:t>usaha</a:t>
          </a:r>
          <a:r>
            <a:rPr lang="en-US" sz="1200" dirty="0"/>
            <a:t> </a:t>
          </a:r>
          <a:r>
            <a:rPr lang="en-US" sz="1200" dirty="0" err="1"/>
            <a:t>atau</a:t>
          </a:r>
          <a:r>
            <a:rPr lang="en-US" sz="1200" dirty="0"/>
            <a:t> </a:t>
          </a:r>
          <a:r>
            <a:rPr lang="en-US" sz="1200" dirty="0" err="1"/>
            <a:t>kegiatan</a:t>
          </a:r>
          <a:r>
            <a:rPr lang="en-US" sz="1200" dirty="0"/>
            <a:t> </a:t>
          </a:r>
          <a:r>
            <a:rPr lang="en-US" sz="1200" dirty="0" err="1"/>
            <a:t>untuk</a:t>
          </a:r>
          <a:r>
            <a:rPr lang="en-US" sz="1200" dirty="0"/>
            <a:t> </a:t>
          </a:r>
          <a:r>
            <a:rPr lang="en-US" sz="1200" dirty="0" err="1"/>
            <a:t>mendapatkan</a:t>
          </a:r>
          <a:r>
            <a:rPr lang="en-US" sz="1200" dirty="0"/>
            <a:t>, </a:t>
          </a:r>
          <a:r>
            <a:rPr lang="en-US" sz="1200" dirty="0" err="1"/>
            <a:t>menagih</a:t>
          </a:r>
          <a:r>
            <a:rPr lang="en-US" sz="1200" dirty="0"/>
            <a:t>, dan </a:t>
          </a:r>
          <a:r>
            <a:rPr lang="en-US" sz="1200" dirty="0" err="1"/>
            <a:t>memelihara</a:t>
          </a:r>
          <a:r>
            <a:rPr lang="en-US" sz="1200" dirty="0"/>
            <a:t> </a:t>
          </a:r>
          <a:r>
            <a:rPr lang="en-US" sz="1200" dirty="0" err="1"/>
            <a:t>penghasilan</a:t>
          </a:r>
          <a:r>
            <a:rPr lang="en-US" sz="1200" dirty="0"/>
            <a:t> yang </a:t>
          </a:r>
          <a:r>
            <a:rPr lang="en-US" sz="1200" dirty="0" err="1"/>
            <a:t>merupakan</a:t>
          </a:r>
          <a:r>
            <a:rPr lang="en-US" sz="1200" dirty="0"/>
            <a:t> </a:t>
          </a:r>
          <a:r>
            <a:rPr lang="en-US" sz="1200" dirty="0" err="1"/>
            <a:t>Objek</a:t>
          </a:r>
          <a:r>
            <a:rPr lang="en-US" sz="1200" dirty="0"/>
            <a:t> </a:t>
          </a:r>
          <a:r>
            <a:rPr lang="en-US" sz="1200" dirty="0" err="1"/>
            <a:t>Pajak</a:t>
          </a:r>
          <a:r>
            <a:rPr lang="en-US" sz="1200" dirty="0"/>
            <a:t> yang </a:t>
          </a:r>
          <a:r>
            <a:rPr lang="en-US" sz="1200" dirty="0" err="1"/>
            <a:t>pembebanannya</a:t>
          </a:r>
          <a:r>
            <a:rPr lang="en-US" sz="1200" dirty="0"/>
            <a:t> </a:t>
          </a:r>
          <a:r>
            <a:rPr lang="en-US" sz="1200" dirty="0" err="1"/>
            <a:t>dapat</a:t>
          </a:r>
          <a:r>
            <a:rPr lang="en-US" sz="1200" dirty="0"/>
            <a:t> </a:t>
          </a:r>
          <a:r>
            <a:rPr lang="en-US" sz="1200" dirty="0" err="1"/>
            <a:t>dilakukan</a:t>
          </a:r>
          <a:r>
            <a:rPr lang="en-US" sz="1200" dirty="0"/>
            <a:t> </a:t>
          </a:r>
          <a:r>
            <a:rPr lang="en-US" sz="1200" dirty="0" err="1"/>
            <a:t>dalam</a:t>
          </a:r>
          <a:r>
            <a:rPr lang="en-US" sz="1200" dirty="0"/>
            <a:t> </a:t>
          </a:r>
          <a:r>
            <a:rPr lang="en-US" sz="1200" dirty="0" err="1"/>
            <a:t>tahun</a:t>
          </a:r>
          <a:r>
            <a:rPr lang="en-US" sz="1200" dirty="0"/>
            <a:t> </a:t>
          </a:r>
          <a:r>
            <a:rPr lang="en-US" sz="1200" dirty="0" err="1"/>
            <a:t>pengeluaran</a:t>
          </a:r>
          <a:r>
            <a:rPr lang="en-US" sz="1200" dirty="0"/>
            <a:t> </a:t>
          </a:r>
          <a:r>
            <a:rPr lang="en-US" sz="1200" dirty="0" err="1"/>
            <a:t>atau</a:t>
          </a:r>
          <a:r>
            <a:rPr lang="en-US" sz="1200" dirty="0"/>
            <a:t> </a:t>
          </a:r>
          <a:r>
            <a:rPr lang="en-US" sz="1200" dirty="0" err="1"/>
            <a:t>selama</a:t>
          </a:r>
          <a:r>
            <a:rPr lang="en-US" sz="1200" dirty="0"/>
            <a:t> masa </a:t>
          </a:r>
          <a:r>
            <a:rPr lang="en-US" sz="1200" dirty="0" err="1"/>
            <a:t>manfaat</a:t>
          </a:r>
          <a:r>
            <a:rPr lang="en-US" sz="1200" dirty="0"/>
            <a:t> </a:t>
          </a:r>
          <a:r>
            <a:rPr lang="en-US" sz="1200" dirty="0" err="1"/>
            <a:t>atas</a:t>
          </a:r>
          <a:r>
            <a:rPr lang="en-US" sz="1200" dirty="0"/>
            <a:t> </a:t>
          </a:r>
          <a:r>
            <a:rPr lang="en-US" sz="1200" dirty="0" err="1"/>
            <a:t>pengeluaran</a:t>
          </a:r>
          <a:r>
            <a:rPr lang="en-US" sz="1200" dirty="0"/>
            <a:t> </a:t>
          </a:r>
          <a:r>
            <a:rPr lang="en-US" sz="1200" dirty="0" err="1"/>
            <a:t>tsb</a:t>
          </a:r>
          <a:r>
            <a:rPr lang="en-US" sz="1200" dirty="0"/>
            <a:t>.</a:t>
          </a:r>
          <a:endParaRPr lang="en-ID" sz="1200" dirty="0"/>
        </a:p>
      </dgm:t>
    </dgm:pt>
    <dgm:pt modelId="{58BF6ACB-EE0E-4160-9A04-3CD50441F71B}" type="parTrans" cxnId="{220F7C0C-941E-4857-8A9D-4884FD7FE732}">
      <dgm:prSet/>
      <dgm:spPr/>
      <dgm:t>
        <a:bodyPr/>
        <a:lstStyle/>
        <a:p>
          <a:endParaRPr lang="en-ID"/>
        </a:p>
      </dgm:t>
    </dgm:pt>
    <dgm:pt modelId="{00171986-8DE8-4F1C-B9E0-3B12BCE92945}" type="sibTrans" cxnId="{220F7C0C-941E-4857-8A9D-4884FD7FE732}">
      <dgm:prSet/>
      <dgm:spPr/>
      <dgm:t>
        <a:bodyPr/>
        <a:lstStyle/>
        <a:p>
          <a:endParaRPr lang="en-ID"/>
        </a:p>
      </dgm:t>
    </dgm:pt>
    <dgm:pt modelId="{13406D77-13AE-4A0F-872A-5E117DB0933F}">
      <dgm:prSet phldrT="[Text]"/>
      <dgm:spPr/>
      <dgm:t>
        <a:bodyPr/>
        <a:lstStyle/>
        <a:p>
          <a:r>
            <a:rPr lang="en-US" dirty="0"/>
            <a:t>Non-deductible expense</a:t>
          </a:r>
          <a:endParaRPr lang="en-ID" dirty="0"/>
        </a:p>
      </dgm:t>
    </dgm:pt>
    <dgm:pt modelId="{C4484AE5-0FEB-4E18-9DFD-D4BE965FCFD2}" type="parTrans" cxnId="{31DF9267-E561-47AB-A604-97EA9C247E82}">
      <dgm:prSet/>
      <dgm:spPr/>
      <dgm:t>
        <a:bodyPr/>
        <a:lstStyle/>
        <a:p>
          <a:endParaRPr lang="en-ID"/>
        </a:p>
      </dgm:t>
    </dgm:pt>
    <dgm:pt modelId="{7E4D50E9-4333-4A31-AB07-CD8D01553CBC}" type="sibTrans" cxnId="{31DF9267-E561-47AB-A604-97EA9C247E82}">
      <dgm:prSet/>
      <dgm:spPr/>
      <dgm:t>
        <a:bodyPr/>
        <a:lstStyle/>
        <a:p>
          <a:endParaRPr lang="en-ID"/>
        </a:p>
      </dgm:t>
    </dgm:pt>
    <dgm:pt modelId="{02358BD7-34D7-4B8F-A159-C7E87D65F3F6}">
      <dgm:prSet phldrT="[Text]" custT="1"/>
      <dgm:spPr/>
      <dgm:t>
        <a:bodyPr/>
        <a:lstStyle/>
        <a:p>
          <a:r>
            <a:rPr lang="en-US" sz="1200" dirty="0" err="1"/>
            <a:t>Pengeluaran</a:t>
          </a:r>
          <a:r>
            <a:rPr lang="en-US" sz="1200" dirty="0"/>
            <a:t> </a:t>
          </a:r>
          <a:r>
            <a:rPr lang="en-US" sz="1200" dirty="0" err="1"/>
            <a:t>untuk</a:t>
          </a:r>
          <a:r>
            <a:rPr lang="en-US" sz="1200" dirty="0"/>
            <a:t> </a:t>
          </a:r>
          <a:r>
            <a:rPr lang="en-US" sz="1200" dirty="0" err="1"/>
            <a:t>mendapatkan</a:t>
          </a:r>
          <a:r>
            <a:rPr lang="en-US" sz="1200" dirty="0"/>
            <a:t>, </a:t>
          </a:r>
          <a:r>
            <a:rPr lang="en-US" sz="1200" dirty="0" err="1"/>
            <a:t>menagih</a:t>
          </a:r>
          <a:r>
            <a:rPr lang="en-US" sz="1200" dirty="0"/>
            <a:t>, dan </a:t>
          </a:r>
          <a:r>
            <a:rPr lang="en-US" sz="1200" dirty="0" err="1"/>
            <a:t>memelihara</a:t>
          </a:r>
          <a:r>
            <a:rPr lang="en-US" sz="1200" dirty="0"/>
            <a:t> </a:t>
          </a:r>
          <a:r>
            <a:rPr lang="en-US" sz="1200" dirty="0" err="1"/>
            <a:t>penghasilan</a:t>
          </a:r>
          <a:r>
            <a:rPr lang="en-US" sz="1200" dirty="0"/>
            <a:t> yang </a:t>
          </a:r>
          <a:r>
            <a:rPr lang="en-US" sz="1200" dirty="0" err="1"/>
            <a:t>bukan</a:t>
          </a:r>
          <a:r>
            <a:rPr lang="en-US" sz="1200" dirty="0"/>
            <a:t> </a:t>
          </a:r>
          <a:r>
            <a:rPr lang="en-US" sz="1200" dirty="0" err="1"/>
            <a:t>merupakan</a:t>
          </a:r>
          <a:r>
            <a:rPr lang="en-US" sz="1200" dirty="0"/>
            <a:t> </a:t>
          </a:r>
          <a:r>
            <a:rPr lang="en-US" sz="1200" dirty="0" err="1"/>
            <a:t>objek</a:t>
          </a:r>
          <a:r>
            <a:rPr lang="en-US" sz="1200" dirty="0"/>
            <a:t> </a:t>
          </a:r>
          <a:r>
            <a:rPr lang="en-US" sz="1200" dirty="0" err="1"/>
            <a:t>pajak</a:t>
          </a:r>
          <a:r>
            <a:rPr lang="en-US" sz="1200" dirty="0"/>
            <a:t>/ </a:t>
          </a:r>
          <a:r>
            <a:rPr lang="en-US" sz="1200" dirty="0" err="1"/>
            <a:t>pengeluaran</a:t>
          </a:r>
          <a:r>
            <a:rPr lang="en-US" sz="1200" dirty="0"/>
            <a:t> </a:t>
          </a:r>
          <a:r>
            <a:rPr lang="en-US" sz="1200" dirty="0" err="1"/>
            <a:t>dilakukan</a:t>
          </a:r>
          <a:r>
            <a:rPr lang="en-US" sz="1200" dirty="0"/>
            <a:t> </a:t>
          </a:r>
          <a:r>
            <a:rPr lang="en-US" sz="1200" dirty="0" err="1"/>
            <a:t>tidak</a:t>
          </a:r>
          <a:r>
            <a:rPr lang="en-US" sz="1200" dirty="0"/>
            <a:t> </a:t>
          </a:r>
          <a:r>
            <a:rPr lang="en-US" sz="1200" dirty="0" err="1"/>
            <a:t>dalam</a:t>
          </a:r>
          <a:r>
            <a:rPr lang="en-US" sz="1200" dirty="0"/>
            <a:t> </a:t>
          </a:r>
          <a:r>
            <a:rPr lang="en-US" sz="1200" dirty="0" err="1"/>
            <a:t>batas-batas</a:t>
          </a:r>
          <a:r>
            <a:rPr lang="en-US" sz="1200" dirty="0"/>
            <a:t> yang </a:t>
          </a:r>
          <a:r>
            <a:rPr lang="en-US" sz="1200" dirty="0" err="1"/>
            <a:t>wajar</a:t>
          </a:r>
          <a:r>
            <a:rPr lang="en-US" sz="1200" dirty="0"/>
            <a:t> </a:t>
          </a:r>
          <a:r>
            <a:rPr lang="en-US" sz="1200" dirty="0" err="1"/>
            <a:t>sesuai</a:t>
          </a:r>
          <a:r>
            <a:rPr lang="en-US" sz="1200" dirty="0"/>
            <a:t> </a:t>
          </a:r>
          <a:r>
            <a:rPr lang="en-US" sz="1200" dirty="0" err="1"/>
            <a:t>dengan</a:t>
          </a:r>
          <a:r>
            <a:rPr lang="en-US" sz="1200" dirty="0"/>
            <a:t> </a:t>
          </a:r>
          <a:r>
            <a:rPr lang="en-US" sz="1200" dirty="0" err="1"/>
            <a:t>adat</a:t>
          </a:r>
          <a:r>
            <a:rPr lang="en-US" sz="1200" dirty="0"/>
            <a:t> </a:t>
          </a:r>
          <a:r>
            <a:rPr lang="en-US" sz="1200" dirty="0" err="1"/>
            <a:t>kebiasaan</a:t>
          </a:r>
          <a:r>
            <a:rPr lang="en-US" sz="1200" dirty="0"/>
            <a:t> </a:t>
          </a:r>
          <a:r>
            <a:rPr lang="en-US" sz="1200" dirty="0" err="1"/>
            <a:t>pedagang</a:t>
          </a:r>
          <a:r>
            <a:rPr lang="en-US" sz="1200" dirty="0"/>
            <a:t> yang </a:t>
          </a:r>
          <a:r>
            <a:rPr lang="en-US" sz="1200" dirty="0" err="1"/>
            <a:t>baik</a:t>
          </a:r>
          <a:r>
            <a:rPr lang="en-US" sz="1200" dirty="0"/>
            <a:t>. </a:t>
          </a:r>
          <a:endParaRPr lang="en-ID" sz="1200" dirty="0"/>
        </a:p>
      </dgm:t>
    </dgm:pt>
    <dgm:pt modelId="{21CB8735-14B8-44A6-A396-AF8DA6162848}" type="parTrans" cxnId="{386A90A0-807B-4F65-AB61-DFFD32ED6655}">
      <dgm:prSet/>
      <dgm:spPr/>
      <dgm:t>
        <a:bodyPr/>
        <a:lstStyle/>
        <a:p>
          <a:endParaRPr lang="en-ID"/>
        </a:p>
      </dgm:t>
    </dgm:pt>
    <dgm:pt modelId="{887BB5B5-6640-4FB2-B404-B8B1BE82CEB7}" type="sibTrans" cxnId="{386A90A0-807B-4F65-AB61-DFFD32ED6655}">
      <dgm:prSet/>
      <dgm:spPr/>
      <dgm:t>
        <a:bodyPr/>
        <a:lstStyle/>
        <a:p>
          <a:endParaRPr lang="en-ID"/>
        </a:p>
      </dgm:t>
    </dgm:pt>
    <dgm:pt modelId="{D66C1A47-AAA4-4102-AB61-50BA6B73C7C2}" type="pres">
      <dgm:prSet presAssocID="{2F9A8A1C-9B84-4C59-8C50-875C642011D8}" presName="Name0" presStyleCnt="0">
        <dgm:presLayoutVars>
          <dgm:dir/>
          <dgm:animLvl val="lvl"/>
          <dgm:resizeHandles val="exact"/>
        </dgm:presLayoutVars>
      </dgm:prSet>
      <dgm:spPr/>
    </dgm:pt>
    <dgm:pt modelId="{D8A52031-1037-4731-8F03-EA4CD2823000}" type="pres">
      <dgm:prSet presAssocID="{B06BEEB5-184D-43ED-8FE4-A7C67E9903DA}" presName="linNode" presStyleCnt="0"/>
      <dgm:spPr/>
    </dgm:pt>
    <dgm:pt modelId="{CAF5CFFD-65B4-4DF3-B530-B2080D24CC61}" type="pres">
      <dgm:prSet presAssocID="{B06BEEB5-184D-43ED-8FE4-A7C67E9903DA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5FC302FB-D5E9-4FB5-BF14-A6C8DCC1BD73}" type="pres">
      <dgm:prSet presAssocID="{B06BEEB5-184D-43ED-8FE4-A7C67E9903DA}" presName="descendantText" presStyleLbl="alignAccFollowNode1" presStyleIdx="0" presStyleCnt="2">
        <dgm:presLayoutVars>
          <dgm:bulletEnabled val="1"/>
        </dgm:presLayoutVars>
      </dgm:prSet>
      <dgm:spPr/>
    </dgm:pt>
    <dgm:pt modelId="{48C9CD9D-E75A-4AAC-B1D9-EAE6F7EBF757}" type="pres">
      <dgm:prSet presAssocID="{74B0F278-7094-4182-A0AD-0CC7504375F8}" presName="sp" presStyleCnt="0"/>
      <dgm:spPr/>
    </dgm:pt>
    <dgm:pt modelId="{4C5C1ED8-5BE4-491B-8BD7-6B649413211E}" type="pres">
      <dgm:prSet presAssocID="{13406D77-13AE-4A0F-872A-5E117DB0933F}" presName="linNode" presStyleCnt="0"/>
      <dgm:spPr/>
    </dgm:pt>
    <dgm:pt modelId="{25101E4B-6CF6-4B5C-9D9D-3909320D36AB}" type="pres">
      <dgm:prSet presAssocID="{13406D77-13AE-4A0F-872A-5E117DB0933F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F64411CD-CE11-441A-A0B1-8FB1706EA242}" type="pres">
      <dgm:prSet presAssocID="{13406D77-13AE-4A0F-872A-5E117DB0933F}" presName="descendantText" presStyleLbl="alignAccFollowNode1" presStyleIdx="1" presStyleCnt="2" custLinFactNeighborY="0">
        <dgm:presLayoutVars>
          <dgm:bulletEnabled val="1"/>
        </dgm:presLayoutVars>
      </dgm:prSet>
      <dgm:spPr/>
    </dgm:pt>
  </dgm:ptLst>
  <dgm:cxnLst>
    <dgm:cxn modelId="{220F7C0C-941E-4857-8A9D-4884FD7FE732}" srcId="{B06BEEB5-184D-43ED-8FE4-A7C67E9903DA}" destId="{1359FA4F-D961-4F90-B404-5D1AEC67BB58}" srcOrd="0" destOrd="0" parTransId="{58BF6ACB-EE0E-4160-9A04-3CD50441F71B}" sibTransId="{00171986-8DE8-4F1C-B9E0-3B12BCE92945}"/>
    <dgm:cxn modelId="{C27EAA2C-8452-40E5-92FC-0A832806E34D}" type="presOf" srcId="{1359FA4F-D961-4F90-B404-5D1AEC67BB58}" destId="{5FC302FB-D5E9-4FB5-BF14-A6C8DCC1BD73}" srcOrd="0" destOrd="0" presId="urn:microsoft.com/office/officeart/2005/8/layout/vList5"/>
    <dgm:cxn modelId="{31DF9267-E561-47AB-A604-97EA9C247E82}" srcId="{2F9A8A1C-9B84-4C59-8C50-875C642011D8}" destId="{13406D77-13AE-4A0F-872A-5E117DB0933F}" srcOrd="1" destOrd="0" parTransId="{C4484AE5-0FEB-4E18-9DFD-D4BE965FCFD2}" sibTransId="{7E4D50E9-4333-4A31-AB07-CD8D01553CBC}"/>
    <dgm:cxn modelId="{327F1E51-FCF1-4BAD-AF1E-2F80FA82A837}" type="presOf" srcId="{13406D77-13AE-4A0F-872A-5E117DB0933F}" destId="{25101E4B-6CF6-4B5C-9D9D-3909320D36AB}" srcOrd="0" destOrd="0" presId="urn:microsoft.com/office/officeart/2005/8/layout/vList5"/>
    <dgm:cxn modelId="{F06A928E-9879-406A-A484-6F06836FF1BD}" type="presOf" srcId="{2F9A8A1C-9B84-4C59-8C50-875C642011D8}" destId="{D66C1A47-AAA4-4102-AB61-50BA6B73C7C2}" srcOrd="0" destOrd="0" presId="urn:microsoft.com/office/officeart/2005/8/layout/vList5"/>
    <dgm:cxn modelId="{386A90A0-807B-4F65-AB61-DFFD32ED6655}" srcId="{13406D77-13AE-4A0F-872A-5E117DB0933F}" destId="{02358BD7-34D7-4B8F-A159-C7E87D65F3F6}" srcOrd="0" destOrd="0" parTransId="{21CB8735-14B8-44A6-A396-AF8DA6162848}" sibTransId="{887BB5B5-6640-4FB2-B404-B8B1BE82CEB7}"/>
    <dgm:cxn modelId="{9F88B8B0-85CC-40BD-AF08-734F19DCB044}" type="presOf" srcId="{B06BEEB5-184D-43ED-8FE4-A7C67E9903DA}" destId="{CAF5CFFD-65B4-4DF3-B530-B2080D24CC61}" srcOrd="0" destOrd="0" presId="urn:microsoft.com/office/officeart/2005/8/layout/vList5"/>
    <dgm:cxn modelId="{063041D6-ED71-4850-897D-DBE8515194D0}" srcId="{2F9A8A1C-9B84-4C59-8C50-875C642011D8}" destId="{B06BEEB5-184D-43ED-8FE4-A7C67E9903DA}" srcOrd="0" destOrd="0" parTransId="{7849FF96-E158-40EA-8601-386851DD1B5D}" sibTransId="{74B0F278-7094-4182-A0AD-0CC7504375F8}"/>
    <dgm:cxn modelId="{B988DCEF-1525-4EF4-B3AB-8A413AB7A739}" type="presOf" srcId="{02358BD7-34D7-4B8F-A159-C7E87D65F3F6}" destId="{F64411CD-CE11-441A-A0B1-8FB1706EA242}" srcOrd="0" destOrd="0" presId="urn:microsoft.com/office/officeart/2005/8/layout/vList5"/>
    <dgm:cxn modelId="{2F121116-440E-499D-8F58-3842A3D22A92}" type="presParOf" srcId="{D66C1A47-AAA4-4102-AB61-50BA6B73C7C2}" destId="{D8A52031-1037-4731-8F03-EA4CD2823000}" srcOrd="0" destOrd="0" presId="urn:microsoft.com/office/officeart/2005/8/layout/vList5"/>
    <dgm:cxn modelId="{4F065305-111B-4D51-891D-C41C800F4CD2}" type="presParOf" srcId="{D8A52031-1037-4731-8F03-EA4CD2823000}" destId="{CAF5CFFD-65B4-4DF3-B530-B2080D24CC61}" srcOrd="0" destOrd="0" presId="urn:microsoft.com/office/officeart/2005/8/layout/vList5"/>
    <dgm:cxn modelId="{00EA6C92-54AD-4A13-A15A-1DE23E6B8E66}" type="presParOf" srcId="{D8A52031-1037-4731-8F03-EA4CD2823000}" destId="{5FC302FB-D5E9-4FB5-BF14-A6C8DCC1BD73}" srcOrd="1" destOrd="0" presId="urn:microsoft.com/office/officeart/2005/8/layout/vList5"/>
    <dgm:cxn modelId="{E15B11D9-0C00-4792-A698-A09871056288}" type="presParOf" srcId="{D66C1A47-AAA4-4102-AB61-50BA6B73C7C2}" destId="{48C9CD9D-E75A-4AAC-B1D9-EAE6F7EBF757}" srcOrd="1" destOrd="0" presId="urn:microsoft.com/office/officeart/2005/8/layout/vList5"/>
    <dgm:cxn modelId="{5A4327F9-002B-4DD1-9E4F-EAFBCF58F1A2}" type="presParOf" srcId="{D66C1A47-AAA4-4102-AB61-50BA6B73C7C2}" destId="{4C5C1ED8-5BE4-491B-8BD7-6B649413211E}" srcOrd="2" destOrd="0" presId="urn:microsoft.com/office/officeart/2005/8/layout/vList5"/>
    <dgm:cxn modelId="{653658EB-C5E5-48D6-A79C-F905486F7703}" type="presParOf" srcId="{4C5C1ED8-5BE4-491B-8BD7-6B649413211E}" destId="{25101E4B-6CF6-4B5C-9D9D-3909320D36AB}" srcOrd="0" destOrd="0" presId="urn:microsoft.com/office/officeart/2005/8/layout/vList5"/>
    <dgm:cxn modelId="{99E69D39-8345-45D0-A458-64FFB1F92A72}" type="presParOf" srcId="{4C5C1ED8-5BE4-491B-8BD7-6B649413211E}" destId="{F64411CD-CE11-441A-A0B1-8FB1706EA24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C302FB-D5E9-4FB5-BF14-A6C8DCC1BD73}">
      <dsp:nvSpPr>
        <dsp:cNvPr id="0" name=""/>
        <dsp:cNvSpPr/>
      </dsp:nvSpPr>
      <dsp:spPr>
        <a:xfrm rot="5400000">
          <a:off x="4791072" y="-1945272"/>
          <a:ext cx="793737" cy="4882768"/>
        </a:xfrm>
        <a:prstGeom prst="round2Same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 err="1"/>
            <a:t>Biaya</a:t>
          </a:r>
          <a:r>
            <a:rPr lang="en-US" sz="1200" kern="1200" dirty="0"/>
            <a:t> yang </a:t>
          </a:r>
          <a:r>
            <a:rPr lang="en-US" sz="1200" kern="1200" dirty="0" err="1"/>
            <a:t>mempunyai</a:t>
          </a:r>
          <a:r>
            <a:rPr lang="en-US" sz="1200" kern="1200" dirty="0"/>
            <a:t> </a:t>
          </a:r>
          <a:r>
            <a:rPr lang="en-US" sz="1200" kern="1200" dirty="0" err="1"/>
            <a:t>hubungan</a:t>
          </a:r>
          <a:r>
            <a:rPr lang="en-US" sz="1200" kern="1200" dirty="0"/>
            <a:t> </a:t>
          </a:r>
          <a:r>
            <a:rPr lang="en-US" sz="1200" kern="1200" dirty="0" err="1"/>
            <a:t>langsung</a:t>
          </a:r>
          <a:r>
            <a:rPr lang="en-US" sz="1200" kern="1200" dirty="0"/>
            <a:t> </a:t>
          </a:r>
          <a:r>
            <a:rPr lang="en-US" sz="1200" kern="1200" dirty="0" err="1"/>
            <a:t>dengan</a:t>
          </a:r>
          <a:r>
            <a:rPr lang="en-US" sz="1200" kern="1200" dirty="0"/>
            <a:t> </a:t>
          </a:r>
          <a:r>
            <a:rPr lang="en-US" sz="1200" kern="1200" dirty="0" err="1"/>
            <a:t>usaha</a:t>
          </a:r>
          <a:r>
            <a:rPr lang="en-US" sz="1200" kern="1200" dirty="0"/>
            <a:t> </a:t>
          </a:r>
          <a:r>
            <a:rPr lang="en-US" sz="1200" kern="1200" dirty="0" err="1"/>
            <a:t>atau</a:t>
          </a:r>
          <a:r>
            <a:rPr lang="en-US" sz="1200" kern="1200" dirty="0"/>
            <a:t> </a:t>
          </a:r>
          <a:r>
            <a:rPr lang="en-US" sz="1200" kern="1200" dirty="0" err="1"/>
            <a:t>kegiatan</a:t>
          </a:r>
          <a:r>
            <a:rPr lang="en-US" sz="1200" kern="1200" dirty="0"/>
            <a:t> </a:t>
          </a:r>
          <a:r>
            <a:rPr lang="en-US" sz="1200" kern="1200" dirty="0" err="1"/>
            <a:t>untuk</a:t>
          </a:r>
          <a:r>
            <a:rPr lang="en-US" sz="1200" kern="1200" dirty="0"/>
            <a:t> </a:t>
          </a:r>
          <a:r>
            <a:rPr lang="en-US" sz="1200" kern="1200" dirty="0" err="1"/>
            <a:t>mendapatkan</a:t>
          </a:r>
          <a:r>
            <a:rPr lang="en-US" sz="1200" kern="1200" dirty="0"/>
            <a:t>, </a:t>
          </a:r>
          <a:r>
            <a:rPr lang="en-US" sz="1200" kern="1200" dirty="0" err="1"/>
            <a:t>menagih</a:t>
          </a:r>
          <a:r>
            <a:rPr lang="en-US" sz="1200" kern="1200" dirty="0"/>
            <a:t>, dan </a:t>
          </a:r>
          <a:r>
            <a:rPr lang="en-US" sz="1200" kern="1200" dirty="0" err="1"/>
            <a:t>memelihara</a:t>
          </a:r>
          <a:r>
            <a:rPr lang="en-US" sz="1200" kern="1200" dirty="0"/>
            <a:t> </a:t>
          </a:r>
          <a:r>
            <a:rPr lang="en-US" sz="1200" kern="1200" dirty="0" err="1"/>
            <a:t>penghasilan</a:t>
          </a:r>
          <a:r>
            <a:rPr lang="en-US" sz="1200" kern="1200" dirty="0"/>
            <a:t> yang </a:t>
          </a:r>
          <a:r>
            <a:rPr lang="en-US" sz="1200" kern="1200" dirty="0" err="1"/>
            <a:t>merupakan</a:t>
          </a:r>
          <a:r>
            <a:rPr lang="en-US" sz="1200" kern="1200" dirty="0"/>
            <a:t> </a:t>
          </a:r>
          <a:r>
            <a:rPr lang="en-US" sz="1200" kern="1200" dirty="0" err="1"/>
            <a:t>Objek</a:t>
          </a:r>
          <a:r>
            <a:rPr lang="en-US" sz="1200" kern="1200" dirty="0"/>
            <a:t> </a:t>
          </a:r>
          <a:r>
            <a:rPr lang="en-US" sz="1200" kern="1200" dirty="0" err="1"/>
            <a:t>Pajak</a:t>
          </a:r>
          <a:r>
            <a:rPr lang="en-US" sz="1200" kern="1200" dirty="0"/>
            <a:t> yang </a:t>
          </a:r>
          <a:r>
            <a:rPr lang="en-US" sz="1200" kern="1200" dirty="0" err="1"/>
            <a:t>pembebanannya</a:t>
          </a:r>
          <a:r>
            <a:rPr lang="en-US" sz="1200" kern="1200" dirty="0"/>
            <a:t> </a:t>
          </a:r>
          <a:r>
            <a:rPr lang="en-US" sz="1200" kern="1200" dirty="0" err="1"/>
            <a:t>dapat</a:t>
          </a:r>
          <a:r>
            <a:rPr lang="en-US" sz="1200" kern="1200" dirty="0"/>
            <a:t> </a:t>
          </a:r>
          <a:r>
            <a:rPr lang="en-US" sz="1200" kern="1200" dirty="0" err="1"/>
            <a:t>dilakukan</a:t>
          </a:r>
          <a:r>
            <a:rPr lang="en-US" sz="1200" kern="1200" dirty="0"/>
            <a:t> </a:t>
          </a:r>
          <a:r>
            <a:rPr lang="en-US" sz="1200" kern="1200" dirty="0" err="1"/>
            <a:t>dalam</a:t>
          </a:r>
          <a:r>
            <a:rPr lang="en-US" sz="1200" kern="1200" dirty="0"/>
            <a:t> </a:t>
          </a:r>
          <a:r>
            <a:rPr lang="en-US" sz="1200" kern="1200" dirty="0" err="1"/>
            <a:t>tahun</a:t>
          </a:r>
          <a:r>
            <a:rPr lang="en-US" sz="1200" kern="1200" dirty="0"/>
            <a:t> </a:t>
          </a:r>
          <a:r>
            <a:rPr lang="en-US" sz="1200" kern="1200" dirty="0" err="1"/>
            <a:t>pengeluaran</a:t>
          </a:r>
          <a:r>
            <a:rPr lang="en-US" sz="1200" kern="1200" dirty="0"/>
            <a:t> </a:t>
          </a:r>
          <a:r>
            <a:rPr lang="en-US" sz="1200" kern="1200" dirty="0" err="1"/>
            <a:t>atau</a:t>
          </a:r>
          <a:r>
            <a:rPr lang="en-US" sz="1200" kern="1200" dirty="0"/>
            <a:t> </a:t>
          </a:r>
          <a:r>
            <a:rPr lang="en-US" sz="1200" kern="1200" dirty="0" err="1"/>
            <a:t>selama</a:t>
          </a:r>
          <a:r>
            <a:rPr lang="en-US" sz="1200" kern="1200" dirty="0"/>
            <a:t> masa </a:t>
          </a:r>
          <a:r>
            <a:rPr lang="en-US" sz="1200" kern="1200" dirty="0" err="1"/>
            <a:t>manfaat</a:t>
          </a:r>
          <a:r>
            <a:rPr lang="en-US" sz="1200" kern="1200" dirty="0"/>
            <a:t> </a:t>
          </a:r>
          <a:r>
            <a:rPr lang="en-US" sz="1200" kern="1200" dirty="0" err="1"/>
            <a:t>atas</a:t>
          </a:r>
          <a:r>
            <a:rPr lang="en-US" sz="1200" kern="1200" dirty="0"/>
            <a:t> </a:t>
          </a:r>
          <a:r>
            <a:rPr lang="en-US" sz="1200" kern="1200" dirty="0" err="1"/>
            <a:t>pengeluaran</a:t>
          </a:r>
          <a:r>
            <a:rPr lang="en-US" sz="1200" kern="1200" dirty="0"/>
            <a:t> </a:t>
          </a:r>
          <a:r>
            <a:rPr lang="en-US" sz="1200" kern="1200" dirty="0" err="1"/>
            <a:t>tsb</a:t>
          </a:r>
          <a:r>
            <a:rPr lang="en-US" sz="1200" kern="1200" dirty="0"/>
            <a:t>.</a:t>
          </a:r>
          <a:endParaRPr lang="en-ID" sz="1200" kern="1200" dirty="0"/>
        </a:p>
      </dsp:txBody>
      <dsp:txXfrm rot="-5400000">
        <a:off x="2746557" y="137990"/>
        <a:ext cx="4844021" cy="716243"/>
      </dsp:txXfrm>
    </dsp:sp>
    <dsp:sp modelId="{CAF5CFFD-65B4-4DF3-B530-B2080D24CC61}">
      <dsp:nvSpPr>
        <dsp:cNvPr id="0" name=""/>
        <dsp:cNvSpPr/>
      </dsp:nvSpPr>
      <dsp:spPr>
        <a:xfrm>
          <a:off x="0" y="24"/>
          <a:ext cx="2746557" cy="992172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Deductible expense</a:t>
          </a:r>
          <a:endParaRPr lang="en-ID" sz="2800" kern="1200" dirty="0"/>
        </a:p>
      </dsp:txBody>
      <dsp:txXfrm>
        <a:off x="48434" y="48458"/>
        <a:ext cx="2649689" cy="895304"/>
      </dsp:txXfrm>
    </dsp:sp>
    <dsp:sp modelId="{F64411CD-CE11-441A-A0B1-8FB1706EA242}">
      <dsp:nvSpPr>
        <dsp:cNvPr id="0" name=""/>
        <dsp:cNvSpPr/>
      </dsp:nvSpPr>
      <dsp:spPr>
        <a:xfrm rot="5400000">
          <a:off x="4791072" y="-903492"/>
          <a:ext cx="793737" cy="4882768"/>
        </a:xfrm>
        <a:prstGeom prst="round2SameRect">
          <a:avLst/>
        </a:prstGeom>
        <a:solidFill>
          <a:schemeClr val="accent2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 err="1"/>
            <a:t>Pengeluaran</a:t>
          </a:r>
          <a:r>
            <a:rPr lang="en-US" sz="1200" kern="1200" dirty="0"/>
            <a:t> </a:t>
          </a:r>
          <a:r>
            <a:rPr lang="en-US" sz="1200" kern="1200" dirty="0" err="1"/>
            <a:t>untuk</a:t>
          </a:r>
          <a:r>
            <a:rPr lang="en-US" sz="1200" kern="1200" dirty="0"/>
            <a:t> </a:t>
          </a:r>
          <a:r>
            <a:rPr lang="en-US" sz="1200" kern="1200" dirty="0" err="1"/>
            <a:t>mendapatkan</a:t>
          </a:r>
          <a:r>
            <a:rPr lang="en-US" sz="1200" kern="1200" dirty="0"/>
            <a:t>, </a:t>
          </a:r>
          <a:r>
            <a:rPr lang="en-US" sz="1200" kern="1200" dirty="0" err="1"/>
            <a:t>menagih</a:t>
          </a:r>
          <a:r>
            <a:rPr lang="en-US" sz="1200" kern="1200" dirty="0"/>
            <a:t>, dan </a:t>
          </a:r>
          <a:r>
            <a:rPr lang="en-US" sz="1200" kern="1200" dirty="0" err="1"/>
            <a:t>memelihara</a:t>
          </a:r>
          <a:r>
            <a:rPr lang="en-US" sz="1200" kern="1200" dirty="0"/>
            <a:t> </a:t>
          </a:r>
          <a:r>
            <a:rPr lang="en-US" sz="1200" kern="1200" dirty="0" err="1"/>
            <a:t>penghasilan</a:t>
          </a:r>
          <a:r>
            <a:rPr lang="en-US" sz="1200" kern="1200" dirty="0"/>
            <a:t> yang </a:t>
          </a:r>
          <a:r>
            <a:rPr lang="en-US" sz="1200" kern="1200" dirty="0" err="1"/>
            <a:t>bukan</a:t>
          </a:r>
          <a:r>
            <a:rPr lang="en-US" sz="1200" kern="1200" dirty="0"/>
            <a:t> </a:t>
          </a:r>
          <a:r>
            <a:rPr lang="en-US" sz="1200" kern="1200" dirty="0" err="1"/>
            <a:t>merupakan</a:t>
          </a:r>
          <a:r>
            <a:rPr lang="en-US" sz="1200" kern="1200" dirty="0"/>
            <a:t> </a:t>
          </a:r>
          <a:r>
            <a:rPr lang="en-US" sz="1200" kern="1200" dirty="0" err="1"/>
            <a:t>objek</a:t>
          </a:r>
          <a:r>
            <a:rPr lang="en-US" sz="1200" kern="1200" dirty="0"/>
            <a:t> </a:t>
          </a:r>
          <a:r>
            <a:rPr lang="en-US" sz="1200" kern="1200" dirty="0" err="1"/>
            <a:t>pajak</a:t>
          </a:r>
          <a:r>
            <a:rPr lang="en-US" sz="1200" kern="1200" dirty="0"/>
            <a:t>/ </a:t>
          </a:r>
          <a:r>
            <a:rPr lang="en-US" sz="1200" kern="1200" dirty="0" err="1"/>
            <a:t>pengeluaran</a:t>
          </a:r>
          <a:r>
            <a:rPr lang="en-US" sz="1200" kern="1200" dirty="0"/>
            <a:t> </a:t>
          </a:r>
          <a:r>
            <a:rPr lang="en-US" sz="1200" kern="1200" dirty="0" err="1"/>
            <a:t>dilakukan</a:t>
          </a:r>
          <a:r>
            <a:rPr lang="en-US" sz="1200" kern="1200" dirty="0"/>
            <a:t> </a:t>
          </a:r>
          <a:r>
            <a:rPr lang="en-US" sz="1200" kern="1200" dirty="0" err="1"/>
            <a:t>tidak</a:t>
          </a:r>
          <a:r>
            <a:rPr lang="en-US" sz="1200" kern="1200" dirty="0"/>
            <a:t> </a:t>
          </a:r>
          <a:r>
            <a:rPr lang="en-US" sz="1200" kern="1200" dirty="0" err="1"/>
            <a:t>dalam</a:t>
          </a:r>
          <a:r>
            <a:rPr lang="en-US" sz="1200" kern="1200" dirty="0"/>
            <a:t> </a:t>
          </a:r>
          <a:r>
            <a:rPr lang="en-US" sz="1200" kern="1200" dirty="0" err="1"/>
            <a:t>batas-batas</a:t>
          </a:r>
          <a:r>
            <a:rPr lang="en-US" sz="1200" kern="1200" dirty="0"/>
            <a:t> yang </a:t>
          </a:r>
          <a:r>
            <a:rPr lang="en-US" sz="1200" kern="1200" dirty="0" err="1"/>
            <a:t>wajar</a:t>
          </a:r>
          <a:r>
            <a:rPr lang="en-US" sz="1200" kern="1200" dirty="0"/>
            <a:t> </a:t>
          </a:r>
          <a:r>
            <a:rPr lang="en-US" sz="1200" kern="1200" dirty="0" err="1"/>
            <a:t>sesuai</a:t>
          </a:r>
          <a:r>
            <a:rPr lang="en-US" sz="1200" kern="1200" dirty="0"/>
            <a:t> </a:t>
          </a:r>
          <a:r>
            <a:rPr lang="en-US" sz="1200" kern="1200" dirty="0" err="1"/>
            <a:t>dengan</a:t>
          </a:r>
          <a:r>
            <a:rPr lang="en-US" sz="1200" kern="1200" dirty="0"/>
            <a:t> </a:t>
          </a:r>
          <a:r>
            <a:rPr lang="en-US" sz="1200" kern="1200" dirty="0" err="1"/>
            <a:t>adat</a:t>
          </a:r>
          <a:r>
            <a:rPr lang="en-US" sz="1200" kern="1200" dirty="0"/>
            <a:t> </a:t>
          </a:r>
          <a:r>
            <a:rPr lang="en-US" sz="1200" kern="1200" dirty="0" err="1"/>
            <a:t>kebiasaan</a:t>
          </a:r>
          <a:r>
            <a:rPr lang="en-US" sz="1200" kern="1200" dirty="0"/>
            <a:t> </a:t>
          </a:r>
          <a:r>
            <a:rPr lang="en-US" sz="1200" kern="1200" dirty="0" err="1"/>
            <a:t>pedagang</a:t>
          </a:r>
          <a:r>
            <a:rPr lang="en-US" sz="1200" kern="1200" dirty="0"/>
            <a:t> yang </a:t>
          </a:r>
          <a:r>
            <a:rPr lang="en-US" sz="1200" kern="1200" dirty="0" err="1"/>
            <a:t>baik</a:t>
          </a:r>
          <a:r>
            <a:rPr lang="en-US" sz="1200" kern="1200" dirty="0"/>
            <a:t>. </a:t>
          </a:r>
          <a:endParaRPr lang="en-ID" sz="1200" kern="1200" dirty="0"/>
        </a:p>
      </dsp:txBody>
      <dsp:txXfrm rot="-5400000">
        <a:off x="2746557" y="1179770"/>
        <a:ext cx="4844021" cy="716243"/>
      </dsp:txXfrm>
    </dsp:sp>
    <dsp:sp modelId="{25101E4B-6CF6-4B5C-9D9D-3909320D36AB}">
      <dsp:nvSpPr>
        <dsp:cNvPr id="0" name=""/>
        <dsp:cNvSpPr/>
      </dsp:nvSpPr>
      <dsp:spPr>
        <a:xfrm>
          <a:off x="0" y="1041805"/>
          <a:ext cx="2746557" cy="992172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2646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Non-deductible expense</a:t>
          </a:r>
          <a:endParaRPr lang="en-ID" sz="2800" kern="1200" dirty="0"/>
        </a:p>
      </dsp:txBody>
      <dsp:txXfrm>
        <a:off x="48434" y="1090239"/>
        <a:ext cx="2649689" cy="8953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14T04:35:20.2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12960 4397 3117 0,'2'-2'20'0,"1"0"27"0,2 0-2 16,3-2 5-16,1 0-5 16,3-1-2-16,3 1 6 0,0 1-17 15,0 0 6-15,2 0-8 16,0 0-7-16,2 1 3 15,1 2-6-15,0 0-5 16,2 2 3-16,-1 0-2 16,3-1-2-16,0 1 7 15,1-1-13-15,3-1 5 16,-2-1 2-16,0-1 1 16,-1 2 0-16,-3 0-1 15,-3 2 0-15,0 2-3 16,-3 0-3-16,-1 0 5 15,0 1-6-15,0-2-8 16,-1 0 11-16,4-1-5 0,4-2-2 16,5 0 10-1,4-3-11-15,1 0-3 16,3 0 16-16,5-2-14 16,0 4 6-16,-3 1-4 0,-2 1-8 15,-7 0 9-15,2 2-6 16,2-2 1-16,0 1 8 15,6-1-14-15,1 0 7 0,7-2 7 16,4 0-11 0,-1-1 9-16,-4 1-2 15,-6-1-9-15,-1 2 12 16,-3 0-10-16,0 0 6 16,0 2-2-16,2-1 0 0,3 2 1 15,3-2-4-15,-2-1 7 16,-5-3-9-16,0 1 4 15,-5 0 0-15,2 1 1 16,2 1-1-16,1-1-2 16,3 0 5-16,2-1-8 15,2 1 6-15,-1-2 4 16,-3 0-9-16,-5 1 4 16,-5-1 3-16,-1 3-7 15,-1 0 8-15,0 0-4 16,2 3 3-16,4-2-2 15,2 0-2-15,9-1 1 0,2-4 0 16,-2 0 1 0,0-1 1-16,-9 1-2 0,-1 1 0 15,-4 1 2 1,-1 2-5-16,3 0 5 0,0 3-7 0,1-1 8 16,5 0-3-1,2-1-1-15,0 0 1 16,2-3-4-16,-5 1 7 0,-1-1-6 15,1-1 4 1,-2 3-1-16,3-1-3 16,3 1 4-16,-1 3-1 0,4-2 4 15,1 1-4 1,-5 3 6-16,-3-2-6 16,2 0-6-16,-3 0 8 0,1-2-5 15,8 1 7-15,-2 1 0 16,7-1-6-16,1-1 2 15,-5 1-4-15,-2 0 3 16,-5 1 2-16,-2 0-1 16,3 2 0-16,4-3-3 0,-1 1 6 15,10-2-7 1,1 0 12-16,-4-1-8 16,5-1 2-16,-11 0-2 0,1-1 0 15,4 1 0-15,-3 1 1 16,3 0-1-1,0 0-5-15,-3 2 10 0,-3 2-10 16,-5-1 6-16,-1 0 2 0,-2-1-8 16,3 0 4-1,3 1 1-15,0 1 0 16,4 0 1-16,-3-1 5 16,-5 0-10-16,-1 1 6 15,-7-2-4-15,-1 0 4 0,-1-1-2 16,0 2 3-16,1-1 0 15,1 1-4-15,2-1 1 16,1 0 0-16,0-1-3 16,2 1 3-16,1 0 0 15,-2 2-6-15,-1-1 6 16,-3 0-3-16,-3-1 6 16,-1-2-1-16,1 0-2 0,2-1 4 15,0 0-6 1,5 0 4-16,1 2-2 15,-1 1-1-15,5 2 0 16,-2-1 1-16,-4 1 7 0,2-3-13 16,-1-1 8-1,0 0-4-15,4-2 1 16,3-1 1-16,1-1 0 16,1 0 0-16,1 3-5 0,-2 0 9 15,-6 2-4-15,-3 1 0 0,-6 1 0 31,-1 0 4-31,-2 1-7 0,-1 0 6 0,-2 1-3 16,0-2-3 0,1 1 6-16,-3-3-9 0,-1 1 6 15,-2-1 5 1,1-1-6-16,1 2 4 0,0 0 0 16,-3 0-11-1,-6-1 6-15,3 1-1 0,-5-1 2 16,2 2 9-16,1 1-6 0,-2-3 2 15,-5-1 3 1,4 0-12-16,-5-1 5 16,-1 1 3-16,1 0-7 15,-2 0 11-15,1 0-7 16,0 0 2-16,0 0 5 16,0 0-11-16,-1 0-6 0,0 0-22 15,1 0-122-15,-1 0-86 16,-17 1-332-1,-143 45-890 17</inkml:trace>
  <inkml:trace contextRef="#ctx0" brushRef="#br0" timeOffset="993.48">19592 4082 1697 0,'-3'-7'686'16,"1"-5"-465"-16,2 8-40 16,-3 2-7-16,7 6-73 0,5 2-32 15,6 7-14 1,3 1-4-16,-2 4 10 16,-3 0 4-16,2 0-25 15,-2-4-7-15,-3-2-10 16,0-2-5-16,-5-3 1 0,0 1 0 15,0-4 3 1,-3-3-2-16,6-4 8 16,0-6-2-16,4-12 4 15,4-6 0-15,4-8-12 0,3 0-3 16,4 0-8-16,-1 2-5 16,4 4 5-16,-4-1-8 15,1 0 2-15,2 3 2 16,-4 5-4-16,-1 3-1 0,-8 10-36 15,-5 2-31-15,-9 1-104 16,-4 6-85-16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14T04:47:40.62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">
        <inkml:traceFormat>
          <inkml:channel name="X" type="integer" max="12372" units="cm"/>
          <inkml:channel name="Y" type="integer" max="696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2-03-14T04:47:45.730"/>
    </inkml:context>
  </inkml:definitions>
  <inkml:trace contextRef="#ctx0" brushRef="#br0">6932 3258 1290 0,'-6'-5'531'0,"-11"-5"-284"15,11 0-34-15,4 0-15 16,6-1-48-16,16-3-73 15,9-4-19-15,11 1-28 16,5 3 0-16,-1 8-9 16,-9 11-3-16,-6 12-9 15,-6 2-2-15,-11 9 2 16,-5 0 0-16,-7 4 24 16,-7 3 9-16,-5 5 18 15,-2-1 7-15,-6 5-16 16,0-2-3-16,-3-7-14 15,-9-2-2-15,1-11-2 0,1 0-7 16,-2-6-6-16,6-4-3 16,5-5-2-16,2-4 2 15,7-4 3-15,2-5 0 0,7-3-7 16,1-3 0-16,4-2-2 16,9 0-4-1,10 2-1-15,2 3 0 16,8 4-6-16,3 6 0 0,-4 3 5 15,0 4 0-15,-3 2 5 16,-5-2-3-16,-3 0-6 16,-1-2-3-16,-4-1 1 15,-2-3-26-15,-3-2-75 16,1-3-50-16,-4-2-238 16</inkml:trace>
  <inkml:trace contextRef="#ctx0" brushRef="#br0" timeOffset="390.57">7473 3180 1550 0,'-12'0'668'16,"-9"3"-419"-16,-5 17-67 16,-2 9-12-16,2 13-74 15,1 6-11-15,16 15-24 16,2-2-5-16,18-2-11 0,6-10-3 16,15-23-14-16,10-8-3 15,1-18-18-15,2-6 0 16,-7-21 1-16,-5-9-8 15,-8-10 4-15,-6-7-3 16,-8 7-1-16,-7 1 0 0,-11 8 3 16,-4 4-2-1,-7 0-1-15,-3 4 0 0,-2 7-26 16,1 10-24-16,0 14-124 16,5 10-104-16</inkml:trace>
  <inkml:trace contextRef="#ctx1" brushRef="#br0">19077 13415 0</inkml:trace>
  <inkml:trace contextRef="#ctx0" brushRef="#br0" timeOffset="9013.28">10849 3266 2299 0,'-23'21'830'16,"21"-22"-738"-16,4-3 0 16,12-2-39-16,6-6-26 15,9-3-4-15,0 1-25 0,-6 7-73 16,-8 4-56-16,-14 12-172 16,-3 5-90-16</inkml:trace>
  <inkml:trace contextRef="#ctx0" brushRef="#br0" timeOffset="9324.51">10865 3419 1901 0,'-2'0'801'0,"-4"0"-370"16,4-2-295-16,7-1 8 15,3-3-62-15,5-5-46 16,2 1-18-16,2 0-96 16,4 3-71-16,-5 3-112 15</inkml:trace>
  <inkml:trace contextRef="#ctx0" brushRef="#br0" timeOffset="14615.88">7854 3240 1335 0,'1'-1'710'0,"-1"-1"-171"16,0 9-265-1,2 7-19-15,1 16-74 0,-3 4-20 16,8 13-56 0,0 0-28-16,-1-1-35 15,3-2-17-15,-3-12-11 16,-1-4-1-16,-6-10-7 15,0-3-3-15,-1-2 5 0,-3-3-1 16,2-5-2-16,0-1 5 16,3-4-43-16,1-1-41 15,-2 0-121-15,0 0-92 16,5-18 283-16</inkml:trace>
  <inkml:trace contextRef="#ctx0" brushRef="#br0" timeOffset="15023.44">8172 3154 1734 0,'-4'-3'754'15,"-6"-5"-444"-15,-4 15-75 16,-4 10-47-16,-6 19-76 15,-2 7-24-15,8 12-31 16,4 7-2-16,11 0-16 16,5 0-8-16,9-8-9 15,7-11-4-15,9-16-8 0,4-8-3 0,6-15-7 16,5-8 0 0,-5-13 0-16,-1-4-6 15,-8-14 2-15,-8-7-1 16,-8-2 0-16,-3-2 4 15,-9 10 0-15,-1 8 0 16,-10 11 3-16,-4 7 6 16,-9 14 5-16,-8 10-3 15,-7 20 0-15,-1 8-4 0,7 6-5 16,8-2 5-16,13-12-48 16,10-7-72-16,7-11-257 15</inkml:trace>
  <inkml:trace contextRef="#ctx0" brushRef="#br0" timeOffset="16855.89">11575 2894 1269 0,'-4'-13'634'0,"-4"-7"-159"16,6 12-237-16,2 9 1 15,-1 25-56-15,0 10-19 16,-1 29-43-16,2 9-7 16,4 3-26-16,-1-6-20 15,2-18-29-15,-2-10-12 16,0-10-5-16,-1-2-2 0,1-11-4 16,0-5 3-16,3-6-1 15,0-4-11-15,10-6 6 16,6-4-5-16,11-8-3 15,4-3 8-15,-1 2-5 16,-4 1 2-16,-9 8-35 16,-5 2-56-16,-5 4-148 15,-5 1-144-15</inkml:trace>
  <inkml:trace contextRef="#ctx0" brushRef="#br0" timeOffset="17291.98">11970 3354 3364 0,'9'-4'8'0,"0"-1"-8"0,5-4 1 16,9-8-1-16,2-7 2 16,-2-3 3-16,-7-1-3 15,-1 5 2-15,-5 3 1 16,-1 4-2-16,-9 9 0 0,4 5 1 15,-3 13 1 1,-2 7 5-16,4 11 6 0,-7 3-3 16,1-3 1-1,5-2-7-15,5-4 0 16,-4-1-7-16,6-8-31 16,-4-5-27-16,-4-5-113 15,10-6-86-15,-2-9-151 16</inkml:trace>
  <inkml:trace contextRef="#ctx0" brushRef="#br0" timeOffset="17668.53">12204 2923 1580 0,'1'3'649'16,"3"10"-368"-16,3 12-4 0,-4 21-57 15,1 9-17-15,-1 9-75 16,-2-4-43-16,3-12-50 15,-2-7-17-15,2-12-11 16,-3-8-3-16,0-8-3 16,-1-7 0-16,0-5 7 15,-1-4-5-15,1-12 10 16,4-2 2-16,6-7-5 16,5-3 3-16,3 0-6 15,2 0-3-15,1 4-1 16,1 5 1-16,1 16-8 15,-3 8-8-15,-6 13-5 0,-4 5-6 16,-10 3 12 0,-4 3 8-16,-8-4 3 0,-1 1 2 15,-4-1 0 1,-4-5-2-16,3 2 3 0,-1-8 4 16,3-8-67-16,4-4-51 0,3-10-206 15,4-3-108 1</inkml:trace>
  <inkml:trace contextRef="#ctx0" brushRef="#br0" timeOffset="18175.59">12619 3211 1694 0,'37'-31'653'16,"-42"14"-451"0,-2-1 8-16,-6 7 17 15,-1 5-48-15,-7 13-58 16,-2 11-36-16,-2 15-28 0,-1 7-2 16,6-2-15-16,7-1 1 0,12-6-18 31,4-3-7-31,20-10-9 15,5-6-7-15,5-14-1 16,2-9-5-16,-8-9-7 0,-4-5 4 16,-6-3 0-16,-6-1 2 15,-5 2 4-15,-2 5-2 16,-3 5 12-16,3 7 10 16,-4 10 8-16,0 5 6 0,0 14 2 15,0 4-3 1,3 7 1-16,1-1-3 15,0-2-8-15,0 0-5 0,1-6-9 16,-3-1-9-16,0-8-27 16,-1-6-23-16,-1-5-79 15,-4-8-56-15,-3-5-193 16,0-1 143-16</inkml:trace>
  <inkml:trace contextRef="#ctx0" brushRef="#br0" timeOffset="18910.41">12117 3265 908 0,'23'-51'443'16,"-21"40"-178"-16,-3 3-28 0,0-2 4 15,-11 2 7-15,4 2-12 16,-9 2-35-16,-8 4-17 16,-1 5-47-16,-5 3-11 0,3 6-15 15,3-1-15-15,4 5-13 16,2 0-5-16,5-2-20 15,2 5-14-15,7-2-19 16,0 4-8-16,7 4-11 16,2-1 4-16,3-5-1 15,0-3-5-15,4-11-4 16,1-4-15-16,4-10-45 16,3-1-43-16,-2-7-177 15,-6 0-153-15</inkml:trace>
  <inkml:trace contextRef="#ctx0" brushRef="#br0" timeOffset="21630.22">14143 3019 1512 0,'-24'-60'619'0,"17"50"-404"0,4-1 0 0,9-2-35 16,11 0-50 0,10 0-47-16,7 5-23 15,2 4-26-15,-2 4-8 16,-2 8-12-16,-6 3 0 0,-6 10-12 16,-8 2 1-16,-13 14 1 15,-4 7 5 1,-11 9 27-16,-3 4 21 15,-6-8 14-15,-1-4-1 0,-1-9-12 16,2-8-14 0,3-3-14-16,-2-3-4 0,2-8-7 15,2 1-6-15,5-8 1 16,7-4 7-16,11-3-4 16,4-3-4-16,14-6-4 15,6 0-1-15,12-3 1 16,4-1 10-16,2 2 0 15,-1 1-4-15,-4 0-1 16,-5 1-6-16,-7 2-4 16,-5 3 1-16,-13 4-5 0,-2-1 3 15,-6 1-18 1,-6 1-30-16,3-3-123 16,1 2-138-16</inkml:trace>
  <inkml:trace contextRef="#ctx0" brushRef="#br0" timeOffset="22076.05">14738 2941 1535 0,'-6'-5'642'0,"-11"4"-388"0,0 7-9 16,-4 26-24-16,-3 14-45 16,3 18-25-16,4-3-14 15,6-2-32-15,10-9-7 16,10-18-40-16,8-2-11 15,15-18-26-15,0-8-9 16,13-12-8-16,-2-7 1 16,0-12-4-16,0-1-4 15,-10-8-1-15,-7-6 2 0,-18-5 2 16,-10-2 4-16,-16 2-1 16,-1 7-3-16,-5 12-4 15,2 7-8-15,-8 16-20 16,0 8-29-16,7 9-66 15,2 6-45-15,14 1-185 16,3-1 513-16</inkml:trace>
  <inkml:trace contextRef="#ctx0" brushRef="#br0" timeOffset="22440.91">14964 3009 1532 0,'19'-39'718'0,"-33"42"-327"15,-1 18-138-15,0 13-25 16,-1 19-71-16,7 1-16 16,3 0-47-16,7-8-20 15,11-14-36-15,2-2-11 16,10-12-14-16,1-7-6 15,0-13 2-15,3-4-6 0,-5-12 1 16,-2-5-4-16,0-6 0 16,-6-7 4-16,-2-2-4 15,-3-5 4-15,-9-6 1 16,-4 4 0-16,-10 2 2 16,-4 6-4-16,-8 16-3 15,-6 7-5-15,-6 15-1 16,0 11-8-16,0 11-54 15,0 4-62-15,22 2-278 16</inkml:trace>
  <inkml:trace contextRef="#ctx0" brushRef="#br0" timeOffset="22899.52">15355 3207 2097 0,'-2'-4'802'0,"2"-1"-614"0,1 2-39 16,8-4-102-16,4-2-67 15,2-1-281-15</inkml:trace>
  <inkml:trace contextRef="#ctx0" brushRef="#br0" timeOffset="23568.52">15704 3028 1063 0,'-8'-4'560'0,"-11"1"-52"16,1 4-200-16,-6 28-46 16,2 10-35-16,3 16-83 15,5 6-14-15,12-10-38 16,5-8-21-16,16-7-31 16,1-6-16-16,21-7-13 15,1-7-2-15,5-19-5 16,3-9-2-16,-11-14-2 15,-5-5-6-15,-7-3 3 16,-7-2 3-16,-9-8 0 16,-8-4 5-16,-13-7-5 15,-6 0 0-15,-12 9 1 16,-3 11-3-16,-6 22-4 16,-3 13 4-16,-6 20-4 15,0 12-2-15,8 17-6 0,6 1-20 16,19-2-57-16,11-5-45 15,17-11-182-15,9-6-72 16</inkml:trace>
  <inkml:trace contextRef="#ctx0" brushRef="#br0" timeOffset="23893.33">16041 3015 1814 0,'-10'0'733'0,"-10"16"-491"16,4 14-18-16,-6 24-69 16,3 6-12-16,9 0-22 15,4-9-23-15,12-10-43 16,12-4-23-16,13-8-20 16,4-12-8-16,7-16-1 15,0-11-3-15,-9-14-2 16,1-3 3-16,-11-6 0 15,-7-2-1-15,-7-3 4 16,-8-1 1-16,-8-4-1 16,-6-4-1-16,-5 1-1 0,-5 4-2 15,0 12-12-15,-4 12-6 16,-1 14-43-16,2 11-49 0,8 12-113 16,8 5-111-1</inkml:trace>
  <inkml:trace contextRef="#ctx0" brushRef="#br0" timeOffset="24223.46">16319 3005 1968 0,'-5'5'793'15,"0"5"-517"-15,-4 24-110 16,-3 9-28-16,2 15-32 15,2 0-7-15,10-8-47 16,8-6-26-16,13-12-19 16,9-7-2-16,11-16-19 15,1-10-5-15,4-17-10 16,-6-8-5-16,-8-7 18 0,-6-4 10 16,-14-4 7-1,-5-2 6-15,-11-6 1 16,-2 0-3-16,-9 6 3 15,-5 10-2-15,-11 13-6 0,-3 9-8 16,-6 13-26-16,5 6-31 16,2 14-93-16,1 1-96 15</inkml:trace>
  <inkml:trace contextRef="#ctx0" brushRef="#br0" timeOffset="24585.3">16904 3205 1907 0,'-2'-1'900'0,"-12"3"-157"16,0-1-681-16,-2 4-69 15,-8-1-36-15,7 1-109 16,6-2-161-16</inkml:trace>
  <inkml:trace contextRef="#ctx0" brushRef="#br0" timeOffset="24956.31">17358 2963 1577 0,'-8'-4'702'0,"-7"-3"-402"15,-7 13-69-15,-3 14-20 16,-5 28-62-16,0 9-21 16,14 12-27-16,4-5-14 15,22-16-30-15,3-8-11 16,16-15-21-16,6-6-6 15,4-16-8-15,3-4-6 16,-5-14 3-16,-1-7-3 0,-11-9-5 16,-3-2 4-16,-13-8-1 15,-4-2 0-15,-10-4 4 16,-5 1-5-16,-10 9-2 16,-3 8-2-16,-5 17-4 0,-2 8-2 15,2 15-27 1,-1 8-16-16,7 12-87 15,7 1-50-15,15 3-209 16,12-5 408-16</inkml:trace>
  <inkml:trace contextRef="#ctx0" brushRef="#br0" timeOffset="25291.2">17659 2976 1949 0,'-6'-1'694'16,"-5"8"-579"-16,2 9 0 0,-6 29 57 15,-3 5-8 1,4 11-18-16,-1-3-22 0,13-17-57 16,7-3-25-16,15-14-23 15,8-6-8-15,8-14-8 16,7-5-1-16,-4-15-2 15,-5-9-3-15,-6-8 1 16,-7-5 2-16,-10-6-1 16,-5 0 2-16,-12-5 1 15,-3 4-4-15,-6 9-2 16,-2 7-3-16,0 19-29 16,2 5-20-16,1 7-71 15,3 5-56-15,5 2-203 16,5-1-103-16</inkml:trace>
  <inkml:trace contextRef="#ctx0" brushRef="#br0" timeOffset="25626.87">18061 2936 1764 0,'-7'-1'748'16,"-15"3"-277"-16,0 8-370 15,0 21 41-15,-3 8 10 16,-1 18-9-16,8 3-8 16,13-7-51-16,3-3-33 15,16-15-23-15,5-7-12 0,13-10-19 16,5-6 4-16,5-12-1 16,2-6-5-16,-5-10-1 15,-2-7 2-15,-11-8-6 16,-7-2 7-16,-7-10 6 15,-7 2 0-15,-10-3 3 16,-6 0-6-16,-10 14-2 16,-8 4-8-16,-5 15-35 15,-3 5-18-15,4 8-95 16,7 3-64-16,15 2 324 16</inkml:trace>
  <inkml:trace contextRef="#ctx0" brushRef="#br0" timeOffset="27441.86">7125 4180 1395 0,'-79'-20'593'16,"56"19"-333"-16,-3-5-5 16,6-7-20-16,10-1-50 15,13-2-64-15,10-3-23 16,19-4-53-16,4 0-18 0,6 2-16 15,4 3-5-15,-6 11-5 16,-4 6-2 0,-8 13 3-16,-7 6-2 0,-11 15-2 15,-7 13 6 1,-12 11 6-16,-6 7 7 0,-7-5 22 16,0-4 8-16,-1-17-3 15,2-1-3-15,0-7-16 16,2-5-7-16,1-3-4 15,4-7-6-15,0-6 1 16,5-5-1-16,4-4-3 16,-2-4 4-16,7-7-2 15,0-4-3-15,7-8 2 16,10 0-3-16,8 3-1 0,5 3 0 16,3 5-1-16,0 5 0 0,-1 6-5 15,-4 1-17 1,-1 5-74-16,0-1-45 15,-3 0-157 1,0 0-77-16</inkml:trace>
  <inkml:trace contextRef="#ctx0" brushRef="#br0" timeOffset="27772.66">7443 4106 1604 0,'-1'7'699'0,"-4"6"-408"0,-3 24-71 16,-2 13-41-16,5 5-55 16,5 4-18-16,10-17-35 15,3-6-16-15,12-12-30 16,2-8-3-16,5-13-16 16,4-7-3-16,-8-14-1 15,-1-6-3-15,-10-5-1 16,-5-5-3-16,-7-2 7 15,-5-2-4-15,-8-8 11 16,-6 2 3-16,-7 3-3 16,-2 5 6-16,-2 15-11 15,-1 7-5-15,-1 16-22 16,1 6-23-16,4 13-88 16,4 3-76-16,9 4-236 15</inkml:trace>
  <inkml:trace contextRef="#ctx0" brushRef="#br0" timeOffset="28099.25">7958 4054 1613 0,'-2'-2'756'0,"-1"-3"-393"16,2 7-88-16,1 12-62 15,0 23-94-15,3 16-24 16,2 12-43-16,0-4-4 15,0-11-29-15,1-10-7 16,-2-12-36-16,1-3-39 0,-3-10-120 16,0-8-105-16,0-6 447 15</inkml:trace>
  <inkml:trace contextRef="#ctx0" brushRef="#br0" timeOffset="28439.55">8055 4036 1650 0,'1'-2'677'16,"4"-3"-423"-1,3 0-43-15,11-3-71 16,6 2-42-16,11-3-48 16,1 1-17-16,0 3-26 15,-4-3-4-15,-11 7-5 0,-4 2 0 0,-5 14 25 16,-4 10 28-1,-3 21 56-15,-1 11 17 16,-3 15-2-16,0 0-24 16,1-9-50-16,1-7-12 15,2-13-23-15,-1 0-2 16,-2-6 1-16,-1-3-4 16,-2-14-6-16,0-3-11 15,1-12-36-15,-1-5-36 16,-4-9-108-16,-1-10-88 0,-3-16-172 15</inkml:trace>
  <inkml:trace contextRef="#ctx0" brushRef="#br0" timeOffset="28602.05">8204 4282 1622 0,'0'-4'731'15,"0"-1"-397"-15,20-6-86 16,5-2-39-16,10-5-78 15,5 1-17-15,-12 4-57 16,-5 3-23-16,-6 8-19 16,-7 0-28-16,-4 3-107 15,-2 2-131-15</inkml:trace>
  <inkml:trace contextRef="#ctx1" brushRef="#br0" timeOffset="24020.26">18370 14283 0,'-41'-230'0,"27"148"0</inkml:trace>
  <inkml:trace contextRef="#ctx1" brushRef="#br0" timeOffset="24027.54">13453 4032 0</inkml:trace>
  <inkml:trace contextRef="#ctx0" brushRef="#br0" timeOffset="29442.6">11001 4057 2399 0,'-71'17'414'16,"86"-18"-259"-16,13-1-64 0,0 1-21 15,-5-2-21-15,-6 4-51 16,-7 2-43-16,-5 1-124 15,-1 2-79-15,-3 0 488 16</inkml:trace>
  <inkml:trace contextRef="#ctx0" brushRef="#br0" timeOffset="29623.02">10891 4205 1325 0,'0'1'550'0,"9"3"-300"15,4 2-24-15,11-6-30 16,3 0-26-16,-4-7-54 16,3-3-33-16,-7 2-46 0,-4 1-34 15,-3 4-137 1,-1 3-118-16</inkml:trace>
  <inkml:trace contextRef="#ctx0" brushRef="#br0" timeOffset="30723.56">11617 3927 1224 0,'-1'-10'629'15,"-1"-7"-215"-15,3 15-118 16,0 9-16-16,5 22-61 16,-2 11-30-16,0 15-29 15,1 9-25-15,-1-2-58 0,6 3-27 16,1-12-35-16,0-10-6 15,-3-10-7-15,-6-9-2 16,1-9-21-16,-5-4-18 16,0-9-45-16,-3-3-41 15,-7-14-104-15,1-6-54 16,2-12-60-16,1-10 6 0,4-5 88 16,1-2 71-16,2 0 118 15,0 5 57-15,4 6 78 16,3 3 30-16,8-2 42 15,9-1 1-15,10-3-10 16,7 0-14-16,1 8-34 16,-5 4-18-16,-10 19-32 15,-5 12-19-15,-13 25-10 16,-7 14-4-16,-5 10-1 16,-6-2 8-16,-5-8 18 15,-2-7 19-15,-5-5 40 16,-2-2 12-16,-4-3 9 15,-3-4-9-15,6-9-11 0,8 0-4 16,15-7-28 0,10 0-9-16,19 2-34 0,8-1-5 15,8 1 1-15,2-1 3 16,-7 1 1-16,-6 4-5 0,-6-4 0 16,-7 6-11-1,-2-2 5-15,-3-1-3 16,-4 7-4-16,-2-2-2 15,0 2-45-15,-1-3-40 16,-4-7-114-16,2-5-87 16,-5-11-121-16,-2-6-92 15</inkml:trace>
  <inkml:trace contextRef="#ctx0" brushRef="#br0" timeOffset="30991.84">12022 3969 1438 0,'3'3'660'15,"6"4"-333"-15,5 14-47 16,0 9-29-16,-2 13-62 16,-1 5-29-16,-6 3-68 15,9 2-22-15,3-14-26 16,0-8-16-16,3-19-17 16,-4-10-6-16,2-13-2 0,-4-14 1 0,1-17 2 31,-5-3 0-31,-6-6 4 15,-2 5 0-15,-2 9 4 16,-2 1-1-16,0 12-7 0,-1 6 1 0,0 8-9 16,2 4-12-1,-1 6-83-15,0 2-71 16,0 8-252-16</inkml:trace>
  <inkml:trace contextRef="#ctx0" brushRef="#br0" timeOffset="31491.51">12587 3960 2066 0,'-7'-6'728'0,"-13"-11"-624"0,-3 7 2 16,0 11 27-16,-5 8-22 15,-1 14-34-15,5 10-21 16,1 13-13-16,7 4 1 16,10 5-3-16,6-5-3 15,12-9-17-15,3-12-7 16,13-17-14-16,7-8-8 16,2-20-14-16,6-8-8 15,-11-16-2-15,-9-2 7 0,-10-1 16 16,-6 3 2-16,-4 8 13 15,-3 5 4-15,0 13 21 16,-3 5 15-16,1 13 2 16,2 7 1-16,5 15-8 15,2 10-3-15,1 15-9 16,0 7-11-16,-1 0-9 16,-5-1-10-16,-2-9 2 0,-8-6 6 15,-5-6-7 1,-4-3 11-16,-10-6-11 0,-5-5 5 15,-3-6 6 1,-1-5-15-16,0-11-20 16,7-4-20-16,5-8-59 15,4-3-37-15,12 1-119 0,2-2-100 16</inkml:trace>
  <inkml:trace contextRef="#ctx0" brushRef="#br0" timeOffset="31717.64">12765 4324 2720 0,'1'-4'-115'0,"-2"-9"-188"15</inkml:trace>
  <inkml:trace contextRef="#ctx0" brushRef="#br0" timeOffset="33204.11">12870 3969 1707 0,'-1'2'746'16,"-3"4"-420"-16,4 17-36 16,0 12-49-16,2 23-51 15,-2 5-32-15,8 3-76 16,1-6-25-16,4-19-36 0,1-6-11 16,-5-15 0-1,2-5-4-15,-7-7-7 0,0-2-4 16,-3-3-32-16,-1-3-33 15,-1-1-79-15,1 0-52 16,-1 0-167-16,-1-2-73 16</inkml:trace>
  <inkml:trace contextRef="#ctx0" brushRef="#br0" timeOffset="33477.32">12778 3806 1727 0,'0'0'705'0,"3"-3"-450"0,3 2-17 0,12-10-62 15,5 2-30 1,9-3-33-1,1-4-33-15,-3 7-44 16,-9-1-10-16,-12 9-42 0,-5 1-27 16,-5 4-118-16,1 1-98 15,1 1-144-15</inkml:trace>
  <inkml:trace contextRef="#ctx0" brushRef="#br0" timeOffset="34524.37">14178 3937 2482 0,'3'-1'68'16,"2"-7"92"-16,9-4-69 0,7-9-43 15,19-9 4 1,3 3-18-16,6 6-25 16,0 8-5-16,-12 14-3 15,-8 8-2-15,-12 13-8 0,-16 6 3 16,-15 7 2-16,-12 3 4 16,-12-1 4-16,3-3 3 15,1-5 11-15,3-5 6 16,7-1 16-16,6-4 0 0,9-5-5 15,6 0-3-15,6-10-16 16,8 0-3-16,14-8-5 16,6-3-2-16,17-3 5 15,2-1 0-15,-3 5-1 16,1 5-2-16,-17 8-1 16,-10 8-2-16,-15 12-6 0,-7 8 3 15,-13 8-1 1,-3 2 7-16,-7-8 20 0,-4-4 3 15,3-10 3 1,-1-5-4-16,2-4-15 16,7-6-5-16,4-3-3 15,4-1-11-15,6-4-48 16,1 0-38-16,5-7-92 16,5-3-53-16,7-5-113 0,5-3 453 15</inkml:trace>
  <inkml:trace contextRef="#ctx0" brushRef="#br0" timeOffset="34840.14">14722 3924 1601 0,'-5'8'693'16,"-5"7"-422"-1,-4 18-38-15,-1 7-31 0,-1 16-50 16,3 1-19-16,9 5-47 15,5-7-17-15,9-17-27 16,9-8-8-16,8-20-11 16,1-5-10-16,7-15-9 15,-1-8 2-15,-2-20-5 16,-1-9 5-16,-6-9-4 16,-12 6 1-16,-9 3 3 15,-8 5 1-15,-20 8 3 16,4-2-3-16,-8 11-3 15,-1 7-12-15,9 18-33 16,0 4-37-16,9 12-117 16,4-1-117-16</inkml:trace>
  <inkml:trace contextRef="#ctx0" brushRef="#br0" timeOffset="35190.25">14923 3962 1744 0,'11'-40'753'0,"-25"52"-451"0,1 17-57 16,2 9-38-16,6 13-71 16,-1 6-28-16,18 2-64 15,6-5-16-15,8-14-16 16,2-12-7-16,-3-19-1 15,-1-8-3-15,0-19 0 16,-1-7 1-16,-5-17-1 16</inkml:trace>
  <inkml:trace contextRef="#ctx0" brushRef="#br0" timeOffset="35208.87">15064 4147 3598 0,'-10'-35'3'0,"5"18"-35"0,3 9 11 0</inkml:trace>
  <inkml:trace contextRef="#ctx0" brushRef="#br0" timeOffset="35356.8">15314 4015 1985 0,'-1'-2'967'16,"-8"-4"-177"-16,8 4-664 16,1 0-56-16,3 2-94 0,-3 0-76 15,0 0-295 1</inkml:trace>
  <inkml:trace contextRef="#ctx0" brushRef="#br0" timeOffset="35956.15">15705 3867 1626 0,'-11'7'679'0,"-12"17"-408"0,-3 10-15 16,0 14-46-16,7 7-34 15,15-1-35-15,8 3-32 0,14-11-55 16,12-8-12-1,10-14-27-15,2-16-2 0,0-21-6 16,-3-9 0 0,-7-23 1-16,-5 0-4 15,-8-1 1-15,-6 1 2 16,-12 7-2-16,-5-1 0 0,-13-4-1 16,-5 2-1-16,-7 6-13 15,-4 10-2-15,-2 24-15 16,4 6-21-16,-1 17-51 15,4 7-39-15,13 1-175 16,7 0-86-16</inkml:trace>
  <inkml:trace contextRef="#ctx0" brushRef="#br0" timeOffset="36326.32">16052 3905 1713 0,'-33'-59'728'15,"5"58"-338"-15,11 16-270 16,2 14 24-16,0 14-20 16,4 4-3-16,11 8-33 15,5-5-14-15,8-2-22 16,13-4-19-16,8-16-17 15,6-10-8-15,6-22-9 0,-8-12 1 16,-6-14 0-16,-5-7-1 16,-6-3 5-16,-5 0 0 15,-7 2-4-15,-7-1 3 16,-13-6-5-16,-7 2 2 16,-9-2-1-16,-2 6-5 15,1 19-5-15,-3 6-8 16,8 24-24-16,4 6-28 0,4 12-80 15,10 1-52-15,4-2-174 16,4-2 575-16</inkml:trace>
  <inkml:trace contextRef="#ctx0" brushRef="#br0" timeOffset="36691.3">16414 3899 1633 0,'-46'-61'623'16,"21"58"-438"0,4 12 12-16,0 25 14 0,4 7-39 15,4 10-43-15,5 3-17 16,8 2-32-16,2 2-10 15,10-11-27-15,4-5-12 16,9-22-12-16,0-14-10 16,9-17-11-16,2-14 0 15,-3-14-1-15,0-2 0 16,-11-2-1-16,-9 1-2 0,-14 6-12 16,-9-2-8-16,-13-2-30 15,-3 5-8-15,0 9-20 16,-1 8-8-16,9 18-43 15,6 3-52-15,6 10-144 16</inkml:trace>
  <inkml:trace contextRef="#ctx0" brushRef="#br0" timeOffset="36898.86">16888 3968 2236 0,'-4'0'873'16,"-5"1"-534"0,5 0-261-16,3-3-40 0,1 4-17 15,0-2-21-15,0 0-31 16,0 0-192-16,0 0-172 16</inkml:trace>
  <inkml:trace contextRef="#ctx0" brushRef="#br0" timeOffset="37407.01">17220 3775 1593 0,'-9'9'648'16,"-8"21"-383"-16,7 16-45 16,-3 10-31-16,5 2-15 15,7-10-38-15,3-8-21 16,17-7-52-16,4-6-18 16,13-14-22-16,7-11-12 15,1-17-8-15,0-9 0 0,-11-8-6 16,-6 0 2-16,-11-3 1 15,-4 1 0-15,-13-7 0 16,-9-6 0-16,-10-3-1 16,-6 3 0-16,-7 15-3 15,-2 13-2-15,-4 21-5 16,4 14-5-16,4 18-19 16,5 4-34-16,12 6-75 0,2-6-78 15,15-11-167 1</inkml:trace>
  <inkml:trace contextRef="#ctx0" brushRef="#br0" timeOffset="37772.71">17531 3777 1913 0,'-4'-2'749'15,"-4"12"-516"-15,-1 12-34 16,-3 18-40-16,0 12-23 0,2-2-26 16,2-2-32-16,8-10-43 15,6-6-14-15,8-8-14 16,3-6 0-16,10-12-6 16,4-6 0-16,4-12-2 15,-1-7-4-15,-6-6-3 16,-5-1 1-16,-10-3 0 15,0 1 3-15,-13-7 8 16,-4-2-2-16,-10-5 1 16,-1 0-4-16,-10 11-2 15,0 4-9-15,4 16-22 16,-1 5-23-16,11 9-108 16,6 3-72-16,5 3-143 15,1 1 133-15</inkml:trace>
  <inkml:trace contextRef="#ctx0" brushRef="#br0" timeOffset="38123.68">17892 3748 2110 0,'-8'6'723'16,"-13"18"-634"-16,-1 10 12 15,-3 13 52-15,2 4 2 0,13-1-30 16,6-6-39-16,11-9-47 16,5-3-21-16,8-5-15 15,4-4-2-15,7-14-8 16,-1-7 4-16,6-14-9 16,-2-6 5-16,2-9 3 15,-5-1 0-15,-11-3 8 16,-3-2 2-16,-17-5-5 15,-1-9 1-15,-19-9-2 16,-9 0-6-16,-8 7-12 16,-2 11-5-16,4 21-37 15,1 6-31-15,5 11-106 16,-4 5-104-16,-3 4-519 16</inkml:trace>
  <inkml:trace contextRef="#ctx0" brushRef="#br0" timeOffset="39006.32">14988 3930 1074 0,'-1'-2'472'0,"-3"-1"-221"0,-2 3-17 16,4-2-34 0,2 1-25-16,3 0-45 15,-3 1-21-15,4 2-25 16,10 6-5-16,20 20-20 16,-22-12-14-16,-2 1-22 15,-2 5-11-15,-5-2-5 16,-1 1-4-16,-3 2 0 0,-3 2 1 0,0 4-2 15,-2 3 2 1,3 1 2-16,-1-6-16 16,3-5-78-16,0-4-74 15,1-12 438-15</inkml:trace>
  <inkml:trace contextRef="#ctx0" brushRef="#br0" timeOffset="41422.71">7074 5069 1742 0,'-69'-14'709'0,"64"13"-465"15,-3-4-10-15,11-2-105 16,1-6-41-16,14-7-54 16,12 0-15-16,11 2-11 15,4 4 0-15,-4 13-6 16,-2 6 1-16,-8 13 2 15,-9 6-6-15,-9 10 5 16,-10 9 0-16,-12 1 7 16,-7 0 19-16,-6-2 20 0,-1-7 4 15,-1-6 6-15,2 1-11 16,-3-5-22-16,1 2-6 16,0-8-9-16,-4-3 0 15,5-6-6-15,5-4 0 16,5-4-6-16,8-4-5 0,3-5-3 15,7-4-2-15,7-10 7 16,10 0 3-16,14-2 0 16,2 1 1-16,7 9 0 15,1 1-3-15,-5 7 2 16,0 1 2-16,-8 3 1 16,-6 4-5-16,-8 1-38 15,-2 3-35-15,-4-2-149 16,-3-2-110-16</inkml:trace>
  <inkml:trace contextRef="#ctx0" brushRef="#br0" timeOffset="41939.93">7650 5015 739 0,'-5'-16'519'16,"-1"-11"18"-16,-5 16-183 0,-1 11-39 16,-2 27-87-1,-4 13-29-15,4 24-57 16,1 4-11-16,9-5-19 16,6-4-20-16,9-16-50 0,7-3-13 15,5-16-18-15,6-6-6 16,7-26 0-16,3-11-5 15,-2-18-6-15,-3-7 4 16,-8-3 2-16,-11-2 0 16,-7 2 3-16,-14 0 1 15,-19 0 2-15,-3 4 2 0,-13 9-2 16,2 8 3-16,5 22-4 16,1 14-1-16,4 27-2 15,5 8-7-15,13 8-22 16,3 0-17-16,16-10-82 15,4-5-86-15,8-10-183 16</inkml:trace>
  <inkml:trace contextRef="#ctx0" brushRef="#br0" timeOffset="42208.78">7988 4971 1819 0,'0'3'807'0,"-1"9"-410"15,-2 19-199-15,0 12-30 16,1 14-59-16,2-1-13 0,3-6-48 16,2-4-17-1,3-5-27-15,-1 0-2 16,2-9-2-16,0-6-16 15,-4-11-40-15,-2-6-38 0,-5-10-120 16,2-8-75-16,1-7 447 16</inkml:trace>
  <inkml:trace contextRef="#ctx0" brushRef="#br0" timeOffset="42690.23">8225 5097 1855 0,'0'0'739'16,"-5"2"-470"0,3 7-58-16,-5 11-65 15,-1 11-31-15,-5 10-59 16,4 4-16-16,5-3-25 16,6 1-8-16,19-11-7 15,0-6-11-15,3-15-15 16,-1-8-10-16,-4-12-5 0,-1-5-1 15,-2-3 8-15,-4-6 8 16,-7 5 10-16,-2-1 8 16,-7 3 9-16,-5 3 1 15,-4-2 4-15,-2 1 0 16,-12-2-2-16,-3-3 2 16,-6-4-5-16,-1-4 1 0,8-3 3 15,9 3 1-15,15-1-4 16,3-1-1-16,9 4-1 15,8 1 0-15,1 5 1 16,8 6 0-16,4 5-1 16,0 2 0-16,1 9 4 15,-4 6 0-15,-10 13 0 16,-7 3 2-16,-8 12 7 16,-4 0 3-16,-9 2 5 15,-1 0-6-15,-3-4-5 16,0-4-17-16,5-5-71 15,4-5-65-15,0-8 310 16</inkml:trace>
  <inkml:trace contextRef="#ctx0" brushRef="#br0" timeOffset="43365.8">10967 5068 2178 0,'0'0'825'15,"0"-1"-651"-15,8 1-24 16,5-2-90-16,3-2-18 16,5 1-23-16,0-3-25 0,-5 3-115 15,-1 3-97 1,-6 1-138-16</inkml:trace>
  <inkml:trace contextRef="#ctx0" brushRef="#br0" timeOffset="43529.34">10976 5159 1601 0,'-4'3'695'0,"-4"2"-410"16,12 0-64-16,8-4-116 15,9 0-47-15,6-3-36 16,-2-4-22-16,-5 3-147 16,-5 0-124-16</inkml:trace>
  <inkml:trace contextRef="#ctx0" brushRef="#br0" timeOffset="44257.77">12041 5053 1025 0,'-15'24'566'16,"1"-23"58"-16,9 3-375 0,4-3-6 16,1 0-36-16,10 1-83 15,11 1-11-15,18 2-5 16,6-2 1-16,9-2-8 16,-6-3-17-16,-7-3-25 0,-1 1-11 15,-11 1-16 1,-3 0 4-16,-10 1-13 15,-6-1-6-15,-7 3 0 16,-1 0 3-16,-2 1 2 0,-1-1-2 16,0 0-3-1,1 0-4-15,-1 0-43 0,0 0-28 16,0 0-113 0,0 0-125-16</inkml:trace>
  <inkml:trace contextRef="#ctx0" brushRef="#br0" timeOffset="46633.63">14333 4783 1425 0,'-1'-1'616'15,"-2"-3"-388"-15,3 13 7 16,0 9-7-16,1 19-41 16,0 11-17-16,4 10-28 0,0 1-19 15,0-8-45 1,0-3-17-16,-3-13-19 0,-2-1-9 15,-1-8-17-15,-4-3-1 16,0-3-5-16,-1-4-6 16,2-4-37-16,2-5-31 0,0-6-73 15,0-2-53 1,2-11-117-16,3-4-40 16,1-11-315-16</inkml:trace>
  <inkml:trace contextRef="#ctx0" brushRef="#br0" timeOffset="46989.67">14316 4872 1159 0,'-2'-7'487'0,"1"-6"-289"15,4 5-3-15,7 8-21 16,7 8-15-16,12 15-2 16,1 6 6-16,7 17-10 15,4 5-20-15,-5-1-43 16,2-1-27-16,-7-15-25 15,-3-6-4-15,-5-11-16 0,-1-6 5 16,-3-8-8 0,-3-3 3-16,-5-7 7 15,-2-2 2-15,-1-5 9 16,-4-6 1-16,1-5-6 16,-2-3-7-16,0-9-11 0,1-2-12 15,-1-5 0-15,-2-1-2 16,0 2 1-16,-2 2 0 0,-3 11 0 15,-1 6 5 1,0 14-5-16,-3 4-9 16,2 6-48-16,1 5-51 15,1 5-145-15,4 4-81 16</inkml:trace>
  <inkml:trace contextRef="#ctx0" brushRef="#br0" timeOffset="47288.71">14959 4880 1656 0,'0'4'656'0,"2"10"-442"16,1 8 12-16,1 18-62 0,-2 5-21 16,1 1-41-1,2-1-30-15,-4-10-32 16,4-4-15-16,-5-7-6 16,-1-6-5-16,1-9-51 15,-1-3-36-15,1-6-132 16,0-4-92-16</inkml:trace>
  <inkml:trace contextRef="#ctx0" brushRef="#br0" timeOffset="47453.17">14865 4820 1541 0,'4'0'552'0,"13"-1"-462"16,11 1-19-16,9-4-31 15,2-4-11-15,-5 3-104 16,-6 1 522-16</inkml:trace>
  <inkml:trace contextRef="#ctx0" brushRef="#br0" timeOffset="47905.71">15171 4727 1438 0,'1'-2'323'15,"-1"2"-103"-15,-1 11 314 0,0 12-291 16,-2 19-28 0,6 13-46-16,2 2-51 0,-3 2-34 15,5-5-46 1,-2-7-13-16,4-7-17 15,2-8-1-15,-3-13-6 16,-2-6 0-16,-6-10 2 16,0-3-6-16,-2-10 3 15,5-6 2-15,3-12-1 16,-1-5 5-16,1-3-2 16,5-2-3-16,1 4-1 15,4 1 0-15,8 8-2 0,-4 5 2 16,5 14 0-16,-4 6-3 15,-4 16 3-15,-4 10 0 0,-8 14 7 16,-3 4 5 0,-1-1-1-16,-1-4 0 0,0-7-6 15,1-3-4 1,-1-8-9-16,5-3-16 16,-2-8-69-16,-1-5-55 0,2-5-146 15,0-2-61-15</inkml:trace>
  <inkml:trace contextRef="#ctx0" brushRef="#br0" timeOffset="48113">15549 4927 1389 0,'1'-1'644'16,"-1"0"-298"-16,5 15-85 15,-4 11-28-15,1 14-61 16,-2 6-36-16,-2-1-75 15,-1-3-25-15,6-10-43 0,0-5-26 16,3-12-52 0,-1-4-35-16,-1-10-59 0,2-7-23 15,-3-9-63-15,-2-4 208 16</inkml:trace>
  <inkml:trace contextRef="#ctx0" brushRef="#br0" timeOffset="48267.97">15508 4852 1713 0,'-5'-31'731'15,"5"27"-372"-15,11-4-250 16,3-2-39-16,8-1-50 16,1 5-45-16,-3 3-208 15</inkml:trace>
  <inkml:trace contextRef="#ctx0" brushRef="#br0" timeOffset="48699.68">15823 4755 1548 0,'1'0'714'15,"0"-1"-365"-15,2 13-89 16,-2 13-28-16,0 20-68 16,0 12-15-16,-1 11-54 15,2-1-34-15,0-8-33 16,-1-5-7-16,2-14-9 16,-2-7 2-16,1-11-7 0,-1-7-1 15,-1-7-3 1,0-4-5-16,0-5-22 15,-2-2-19-15,2 2-78 16,-1 0-67-16,0-5-205 16</inkml:trace>
  <inkml:trace contextRef="#ctx0" brushRef="#br0" timeOffset="53722.47">6975 6099 1313 0,'-6'-9'545'15,"-6"-12"-302"-15,10 0-41 0,10 0-16 16,7 0-28-1,13 1-60-15,5 2-12 16,4 8-33-16,3 4-20 0,-9 8-14 16,2 6-5-16,-6 7-11 15,-4 4 0-15,-8 7 1 16,-2 8 3-16,-12 7 10 16,-6 7 11-16,-9 3 20 15,-2-6 4-15,-5-5 8 16,-2-5-4-16,-1-7-17 15,-7 0-6-15,1-1-15 16,-4-4-4-16,3-3-3 16,0-5-5-16,9-9 0 15,6-3-6-15,14-8-2 16,7-3-2-16,9-10-1 0,12-2 0 16,12-1 1-1,4-1 9-15,7 5-4 0,0 2 7 16,-5 4-5-16,-4 3-1 15,-3 5 0-15,-8 3-2 16,-13 3-26-16,-1 1-39 16,-5 0-154-16,2 1-109 15</inkml:trace>
  <inkml:trace contextRef="#ctx0" brushRef="#br0" timeOffset="54222.7">7707 5972 1021 0,'-3'-11'534'0,"-5"-12"-92"15,-3 6-93-15,-1 13-45 16,-3 6-46-16,-4 24-86 16,1 16-37-16,3 31-42 15,6 5-13-15,8-4-9 16,5-11-14-16,10-22-22 15,5-7-6-15,16-13-17 0,9-7-10 16,10-15-3 0,-4-11-1-16,-4-12 3 0,-9-8 3 15,-14-11-3-15,-3-7 1 16,-9-8-2-16,-6 0 1 16,-9 4 1-16,-6 8-2 15,-12 11 0-15,-4 7-4 0,-8 13-9 16,-6 5-6-1,4 15-26-15,5 6-12 16,7 5-57-16,10 5-37 0,8-2-156 16,2-1 486-16</inkml:trace>
  <inkml:trace contextRef="#ctx0" brushRef="#br0" timeOffset="54539.86">8080 5851 1574 0,'3'1'654'0,"5"12"-382"0,-2 6-4 16,-3 17-52-16,2 6-35 0,-5 6-70 16,0 1-37-1,3 4-39-15,-1-5-18 0,4-7-11 16,-1-8-16 0,2-12-69-16,4-6-45 15,1-12-176-15,8-4-80 16</inkml:trace>
  <inkml:trace contextRef="#ctx0" brushRef="#br0" timeOffset="54972.6">8438 5756 1510 0,'-4'-1'692'15,"-6"0"-303"1,-4 12-115-16,-8 22-83 15,-1 8-37-15,0 13-48 16,1 0-16-16,14-8-36 0,4-6-24 16,14-9-22-1,9-9-9-15,5-12-5 16,3-14-9-16,2-14-20 16,-7-5-5-16,-4-3-6 0,-1 2 12 15,-7-1 15-15,-5-2 12 16,-1-1 7-16,-2-3 0 15,2 7 11-15,4 4 4 16,-3 11 24-16,-2 11 6 16,-2 19 28-16,2 8 12 15,1 13-6-15,2 4-3 0,-1 10-30 16,-3 2-11-16,-2 0-23 16,0-4 0-16,-7-14-2 15,0-5-11-15,-7-9 6 16,-4-2-1-16,-5-7-7 15,-3 0-7-15,4-11-59 16,-5-6-45-16,5-6-148 0,1-6-118 16</inkml:trace>
  <inkml:trace contextRef="#ctx0" brushRef="#br0" timeOffset="56127.31">11063 5951 1501 0,'-64'-47'662'0,"59"44"-298"15,3 2-142-15,11 1-8 16,5-2-33-16,7-1-40 15,4 1-26-15,-2-2-46 0,-1 1-25 16,-4 6-28-16,0 0-11 16,-2 3-48-16,1 2-31 15,-3-5-107-15,0 2-75 16,-8-2-98-16,-3-3-24 0</inkml:trace>
  <inkml:trace contextRef="#ctx0" brushRef="#br0" timeOffset="56295.74">11009 5984 1356 0,'0'0'595'0,"1"0"-274"16,7 0-124-16,15-1-45 16,3 0-31-16,4-1-51 15,0 0-18-15,-6 0-48 16,-4 4-43-16,-2 4-171 15</inkml:trace>
  <inkml:trace contextRef="#ctx0" brushRef="#br0" timeOffset="57504.73">11714 5629 1148 0,'-5'-7'498'0,"-4"-13"-235"0,3 2-5 16,4 4-7-16,3 2-51 15,0 9-15-15,0 3-29 16,3 13-27-16,-2 7 27 16,5 28-42-16,2 17 4 0,0 14-32 15,0 2-23 1,1-14-26-16,1-9-10 0,0-8-8 16,5 1-4-16,-5-9-1 15,0-5-1-15,0-17-6 16,-4-9 2-16,5-9-6 15,1-4-4-15,5-9 3 16,7-8 3-16,8-7 3 16,1-6-3-16,1 8-33 15,4 4-28-15,-4 9-93 16,-1 5-73-16,-1 5-145 16</inkml:trace>
  <inkml:trace contextRef="#ctx0" brushRef="#br0" timeOffset="57961.25">12366 5799 1009 0,'-1'-18'607'15,"-6"-14"82"-15,-1 3-418 0,-7 19-42 16,-4 15-47-1,-7 23-64-15,-2 12-22 16,-3 15-33-16,2-3-10 16,8-2-8-16,4-1-8 0,18-6-13 15,6 2-1-15,11-9-12 16,8-8-3-16,2-18-9 16,1-10-1-16,0-22-3 15,-1-6 1-15,-3-9 4 16,-3-3 3-16,-7 6-3 15,-1-3 0-15,-5 1 0 16,-4-1 1-16,-4 2 0 16,0 8 1-16,-2 17 7 15,0 9 4-15,0 22 4 16,-1 8 4-16,0 8-2 16,1 3-2-16,0 1-3 15,1 0-5-15,5 4-7 16,-1-2 0-16,1-7-3 0,0-6-4 15,-3-13-37-15,-2-3-44 16,0-10-116-16,2-4-89 16,0-7-123-16</inkml:trace>
  <inkml:trace contextRef="#ctx0" brushRef="#br0" timeOffset="58373.78">12509 5628 1419 0,'4'1'673'16,"-1"5"-270"-16,4 28-156 15,-5 16-24-15,-2 19-71 16,5 3-26-16,-4-9-69 16,6-5-24-16,2-8-17 15,-3-1-4-15,8-6-7 16,-3-9-6-16,-4-16-2 15,-2-11-3-15,-1-17-1 16,0-12 4-16,6-12 2 16,4-5 1-16,3 0 3 15,5 5 2-15,1 9-6 16,0 4 6-16,-2 9-6 16,-5 6 0-16,-3 8-6 0,-3 8-12 15,-6 10 1-15,-2 6-3 16,-6 15 13-16,-4 2 8 15,-3 8 0-15,-5-1 0 16,-4-9-4-16,0-6 4 16,0-15-13-16,1-6-12 15,4-14-52-15,2-5-43 0,3-9-126 16,4-6-71 0</inkml:trace>
  <inkml:trace contextRef="#ctx0" brushRef="#br0" timeOffset="58889.21">13146 5873 1649 0,'-3'-14'639'16,"-5"-7"-435"-16,-7 7-45 15,-4 8 22-15,-7 20-26 0,-5 7-13 16,0 17-49 0,1 2-6-16,0 3-5 0,7 1-13 15,11 3-19-15,9 3-11 16,16-10-20-16,8-5-9 0,11-17-9 16,-1-11-1-16,-1-16-9 15,-3-8-3-15,-4-14-6 16,-1-7 4-1,-3-5 5-15,-2 0 8 0,-7 2 0 16,-3 3-2-16,-6 7 3 16,-2 3 0-16,1 12 13 15,-2 5 11-15,1 15 1 16,1 11 2-16,-1 12 4 16,-1 8-9-16,2 9-1 15,3 2-2-15,5 1-13 16,1-2-1-16,1-8-1 15,-1-5-5-15,-2-13 3 16,0-6 0-16,-5-8-5 16,-2-5-5-16,-2-3-24 15,-2-1-17-15,-1-6-58 16,1-1-36-16,0-10-118 16,2-3-64-16</inkml:trace>
  <inkml:trace contextRef="#ctx0" brushRef="#br0" timeOffset="59889.75">14660 5632 1297 0,'-1'-4'562'0,"-2"-2"-269"16,3 7-12-16,1 25-30 15,1 17-25-15,-1 27-56 16,1 7-21-16,-1-4-48 15,0-4-22-15,2-8-43 16,1 0-11-16,4-9-13 16,0-8-7-16,3-21-34 15,-3-8-42-15,-1-12-98 16,1-5-69-16,-3-10-127 0,0-7 426 16</inkml:trace>
  <inkml:trace contextRef="#ctx0" brushRef="#br0" timeOffset="60222.95">14916 5719 1523 0,'-11'28'701'0,"-11"17"-326"0,-1 15-130 16,6 3-1-16,5-3-79 15,10-1-30-15,12-4-60 16,12-3-29-16,14-15-31 15,4-10-8-15,4-24-11 16,-4-7 1-16,-4-27-3 16,-2-10 3-16,-8-7 2 15,-3-5 1-15,-8 7 5 16,-6 5 0-16,-12-5 3 16,-8 1-3-16,-7-4 1 15,-5-1 0-15,-3 15-6 0,0 9 0 16,-1 25-23-1,2 8-27-15,4 13-59 16,5 7-55-16,7 1-153 16,5-3 161-16</inkml:trace>
  <inkml:trace contextRef="#ctx0" brushRef="#br0" timeOffset="60589.9">15338 5707 1647 0,'-7'4'687'16,"-7"4"-490"-16,-1 28 51 16,-2 11-26-16,4 11-66 15,2-1-20-15,17-6-52 16,4-5-27-16,10-6-32 15,7 0-12-15,0-15-12 16,1-7 2-16,0-23-6 0,-4-10 1 16,-1-16 2-1,-3-8-2-15,-5-1 5 16,-2 0 2-16,-9-1 5 16,-2-1 5-16,-9-11 0 15,-6 2-5-15,-6 6-3 16,-3 6-4-16,-4 30-13 0,0 10-12 15,-5 27-56-15,2 10-40 16,12 3-121-16,3-1-88 16</inkml:trace>
  <inkml:trace contextRef="#ctx0" brushRef="#br0" timeOffset="60915.86">15703 5889 2362 0,'0'-7'915'16,"-3"-3"-656"-16,0 1-146 15,1 3-51-15,3 1-58 16,-1-1-43-16,8 8-195 16,3 2-155-16</inkml:trace>
  <inkml:trace contextRef="#ctx0" brushRef="#br0" timeOffset="61268.06">16173 5722 1097 0,'-6'-17'520'0,"-7"-14"-168"16,-5 12-43-16,-8 25-39 15,-3 15-41-15,0 34-58 0,4 10-42 16,13 6-21 0,5-4-17-16,14-16-25 0,5-5-16 0,13-6-28 15,6-7-4 1,2-15-20-16,2-12 2 16,-1-23-2-16,-6-10 1 0,-1-14 3 15,-5-2 2-15,-8-1 7 16,-1-1-1-1,-11-5 2-15,-4-2 1 0,-11 0-5 16,-3 5 0 0,-3 21-4-16,-4 9-4 0,3 22-15 15,-3 9-13-15,4 14-51 16,3 6-48-16,10 5-132 16,6-4-81-16</inkml:trace>
  <inkml:trace contextRef="#ctx0" brushRef="#br0" timeOffset="61622.78">16392 5735 1829 0,'-9'-24'649'16,"-8"25"-485"-16,8 7-87 0,-1 21 66 15,1 13 19-15,4 10-6 16,0 3-21-16,10-9-60 16,1-4-14-16,10-9-44 15,4-2-9-15,4-11-6 16,6-4-2-16,-2-16-2 16,4-9-3-16,-3-15 3 15,-6-5 4-15,-1-5-2 16,-6-1 2-16,-6-2-1 15,-5-3 0-15,-12-4 6 16,-8-7-9-16,-11 6-22 16,-4 5-15-16,-8 18-32 0,5 15-24 15,3 19-73 1,11 12-77-16,11 14 469 0</inkml:trace>
  <inkml:trace contextRef="#ctx0" brushRef="#br0" timeOffset="61968.98">16651 5671 1878 0,'-6'2'729'0,"-8"12"-538"15,-1 14-9-15,-2 24-57 16,3 7-32-16,7 0-28 15,6-5-19-15,9-13-28 16,6-6-7-16,7-10-7 16,1-7-5-16,4-16 0 15,-2-8-3-15,-2-12-3 0,1-5 2 16,-3-5 2-16,-2-4 5 16,-8-4 4-16,-6-4-1 15,-10-9 1-15,-7 0 1 16,-7 4-7-16,-3 7 0 0,-1 20-15 15,1 13-12 1,3 14-42-16,2 10-50 0,4 9-114 16,4 0-75-16</inkml:trace>
  <inkml:trace contextRef="#ctx0" brushRef="#br0" timeOffset="62142.31">17016 5855 2134 0,'-1'0'864'15,"-3"0"-472"-15,2 1-339 16,1-1-16-16,1 0-75 16,-1 0-53-16,0 0-226 15</inkml:trace>
  <inkml:trace contextRef="#ctx0" brushRef="#br0" timeOffset="62655.88">17509 5683 1202 0,'-1'-5'566'0,"-1"2"-204"15,-3 4-22-15,-6 23-81 16,0 16-37-16,-6 18-90 16,3 7-13-16,8-9-32 15,3-8-24-15,11-11-27 16,4-5-17-16,8-9-11 16,2-9-4-16,10-18-7 15,2-7 3-15,2-16-4 16,3 0 2-16,-9-8 1 15,-6-1 1-15,-10-4 9 16,-9-5-4-16,-13-8-2 16,-7 2-3-16,-7 10 0 0,-4 8 4 15,-3 21-7 1,0 8-7-16,3 14-44 0,5 7-22 16,9 8-89-16,7 3-73 15,9 1 459-15</inkml:trace>
  <inkml:trace contextRef="#ctx0" brushRef="#br0" timeOffset="63022.42">17804 5650 2762 0,'0'21'14'0,"-4"23"90"16,-2-12 13-16,0 33 32 0,2-3-7 15,7-20-78-15,3-7-15 16,7-15-31-16,0-8-5 0,7-10-10 16,3-6-4-1,4-11-3-15,1-5 0 16,-5-10 3-16,2-6 5 15,-9-5 1-15,-6-5-2 16,-10-6-1-16,-10 3-2 0,-6 7-6 16,-5 8-4-16,5 14-2 15,1 9-4-15,2 12-26 16,1 4-21-16,1 9-91 16,2 3-80-16,7 4 287 15</inkml:trace>
  <inkml:trace contextRef="#ctx0" brushRef="#br0" timeOffset="63372.95">18135 5628 2070 0,'14'-34'710'0,"-32"57"-652"0,1 13 37 15,-1 26 34-15,3 2-11 16,13-1-25-16,8-7-34 16,13-21-43-16,8-7-7 15,2-17-8-15,2-6-2 16,3-12-4-16,-4-6 1 16,0-9 4-16,0-9 1 0,-10-8 5 15,-5-4 8-15,-13-9 0 16,-7 0 1-16,-11 6 1 15,-4 4-3-15,-6 16-9 16,-3 12 1-16,-3 13-16 16,-3 7-23-16,2 11-72 15,2 3-67-15,7 7-158 16</inkml:trace>
  <inkml:trace contextRef="#ctx0" brushRef="#br0" timeOffset="64955.95">7321 7100 3315 0,'-10'23'14'0,"2"-7"45"16,0 3-14-16,-14 30 10 16,3-4-12-16,-4 11 3 15,0-1-3-15,2-9-23 16,3-4-6-16,0-13-6 0,4-7-2 15,5-7-3-15,1-7 5 16,5-4-4-16,3-2-5 16,7-7 0-16,8 0-4 0,12-7 3 15,6-2 4 1,12-2 6-16,2-2-3 0,3 2-3 16,-7-1 0-1,-8 7-2-15,-12 5 5 16,-11 4-13-16,-6 3-19 0,-5 0-83 15,3 1-65-15,-3-2-214 16,-1-2 516-16</inkml:trace>
  <inkml:trace contextRef="#ctx0" brushRef="#br0" timeOffset="65373.25">7621 7000 1670 0,'-5'0'721'0,"-4"12"-378"0,2 13-104 15,-4 19-41 1,3 11-43-16,2 7-57 15,4 1-12-15,7-7-46 16,6-6-13-16,9-16-10 16,5-9-4-16,8-19-7 15,2-11 0-15,1-20-6 16,-2-9 4-16,-11-9-4 16,0-3-3-16,-9-1 6 0,-5-3-4 15,-6 1 2-15,-13 0 5 0,-7 8-3 16,-9 6 1-1,-9 12 2-15,-1 10 0 16,-6 19-21-16,4 12-10 16,10 12-49-16,3 3-40 0,10-1-142 15,4-3-103-15</inkml:trace>
  <inkml:trace contextRef="#ctx0" brushRef="#br0" timeOffset="65940.77">7952 7194 1627 0,'42'-78'689'0,"-34"54"-409"16,9 6-91-16,3 2-38 0,6 5-64 16,6 7-28-16,8 6-30 15,0 4-12-15,-5 8-12 16,-10 4-2-16,-18 9 15 16,-9 10 23-16,-17 14 33 15,-11 5 21-15,-11 7 9 16,-3-3-13-16,3-11-19 15,4-3-16-15,12-14-27 16,6-3-2-16,9-9-15 16,9-4-6-16,8-6-4 15,7-6 1-15,15-4 0 16,5-2 0-16,17-9 2 0,3 1 0 16,-2-8 0-16,-3 2 4 15,-18 1 3-15,-8 4-19 16,-10 6-47-16,-8 1-53 15,-2 4-175-15,-3-1-132 16</inkml:trace>
  <inkml:trace contextRef="#ctx0" brushRef="#br0" timeOffset="66324.5">8524 7067 1953 0,'-3'3'744'15,"-6"11"-571"-15,-3 10 12 16,-8 23 17-16,3 7-48 16,7 11-39-16,8-1-13 0,12-8-52 15,6-7-13 1,13-19-18-16,4-6-11 15,8-20-6-15,2-5-1 16,-5-17-2-16,-6-8 0 16,-9-15-2-16,-7-7 0 15,-3-8 4-15,-6-3 3 0,-7 5 5 16,-8 1-5-16,-11 6-1 16,-5 7-7-16,-14 11-6 15,-3 10 1-15,-5 20-27 16,-1 11-11-16,7 14-74 15,5 1-52-15,9 3-147 16,4-3-89-16</inkml:trace>
  <inkml:trace contextRef="#ctx0" brushRef="#br0" timeOffset="66971">7066 7167 1392 0,'-4'-1'591'16,"-7"-1"-311"-1,4-1-59-15,13-3-39 16,-2-4-37-16,10-6-63 16,3-5-9-16,8-3-20 15,5 2 0-15,4 5-2 16,-2 6-9-16,-3 8-6 16,-2 5-12-16,-6 8-5 0,-1 3-1 15,-9 5-8-15,-3 1 1 16,-3 3-7-16,-9 1-2 15,-1 0-18-15,-4-3-30 16,0-4-135-16,6-1-99 0</inkml:trace>
  <inkml:trace contextRef="#ctx0" brushRef="#br0" timeOffset="67865.62">11016 7104 1302 0,'-3'-2'620'15,"-8"0"-65"-15,4-1-388 16,6 3 2-16,9 1-16 15,9 2-61-15,12-3-30 16,1-2-4-16,-5-4-25 16,-3 2-3-16,-6 5-55 0,-3 2-50 15,-1 5-157-15,-2 2-95 16</inkml:trace>
  <inkml:trace contextRef="#ctx0" brushRef="#br0" timeOffset="68028.38">11068 7191 1700 0,'0'2'678'0,"0"-1"-497"15,6 0-13-15,8 0-89 16,2-1-36-16,9-2-17 16,2 1-37-16,4-2-150 15,0 2-90-15</inkml:trace>
  <inkml:trace contextRef="#ctx0" brushRef="#br0" timeOffset="69973.36">11917 6752 1394 0,'-3'-12'597'0,"-5"-8"-391"16,3 7 16-16,3 7 7 16,5 11-81-16,0 8-3 15,3 25-44-15,2 15-10 16,1 20-3-16,3 8-10 0,0-8-27 15,0-10-5 1,-4-11-2-16,1-6-2 0,-2-10 0 16,0-2-2-16,0-9-11 15,1-8-7-15,1-7-8 16,6-8-4-16,8-10 0 16,12-6 4-16,11-13-3 15,1-1-3-15,1-5 1 16,-6 3-2-16,-5 4-1 15,-6 3-2-15,-11 10-10 16,-5 3-20-16,-10 6-73 16,-3 4-65-16,0 3-205 15,-1 0 490-15</inkml:trace>
  <inkml:trace contextRef="#ctx0" brushRef="#br0" timeOffset="70414.14">12466 6956 2712 0,'-16'14'45'0,"0"9"46"0,6-3-1 16,-11 26-5-16,9-3-4 15,11 0-17-15,6 1-13 16,13-9-15-16,7-1-11 16,6-12-17-16,5-11-2 15,3-12-4-15,-2-13 1 16,-5-14 5-16,-5-4 1 16,-8-8-8-16,-2 1-1 15,-6 0 0-15,-3 1-1 0,-7 2 3 16,2 3 2-16,-2 16 14 15,-1 7 9-15,0 19 4 16,-1 9 5-16,0 14-9 16,1 7 2-16,-2 3-8 15,3 3-6-15,2-1-8 16,2-2-7-16,1-3-9 16,2-8-11-16,-3-12-54 15,-1-3-45-15,-1-11-149 16,-3-3-97-16</inkml:trace>
  <inkml:trace contextRef="#ctx0" brushRef="#br0" timeOffset="71106.69">12784 6705 1532 0,'3'2'609'15,"2"12"-371"1,4 15 14-16,2 27-43 15,-3 9-14-15,1 8-69 0,2-4-29 16,-5-12-49-16,3-7-4 16,-1-10-30-16,-2-8-3 15,0-13 2-15,-1-5-10 16,-5-13 5-16,-3-5 4 0,3-13 0 16,3-6 1-1,7-11 0-15,8-3-10 16,8-1-5-16,2-1 1 0,6 5 0 15,-4 2 1-15,-2 7 1 16,-5 7 4-16,-4 15-4 16,-2 7-1-16,-10 18-1 15,-6 7-7-15,-9 11 5 16,-7 3 6-16,-4 0 3 16,1-1 4-16,-3-4 0 15,1-4-3-15,-6-3 0 16,4-7-4-16,0-9-2 15,3-6 5-15,10-8-16 16,-2-1-14-16,12-9-69 16,3-3-65-16,10-5-144 0,-4-3-78 15</inkml:trace>
  <inkml:trace contextRef="#ctx0" brushRef="#br0" timeOffset="71554.86">13518 6945 1837 0,'-7'-3'728'16,"-11"-3"-522"-16,-4 3 26 0,-6 15-76 15,-3 7-34-15,-4 13-36 16,3 4-23-16,7 4-17 15,2 1-5-15,19-2-16 16,-1-1-4-16,12-8-8 16,9-6-3-16,5-13-11 15,10-9-3-15,2-14-16 16,1-8-10-16,-6-11-2 16,-2-5 5-16,-6-4 11 15,0 1 4-15,-4 2 10 16,-2 9-3-16,-4 11 7 15,-4 5 6-15,-3 16 9 16,-2 9 10-16,-1 13 8 16,0 9 7-16,-2 3-11 0,1-2-5 15,3-2-20-15,-1 0-2 16,4-5-2-16,0-4-9 16,-1-5-21-16,2-6-22 15,-3-7-76-15,0 0-53 16,-3-11-152-16,0-5 493 0</inkml:trace>
  <inkml:trace contextRef="#ctx0" brushRef="#br0" timeOffset="72283.73">12652 7023 1174 0,'11'-52'499'16,"-11"47"-263"-16,0-2-8 0,-4 0-24 15,-1 0-9 1,-5-1-41-16,2 6-10 16,-9-2-42-16,-3 3-15 15,-3 3-22-15,-8 4-16 0,0 7-14 16,2 0-14 0,8 9-8-16,4 0-7 0,11-2-44 15,3 2-49-15,8-7-224 16</inkml:trace>
  <inkml:trace contextRef="#ctx0" brushRef="#br0" timeOffset="73955.88">14891 6838 1283 0,'0'-7'575'15,"-9"-4"-197"-15,0 8-103 16,-8 16-10-16,-8 16-37 0,-3 20-84 15,0 9-30-15,6 8-28 16,7-6-9-16,11-6-26 16,5-4-8-16,15-12-20 15,10-1-11-15,14-18-6 16,4-9-6-16,5-16-6 16,-3-8-2-16,-9-9-4 15,-8-5 2-15,-13-1-2 16,-7 3-2-16,-9-1 0 15,-3 4 0-15,-12 2 6 16,-5-1 8-16,-13 1 0 16,-7-2 1-16,-5-6 2 15,1-1-5-15,5-5-1 16,5-2 1-16,8 2 0 16,3 0 4-16,10 2-1 0,2 3 3 15,10 5-3-15,5 2-1 0,11 4 0 16,10 3-3-1,16 5-5-15,9 3 2 16,5 9-8-16,-4 6-2 16,-15 10-5-16,-12 4-2 15,-21 12 4-15,-6 3 6 16,-16 8 12-16,-6 7-1 0,-7-6 15 16,-3 0-1-16,3-9-1 15,2-9-1-15,12-7-9 16,6-9-1-16,9-6-66 15,5-1-55-15,10-5-144 16,3-4-87-16</inkml:trace>
  <inkml:trace contextRef="#ctx0" brushRef="#br0" timeOffset="74372.28">15158 6754 1507 0,'-7'9'690'15,"-5"8"-326"-15,-8 19-142 16,0 13-25-16,2 9-60 0,4 1-23 0,12-4-28 15,6-5-16 1,12-13-26-16,6-5-13 16,8-13-24-16,8-7-2 15,0-14-1-15,7-8-5 16,-7-12-5-16,-9-7-2 16,-2-4-2-16,-8-4 4 15,-11-5 11-15,-3-2 0 16,-12-2 3-16,-4 0 3 15,-10 6-1-15,-2 3 1 0,-6 13-7 16,-10 8-4-16,4 16-12 16,0 10-21-16,7 10-60 15,8 1-57-15,8 4-189 16,2-5 521-16</inkml:trace>
  <inkml:trace contextRef="#ctx0" brushRef="#br0" timeOffset="74768.34">15520 6775 1519 0,'-9'5'662'0,"-8"5"-436"15,1 18 28-15,-2 10-13 16,8 14-85-16,2 5-24 16,9-2-48-16,5-4-13 0,5-13-29 15,3-8-20 1,8-11-9-16,3-9-10 16,9-12-4-16,4-9 2 0,2-15-11 15,-6-2 3-15,-7-9 3 16,-8-4-2-16,-13-5 7 15,-2 0 0-15,-13 0-1 16,-8 1 3-16,-11 9 7 16,-4 3-1-16,-4 15-8 15,-2 9 2-15,6 17-10 16,2 7-15-16,10 8-49 16,4 2-49-16,9-1-184 15,1-1 495-15</inkml:trace>
  <inkml:trace contextRef="#ctx0" brushRef="#br0" timeOffset="75354.86">16236 6695 1168 0,'-10'0'586'0,"-14"7"100"16,-2 11-545-16,-5 21 61 15,4 9 21-15,11 12-80 16,7 4-22-16,14-13-62 15,6-4-21-15,8-18-22 16,5-7-7-16,5-15-10 0,1-10-3 16,0-14-10-1,-1-8-5-15,-6-8-6 16,-2-4 6-16,-8-8 9 16,-3-1 8-16,-10-1 8 15,-3 1-5-15,-9 8 2 16,-4 4-5-16,-3 11-2 0,-4 8 8 15,-1 11-6-15,-1 4-2 0,5 10-46 16,0 2-46 0,7-1-168-16,7 4-88 15</inkml:trace>
  <inkml:trace contextRef="#ctx0" brushRef="#br0" timeOffset="75722.66">16409 6714 2582 0,'-8'0'-14'16,"-2"8"55"-16,-6 4 27 16,-7 20 72-1,5 10 21-15,7 16-14 0,6 3-22 16,8-7-62-16,5-5-18 15,8-15-22-15,7-6-10 0,5-13-12 16,7-7 0 0,3-16-3-16,-2-7-2 15,-2-12-1-15,-6-7 1 16,-8-6-6-16,-6-5 3 0,-12-2 9 16,-2 0-2-16,-11 2 1 15,-4 5-1-15,-6 12-2 16,-4 7-4-16,-2 13-18 15,2 5-16-15,3 5-49 16,4 5-31-16,8 2-126 16,4 2-59-16</inkml:trace>
  <inkml:trace contextRef="#ctx0" brushRef="#br0" timeOffset="76089.75">16754 6734 2027 0,'-1'0'687'16,"-11"3"-598"-16,-27 35 35 0,20 9 43 16,4 4-14-1,11 2-61-15,5-3-33 0,7-14-33 16,4-6-9-1,5-14-7-15,4-8-4 16,8-11-4-16,3-6 2 0,2-17-13 16,-1-2-2-16,-4-9 1 15,-4-7-6-15,-8 1 10 16,-5-3-4-16,-12 3 6 16,-3 5 3-16,-11 10-5 15,-4 7 5-15,-7 12-2 16,-2 2-7-16,-1 10-16 15,1 4-27-15,5 2-115 16,4 4-87-16,15-1-533 16</inkml:trace>
  <inkml:trace contextRef="#ctx0" brushRef="#br0" timeOffset="76240.33">17150 6820 2144 0,'5'-1'760'16,"-1"1"-657"-16,-2-1-18 15,-2 1-18-15,-1 0-40 16,0 0-232-16</inkml:trace>
  <inkml:trace contextRef="#ctx0" brushRef="#br0" timeOffset="76805.92">17418 6641 1716 0,'-9'10'691'16,"-9"7"-460"-16,1 17-45 16,-4 7-22-16,10 14-34 0,6 0-23 15,10 3-42 1,8-7-17-16,6-14-23 0,0-7-5 16,10-17-16-16,0-10 5 15,1-12-4-15,5-8-4 16,-10-17 4-16,5-3-3 15,-8-8-5-15,-8-5-2 16,-8 6 5-16,-11 1-1 16,-12 6 3-16,-6 5-2 0,-2 13 0 15,-1 5 0-15,-2 14-10 16,-1 5-2-16,5 9-20 16,0 4-20-16,6 1-39 15,8 0-28-15,4 1-105 16,6-3-57-16,7-2-379 15</inkml:trace>
  <inkml:trace contextRef="#ctx0" brushRef="#br0" timeOffset="78116.37">15856 6915 1068 0,'0'2'591'16,"1"-1"-73"-16,1 7-287 16,-1 2-22-16,-1 2-62 15,0 1-25-15,3-1-51 16,-1-3-17-16,2-5-22 16,2-3-14-16,0-6-8 15,1-4-2-15,1-5-1 16,-2 0-2-16,0 1-4 15,-6 2 4-15,-3 7 10 16,-4 0 10-16,-5 7-1 16,-1 5-1-16,1 0-19 0,1 1-18 15,10 0-70 1,3-6-92-16</inkml:trace>
  <inkml:trace contextRef="#ctx0" brushRef="#br0" timeOffset="81454.75">17816 6656 1400 0,'-2'-6'617'0,"-3"-3"-361"0,-2 6-24 15,-4 7-14 1,-8 9-74-16,-5 5-22 16,0 9-25-16,1 6-11 15,9 6-17-15,0 5-8 16,12 5-26-16,7-1-6 16,8-4-6-16,9-5-10 15,5-16-1-15,0-4-6 16,5-15-3-16,2-4 3 0,-1-10-1 15,1-9-2-15,-5-8-2 16,-2-2 1-16,-5-9-1 16,-3 0 3-16,-8-2 3 15,0-2 2-15,-9 9 4 16,-8 1 1-16,-11 4-3 16,-8 0-4-16,-6 3-7 15,0 5 0-15,3 9-4 16,1 11-4-16,2 13-15 15,1 8-19-15,7 6-74 16,7 1-76-16,9-5 363 16</inkml:trace>
  <inkml:trace contextRef="#ctx0" brushRef="#br0" timeOffset="82070.89">18222 6654 1462 0,'-6'-4'614'0,"-9"-2"-352"16,-3 6-21-16,-6 14-48 16,-2 7-35-16,-5 11-49 15,2 7-7-15,9 11-19 16,8 3-14-16,13 7-17 0,7-4-10 16,19-9-15-1,0-7-4-15,7-18-10 16,6-7-2-16,-5-14-4 15,0-5-2-15,1-12-6 16,0-3-2-16,-9-13 0 0,2-1 4 0,-9-8 4 16,-3-3-3-1,-9-1 1-15,-9-2-2 0,-9 6 2 16,-12 3 3 0,-7 10 0-16,-4 5-3 15,-9 18-6-15,4 7-13 16,1 17-41-16,3 5-32 0,12 5-110 15,5 2-94 1</inkml:trace>
  <inkml:trace contextRef="#ctx0" brushRef="#br0" timeOffset="137443.93">19352 2296 66 0,'21'44'24'15,"-22"-46"-15"-15,1-1-16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14T04:51:12.73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43">
        <inkml:traceFormat>
          <inkml:channel name="X" type="integer" max="12372" units="cm"/>
          <inkml:channel name="Y" type="integer" max="696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2-03-14T04:51:54.567"/>
    </inkml:context>
  </inkml:definitions>
  <inkml:trace contextRef="#ctx0" brushRef="#br0">8015 513 1907 0,'12'-6'16'0,"22"-1"77"16,-28 7-3-16,3 16 91 16,2 22 34-16,1 25 5 15,-3 19-1-15,-3 9-55 0,0-7-28 16,-2-13-56-16,3-12-24 16,2-9-29-16,-4-2-9 15,-1-9-5-15,1 1 0 16,-5-13-6-16,1-7-1 15,-1-2-21-15,-2-10-27 0,1-6-74 16,-2-3-73 0,2-13-175-16,2-8 563 0</inkml:trace>
  <inkml:trace contextRef="#ctx0" brushRef="#br0" timeOffset="264.38">8358 631 2842 0,'-57'42'295'0,"-35"25"-185"16,-4 9-21-16,74-39-25 15,8-2-6-15,9-4-16 16,17-5-23-16,13-3-6 15,18-4-8-15,9-4 3 0,10-9-1 16,-7-5-4-16,-5-2-33 16,-6-2-38-16,-7-1-106 15,-8 2-75-15,1 2-164 16,-4-5-278-16</inkml:trace>
  <inkml:trace contextRef="#ctx0" brushRef="#br0" timeOffset="565.03">8623 756 1468 0,'-3'9'644'0,"-11"13"-295"15,1 15-102-15,-7 14-38 16,-4 4-25-16,9-5-41 16,2-3-28-16,13-2-60 15,14-8-16-15,9-12-22 0,9-9-9 16,7-29-3-16,-2-10-5 15,1-14 0-15,-6-6 0 16,-13-1 0-16,-5 2 0 16,-16-1 0-16,-7-6 5 15,-11 3-3-15,-1 3-1 16,-4 13-1-16,0 12-10 0,-1 18-8 16,2 6-12-16,6 18-63 15,5 10-32-15,14 5-146 16,5 3-86-16</inkml:trace>
  <inkml:trace contextRef="#ctx0" brushRef="#br0" timeOffset="1081.91">8827 726 1978 0,'2'9'721'0,"-1"21"-549"15,2 8-14-15,3 11-7 16,0 0-23-16,2-6-49 16,2-9-30-16,-2-4-29 15,2-7-5-15,0-11-10 0,-2-1-7 16,-5-12-7-16,5-3-4 16,-3-11 4-16,-2-9 8 0,4-7 1 15,-3-6 8 1,2-7-8-16,2-4 0 0,6 6-4 15,0 12-6 1,0 21-9-16,0 14-1 0,-4 24 5 16,-3 7 0-16,3 9 14 15,-2 2-2-15,0-6 4 16,2-4 1-16,-1-9 6 16,-2-2-5-16,-2-10 1 15,0-4-6-15,-1-11-3 16,-1-10 1-16,1-11 2 15,3-3 3-15,1-6 5 16,1 3-1-16,1-2-1 16,3 1-4-16,-3 7-1 0,2 0-4 15,-1 18-6 1,-3 3-3-16,4 13 0 0,-1 7 5 16,-1 5 4-1,1 0 5-15,-2 2-17 16,-2-2-37-16,-2-5-107 15,0 1-115-15</inkml:trace>
  <inkml:trace contextRef="#ctx0" brushRef="#br0" timeOffset="1446.49">9318 792 2029 0,'2'23'748'0,"6"37"-563"15,5 5-24-15,3 31-21 16,-2 2-31-16,-1-13-69 16,-5-5-22-16,1-15-14 15,2-17-12-15,-2-5-78 16,0-6-71-16,-2-21-188 15,-2-11-70-15</inkml:trace>
  <inkml:trace contextRef="#ctx0" brushRef="#br0" timeOffset="1709.38">9378 994 1086 0,'11'-34'471'0,"7"-21"-262"16,10 9-64-16,-3 16-9 15,-4 28-53-15,-5 9-16 16,-9 25-16-16,-4 0 13 15,-8 9 35-15,-5 0 8 16,-3 0-4-16,-2-1-14 16,1-7-40-16,-3-4-14 15,-5-11-29-15,0-6-36 0,4-11-153 16,-2-2-73 0</inkml:trace>
  <inkml:trace contextRef="#ctx0" brushRef="#br0" timeOffset="2356.54">9660 914 1779 0,'-23'62'680'0,"23"-41"-508"15,1-1-22-15,8-5-44 0,7-3-45 16,18-13-47-16,1-5-14 16,6-10-25-16,-2-2-9 15,-17-9-1-15,-4 1 4 16,-19-1 23-16,-2-2 12 16,-13 7 13-16,-11-3 3 15,-5 8 10-15,-5 1 4 16,7 24 13-16,6 13 8 15,7 23 11-15,7 11 5 0,6-3 0 16,5 3-4-16,12-9-17 16,4-2-10-16,14-14-27 15,5-13-16-15,11-21-22 0,1-9-45 16,-10-16-92 0,-3-3-52-16,-17 1-78 15,-5-2 2-15,-7 1 42 16,-6-3 58-16,-1-3 102 15,0-6 60-15,-2-4 120 16,1 14 45-16,2 8 76 0,0 17-3 16,2 25-14-1,-2 7-8-15,2 24-23 16,-1 4-5-16,0 1-44 16,3-3-32-16,1-12-56 15,4-3-16-15,1-12-5 16,1-10-4-16,-3-13-14 0,-1-5-1 15,-1-19 1-15,-1-2 3 16,1-9 13-16,-2-1 4 16,0 2-6-16,2 2-8 15,5 3-37-15,1 4-7 16,2 15-2-16,3 10 9 16,-8 18 29-16,8 11 14 0,-7 8 19 15,0-2 5-15,2 5 7 16,-2-6-8-16,2-2-10 15,-3-4-17-15,3-10-84 16,-10-5-78-16,2-12-171 16,0-2 543-16</inkml:trace>
  <inkml:trace contextRef="#ctx0" brushRef="#br0" timeOffset="2615.52">10434 751 1913 0,'-12'5'785'0,"-11"6"-495"0,2 20-103 15,5 9-1 1,8 11-67-16,5 0-28 16,14-11-50-16,3-8-18 15,3-9-10-15,2-4-14 0,-7-5-18 16,-3 1-3-1,-11 1-25-15,-8-6 1 16,-12 4-31-16,-2-6-30 0,2-7-85 16,1 0-75-1,10-13 44-15</inkml:trace>
  <inkml:trace contextRef="#ctx0" brushRef="#br0" timeOffset="3015.31">10689 803 1765 0,'-12'4'722'0,"-18"2"-452"0,-1 3-33 16,-2 21-62-1,5-3-41-15,13 13-49 0,3 4-22 16,16-3-32-16,6-6-7 15,10-11-16-15,6-7-3 16,9-16-5-16,0-4 0 16,-2-15-10-16,-6-5 0 15,-10-6-1-15,-3-2 1 16,-7-2 7-16,0-2 1 16,-4 3 1-16,0 11-1 0,-3 14 5 15,2 6 1-15,2 19-1 16,-2 5 3-16,1 10-5 15,0 6 1-15,-1-6-1 16,0-5-5-16,2-7-20 16,1-3-31-16,0-5-111 15,1-6-98-15,-1-6-348 16</inkml:trace>
  <inkml:trace contextRef="#ctx0" brushRef="#br0" timeOffset="3431.86">11106 674 2460 0,'-17'13'232'16,"3"0"-83"-16,-15 31 245 16,7 3-233-16,10 5-25 0,8-1-26 15,15-15-57-15,7-5-18 16,6-12-36-16,1-1-5 15,-6-8-16-15,-7-1-12 16,-12 2 1-16,-8 2 0 16,-14 3 9-16,-5 2 6 15,-2-7-3-15,4-4-15 16,14-12-54-16,8-10-32 0,16-5-92 16,6-4-35-16,13-5-25 15,-2 4-7-15,4-11 15 16,-2 5-15-16,-6 5 74 15,0 5 86-15,-9 15 181 16,-4 3 117-16,-9 14 143 16,-1 8 11-16,-5 11-35 15,-2 2-42-15,1-2-122 16,2-5-56-16,3-5-66 16,5-5-39-16,-2-8-141 15,-1-5-69-15,2-10 503 16</inkml:trace>
  <inkml:trace contextRef="#ctx0" brushRef="#br0" timeOffset="4965.53">12422 875 1791 0,'0'0'702'15,"-2"-2"-508"-15,20 4-30 16,12 3-7-16,23-2-38 16,8-2-27-16,5-6-46 15,-3-4-14-15,-14 0-25 16,-8-5-14-16,-18 14-56 15,-9 7-42-15,-16 0-104 16,-8 9-71-16,-8-4-61 16</inkml:trace>
  <inkml:trace contextRef="#ctx0" brushRef="#br0" timeOffset="5532.78">12579 672 1662 0,'4'-2'671'16,"0"4"-417"-16,4 14 8 0,-4 24-33 15,-2 17-30-15,1 11-60 16,-3-5-40-16,9-10-62 15,-6-12-13-15,7-10-17 16,-1-1 0-16,-4-9-7 16,3-5-8-16,-5-9-39 15,0-5-32-15,-1-2-105 0,-2-3-111 16</inkml:trace>
  <inkml:trace contextRef="#ctx0" brushRef="#br0" timeOffset="6333.19">13210 654 1368 0,'-5'10'663'0,"1"10"-180"0,-6 19-275 16,1 13 13-16,4 6-53 15,1-7-44-15,6-12-61 16,5-11-20-16,0-14-32 16,3-5-2-16,9-11-1 15,3-11-6-15,11-10 7 16,3-1-6-16,6-1-3 15,1-2 2-15,-7 15-2 16,-4 2 0-16,-16 15-5 16,-5 14 2-16,-10 3-4 15,-5 5 7-15,-6 4 6 16,-4-2-1-16,-8 4 2 16,0-4-6-16,-7-2 2 15,1-1-3-15,2-9 1 16,6-1 2-16,7-8-47 0,0-8-41 0,7-4-128 15,-1-9-101 1</inkml:trace>
  <inkml:trace contextRef="#ctx0" brushRef="#br0" timeOffset="6482.46">13189 665 1710 0,'18'-7'669'0,"30"-9"-450"15,12 3-17-15,0 4-70 16,1 5-41-16,-11 5-85 16,-10 4-96-16</inkml:trace>
  <inkml:trace contextRef="#ctx0" brushRef="#br0" timeOffset="7350.53">13915 516 1608 0,'2'7'672'0,"1"23"-382"16,0 16-18-16,-3 13-33 15,-5 16-50-15,1-5-85 16,2-6-43-16,4-10-44 15,2-16-26-15,2-15-61 16,-3-8-43-16,-4-9-119 16,-5-7-71-16,-9-8-85 0,0-8 38 15,-3-12-148-15,0-5 117 16,2-9 313-16,-1-7 54 16,3 5 365-16,8 10 13 0,12 11-109 15,6 14-20 1,14 8-64-16,7-2-31 15,8 0-51-15,4 2-28 16,9-6-37-16,-1-1-22 16,-2-3-74-16,-7-7-47 0,-17-5-68 15,-9 1-10-15,-15-4 56 0,-7-3 44 16,-13 5 89 0,-2-3 40-16,-5 1 77 15,0 3 49-15,6 15 44 16,-1 13-7-16,9 29-19 15,3 17-18-15,1 13-12 16,4 3-1-16,4 1-37 0,1 3-25 16,2-8-43-1,6-4-13-15,-8-18-9 16,2-10-4-16,0-14-12 16,-5-6-2-16,1-6 2 15,2-4 1-15,-2-8-2 16,6-9 3-16,7-9 0 0,3-6-3 15,6-11 0-15,-1 5-4 0,3 5-4 16,-2 8 0 0,0 25-1-16,0 4 2 15,-6 28 2-15,-3 2 4 16,-7 5 14-16,-4 1 2 16,-2-10 1-16,2-3-3 15,-2-8-17-15,0-1-23 0,1-11-90 16,-1-6-55-16,-1-4-184 15,0-6 319-15</inkml:trace>
  <inkml:trace contextRef="#ctx0" brushRef="#br0" timeOffset="7981.66">12269 541 1596 0,'-11'19'557'16,"-13"26"-456"-16,-3 18 11 0,3 25 35 16,9 8-1-1,20 6-52-15,17 2-23 16,15-18-33-16,9-14-34 15,7-18-180-15,1-15 89 0</inkml:trace>
  <inkml:trace contextRef="#ctx0" brushRef="#br0" timeOffset="8453.33">14624 439 1522 0,'-1'-1'693'15,"1"-3"-188"-15,10 18-441 16,6 8 20-16,8 23 5 16,-4 7 4-16,-1 10-26 15,-4 3-23-15,-12-1-30 16,-3 0-8-16,-10 1 1 16,-6-5-6-16,-10-6 0 15,-4-4-8-15,-8 3-60 16,-3-8-29-16,4-10-176 15,5-10 508-15</inkml:trace>
  <inkml:trace contextRef="#ctx0" brushRef="#br0" timeOffset="9599.44">6596 2170 1750 0,'6'0'595'0,"16"-9"-567"16,10 4 17-16,10-7 19 16,3-2-1-16,-1 5-5 15,-2 5-13-15,-8 11-31 16,-3 13-2-16,-16 16 14 15,-10 9 9-15,-17 10 43 16,-8 2 12-16,-4-4 6 16,-8-4-2-16,1-4-22 15,3-5-1-15,1-6-11 16,9-4-10-16,10-12-15 16,6-2-16-16,12-8-13 15,10 1 2-15,13-4-4 16,5-5 1-16,8-4 0 15,-1-4-17-15,-1-1-92 16,-2 1-56-16,-9-1-214 0,-2-2 558 0</inkml:trace>
  <inkml:trace contextRef="#ctx0" brushRef="#br0" timeOffset="9882.34">7136 2179 1664 0,'-3'3'690'0,"-7"17"-426"16,-2 17-28-16,-5 22-56 16,4 8-29-16,6 4-33 15,7-10-25-15,16-10-54 16,5-6-14-16,12-23-20 16,-1-7-1-16,5-26-9 0,0-15-2 15,-9-12-7 1,-2-5-6-16,-13-1 12 15,-9 3-3-15,-12 1 11 16,-6 2 3-16,-15-1-5 0,-1 0-23 16,-1 12-46-1,2 11-42-15,8 20-151 16,1 12-74-16</inkml:trace>
  <inkml:trace contextRef="#ctx0" brushRef="#br0" timeOffset="10391.12">7506 2229 1673 0,'-4'3'745'0,"1"8"-391"0,4 21-125 15,0 7-34 1,3 18-67-16,2-1-25 16,-2-5-49-16,8-3-27 15,-1-7-18-15,-2-7-9 16,4-16-69-16,-3-7-47 16,0-26-133-16,4-10-47 15,3-14-34-15,2-3 2 0,1-3 90 16,1 3 47-16,-9-4 100 15,-4-3 62-15,-5 6 127 16,-3 6 70-16,1 17 112 16,0 12 19-16,1 18-46 15,1 11-23-15,2 14-35 16,2 6-11-16,7 0-31 16,4-3-34-16,7-11-78 15,0-6-23-15,-2-7-21 16,-3-5-6-16,-14 1-5 0,-1-2-5 0,-13 6 10 31,-10 2 3-31,-10 1 5 16,-2 2 2-16,-4-5-31 0,7-5-32 15,7-8-93-15,-4-3-72 16,10-12-183-16</inkml:trace>
  <inkml:trace contextRef="#ctx0" brushRef="#br0" timeOffset="10691.67">7728 2252 1733 0,'9'-4'821'16,"8"-3"-330"-16,10 2-263 15,1 2-69-15,6 3-94 16,1 1-33-16,-9 6-128 16,-5 4-143-16</inkml:trace>
  <inkml:trace contextRef="#ctx0" brushRef="#br0" timeOffset="11185.21">13843 1958 1685 0,'0'2'678'16,"-1"1"-527"-16,-1 28 63 16,1 9-15-16,-1 16-55 15,1 8-10-15,4 2-70 16,1-3-17-16,5-12-34 16,0-10-1-16,-4-17-17 15,4-4-36-15,-4-8-107 16,0-7-92-16,2-7-152 15</inkml:trace>
  <inkml:trace contextRef="#ctx0" brushRef="#br0" timeOffset="11330.82">14079 2151 1612 0,'5'-2'618'16,"4"-5"-482"-16,3 4-25 0,11 3-119 15,-2 0-117 1</inkml:trace>
  <inkml:trace contextRef="#ctx0" brushRef="#br0" timeOffset="11782.13">14412 2119 1309 0,'-40'-65'660'16,"40"42"-129"-16,19 5-378 0,15 3-6 15,14 4-74 1,6 5-27-16,-5 11-28 15,-8 8-8-15,-15 8-4 16,-3 6-3-16,-15 5-2 16,-8 5-1-16,-10 12 13 15,-7-2 20-15,-10 3 35 16,-1-3 13-16,-5-12 5 16,-4-1-11-16,2-12-28 15,-2-8-9-15,6-8-16 0,9-3-6 16,5-5-7-16,9-4-4 15,9-7-4-15,10-4 0 16,16-9 1-16,12 0 1 16,17 1-1-16,-2-2 1 15,1 12-3-15,-8 3-1 0,-15 10-34 16,-6 7-30 0,-11 2-128-16,-4 1-103 0</inkml:trace>
  <inkml:trace contextRef="#ctx0" brushRef="#br0" timeOffset="13065.96">14904 1968 1326 0,'1'12'595'0,"0"8"-271"16,-9 21-55-16,-3 10-9 15,-1 17-33-15,4 1-43 16,10-5-89-16,6-8-23 16,15-24-33-16,8-7-10 0,10-22-13 15,6-12 0-15,-1-19-6 16,-6-14-2-16,-9-9-4 15,-9-4-4-15,-18 1 0 16,-5 8 2-16,-16 2-3 16,-7 3-6-16,-5 9-5 15,-1 6-15-15,2 18-3 16,4 8 1-16,7 10-10 16,3 4-9-16,12-2-24 15,7-1-15-15,13-7-12 16,5-4 14-16,11-3 19 15,4-2 10-15,7-3 29 16,3 0 5-16,0 5 13 16,0 3 8-16,-14 10 1 15,-7 8 17-15,-17 7 38 0,-6 3 21 16,-9 9 30-16,-3 4-6 16,0 3-14-16,2 1-13 15,7-8-17-15,7-5-8 16,7-11-19-16,5-6-5 0,5-13-17 15,3-8 2-15,3-12-6 16,-2-12-2 0,-2-10 1-16,-4-2 0 0,-14-4-2 15,-2 4 1-15,-12 6 3 0,-7 3-6 16,-6 0-6 0,-9 2-8-16,-7 10-19 0,-1 7-16 15,-1 19-69 1,5 6-79-16,16 4-173 15</inkml:trace>
  <inkml:trace contextRef="#ctx0" brushRef="#br0" timeOffset="13626.24">15791 2148 1516 0,'-4'0'721'0,"-5"-1"-276"0,-11-5-312 16,25-2 11-1,13 2-198-15,2-1-135 16</inkml:trace>
  <inkml:trace contextRef="#ctx0" brushRef="#br0" timeOffset="14481.9">16123 1947 1368 0,'-12'16'763'0,"-11"7"6"16,-7 19-548-16,3 8-2 15,9 5-64-15,2 7-24 16,20-5-69-16,11-5-25 15,7-19-24-15,12-12-10 16,1-18-6-16,-2-6-10 0,-2-16-16 16,-7-8 1-16,-8-11-1 15,-6-7 11-15,-10-4 16 16,-3 2 2-16,-4 2 0 16,2 5 0-16,2 7-1 15,1 4-1-15,6 5 3 16,4 8-1-16,1 8 0 15,3 7-3-15,-1 9-6 16,3 1 2-16,0 9 4 16,-4 0-6-16,-2 7 10 15,-3 1-2-15,-4 2-1 16,1 2 5-16,1 1-2 16,0-2 5-16,3-2-3 15,1-2 3-15,1-11 1 16,-1-2-1-16,2-8 1 0,-1-5 0 0,3-10 3 15,4-10-2 1,5-6-1-16,1-4-6 16,-1 1-5-16,-1 4-5 15,-15-1-3-15,4 2-2 16,-7 0-1-16,-2 1 2 16,2 4 10-16,-1 1 3 15,1 10 0-15,-1 4 0 0,2 5-1 16,0 6-2-16,2-1 1 15,5 3 1-15,6 1 1 16,2 1-1-16,4-1 1 16,1 3 0-16,-1 1-1 15,-2 2 1-15,-7 2-5 16,-2 0 2-16,-5 6 0 16,-2 4 3-16,1 8 1 0,-1 1 3 15,-2-2-2 1,4 0-2-16,1-11 3 15,4-8-2-15,5-9 3 16,-3-5 1-16,4-12 2 16,1-2 3-16,3-16-4 15,5-6 1-15,-1 1-3 16,1-2-3-16,-7 5 2 16,-4 3-1-16,-11 0-1 0,-3 2 4 15,-12 0 1-15,-2 0 2 16,-9 12-2-16,-6 3-2 15,-2 20-6-15,-4 7-9 16,1 5-103-16,4 4-102 16</inkml:trace>
  <inkml:trace contextRef="#ctx0" brushRef="#br0" timeOffset="14859.23">17107 2086 1545 0,'2'-9'295'15,"-1"1"-141"-15,5-2 300 16,-4 1-415-16,2 6-41 16,5 2-65-16,8 1 169 15</inkml:trace>
  <inkml:trace contextRef="#ctx0" brushRef="#br0" timeOffset="15648.14">17519 1935 1415 0,'-4'-3'663'16,"-9"-10"-190"-16,-6 24-302 16,-2 17 28-16,-4 12-26 15,4 9-22-15,11 8-43 16,7-1-25-16,9-6-38 15,6-3-15-15,11-14-26 16,3-8 4-16,12-17-4 16,-1-9-7-16,2-22-4 15,-5-6-4-15,-10-12-2 16,-5-3 5-16,-14 4 1 16,-5-1 0-16,-11 3 1 15,-5 1-2-15,-4-1 2 0,6 8 2 16,7 4 3-16,1 4-3 15,13 11 4-15,4-1-6 0,9 9-4 16,11 7 1 0,4 10-4-16,-2 7 7 0,-6 11 2 15,-6-1-3 1,-9 3 5-16,-4-1-3 0,-8-3 3 16,0-1 5-16,-3-2 5 15,2 0 4-15,1-6-1 16,2-6-3-16,5-9-1 15,-1-5-3-15,7-13 1 16,1-5 4-16,4-10-2 16,0-2-2-16,-5 1-4 15,3 2 1-15,0 3-4 16,1 2-1-16,7 7 0 16,-4-1-1-16,1 6 2 15,3 4 1-15,-5 6 1 16,-1 7-4-16,-4 11-1 15,-9 1 4-15,-1 5 13 0,1 3 8 16,3 0 9 0,3 3-1-16,4-6-11 0,1 0 1 15,3-10-9-15,-1-9 1 16,0-11-2-16,1-7 0 16,-2-7 2-16,-1-3 3 0,1-2 9 15,-3-1 5-15,-3 1 0 16,1-1-7-1,-6 1-11-15,-4-4-4 16,-5 0 1-16,-7 2 4 16,-12 2-2-16,-5 13-8 0,-14 14-2 15,-6 11-20-15,2 11-84 16,6-1-77-16,22-5 269 16</inkml:trace>
  <inkml:trace contextRef="#ctx0" brushRef="#br0" timeOffset="20696.36">6702 3318 1780 0,'-4'-4'625'16,"0"-6"-566"-16,6 0 4 0,17-8-5 15,6-2-19-15,11-1-25 16,5 4-2-16,2 11-7 15,2 9-5-15,-13 14-2 16,-7 5 1-16,-17 14-1 16,-12 3 17-16,-12 9 38 15,-2 5 13-15,-7 0 37 16,1-3-6-16,-2-13-18 16,1-5-11-16,3-12-15 15,1-5-5-15,3-8-18 16,4-5 0-16,1-8-7 15,3-5-10-15,7-11-2 16,6-9 1-16,12-3-14 16,4-2 4-16,7 6-1 15,4 10-1-15,-1 10-1 0,0 10 0 16,2 10-4-16,-3 0-6 16,0 10-12-16,0-5-18 15,-1-1-56-15,-1-4-49 0,-3-9-124 16,-3-2-66-1</inkml:trace>
  <inkml:trace contextRef="#ctx0" brushRef="#br0" timeOffset="21014.54">7245 3147 1226 0,'-1'0'584'0,"-4"5"-196"16,-3 14-195-16,-2 19-16 15,-1 6-15-15,-1 11-10 16,3 3-16-16,7-6-48 0,4-6-33 16,12-18-26-1,5-10-9-15,10-23-15 16,1-13 2-16,2-18-7 16,1-7 0-16,-10-1 0 0,-5 3 2 15,-7 7 2 1,-13 0 7-16,-7 0 4 0,-7-5-3 15,-9 9 7-15,2 2-5 16,1 10-4-16,5 14 0 16,5 4-52-16,3 9-60 15,5 11-188-15,4 1-4 16</inkml:trace>
  <inkml:trace contextRef="#ctx0" brushRef="#br0" timeOffset="21282.58">7561 3123 2997 0,'2'23'86'0,"-2"-6"17"16,0 8-7-16,0 17-29 15,1 1-29-15,1-1-15 16,2 0-19-16,0-3-6 16,-1-5-30-16,0-2-31 15,1-16-87-15,0-7-52 16,3-16-94-16,3-11-15 0,6-15-13 16,1-4 25-16</inkml:trace>
  <inkml:trace contextRef="#ctx0" brushRef="#br0" timeOffset="21680.52">7768 3057 1187 0,'4'-5'557'0,"-2"-9"-219"16,-3 11-35-16,-2 24-54 15,-4 12-21-15,-2 22-40 16,-1 4-8-16,-4 5-51 16,1-4-30-16,13-4-53 15,6-1-13-15,21-15-20 16,4-12-7-16,14-21-1 15,2-14-5-15,-2-26-5 16,-5-6 2-16,-17-6-4 16,-7 1 1-16,-15 9 5 15,0 6 1-15,-3 7 14 0,-5 7 14 16,-8 12 12-16,-7 7 2 16,-15 16-17-16,-4 7-13 0,-6 14-20 15,4 6-22-15,8 0-71 16,9-2-65-1,19-16 273-15</inkml:trace>
  <inkml:trace contextRef="#ctx0" brushRef="#br0" timeOffset="22630.12">9159 2824 1567 0,'0'-8'592'16,"0"-3"-477"-16,0 15-2 0,0 32 61 15,1 19-35-15,0 27 8 16,1 5 1-16,1-8-61 16,5-10-26-16,8-24-41 15,4-9-6-15,8-15-6 16,9-7-4-16,8-11-22 15,2-7-25-15,3-10-108 16,-7-4-52-16,-10-4-93 16,-3 2-38-16,-9 2-252 15</inkml:trace>
  <inkml:trace contextRef="#ctx0" brushRef="#br0" timeOffset="23232.22">9629 2994 1296 0,'-5'-3'580'0,"-11"1"-281"15,-3 7-23-15,-4 22-61 0,-2 12-36 16,-3 12-37-16,5 3-27 16,10-8-42-16,3-8-22 0,11-11-36 15,7-6-2 1,8-13-13-16,6-5-1 0,4-12-23 16,-2-7-12-1,-2-10-17-15,-2-3 4 16,-1-5 20-16,-5-2 12 0,-5 7 15 15,-2 9 3-15,-6 16 10 16,3 12 6-16,-4 19 15 16,1 7 9-16,-1 8-1 15,-1-2-1-15,1-6-15 16,4-5-12-16,4-10-36 16,2-3-34-16,14-16-112 15,0-6-51-15,7-14-82 16,2-7-23-16,-12-7 58 15,0-4 38-15,-12-10 91 16,-2-6 46-16,-5-8 66 16,-2-3 39-16,2 10 89 15,1 11 37-15,-3 21 74 16,2 14-2-16,-2 23 6 0,-3 12 19 16,-4 25 2-1,-2 14-3-15,-2 12-46 0,7 1-39 16,8-13-73-16,5-15-18 15,13-20-26-15,0-11-9 16,5-19-23-16,2-9-11 16,-6-14-28-16,-2-8-9 15,-9-6 9-15,-5-6 10 16,-13-1 26-16,-3 0 5 16,-7 11 4-16,-1 12-1 0,-1 18-5 15,-2 10 1-15,-3 23 0 16,-1 4-11-16,8 8-62 15,2-2-50-15,6-11-127 16,6-5-49-16,6-8-53 16,6-1-11-16</inkml:trace>
  <inkml:trace contextRef="#ctx0" brushRef="#br0" timeOffset="23710.9">10245 3114 1102 0,'-6'-12'555'0,"-10"-7"-39"0,-10 12-378 16,-3 14 38-1,-9 20 23-15,1 7-8 0,7 11-35 16,5-4-29 0,14-6-41-16,7-6-18 15,13-12-38-15,13-5-5 16,13-14-15-16,11-6-15 0,7-15-18 15,-6-7-20-15,-4-6-12 16,-11-7 8-16,-12 4 20 16,-6 3 17-16,-9 17 21 15,-2 8 20-15,-5 18 19 16,-1 11 8-16,0 15 17 16,-1 7-7-16,4 4-11 15,0-9-11-15,5-8-30 16,5-10-11-16,7-12-57 0,2-1-41 15,-2-6-183 1,-6 0-145-16</inkml:trace>
  <inkml:trace contextRef="#ctx0" brushRef="#br0" timeOffset="34365.8">14465 2944 1678 0,'-4'-10'622'0,"2"-7"-432"15,4-3-110-15,25-4 29 16,10 0-21-16,11 1-42 16,5 2-16-16,-6 16-22 15,-9 9-5-15,-11 14-9 16,-9 9-2-16,-15 8 1 16,-7 4-1-16,-14 8 29 15,-3 2 21-15,-4 5 25 0,-3-3 11 16,3-9-3-1,0-8-12-15,-3-12-15 16,2-5-6-16,-2-11-21 16,4-4-6-16,3-11-3 15,6-4-7-15,12-15 4 16,7-7 0-16,21-3-5 0,8-2 3 16,10 10 1-1,-1 9-1-15,-2 11 1 0,-5 6-5 16,-5 9 0-16,1 3 1 15,-7 4-8-15,-2 2-11 16,-4-2-45-16,-4-4-36 16,-2-1-115-16,1-7-74 15,1-6 525-15</inkml:trace>
  <inkml:trace contextRef="#ctx0" brushRef="#br0" timeOffset="34962.67">15039 2753 1647 0,'-6'6'695'16,"-7"6"-444"-16,-8 25-42 15,-10 7-34-15,0 13-50 0,0 4-18 16,12-4-31 0,11-2-16-16,13-14-31 15,14-8-9-15,11-18-13 16,6-11-4-16,-1-20-12 0,-2-10-14 0,-4-15-14 31,-7-6-3-31,-3 3 15 0,-7-2 10 16,-6 6 15-1,-4 3 0-15,-2 5 1 0,-1 5 3 16,0 7-5-16,0 4 1 16,1 9-2-16,2 2 0 15,7 6 4-15,4 3 2 0,4-1 0 16,4 4-2-16,5 1-5 15,-2 3-3 1,1 3 3-16,-5 1 4 0,-12 6 3 16,-4 1 7-16,-7 5 9 15,1 5 7-15,-2 2 4 16,3 1 1-16,4 0-8 16,-1-4-4-16,10-10-5 0,5-2-2 15,2-15-9 1,3-5-3-16,-1-11 0 15,-3-7-1-15,-1-11 3 16,-3-4 0-16,-4-3 0 0,1-2 1 16,-4 2-3-1,-1 2 1-15,-6 0 1 16,-7 1-3-16,-6 6 4 16,-5 2-2-16,-2 14-2 15,-7 11-1-15,-5 17-50 16,1 8-44-16,-2 6-182 0,11-3-134 15</inkml:trace>
  <inkml:trace contextRef="#ctx0" brushRef="#br0" timeOffset="35262.32">15731 2870 2415 0,'-4'-2'857'0,"0"-3"-765"15,5 3-28-15,-2 1 12 16,9 3-81-16,-2 2-210 16,1 2 360-16</inkml:trace>
  <inkml:trace contextRef="#ctx0" brushRef="#br0" timeOffset="36151.04">16217 2648 1251 0,'-6'-10'578'0,"-6"-1"-173"15,-2 8-188-15,-8 31-13 16,-4 13-32-16,-4 18-53 15,3 3 7-15,11-4-27 0,13-8-19 16,15-13-25 0,9-4-18-16,11-15-22 0,5-5-3 0,0-20-8 31,1-9 4-31,-8-14-6 0,-6-8 1 16,-10-2 2-16,-5-3-7 15,-9-7 0-15,-1 2-5 0,-3 3-4 16,0 3 2-16,2 13 2 15,3 5 2-15,1 9 3 16,3 6-2 0,6 9-2-16,0 2 1 0,8 13-1 15,-1 7 0-15,-3 13 7 16,-2 8-7-16,-8 4 5 16,2-1 1-16,-3-9 0 15,3-6 9-15,1-5 1 16,0-4 5-16,6-6 0 15,0-4-6-15,-2-7-1 16,3-7-6-16,1-12 1 16,3-2-1-16,6-12-2 15,-5-4 4-15,0-8-3 16,-4-5-1-16,1 2 0 0,-1 2-1 16,-4 16-1-16,-1 8 2 0,-8 10 3 15,0 8-8 1,-3 8 0-16,0 11 2 15,-3 10 5-15,-1 5 6 16,3 3 3-16,1-4-4 16,6-6-5-16,4-3-2 15,5-8-2-15,2-4 3 0,5-9 1 16,1-4 2 0,4-10 2-16,-7-5-1 0,0-7 1 15,-1-6-2-15,-5-3 8 16,0-5 0-16,-11 2 14 15,-2 1 3-15,-11 4-1 16,-9 2-6-16,-8 2-16 16,-6 7-9-16,1 5-52 15,5 9-32-15,7 13-192 16,3 6 30-16</inkml:trace>
  <inkml:trace contextRef="#ctx0" brushRef="#br0" timeOffset="36385.41">17210 2709 2051 0,'-3'-5'742'0,"0"-7"-612"0,3 9-50 16,1 0 7-1,5-2-48-15,8-1-161 0,12-1-130 16</inkml:trace>
  <inkml:trace contextRef="#ctx0" brushRef="#br0" timeOffset="37214.85">17706 2583 1443 0,'-8'-6'596'0,"-7"-2"-279"16,0 14-145-16,-10 21 32 15,-4 12-24-15,-3 14-49 16,3 2 7-16,15-5-45 16,7-6-20-16,15-16-28 15,5-5-21-15,11-9-16 0,10-7 0 16,8-8-8-1,0-7 2-15,-3-12-3 16,-5-4-1-16,-13-7-7 16,-5-4-3-16,-10-8 2 15,-2-1-6-15,-4-5 8 16,0-2 5-16,-2 11 3 0,0 4 0 16,4 14 0-1,1 7 0-15,6 8 2 16,2 2-2-16,4 10-1 0,0 5-3 15,-1 12-5-15,-2 6 6 16,-6 6 1-16,0 4 2 16,-4 2 4-16,3-1-1 15,-2-5 6-15,1-2-6 16,4-9 2-16,0-6 6 16,-2-8-2-16,6-5-3 0,5-10 0 15,3-4-3-15,9-15-2 16,-3-5 0-16,2-9-2 15,-3-6-2-15,2 1 0 16,-1 1 2-16,-7 9-1 16,-2 9 2-16,-11 11 7 15,-1 7-4-15,-7 10 4 16,-1 6 0-16,-4 16 6 16,0 3 11-16,3 10 8 15,2 0-7-15,7 1-8 16,6-3-3-16,5-7-9 15,5-6 7-15,1-11-2 16,-1-3-2-16,-2-11 4 0,-2-6-8 16,1-15 1-1,-1-4 0-15,-2-11 0 0,2-4 9 16,-7-4 10-16,-5-2-3 16,-3 9-1-16,-6 3-8 15,-10 13-8-15,-5 8-4 0,-8 11-35 16,-4 6-34-16,-1 11-153 15,4 5-107-15</inkml:trace>
  <inkml:trace contextRef="#ctx0" brushRef="#br0" timeOffset="40014.08">13618 3757 1528 0,'19'2'509'16,"15"2"-471"-16,21-3-61 15,3-3 27-15,14-11-3 16,4-4-1-16,18-3 14 16,4 2 8-16,4 5 20 15,3 1 19-15,2 5 15 0,-1 0-2 16,9-2 7 0,9 1-7-16,-3-5-20 0,7-1-8 15,13-2-21-15,-6-2-10 0,12 1-4 16,3 0 4-1,-14 3-5-15,9-1 2 16,-6 2-1-16,-38 0 0 31,-50 7 13-31,1 0 7 0,157-21 9 0,2 0-3 0,-5 1-6 16,-75 11-7-16,7 2-7 16,-13 3 1-16,-5 3 0 15,1 1 3-15,-6 4 10 16,-5 0 0-16,-2-3 6 15,0 2-1-15,-11-3-1 16,4-2 5-16,-2-1-11 0,-2 0 4 16,1-1-13-1,-10 0-4-15,-9 1 10 0,-13 2-5 16,-19 2-1 0,-2 3-3-16,-16 2-5 0,-5 3-5 15,-12-2 2 1,-2 0-1-16,-3-1-4 15,-2 1-4-15,-1-1-24 0,-7-1-30 16,-2 0-156-16,-4-3-135 16</inkml:trace>
  <inkml:trace contextRef="#ctx1" brushRef="#br0">17709 4855 0</inkml:trace>
  <inkml:trace contextRef="#ctx0" brushRef="#br0" timeOffset="42241.42">13885 4074 1654 0,'2'-3'609'0,"5"0"-500"16,1 9 28-16,0 22 36 15,0 13-24-15,-1 13-10 16,-2 3-24-16,-3-6-49 16,-1-10-15-16,-2-8-28 0,0-5-7 15,1-2-1-15,0-5-6 0,-1-5-19 16,1-2-24-1,0-9-95-15,0-1-71 16,1-8-136-16,2-3 175 16</inkml:trace>
  <inkml:trace contextRef="#ctx0" brushRef="#br0" timeOffset="42541.47">14181 4229 1302 0,'-3'-5'626'0,"-1"-6"-48"16,-1-4-471-16,7 3-5 16,5-1-35-16,3 3-169 15,6 5-118-15</inkml:trace>
  <inkml:trace contextRef="#ctx0" brushRef="#br0" timeOffset="43431.16">14582 3994 1376 0,'-4'-1'626'0,"-3"-1"-282"0,-5 25-166 15,-5 18 27-15,-3 25-55 16,0 8-4-16,11-4-54 15,7-9-19-15,16-20-34 16,5-11-14-16,7-14-18 16,4-3-5-16,-2-13-2 15,0-6 0-15,-3-12-9 16,-3-6 8-16,-9-6 1 16,-3-2-10-16,-14-6 13 15,-6-3-4-15,-8-2 3 16,-4-2 5-16,3 4-1 15,2 7 7-15,7 7-1 16,6 3-4-16,8 5-1 16,8 3-7-16,8 2-3 0,4 5 5 15,7 5 0 1,4 4-4-16,0 9 1 0,-4 2-2 16,-4 10-1-16,-14 2-1 15,-11 13 7-15,-1 9 0 16,-12 9 14-16,4 0 13 15,3-7-1-15,2-7-5 16,11-13-6-16,5-4-12 16,2-11-7-16,6-6 1 15,4-9-16-15,-1-7-2 0,3-9-1 16,-5-7 4 0,-4-18 1-16,-2-7 7 0,-1-8-3 15,2 3-2-15,1 12 12 0,-1 7-6 16,-1 14 6-1,-5 7 1-15,-5 14-5 16,-3 4 1-16,-3 19 8 16,-1 7 10-16,0 18 16 15,0 7 0-15,5 2-4 16,5 0-15-16,7-12-9 0,7-8 3 16,3-15-5-16,6-6 3 0,-2-10 1 15,-4-7-4 1,-2-10 2-16,-3-8 1 0,-1-15-1 31,-3-10 5-31,-3-8 3 16,-5-2-7-16,-4 5 7 0,-4 10 1 15,-9 8 4-15,-5 5 2 16,-9 6-8-16,-6 7-2 16,-8 13-12-16,-1 6-17 15,1 14-77-15,5 0-101 16,14-1 354-16</inkml:trace>
  <inkml:trace contextRef="#ctx0" brushRef="#br0" timeOffset="43812.75">15758 4110 2938 0,'3'2'36'0,"-2"-2"10"16,-3 0 19-16,2 0-44 15,0 0-203-15,-1 0 422 0</inkml:trace>
  <inkml:trace contextRef="#ctx0" brushRef="#br0" timeOffset="44563.07">16118 3890 1751 0,'-6'5'653'0,"-8"16"-493"15,-1 10-16-15,-6 19 29 16,4 5-26-16,6 5-31 16,6 0-27-16,13-11-58 15,9-7-8-15,14-20-15 16,1-10-3-16,4-13-1 16,-5-12-4-16,-10-13-3 15,-4-8-3-15,-12-8-3 16,-4-1 1-16,-11-1 7 15,-2 4-1-15,-3 7-1 0,2 4-1 16,7 4 0 0,1 4-1-16,5 3-1 15,3 2 2-15,8 5-3 0,1 10-2 16,8 5 3-16,3 5 1 16,-1 11-2-16,1-2 7 15,-3 6-2-15,-1 0 0 16,-6 2 0-16,-4 1-5 0,-5 5 7 15,-1 1 2-15,-1 0 5 16,2-2 2 0,0-9 0-16,1-6 1 0,3-9-3 15,-4-5-4-15,9-11 2 16,-1-12 1-16,5-12-3 16,10-7 1-16,-5-2-1 15,4 3-3-15,-1 1 2 16,-1 5 3-16,-3 3-9 15,-5 6 1-15,-7 13 2 16,-4 6-1-16,-5 17 2 16,0 9 6-16,-3 8 14 15,3 3 8-15,0 3 14 16,4-1-5-16,5-2-10 16,3-3-2-16,5-7-9 0,4-3 1 15,3-15-4 1,1-4-4-16,0-19 0 0,1-8-2 15,-3-7-3-15,-3-2 1 16,-5 2-3-16,-3-3-1 16,-8 1 2-16,-3-3-3 0,-19-5 0 15,-3 4 2-15,-13 7-3 16,-3 8-2 0,1 24-20-16,-3 8-20 15,7 13-91-15,5 6-88 0,13 0 206 16</inkml:trace>
  <inkml:trace contextRef="#ctx0" brushRef="#br0" timeOffset="44777.43">17119 3905 2228 0,'-2'-4'836'0,"-2"3"-539"16,-1 0-243 0,-5 1-50-16,-1 2 11 0,0 5-42 15,5 4-200 1,2-1 388-16</inkml:trace>
  <inkml:trace contextRef="#ctx0" brushRef="#br0" timeOffset="45646.75">17518 3708 1573 0,'-3'-4'635'0,"-7"4"-395"16,-3 15-61-16,-10 34 15 15,0 14-26-15,2 5-28 16,4-2-16-16,16-19-49 0,5-9-27 15,13-8-29 1,7-6-8-16,9-9-6 16,1-11-1-16,10-14-7 15,1-7-6-15,-6-11 0 16,-3-1-2-16,-19-5-4 16,-11-4-1-16,-9-8-7 15,-6-6-3-15,-5-3 6 16,1 6 3-16,0 9 4 0,0 9 6 15,13 13 3-15,5 4 3 16,12 8-6-16,8 4 4 16,6 3-6-16,-2 4 5 15,-1 11 2-15,0 3-2 16,-8 12 6-16,-2 5-2 0,-8 7 1 16,-6 3 6-16,-4-2 11 15,-3-5 7-15,-3-10 17 16,2-7 0-1,3-5-8-15,2-6-7 0,4-3-18 16,1-4-6-16,6-7-1 16,3-4-1-16,5-15-6 15,3-6 0-15,5-13-7 16,0-6-1-16,1-3 5 16,-3 5-1-16,-6 13 4 15,-2 10 2-15,-9 17 8 16,0 6 2-16,-9 14 6 15,-2 10 2-15,-1 15 12 16,1 5 7-16,2 3-2 16,6-4 0-16,5-9-12 0,1-5-3 15,9-8-9 1,0-4-2-16,-2-12-2 0,2-3-1 16,-1-9-2-1,0-8 5-15,2-7-4 0,-4-4-3 16,-2-9 5-16,0-6-5 15,-10-6 5-15,1-6 8 16,-10 6 7-16,-6 5 2 16,-6 10-6-16,-9 10-4 15,-7 12-31-15,-5 7-24 16,-8 15-116-16,1 6-121 16</inkml:trace>
  <inkml:trace contextRef="#ctx0" brushRef="#br0" timeOffset="48048.1">13765 2736 1389 0,'-6'-6'554'0,"-16"0"-363"16,1 17-9-16,-3 34 18 16,-4 17-36-16,6 27-44 15,4 9-1-15,18-2-33 16,15-9-25-16,20-25-32 16,3-18-11-16,8-17-74 15,-3-4-76-15</inkml:trace>
  <inkml:trace contextRef="#ctx0" brushRef="#br0" timeOffset="48749.18">18591 2369 1999 0,'6'7'662'16,"10"12"-612"-16,0 4 10 16,4 10 24-16,0 2-1 15,-5 1-43-15,-1 2-22 16,-11 4-17-16,-6 5-1 0,-7 6-7 15,-3-2 0-15,-3-2 5 16,-5-5-6-16,-2-6-4 16,0-1-20-16,0-7-93 15,3 1-65-15</inkml:trace>
  <inkml:trace contextRef="#ctx1" brushRef="#br0" timeOffset="42107.24">10335 5524 0,'0'0'0,"0"0"15,0 0 1,8-29 15,-2 7-15,5-27-1</inkml:trace>
  <inkml:trace contextRef="#ctx0" brushRef="#br0" timeOffset="84350.1">6736 5416 2793 0,'3'-18'190'0,"-3"4"-190"15,5-2 1-15,6-12 1 16,6 6-1-16,10 5-1 16,6 8 1-16,2 3-4 15,7 7 4 1,-3 2-4-16,-8-1-31 0,3 3-19 15,-9-3-90-15,1 0-53 16,-6-2-93-16,-3 0 127 0</inkml:trace>
  <inkml:trace contextRef="#ctx0" brushRef="#br0" timeOffset="84751.56">7140 5058 1464 0,'0'2'572'0,"0"6"-365"15,1 9-24-15,-1 15-7 16,0 6-7-16,2 7-35 16,2-1-39-16,4-8-52 15,5-1-17-15,5-11-20 16,6-9-1-16,6-18-2 16,1-11-3-16,-1-17-8 15,-5-3-5-15,-11-2 1 16,-4 0 3-16,-13 1 13 15,-8 2 9-15,-11 5 14 16,-9 1-4-16,-4 13-5 16,-4 9-6-16,-1 16-32 15,1 13-34-15,6 10-183 16,4 0 480-16</inkml:trace>
  <inkml:trace contextRef="#ctx0" brushRef="#br0" timeOffset="85386.7">6691 5017 1190 0,'0'-10'511'0,"2"-9"-160"16,7 3-265-16,10-4 7 0,4 3-10 15,7 6-47 1,4 3-11-16,1 11-17 16,-3 3-3-16,-5 11-6 15,-5 3 0-15,-16 14 27 16,-4 6 32-16,-12 12 51 16,-8 3 18-16,-4-3 6 15,-2-3-20-15,3-7-28 16,1-3-11-16,6-3-15 15,2-4-10-15,1-9-19 0,2-4-8 16,5-6-13-16,0-4-7 16,4-3 1-16,0-3 1 15,0-2-6-15,0 2 2 16,-1-4 0-16,1 1-1 0,0-1 1 16,0 0 0-16,0 1 2 15,1-3 0-15,7-18 0 16,29-23 2-16,-9 17 0 15,2 4 0-15,6 7 2 16,1 6-4-16,-7 8-2 16,-1 2 0-16,-11 3-15 15,-8 2-25-15,-7-3-113 16,-1 3-130-16</inkml:trace>
  <inkml:trace contextRef="#ctx0" brushRef="#br0" timeOffset="85998.87">7445 4910 1433 0,'-2'-6'542'16,"2"-6"-378"-16,5 5-32 15,7 16 41-15,3 8-5 16,3 27-19-16,-3 7 1 16,-3 7-33-16,1 2-24 0,-6-13-44 15,0-3-12-15,-2-4-27 16,0-3-6-16,-2-4-6 15,2-6-27-15,-3-11-75 16,-1-5-73-16,2-18-144 16,-3-6-46-16</inkml:trace>
  <inkml:trace contextRef="#ctx0" brushRef="#br0" timeOffset="86361.25">7590 4898 1268 0,'0'-1'507'0,"0"-3"-311"16,1 4-85-16,-1 0 28 0,3 0-9 16,18 3-8-1,28 4-8-15,-13-4-39 16,3-2-21-16,4-2-28 16,1-5-7-16,-11-1-7 15,-4 1-3-15,-12 1 1 0,-7 3 7 16,-6 4 21-16,-2 3 9 15,-1 17 38-15,-2 9 8 16,-3 23 0-16,-3 9 1 16,-2 4-31-16,0 0-17 0,2-5-14 15,0 0-9 1,0-6-2-16,5 0-1 16,-3-9-5-16,5-9-6 15,-1-8-2-15,-1-8-3 0,4-5-18 16,-2-4-15-16,1-4-53 15,3-3-34-15,-2-6-89 16,1 0-42-16,0-9-87 16,0-2 598-16</inkml:trace>
  <inkml:trace contextRef="#ctx0" brushRef="#br0" timeOffset="86520.36">7805 5206 1318 0,'4'-4'558'16,"5"-3"-183"0,11-2-264-16,4-4 15 15,3 4 6-15,1-2-55 0,-3 2-22 16,0 3-67-16,-5-1-96 16</inkml:trace>
  <inkml:trace contextRef="#ctx0" brushRef="#br0" timeOffset="94115.32">9121 4798 1281 0,'-5'-8'524'0,"-4"-7"-176"16,5 8-256-16,5 14 25 15,4 10 8-15,5 27-22 0,-1 8 6 16,0 15-8-1,0 2-14-15,-2-10-43 16,-1-5-10-16,-4-14-19 16,1-6-2-16,-3-7-9 15,-2-4 3-15,2-5-4 16,0-5 0-16,0-12-4 16,-1-3-17-16,-2-17-41 15,0-4-40-15,-2-13-60 16,-1-4-10-16,0-2 32 0,-1 1 38 15,1 1 66-15,1-2 20 16,3 5 22-16,2-1 17 0,7 5 12 16,6 1 9-1,9-4-4-15,7-1-14 16,7 4-12-16,3 6-7 16,0 12-2-16,-2 8-6 15,-15 9-4-15,-6 8 1 0,-9 13 9 16,-14 7 22-16,-2 8 50 15,-12-1 20-15,-11-1 16 16,7-1-10-16,-6-10-25 16,8 1-9-16,7-5-19 15,4-5-9-15,7-7-19 16,6 0-10-16,13 1-14 16,10 1 8-16,15 10 3 0,-1-3 1 15,5 0 5 1,-7 1-7-16,-8-1-7 0,-1 0-1 15,-10 1-36 1,0-2-26-16,-4 1-95 16,-1-1-80-16,-3-4-118 15</inkml:trace>
  <inkml:trace contextRef="#ctx0" brushRef="#br0" timeOffset="94389.96">9551 4859 970 0,'3'-1'554'16,"0"5"68"-16,3 13-407 16,-1 27-8-16,0 9-3 15,0 11-27-15,6 0-32 0,5-14-57 16,2-7-23-16,5-12-28 16,3-13-7-16,5-13-10 15,-5-7-10-15,1-19-4 16,-7-7-5-16,-12-13 0 15,-3-5 5-15,-9-9-5 16,-3 1 4-16,-4 7 1 16,3 3-7-16,1 17-20 15,-1 4-35-15,8 14-94 16,-7 4-75-16,5 4 427 16</inkml:trace>
  <inkml:trace contextRef="#ctx0" brushRef="#br0" timeOffset="94882.15">10078 4819 1456 0,'-13'-4'602'16,"-11"-1"-323"-16,1 10-141 15,3 8 24-15,1 13-23 0,0 8-18 16,5 10-38-16,3 6-18 16,9 0-12-16,3-6-8 15,9-12-13-15,7-9-6 16,6-13-18-16,2-5-1 16,6-14-11-16,-6-8-9 15,-4-13-14-15,-1-9-9 16,-12-6 9-16,-1-4 6 0,0 6 21 15,-4 8 16-15,-6 14 26 16,4 13 4-16,4 22-7 16,-3 12 5-16,14 22 6 15,-5 8 3-15,-1 3 5 16,5-2-14-16,-10-6-15 16,2-7-4-16,-6-5-3 0,-7-4 6 15,-6 1-19 1,-6-4 3-16,-10-4-6 15,-7-2-4-15,1-11-10 16,-2-9-19-16,2-10-43 0,7-9-37 16,5-11-68-1,7-3-55-15,13 2-118 0,3 2 496 16</inkml:trace>
  <inkml:trace contextRef="#ctx0" brushRef="#br0" timeOffset="95107.4">10266 4895 1980 0,'0'4'779'16,"5"9"-444"-16,-2 8-230 0,6 17-30 16,-2 8-3-16,1 4-31 15,2-1-22-15,1-9-37 16,-1-8-18-16,-3-7-53 15,-3-6-26-15,-4-8-52 16,-3-4-34-16,-1-12-78 16,1-7 566-16</inkml:trace>
  <inkml:trace contextRef="#ctx0" brushRef="#br0" timeOffset="95255.16">10252 4736 1562 0,'7'-1'685'0,"9"-3"-292"16,4 0-248-16,-1 0-55 0,2 0-42 15,-5-1-137-15,-2 3-120 16</inkml:trace>
  <inkml:trace contextRef="#ctx0" brushRef="#br0" timeOffset="99331.83">14434 5007 1362 0,'-3'-3'566'15,"-6"-4"-395"-15,14-1-25 16,4-10 7-16,15-6-75 16,6-3-15-16,11 0-29 0,2 6-18 15,-8 6-9 1,-1 10-5-16,-11 9-3 16,-6 5-1-16,-8 11 0 15,-8 1-3-15,-10 15 17 0,-1 5 17 16,-8 2 28-16,1-2 13 15,0-8 5-15,-3-6-9 16,1-4-18-16,-6-1-7 16,6-7-19-16,-1-3 4 15,8-5-4-15,5-4 0 16,7-1 0-16,4-2-4 16,12-6-10-16,10-2-2 15,11-8 2-15,4-1-5 0,2 1-1 16,-2 6 2-16,-10 9-13 15,-5 8-2-15,-15 13-1 16,-8 3-3-16,-11 11 10 16,-6 0 0-16,-7 1 15 15,0 0 6-15,-2-1 11 16,-4-2 4-16,3-5-8 16,1-4-9-16,4-10-3 0,4-5-17 15,7-5-55 1,6-7-49-16,11-7-138 15,5-6-60-15</inkml:trace>
  <inkml:trace contextRef="#ctx0" brushRef="#br0" timeOffset="99982.43">15143 4655 3096 0,'2'187'0'0,"-2"-132"8"16,0-36-10-16,0 48 6 16,-2-96-4-16,1-2 4 15,-1 6 6-15,2 10 1 16,2 6 1-16,4 8-10 0,3 1 4 15,9 8-3-15,3 2-5 16,0 7 6-16,-1 2-7 16,-8 5 2-16,2 2-1 15,-2 4-3-15,-3 6 5 16,-7 0 0-16,-1 0 11 0,-3-3 7 16,2-5-1-1,4-8 3-15,-2-5-10 16,6-5-3-16,0-3 3 15,3-6-4-15,5-2 6 0,4-10 0 16,2-3 0-16,1-8 5 16,-1-3-8-16,-4-6-4 15,0-4 1-15,-2 2-6 16,-3-2 1-16,-4 6 1 16,-3-1 4-16,-5 4 16 15,-2 4 12-15,-3 1 5 16,-5 2-5-16,-5 2-12 15,-3 1-15-15,-6 7-39 16,-1 8-36-16,3 12-136 16,5 8-136-16</inkml:trace>
  <inkml:trace contextRef="#ctx0" brushRef="#br0" timeOffset="100646.37">14996 4856 1168 0,'-4'-5'552'0,"-5"0"-124"15,-1 8-229-15,-7 27-15 16,-1 13-18-16,2 26-45 16,2 7-2-16,11-2-19 15,5-9-17-15,17-20-31 16,5-9-10-16,11-15-13 16,4-11-9-16,-3-13-10 15,2-11 1-15,-4-13-8 16,-4-1 2-16,-11-11-1 15,-6-1 3-15,-9-3 17 0,-4-2 3 16,-10 0 3-16,-7 2-5 16,-9 9-17-16,-4 5-7 15,2 15-32-15,1 8-29 16,6 11-92-16,7 3-111 16</inkml:trace>
  <inkml:trace contextRef="#ctx0" brushRef="#br0" timeOffset="101182.65">15823 4993 2200 0,'-3'-3'746'16,"-3"-1"-711"-16,3 3-12 15,3 0 11-15,2 0-34 16,-2 1-157-16,0 0-122 15</inkml:trace>
  <inkml:trace contextRef="#ctx0" brushRef="#br0" timeOffset="102090.73">16292 4796 1345 0,'-5'-4'659'16,"-8"-2"-190"-16,-2 23-324 0,-1 17 17 0,-2 24-49 16,2 4-9-1,10 2-5-15,7-8-29 16,10-13-37-16,6-6-10 16,10-12-19-16,-1-7 7 0,7-13-6 15,0-7-1 1,-1-15-1-16,-6-3-3 15,-12-10 0-15,-10-2 1 16,-11-4 1-16,-5-2 1 0,-5-3 1 16,-6 0-7-16,2 2 7 15,2 4-4-15,6 6-1 16,8 3 1-16,5 5-2 16,4 3-1-16,10 2 7 15,5 5-6-15,13 1 5 16,3 2-4-16,2 10-6 0,-2 6 6 15,-9 11-13 1,-8 9 9-16,-9 12 4 0,-6 7-6 16,-8 6 12-1,1 2-3-15,1-8 1 16,3-6 10-16,6-12-8 16,3-7 4-16,5-8 0 15,2-5-9-15,-1-9 5 16,1-7-4-16,-2-13 0 0,2-6 4 15,-1-14-2-15,0-6 0 16,1-4-1-16,0-1-1 16,1 7 0-16,0 4 0 15,-1 13 1-15,-4 8 1 16,-6 13-3-16,0 10-1 16,-5 12 4-16,-3 6 3 15,0 18 29-15,-1 4 3 0,3 6 0 16,7 3 0-16,4-11-18 15,3-4 1-15,4-12-2 16,4-8-5-16,1-11-2 16,2-8-6-16,4-9-2 15,-5-8 2-15,1-10 6 16,-5-7 5-16,-10-9 8 16,-1-1-1-16,-7-1-4 15,-2 5 1-15,-9 1-14 16,-8 4 0-16,-11 6-6 15,-7 5-11-15,-6 11-26 16,0 8-18-16,3 15-77 16,4 7-52-16,13 9-158 0,7-1 477 15</inkml:trace>
  <inkml:trace contextRef="#ctx0" brushRef="#br0" timeOffset="102270.65">17388 4891 1443 0,'-23'-8'676'0,"17"2"-105"0,4 0-475 15,2 5-40-15,4 0-2 16,10 0-69-16,3 1-83 16</inkml:trace>
  <inkml:trace contextRef="#ctx0" brushRef="#br0" timeOffset="103178.8">17733 4705 1446 0,'-8'-4'609'15,"-2"0"-422"1,-4 16 7-16,-2 11 10 16,0 18-58-16,-4 6-12 15,3 10-27-15,8 0-24 0,7-8-33 16,9-6-19-16,16-12-13 15,4-7-8-15,6-12-10 16,3-9-3-16,-6-15-22 16,-2-9-2-16,-5-11-11 15,-5 0 3-15,-4-4 15 16,-4-2 2-16,-7-2 15 16,-2-3 3-16,-4 6 0 15,-1 1 0-15,0 7 3 0,1 2 2 16,1 5 4-1,2 10 4-15,2 2-5 16,4 7-2-16,7 6-6 16,2 0-2-16,3 11-5 15,-3 4 3-15,-3 5 2 16,-4 6 2-16,-6 4 0 0,-2 0 2 16,-3-3 6-16,0 0 5 0,4-6 6 15,4-5-6 1,2-6-3-16,3-6-2 15,1-7-6-15,2-4 2 16,6-10 4-16,-3-7-7 16,3-6 7-16,2-3-3 15,0-3-5-15,0 0 2 0,0 5-1 16,-5-3 0-16,-5 7 9 16,-3 5 3-16,-4 9 8 15,0 4 6-15,-2 8-8 16,-1 3-7-16,0 7-9 15,3 6-3-15,1 7 0 16,3 2 4-16,2 4 1 16,-1 0 0-16,1-1 1 15,2-1-4-15,-2-8-1 16,0-4 7-16,2-6 0 16,-1-5 2-16,2-6 6 15,1-4-6-15,-2-11 2 16,4-6 0-16,-1-9-4 15,0-2 7-15,-4-3 5 0,-4-1-2 16,-6 2 4 0,-5-2-6-16,-12 6-10 0,-3 3 1 15,-10 13-7 1,-3 10-18-16,-2 17-65 0,-2 7-46 16,9 6-186-16,9-1-202 15</inkml:trace>
  <inkml:trace contextRef="#ctx0" brushRef="#br0" timeOffset="152415.23">13616 5781 1299 0,'-19'44'421'0,"22"-43"-441"15,6 2 5-15,8-3 12 16,1 0 0-16,7-2 10 15,3-4 8-15,0-2 21 0,5-1 5 16,0-1 12 0,-3 3-3-16,5-2-11 0,-2-3-1 0,0 4-7 31,1 0 1-31,4 2 3 0,3 3-6 16,6-4-7-16,-1 0-7 15,-1 3-6-15,-6-2 3 16,1 3-1-16,-3-1 6 15,3-3 3-15,7 1 5 16,2-2 7-16,6 2 3 0,1 0 1 16,-4-1-3-16,-1 5-6 15,-4-2-6-15,1 2-7 16,1 0 1-16,5 0-2 16,2-1 3-16,0-1 3 15,0 1 2-15,-5-2-1 0,3 1-4 16,-1-1-7-1,7-1-4-15,1 1-3 16,-2 0 1-16,-2 1 11 16,-8 1-2-16,-1 1-2 15,2-1 2-15,3 0-10 16,3-2 3-16,1-2 5 16,-3 1-7-16,-2-2 2 15,0 2 0-15,1 1-4 0,3 0 7 16,5 0 7-1,0 0 0-15,-3 2 3 0,0-2 0 16,-3 1-2-16,4 0-4 0,4 0-3 16,3 0-5-1,-1 0-3-15,-6 1 4 0,-4-2 1 16,-2 0 8 0,5 1 7-16,4 1-2 0,4-1 2 15,-2 2-7 1,-6-1-4-16,-2 2 0 0,-1-2-2 15,3-2 2-15,4 0-2 16,-2-3-2-16,0 1 1 16,-3 0-2-16,-8 2-1 15,1 0 2-15,2-3 0 16,2 4-2-16,1 1 6 16,-3-2-1-16,-5 5 3 15,-4-1 1-15,1 0-1 16,2 1-3-16,4 0-5 0,0-4 0 15,5-2-4 1,0 1-1-16,-5 1 1 16,-1 2 2-16,-6 3 7 15,-3 2 0-15,0-1 2 16,2 0 5-16,-3 1 1 16,1-1 3-16,-3 1-3 0,-2 2-4 15,-1-1 1-15,3-1-6 16,-5-2-1-16,-1 3-2 15,2-3-7-15,-1 3 6 16,2-1 3-16,3-3-3 16,-4 1 3-16,0-1-7 15,-5 2 0-15,-2 2 2 0,-7-2 2 16,-4 0 5-16,-6-2 6 16,0 0 1-16,-3 2 7 15,-2-2-2-15,0 2-3 16,-4-2-5-16,0 0-6 15,0 0 0-15,-1 0-2 16,1 0 0-16,0 0 0 16,0 0-1-16,0-1-4 15,0 0-1-15,0 0-9 16,0 1-14-16,0 0-54 16,-1 0-39-16,1-1-167 15,0 1 501-15</inkml:trace>
  <inkml:trace contextRef="#ctx0" brushRef="#br0" timeOffset="169447.62">13997 5958 1643 0,'3'-3'594'0,"5"0"-489"0,-5 9 26 16,-2 23 57-16,-1 15-22 0,-6 26-11 15,4 5-22 1,2-7-54-16,0-9-7 16,1-22-33-16,0-5-8 15,0-8-3-15,0-4-10 0,-1-4-3 16,0-2-5 0,0-4-2-16,-2-3 1 0,2-4-58 15,0-2-45-15,2-8-181 16,4-4-117-16</inkml:trace>
  <inkml:trace contextRef="#ctx0" brushRef="#br0" timeOffset="169805.12">14304 6301 1831 0,'31'-44'728'0,"-44"37"-348"16,4-1-360-16,9 4 2 15,2 2-32-15,9-6-140 16,7 0-104-16</inkml:trace>
  <inkml:trace contextRef="#ctx0" brushRef="#br0" timeOffset="170699.14">14782 5978 1663 0,'-7'-1'628'0,"-11"14"-408"0,1 14-99 16,1 21 48-1,1 13-17-15,4 2-35 16,6-6-25-16,8-14-42 16,5-7-19-16,9-15-17 15,1-4-7-15,4-12-7 0,3-4 0 0,1-9-10 16,-1-7 1-1,-7-6-1-15,-10-6 3 0,-8-5 8 16,-8-1 0 0,-2-10 2-16,-4 1-1 15,5 3 3-15,5 1-2 16,4 9 0-16,8 5 0 16,6 7-3-16,6 4 1 0,8 7-4 15,2 6-3-15,-1 7-3 16,-7 8-1-16,-6 12 4 15,-3 6 3-15,-10 10 3 16,0 3 0-16,-3-4 3 16,1-5-1-16,0-11 3 15,3-5 0-15,1-11 6 16,0-4-3-16,3-7-1 16,1-5-5-16,1-12-1 15,3-9 1-15,1-17-1 16,5-4 3-16,4-3-3 15,0 4-2-15,7 14-1 16,-2 8-2-16,-7 15 1 16,-5 10-2-16,-10 18 8 0,-2 10 7 15,1 27 17-15,-2 1 7 16,-1 0 1-16,9-7-2 16,5-18-9-16,7-9-5 15,13-9-7-15,-3-6-3 16,4-11-1-16,1-5-2 15,-3-14 4-15,-1-8-2 16,-13-13-6-16,-3-4 0 16,-11-3-2-16,-10 5 5 15,-10 9 11-15,-10 3-1 0,-13 13-4 16,-1 3-4-16,-12 13-18 16,-3 5-14-16,6 9-48 15,2 0-55-15,11 1-144 16,11 0-114-16</inkml:trace>
  <inkml:trace contextRef="#ctx0" brushRef="#br0" timeOffset="171764.94">16251 5868 1830 0,'-10'6'656'0,"-13"13"-538"15,0 7 29-15,3 13 14 16,4 10-17-16,10 5-36 15,4 3-22-15,10-5-40 16,5-8-9-16,9-15-20 16,3-9-4-16,4-15-8 15,2-7-1-15,-2-19-2 16,-4-5-2-16,-7-15 1 0,-5-5-1 16,-11 0-4-16,-5 0 0 15,-6 9-4-15,-3 3 3 16,2 7 4-16,3 2-1 0,6 6 2 15,1 1 1 1,4 6-1-16,5 4-1 0,7 5 0 16,6 3-1-1,13 6-1-15,-1 5 0 0,-2 8-1 16,-3 2 1-16,-13 5 1 16,-3 2 0-16,-10 1-1 15,-3 3 3-15,-4 3 0 16,-1 0 5-16,5-6 4 15,4-2-2-15,5-15-2 16,4-8-2-16,3-15-1 16,1-10-1-16,3-15-2 15,0-3 1-15,1-4-7 0,2 2-1 0,2 1 3 32,2 5 0-32,0 10 4 15,-5 5 1-15,-9 19 0 16,-7 6-6-16,-12 16 13 15,-2 6 9-15,-3 10 13 16,1 5 10-16,6 2-7 0,6 4-8 16,15-4-8-16,3-10-4 15,13-12-3-15,4-13-2 16,-1-18-6-16,1-6 0 16,-7-16 2-16,-5-7 1 15,-11-3-4-15,0-2 2 0,-10 2 8 16,-4 1 2-16,-9-3 4 15,-6-5-8-15,-14 4-7 16,-5 5-10-16,-9 21-16 16,-1 18-13-16,3 26-79 15,2 8-58-15,10 3-211 16</inkml:trace>
  <inkml:trace contextRef="#ctx0" brushRef="#br0" timeOffset="171957.8">17367 5957 2285 0,'-1'-1'826'15,"1"-1"-644"-15,-2 1-124 0,2 1 13 16,0 0-21-16,-1 0-57 15,0 0-78-15,1 0-24 16</inkml:trace>
  <inkml:trace contextRef="#ctx0" brushRef="#br0" timeOffset="172964.87">17716 5752 1752 0,'1'-5'614'0,"-1"8"-496"16,0 11-29-16,-4 30 71 15,-3 9 6-15,-3-1-10 0,1 1-26 16,9-11-57 0,4-2-19-16,14-7-30 15,3-8-5-15,6-13-9 16,0-15-4-16,0-16-2 15,-4-6-4-15,-9-7-20 0,-5 2 4 16,-12 1-3 0,-3-1 6-16,-8-1 14 0,0 0-1 15,-1-3 2-15,1 0-1 16,7 10-1-16,0-5 1 0,10 9-3 16,4 4 1-1,10 2 1-15,5 7-2 0,5 2-1 16,6 5-2-1,-2 10-8-15,0 7-3 0,-5 11-3 16,-9 4 2-16,-8 6 11 16,-9 2 1-16,-10-4 9 15,4-2 9-15,-2-8 4 16,4-3 8-16,1-6-2 16,6-4-6-16,5-5-10 15,2-4-6-15,10-8-3 0,2-5 1 16,3-12 3-1,4-4-1-15,1-9 6 0,-1-5-5 16,-1-3-2 0,0-1 0-16,-4 10-1 15,-5 9 1-15,-6 16 1 16,-6 15 0-16,-8 20 13 0,-2 9 12 16,-2 14 21-1,-2-2 7-15,3-3-13 0,4-4-3 16,8-4-11-16,8-4-7 15,10-10 0-15,9-6-5 16,11-17-12-16,5-13 7 16,-4-16-2-16,-6-6-4 15,-13-6 3-15,-7 0-6 16,-9-3-2-16,-5-5 1 16,-12-4 3-16,-4 1 0 0,-15 13 1 15,-8 11-3-15,-16 16-28 16,-6 6-45-16,-3 8-113 15,4 1-110-15,10 3-106 16</inkml:trace>
  <inkml:trace contextRef="#ctx0" brushRef="#br0" timeOffset="173802.54">15745 6228 1966 0,'-21'-27'665'16,"19"39"-638"-16,2-1 7 0,4 3-5 16,2-5-7-1,2-7-17-15,4-1-7 0,-1-8-1 16,-1-4 3 0,-4-8 7-16,-1 1 19 15,-8 0 42-15,-1 1 4 0,-2 18-4 16,-7 5-17-16,0 19-141 15,-3 4-163-15</inkml:trace>
  <inkml:trace contextRef="#ctx0" brushRef="#br0" timeOffset="177693.58">6766 6982 1094 0,'-9'-10'455'0,"0"-1"-143"15,3 1-217-15,6-5 27 16,2-2 5-16,11-8-50 16,5-1-13-16,10 2-33 15,5 4-8-15,5 9-7 16,2 5-12-16,-1 12-1 16,1 7-1-16,-13 10 0 15,-6 6 13-15,-13 8 41 16,-16 3 21-16,-9 2 27 15,-3-2-1-15,-11-2-18 16,3-3-16-16,0-2-9 16,-1-1-7-16,4-5-17 0,1 3-1 15,0-2-18-15,2-3 0 16,5-3-4-16,2-9-4 16,6-6 3-16,3-3-1 15,2-11-3-15,4 0 2 16,6-15-4-16,4-6-6 15,7-7 2-15,4 0-4 16,6 9 2-16,4 10 2 0,1 12-3 16,4 5-1-16,1 13 2 15,-1 2-2-15,-7 5 3 16,-2 1 0-16,-7-6 1 16,-3-4 1-16,4-6-2 15,-4-5-11-15,-1-4-86 16,-1 0-70-16,-5 1 298 15</inkml:trace>
  <inkml:trace contextRef="#ctx0" brushRef="#br0" timeOffset="178213.69">7251 6798 1462 0,'-7'4'548'16,"-10"14"-429"-16,2 16 26 15,1 26 21-15,-1 8-11 16,7 5-4-16,6-6-15 16,9-13-34-16,4-6-18 15,10-15-35-15,4-8-13 0,9-22-17 16,5-8-6-16,6-23-2 15,-2-9-3-15,-6-10-6 16,-7-3 3-16,-14 4-3 16,-15 0 1-16,-18 3 5 15,-14 3 1-15,-16 3 5 16,4 9-7-16,-2 16-3 16,5 10 3-16,12 22-7 15,0 6 1-15,10 9-6 16,4 4-19-16,10-4-65 15,8 1-52-15,11-7-157 16,7-4-56-16</inkml:trace>
  <inkml:trace contextRef="#ctx0" brushRef="#br0" timeOffset="178449.69">7601 6776 1158 0,'3'-8'528'16,"4"-4"-138"-16,0 13-239 16,-2 26 57-16,0 16-8 0,-6 23-25 15,-2 7-17-15,-3 0-56 16,-1-6-23-16,7-15-36 16,1-7-7-16,8-12-25 15,3-7 0-15,-1-14-42 16,3-8-51-16,2-11-134 15,0-8-95-15</inkml:trace>
  <inkml:trace contextRef="#ctx0" brushRef="#br0" timeOffset="179111.11">7907 6830 1557 0,'-1'22'690'15,"-3"11"-389"-15,-5 18-64 0,1 4-5 16,2-5-102-16,5-2-41 0,12-13-36 16,6-7-20-1,10-15-19-15,4-12 1 16,1-9-15-16,0-7-9 16,-9-4-23-16,-7 0-4 15,-11-2 5-15,-6 2 2 16,-7 4 26-16,-3-3 3 0,-9 4 4 15,-7-5 9-15,-9-2-1 16,-4-1-6-16,-6-7 0 16,5 1-4-16,10-3-2 15,3 1 6-15,17-1-5 16,7 0 2-16,11 4-1 16,11 0-4-16,14 4 1 0,6 3 0 15,4 6 1 1,-4 4-7-16,-4 14-30 15,-6 6-29-15,-13 8-1 16,-3 5 6-16,-14 4 34 16,-3 3 40-16,-9 6 32 15,-4 5 17-15,-4-2 1 16,-2-2-11-16,3-8-47 0,6-8-45 16,9-12-180-16,5-6-125 15</inkml:trace>
  <inkml:trace contextRef="#ctx0" brushRef="#br0" timeOffset="182199.93">9028 6458 1359 0,'-6'-7'509'16,"-3"-5"-414"-1,5 12 23-15,7 11 22 0,7 22 7 16,1 12-6-1,5 18-1-15,-6 3-5 0,-4 2-35 16,-1-3-23-16,-2-2-25 16,0-7-7-16,2-12-15 15,-5-11-3-15,5-14-7 16,1-7-5-16,-3-6-6 16,3 3 0-16,-6-6-31 15,1 0-23-15,-1-3-71 16,-1-1-55-16,1 1-99 15,0-1-49-15</inkml:trace>
  <inkml:trace contextRef="#ctx0" brushRef="#br0" timeOffset="182540.87">9035 6454 1376 0,'-3'0'534'0,"-9"-5"-421"16,12 14 17-16,6 5 23 15,13 17-13-15,8 7 0 16,9 5 2-16,2 1-15 0,-1-7-32 16,4-5-13-16,-4-4-18 15,1-2-11-15,-3 6-5 16,-13-1-4-16,1 4-17 15,-8-3 0-15,-6-8-6 16,6 0-10-16,-12-12-3 16,3-1-4-16,-4-6-3 15,-1-2 3-15,0-4-21 16,-1 1-40-16,0-1-110 16,-1 0-73-16,1 0-134 0,0 0 417 15</inkml:trace>
  <inkml:trace contextRef="#ctx0" brushRef="#br0" timeOffset="182798.83">9390 6377 1279 0,'0'-1'492'0,"0"0"-399"15,4 14 60-15,1 12 35 16,1 25 16-16,-6 7 8 0,1 10-39 15,-4 0-36-15,-6-7-49 16,5-2-25 0,2-9-28-16,6 0-10 0,6-11-20 15,-1-4-16-15,3-12-63 16,-1-7-50-16,4-11-126 16,-3-10-49-16,0-16 102 15</inkml:trace>
  <inkml:trace contextRef="#ctx0" brushRef="#br0" timeOffset="182974.68">9563 6628 821 0,'5'5'439'16,"4"6"-160"-16,-4 14 12 16,-3 7-19-16,-5 13-31 0,-3 3-23 15,-1 9-63 1,2 0-35-16,5-11-67 0,0-5-21 15,7-20-78-15,0-12-61 16,2-10-133-16,1-11-78 16</inkml:trace>
  <inkml:trace contextRef="#ctx0" brushRef="#br0" timeOffset="183138.52">9541 6521 1479 0,'0'2'520'0,"5"6"-434"16,2 3 4-16,9-3-5 15,6-1-14-15,1-2-76 16,1-4-94-16</inkml:trace>
  <inkml:trace contextRef="#ctx0" brushRef="#br0" timeOffset="183748.79">9787 6359 1426 0,'-1'-1'540'0,"-1"6"-413"15,-4 12 42-15,3 34 12 16,1 12-7-16,0 13-12 16,6 0-33-16,0-18-51 15,5-5-16-15,4-12-34 0,-3-4 0 16,6-11-15-16,-6-7-3 16,-3-9-4-16,0-5-6 0,-7-12 6 15,4-8 1 1,2-18-1-16,1-9 4 15,11-4-8-15,1 0-2 16,5 5 2-16,4 4-8 16,-2 13 0-16,-3 7-5 0,-3 21-3 15,-4 13 9-15,-7 16-2 16,-4 5 9-16,-5 8 6 16,-1 0 3-16,0-1 12 15,2-3-7-15,6-5 1 16,-2-7-4-16,5-8-11 15,3-7-6-15,-3-13-74 16,4-1-43-16,2-16-132 16,1-8-55-16,4-12-355 15</inkml:trace>
  <inkml:trace contextRef="#ctx0" brushRef="#br0" timeOffset="183923.52">10330 6593 1376 0,'0'18'655'15,"0"11"-317"1,-5 12-42-16,-1 3-26 0,1 6-112 16,1 1-39-1,4-4-60-15,0-4-23 16,6-14-21-16,2-11-29 16,-1-18-79-16,0-9-46 0,-4-18-158 15,1-5-66-15</inkml:trace>
  <inkml:trace contextRef="#ctx0" brushRef="#br0" timeOffset="184072.58">10274 6401 1300 0,'4'0'484'0,"7"0"-330"0,3 0-63 15,8 2 22 1,-1-1-13-16,0 1-56 15,-3-1-73-15</inkml:trace>
  <inkml:trace contextRef="#ctx0" brushRef="#br0" timeOffset="184671">10640 6270 1480 0,'0'2'550'16,"3"12"-407"-16,-2 10 46 16,2 29 44-16,-2 19 5 15,-3 14-22-15,-3 1-41 16,2-15-57-16,0-10-15 15,7-18-30-15,9-4-17 0,-3-9-25 16,4-6-9 0,-1-6-17-16,-1-6 2 15,-1-5-4-15,-1-2-4 0,-5-7-18 16,-3 1-18-16,-2-9-69 16,-2-9-56-16,1-6-191 15,2-10 504-15</inkml:trace>
  <inkml:trace contextRef="#ctx0" brushRef="#br0" timeOffset="188406.36">14012 7004 1440 0,'-4'-8'511'0,"-4"-4"-408"16,8 10-65-16,0 16 56 16,3 12 35-16,4 18 42 15,-3 10 3-15,0 13-31 16,-4 3-21-16,-4-3-40 0,3-7-17 15,1-16-17-15,0-10-8 16,3-12-13-16,-1-5-6 16,1-6-9-16,0-2-5 15,-1-6-6-15,-1 1-12 16,-1-4-74-16,0-1-54 16,0 0-162-16,0-1-71 0</inkml:trace>
  <inkml:trace contextRef="#ctx0" brushRef="#br0" timeOffset="188571.59">14336 7173 1748 0,'-3'4'587'15,"-4"2"-558"-15,1 0-7 16,7-4-2-16,5-1-35 15,13-6 432-15</inkml:trace>
  <inkml:trace contextRef="#ctx0" brushRef="#br0" timeOffset="189466.01">14870 6934 1589 0,'0'10'564'15,"-5"21"-462"-15,-2 8 38 0,-10 23 29 16,0 5-3-16,7 1-27 16,7-3-30-16,12-13-47 15,8-10-8-15,10-18-36 16,6-10-3-16,7-15-5 15,-4-8-5-15,-8-19 0 16,-6-6-9-16,-14-6 1 16,-5-4 2-16,-10 4-3 15,-6-1 5-15,-5 1-1 16,-1 1 0-16,3-2 0 16,3 9-1-16,7-3 3 15,10 4-4-15,9 4 2 16,4 0 0-16,8 10-1 15,-1 4-1-15,5 13-6 0,0 5-1 16,-1 19-9-16,0 6 1 16,-9 10 5-16,-6 6 5 15,-7-2 5-15,-5-2 0 16,-1-6 1-16,0-4 4 0,1-7 12 16,3-5 2-1,1-8 5-15,0-7-7 0,4-10-4 16,2-6 0-16,11-14-7 15,4-7 5-15,6-8-9 16,0-3 0-16,-1-3-7 16,1-2-3-16,-5 6 0 15,-5 6-6-15,-10 17 12 16,-4 13-1-16,-8 19 11 16,0 15 18-16,-6 19 41 15,-2 7 12-15,1 3 1 16,3-3-15-16,14-9-32 0,7-7-13 15,16-13 2 1,5-5 0-16,5-19-5 0,2-7 5 16,-6-15-13-1,-7-10-2-15,-7-7-5 16,-5-3 0-16,-9-4 1 16,-6-3-1-16,-14-1 1 0,-10 0-7 15,-17 9 1-15,-5 9 2 16,-10 19-33-16,1 8-31 15,7 20-92-15,2 5-75 0,18 5-142 16</inkml:trace>
  <inkml:trace contextRef="#ctx0" brushRef="#br0" timeOffset="190500.34">13955 6780 2000 0,'24'-2'2'0,"17"-5"-2"15,30-3 3-15,12-6-1 0,4 0 11 16,10 2 15-16,3 0 9 16,2 1 6-16,4 3-9 0,3 0-18 15,-3 2-5 1,2 5 0-1,5-1 2-15,-3-1 19 0,-3-1 2 16,3-2 0-16,3 1-3 16,-6 4-15-16,0 0-6 15,-3 0-5-15,-3-2 1 16,-1-3-6-16,-1-2 4 16,0 0 4-16,4 1 6 0,-3 0 5 15,0 1 2-15,-3 3-9 16,-6-2-2-16,2 0-7 15,-1 0-2-15,-6-1 3 16,1 0-2-16,2-1 19 16,-1 1 1-16,1-2 9 15,-5 0 3-15,1 2-5 0,1-3-6 16,2-1-6 0,-3-1-6-16,-1-1-8 15,2 0 1-15,5 3-2 16,-2-1 9-16,-10 5-1 15,-3 2 9-15,-5 4-2 16,0 1-1-16,-5 0 7 0,-3 0-5 16,-12 0 5-1,-3 1 4-15,1-2 2 0,-1-2 5 16,0-3 8-16,-3 0-4 16,-13-1-2-16,-8 3-1 15,-14 2-7-15,-3 1 4 16,-6 1 1-16,-1-1 4 15,0 1-1-15,0 0-12 0,0 0-9 16,0 0-9 0,-1 0-49-16,0 0-39 15,0-1-175-15,-20 1-108 0</inkml:trace>
  <inkml:trace contextRef="#ctx0" brushRef="#br0" timeOffset="190977.55">16128 7055 1703 0,'-2'1'587'15,"-3"2"-532"-15,4-1-1 16,-2 2-6-16,2-3-20 16,1-1-174-16</inkml:trace>
  <inkml:trace contextRef="#ctx0" brushRef="#br0" timeOffset="191798.28">16464 6850 1619 0,'5'-1'557'16,"0"5"-477"-16,1 14 29 0,-7 24 65 15,-8 4 4-15,-4 8-25 16,-5-6-26-16,13-11-59 16,7-6-20-16,19-9-23 15,9-9-11-15,6-12-10 16,-1-6 2-16,-8-16-11 15,-4-3 1-15,-11-4-1 16,-7-2 0-16,-7-1 6 16,-5-5-1-16,-7-5-4 15,1-1-3-15,-3 1 2 16,6 4 3-16,10 6 7 16,3 5 0-16,11 6-5 15,1 2-3-15,1 17-5 0,0 2 2 0,1 15 6 16,-2 7-3-1,-4 11-1 1,0 6-5-16,-6 4 2 16,0 1 3-16,1-8 1 0,1-5 3 15,3-9 1-15,-2-6-2 16,5-7 3-16,-1-6-2 0,9-10 1 16,-1-5 1-1,2-17 0-15,2-4 1 0,1-8-3 16,2-7 0-1,-1 6-1-15,-2 8 1 0,-8 12-4 16,-2 15 0 0,-10 15 2-16,-3 11 3 0,-1 18 21 15,-3 1 7-15,3 5 10 16,4-5 0-16,7-11-10 16,4-2-6-16,10-15-5 15,1-4-2-15,-2-11-8 16,1-6 0-16,-5-10-6 15,-2-10 3-15,-2-7-2 16,-3-7-3-16,-5 1 4 16,-4 2-2-16,-8 3 9 0,-7 7 2 15,-10 3-3 1,-5 5 0-16,-9 10-32 0,0 5-35 16,4 10-127-1,3 4-91-15</inkml:trace>
  <inkml:trace contextRef="#ctx0" brushRef="#br0" timeOffset="192026.42">17480 6804 2963 0,'0'3'-55'0,"1"2"33"15,-2 1-51-15,-1 1 71 16,0-2-18-16,-3-2-137 16,3 2-92-16</inkml:trace>
  <inkml:trace contextRef="#ctx0" brushRef="#br0" timeOffset="192865.53">17862 6959 3158 0,'7'-8'-7'0,"-5"-17"7"0,-2 7-6 16,-3-22-3-1,-6-2 3-15,-3 8-1 16,-3 3-1-16,2 10 8 16,2 6 0-16,5 6 0 15,6 2 1-15,3 3-1 16,8 0 0-16,10 1 3 15,1 1-1-15,10 2 2 0,4 1-4 16,0 4-4-16,1 6 1 16,-11 5-1-16,-5 4-1 15,-14 9-1-15,-6 0 2 16,-3 4 2-16,-5-1 2 0,6-9 13 16,0-2 2-1,2-9 7-15,4-6 1 16,4-8-6-16,5-7-4 0,9-14-10 15,4-5 1-15,0-8-1 16,-1 0-5-16,-3 2-3 16,1 4-3-16,-1 7-9 15,-1 3 4-15,-2 11 6 16,-5 4 4-16,-5 8 2 16,-5 8 1-16,-6 7 10 15,-1 10 10-15,-3 5 18 16,2 5-1-16,8 1-3 15,2-6-9-15,7-7-7 16,5-6-3-16,1-12-6 16,9-5-1-16,0-8-4 15,-3-9 1-15,1-8 0 16,-5-4 2-16,-4-8 0 0,1-3 2 16,-6 0 2-16,-3 3 4 15,-9 4 4-15,-2 3 1 16,-11 5-2-16,-5 0-6 15,-14 8-27-15,-10 4-36 16,0 10-96-16,2 4-99 16,8 6-437-16</inkml:trace>
  <inkml:trace contextRef="#ctx0" brushRef="#br0" timeOffset="193446.67">17715 6804 1243 0,'-41'-52'548'16,"6"64"-211"-16,-4 17-161 15,3 9 17-15,15 11-11 16,9-2-14-16,21-1-49 0,7-7-10 15,13-14-33-15,13-2-11 16,7-15-28-16,4-8-12 16,-3-9-11-16,-13-10-7 15,-10-10-3-15,-8 2-4 16,-13-8 0-16,-3 4-4 16,-14-3-18-16,-4 1-13 15,-7 7-57-15,-1-2-46 0,4 11-129 16,4 2-81-16</inkml:trace>
  <inkml:trace contextRef="#ctx0" brushRef="#br0" timeOffset="198414.95">6735 8300 1450 0,'-40'50'544'0,"22"-54"-411"16,4-2 14-16,11-4 22 16,3-3-41-16,15-4-56 15,8 1-20-15,7 1-38 16,7 1-6-16,1 9-4 0,-1 4-1 16,-6 10-5-16,-5 8-1 15,-8 9 3-15,-6 5-2 16,-12 13 2-16,-1 1 8 15,-11 8 30-15,-4-1 19 16,-4-10 24-16,-4-1 5 16,-3-11-20-16,3-5-13 0,-2-4-14 15,2-6-10-15,1-9-8 16,0-4 2-16,3-7-10 16,-1-5 0-16,9-7-7 15,3-4-6-15,14-5-2 16,11-1-1-16,9 4 1 15,9 1 1-15,4 8 1 16,2 5-2-16,2 11 1 16,0 10 1-16,-4 5 1 15,-1 3 2-15,-4-4 0 16,-3-3 2-16,-4-7-31 16,-2-6-26-16,-7-5-126 15,-5 1-112-15</inkml:trace>
  <inkml:trace contextRef="#ctx0" brushRef="#br0" timeOffset="198898.1">7218 8217 1280 0,'-5'-3'516'0,"-10"2"-283"16,0 9-83-16,-4 20 32 15,1 13-17-15,4 28-19 16,7 8 6-16,10-3-22 16,7-5-10-16,10-29-42 15,6-10-19-15,10-17-23 16,7-10-17-16,7-17-13 16,7-11 0-16,-5-15-7 15,-9-7-4-15,-18-9 0 0,-13 0-4 16,-21 6 2-16,-9 3 3 15,-23 10 1-15,-10 4 1 16,-5 7 2-16,2 8 1 16,15 14 0-16,11 8-1 15,8 16-22-15,5 6-33 16,7 8-112-16,6 4-77 16,9 4-169-16</inkml:trace>
  <inkml:trace contextRef="#ctx0" brushRef="#br0" timeOffset="199281.95">7658 8118 1416 0,'0'-1'555'15,"-2"9"-402"-15,2 11 23 0,1 21 14 16,-1 8-21-16,0 11-14 15,3 8-22-15,5-1-62 16,1 0-28-16,4-14-23 16,-1-15-3-16,-1-13-40 15,6-7-35-15,-9-11-111 0,3-3-66 16,-1-14-102-16,-1-3-95 16</inkml:trace>
  <inkml:trace contextRef="#ctx0" brushRef="#br0" timeOffset="199714.7">8060 8068 1154 0,'-11'-4'599'16,"-15"7"1"-16,-1 14-417 15,-3 22 24-15,0 8-34 16,9-3-45-16,1 0-16 0,13-7-43 15,9-1-12-15,9-7-26 16,6 3-10-16,8-16-12 16,4-9-5-16,4-21-6 15,1-10-12-15,-7-10-17 16,-5-3 0-16,-8 3 2 16,-8-3 12-16,2 2 14 15,-5 6 0-15,-1 6 10 16,0 9 2-16,0 15 0 0,5 10 1 15,4 17 4 1,6 7 8-16,-5 11 8 16,-3 3 4-16,-4 6-1 15,-5 3-4-15,-5 3 10 16,-3-3 4-16,-8-10-3 16,-4-8 1-16,-4-13-14 15,-4-4-7-15,-5-8-7 0,-1-3-21 16,4-9-59-16,4-3-58 15,6-7-181-15,5-5-115 16</inkml:trace>
  <inkml:trace contextRef="#ctx0" brushRef="#br0" timeOffset="203848.59">9298 7753 1231 0,'-4'-16'490'15,"-6"-15"-315"-15,10 19-29 16,0 8 17-16,6 23-31 15,2 16-5-15,4 21-3 16,-1 10 11-16,-2 24-4 16,0 1-12-16,4-6-42 15,5-4-18-15,9-30 1 16,4-11-7-16,4-12-9 0,2-7-7 16,-4-14-19-1,0-4-4-15,-5-10-6 16,-3-3-3-16,0-7-4 0,-6 2-11 15,-4-2-56-15,-3 2-34 16,-5 10-176-16,-6 3-110 16</inkml:trace>
  <inkml:trace contextRef="#ctx0" brushRef="#br0" timeOffset="204410.47">10036 7974 878 0,'-8'-14'430'0,"-13"-12"-102"16,0 9-62-16,-2 13-4 16,-2 4-39-16,0 19-53 15,2 13-10-15,-3 21-37 16,4 9-9-16,10 5-22 16,3-10-19-16,18-13-22 15,9-8-7-15,11-12-14 16,8-6-9-16,3-16-10 15,0-7-4-15,-2-14-9 16,-1-4-2-16,-13-3-1 16,-5-3 0-16,-16-7 3 15,-3-6 2-15,-10-13 0 0,-3-1 0 0,-1 8 0 16,1 10 0 0,7 21-1-16,2 12 0 15,4 21 0-15,4 18 1 16,-2 31 1-16,6 6 1 15,2-2 2-15,4-10 2 16,0-19-1-16,2-7 0 16,-1-7 1-16,-1-3-2 0,2-9-30 15,-10-4-30-15,3-9-89 16,-5-7-54-16,-2-7-90 16,1-7-30-16,-3-7-60 15</inkml:trace>
  <inkml:trace contextRef="#ctx0" brushRef="#br0" timeOffset="204811.46">10157 7865 864 0,'4'-21'446'0,"-2"-16"-115"15,12 19-153 1,-3 11-3-16,-1 26 1 16,3 11 2-16,-9 18 1 15,0 12 0-15,-3 11-49 16,-1 3-23-16,5-10-42 0,4-10-7 0,-2-25-14 15,1-9-5 1,-5-11-7-16,-1-4-11 16,2-7 5-16,-2-6-2 15,4-12-8-15,4-8 0 16,5-10-13-16,4-4-3 16,7 4 5-16,1 7-4 0,3 10-5 15,2 9-12-15,-6 13-12 16,-3 10 1-16,-13 17 2 15,-7 6 15-15,-12 8 6 16,-3 0 4-16,-9-9 12 16,-2-4 3-16,-1-7 10 15,-2-5 4-15,1-2-11 16,-1-4-4-16,5 0-16 16,3-2-24-16,5-3-92 15,6-1-78-15,8-4-181 16,6-2 325-16</inkml:trace>
  <inkml:trace contextRef="#ctx0" brushRef="#br0" timeOffset="205293.71">10897 7909 868 0,'-13'-9'479'16,"-17"-7"-40"-16,-1 3-141 16,-2 12-81-16,0 7-26 15,-6 14-24-15,0 10-24 16,4 16-15-16,6 5 1 0,15 4-37 16,10-4-14-16,15-10-26 15,10-8-15-15,16-14-14 16,-1-7-10-16,3-15-4 15,2-6-9-15,-7-14-15 16,3-6-2-16,-11-13-2 16,-6-7 1-16,-10-1 14 15,-5 0 1-15,0 12 3 16,-1 7 0-16,-2 21 5 16,-2 6 1-16,-7 22 0 15,-5 14 11-15,2 29 13 16,3 8 1-16,6 0 8 15,5-10-6-15,13-23-13 16,5-8 0-16,5-13-8 16,1-5-9-16,-9-9-61 0,-6-4-53 15,-11-2-209-15,-5 0 470 16</inkml:trace>
  <inkml:trace contextRef="#ctx0" brushRef="#br0" timeOffset="206430.62">14992 7774 1389 0,'0'-6'562'15,"-5"-8"-399"-15,7 30-22 16,4 9 34-16,-2 15-20 15,0 7 2-15,-4 4-23 16,-2 6-25-16,2 2-54 16,1-3-15-16,6-11-19 15,-1-10-11-15,3-15-11 16,-1-4-15-16,-4-10-51 16,-1-2-38-16,0-8-66 15,0-6-52-15,2-12-63 0,4-6 20 16</inkml:trace>
  <inkml:trace contextRef="#ctx0" brushRef="#br0" timeOffset="207015.81">15293 7772 1308 0,'-8'20'575'0,"-10"12"-330"0,-8 18-18 16,8 2 5-16,1 0-57 15,10 0-24-15,18-9-45 16,-2-9-23-16,19-13-38 16,6-9-17-16,7-12-15 15,3-9-10-15,-10-20-8 16,-9-6 0-16,-14-5-5 16,-5 0-1-16,-10 10 6 15,-2 4 5-15,-5 0-1 16,-4 3 0-16,0-4 4 15,1 4-7-15,11-2 5 16,4-1-1-16,11-1 0 16,4 0-4-16,2 5-4 15,3 7-3-15,2 14-12 0,-4 4 10 16,1 19-2-16,-4 6 5 16,-4 10 5-16,-5 4-4 0,-7-6 5 15,1-3 4 1,-1-4 12-16,-1-3 8 15,3 3 16-15,0-3 4 16,4 1 0-16,6-3-7 16,7-6-9-16,3-4-4 15,6-15 1-15,1-8-3 16,1-15-3-16,0-8-3 0,-4-3-6 16,-2 0 2-16,-7 0-1 15,-5 3 4-15,-13-1 7 16,-5-4-1-16,-16-3-3 15,-3 3-2-15,-11 10-11 16,-1 6-1-16,5 24-3 16,2 9-13-16,10 8-51 15,4 6-33-15,10-5-167 16,7-4-113-16</inkml:trace>
  <inkml:trace contextRef="#ctx0" brushRef="#br0" timeOffset="207317.75">16119 7778 1417 0,'36'-24'599'15,"-42"27"-268"-15,2 4-305 16,4 2 7-16,10-1-71 0,3-8-56 15</inkml:trace>
  <inkml:trace contextRef="#ctx0" brushRef="#br0" timeOffset="208181.81">16645 7088 1582 0,'10'413'1583'0,"-2"-274"-1556"0,4-68 21 0,15 137-30 16,2-211-11-16,5-13-5 16,-2-4-2-16,-13-10 0 15,-8-2 0-15,-15-10-3 16,-9-4 0-16,-7-4-4 15,-1 2 3-15,2 9-1 16,6 6 2-16,7 9 4 16,3 2-3-16,9 7 2 15,4 3-2-15,10 4-10 0,3 3 1 16,5 5-4-16,5 4 0 16,-2 9 7-16,1 0-1 15,-7 10 2-15,-6 4 2 16,-12 7 0-16,-1 8 8 15,-5-1 4-15,0 0 5 16,1-10 3-16,1-6-1 16,1-10-2-16,2-5-2 0,-2-7-2 15,4-4 1-15,1-15-1 16,2-10 1-16,7-16-2 16,0-7-6-16,2 4-2 15,2 3-4-15,-7 13 1 16,4 5 0-16,-7 11 3 15,-2 6 0-15,-4 9 1 0,-2 6-2 16,-3 13 14 0,-1 6 8-16,0 11 3 0,0 7 7 15,5-3-14 1,6 3-5-16,7-10-1 16,4-6-3-16,5-11-1 15,0-8 1-15,-2-12-3 16,-2-7-1-16,-5-12 4 15,-1-10-3-15,-4-13 2 0,-1-4-2 16,-4 0-1-16,-5 3 4 16,-8 10 5-16,-7 4 4 15,-13 8-4-15,-8 4-3 16,-12 12-12-16,1 7-1 16,3 11-29-16,7 6-26 0,18 5-126 15,9 1-95-15</inkml:trace>
  <inkml:trace contextRef="#ctx0" brushRef="#br0" timeOffset="208512.21">17727 7545 2786 0,'2'4'-16'0,"-2"1"0"16,1 4-15-16,1 0 3 15,1-1-35-15,4 0-114 0,3-3-79 16</inkml:trace>
  <inkml:trace contextRef="#ctx0" brushRef="#br0" timeOffset="209300.39">18036 7396 1898 0,'0'1'26'0,"-6"4"13"0,-6 12 83 15,5 10-4 1,-9 14 61-16,4 4 2 16,6 5-23-16,2 2-27 0,15-4-49 15,5-5-27-15,7-14-26 16,2-8-11-16,4-20-13 16,1-6 3-16,-4-15-6 15,-1-9 2-15,-9-7-2 16,-5-2-2-16,-7-4 0 15,-2 0-3-15,-3 5 0 16,-1-2-1-16,0 2-2 0,-1 6 1 16,3 5 4-1,1 4 0-15,3 11 1 16,2 2 2-16,6 9-6 16,-2 6 0-16,5 13 0 15,-2 6-3-15,-3 9 7 16,0 3 1-16,-4-1-3 0,-1-5 2 15,1-6 0-15,-1-3 0 16,5-7 6-16,1-4-1 16,1-4-1-16,-1-7-1 15,6-5-3-15,-2-6 3 16,6-12-2-16,3-2 3 16,-6-7 1-16,7-1-2 15,-3 4-3-15,-1-4 1 0,0 9-3 16,-7 1 2-16,-8 12 3 15,0 8-1-15,-5 11 4 16,0 11 0-16,0 9 30 16,0 4 8-16,3 3 2 15,2-2 1-15,4-5-21 16,4-2-6-16,6-5 2 16,1-4 0-16,2-7-3 15,0-5-2-15,-4-10-3 16,3-5-4-16,2-11-2 15,2-2-1-15,-2-5-1 16,-6 0 5-16,-11-5 10 16,-5 0 3-16,-12-2-5 15,-7-4-5-15,-10 1-8 16,-3 0-9-16,2 10-39 0,4 8-37 16,6 17-141-16,-2 11-120 15</inkml:trace>
  <inkml:trace contextRef="#ctx0" brushRef="#br0" timeOffset="210320.21">13497 8942 1674 0,'5'1'554'16,"12"2"-552"-16,10 0-16 0,19-5 27 16,8-5 14-16,15-3 45 15,1-4 19-15,9-1 17 16,5 1-3-16,9-4-31 16,3 3-16-16,-1-2-18 15,0 1-10-15,3 3-7 16,0 1 0-16,3 5 1 15,-1 0 4-15,2-2 1 16,1 0-4-16,3-2-5 16,2-4-7-16,1 0-4 15,2 0 1-15,4 3-10 16,5 1 4-16,-15 2-3 16,2 2-1-16,-5 2 4 15,-3 0-3-15,2 1 0 16,-6-2 3-16,3 0 4 0,0-2 2 15,0-1 8-15,0 0-1 16,1-1-2-16,-2 1 1 16,-3 2-7-16,-1 0-4 0,-8 1-4 15,0 1 1 1,4 0 4-16,-2-2 1 16,-3-1 1-16,-6-2-5 0,1-2 3 15,4 1-1-15,-1 1 3 16,-2 2 5-16,-5 3-5 15,0 2 4-15,4-1-1 16,-3 2-1-16,-7-3 3 16,-5 5-1-16,-2 0 4 15,5-6 1-15,2-1-2 16,3-4-2-16,-8-3-6 16,-5 4-3-16,1-1 4 15,0 2 0-15,-1 4 10 16,-1-4 4-16,-11 5 2 15,-5-4 2-15,-6 2 0 16,-5-1-1-16,1 0 0 16,-2 2-2-16,-5-1-2 15,1 3-4-15,-11-2-5 16,-3 2-2-16,-11 3-6 0,-1 0 0 16,0 0 0-16,-1 0-1 15,0 0-17-15,0-1-23 16,0 1-95-16,1-1-93 15,0 0-313-15</inkml:trace>
  <inkml:trace contextRef="#ctx0" brushRef="#br0" timeOffset="214414.93">15106 9045 831 0,'0'-2'314'0,"0"-4"-191"16,0-1 1-16,0-4 55 16,-1 0 4-16,-1-2-13 15,-2-2-6-15,-7 3-19 16,-2 0-23-16,-7 5-31 0,-5 5-19 0,-4 7-18 15,-8 4 1 1,-8 12 5-16,1 3 8 0,0 11 5 16,7 4 3-1,14 6-5-15,9-1-9 0,21-1-26 16,10-3-11 0,14-11-13-16,6-5-6 15,10-14-7-15,-1-11-1 16,-5-15-5-16,-5-7 1 0,-11-8 5 15,-6-5 1-15,-6-2 2 16,-3-3 2-16,-6 2 1 16,2 7-1-16,-2 10-4 15,2 11 3-15,1 15-3 0,1 6 2 16,1 22 26 0,0 11 3-16,-4 14 5 0,-1 6-2 15,-4-9-20 1,-4-5 0-16,-2-7 12 15,-6-5 7-15,-3-5 12 16,-3-4 5-16,-6-6-12 16,-1-5-8-16,-7-6-13 15,-6-2-7-15,-6-7-22 16,-3-2-28-16,4-2-66 16,10-3-38-16,11 0-130 0,8 0-66 15</inkml:trace>
  <inkml:trace contextRef="#ctx0" brushRef="#br0" timeOffset="-214348.57">15409 8988 1436 0,'-4'8'558'0,"-12"17"-392"16,-2 11 8-16,-2 24-27 15,1 5-11-15,9 2-14 16,5-6-10-16,12-18-33 16,10-8-21-16,10-15-29 15,3-4-20-15,5-14-8 0,-2-7-2 16,-3-14-7-16,-4-4 4 16,-10-8-2-16,-7-2 5 0,-13-6 3 15,-6-3 6 1,-6-1-2-16,0 3 5 15,3 4 3-15,3 5-8 16,6 4 2-16,4 2 0 16,9 4-4-16,3 4-1 0,4 5-2 15,6 3-1-15,1 6-3 16,5 3-1-16,0 12 0 16,-8 3-4-16,-2 11 3 15,-5 9 5-15,-8 8 18 16,-5 2 7-16,7 2 12 15,-2-4 6-15,5-9-11 16,9-3-3-16,-1-11-15 16,3-4-4-16,4-9-9 0,-2-4-1 15,-3-7 1 1,-3-4-1-16,1-10 3 16,1-7-2-16,-2-10 3 15,0-7-1-15,-5-5 1 16,-2-3 1-16,-6 2 0 0,-4 2-1 0,-10 8-1 15,-4 7 1 1,-7 11-1-16,-3 8 3 0,-3 15-19 16,0 8-26-1,5 8-72-15,5 3-73 16,9-4-164-16,5-3-336 16</inkml:trace>
  <inkml:trace contextRef="#ctx0" brushRef="#br0" timeOffset="-214070.05">16193 9044 1724 0,'21'-5'618'0,"-22"0"-542"16,1 5-48-16,1 1-25 15,-1-1-157-15,0 0-121 16</inkml:trace>
  <inkml:trace contextRef="#ctx0" brushRef="#br0" timeOffset="-213185.7">16866 8799 1398 0,'-9'-1'563'0,"-13"5"-338"15,-7 14-71-15,-9 19 12 16,2 7-17-16,7 7-22 16,5-5-6-16,17-3-35 15,4-5-13-15,11-8-33 0,8-3-13 16,14-9-20-16,5-6-7 16,6-13-1-16,-1-7-4 0,-6-11-5 15,-4-7 1 1,-13-1 5-16,-4-1 4 15,-11-4 3-15,-3-1-2 16,-3-5-8-16,2-1 0 16,0 3 2-16,2 3-2 15,4 6 8-15,5 5 0 16,1 7-6-16,3 7 3 16,1 7-5-16,-1 4 2 15,1 12-1-15,-1 7-1 0,-3 9 6 16,-1 3-3-16,2 3 7 15,-1-4 1-15,-2-5-4 16,2-4 1-16,-2-7 0 16,0-1-1-16,1-7 4 15,-2-2-4-15,2-7 0 16,3-4 0-16,2-9 0 16,0-8 0-16,7-6 1 0,-3-3 1 15,2-3 0 1,1 4 1-16,-7-2 1 15,-2 5-2-15,-4 9 2 16,-4 0 3-16,0 14-7 0,-2 2-1 16,1 6-2-1,2 11 1-15,4 9 17 16,6 5 4-16,2 2-1 0,-1-6 0 16,2-5-12-16,0-4 0 15,-3-7-4-15,2-4-1 16,-1-4 3-16,-2-7-1 15,2-9 2-15,-2-3 3 0,-2-10 8 16,-1-1 8 0,-4-5 16-16,-5-2 2 15,-5 2-2-15,-4 0-10 16,-13 3-14-16,-2 7-9 16,-7 6-23-16,2 6-12 0,2 15-42 15,1 6-27-15,7 16-121 16,4 7-100-16</inkml:trace>
  <inkml:trace contextRef="#ctx0" brushRef="#br0" timeOffset="-212891.19">17830 8860 2617 0,'-2'-1'23'0,"1"-1"17"0,0-2 31 0,1 4-41 15,0 0 11 1,0 0-93-16,0 0-67 0,2 2 152 16</inkml:trace>
  <inkml:trace contextRef="#ctx0" brushRef="#br0" timeOffset="-212047.06">18188 8766 1287 0,'-21'-51'573'15,"5"62"-135"1,0 13-345-16,1 9 40 15,0 12 29-15,1 3-17 16,3 4-38-16,1-5-26 16,10-11-35-16,3-6-7 15,10-14-18-15,3-2-12 16,6-9-10-16,2-5-3 0,-1-7-1 16,-2-6 1-1,-2-10 3-15,-5-2 1 0,-5-2 0 16,-4-2 4-16,-7-7-1 15,-4 3-3-15,-4-4 0 16,-1 4 0-16,1 9 0 16,0 0 0-16,5 7 3 15,2 2-3-15,4 2 0 16,6 3 0-16,5 5 0 16,5 4-1-16,5 5 0 0,1 6 1 15,2 10 0 1,2 4 2-16,-8 6 1 0,-1 5-3 15,-4 1 1 1,-9-4 1-16,0 0 0 16,-5-5 5-16,-4-11 0 15,7 2-2-15,4-11 1 16,4-1-4-16,3-6-2 16,-2-6-2-16,7-10 2 0,-1-6 1 15,6-10 0-15,0-1 4 16,-5-4-5-16,2 5 0 15,-4 5 1-15,-2 3 1 0,-1 10 2 16,-3 5 2 0,0 9-1-16,0 9 2 15,-2 10 6-15,0 6 5 0,-2 9 3 16,0-2-1-16,2 0-7 16,4-3-8-16,-1-10-1 15,0-2-1-15,2-8-3 16,-1-4 0-16,3-5-1 15,0-7 0-15,0-11 4 16,3-6 2-16,1-9 11 0,-1-7 3 16,-2-2 19-1,-6 0 11-15,-16 4 8 16,-4 8 3-16,-15 9-19 16,-6 4-12-16,-5 12-24 15,-1 1-12-15,5 7-38 16,6 3-29-16,13 3-117 15,3 5-116-15</inkml:trace>
  <inkml:trace contextRef="#ctx0" brushRef="#br0" timeOffset="-209950.12">6715 10281 1433 0,'-9'-7'510'0,"-4"-4"-455"0,4-2 21 16,18-1 4-16,11 1-21 15,10-6-18-15,12 2-5 16,7 3-10-16,-1 5-8 0,-1 14-8 16,-10 8 5-1,-17 17 9-15,-12 9 18 0,-15 20 20 16,-10 6 1-16,-5 1 14 15,-2-7-6-15,-1-14 1 16,-4-8-3-16,-1 0-15 16,-1-3-3-16,-1-5-14 15,2-4-2-15,2-13-15 16,1-6-5-16,10-8-8 16,2-11-7-16,7-7 2 15,12-7 0-15,9-10-5 16,11 2 3-16,16 7-3 15,-4 4-1-15,7 16 4 16,0 8 1-16,-1 10 0 16,2 8 2-16,-12 5-6 0,53 25-1082 62,0 0 966-62</inkml:trace>
  <inkml:trace contextRef="#ctx0" brushRef="#br0" timeOffset="-209633.13">7212 10207 742 0,'0'0'438'16,"-3"7"70"-16,1 12-307 0,-7 31-4 15,-4 16-5-15,2 11-32 16,2-4-9-16,10-19-27 15,9-12-19-15,10-13-40 16,5-4-17-16,5-14-33 16,6-10-5-16,1-15-10 15,-4-10-3-15,-7-8-11 16,-10-5 0-16,-14-7 6 16,-5-5 5-16,-17-5 10 15,-6 1 2-15,-13 10-1 16,-3 12-1-16,3 22-7 15,4 11-5-15,11 23-27 16,8 11-32-16,9 14-126 16,7 1-75-16</inkml:trace>
  <inkml:trace contextRef="#ctx0" brushRef="#br0" timeOffset="-209014.68">7532 10208 1471 0,'6'-7'600'16,"5"-7"-447"-16,8 3-25 15,4 3-28-15,7 4-75 16,0 0-7-16,5 5-16 0,-5 4 0 16,-3 7-1-16,-8 6-3 0,-16 11 12 15,-4 11 17 1,-17 20 48-16,-1 4 15 15,-4 3 18-15,-2-6-10 16,3-14-27-16,-2-4-9 16,4-9-17-16,2-4-3 15,4-9-12-15,3-6-10 16,7-8-12-16,4-9-4 16,7-13-10-16,9-4 3 15,10-10 4-15,8 1-3 0,13 7 1 16,-1 8-7-16,-2 14-21 15,-6 7-15-15,-13 6-39 16,-3 3-39-16,-10-5-83 16,-1-3-60-16</inkml:trace>
  <inkml:trace contextRef="#ctx0" brushRef="#br0" timeOffset="-208580.34">8030 10264 1526 0,'-5'1'619'15,"-7"12"-405"-15,-1 17-7 0,-6 29-49 16,2 9-25 0,3 8-19-16,5-7-12 15,13-17-24-15,6-4-14 0,11-14-23 16,5-7-15-16,5-23-14 16,5-13-7-16,7-25-8 15,4-11-3-15,-5-7-11 16,-7-2 0-16,-17-5-2 15,-11-1 4-15,-13-6 9 16,-8 6 0-16,-17 14 6 16,-2 12 1-16,-12 23 0 15,0 11 4-15,1 26-2 16,-2 15-12-16,8 27-62 16,5 5-76-16,16-2-157 15,6-10-45-15</inkml:trace>
  <inkml:trace contextRef="#ctx0" brushRef="#br0" timeOffset="-203066.31">9337 9877 1122 0,'-5'-14'428'16,"-2"-15"-268"-16,-3 5-4 15,6 14 50-15,2 7-30 16,1 17-55-16,-1 12-2 16,2 31-8-16,5 19 5 15,1 13-6-15,6 1-19 16,6-15-35-16,-3-13-11 0,7-14-7 15,4-5 1-15,2-16-7 16,5-10-4-16,-1-16-9 16,1-10-7-16,3-16-7 15,0-6-1-15,-3-2-3 16,-3-2-11-16,-5 10-35 16,-6 4-21-16,-10 11-86 15,-3 4-60-15,-5 5-23 16</inkml:trace>
  <inkml:trace contextRef="#ctx0" brushRef="#br0" timeOffset="-202599.68">10025 9977 1453 0,'-5'-6'565'16,"-12"-7"-385"-16,-1 9-21 0,-10 21 0 16,-3 8-31-1,1 22-31-15,-1 8 6 0,5 2-20 16,5-2-7 0,14-3-11-16,7-3-16 0,18-3-16 15,7-4-9-15,7-16-16 16,4-13 2-16,0-22-5 15,1-13-1-15,-1-19-2 16,0-1-4-16,-2-5-1 16,-7 1 3-16,-9 5-2 15,-8 0 3-15,-10 0 0 0,-2 5-1 16,-7 12 0 0,-2 9-3-16,1 22 6 0,-3 8-3 15,0 21 2 1,-1 5 5-16,0 8-4 0,3 1 4 15,9 1-1 1,2 4-3-16,10-3 0 16,0-2-7-16,3-16-32 15,1-10-24-15,-6-13-91 0,4-7-53 16,-9-5-97-16,3-9-38 16</inkml:trace>
  <inkml:trace contextRef="#ctx0" brushRef="#br0" timeOffset="-202181.48">10147 9838 1350 0,'8'1'530'0,"-3"6"-353"16,5 8 32-16,-2 22-12 15,-6 16-11-15,3 18-44 16,-5 5-32-16,-2-6-62 15,1-9-20-15,-2-13-13 16,3-4-11-16,-1-12-1 0,-2-9 9 16,4-14 5-1,-3-10 16-15,1-17-7 16,1-8-4-16,3-12-12 16,10 0-8-16,10 7-5 15,5 3-5-15,7 11-13 16,-3 6-8-16,2 3-14 0,-3 5-7 15,-9 7 3-15,-6 4 1 16,-11 6 22-16,-5 4 11 16,-10 8 28-16,-5 5 12 0,-6 11 9 15,-4 5 3 1,-6-1-14-16,2-2-5 16,-1-13-13-16,3-7-14 15,7-11-80-15,6-5-71 0,14-8 427 16</inkml:trace>
  <inkml:trace contextRef="#ctx0" brushRef="#br0" timeOffset="-201664.77">10710 10219 632 0,'-1'-6'5'0,"-1"-2"60"15,-1-7 132-15,-4-3-101 16,-2 0 150-16,-6-3 27 16,-4 3-5-16,-10 9-13 15,-3 9-38-15,-7 16-56 16,0 9-18-16,3 15-33 15,4 4-10-15,12 10-15 16,6 4-8-16,16-2-26 16,5-5-7-16,17-16-16 15,3-10-13-15,9-17-10 0,7-8-5 16,-1-24-12-16,2-15 3 16,-6-18-5-16,-6-7-2 15,-10 5 12-15,-2 6 1 16,-9 9-1-16,-2 8 4 15,-4 12-3-15,-1 9-1 0,-4 20 12 16,-3 10 1 0,-5 20 16-16,-2 6 6 15,3 15-2-15,1 4-3 0,8 0-8 16,5-5-6-16,6-18-3 16,3-10-1-16,6-15-13 15,2-5-5-15,4-7-36 16,-5-8-37-16,-4-3-120 15,-3-2-88-15</inkml:trace>
  <inkml:trace contextRef="#ctx0" brushRef="#br0" timeOffset="-199397.67">15092 9902 1552 0,'-9'17'523'16,"-4"12"-529"-16,-2 25 49 16,0 4 38-16,0 2 22 15,-1-5 8-15,6-12-3 16,5-5-24-16,9-9-26 16,8-4-9-16,6-10-23 0,8-1-5 0,6-13-10 31,4-2-3-31,2-10-4 0,-3-4-2 15,-13-1 0-15,-4 2-2 16,-13 2 0-16,-10-1 0 16,-13 1-1-16,-6-4-2 15,-12-1 2-15,-4-1-3 16,-2-7 2-16,0-1 0 16,5-12-4-16,0-8 3 0,14-4-2 15,9-2 0-15,16 11-2 16,14 7 0-16,15 10 1 15,-1 5-3-15,8 7-1 16,-2 5 1-16,-7 10-1 16,-2 3 0-16,-13 11 3 15,-6 2-2-15,-10 13 4 0,-8 10 7 16,-5 8 5 0,-5 0 1-16,-3 1 2 15,3-10-7-15,2-9-4 16,7-4-24-16,9-14-74 15,3-5-47-15,13-10-97 16,4-6 624-16</inkml:trace>
  <inkml:trace contextRef="#ctx0" brushRef="#br0" timeOffset="-199065.13">15443 9838 1624 0,'-11'9'541'16,"-16"15"-530"-16,-2 12 79 0,-2 21 56 15,0 6 13-15,7 2 9 16,8-7-31-16,14-18-52 16,11-8-22-16,22-13-32 15,5-5-7-15,10-13-8 16,1-4-1-16,1-15-4 15,1-4-6-15,-8-4-3 16,-6-3-2-16,-19-2 1 16,-13-2-3-16,-18-4-11 15,-12-3-1-15,-12 0-10 16,-3 8-7-16,0 8 1 16,7 11-17-16,10 12-67 15,7 1-43-15,13 6-139 0,7 2-4 16</inkml:trace>
  <inkml:trace contextRef="#ctx0" brushRef="#br0" timeOffset="-198731.93">15841 9817 1191 0,'-13'1'519'0,"-14"10"-273"15,-2 9-51-15,-3 24-132 0,4 11 48 16,1 10 30-16,5 3 18 16,13-14-20-16,4-10-25 15,19-18-37-15,6-6-24 16,11-11-22-16,10-7-2 16,0-7-19-16,4-8-1 15,-3-9-4-15,-6-5-5 0,-6-6 1 16,-9-3 0-16,-21-9-6 15,-8 1-8-15,-20 0-15 16,-6 4 1-16,-3 19-2 16,-1 7 0-16,6 14-32 15,7 3-48-15,11 1-115 16,9-1-80-16</inkml:trace>
  <inkml:trace contextRef="#ctx0" brushRef="#br0" timeOffset="-198580.18">16200 9879 2179 0,'0'1'707'0,"0"1"-769"16,0 4-9-16,0-1-21 0,0 0-69 15,0 2 122-15</inkml:trace>
  <inkml:trace contextRef="#ctx0" brushRef="#br0" timeOffset="-197631.99">16603 9642 1654 0,'-9'19'581'16,"-7"8"-524"-16,1 22 24 16,4 4 28-16,2 0 13 15,6 2 6-15,10-3-24 16,4-3-21-16,10-10-40 16,0-9-12-16,3-16-25 15,1-2-2-15,2-15-1 0,0-2-2 16,-2-13 2-16,-5-10 2 0,-4-11-5 31,-3-6-4-31,-8-2 2 0,-4 3-6 16,-3 6 3-16,-5 3 1 15,-5 5-1-15,4 4 4 16,-4 4 1-16,2 2 0 16,5 7 0-16,4 2-2 15,9 5 0-15,5 1 2 0,12 7-3 16,5 7 3-16,2 17-2 15,1 6-3-15,-6 10 9 16,-6-2 0-16,-8-3 1 16,-6-1 4-16,3-4-1 15,0-1 6-15,6-6 5 16,2-2-2-16,-1-14-10 16,1-6-4-1,2-11-2-15,0-10-2 0,-1-6 1 16,-2-4 6-16,-4-2-8 15,-2 1-1-15,-5-2 0 16,-1-2-8-16,-4 1 6 0,-1-3 0 16,-5 8-1-1,-1 7 4-15,2 11-1 16,1 9-2-16,5 12 5 0,2 6 1 16,4 11 20-1,1 0 11-15,9 2 2 0,2-3 5 16,12-6-18-16,7-4-5 15,3-4-5-15,4-2-5 0,-5-6-2 16,-2-5-2 0,-6-6 0-16,-4-6 0 15,-4-5-2-15,-7-1 1 16,-2-4 1-16,-7-3 6 0,-17-2-1 16,-2-4 5-16,-19-2-6 15,-3 0-3-15,-6 8-2 16,-6 6-1-16,-9 10 0 15,0 9-2-15,1 11-31 16,5 3-25-16,21 8-125 16,10-4-75-16,21-5 354 15</inkml:trace>
  <inkml:trace contextRef="#ctx0" brushRef="#br0" timeOffset="-197346.44">17866 9752 2764 0,'5'3'-13'0,"0"0"-18"15,4 2-21-15,0-5-20 16,2 0-52-16,2-1-113 16,-2-5-360-16</inkml:trace>
  <inkml:trace contextRef="#ctx0" brushRef="#br0" timeOffset="-196583.38">18222 9479 1339 0,'-7'9'603'16,"-4"8"-150"-16,-3 27-355 15,-5 11 31-15,-3 8 3 16,0-3-20-16,6-14-34 16,8-10-26-16,12-12-16 15,9-4-10-15,6-7-15 16,5-3-4-16,3-10-9 16,-1-2 1-16,5-9-6 15,-2-4 0-15,2-7-3 0,-4-4 4 16,-11-11 0-1,-4-3-1-15,-12-9-2 16,-4-3-3-16,-8 3-2 16,1 2 5-16,-3 12 2 0,5 5 4 15,5 13 7 1,0 4-4-16,8 8 5 0,6 4-5 16,7 7 1-1,5 6 3-15,5 9 0 0,-2 5 7 16,-2 12-3-16,-1 5 2 0,-9 2 2 31,-3-3-2-31,-1-9 0 0,1-5 0 16,3-13-1-16,1-4-3 15,-1-10 0-15,2-1-4 0,-2-14-2 16,1-4-1-16,6-14-2 16,0-5-4-16,1-2-6 15,1 1 1-15,-3 8 2 16,-1 4 6-16,-6 12 5 15,-2 6 3-15,-6 12 2 16,-1 10 6-16,0 11 20 16,0 9 9-16,4 10 7 15,4-1-2-15,10-1-7 16,4-10-10-16,6-8-4 16,0-5-1-16,5-9-17 15,-4-4-1-15,2-10-3 16,-1-6-2-16,-5-12 2 15,-1-1 4-15,-7-9-6 16,-6-5-1-16,-9-1-5 16,-5-3-5-16,-14 5-7 15,-8 6-1-15,-13 8-13 0,-11 2-13 16,-16 9-43-16,-3 4-56 16,-1 5-108-16,5 2-65 15</inkml:trace>
  <inkml:trace contextRef="#ctx0" brushRef="#br0" timeOffset="-195577.83">14289 10757 1694 0,'17'-5'577'16,"23"-3"-457"-16,13 6-184 15,19 1 62-15,4-3-5 16,11-3-16-16,0-2 1 16,5-4 6-16,4 1 13 15,-4-4 28-15,-2 1 12 16,2 1 13-16,3 1 5 0,4 1 2 16,5-1-1-16,4 1-6 15,-6 0-4-15,11-1-10 16,2 1-10-16,-4 0-9 15,3 2-9-15,-4 1-6 16,0-2 0-16,-3 1-3 16,0-1 3-16,4-3 8 15,0 1 5-15,-7 1 4 16,0 1-3-16,0 4-8 16,-2-4-3-16,1-1-4 15,0 2 2-15,3-4-2 16,-3 0 4-16,0 6 2 15,0-7 1-15,-1 3 3 0,1 0-5 16,-1-4 1 0,2 1-4-16,-2 1-1 15,-5 1 4-15,-2 2 17 0,-6 3 7 16,-7 1 1-16,4 3-1 16,-1 0-15-16,1-2-4 15,5 0-1-15,2-2-3 0,2-1 4 16,-2 4-4-16,-18 3 8 15,-14-1-4-15,-20 4-3 16,-11 2 0 0,-19 1-8-16,-6-1 12 0,-9 0 3 15,0-1 4-15,1-1 2 16,2 0-15-16,3-1-36 16,-2-1-47-16,0 0-180 15,-1 0-29-15</inkml:trace>
  <inkml:trace contextRef="#ctx0" brushRef="#br0" timeOffset="-190898.1">14835 10958 1028 0,'-5'-4'403'0,"0"-4"-280"16,-3 2 16-16,11 2 18 16,-1 3-25-16,-2 4-25 15,0-3 6-15,0 3 3 0,2 18 1 0,-3 43 9 31,-1-11-13-31,-2 11-18 0,2 4-9 16,8-11-21-16,-1-9-9 16,1-12-26-16,6-5-5 15,-4-1-12-15,-3-5-5 16,2-1 1-16,-3-2-2 0,-4-2-2 16,-4-1-1-1,-7-5-2-15,1-3-2 16,-2-8-19-16,4-2-16 0,7-1-62 15,-4-6-47-15,10-5-87 16,6-7-38-16,6-8 80 16</inkml:trace>
  <inkml:trace contextRef="#ctx0" brushRef="#br0" timeOffset="-190114.07">15233 10970 1333 0,'-12'14'518'0,"-11"29"-352"16,1 11 36-16,-3 14-15 16,5 2-16-16,10-13-44 15,6-7-22-15,12-14-42 16,10-4-10-16,9-10-27 15,4-2-10-15,14-6-7 16,-1-9-6-16,-3-5 4 16,-4-8-3-16,-14-8-2 15,-5 0 2-15,-9-9-7 0,-5-1-1 16,-7-7 3-16,-5-1-2 16,-9-7 0-16,-1-4-2 0,-5 1-3 31,2 1 0-31,8 10 6 15,-2 4 2-15,18 6 2 16,2 7 1-16,12 0-4 16,9 4-3-16,1 3 2 0,3 0 1 15,0 7-1-15,-2 2 3 0,-2 6-3 16,-2 8-2 0,-6 12 3-16,-4 10-1 15,-5 15 3-15,-2 5 4 16,-1 0 7-16,-1-5 3 15,1-12 1-15,5-5-2 0,3-11-6 16,10-2-4-16,4-10-1 16,1-6-1-16,2-5-1 15,-4-9 1-15,-2-10-1 16,-4-4-1-16,-2-10 1 16,-6-3-1-16,-5-9 1 15,-2-1 3-15,-7-2 0 16,-4-4 4-16,-7 9-2 15,-8 2 3-15,-9 15-6 16,-4 8 1-16,-5 14-17 0,-3 6-17 16,9 7-70-1,0 5-64-15,8 4-161 16</inkml:trace>
  <inkml:trace contextRef="#ctx0" brushRef="#br0" timeOffset="-189809.73">16160 11058 1446 0,'30'31'696'0,"-36"-31"-78"0,3 4-517 16,1 0 31 0,0-1-45-16,2 0-33 15,3 4-64-15,2-2-67 0,3 3-174 16,2 0 483-16</inkml:trace>
  <inkml:trace contextRef="#ctx0" brushRef="#br0" timeOffset="-188830.96">16608 10865 1142 0,'-4'-2'500'16,"-5"5"-91"-16,1 11-283 15,-7 16 53-15,-1 7 25 16,0 11-35-16,1 1-20 0,11 1-54 16,8-2-22-16,9-9-26 15,4-7-16-15,8-9-11 16,-2-7-7-1,4-12-9-15,-3-4-3 0,-2-13-3 16,-2-1-10-16,-8-9-4 16,-2-4 5-16,-6-4 3 15,-4-5 0-15,-4-3 3 16,-3 2-3-16,-4 1-2 16,2 3 8-16,4 5 0 15,1 1 0-15,7 3 3 16,3 2-1-16,7 0 0 15,4-1-4-15,5 6 3 16,1 4-5-16,9 12-1 16,-2 6 3-16,-2 12-1 0,-1 7 4 15,-14 4 0 1,-6 4 9-16,-8 3 6 0,-7 1 9 16,2 1 11-1,0 0-2-15,8-6 1 16,5-2-4-16,1-11-6 0,6-7-7 0,0-5-7 15,1-7-6 1,2-10-3-16,0-3-1 16,0-14-9-16,-1-1-2 15,3-6-11-15,-3 1-1 16,0 4 7-16,-1 1 0 16,-1 5 9-16,-1 1 7 0,-1 7 1 15,0 2 3-15,-3 11 6 16,0 4 3-16,1 10 8 15,-3 7 7-15,0 3 4 16,-2 5-1-16,0 1 0 16,8-3-2-16,3 2-4 15,5-2-3-15,2-2-5 16,1-2-7-16,2-7-3 16,0-6-2-16,1-9-4 15,-2-5-1-15,-4-9-6 16,-1-3 1-16,-4-4-1 15,-1-3 0-15,-4-2 7 16,-2-1 0-16,-5-7 3 0,-4-6 2 16,-6-8-4-1,-5-4 0-15,-5 9-7 0,-4 10 0 16,-9 22-15-16,-3 13-23 16,-17 23-86-16,-3 12-87 15</inkml:trace>
  <inkml:trace contextRef="#ctx0" brushRef="#br0" timeOffset="-188254.01">17866 10876 1903 0,'63'3'667'15,"-62"-1"-590"-15,-2 0 14 0,2 3-13 16,-1-5-17-16,0 0-37 16,0 0-62-16,1 2-170 0,-1 3-101 15</inkml:trace>
  <inkml:trace contextRef="#ctx0" brushRef="#br0" timeOffset="-187298.38">18310 10693 1186 0,'-5'22'543'15,"-7"14"-89"-15,-4 15-306 0,1 4 33 16,1-10 8-16,5-7-44 16,9-6-53-16,7-2-23 0,10-1-34 15,4-5-4 1,11-6-19-16,1-8-5 15,2-11-2-15,0-3-9 16,-6-11-7-16,-3-3-3 16,-8-4-6-16,-4-4 5 15,-9-3 3-15,-4 0 4 0,-10-3 2 16,-3-8 3-16,-9-2-1 16,-3-1 0-16,1-1 3 15,2 8 1-15,4 7 2 16,8 4 0-16,14 10-1 15,1 3-1-15,17 7 0 16,5 1-2-16,10 4 3 16,3 2 2-16,-1 7 1 0,-2 2-4 15,-10 13-1-15,-3 5 0 16,-8 13-3-16,-5 0 4 16,-10 0 2-1,1 0 3-15,-4-13 14 16,-2-2 6-16,2-7 9 0,-1-3 1 15,2-2-1-15,0-4-7 16,4-4-12-16,0-3-4 16,7-7-10-16,2-3 2 15,10-9-12-15,0-5-9 16,6-8-8-16,-3-3-7 16,0-7 8-16,0-3 7 15,-5 3 8-15,2 3 7 16,-7 11 5-16,-1 10 4 0,-4 14 8 15,-2 8 1-15,-4 17 11 16,-1 6 3-16,-2 11 8 16,1-1 2-16,1-6 1 15,3-2-3-15,6-9-1 16,2 1-2-16,5-4-11 16,-1-3-1-16,-3-5-16 15,2-3-2-15,-1-10 0 16,5 0-2-16,5-8-1 0,-1-4 0 15,2-3-3 1,1-3-1-16,-8-3 5 0,-2-1-2 16,-6-9-1-1,-6-3-1-15,-7-16-2 16,-4-4 4-16,-11 2-1 16,-9 6 1-16,-10 22 0 15,-7 7-8-15,-2 19-47 0,1 5-36 16,4 15-151-16,2 9-130 15</inkml:trace>
  <inkml:trace contextRef="#ctx0" brushRef="#br0" timeOffset="-122882.89">19050 2672 1671 0,'-1'-3'593'0,"6"0"-524"16,8-4 0 0,20 1 40-16,12-2-6 0,18-5 18 15,5 2-2-15,-5 2-29 16,-6 3-13-16,-15 6-36 16,-2 5-10-16,-7 4-23 15,-10-1 1-15,-5 2-6 16,-3 0-1-16,-4-3-9 15,2-3-20-15,-2-4-40 16,-4-3-30-16,-3-3-86 16,-1-1-43-16,-8-2-86 15</inkml:trace>
  <inkml:trace contextRef="#ctx0" brushRef="#br0" timeOffset="-122583.3">19456 2361 1591 0,'-2'-8'549'0,"-2"-4"-501"15,6 13 4-15,6 6 17 16,7 13 34-16,2 1 8 16,11 4 3-16,4 0-6 15,6-1-46-15,2 1-20 16,-8 3-20-16,-4 3-8 0,-18 8 17 15,-9 6 5-15,-19 7 18 16,-12 2 10-16,-5-1-14 16,-4-4-8-16,2-6-15 15,2-2-12-15,7-9-5 16,5-2-2-16,9-9-18 16,4-5-37-16,6-9-136 15,7-5-105-15</inkml:trace>
  <inkml:trace contextRef="#ctx0" brushRef="#br0" timeOffset="-121547.85">20776 2236 1243 0,'14'-11'464'16,"10"-13"-329"-16,-5 9-1 0,-15 16 43 15,-9 10 10-15,-24 25-6 16,-12 10-9-16,-13 18-31 16,-9 5-32-16,3 2-44 15,-2 0-10-15,-1-2-16 16,4-4 0-16,12-15-15 16,9-9-7-16,17-14-7 15,7-8-12-15,6-6-65 16,0-3-51-16,5-10-151 15,0-6-72-15</inkml:trace>
  <inkml:trace contextRef="#ctx0" brushRef="#br0" timeOffset="-121056.25">20331 2271 1400 0,'1'-18'493'16,"4"-10"-407"-16,3 13 5 15,9 29 42-15,4 17 20 16,10 23 15-16,5 11 25 16,3 8-2-16,-1 0-28 15,1-4-55-15,-1-8-32 0,0-12-31 16,-2-8-1-16,-4-11-3 16,0-6-1-16,-12-7-3 15,2-4-12-15,-11-3-6 16,-9 0-5-16,-1-3-7 15,-7-1 1-15,-1-3-11 16,-1-1-18-16,-1-3-72 16,3-2-50-16,-1-4-196 15,3-3 498-15</inkml:trace>
  <inkml:trace contextRef="#ctx0" brushRef="#br0" timeOffset="-119714.98">21205 2330 1475 0,'1'-4'526'0,"-1"3"-468"16,13 11 11-16,0 22 56 15,-3 8-1-15,-2 13 27 16,-3 3-3-16,-1 2-56 15,-1-4-21-15,0-7-25 16,3-6-8-16,-2-16-1 0,1-4-3 16,-3-14-3-1,-3-2 0-15,1-7 10 16,0 0 3-16,0 1-5 16,0-15-6-16,1-44-19 15,1 7-8-15,6-7-6 0,1 0 0 0,10 10 1 16,1 8-1-1,2 19-1-15,0 10-1 16,-5 17-10-16,-3 12 1 16,-5 15 3-16,-2 10 3 15,-4 14 8-15,-1 3 4 16,0 0 1-16,1-4 0 16,2-13 3-16,0-9 2 15,1-10-3-15,-2-7-1 0,2-8-1 16,-6-2-4-16,1-5 12 15,2-8 1-15,2-12 2 16,9-13-2-16,2-16-14 16,2-8-1-16,7-5-4 15,1 5-2-15,6 15 4 16,-1 9 0-16,-10 22-2 16,-3 10-3-16,-8 13-1 15,-2 13-5-15,-5 17 14 16,-3 7 6-16,-2 7 9 15,-2-3 8-15,1-6-12 16,3-7-1-16,1-8-6 16,4-5-7-16,1-13-38 15,3-3-41-15,2-12-95 16,1-6-55-16,2-10-99 0,2-7-21 16,0-8-160-16</inkml:trace>
  <inkml:trace contextRef="#ctx0" brushRef="#br0" timeOffset="-119365.11">21857 2422 983 0,'2'-4'434'16,"1"-2"-142"-16,-3 6-135 15,2 10 8-15,-2 6 9 16,-2 9-3-16,2 3 1 0,4-2-29 16,7 0-34-16,5-4-56 15,0-8-22-15,9-9-27 16,-1-8-5-16,7-12-4 15,2-5-8-15,-7-7-5 16,-4-1 1-16,-10-1-1 16,-5-2 2-16,-7 0 0 15,-4 1 5-15,-7 1 2 16,-5 9 5-16,-3 18 4 16,-1 8 6-16,-4 27 14 0,-3 8 15 15,3 15 33-15,3 7 17 16,15 1 19-16,10-5-4 0,18-12-37 31,11-10-19-31,12-19-31 16,2-7-13-16,-4-13-16 0,-9-6-36 15,-16-3-151-15,-6 1-104 16</inkml:trace>
  <inkml:trace contextRef="#ctx0" brushRef="#br0" timeOffset="-118531.45">22172 2348 1665 0,'0'1'596'16,"3"15"-487"-16,-1 12 30 0,1 15 14 15,0 7 8-15,-2-1-15 16,3 0-31-16,0-10-51 15,5-4-17-15,-2-9-23 16,0-7-9-16,-2-7-12 16,-1-7 0-16,-1-9 2 15,0-8 3-15,1-14 0 16,-2-9 2-16,3-14-10 16,-3-6 0-16,9 1 0 15,1 6-1-15,2 13 4 16,6 13-3-16,-1 20-6 15,0 10-2-15,0 20 0 0,-7 8 0 16,-7 15 11 0,-3 5 1-16,0 2 4 15,2-3 5-15,3-11 3 0,0-10 2 16,1-13 0-16,1-5-6 16,-3-16-7-16,2 0 3 15,1-18-3-15,2-10 1 16,1-18 4-16,2-8-7 0,2-2-4 15,0 1 1 1,2 18-5-16,0 7 0 16,-2 21 5-16,-2 11-3 0,-5 19-4 15,-2 9 4 1,-3 16 6-16,-1 4 11 0,-1 5 16 16,1-5-3-16,-1-8-5 15,1-5-10-15,3-14-22 16,1-3-25-16,0-12-81 15,-2-3-71-15,-2-6-142 16,-2-4-63-16</inkml:trace>
  <inkml:trace contextRef="#ctx0" brushRef="#br0" timeOffset="-118114.89">22820 2067 1849 0,'-3'9'632'16,"-4"10"-506"0,-2 37-168-16,-4 18 66 0,-4 16 108 15,-1-2 35 1,8-15 20-16,10-11-25 0,11-10-68 15,6-9-32-15,10-14-42 16,0-9-6-16,2-18-11 16,-4-7 0-16,2-17 3 15,-2-9-6-15,-7-11-5 16,0 0-6-16,-14-4 3 16,-4 6 0-16,-13 11 5 15,-4 11 1-15,-11 17-3 16,-4 6 1-16,-4 14-2 15,-4 3 5-15,7 6 0 16,4-1-12-16,15-2-71 16,8-2-67-16,14-3-166 15,14-5-68-15</inkml:trace>
  <inkml:trace contextRef="#ctx0" brushRef="#br0" timeOffset="-117281.61">23177 2336 2052 0,'-2'-4'584'0,"-12"-3"-760"15,-2 11 70-15,-12 16 218 16,-6 3 36-16,2 9 55 15,5 3-16-15,13 2-80 16,5 0-38-16,10-2-51 16,9-3-10-16,7-11-7 15,9-8-1-15,7-13-7 16,0-11-7-16,7-11-14 0,-3-4-7 16,-7-10-3-16,-1-3 1 15,-10 2 16-15,-6 1 10 16,-6 14 9-16,-2 8 5 15,-5 15 1-15,-2 10 4 0,-3 13 20 16,-3 8 6 0,3 6 6-16,0 2-1 15,5 0-20-15,5-1-12 0,2-9-8 16,2-4-15-16,2-10-51 16,3-5-32-16,-2-10-98 15,2-6-32-15,-2-14-19 16,-1-7 6-16,1-10 52 15,2-5 22-15,0-6 60 16,0 0 32-16,-1 2 76 16,0 9 46-16,0 16 78 15,-4 9 23-15,0 21 26 16,-9 7 22-16,-5 13 25 16,0 4 4-16,-9 9-18 15,7 1-37-15,1 2-77 16,2-3-18-16,12-12-33 0,0-6-8 15,9-15-18-15,3-5-10 16,2-11-1-16,3-8-3 16,1-17 0-16,-3-4 0 15,-1-11-1-15,-3-1 4 16,-4 8-2-16,-5 4-4 16,-6 16 15-16,-2 7 5 15,-2 13 7-15,-1 9 0 0,-2 14 11 16,0 6 4-16,1 12 6 15,-1 2 3-15,1 5-23 16,1 4-10-16,-3-3-3 16,1-4 3-16,-6-6-2 0,-2-4 2 15,-5-7-8 1,-5-2 0-16,-1-4-5 16,-6-5 0-16,5-8-3 15,3-2-16-15,-1-13-46 16,3-4-50-16,3-9-122 15,3-5-64-15,11-5-116 16,8 1-208-16</inkml:trace>
  <inkml:trace contextRef="#ctx0" brushRef="#br0" timeOffset="-116498.33">23841 2349 1616 0,'7'-9'475'16,"1"-7"-490"-16,-11 11-46 15,-8 3 91-15,-5 6 140 16,-6 3 37-16,4 14 6 15,-1 8-33-15,-4 8-67 0,7 2-38 16,5-2-47 0,6-2-8-16,10-7-12 0,4-3-1 15,10-7-2-15,0-11-4 16,1-9 0-16,3-8-1 16,2-15-3-16,-2 0-2 15,1-11-2-15,2-3-4 16,-3-2-4-16,0 0 5 15,-4 18 4-15,-11 5 8 16,-8 23 7-16,-1 8 0 16,-7 13 19-16,-2 9 6 15,-1 7 7-15,0 3-1 0,4 0-17 16,6 0-10-16,1-10-11 16,5-4-11-16,-1-13-32 15,5-4-28-15,5-10-83 16,-1-8-32-16,10-14-61 15,-3-8-10-15,1-13 17 16,0-3 17-16,-4-9 58 16,1 0 36-16,-3 7 91 15,-1 3 62-15,-4 22 119 16,-4 10 30-16,-4 15 36 0,-2 10 8 16,-4 8 0-1,-2 4 6-15,-3 8-27 16,0 1-31-16,2-2-76 15,0 0-31-15,6-7-33 0,1-4-13 16,4-8-9-16,1-4-4 0,0-11-1 16,0-4 3-1,-1-12-7-15,1-6-3 16,0-15-7-16,-2-4-5 16,2-10 0-16,0 2 1 15,5 2 5-15,0 3 2 0,3 19 7 16,-2 11 1-16,0 17 0 15,3 9-13-15,1 2-37 16,4-2-26-16,10-1-94 16,9-6-36-16,14-5-45 15,3-1-33-15</inkml:trace>
  <inkml:trace contextRef="#ctx0" brushRef="#br0" timeOffset="-115564.03">21496 3201 1523 0,'7'14'600'16,"6"11"-312"-16,-2 25-225 15,0 15 29-15,-9 17 49 16,-2-4 5-16,-4-9-39 16,0-10-30-16,12-17-46 15,0-1-12-15,4-10-47 0,0-7-32 16,-3-14-98-16,1-10-69 15,-6-17-89 1,-1-8-20-16,-8-14-135 0,-6-4 62 16,-11-18 215-16,-2-7 119 15,4-6 313-15,10 0 32 0,18 16-33 16,10 9-47-16,23 18-49 16,4 6-22-16,5 11-36 15,4 6-14-15,-12 8-14 16,-4 4-5-16,-10 9-21 15,-13 5-10-15,-15 6-10 16,-9 2 8-16,-20 2 40 16,-4 3 23-16,-16-4 33 15,-6-2 1-15,-1-7-17 16,-3-6-20-16,15-5-38 16,13-5-10-16,18-3-78 15,16-2-61-15,23-6-151 16,18 0-66-16</inkml:trace>
  <inkml:trace contextRef="#ctx0" brushRef="#br0" timeOffset="-114965.18">22113 3262 1745 0,'-8'-8'620'16,"-10"-8"-432"-16,-1 8-166 15,-5 9 90-15,-3 8 30 16,-8 10-1-16,5 5-11 16,4 8-54-16,7-2-18 15,15 2-24-15,5-7-12 0,18-3-14 16,7-4-3 0,10-15-2-16,2-6 0 0,1-20-7 15,-7-5-8-15,-5-4-6 16,-6-2-1-16,-7 4 9 15,-1 4 4-15,-6 8 5 16,1 7 1-16,-2 15-2 16,0 8-2-16,-4 17 13 15,1 7 2-15,-3 12 10 16,0 4-3-16,2-5-5 16,3-4-12-16,2-16-49 15,6-9-37-15,2-13-103 16,1-10-44-16,0-15-53 15,2-11 13-15,-3-14 59 0,0-3 48 16,-3-4 92 0,-3 4 32-16,0 12 89 0,-4 10 40 15,12 21 55-15,-2 12 31 16,-1 19 54-16,-1 8 11 16,-7 16 2-16,-3 7-21 15,-5 6-86-15,0-2-38 16,-8-11-43-16,2-6-20 0,-4-10-17 15,-4-3-9 1,-1-5-3-16,-4-1-5 0,-3-9-17 16,3-7-13-16,-2-10-44 15,-2-8-21-15,-1-16-70 16,-1-3-45-16,2-8-113 16,4-6-28-16</inkml:trace>
  <inkml:trace contextRef="#ctx0" brushRef="#br0" timeOffset="-114846.95">22271 3070 1261 0,'18'-12'449'0,"29"-6"-380"16,2 7-23-16,-11 11-57 16,0 7-27-16</inkml:trace>
  <inkml:trace contextRef="#ctx0" brushRef="#br0" timeOffset="-114414.8">22803 3190 1947 0,'9'18'569'15,"-37"-32"-659"-15,-3 4 67 0,-4 6 156 16,2 8 6-16,7 13-9 15,2 7-30-15,7 9-32 16,2 1-1-16,8 1-21 16,7 0-11-16,6-5-21 15,10-4-5-15,10-14-8 16,4-8-7-16,10-16-11 16,-3-9-5-16,-1-7-5 15,-2-4 2-15,-10-3 4 16,-4 3 4-16,-8 5 4 15,-4 6 6-15,-2 15 19 16,-1 4 1-16,-2 14 19 16,-3 5 8-16,1 12 12 15,-1 2 4-15,0 6-11 16,3 2-11-16,-2-4-21 0,4-2-6 16,-1-6-3-16,0-6-17 0,1-7-52 15,0-7-40 1,0-13-90-16,-1-7-50 0,2-15-86 15,1-6 637 1</inkml:trace>
  <inkml:trace contextRef="#ctx0" brushRef="#br0" timeOffset="-113945.58">22997 2951 1357 0,'4'11'566'15,"5"11"-329"-15,-1 22-3 16,-2 8 25-16,-3 9-38 15,-6-4-47-15,-4-7-86 16,3-7-31-16,0-8-27 16,2-4-6-16,3-11-12 15,-1-1-5-15,3-7-4 0,2-11-1 16,2-6-2 0,3-11 2-16,5-10-5 15,2-1 0-15,9-1-2 16,-3 2-5-16,6 4 1 15,1 3-9-15,-3 5-14 16,3 1-10-16,-7 5-2 0,-1-1-5 16,-7 4-33-16,-3 0-21 15,-9 2-66-15,-1 1-26 16,-3 5-19-16,0-3-4 16,0 0 19-16,1 0-158 15,-10 2-35-15,-21 1 52 16,24-10 204-16,1 0 272 15,2 6 229-15,1 5 39 0,1 15-41 16,0 2-20-16,2 11-35 16,1 2-27-16,3 1-67 15,1 2-44-15,0-1-79 16,4-2-27-16,-1-9-33 16,-1-4-16-16,-1-15-34 15,-2-1-30-15,-4-5-121 16,-4-5-103-16</inkml:trace>
  <inkml:trace contextRef="#ctx0" brushRef="#br0" timeOffset="-113684.56">23781 3392 3543 0,'-4'0'182'15,"5"6"-199"-15,6 3 165 16,3 3-266-16,1-3-5 16,-4-5 115-16,-9-6 19 15,-4-4-9-15,0 0-103 16,-2-2-96-16,3-1-236 15</inkml:trace>
  <inkml:trace contextRef="#ctx0" brushRef="#br0" timeOffset="-107746.14">9283 3671 422 0,'-29'-24'216'0,"39"16"-82"16,5 3-12-16,1 1-67 15,5 2-19-15,3 1-21 16,5 1-4-16,7 0 2 15,2-1 2-15,5 0 10 16,2-1 5-16,3-1 8 16,3-1 5-16,10-1 2 15,6-2-5-15,5-1-4 16,1-2-8-16,0-2-4 16,-1-1 0-16,3-2-3 0,-2-1 0 15,-3 2 0-15,-9-2 0 16,-12 11-3-16,-7 2-2 15,-14 3-5-15,-5 7-3 16,-8 0-6-16,-4 1 2 16,-4 0-8-16,-1 1-21 15,-5 0-93-15,-5-1-136 16</inkml:trace>
  <inkml:trace contextRef="#ctx0" brushRef="#br0" timeOffset="-88252.03">7054 8995 1056 0,'-2'-2'362'0,"2"2"-351"16,3 0-4-16,-3 0-1 0,2 0-5 16,11 3 0-1,22 5 0-15,-22-8 2 0,1 1 1 16,-1-1 12 0,3 0 7-16,0-2 7 15,0 0 3-15,3-1 0 16,0-2 0-16,7 3 0 0,3-2 0 15,6 1-5-15,-1-2-1 16,8 1-9-16,0 0-1 16,-1 0-2-16,4 0-2 15,-5 1 6-15,-2-2-1 0,4-2 2 16,3 2-1 0,11-2-2-16,4-3-1 15,0 2-1-15,-2-5 1 0,-4-1-4 16,-1 3 2-16,8-1-1 15,5 0-2-15,4 1 11 16,2-4-2-16,-5 3 1 16,0 1-1-16,5 1-9 15,1 1-3-15,2-2-4 16,1 0-2-16,-3-1 0 16,3 3 2-16,5-4 2 15,-1 1 2-15,-3 0 4 16,-3 1 0-16,0 6 1 15,3-1 2-15,0 4-5 16,-6 0-1-16,-6-1-2 16,0 2-2-16,4 0-1 0,5 0-1 15,-1 1 5 1,-1-3 2-16,-8-1 4 0,2 2 1 16,6-3-4-16,0 0 2 15,-1-3-2-15,-3 2 0 16,-9-3 2-16,2 1-2 15,9 2 0-15,0-2 1 16,-2 2-1-16,-2 1-1 0,-10 2-2 16,3-1 1-1,3 4-3-15,-1-4-1 0,-3 2-1 16,-6-2-2-16,-13 1 0 16,-3 0 0-16,-10-1 5 15,-4 1 7-15,-7-2 8 16,-3 2 3-16,-6 1-3 15,-4 2-6-15,-1 0-9 16,-2 0-4-16,1 0-3 16,0 0-15-16,0 0-95 15,0 0-62-15</inkml:trace>
  <inkml:trace contextRef="#ctx0" brushRef="#br0" timeOffset="-86674.99">7155 10888 1406 0,'-35'-1'469'0,"41"2"-463"15,7 1-6-15,7 1-1 16,5-2 1-16,7-1 1 16,1 0 1-16,6-2 1 15,5 0 0-15,2-1-1 16,4-2-2-16,2 2 1 0,-3 0 4 15,-2-3 3 1,3 2 7-16,3-2 4 16,8-1 3-16,10 2 4 15,0 1-2-15,0-4-4 16,-3-1-2-16,5 0-7 0,4 2-1 0,3-3-3 31,-2 0 2-31,-2-2 4 0,2-2 1 16,2 1 6-16,6 1 2 15,-3 0-1-15,-2-1 2 16,1 2-3-16,2 3-3 16,-2-1-1-16,-1 0-2 0,-2 4-5 15,-1-2 1 1,4 1-6-16,-1-1 0 16,-2-1-1-16,-2-2 1 0,-1 1 3 15,2 2 4-15,-7 0 3 16,-1 4-1-16,-8 3 0 15,-2-1-2-15,5 2-1 16,-1-1-1-16,-1-2-3 16,-4-1-1-16,-7-1-1 15,-2 1 2-15,2 1 5 16,2 0 2-16,3 0 6 16,0-1 1-16,-6 1 1 15,-4 1-1-15,-6 1-3 16,-2 0-5-16,1-1-3 15,-1-1-4-15,0-3-2 0,7 1 1 16,-3-1 6 0,-3 1 5-16,-4 0 10 15,-11 1 8-15,-10 0-2 16,-4 3-3-16,-7-1-13 0,-2-1-5 16,1 2-4-16,-3 0-1 0,0 0 2 15,0 0-1 1,-1 0-44-16,1-1-77 15,0 1 270-15</inkml:trace>
  <inkml:trace contextRef="#ctx0" brushRef="#br0" timeOffset="-69683.11">19413 7525 1673 0,'-2'0'552'16,"-1"1"-555"0,6 1-6-16,3-2 29 15,48 1 25-15,8-6 49 0,11-7 14 16,5-7 13-1,5-1-9-15,-6-3-27 0,3 5-7 16,-7 3-21-16,-5 3-12 16,-18 10-14-16,-11-1-11 15,-12 7-11-15,-6 1-2 16,-6 0-3-16,-4-3-3 16,-3-6-26-16,1-3-28 15,-1-7-101-15,2 1-85 0,-3-4 527 16</inkml:trace>
  <inkml:trace contextRef="#ctx0" brushRef="#br0" timeOffset="-69364.83">20989 7186 1686 0,'-8'4'561'0,"-11"10"-569"16,-3 5 3-16,-7 5 35 16,-10 3 12-16,-10 2 38 15,-3 5 16-15,-3 1-16 16,7 1-10-16,2-3-39 15,0-5-18-15,7-6-12 16,1-3-4-16,7-10-28 16,8-2-31-16,9-8-92 15,7-5-57-15,10-4-208 16</inkml:trace>
  <inkml:trace contextRef="#ctx0" brushRef="#br0" timeOffset="-69046.31">20656 7029 1901 0,'-7'3'622'0,"-4"9"-639"15,6 7-11-15,6 12 25 16,9 6 7-16,12 8 30 15,2 1 23-15,14-1 31 16,3 0 10-16,6-3-14 0,3-1-19 16,-5-5-33-1,-4-6-16-15,-7-4-9 16,-4-3-1-16,-5 1-2 16,-4-2 1-16,-7-4-32 15,2 2-35-15,-12-7-99 16,1-1-70-16,-7-8-185 0</inkml:trace>
  <inkml:trace contextRef="#ctx0" brushRef="#br0" timeOffset="-68482.77">20022 7198 2160 0,'10'4'0'0,"5"5"7"16,11 5 6-16,13-1 33 16,1-2 14-16,6-5 8 15,1 0-1-15,3-5-31 16,1 4-11-16,-9 7-13 16,-6 3-2-16,-18 13 4 15,-16 6 5-15,-25 8 14 16,-9 4 10-16,-17 2 14 15,0-2-1-15,4 6-8 0,2 1-7 16,6-1-22 0,2-5-4-16,9-12-47 15,8-9-50-15,13-14-160 16,5-4 495-16</inkml:trace>
  <inkml:trace contextRef="#ctx0" brushRef="#br0" timeOffset="-66295.8">19396 9575 1746 0,'-9'3'578'16,"-7"5"-579"-16,8-1-7 0,8-4 15 15,8-4 14-15,17-8 49 16,7-1 22-1,29-8 23-15,13 0-7 0,11-8-32 16,2 2-13-16,-7 3-11 16,-12 1-3-16,0 10-15 15,-4 1-7-15,-18 8-20 16,-3 1-3-16,-19 6-4 16,-8-1-5-16,-6-3-23 15,-1-1-16-15,-2-6-69 0,-2-4-47 16,1 0-132-1,-4 0 600-15</inkml:trace>
  <inkml:trace contextRef="#ctx0" brushRef="#br0" timeOffset="-65898.4">19950 9193 1442 0,'-8'4'515'15,"4"-1"-413"-15,1-1-95 16,-14 10 19-16,11-1 31 16,24-9 56-16,17-2 16 0,14-7-3 15,8 0-26-15,6 2-56 16,-6-3-15-16,-1 8-15 15,-3 0 0-15,-4 1 8 16,-1 7-1-16,-21 5-1 16,-7 6 1-16,-29 10 17 15,-11 8 15-15,-18 9 12 16,-13 3 4-16,-2 0-9 16,-6-2-7-16,1-1 0 15,4-1-11-15,0-7-17 16,4-2-4-16,10-13-34 15,10-5-23-15,22-11-107 16,8-6-87-16,25-8-150 16</inkml:trace>
  <inkml:trace contextRef="#ctx0" brushRef="#br0" timeOffset="-65284.09">21107 9142 1677 0,'-5'1'582'0,"0"2"-481"0,-6 13-106 16,0 6 30-16,-12 13 46 15,-8 5 13-15,-7 5 10 16,-6 1-22-16,-4-3-33 16,0-4-10-16,-3-5-28 15,5-3-19-15,11-11-31 16,5-4-27-16,17-12-67 15,5-7-30-15,11-12-75 16,4-4 68-16</inkml:trace>
  <inkml:trace contextRef="#ctx0" brushRef="#br0" timeOffset="-65048.18">20796 9079 1328 0,'0'-3'474'15,"-2"8"-413"-15,9 15 1 16,11 22 39-16,9 11 14 16,5 10 33-16,1-2-12 15,-3-8-33-15,0-7-23 16,-1-8-30-16,1-4-11 16,1-3-21-16,-5 0-6 0,-6-2-58 15,-3-2-44-15,-13-4-134 16,-3-1 466-16</inkml:trace>
  <inkml:trace contextRef="#ctx0" brushRef="#br0" timeOffset="-64101.38">21885 7470 1714 0,'-2'-15'564'16,"0"-16"-589"0,6 5 6-16,-4 5 3 0,7 4 2 15,1 5 12-15,3 2 1 16,1 3 1-16,4-1 0 0,-1 7 0 16,4 3 1-1,2 16 1-15,-7 10 3 0,-3 22 17 16,-12 9 6-16,-11 29 1 15,-7 14-2-15,-8 0-16 16,5 0 0-16,5-12 11 16,13-12 8-16,16-10 14 15,8-10 0-15,8-29-6 16,6-5-9-16,-4-13-12 16,3-2-6-16,-6-7-3 15,-4-3 0-15,-5-6 1 16,-4-4-2-16,-4-3-1 15,-3 2-2-15,-6 5 5 16,-4 1 5-16,-8 16 3 16,-5 4 0-16,-10 16-3 0,-5 14-3 15,-6 26 8 1,3 11 8-16,12 7 5 0,10-2 3 16,27-2-8-16,6 2 0 0,11 1-1 15,2 1 1 1,-8-9 0-16,-3 3-5 0,-8 1-3 15,-7-2-5 1,-12-7-1-16,-6-10-4 0,-9-10-4 16,-4-4-3-1,0-13-5-15,2-6-15 16,9-20-66-16,8-11-59 0,15-25-172 16</inkml:trace>
  <inkml:trace contextRef="#ctx0" brushRef="#br0" timeOffset="-63231.36">22514 7850 1669 0,'0'0'584'16,"2"9"-518"-16,0 9-59 15,2 21-5-15,-2 14 18 0,-2 21 36 16,-1 2 17 0,1-6 27-16,0-13-3 15,2-19-22-15,3-8-19 16,-1-11-25-16,2-3-10 0,-3-11-11 15,-1-5-1-15,-2-12-6 16,-4-4 1-16,-2-15-2 16,-1-5-3-16,-2-18-7 15,2-13-1-15,4-9-3 16,2 3 7-16,3 16 3 16,6 16 2-16,0 21-1 15,5 8-1-15,1 14 0 16,2 7-1-16,2 15 5 15,0 7 4-15,1 26 4 0,4 9 1 16,0 5-3 0,-3-5-3-16,0-17 1 15,-11-11 3-15,-4-11 4 16,-4-4 3-16,1-9-1 16,-4-3 0-16,4-9-2 0,0-5-4 15,-2-14-1-15,10-7-4 16,2-11-7-16,1-6 0 0,3-15-2 15,-2 0 0 1,-2-1 2-16,-1 3 4 16,-7 18-2-16,1 8 1 15,-4 13 2-15,1 4-2 16,4 9 0-16,-1 2-1 16,4 9 1-16,2 10-1 0,0 24 6 15,2 14 5-15,-3 9 3 16,-2-3 1-16,-1-16-5 15,0-10-2-15,-1-11-3 16,3-3-2-16,1-4-24 16,1-4-24-16,2-6-88 15,0-4-60-15,3-11-119 16,-1-8 115-16</inkml:trace>
  <inkml:trace contextRef="#ctx0" brushRef="#br0" timeOffset="-62280.89">23046 7937 1477 0,'4'5'514'0,"2"4"-444"15,6 10-36-15,4 5 13 16,7-1 25-16,8 0 11 16,6-12-23-16,2-10-16 0,-2-9-28 15,-4-7-5 1,-9-8-14-16,-5 0-5 15,-13 0-4-15,-9-2-2 0,-13-1 3 16,-4-1 1-16,-8 3 4 16,0 3 5-16,-3 12 21 15,3 8 9-15,-6 14 23 16,0 7 3-16,2 13 1 16,4 9 0-16,13 20-9 0,7 7 0 15,10-2-5 1,10-7-5-16,17-22-9 15,8-8-4-15,11-12-16 16,1-2-4-16,-1-7-1 16,-4-4-2-16,-3-6-19 15,-5-5-16-15,-3-6-34 16,-5-4-14-16,-6-4 0 16,-6-5 10-16,-16-8 23 15,-2-10 11-15,-10-16 21 0,-2-3 4 16,1 2 9-16,-1 6 6 15,5 17 10-15,3 8 11 16,3 18 22-16,0 9-2 16,1 17-1-16,1 8 0 15,2 19 3-15,1 8 5 0,5 14-3 16,0 4-6 0,6-12-16-16,6-9-7 15,-1-19 1-15,5-6-3 0,-7-8-5 16,-5-3-1-16,-2-7-5 15,-5-6-2-15,-1-10 2 16,-4-7-3-16,0-18-15 16,1-12-7-16,2-22-10 15,6-1 7-15,-1 4 6 16,7 14 8-16,-5 24 5 16,-1 11 2-16,-3 19 2 15,-7 6-3-15,0 15 12 16,-1 7 4-16,7 17 11 15,5 7 6-15,9 7-7 0,2-2-7 16,5-13 2 0,-4-8-4-16,0-17 3 0,-1-3-2 15,-6-11-9 1,0-3 0-16,-4-5-5 0,-2-8-1 16,0-11-8-16,1-8-6 15,-1-25-7-15,1-5 0 16,1-2-2-16,-1 4 7 15,1 22 6-15,-3 10 3 16,1 16 10-16,-3 7-1 16,1 15 6-16,-5 4 12 15,0 15 18-15,-1 9 7 16,0 14 2-16,5 4-9 0,1-4-19 16,7-7-6-16,-1-15-7 15,7-7-1-15,-5-9-20 16,0-3-34-16,0-7-126 15,0-5-67-15,5-5 205 16</inkml:trace>
  <inkml:trace contextRef="#ctx0" brushRef="#br0" timeOffset="-61915.08">24097 7533 1657 0,'0'0'565'0,"0"6"-547"0,2 10-18 0,-2 31 32 16,0 15 28-1,-5 19 60-15,0 1 19 16,2-3-15-16,1 0-23 16,6-11-43-16,6 0-19 15,5-21-13-15,6-13-4 0,1-17 0 16,-2-7-2-16,7-10-7 15,-1-3-1-15,7-11-10 16,-1-7 0-16,-13-17-5 16,-7-10-4-16,-22-5-7 15,-11 2 0-15,-15 16 0 16,-5 10 3-16,-10 16 7 16,-4 8 2-16,-5 6-2 15,-3 1-6-15,12 3-35 16,14 0-34-16,28 0-104 0,15 0-61 15,25 4-52 1</inkml:trace>
  <inkml:trace contextRef="#ctx0" brushRef="#br0" timeOffset="-61065.11">24502 7883 1504 0,'-14'-1'552'0,"-12"1"-390"16,-3 12-141-16,-3 3 13 0,1 13 26 16,1 6 7-16,10 9 0 15,10 4-9-15,19-3-21 16,7-6-7-16,12-14-16 15,2-8-6-15,-1-14-8 16,2-4 0-16,-3-13-6 16,-2-4-4-16,-2-14-6 15,-2-8-4-15,-9-6 1 16,-4-1 0-16,-7 16 8 16,-2 9 11-16,-5 16 12 15,-3 4 4-15,-6 10 6 16,-2 8-2-16,-2 20 3 15,4 8 7-15,4 11-3 0,1-2-3 16,9-9-11 0,3-8-5-16,5-16-11 0,3-3-21 15,0-10-55-15,-1-2-38 16,3-5-58-16,0-4-16 16,-1-6 0-16,0-6 10 0,-2-13 35 15,2-5 25 1,3-16 62-16,2-3 26 15,0 6 52-15,-4 9 25 16,-8 18 55-16,1 11 28 16,-5 10 10-16,-2 5 8 15,0 14-18-15,-6 9-10 0,-1 19 12 16,5 5-7-16,5 0-32 16,8-6-14-16,6-15-38 15,4-8-15-15,13-10-11 16,3-5-5-16,5-7-7 15,0-3 0-15,-13-9-8 16,-5-6-2-16,-14-13-11 16,-4-8-8-16,-6-17-7 0,-2-2-1 15,-6 6 11-15,-1 11 12 16,-7 23 34 0,1 10 6-16,1 17 11 0,-1 9 9 15,1 28 6 1,-3 7 16-16,6 11 20 15,1-2-11-15,2-11-14 0,6-3-14 16,-3-2-23-16,-5 2 2 16,-3-6-10-16,-7-4-4 15,-11-10-9-15,-3-6 1 16,-9-14-5-16,-5 0-6 16,3-11-19-16,1-8-28 15,10-5-87-15,9-5-60 0,22-5-132 16</inkml:trace>
  <inkml:trace contextRef="#ctx0" brushRef="#br0" timeOffset="-60147.59">22243 8692 1553 0,'4'12'559'16,"5"8"-450"-16,2 33-38 15,6 13 18-15,4 17 30 16,-1 2 11-16,-1 1-34 16,-2-2-28-16,-13-10-29 0,-7-7-18 15,-4-17-27 1,-7-8-16-16,7-16-53 15,2-5-43-15,4-18-111 16,13-7-45-16,-9-19-206 0</inkml:trace>
  <inkml:trace contextRef="#ctx0" brushRef="#br0" timeOffset="-59914.62">22252 8860 1103 0,'9'-26'440'0,"19"-24"-280"0,11 11-40 16,10 12-26-16,5 11-11 15,-5 18-21-15,-10 10-3 0,-12 20-27 16,-11 7-7 0,-15 11 9-16,-9 2 8 15,-14-7 33-15,-6-4 12 16,-12-11 8-16,-5-7-4 0,-11-10-23 16,5-2-18-16,10-8-26 15,8-4-9-15,18-3-51 16,4-1-31-16,11-1-110 15,3 1-64 1</inkml:trace>
  <inkml:trace contextRef="#ctx0" brushRef="#br0" timeOffset="-59336.97">22723 8826 1688 0,'-13'6'545'0,"-22"13"-530"16,1 3 27-16,-1 10 66 16,-5 1 15-16,11-1-11 15,3-1-25-15,15-4-40 0,10-6-11 16,8-7-17-16,6-6-10 16,11-12-9-16,2-4-13 15,6-10-21-15,-2-3-4 16,-3-5-7-16,-2-5 11 15,-5-3 16-15,-3-2 6 16,-6 8 12-16,-6 9 8 0,-8 18 8 16,-2 11 3-16,-7 17 15 15,0 4 0-15,0 6-2 16,1-1 1-16,4-3-16 16,8-7-7-16,7-7-21 15,6-7-24-15,9-12-58 16,4-4-43-16,7-11-47 15,-3-5-5-15,-5-12 20 16,-7-5 31-16,-9-10 62 16,0-2 27-16,-1 14 67 15,2 9 50-15,-1 31 48 16,0 18 29-16,-3 21 49 16,1 6-5-16,1 8-5 15,-5-1-20-15,0 3-65 0,-2 1-22 16,-2 2-25-1,-1-3-9-15,-9-7-14 16,-2-3-7-16,-8-12-14 0,-2-5-3 16,-10-10-3-16,-7-6-8 15,-5-13-27-15,-2-7-30 16,5-10-88-16,5-6-53 16,9-10-119-16,4-2-22 15</inkml:trace>
  <inkml:trace contextRef="#ctx0" brushRef="#br0" timeOffset="-59203.95">22688 8720 2109 0,'25'-11'9'16,"2"6"-23"-16,30-7-11 16,-5 8-16-16,3 11-20 15,-8 2-39-15</inkml:trace>
  <inkml:trace contextRef="#ctx0" brushRef="#br0" timeOffset="-58814.64">23368 8811 1332 0,'-14'-4'556'0,"-18"3"-240"0,-8 4-283 15,-16 19 20-15,-6 7 41 16,-1 8 47-16,5 4 5 15,21-3-36-15,12 0-19 0,17-4-26 16,8-3-15 0,13-7-26-16,8-8-10 0,15-11-16 15,9-7-11 1,7-16-22-16,4-3-5 0,-10-9-11 16,-7-4 5-16,-13-7 15 15,-8-4 6-15,-5 5 17 16,-5 6 9-16,-7 23 21 15,-3 11 8-15,-11 23 14 16,0 9 7-16,-6 9-2 16,1 4-4-16,5-3-15 15,4-1-9-15,9-1-13 16,5-6-4-16,8-6-3 16,2-5-18-16,6-11-64 15,0-7-59-15,2-12-155 16,-4-7-48-16</inkml:trace>
  <inkml:trace contextRef="#ctx0" brushRef="#br0" timeOffset="-58337.49">23386 8526 1439 0,'-2'6'524'0,"3"3"-411"0,0 25-13 15,-1 11 25 1,5 20 51-16,-2 5 4 15,1 6-47-15,-1-2-29 0,2-17-53 16,-1-6-17-16,-3-12-20 16,-1-1-6-16,-4-9-6 15,-2-2-4-15,3-11-15 16,1-7-1-16,1-9-1 16,1-8 1-16,0-6 12 15,4-5 2-15,6-8-1 16,4-1 1-16,6-6-2 15,6 2-2-15,5-2-2 16,-1 1-7-16,5-3-10 16,-6-1 2-16,1 8 6 15,-4 3 6-15,-8 15 15 16,-6 2 1-16,-11 6 5 0,-3 4 6 16,-9 9 14-1,-4 7 13-15,-7 17 19 0,-4 5 7 16,-1 6 14-16,5-1 1 15,10-6-6-15,8-4-9 16,11-7-29-16,10-4-12 16,11-7-13-16,7-6-7 15,7-10-18-15,1-7-24 16,-1-8-81-16,-1-2-69 16,-15-2-172-16,-9 7-252 0</inkml:trace>
  <inkml:trace contextRef="#ctx0" brushRef="#br0" timeOffset="-58124.36">24139 9080 1928 0,'1'0'699'16,"-1"0"-257"-16,9 0-697 16,2-2-6-16,-4-5 70 15,0 1 589-15</inkml:trace>
  <inkml:trace contextRef="#ctx0" brushRef="#br0" timeOffset="-56233.22">24971 7863 949 0,'-3'-6'380'0,"-2"-4"-245"16,3 5-9-16,5 12-13 16,1 8-25-16,3 7-16 15,0 7 19-15,0 10 4 16,2 2-9-16,-2 7-30 0,-2-2-11 16,-4-3-4-1,0-8 2-15,-4-8 0 0,3-2-3 16,-3-8-13-1,0-1-6-15,2 0-12 16,0-3-3-16,2-5-12 16,0-1-23-16,1-7-49 0,0-4-42 15,2-7-95-15,-1-4-224 16</inkml:trace>
  <inkml:trace contextRef="#ctx0" brushRef="#br0" timeOffset="-55933.15">25037 7886 1265 0,'3'-6'468'0,"3"-8"-386"16,5 4-20-16,-3 8-7 15,3 0-32-15,5 6-17 16,2 2 3-16,6 4 4 16,2 5 1-16,-7 1-1 15,-4 2 0-15,-19 6 2 16,-10 4 14-16,-15 10 30 15,0 3 10-15,-4 0 20 16,6-3 2-16,13-10-11 16,-7-7-4-16,16-7-15 15,-1-4-10-15,5-6-19 16,1 0-2-16,10 1-14 16,7-4 1-16,22-1-4 15,25-3-6-15,5-5-57 16,122-14-53-16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14T04:57:58.93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3">
        <inkml:traceFormat>
          <inkml:channel name="X" type="integer" max="12372" units="cm"/>
          <inkml:channel name="Y" type="integer" max="696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2-03-14T04:58:05.324"/>
    </inkml:context>
  </inkml:definitions>
  <inkml:trace contextRef="#ctx0" brushRef="#br0">7989 980 3470 0,'2'14'28'16,"0"-6"-27"-16,2 3 2 16,1 8-3-16,0-3-1 15,-1-4-14-15,-1-6-52 16,0-3-31-16,0-5-69 15,-3-7-68-15,2-10 35 0</inkml:trace>
  <inkml:trace contextRef="#ctx0" brushRef="#br0" timeOffset="974.24">7855 423 1570 0,'3'2'565'16,"6"14"-412"-16,3 14 24 0,10 18 43 15,-3 18 4-15,0 8-49 16,3 3-35-16,-7-11-53 16,0-9-14-16,-3-13-31 15,-4-7-4-15,-3-6-13 16,-1-3-7-16,-4-8-7 15,0-8-5-15,0-7-4 16,0-2-4-16,0-2-26 16,0-1-21-16,0-1-80 15,-1 0-49-15,0 0-164 16,1-10 532-16</inkml:trace>
  <inkml:trace contextRef="#ctx0" brushRef="#br0" timeOffset="1496.85">8293 397 1653 0,'-11'5'649'0,"-21"18"-420"16,-8 2-113-16,-7 11 12 16,2 2-23-16,7 7-22 15,4-1-14-15,9-7-36 16,6-4-8-16,6-17-17 16,6-10 0-16,4-4-2 15,2-2-7-15,1-5-4 16,0 4-10-16,0 0 1 15,0 1 3-15,9-4 4 16,33-7 7-16,-8 13-1 0,3 7 2 16,-3 14 23-1,2 16 11-15,-6 7 19 16,-2 1 4-16,-1-2-21 16,-6-11-10-16,-3-15-18 0,-4 0-3 15,-3-6-6-15,0-3-10 16,-4-1-64-16,-2-4-56 15,-3-5-221-15</inkml:trace>
  <inkml:trace contextRef="#ctx0" brushRef="#br0" timeOffset="2265.63">8446 715 1565 0,'-2'4'673'0,"-4"3"-428"16,4 1-50-16,-1 4-8 16,3 13-87-16,5 2-16 15,8 4-40-15,4-3-17 16,13-17-20-16,3-4-5 0,6-19-2 16,-1-18-6-16,-15-2-8 15,-2-9-2 1,-14 4 1-16,-7 8 9 15,-5-3 6-15,-10 6 2 16,-8-2-1-16,-4 10 6 0,-4 16 21 16,3 7 8-16,5 26 8 15,5 11-4-15,9 20 4 16,4 6 6-16,8-1 12 16,3-3 4-16,7-17-24 15,6-11-11-15,8-8-21 0,3-6-6 16,6-13-25-1,-1-3-26-15,-6-17-61 16,0-5-39-16,-3-14-104 16,-4-8-59-16,0-13-56 0,-2-11 21 15,-6-1-169 1,0-3 130-16,-7 9 324 0,-3 7 82 16,-4 14 411-1,0 11 18-15,-2 18-109 0,-1 7-37 16,0 23-74-16,2 11-37 15,2 12-50-15,5 15-20 16,9 2-38-16,1-3-26 16,3-7-49-16,0-9-9 15,-3-16-8-15,-8-4-4 16,-7-7 1-16,-8-2 2 16,-9-2 5-16,1 4-8 0,-5-5-17 15,2-2-24-15,4-6-66 16,1-9-51-16,9-7-166 15,4-5 242-15</inkml:trace>
  <inkml:trace contextRef="#ctx0" brushRef="#br0" timeOffset="2435.42">9072 703 1806 0,'2'25'727'0,"5"32"-486"15,-1 5-34-15,2-2-82 16,2-5-46-16,0-18-55 16,2-5-27-16,2-12-60 15,-2-6-31-15,-3-13-97 16,-3-4-41-16,-6-12-59 0</inkml:trace>
  <inkml:trace contextRef="#ctx0" brushRef="#br0" timeOffset="3300.46">9367 643 1412 0,'1'6'634'15,"-1"11"-222"-15,0 9-265 0,0 22-20 16,1 6-9-16,1 4-26 16,0-3-24-16,5-20-51 15,-9-10-7-15,4-13 0 16,2-5 0-16,-9-3 32 16,7-3 15-16,-7-10 3 15,-5-8-4-15,-2-14-29 0,-7-20-18 16,13-10-6-1,14 1-3-15,17 7 1 16,9 17 0-16,-3 17-14 16,-2 12-9-16,-8 18-6 0,0 10-2 15,-5 19 13 1,-5 9 12-16,-4 7 5 16,-2-1 0-16,-2-6 3 15,-2-13-2-15,1-10 6 0,-2-5 3 16,-1-13 0-16,0-3 4 15,0-8 3-15,-3-6-2 16,4-12 3-16,0-8-3 0,5-20-10 16,0-8 1-1,11 4-5-15,1 5-1 16,5 15-1-16,6 11-7 16,-2 10-3-16,-3 10 1 0,-6 16-1 15,-2 12 8-15,-11 24 11 16,6 1 7-16,-4 4 6 15,-3-3-3-15,3-15-7 16,-6-3-5-16,1-11-28 16,5-6-29-16,-6-13-75 15,-3-4-62-15,-10-5-158 0</inkml:trace>
  <inkml:trace contextRef="#ctx0" brushRef="#br0" timeOffset="3754.5">9105 480 1077 0,'-1'-1'526'15,"1"-2"-178"-15,-1 10 7 16,0 0-179-16,1-2 1 0,2 1-80 16,1-6-30-16,2-3-46 15,1 1-9-15,1-9 22 16,0 0 5-16,-2-4 16 0,-1 2 2 16,-4 7-16-1,-1 3-9-15,-2 3-13 0,-2 1-24 16,-1 5-73-1,1 2-54-15,1 1 349 16</inkml:trace>
  <inkml:trace contextRef="#ctx0" brushRef="#br0" timeOffset="4239.26">10063 659 1938 0,'0'12'683'0,"1"22"-550"0,2 26-16 16,1 27 37-1,3 3-11-15,1 10-46 0,-2-6-37 16,5-10-44-16,-2-7-5 16,5-14-30-16,0-12-26 15,-5-13-81-15,1-8-88 16,-8-22-149-16,-1-14 595 15</inkml:trace>
  <inkml:trace contextRef="#ctx0" brushRef="#br0" timeOffset="4481.29">10010 920 1260 0,'6'-43'514'16,"5"-26"-344"-16,26 12-45 16,5 6 7-16,10 19-26 15,0 13-11-15,-15 16-30 16,-6 11-20-16,-15 20-18 15,-7 8 4-15,-10 11 16 16,-6 0 18-16,-7 4 12 0,-4-9 3 16,-10-13-3-1,-3-1-6-15,-6-13-16 0,0-4-12 16,3-5-21 0,3-9-18-16,11-9-58 15,6 0-47-15,15-4-166 16,4 1 521-16</inkml:trace>
  <inkml:trace contextRef="#ctx0" brushRef="#br0" timeOffset="4939.8">10371 644 1486 0,'0'10'657'0,"3"22"-205"16,0 5-261-16,3 21-3 15,2 2-28-15,5-8-82 16,3-3-29-16,10-23-40 16,1-6-5-16,0-20-4 15,-2-4-3-15,-5-19 5 16,-2-7 4-16,-6-12 7 16,-6-12 3-16,-6-1-3 15,-2-1-2-15,-3 8-14 0,1 3-18 16,2 14-58-16,2 7-50 15,0 15-178-15,1 17 278 16</inkml:trace>
  <inkml:trace contextRef="#ctx0" brushRef="#br0" timeOffset="5033.2">10709 750 2427 0,'140'175'734'0,"-140"-160"-478"0,4-6-247 0,-3 4 2 15,3 8-11-15,1-7-41 16,-4-2-46-16,2-9-135 16,-2-3-101-16</inkml:trace>
  <inkml:trace contextRef="#ctx0" brushRef="#br0" timeOffset="5454.64">11206 622 1525 0,'-12'-14'557'0,"-14"-3"-365"15,2 12-8-15,-4 18 51 16,0 18-1-16,2 14-76 16,2 3-30-16,12 7-31 15,6-2-17-15,13-7-30 16,8-9-11-16,8-14-23 15,4-11-8-15,1-13-8 16,0-5 0-16,-2-15-15 16,1-6-4-16,-4-16 2 15,-5-2-2-15,-3-6 14 16,-6 0 5-16,-5 5-2 16,1 3 1-16,-5 13 5 0,4 11 3 0,-1 25 2 31,2 9 3-31,-4 23 4 15,-1 5 2-15,0 12 3 0,0 7 0 16,8-9-12-16,-2 2-7 0,2-18-6 16,0-7-18-1,-6-9-42-15,4-8-42 16,-4-4-95-16,2-9-60 16,3-10-82-16,-3-6-16 0</inkml:trace>
  <inkml:trace contextRef="#ctx0" brushRef="#br0" timeOffset="5790.12">11425 618 1319 0,'4'0'575'0,"8"4"-264"15,-7 11-69-15,0 14-50 16,-2 5-33-16,-7 9-77 16,3 2-28-16,0-3-38 15,-1-2-8-15,2-11-6 16,0-10-2-16,-1-12-6 15,1-5-2-15,-3-13-2 16,3-7 3-16,2-19-2 0,2-8-4 16,5-6-8-1,1-2-5-15,7 8 2 16,-2 2 5-16,5 17 10 16,2 5 2-16,-6 27 9 0,2 15 15 15,-4 20 32-15,-5 6 19 16,-1 8 18-16,0 4-4 15,-3-8-32-15,-1 4-16 0,1-15-36 16,1-7-29 0,4-5-43-16,1-7-63 15,-1-6-173-15</inkml:trace>
  <inkml:trace contextRef="#ctx1" brushRef="#br0">13880 813 0,'0'0'16</inkml:trace>
  <inkml:trace contextRef="#ctx0" brushRef="#br0" timeOffset="6890.76">10757 296 1587 0,'2'-11'648'0,"2"6"-390"16,2-10-22-16,-2 31-19 15,1 12-38-15,-2 16-28 16,0 22-11-16,-1 4-29 16,-1 5-16-1,4-8-45-15,0 2-12 0,0-2-20 16,1-8-9-16,-3-3 1 16,-2-11-6-16,-2-14-2 15,-3 0 4-15,0-12-4 16,0 1-3-16,3-12-32 15,3-4-28-15,1-8-75 16,1-6-42-16,2-5-159 16,1-3-87-16</inkml:trace>
  <inkml:trace contextRef="#ctx0" brushRef="#br0" timeOffset="8139.7">7866 1541 1658 0,'1'0'616'0,"15"12"-312"0,7-1-363 15,20 9 14-15,15 3 48 16,27-7 7-16,13-1-4 16,12-7 6-16,19-6 5 15,0-5 18-15,5-2 7 0,26 0 19 16,-9-1 7-1,20 3 21-15,3-3 11 16,8 3-9-16,3-2-3 0,8 2-31 16,2 1-11-16,-4 0-14 15,2 4-7-15,-8 1-8 16,1-1-7-16,-15 1 0 16,-3 2-7-16,-20-1-16 15,-9 4-13-15,-7-3-79 16,-12-3-83-16,-19-2-31 15</inkml:trace>
  <inkml:trace contextRef="#ctx0" brushRef="#br0" timeOffset="9798.34">7947 2261 1267 0,'-1'-4'557'0,"3"15"-88"15,5 13-371-15,3 24 57 16,1 11 26-16,1 11-28 16,2 5-16-16,-2 1-54 0,2-3-19 15,-8-10-26-15,-1-6-11 16,-2-10-13-16,-3 0-3 15,-3-6-13-15,0-2-11 16,-3-3-41-16,-1-10-47 16,-1-10-117-16,0-5-57 0,3-19-185 15</inkml:trace>
  <inkml:trace contextRef="#ctx0" brushRef="#br0" timeOffset="10148.64">7953 2576 1300 0,'5'-26'485'0,"6"-29"-367"16,7-1-4-16,14 10-13 16,3 2-32-16,12 19-42 15,1 19-10-15,-10 20-12 16,-4 12 1-16,-19 15 4 16,-14 1 16-16,-13 3 49 15,-4 2 22-15,-7-2 34 16,0-2-1-16,-3-2-24 15,-3-5-14-15,6-9-26 0,1-4-6 16,11-14-8 0,2-2-6-16,12 0-16 0,6-6-13 15,19 11-4 1,10 4 6-16,12 6 12 16,-3 2 0-16,-7-1-10 0,-7-1-10 15,-12-4-11-15,-1 1-7 16,-5-2-56-16,-2-4-31 15,-3-8-119-15,-1-4-52 16,-5-9-69-16,-2-7 20 0</inkml:trace>
  <inkml:trace contextRef="#ctx0" brushRef="#br0" timeOffset="10399.58">8426 2585 1234 0,'6'18'577'16,"1"8"-276"-16,3 25-28 15,-3 2-5-15,-2 3-74 16,2 0-41-16,0-17-67 16,5-6-22-16,10-17-32 15,1-9-16-15,3-12-11 16,-2-5-3-16,-3-19 5 16,-7-5 0-16,-4-18 0 0,-2-5 3 15,-15-1-5 1,5 4-4-16,-4 15-45 15,1 6-32-15,4 18-148 16,1 11-98-16</inkml:trace>
  <inkml:trace contextRef="#ctx0" brushRef="#br0" timeOffset="10848.79">8939 2563 1196 0,'-18'-9'686'0,"-6"-6"12"15,-3 14-489-15,6 12-4 16,5 23-81-16,-2 7-37 0,6 13-32 16,2 2-9-1,10-10-15-15,4-7-11 16,7-13-13-16,3-8-6 0,2-12-15 15,1-6-7-15,-1-14-4 16,1-6-1-16,2-14 12 16,-4-5 7-16,-3-1 6 15,2 6 2-15,0 12 2 16,1 13 2-16,2 21 4 16,1 8 6-16,-8 20 9 15,1 4 0-15,-2 6-2 16,-6-1-6-16,0-1-6 15,-2-1 2-15,-5-1 8 16,-2-2 1-16,-6-5 5 16,-2-3-2-16,-4-10-16 15,-1-2-9-15,-2-12-45 0,-2-6-27 0,7-7-71 32,2-10-55-32,7-14-99 15,12-5-35-15,6-17-243 0</inkml:trace>
  <inkml:trace contextRef="#ctx0" brushRef="#br0" timeOffset="11032.81">9142 2592 1695 0,'4'13'709'0,"4"16"-404"16,-2 7-55-16,-2 9-91 15,2-4-48-15,2-2-79 16,4-4-36-16,-3-11-67 15,-1-4-36-15,-2-13-99 16,-4-5-29-16,-2-9-61 16,-2-7 274-16</inkml:trace>
  <inkml:trace contextRef="#ctx0" brushRef="#br0" timeOffset="11166.98">9120 2367 1924 0,'4'0'732'0,"9"-3"-532"16,4 3-118-16,7 7-61 0,-1-1-118 15</inkml:trace>
  <inkml:trace contextRef="#ctx0" brushRef="#br0" timeOffset="11614.96">10217 2362 1534 0,'-4'-7'577'16,"-2"6"-312"-16,-3 1-43 16,-3 18 45-16,-2 13-8 15,6 24-82-15,-1 11-11 16,9 20-29-16,2 7-19 0,-5-5-43 15,4-5-19-15,-2-9-26 16,-1-9-5-16,2-4-9 16,2-4-4-16,1-20-3 15,1-7-8-15,-1-19-32 16,-2-7-17-16,-5-5-63 16,-1-2-32-16,-2-9-73 0,-3-5-59 15,-1-12-135 1,-1-6-22-16</inkml:trace>
  <inkml:trace contextRef="#ctx0" brushRef="#br0" timeOffset="11866.27">9971 2842 794 0,'-13'-21'489'15,"-9"-16"8"-15,14 7-261 16,5 1-28-16,11 2-42 16,13 0-28-16,9 1-50 15,7 2-21-15,13 5-33 0,1 0-9 16,2 3-18-16,-2 0-7 15,-13 6-2-15,-8 3-8 16,-14 15 34-16,-5 11 35 16,-7 17 62-16,-4 8 26 15,-1 3-8-15,-1-3-19 16,4-10-58-16,4-10-21 0,1-4-25 16,-1-6-17-16,-2-7-44 15,0-2-31-15,-2-6-84 16,-2-2-65-16,-3-4-149 15</inkml:trace>
  <inkml:trace contextRef="#ctx0" brushRef="#br0" timeOffset="12030.59">10325 2454 2237 0,'0'-2'798'0,"2"0"-704"16,2-1-26-16,-4 2-100 16,5 0-91-16,29 0-228 0</inkml:trace>
  <inkml:trace contextRef="#ctx0" brushRef="#br0" timeOffset="12281.4">10639 2407 1800 0,'1'-5'688'16,"2"-2"-488"-16,1 7 14 0,-4 14 22 16,0 11-38-16,-3 16-50 15,1 8-41-15,0 3-53 16,-1-3-22-16,3-7-24 16,1-6-5-16,2-12-3 15,-3-6 2-15,-3-9-10 16,-4-1-7-16,-10-3-14 15,-3 0-23-15,-8-6-52 0,-5-2-44 16,4-3-127 0,2-2-97-16</inkml:trace>
  <inkml:trace contextRef="#ctx0" brushRef="#br0" timeOffset="12748.77">10813 2263 2001 0,'1'11'768'0,"3"21"-531"15,-2 14-44-15,1 11-42 0,0 2-36 16,-3-3-58 0,1-3-26-16,2-3-29 15,-2-8 0-15,1-12-5 16,-2-5-5-16,0-18-1 15,0-1-5-15,0-13 0 16,3-9 3-16,5-14 6 0,2-11-2 16,16-10-7-1,7-4-7-15,6 4-28 16,3 7-4-16,-12 13-32 16,-5 5-24-16,-10 15-22 0,-4 6-31 15,-7 12-62-15,-2 3-19 16,-4 9-43-16,-5 3-85 15</inkml:trace>
  <inkml:trace contextRef="#ctx0" brushRef="#br0" timeOffset="12890.52">11038 2454 1347 0,'-66'29'637'0,"66"-25"-247"16,1 4-37-16,12 13-47 16,3 10-51-16,-1 9-83 15,1 2-41-15,0-4-82 16,0-6-36-16,3-11-48 15,-2-5-54-15,-4-11-136 16,-4 0-117-16</inkml:trace>
  <inkml:trace contextRef="#ctx0" brushRef="#br0" timeOffset="13314.57">11472 2520 1004 0,'2'-63'625'0,"-30"46"-118"16,-1 11-127-1,-3 4-69-15,2 17-133 0,0 10-36 16,0 12-42-16,11 9-8 0,3-4-11 31,8-1-14-31,8-11-27 0,1-8-14 16,18-10-26-16,4-4-6 15,6-19-11-15,6-9-11 16,-2-19-4-16,-3-6-1 16,-4 1 8-16,-3 4 11 15,-7 17 12-15,-5 10 2 16,-3 20 1-16,-4 14 5 0,-3 18 10 15,-1 7 3-15,-4 8-3 16,2-7-4-16,2-11-22 16,2-6-22-16,5-15-82 15,3-9-44-15,4-12-147 16,2-13-63-16</inkml:trace>
  <inkml:trace contextRef="#ctx0" brushRef="#br0" timeOffset="13521.4">11617 2126 1374 0,'6'1'602'0,"8"16"-269"15,-3 15-14-15,-4 30-25 16,-5 7-36-16,-4 2-83 16,-2 2-44-16,-2-5-67 0,5-3-20 15,0-7-31-15,3-5-4 16,3-17-20-16,-4-7-23 15,-1-12-50-15,-3-9-43 16,-3-6-114-16,2-4-75 16</inkml:trace>
  <inkml:trace contextRef="#ctx0" brushRef="#br0" timeOffset="14064.78">12328 2106 1704 0,'1'3'693'16,"2"5"-446"-16,-1 34-50 15,1 19 17-15,-3 24-34 16,0 5-29-16,1-11-66 15,3-12-31-15,30-56-36 47,-17-5-3-31,-8-4-223-16,0 2-26 0,62 1 41 0,-1-25-138 0,-3-10 33 0</inkml:trace>
  <inkml:trace contextRef="#ctx0" brushRef="#br0" timeOffset="14242.79">12241 2395 1342 0,'-7'6'631'0,"-7"6"-144"16,4-8-232-16,20-4-48 16,9-4-38-16,20-10-103 15,10 0-19-15,8-4-58 0,0-4-47 16,-5 10-153-16,-2 2-110 15</inkml:trace>
  <inkml:trace contextRef="#ctx0" brushRef="#br0" timeOffset="14615.21">12735 2578 3544 0,'0'1'7'0,"0"0"0"0,1-2-16 15,1-3 4-15,-2 3-2 16,3-16 2-16,9-40-6 15,-3 18-7-15,2-4-14 16,8 3-9-16,3 16-6 16,-1 8 10-16,4 21 11 15,-5 9 8-15,-3 11 20 0,-3 6 9 16,-9 4 9-16,0-1 3 16,-3 3-10-16,-2-1-14 15,5-4-102-15,-3-4-105 16,2-12-236-16</inkml:trace>
  <inkml:trace contextRef="#ctx0" brushRef="#br0" timeOffset="15559.81">12675 2027 1111 0,'3'-9'552'0,"4"-6"-84"15,1 7-200-15,3 15-34 0,0 14-17 16,1 20-40 0,-2 12-14-16,-3 17-36 15,-1 3-17-15,-5-8-43 16,2-5-15-16,-2-17-24 0,-1-6-8 16,1-8-12-16,1-6-7 15,-1-10-18-15,0-6-31 16,-1-4-73-16,0-3-47 15,0-2-138-15,0 1-61 16</inkml:trace>
  <inkml:trace contextRef="#ctx0" brushRef="#br0" timeOffset="16197.96">13422 2216 1432 0,'0'-20'617'0,"8"-16"-206"16,3-1-254-16,11 10-16 15,6 9-13-15,3 9-67 16,2 6-17-16,-2 12-31 16,-2 4-7-16,-13 9-1 15,-6 6 2-15,-11 13 39 0,-11 9 23 16,-9 5 38-16,-6 2 9 15,-5-8-11-15,3-3-17 16,1-12-30-16,4-3-11 16,5-10-23-16,-1-7-9 0,6-8-6 15,1-6-5 1,7-9-1-16,4-7-4 0,9-15-6 16,6-2 3-1,11-3 0-15,1 1 3 0,3 15-1 16,0 7-2-16,-1 13 2 15,3 10 0-15,-5 8 3 16,-3 0-3-16,-3-1-22 16,0-3-16-16,-1-5-69 15,2 0-46-15,-5-5-166 16,-1-2-38-16</inkml:trace>
  <inkml:trace contextRef="#ctx0" brushRef="#br0" timeOffset="16548.82">13841 2087 2017 0,'-3'7'754'15,"-8"13"-573"-15,2 13 4 16,1 25-44-16,0 4-24 15,8 2-47-15,6-5-23 16,7-19-32-16,1-6-4 16,8-15-16-16,-2-8 1 0,3-14-4 15,0-6-6-15,-4-17 6 16,-1-5-4-16,-6-13 12 16,-2-7 1-16,-6-6-1 15,-5 0 4-15,-10 6-2 16,-4 5 1-16,-5 16-3 15,-2 8-6-15,1 18-28 16,1 7-27-16,6 15-115 16,5 8-80-16,6 7-145 15</inkml:trace>
  <inkml:trace contextRef="#ctx0" brushRef="#br0" timeOffset="16948.84">14175 2086 1476 0,'-4'-1'693'0,"4"4"-226"16,-1 5-212-16,2 15-48 15,5 16-34-15,-6 14-40 16,2 7-30-16,0-2-63 15,0-10-15-15,0-12-18 16,-2-4-5-16,0-13-10 16,1-1-11-16,-1-12-39 15,2-3-36-15,0-8-75 16,1-4-51-16,4-13-151 16,2-5 362-16</inkml:trace>
  <inkml:trace contextRef="#ctx0" brushRef="#br0" timeOffset="17314.66">14405 2001 1493 0,'-1'10'712'0,"-4"8"-291"0,-6 12-164 16,-3 3-29-16,-2 13-78 16,7-1-34-16,1 0-57 15,4-3-16-15,7-17-27 16,2-6-4-16,9-12-7 15,3-7-5-15,3-3 3 16,5-1-3-16,4-7-3 16,-2-1-1-16,-6 1-4 15,3 2 3-15,-14 7 2 16,-1 4 1-16,-5 5 3 16,-7 5 0-16,-5 12 11 15,-7 2 2-15,-8 7 2 16,2 1 0-16,-2-2-10 15,5-1-2-15,2-4 0 0,-3-5-4 16,5-6-23 0,1-5-33-16,5-7-85 0,1-6-58 15,3-12-152-15,0-6-50 16</inkml:trace>
  <inkml:trace contextRef="#ctx0" brushRef="#br0" timeOffset="17473.39">14348 2017 1707 0,'14'-7'696'0,"19"-1"-424"16,3 2 1-16,6 10-58 15,-1 3-43-15,-4 1-75 16,-4 2-33-16,-10 1-44 16,-6-1-16-16,-6-3-80 15,-4 3-65-15,-6-3-225 16</inkml:trace>
  <inkml:trace contextRef="#ctx0" brushRef="#br0" timeOffset="19264.03">15111 1975 2035 0,'-13'0'718'0,"-13"11"-608"16,1 9-5-16,6 21 39 15,8 8-18-15,14 8-29 16,11 0-29-16,15-5-37 0,3-6-16 16,2-14-25-1,-6-3-9-15,-12-10-11 0,-9-3 2 16,-12-1 15 0,-7-3 10-16,-11 2 13 15,-6-2-1-15,1-5 1 16,0 1-9-16,6-3-73 0,7-1-69 15,8 1-241-15</inkml:trace>
  <inkml:trace contextRef="#ctx0" brushRef="#br0" timeOffset="19697.93">15411 2072 1808 0,'-75'25'682'0,"60"-5"-486"16,2 2-3-16,9 6 18 16,13 2-63-16,13-8-82 15,8-4-34-15,5-16-37 16,0-7-10-16,-4-16-34 15,-2-6-9-15,-10-3 4 16,-7 0 8-16,-10 5 36 16,-6 0 9-16,-8 2 16 15,-6 4 5-15,-7 7 3 16,1 4 8-16,-3 12 1 0,2 10 6 16,6 19 13-16,0 12 4 15,9 25 14-15,7 4 5 16,10-7-6-16,7-6-8 15,7-21-26-15,4-10-10 16,6-14-20-16,4-7-7 16,4-13-38-16,-1-8-33 15,0-6-101-15,-4-3-67 16,-5-4-162-16,-6-5-20 16</inkml:trace>
  <inkml:trace contextRef="#ctx0" brushRef="#br0" timeOffset="20049.23">15694 1841 1572 0,'4'16'652'0,"-2"29"-354"15,3 9-3-15,-3 17-52 16,-4 2-37-16,2 1-86 16,-1 0-35-16,1-11-44 0,-1-9-10 15,1-21-16 1,-1-13-1-16,1-11-8 0,3-6 0 15,-1-15 3 1,-1-7-7-16,6-20 9 16,4-7-11-16,9-7-1 0,5 3-7 15,-3 15-24-15,-1 10-2 16,-3 16-11-16,-4 9 5 16,-6 14 19-16,-4 7 4 15,-7 12 15-15,-1 8 9 16,-5 1 6-16,-2-1 5 15,-4-4-3-15,-2-4-4 16,-2-6-12-16,2-5-30 0,8-9-115 16,2-6-109-16,7-7 413 15</inkml:trace>
  <inkml:trace contextRef="#ctx0" brushRef="#br0" timeOffset="20470.99">16053 2115 1528 0,'-12'3'726'16,"-13"6"-253"-16,15 4-253 16,0 6 20-16,10 5-86 15,5-1-46-15,8 0-67 0,4-4-20 16,9-9-30-16,6-7-15 15,-1-16-36-15,-2-10-22 16,-6-10-25-16,-4-1 7 16,-6 0 34-16,-4 2 21 15,-9 3 38-15,-5-2 6 16,-11 9 19-16,-2 3 20 0,-7 15 30 16,0 9 14-16,-5 24 15 15,-1 12-1-15,9 22 3 16,1 11 2-16,14 1-4 15,7-5-11-15,16-19-30 16,10-11-17-16,12-18-28 16,3-7-13-16,-3-15-39 15,-6-4-34-15,-10-7-107 16,-7-3-59-16,-4-2-186 16,-2-3 96-16</inkml:trace>
  <inkml:trace contextRef="#ctx0" brushRef="#br0" timeOffset="20698.03">16585 1968 1654 0,'-14'8'816'0,"-10"7"-154"16,0 22-476-16,-1 6-6 15,13 14-49-15,3 3-35 16,13-3-58-16,7-4-24 15,0-12-16-15,3-5-11 16,-8-12-13-16,-6-2-6 0,-7-7-35 16,-8-3-18-1,-9-6-53-15,-1-3-40 16,0-10-120-16,4-4-56 0</inkml:trace>
  <inkml:trace contextRef="#ctx0" brushRef="#br0" timeOffset="21098.66">16779 2118 1799 0,'-22'-30'686'15,"-8"25"-376"-15,9 12-265 0,1 11 87 16,3 15 29-1,2 9-8-15,6 12-45 0,4-2-22 16,8-6-33 0,5-11-16-16,10-15-27 0,4-6-7 15,7-19-19-15,1-4-14 16,8-16-28-16,-2-11-14 16,-4-8 4-16,-4-6 7 15,-11 3 32-15,-4 3 13 16,-6 11 16-16,-3 8 13 0,-4 13 37 15,-1 11 5-15,-12 14 3 16,8 8-7-16,-5 22-25 16,4 9-4-16,4 3-9 15,0 2-11-15,7-14-34 16,-2-10-24-16,12-9-78 16,-1-9-45-16,2-12-189 0,-1-6-27 15</inkml:trace>
  <inkml:trace contextRef="#ctx0" brushRef="#br0" timeOffset="21479.2">17056 2069 1486 0,'1'10'711'16,"0"7"-241"-16,-5 16-246 16,1 8-34-16,-2 5-73 15,4 4-37-15,3-11-57 0,3-8-14 16,2-13-10-16,-1-6-10 15,-2-12-10-15,0-11 0 0,-1-13 5 16,-3-13 9 0,0-14 10-16,2-4 2 15,5 2-2-15,3 6 0 16,6 15-3-16,4 10-4 16,-1 13-11-16,3 9-17 0,-3 7-35 15,0 5-23-15,-3 5-130 16,0 2-87-16</inkml:trace>
  <inkml:trace contextRef="#ctx0" brushRef="#br0" timeOffset="22082.71">17812 1933 1556 0,'0'-14'726'16,"0"-12"-256"0,0 22-264-16,3 18 9 15,-2 32-53-15,-1 10-32 0,0 21-29 16,-1 0-17-16,-3-4-38 15,0-4-15-15,3-11-22 16,-2-8-16-16,3-15-52 16,4-9-55-16,2-16-159 15,5-8-102-15,5-19 23 16</inkml:trace>
  <inkml:trace contextRef="#ctx0" brushRef="#br0" timeOffset="22350.27">18065 1907 1462 0,'0'7'691'16,"-6"21"-181"-1,-5 11-200-15,-10 17-44 0,-2 8-41 16,7 4-90 0,1-1-33-16,18-10-55 0,7-6-18 15,12-20-20-15,9-9-11 16,6-19-14-16,0-9-5 15,-5-16-3-15,-4-13 4 0,-8-15 10 16,-4-8 4 0,-7-2 6-16,-3 3 2 0,-8 5 0 15,-4 6 3-15,-4 4-4 16,-4 6-3-16,-1 17-31 16,-4 10-33-16,-2 20-119 15,0 10-101-15,3 9-93 16</inkml:trace>
  <inkml:trace contextRef="#ctx0" brushRef="#br0" timeOffset="22714.6">18372 1992 1407 0,'-13'0'647'0,"-10"7"-1"16,0 7-479-16,6 17 33 16,2 11 28-16,8 17-79 0,1 4-37 0,10 1-56 15,4-8-14-15,5-20-25 16,6-10-8 0,4-17-11-16,3-8-3 15,4-15 1-15,-3-6 0 16,3-20 1-16,-3-6 0 15,-8-10-3-15,-1-3 0 0,-16 7 5 16,-4 1-1 0,-14 7 2-16,-10-2-1 0,-5 13-5 15,-4 8-2-15,6 25-32 16,6 16-35-16,4 17-131 16,6 5-107-16</inkml:trace>
  <inkml:trace contextRef="#ctx0" brushRef="#br0" timeOffset="23131.84">18913 2018 1951 0,'-3'0'815'0,"2"1"-490"0,1 13-110 16,4 19-60-1,5 13-39-15,-2 18-32 16,1 6-23-16,-4-2-39 16,-4-6-12-16,-2-12-6 15,-6-4-3-15,-7-10-3 16,-7-3 3-16,-13-7-17 16,-1-8-2-16,-5-9-24 0,4-4-18 0,11-10-46 15,3-2-32 1,8-10-104-16,5-5-84 15,4-6-457-15</inkml:trace>
  <inkml:trace contextRef="#ctx0" brushRef="#br0" timeOffset="23281.02">18771 1915 1766 0,'13'-7'713'0,"20"-11"-409"15,8 1-155-15,5 6-17 16,2 6-37-16,-8 13-117 16,-6 3-90-16</inkml:trace>
  <inkml:trace contextRef="#ctx0" brushRef="#br0" timeOffset="23614.81">19212 1863 1751 0,'-5'8'705'0,"2"23"-341"16,1 9-172-16,-2 18 25 15,4 1-11-15,-4 3-62 0,2 2-33 16,9-10-53 0,2-3-15-16,9-18-25 15,10-7-9-15,-1-13-20 16,2-9-16-16,-6-10-45 16,-4-9-30-16,-7-11-73 0,-3 1-51 15,-4-5-138 1,-3 4-40-16</inkml:trace>
  <inkml:trace contextRef="#ctx0" brushRef="#br0" timeOffset="23752.25">19144 2086 1766 0,'-4'0'739'16,"-3"-2"-450"-16,8 2-40 15,17-2-102-15,4 1-61 0,17 1-105 16,1 0-50-16,-5 2-189 15,-1 3-119-15</inkml:trace>
  <inkml:trace contextRef="#ctx0" brushRef="#br0" timeOffset="42717.62">6128 3558 1544 0,'0'-3'593'0,"3"-2"-449"16,1 13 8-16,3 14 0 15,3 8-22-15,-2 20-17 16,0 8-6-16,3 1-50 16,3 2-21-16,9-17-18 15,6-11-7-15,-1-20-5 16,-1-9-1-16,0-12-1 15,-6-8-2-15,-2-17 0 16,-3-6-2-16,0-11 0 16,-10-2 3-16,-3 5 0 0,-5 5 1 15,-8 13 1-15,9 8 9 16,-1 15 4-16,4 6 1 16,3 22-1-16,2 6 0 0,4 27 16 15,1 11 5 1,0 5 3-16,0 0-9 15,-4-15-11-15,-4-8 0 0,-6-9 5 16,0-3 3-16,-6-4-7 16,-1-1-7-16,0-6-10 15,-5-4-3-15,-4-6-37 16,0-4-38-16,-6-11-99 16,-4-10-111-16</inkml:trace>
  <inkml:trace contextRef="#ctx0" brushRef="#br0" timeOffset="43250.08">6723 3611 1439 0,'-10'-9'608'0,"-5"-3"-348"0,-6 8-14 16,0 14-63-16,1 10-50 15,-2 19-63-15,6 11-12 0,7 16-16 16,5-1-4 0,10-9-8-16,6-11-6 15,5-23-9-15,6-7-4 16,0-15-6-16,-5-9-2 0,-2-17 5 16,-4-13-1-16,-5-18-1 15,1-2 7-15,-1 6 17 16,0 12 11-16,3 19 2 15,-1 13-9-15,4 17-18 16,1 12-9-16,-1 25 12 16,1 9 7-16,-3 9-2 15,0-2-2-15,-4-15-4 16,-3-1-4-16,-6-9 0 16,-6-2 0-16,-5 0-10 15,-2-4 1-15,-3-4-30 16,-3-4-27-16,-2-11-82 15,-3-11-78-15,3-16 360 16</inkml:trace>
  <inkml:trace contextRef="#ctx0" brushRef="#br0" timeOffset="43985.28">7586 3676 3148 0,'4'-9'58'0,"-3"-4"-52"0,6 1 3 0,6-6-8 16,4 7-5-1,4 11 0-15,-3 17 0 16,0 8 0-16,-4 15 5 15,-2 7 0-15,-1 1 2 0,-3-4-2 16,-5-8 0 0,-3-10 0-16,-2-8 0 15,1-4 1-15,2-11 6 16,0-1 4-16,-2-11 1 0,0-9 4 16,-1-20-3-16,6-12-8 15,9-7-1-15,5 4-4 16,14 15 0-16,1 9 1 15,3 15-3-15,-5 6-3 16,-12 14-7-16,-5 5 1 0,-8 14 6 16,-1 5 2-1,-1 9 10-15,-1 3 0 16,-3 0-2-16,0-1-1 0,0-7-11 16,0-7-23-16,1-6-74 15,0-6-87-15,1-7 272 16</inkml:trace>
  <inkml:trace contextRef="#ctx0" brushRef="#br0" timeOffset="44457.27">7486 3686 1355 0,'5'-7'587'0,"2"-7"-346"16,0 8-23-16,-1 8-4 0,2 9-33 15,0 9-3-15,2 26-24 16,-3 8-12-16,1 9-55 16,-1-3-38-16,-1-19-35 15,1-5-6-15,2-13-19 16,-2-4-18-16,-2-7-96 16,-1-3-74-16,-5-9-186 15</inkml:trace>
  <inkml:trace contextRef="#ctx0" brushRef="#br0" timeOffset="45073.33">8319 3664 1640 0,'-10'-1'663'0,"-17"3"-455"0,-2 9 8 0,-1 15-47 16,-2 13-48 0,12 15-31-16,7 6-19 15,13-2-31-15,8-10-8 16,6-16-13-16,0-11-6 15,7-10-10-15,0-7 3 16,6-8-2-16,-2-6-1 0,-3-12 5 16,-6-6-2-1,0-10 3-15,-3-8-1 16,-2-5 3-16,1 7 0 0,-8 15 0 16,-2 11-1-16,-2 16-6 15,2 3-4-15,0 16 4 16,-2 8 4-16,2 13 10 15,0 4 1-15,3 0-7 16,0-3-4-16,0-6-4 16,0-1-4-16,0-8-36 0,0-2-41 15,2-8-103 1,2-5-75-16,4-10-114 16,1-11-16-16</inkml:trace>
  <inkml:trace contextRef="#ctx0" brushRef="#br0" timeOffset="45299.21">8591 3695 1275 0,'2'-6'643'0,"-2"-9"-242"16,-3 14-112-16,3 8-29 15,-5 20-92-15,1 10-40 0,10 17-41 16,6 2-21 0,10-7-33-16,2-6-16 0,-3-18-24 15,-4-4-7 1,-11-9-3-16,-5-1-1 15,-11 0 11-15,-7 1 3 0,-12-2 4 16,-3-1-2-16,0-4-45 16,3-1-40-16,19 0-129 15,7-3-104-15</inkml:trace>
  <inkml:trace contextRef="#ctx0" brushRef="#br0" timeOffset="45491.11">8796 3750 1726 0,'1'1'710'16,"6"8"-392"-1,-2 11-122-15,1 14-53 16,0 7-26-16,0 6-48 16,0-3-24-16,0-11-60 0,2-1-37 15,-2-13-82-15,0-3-73 16,-5-11-148-16,-3-7-143 15</inkml:trace>
  <inkml:trace contextRef="#ctx0" brushRef="#br0" timeOffset="45640.78">8766 3600 1733 0,'0'-1'644'0,"1"1"-487"15,3 3-98-15,-4-3-32 16,14 6-13-16,38 11-25 15,-17-12-54-15,4-5-158 16,-2-8-107-16</inkml:trace>
  <inkml:trace contextRef="#ctx0" brushRef="#br0" timeOffset="45981.93">9084 3392 1189 0,'0'4'679'0,"-1"18"33"0,1 12-442 16,0 24-90-1,1 7-10-15,1 4-41 16,3 3-34-16,4-1-56 16,1-3-15-16,3-13-14 0,2-14-1 15,-3-21-8-15,-4-6-1 16,-3-13-2-16,-3-1 0 16,-2-14 2-16,0-8 0 15,2-21 2-15,0-7-2 16,7-7-10-16,4 4-4 15,3 18-6-15,5 8 2 16,-5 18 4-16,0 6 0 16,-2 15 6-16,-2 7 0 0,-3 17 10 15,2 5 5 1,-4 6 2-16,-3 2 0 0,3-8-9 16,-6-4-45-16,4-13-146 15,-1-6-126-15</inkml:trace>
  <inkml:trace contextRef="#ctx0" brushRef="#br0" timeOffset="46381.11">10009 3422 1437 0,'0'-12'595'0,"4"-3"-309"16,-1 16-94-16,1 41 34 16,2 15-24-16,-2 17-36 15,2 6-10-15,2 2-69 16,-2-4-28-16,6-6-39 16,-4-10-14-16,-3-24-37 15,2-8-35-15,-7-17-105 16,1-6-80-16,-4-11-129 15,-8-8 10-15</inkml:trace>
  <inkml:trace contextRef="#ctx0" brushRef="#br0" timeOffset="46507.28">9914 3699 1297 0,'2'-7'552'16,"4"-8"-305"0,3 5-25-16,11 5-46 0,1 4-30 15,9 1-46-15,9 1-27 16,6 0-45-16,3-1-41 15,3-4-120-15,-7-2-84 0</inkml:trace>
  <inkml:trace contextRef="#ctx0" brushRef="#br0" timeOffset="46920.7">10312 3576 1751 0,'-1'16'706'0,"0"14"-465"16,3 6-10-16,4-1-87 16,2-3-46-16,10-6-57 15,3-8-21-15,4-18-22 16,2-7-9-16,-6-17-19 0,-2-4-7 16,-8 0-6-1,-4 1 8-15,-9-1 16 16,-6 2 3-16,-8 0 8 15,-1 1-2-15,1 11 5 16,0 10 11-16,4 19 25 16,0 15 14-16,1 15 27 0,4 6 8 0,7 14 4 15,4-3-2 1,6 0-16-16,1-7-13 16,6-23-21-16,4-7-14 15,3-17-17-15,8-6-13 16,-3-7-59-16,-7-1-58 15,-2-3-190-15,-5-7 463 0</inkml:trace>
  <inkml:trace contextRef="#ctx0" brushRef="#br0" timeOffset="47300.75">10763 3619 1951 0,'-27'-8'771'15,"17"33"-523"1,-1 22-108-16,3 13-13 15,6 3-53-15,2 0-21 16,6-17-39-16,2-12-10 16,-1-15 1-16,1-7-2 15,-4-8-3-15,-3-2 1 16,0-7-1-16,-1-8 3 16,-5-16 2-16,1-12-1 0,0-17-2 15,1-3-5 1,6 4-8-16,7 6-4 0,7 22 1 15,5 6 2-15,2 11 6 16,1 5 3-16,-2 7-15 16,-6 4-31-16,-2 6-89 15,-1 3-110-15</inkml:trace>
  <inkml:trace contextRef="#ctx0" brushRef="#br0" timeOffset="47632.82">11293 3428 2822 0,'-23'-17'-58'16,"4"10"36"-16,-21 0 35 15,3 17 6-15,6 29 99 16,8 12 18-16,10 5-15 15,8 0-14-15,9-4-48 16,6-7-15-16,7-2-29 16,1 1-7-16,1-5-10 15,-3-6-6-15,-8-11 2 16,-6 0-6-16,-9-12 5 16,-5 3 1-16,-5-12-15 15,-1-3-17-15,1-13-37 16,4-7-26-16,10-11-89 15,5-5-58-15,13-7 515 16</inkml:trace>
  <inkml:trace contextRef="#ctx0" brushRef="#br0" timeOffset="47799.3">11414 3568 1750 0,'-1'20'781'0,"-2"10"-389"16,-1 9-211-16,-4 3-53 0,9 2-85 15,3 2-24-15,3-8-28 16,8-8-18-16,-2-14-62 16,0-7-40-16,-1-14-123 15,-4-8-65-15</inkml:trace>
  <inkml:trace contextRef="#ctx0" brushRef="#br0" timeOffset="47950.58">11430 3312 1726 0,'4'0'713'0,"0"2"-311"0,6 3-389 31,2 3-42-31,-1 6-143 16,3 5-79-16</inkml:trace>
  <inkml:trace contextRef="#ctx0" brushRef="#br0" timeOffset="48202.37">11784 3423 1881 0,'-20'0'719'16,"-21"13"-529"-16,3 15-15 0,6 17-9 15,8 6-41-15,15 0-57 16,7-4-24-16,19-3-28 15,6 2-9-15,6-2-5 16,-2-2 4-16,-12-1-7 16,-4-10-9-16,-14-6-30 15,-7-5-29-15,0-7-57 16,-12-7-38-16,-3-7-109 16,0-9-57-16</inkml:trace>
  <inkml:trace contextRef="#ctx0" brushRef="#br0" timeOffset="48632.89">12053 3561 1761 0,'-9'-7'615'15,"-10"-5"-493"-15,2 3-31 16,-5 9 67-16,1 8 4 0,-2 14-20 16,0 8-11-16,5 11-32 15,3 2-7 1,9 2-27-16,6 1-13 0,7-9-20 16,1-7-14-16,12-16-16 15,3-9-3-15,2-22-10 16,7-9-1-16,-10-14-7 15,1-5-1-15,-1 3 8 0,-4 4 1 16,-6 6 8 0,-1 8 5-16,-5 15-3 15,-2 8 1-15,-4 19 3 0,-4 4 2 16,4 11 8 0,3 5 0-16,2 2 0 0,7 3-4 15,-4-11-8-15,3-5-6 16,5-13-46-1,-1-8-39-15,-4-11-113 0,-4-9-74 16</inkml:trace>
  <inkml:trace contextRef="#ctx0" brushRef="#br0" timeOffset="51299.33">13094 3314 1958 0,'-1'11'722'0,"-1"28"-562"16,1 20-5-16,-1 22 4 15,0 3-34-15,2 2-53 16,0-5-27-16,4-4-36 15,0-3-5-15,2-11-12 16,-1-13-16-16,-1-12-51 16,0-6-38-16,-2-16-111 15,1-5-53-15,-3-20-71 16,-3-11-10-16,-4-17-146 16,-4-10 34-16,-5-21 308 0,0-8 122 15,0-6 364 1,3 0 79-16,12 12-115 0,4 2-44 15,13 3-64 1,11 6-33-16,10 17-43 16,4 12-19-16,4 23-22 0,-3 10-10 15,-7 21-26-15,-7 11-10 16,-12 9-10-16,-10 5 10 16,-10-3 36-16,-5-6 17 0,-7-6 22 15,-7-3 1-15,-3-7-27 16,-3-1-13-1,-4-8-27-15,3-7-7 0,1-11-12 16,2-9-23-16,12-4-72 16,6-3-75-16,13-2-190 15,8 5-267-15</inkml:trace>
  <inkml:trace contextRef="#ctx0" brushRef="#br0" timeOffset="51910.43">13592 3389 1742 0,'-4'-11'646'15,"-7"-11"-447"1,-3 8-65-16,-8 17 75 16,-2 6-21-16,-1 24-44 15,-1 11-21-15,4 13-50 0,5 4-10 16,10-12-24-1,6-10-12-15,14-12-14 0,5-8-4 16,8-11-18 0,6-8-20-16,1-12-47 15,3-10-34-15,-5-11-60 16,-7-8-9-16,-8-18 4 16,-5-5 22-16,-10-5 69 0,-6 1 28 15,-8 2 43-15,-2 6 15 16,5 8 10-16,3 10 3 15,6 29 15-15,3 13 5 16,5 30 49-16,3 12 27 0,4 16 41 16,-1 3 14-1,-4 9-28-15,-2-1-19 16,-5 2-40-16,1-1-20 0,-4-22-21 16,4-5-10-16,0-14-16 15,3-7-3-15,4-7-37 16,-4-4-40-16,-1-8-132 15,-5-3-135-15</inkml:trace>
  <inkml:trace contextRef="#ctx0" brushRef="#br0" timeOffset="52199.3">14350 3150 1468 0,'0'-6'649'0,"2"5"-257"15,2 22-206-15,-2 33 53 16,-2 14-32-16,2 26-46 0,-2-2-14 15,5-12-74 1,7-13-25-16,7-33-25 16,7-7-11-16,9-19-13 15,4-5-18-15,2-14-60 16,-4-5-48-16,-12-9-131 16,-8-3-89-16</inkml:trace>
  <inkml:trace contextRef="#ctx0" brushRef="#br0" timeOffset="52368.04">14239 3466 1765 0,'-2'4'694'0,"-2"4"-534"16,17-14-51-16,14-4-19 15,19-12-76-15,7-5-3 0,12-2-62 16,-1 1-77-16,-10 4 245 15</inkml:trace>
  <inkml:trace contextRef="#ctx0" brushRef="#br0" timeOffset="52715.21">14657 3023 1438 0,'4'14'631'0,"-1"34"-294"0,3 11-48 16,-7 18-6-1,1 5-68-15,-3-7-93 0,3-1-39 16,1-11-50 0,2-14-8-16,4-18-15 15,0-11-1-15,0-12-8 16,0-6-1-16,-1-11 3 0,1-10-1 16,2-18-2-16,3-3-4 15,4-9-22-15,3 1-12 16,4 11-28-16,9 6-7 0,4 20 15 15,-2 12 12 1,0 18 33-16,-11 7 24 16,-13 14 29-16,-1 3 10 15,-8 1 10-15,-1-2-8 16,4-8-24-16,-3-5-9 0,3-10-60 16,1-3-62-16,-2-8-227 15</inkml:trace>
  <inkml:trace contextRef="#ctx0" brushRef="#br0" timeOffset="53298.95">15529 3259 1212 0,'0'-21'630'16,"0"-18"-16"-16,16-5-495 16,9 0 17-16,14 7-40 15,9 10-33-15,5 20-30 16,-2 11-15-16,-11 21-14 16,-14 9 0-16,-16 11 0 0,-6 5 5 15,-6 1 21 1,-3-4 13-16,-3 1 25 0,-3-1 5 15,-4 3 0 1,-2-2-8-16,-3-11-17 16,-3-6-10-16,-2-17-19 15,-5-2-4-15,1-12-8 16,2-7 1-16,12-10-5 16,13-9-3-16,17-11-1 15,17-2 1-15,13 4 0 0,7 3 0 16,-3 20 0-16,-7 7-7 15,-11 13-14-15,-5 9-16 16,-9 2-46-16,-2 6-38 16,-2 1-151-16,-1-5-68 0</inkml:trace>
  <inkml:trace contextRef="#ctx0" brushRef="#br0" timeOffset="53632.04">16202 3161 1739 0,'-16'8'694'16,"-11"3"-414"-16,3 19-142 16,-4 8 35-16,14 8-20 15,-1 7-20-15,17 3-41 16,14 1-29-16,9-11-33 15,7-11-12-15,2-18-14 0,1-12 0 16,0-15-4 0,-3-10 0-16,-3-22 0 15,-7-8-3-15,-8-8 2 0,-6 1 1 16,-15 7-4-16,-6 4-1 16,-11 5-6-16,-5 3-3 15,-4 21-5-15,-1 12-5 16,-2 29-34-16,5 11-30 15,6 8-104-15,4 2-90 16</inkml:trace>
  <inkml:trace contextRef="#ctx0" brushRef="#br0" timeOffset="54166.03">16581 3206 1605 0,'1'-26'695'16,"-1"-10"-334"-16,12 4-224 15,1 7 5-15,9 12-69 16,4 1-32-16,1 16-21 16,1 8-13-16,-7 16-7 15,-6 7 0-15,-11 3 1 16,-7 0-3-16,-8 1 25 15,-5-2 14-15,-1 0 27 16,-1 3 14-16,-4-2-10 16,1 1-9-16,1-7-24 15,0-8-8-15,8-12-12 16,2-5-2-16,10-9 4 0,3-3-3 16,11-7 1-1,5-3-3-15,11-3-7 0,1 1 2 16,7 6-5-16,2-1 0 0,-5 11 0 15,-5 3-1 1,-11 5-12-16,-8 2-15 16,-6 6-79-16,1 1-62 15,-3 3-172-15</inkml:trace>
  <inkml:trace contextRef="#ctx0" brushRef="#br0" timeOffset="61033.3">17104 3040 1530 0,'-4'-7'578'0,"-6"-4"-416"0,1 4-19 16,0 6 17-16,-2 5-31 16,-2 7-26-16,-1 5-10 15,2 13-17-15,2 3 0 16,3 10-10-16,0-3-3 16,2-1-12-16,1-4-7 15,5-3-11-15,3 0-8 0,3-5-8 16,3-1-3-16,4-3-8 15,5-4-1-15,0-6-22 16,-2-4-34-16,-5-8-112 16,-1-3-105-16</inkml:trace>
  <inkml:trace contextRef="#ctx0" brushRef="#br0" timeOffset="62331.1">17222 3015 1333 0,'-1'-9'536'0,"-5"-10"-330"16,0 5-17-16,-3 7-13 15,-4 2-20-15,-1 6-35 16,-1 6-12-16,-5 7-26 16,2 7-2-16,2 12-4 0,0 4-4 15,4 8-5-15,0-4-6 16,6-2-16-16,4-3-8 15,3-8-11-15,5 1-3 16,3-6-3-16,2-1-1 16,2-3-5-16,1-1-1 0,0-4-6 15,1 1 1 1,1-2-3-16,-1-5 0 0,10-1 0 16,-3-7 0-16,8-8-1 15,6-5 0-15,-6-4 0 16,4 0-2-16,-9-4 0 15,-4 2-2-15,-5-2 1 16,-3 3 0-16,0 2-2 16,-1 1 4-16,-1-1 1 15,1 0-1-15,-5-5 3 16,1 2-1-16,-3-7-2 16,-2-4 2-16,-3-2-1 15,-3-1 0-15,-5 5 5 16,-2 5 1-16,-4 5 4 15,-2 4-2-15,-10 5-5 0,-3 2-4 16,-11 8-3 0,-5 2-1-16,1 10 0 0,0 0-3 15,11 8-34-15,5 5-30 16,12 10-147-16,6 0-135 16</inkml:trace>
  <inkml:trace contextRef="#ctx0" brushRef="#br0" timeOffset="63429.75">6387 4470 1932 0,'4'1'707'0,"4"15"-573"15,0 13 19-15,1 29-20 16,-1 8-15-16,3 10-33 15,-1-5-29-15,-1-7-39 16,1-3-8-16,0-7-9 16,0-6-18-16,-3-13-62 15,-4-8-50-15,-6-15-159 16,-6-2-66-16</inkml:trace>
  <inkml:trace contextRef="#ctx0" brushRef="#br0" timeOffset="63717.07">6327 4901 1278 0,'-4'-6'575'16,"2"-7"-211"-16,5 2-122 16,15 1-35-16,7 0-44 15,4-1-81-15,9-2-24 0,2-2-33 16,2 3-15 0,3 1-7-16,-5 5-2 15,-7 10-4-15,-10 6 7 0,-12 13 55 16,-4 7 27-16,-3 10 42 15,1 4 1-15,0 0-44 16,1-1-26-16,3-12-33 16,3-6-16-16,2-10-42 15,0-9-28-15,-5-9-88 16,-2-7-48-16,-7-8-140 16,-5-3-22-16</inkml:trace>
  <inkml:trace contextRef="#ctx0" brushRef="#br0" timeOffset="63840.32">6620 4638 1719 0,'4'2'750'0,"3"-1"-389"16,8 3-254-16,6 0-66 0,1 3-249 15</inkml:trace>
  <inkml:trace contextRef="#ctx0" brushRef="#br0" timeOffset="64399.41">7130 4856 1472 0,'-10'-55'637'0,"-13"38"-355"15,-1 8-17-15,-7 10-54 16,-1 6-46-16,4 14-40 15,-1 4-20-15,10 14-33 16,1 4-10-16,14-2-21 16,4-2-10-16,11-13-15 15,10-5-8-15,3-15-8 16,4-8-2-16,4-17-8 16,-4-11-3-16,-4-15-6 15,-2-2-4-15,-12-7 0 0,-6-2-2 16,-3-6 12-16,-2-4 2 15,-1 2 8-15,3 4 3 16,0 21 0-16,3 12 3 16,0 20 0-16,-2 9 5 0,2 26 19 15,1 16 11 1,-1 22 20-16,0 4 0 16,0 0-11-16,-2-6-9 0,2-8-18 15,1 1-6-15,3-9-6 16,1-2-16-16,0-12-60 15,-1-10-49-15,0-14-149 16,3-9-92-16,4-10 51 16</inkml:trace>
  <inkml:trace contextRef="#ctx0" brushRef="#br0" timeOffset="64750.63">7437 4727 1583 0,'-14'0'758'0,"-11"-3"-167"16,1 11-450 0,0 7-18-16,3 11-42 15,2 4-29-15,4 3-27 16,6 2-8-16,9-4-10 16,3 0-2-16,11-7-2 0,2-6-2 15,4-12-3-15,3-7-5 16,2-18-11-16,-3-3-2 15,-1-11-3-15,-1 0-1 16,-6-1 12-16,0 4 1 0,-6 11 6 16,-5 4 6-1,-1 15 1-15,-1 8 1 16,1 13 8-16,3 7 0 0,0 8 1 16,0 2 2-16,3-1-27 15,-1-4-40-15,1-1-117 16,-1-2-113-16</inkml:trace>
  <inkml:trace contextRef="#ctx0" brushRef="#br0" timeOffset="65199.98">7627 4462 1511 0,'0'4'612'16,"1"11"-353"-16,2 17-44 0,-1 23-6 15,3 12-14-15,-1 5-51 16,-2-7-31-16,7-11-64 16,-1-9-20-16,-2-11-18 15,3-5-6-15,-4-15-4 16,-1-5 2-16,-2-9-1 0,1 0-2 15,0-9 1 1,6-6 0-16,11-18 3 16,8-10-5-16,10-5-18 15,-3 1-22-15,-4 12-52 16,-7 12-38-16,-10 12-129 16,-3 9-64-16</inkml:trace>
  <inkml:trace contextRef="#ctx0" brushRef="#br0" timeOffset="65383.14">7808 4757 1707 0,'5'1'671'0,"5"5"-446"16,2 13-17-16,8 14-37 16,-4 8-21-1,2 9-56-15,-3-3-33 0,-2-6-43 16,2-8-15-16,-3-11-59 15,0-5-47-15,-2-11-222 16</inkml:trace>
  <inkml:trace contextRef="#ctx0" brushRef="#br0" timeOffset="65963.22">8915 4378 1829 0,'-7'9'674'16,"-7"21"-530"-16,3 17 10 0,5 26 10 15,6 7-13-15,11-1-35 16,4-6-18-16,15-22-53 16,3-7-12-16,9-15-17 15,7-8-6-15,-7-15-5 16,-3-10-4-16,-8-17-1 16,-5-9-2-16,-11-10-1 15,-6-3 0-15,-15-3 3 16,-8 5 0-16,-13 7-1 15,-4 13 2-15,-2 20 1 16,0 10 2-16,0 23 0 0,3 6-1 16,7 9-1-16,4 0 0 15,13-3-3-15,6-3-14 16,12-8-79-16,9-6-61 16,8-15-190-16,3-7 522 15</inkml:trace>
  <inkml:trace contextRef="#ctx0" brushRef="#br0" timeOffset="66330.38">9398 4697 1842 0,'-33'-20'701'15,"6"47"-541"-15,10 18-1 16,6 1 36-16,12 4-59 16,11-3-30-16,9-10-50 15,7 0-23-15,7-18-23 16,-1-6-5-16,1-19-4 16,0-11-1-16,-15-14-1 15,-1-7 0-15,-10-9 1 16,-8 1 1-16,-5-1 1 15,-9 4-1-15,-12 9-1 16,-4 3 0-16,-3 13-3 16,-1 9 1-16,3 16-10 15,0 10-13-15,6 9-37 16,4 2-29-16,10-1-122 16,8-1-88-16</inkml:trace>
  <inkml:trace contextRef="#ctx0" brushRef="#br0" timeOffset="66584.39">9667 4346 1800 0,'0'12'797'0,"-1"9"-261"16,2 35-423-16,2 17 8 15,1 13-18-15,4 2-23 0,2-11-41 16,-1-11-19 0,5-9-11-16,-3-7 0 0,1-12-5 15,-2-11-9-15,0-13-35 16,-3-8-37 0,-5-12-119-16,-2-1-125 0</inkml:trace>
  <inkml:trace contextRef="#ctx0" brushRef="#br0" timeOffset="67149.08">9923 4640 1300 0,'-7'9'617'0,"-7"14"-112"16,2 3-312-16,12 2-24 16,4 0-10-16,18-5-69 15,7-4-27-15,8-11-38 16,7-8-12-16,-1-12-12 0,-2-3 0 0,-11-8-10 31,-6 1-4-31,-20-5 2 16,-7 1 1-16,-15-4 7 0,-11-1 2 15,-7 1 1-15,-1 1 0 16,-2 12 12-16,8 14 8 16,6 22 13-16,4 16 8 0,11 19 6 15,4 3 3-15,11 5 0 16,5-4-3 0,11-4-12-16,5-3-9 15,3-15-12-15,4-6-7 0,0-15-11 16,3-13-13-16,2-10-57 15,-7-9-38-15,-1-13-118 16,-5-6-82-16,-5-11-134 16</inkml:trace>
  <inkml:trace contextRef="#ctx0" brushRef="#br0" timeOffset="67502.52">10255 4299 1360 0,'-1'11'651'0,"1"24"-184"15,0 12-149-15,2 22-55 0,-1 7-54 16,2 4-106 0,1-6-36-16,3-15-44 15,0-11-12-15,1-14-5 16,-2-5-3-16,-4-12-1 0,0-6-1 16,0-11-1-16,-1-3 0 15,4-14-1-15,4-9 1 16,0-10-9-16,5-5-10 15,6-1-9-15,-1 4-7 16,5 10 9-16,-1 8 8 16,-4 18 8-16,1 8 5 15,-10 15 4-15,1 6 3 16,-5 4 13-16,-2 2 3 0,4 0 2 16,-3-3-3-16,4-4-10 15,-3-4-7-15,3-8-37 16,-2-2-39-16,-6-10-90 15,4-2-89-15</inkml:trace>
  <inkml:trace contextRef="#ctx0" brushRef="#br0" timeOffset="72268.95">11496 4615 1786 0,'-13'-12'675'0,"-18"-3"-480"16,0 7-42-16,-2 20 10 15,2 11-31-15,7 15-40 0,6 4-12 16,10 4-24-16,9-1-8 15,19-7-15-15,1-4-9 16,12-13-11-16,2-6-6 16,-5-15-14-16,2-8-10 0,-2-16-44 15,-6-7-25-15,-6-8-33 16,-3-5-6-16,-7-4 22 16,-3-2 23-1,-5-10 44-15,-4-3 16 16,-5 0 21-16,1 5 6 0,1 14 4 15,1 12 10-15,4 20 20 16,2 9 1-16,0 22 25 16,1 12 19-16,-1 24 22 15,-2 9 10-15,0 13-11 16,2-2-19-16,2-9-37 16,3-5-12-16,2-15-21 15,1-2-7-15,1-10-34 16,-1-7-26-16,-1-9-95 15,-3-9-65-15,0-7-147 0,2-10-54 16</inkml:trace>
  <inkml:trace contextRef="#ctx0" brushRef="#br0" timeOffset="72426.48">11749 4645 1770 0,'0'18'710'15,"-2"22"-479"-15,4 3-42 16,-2-1-90-16,2-1-43 16,6-10-70-16,-2-5-59 15,4-10-149-15,-1-8-75 16</inkml:trace>
  <inkml:trace contextRef="#ctx0" brushRef="#br0" timeOffset="72681.03">11743 4398 1758 0,'2'-2'680'0,"11"-1"-465"0,3 3-130 16,15 4-100 0,-2 1-119-16</inkml:trace>
  <inkml:trace contextRef="#ctx0" brushRef="#br0" timeOffset="73077.48">12278 4407 2573 0,'0'43'-141'0,"0"-23"-142"0</inkml:trace>
  <inkml:trace contextRef="#ctx0" brushRef="#br0" timeOffset="73270.88">12133 4558 1650 0,'-2'0'686'0,"7"5"-438"16,2 10-27-16,12 19-37 16,0 5-43-16,-1 7-28 0,1-2-20 15,-3-8-47-15,1-7-17 16,-3-7-21-16,-2-5-11 15,-4-7-57-15,1-2-40 0,-7-6-178 16,-2-2-69 0</inkml:trace>
  <inkml:trace contextRef="#ctx0" brushRef="#br0" timeOffset="73850.35">11993 4222 1540 0,'3'-4'642'0,"3"6"-365"16,1 14-71-16,-3 30 7 0,0 12-32 15,-3 9-30-15,1 7-6 16,3-1-56-1,-2-5-24-15,0-12-30 16,1-7-14-16,1-12-12 0,-1-4-3 16,0-8-24-16,0-4-22 0,-1-10-68 15,2-4-46-15,2-11-88 16,1-4-61 0,0-13-437-16</inkml:trace>
  <inkml:trace contextRef="#ctx0" brushRef="#br0" timeOffset="74133.82">12178 4578 1653 0,'-70'7'662'0,"63"-21"-452"0,9-4-2 0,21-5-50 32,7-5-45-32,9-4-48 0,2 0-17 15,-10 4-23-15,-5 5-9 16,-10 9-31-16,-5 6-23 15,-8 8-127-15,-3 6-104 16</inkml:trace>
  <inkml:trace contextRef="#ctx0" brushRef="#br0" timeOffset="74698.73">12406 4779 3210 0,'2'15'21'0,"10"2"29"16,0-4-26-16,18 10-11 16,7-10-5-16,8-17-3 15,-2-12-5-15,-8-16-5 16,-7-5-2-16,-13-11-3 16,-10-2 6-16,-10-4 7 15,-6-1 1-15,-15 5 4 16,-10 8 0-16,0 16-5 15,0 9-1-15,3 26-2 0,14 14-4 16,3 28-29-16,7 8-23 16,12 10-88-16,3-5-72 15,3-14-144-15</inkml:trace>
  <inkml:trace contextRef="#ctx0" brushRef="#br0" timeOffset="75280.42">12818 4445 1764 0,'-6'-3'740'15,"-8"-3"-537"-15,10 26-19 16,2 13-5-16,2 21-103 16,4 6-9-16,1-2-14 15,4-4-14-15,4-12-20 16,-4-6-9-16,1-14-8 16,2-5-2-16,-12-13 1 0,4-8-1 15,-2-15 0-15,0-7 0 16,2-13 1-16,-4-8-1 15,5-11 2-15,-4-3-2 16,10 2 0-16,8 11-4 16,-1 21-3-16,2 14-2 15,-2 26-1-15,-7 10 3 16,-1 20 4-16,-7 5 1 0,-3 4 3 16,2-3 3-16,-1-8-3 15,5-4 1-15,-1-13 0 16,-1-5-2-16,-1-12 1 15,1-7-1-15,1-13 1 16,2-9-1-16,2-15 1 16,3-10 0-16,4-9 0 15,0-3-1-15,6 9 0 16,0 12-1-16,-2 20-1 16,1 15 1-16,-9 21 1 15,-2 14 4-15,-6 15 6 16,0 4 5-16,-2-1 2 15,0-4-5-15,3-9-9 0,1-3-20 16,1-6-80 0,-2-4-83-16,0-7-201 15</inkml:trace>
  <inkml:trace contextRef="#ctx0" brushRef="#br0" timeOffset="75698.92">13338 4434 1511 0,'3'-2'645'0,"8"8"-369"16,2 17-3-16,-3 32-39 15,-2 19-45-15,-4 13-50 16,-4 0-32-16,0-6-58 15,1-4-18-15,0-5-34 16,3-7-18-16,1-14-55 16,1-9-44-16,1-21-148 15,-2-9-76-15</inkml:trace>
  <inkml:trace contextRef="#ctx0" brushRef="#br0" timeOffset="75898.5">13317 4644 1062 0,'10'-27'493'15,"15"-33"-133"-15,9 10-193 0,6 16-3 16,-5 12-6 0,-3 23-49-16,-5 12-17 0,-7 15-53 15,-5 8-19 1,-13 8-9-16,-5 2 9 16,-11 2 21-16,-5-4 12 0,-5-7 10 15,-2-2-6-15,-7-13-20 16,-3-3-11-16,-2-15-32 15,1-8-29-15,15-11-119 16,10-2-110-16</inkml:trace>
  <inkml:trace contextRef="#ctx0" brushRef="#br0" timeOffset="76316.14">13660 4528 1806 0,'-27'30'695'0,"17"-6"-513"15,5 2-14-15,13 0-12 16,8-4-52-16,16-10-55 15,7-2-19-15,5-16-27 16,-5-8-7-16,-9-14-25 0,-5-7-11 0,-15-3-14 16,-5 1 4-1,-12 5 21-15,-7 3 14 16,-14 8 12-16,-1 8 4 16,-7 13 19-16,2 9 11 15,9 23 21-15,-1 7 13 16,15 18 10-16,9 2-1 15,9-4-7-15,10-4-11 0,11-13-29 16,4-5-7-16,4-14-19 16,0-8-8-16,-9-15-40 15,-4-9-45-15,-1-9-137 16,-2-3-106-16</inkml:trace>
  <inkml:trace contextRef="#ctx0" brushRef="#br0" timeOffset="76648.63">13979 4433 1926 0,'-3'23'807'15,"1"14"-495"-15,0 18-136 16,0 3-43-16,2-6-80 16,1-5-16-16,1-15-30 15,2-6-4-15,-2-14-6 0,2-5-3 0,-3-10-2 16,-2-5-1-1,4-14 5-15,-3-7 2 16,4-20-5-16,3-7-7 16,7-5-12-16,4 2-6 15,14 20-6-15,-1 10 5 16,0 23 10-16,-4 8 10 0,-11 18 10 16,-1 8 6-16,-8 13 10 15,-2 3 2-15,-1-1 6 16,-4 0-5-16,2-5-9 15,1-2-17-15,-2-6-99 16,1-2-108-16</inkml:trace>
  <inkml:trace contextRef="#ctx0" brushRef="#br0" timeOffset="77049.89">14466 4356 1658 0,'-18'-15'734'16,"-14"-12"-401"-16,0 27-110 15,1 14-8-15,5 21-77 16,11 10-27-16,13 8-42 0,6 2-17 16,13 0-28-16,-1-10-9 15,-3-10-16-15,-4-5-8 16,-11-8-9-16,-6 0-4 15,-11-5-3-15,-6-3 0 16,-1-6-10-16,3-3-12 16,7-9-66-16,8-4-40 0,11-8-202 15</inkml:trace>
  <inkml:trace contextRef="#ctx0" brushRef="#br0" timeOffset="77432">14729 4443 2514 0,'-9'-10'54'0,"0"3"-21"16,-11-4 95 0,-1 4-81-16,-4 10 67 0,-2 3 9 15,-1 18 3-15,2 11-14 16,2 14-35-1,3 9-9-15,15-8-17 0,9-8-11 16,18-13-21-16,6-7-7 16,9-15-12-16,-3-7-4 15,0-15-11-15,-3-11-6 16,-5-12 3-16,2-4 2 16,-11-8 11-16,-2 6 3 15,-7 11 2-15,-7 7 3 0,0 20 8 16,-5 9-1-16,0 21 4 15,3 10-1-15,-1 11-7 16,3 3 2-16,4-5-8 16,0-4-14-16,3-7-61 15,-3-3-64-15,-1-5-227 16</inkml:trace>
  <inkml:trace contextRef="#ctx0" brushRef="#br0" timeOffset="77785.56">15054 4663 3229 0,'-5'5'7'0,"5"-1"-20"16,-1-2 4-16,0 5-1 15,-5-1 8-15,-5 0 2 16,-12 1-15-16,0-3-5 15,2-3-44-15,4-3-27 16,14-6-80-16,5-7-70 16,12-8-84-16,6-4-360 0</inkml:trace>
  <inkml:trace contextRef="#ctx0" brushRef="#br0" timeOffset="77940.64">15198 4388 1311 0,'9'10'677'16,"3"1"-225"-16,-6 21-171 15,-4 6-34-15,-5 10-117 16,0 6-42-16,-1-9-54 16,5-4-23-16,7-13-57 0,2-9-33 15,1-10-106 1,-3-7-64-16,-3-10-56 16</inkml:trace>
  <inkml:trace contextRef="#ctx0" brushRef="#br0" timeOffset="78089.09">15256 4155 1646 0,'7'-6'728'16,"10"-5"-340"-16,0-1-233 0,10 7-105 16,-3 4-90-1,-4 2-38-15</inkml:trace>
  <inkml:trace contextRef="#ctx0" brushRef="#br0" timeOffset="78566.89">15033 4350 1922 0,'-14'-4'745'15,"-21"-6"-532"-15,-7 10-34 16,2 13-54-16,1 7-21 16,13 12-41-16,10 10-16 15,17 4-22-15,12 0-17 0,15-5-87 16,6-7-84-16</inkml:trace>
  <inkml:trace contextRef="#ctx0" brushRef="#br0" timeOffset="79549.57">15456 4127 1675 0,'4'1'677'15,"5"18"-439"-15,0 15-8 16,-4 28-45-16,0 9-29 0,-4-2-43 15,3-2-27 1,0-10-45-16,2-7-13 16,-3-8-18-16,0-5-1 15,-2-12-3-15,-1-7 0 16,0-11 1-16,0-7-2 0,6-13 1 16,3-7 1-16,11-24-1 15,5-8-5-15,14-4-16 16,2-2-10-16,-1 16-28 15,-2 10-16-15,-17 11-60 16,-7 9-18-16,-7 9-83 16,-5 3-34-16,-5 7-35 15,-1 4 8-15</inkml:trace>
  <inkml:trace contextRef="#ctx0" brushRef="#br0" timeOffset="79708.11">15639 4409 1491 0,'0'6'667'0,"3"8"-324"16,4 9-27-16,8 14-74 16,1 4-54-16,2 0-81 0,-1-2-41 15,3-9-55-15,-2-7-11 16,1-8-42-16,-5-7-39 16,-6-5-123-16,-2-1-94 15</inkml:trace>
  <inkml:trace contextRef="#ctx0" brushRef="#br0" timeOffset="80131.13">16135 4328 1777 0,'-18'-8'741'15,"-15"-3"-278"1,-3 3-451-16,5 16 49 15,2 8 16-15,-2 14 10 16,8 5 6-16,7 9-33 0,4 1-9 16,12-2-16-1,4-7-9-15,11-10-16 16,5-7-3-16,4-17-8 16,3-4-5-16,6-16-11 15,0-9-8-15,-1-7-8 0,1-2-1 16,-15 0 11-1,-4-1 9-15,-10 9 12 0,-4 6 8 16,0 8 11-16,0 7 7 16,-1 8 6-16,-4 8-2 0,0 14-5 15,0 6-6-15,0 14-6 16,1 1 0-16,1 1-8 16,0 0-3-1,6-9-23-15,3-4-23 0,3-12-81 16,1-8-65-16,-1-12-168 15,1-10 549-15</inkml:trace>
  <inkml:trace contextRef="#ctx0" brushRef="#br0" timeOffset="80485.03">16260 4313 1728 0,'0'10'724'0,"-1"18"-417"16,-4 3-54-16,0 15-91 15,0 3-48-15,2-1-69 0,0 0-26 16,3-13-18 0,0-8-5-16,2-13-6 15,-1-5-1-15,0-15 2 0,-1-9 4 16,1-19 5-16,1-9 0 16,3-10 0-16,3-1 3 15,2 6-7-15,4 4-5 16,5 14-10-16,1 6-4 0,5 17 3 15,-1 9 1 1,-8 13 11-16,-3 8 4 16,-7 9 5-16,-2-1 7 15,-2 5 4-15,1 1-2 16,-2-2-1-16,0 2-1 0,3-5-12 16,-2-4-23-16,2-8-79 15,0-3-51-15,4-8-123 16,1 0-52-16</inkml:trace>
  <inkml:trace contextRef="#ctx0" brushRef="#br0" timeOffset="81859.2">17113 3974 1614 0,'1'-4'650'0,"3"0"-425"15,-4 10-10-15,0 28-18 16,-3 14-30-16,-1 30-25 16,3 7-14-16,1-1-56 0,-1-7-17 15,1-17-31 1,-2-4-10-16,2-10-15 16,0-3-19-16,2-9-51 0,-1-7-45 15,2-9-117-15,4-5-74 16,4-13-401-16</inkml:trace>
  <inkml:trace contextRef="#ctx0" brushRef="#br0" timeOffset="82250.66">17419 4190 2002 0,'-16'13'750'0,"-25"20"-573"15,4 8-2-15,5 5-59 16,4 0-26-16,20-4-41 16,7 1-21-16,19-7-19 15,11-1-4-15,7-12-4 16,0-9-4-16,-7-15-10 16,-3-9-2-16,-5-16 0 15,-3-5 3-15,-5-7 7 16,-1-6 2-16,-3-3 3 15,1 0 0-15,-3-3 2 16,-3 9-1-16,-1 18 1 0,-3 13-1 16,0 29-2-16,-1 14 1 15,0 17 10-15,0 4 6 16,-1 0 4-16,2-1-3 16,0-3-7-16,2-3-5 15,1-7-13-15,1-7-14 16,-1-9-74-16,-1-7-78 15,0-8 133-15</inkml:trace>
  <inkml:trace contextRef="#ctx0" brushRef="#br0" timeOffset="82716.98">17903 4314 1443 0,'-18'-15'668'0,"-21"-10"-63"16,11 16-547-16,3 9 41 15,2 20 28-15,6 12-14 16,2 6-34-16,5 12-22 16,9 3-17-16,4-2-4 15,10-3-18-15,3-13-7 0,4-15-13 16,1-9-7-16,4-20-15 15,-2-11-8-15,-5-17-1 16,-1-7 7-16,-8-3 12 16,0 2 9-16,-1 11 10 15,-1 7 7-15,-2 18 15 16,0 10 5-16,-1 21 2 16,-2 12 4-16,2 19-3 15,0 8-2-15,-3 6-10 16,-1-2-6-16,-5-7-8 15,-6-5 0-15,-4-7 5 16,-1-3-2-16,-8-9 1 16,-2-5 1-16,-2-11-7 15,0-6 2-15,-2-14-14 0,5-6-15 16,-1-13-52 0,5-2-47-16,9-5-159 0,4 0-101 15</inkml:trace>
  <inkml:trace contextRef="#ctx0" brushRef="#br0" timeOffset="82925.64">18182 4286 1957 0,'1'15'832'15,"2"10"-437"-15,-3 12-256 16,0 6-31-16,-1 2-71 15,1-1-20-15,5 0-52 16,-2-8-33-16,1-13-60 16,0-7-35-16,-4-19-67 15,-1-8-40-15,-2-13 234 16</inkml:trace>
  <inkml:trace contextRef="#ctx0" brushRef="#br0" timeOffset="83100.32">18167 4089 2107 0,'14'-55'828'0,"11"45"-597"16,5 3-110-16,2 1-36 16,-5 2-88-16,-5 2-35 15,-9 3-194-15,-8 2 401 16</inkml:trace>
  <inkml:trace contextRef="#ctx0" brushRef="#br0" timeOffset="84900.29">6704 5944 1364 0,'-6'-8'633'15,"-7"-6"-334"-15,-11 8-15 16,-8 4-10-16,-12 9-91 0,1 9-27 16,0 15-36-16,8 9-16 15,11 16-18-15,6 8-16 16,15-5-26-16,6-8-8 15,15-17-17-15,4-16-10 16,15-8-5-16,7-6-2 16,3-13-10-16,0-7-13 15,-9-19-31-15,-13-12-8 16,-12-9-6-16,-5-3 4 0,-8 4 11 16,-3 7 0-16,-9-4 6 15,-4-4 5-15,-4-13 15 16,2-2 7-16,9 12 8 15,6 9 3-15,6 24 6 16,8 13-3-16,-2 21 12 16,1 13 21-16,0 31 39 15,0 15 19-15,-2 13 6 16,-2 3-13-16,2-7-30 16,-5-5-18-16,6 0-17 0,1-5-3 15,0-19-26-15,1-11-19 16,-2-18-69-1,-4-5-55-15,-1-9-108 0,-1-3-71 16,3-5 209 0</inkml:trace>
  <inkml:trace contextRef="#ctx0" brushRef="#br0" timeOffset="85349.21">7006 5891 1472 0,'-9'3'684'0,"-12"2"-203"16,0 1-256-16,3 5-71 15,2 0-23-15,3 6-57 16,2 6-15-16,1 12-25 16,2 11-5-16,2 11-5 15,5 2-1-15,2-13-7 16,4-8-2-16,7-20-8 15,3-5-5-15,4-13-1 16,7-4-3-16,1-13-7 16,2-8 0-16,-7-14-2 15,-10-9 1-15,-4-5 5 0,-6 1 6 16,-1 9 1 0,-4 8 4-16,2 16 17 15,-4 6 6-15,4 14 10 0,4 7-1 16,2 19-2-16,4 15-2 15,7 26 2-15,-1 6 2 0,-2-1-10 16,0-8-3 0,-10-15-3-16,-1-4 2 0,-6-2 0 15,-5 0-1 1,-5-3-9-16,-3-5-11 16,-8-9-35-16,0-11-33 15,-6-14-96-15,-4-5-96 0</inkml:trace>
  <inkml:trace contextRef="#ctx0" brushRef="#br0" timeOffset="85831.38">8038 5698 1301 0,'-3'-17'711'16,"-2"-16"-26"-16,5 27-519 16,3 19-2-16,3 42-46 15,3 14-19-15,2 17-10 16,1 3-10-16,3-5-30 15,-2-3-14-15,9-10-24 16,-7-9-14-16,3-22-48 16,-3-11-39-16,-7-11-88 0,2-5-68 15,3-12-128 1,1-4 201-16</inkml:trace>
  <inkml:trace contextRef="#ctx0" brushRef="#br0" timeOffset="86165.6">8457 5937 1971 0,'-15'-2'804'0,"-11"0"-507"16,-3 11-150-16,-2 5-10 16,3 16-64-16,1 9-18 15,17 9-21-15,7 3-11 0,12-5-10 16,3-9-3-16,8-15-7 15,3-8-2-15,3-14-3 16,2-10-9-16,-4-7-14 16,2-8-7-16,-7-18-9 15,-3 0 2-15,-4-4 16 16,-3 7 9-16,-3 17 14 16,2 12 11-16,-8 14 7 0,0 8 8 15,2 17 8 1,2 10-4-16,7 10-8 15,-3 0-8-15,0-7-17 16,7-8-21-16,0-13-55 16,1-6-54-16,4-6-179 15,-11-8-71-15</inkml:trace>
  <inkml:trace contextRef="#ctx0" brushRef="#br0" timeOffset="86524.75">8770 5922 3472 0,'-1'107'0'0,"1"-47"0"0,0-22-37 16,8 47-116 0,5-50-133-16</inkml:trace>
  <inkml:trace contextRef="#ctx0" brushRef="#br0" timeOffset="87759.26">8685 5499 1294 0,'0'-18'514'0,"0"-8"-312"16,0 6 7-16,1 29 10 15,2 18-18-15,-1 25-30 16,4 22 4-16,1 25-9 15,0 4-16-15,5-2-45 16,-1-6-23-16,3-20-42 16,-2-2-15-16,0-15-12 15,-2-9-7-15,-1-18-3 16,-3-9-3-16,-2-4 1 16,-4-5-1-16,-1-3-13 15,-2-3-9-15,3-5-39 16,0-2-25-16,0-7-59 0,1-3-27 15,1-7-66-15,0-3-22 16,-2-1 22-16,2-1 32 16,-2 0 103-16,-3-3 52 15,0-6 78-15,-2-9 28 16,1-6 42-16,3 0 20 16,5 2 13-16,6 4 1 0,9 5-4 15,4 2-5-15,11 15-16 16,4 6-10-1,5 20-22-15,2 11-9 0,-9 9-22 16,-8 3-12-16,-10 4-9 16,-10 2 1-16,-2 7 11 15,-7 2 9-15,-4 1 8 16,-3-5-3-16,-9-9-11 16,-2-4-9-16,-7-9-16 15,3-1-2-15,-9-10-19 16,7-3-18-16,1-7-65 15,-1-4-44-15,16-6-185 16,5-2-78-16</inkml:trace>
  <inkml:trace contextRef="#ctx0" brushRef="#br0" timeOffset="88190.42">9353 5855 2153 0,'-19'-7'117'15,"-4"10"119"-15,6 4 0 16,-18 11-18-16,7 11-51 0,9 11-50 16,5 4-23-16,10 6-34 15,6 2-13-15,13-6-24 16,5-7-7-16,5-14-13 15,2-9-3-15,5-14-6 16,-4-10-5-16,-1-17-3 16,-4-7-2-16,-10-15 5 15,1-1 2-15,-6 7 5 16,-3 3 3-16,-3 17 2 16,1 10 6-16,-1 13 9 0,0 8 1 15,4 18 7 1,-1 7-1-16,1 9-5 15,2 4-3-15,0-6-15 16,2-4-17-16,1-9-55 0,0-7-51 16,-3-7-198-1,-4-1-65-15</inkml:trace>
  <inkml:trace contextRef="#ctx0" brushRef="#br0" timeOffset="88749.37">10492 5658 1257 0,'-11'-11'660'15,"-18"-5"-32"-15,2 12-362 16,10 34-59-16,-1 20-23 0,11 29-47 15,7 5-8-15,7 9-21 16,4-2-15-16,0-7-41 16,0-1-19-16,-3-17-20 15,-1-9-5-15,-5-9-5 16,-1 0 0-16,-1-5-10 16,-2-2-11-16,-1-14-34 15,-4-8-24-15,0-16-60 16,-2-9-42-16,3-18-153 15,-1-11-78-15</inkml:trace>
  <inkml:trace contextRef="#ctx0" brushRef="#br0" timeOffset="88930.34">10224 6140 1353 0,'-4'-9'589'0,"-5"-13"-280"0,12 2-56 15,14-4-43-15,10 0-39 16,18 0-63-16,5 1-26 15,8 3-46-15,1 4-8 16,-4 6-35-16,-6 4-34 16,-16 7-110-16,-7 4-84 15,-12 5-101-15,-3-1-559 16</inkml:trace>
  <inkml:trace contextRef="#ctx0" brushRef="#br0" timeOffset="89148.43">10801 5735 1520 0,'-2'16'706'0,"-3"19"-184"16,-1 14-319-16,3 6-53 16,1-3-22-16,3-2-62 15,6-4-21-15,3-5-41 16,2-1-15-16,1-14-47 15,-3-6-37-15,-3-16-93 16,-3-8-59-16,-5-15 456 16</inkml:trace>
  <inkml:trace contextRef="#ctx0" brushRef="#br0" timeOffset="89284.62">10780 5556 2059 0,'0'0'725'16,"2"2"-656"-16,6 3-23 0,6 6-125 16,4 1-104-16</inkml:trace>
  <inkml:trace contextRef="#ctx0" brushRef="#br0" timeOffset="89559.43">11207 5628 1761 0,'-15'-1'741'15,"-14"-2"-345"-15,5 16-273 16,1 14 28-16,6 27-29 16,6 7-31-16,12 5-36 15,7-4-22-15,2-16-23 0,0-4-3 0,-7-6-7 16,-3-3-6-1,-5-2-3-15,-6-2-6 16,-5-10-15-16,-4-6-11 16,-1-12-45-16,-2-8-32 15,4-14-130-15,-4-5-92 16</inkml:trace>
  <inkml:trace contextRef="#ctx0" brushRef="#br0" timeOffset="90058.89">11347 5574 1497 0,'0'23'734'15,"0"22"-201"-15,2 30-362 16,4 7 6-16,-4-3-80 16,4-11-31-16,3-20-36 15,-1-10-17-15,3-6-10 16,-6-7-1-16,-3-14-1 16,-2-7 0-16,2-13 0 15,-1-9 0-15,5-12 2 0,4-6 0 16,10-6-1-1,3-3 0-15,11 0-11 0,1-1-10 16,-5 2-41 0,-4 11-48-16,-10 13-93 0,-7 12-52 15,-9 17-93-15,-3 10 64 0</inkml:trace>
  <inkml:trace contextRef="#ctx0" brushRef="#br0" timeOffset="90219.08">11478 5902 1583 0,'6'6'664'16,"3"11"-369"-16,9 2-30 0,0 9-59 15,0 0-51-15,1 4-79 16,-7-1-31-16,0-3-70 16,0-6-39-16,1-12-135 15,3-5-100-15</inkml:trace>
  <inkml:trace contextRef="#ctx0" brushRef="#br0" timeOffset="90615.9">11951 5751 1820 0,'-18'-15'717'16,"-13"-11"-378"-16,-1 21-280 0,1 12 39 15,-2 23 24-15,4 12-4 16,8 7-25-16,10-1-22 0,10-6-18 16,7-7-10-1,10-8-19-15,0-5-8 16,13-10-13-16,-4-4-2 16,2-15-13-16,-2-6-4 0,-4-10-18 15,0-7-3-15,-5-4 10 16,-2-3 3-16,-4-2 18 15,-6 4 4-15,1 14 5 16,-5 10 4-16,1 22 2 16,-1 13 4-16,0 13 7 15,1 6-2-15,-3 2 1 16,2 1-7-16,0 0-8 16,2-1-5-16,7-4-36 0,-1-7-34 15,3-14-123 1,-4-7-83-16,4-19 440 15</inkml:trace>
  <inkml:trace contextRef="#ctx0" brushRef="#br0" timeOffset="90849.89">12126 5517 1210 0,'10'4'632'15,"3"14"-82"-15,-1 13-194 16,-11 31-65-16,-7 11-55 15,0 10-91-15,-1-4-38 16,7-16-56-16,1-9-16 16,4-10-24-16,4-2-3 0,3-6-21 15,0-3-13-15,-1-10-50 16,-4-7-43-16,-3-7-96 16,-4-7-80-16,-1-9 156 15</inkml:trace>
  <inkml:trace contextRef="#ctx0" brushRef="#br0" timeOffset="92679.86">13144 5542 1755 0,'0'0'758'0,"1"2"-416"16,2 18-120-16,1 11 7 0,1 28-56 16,1 12-10-1,1 3-60-15,5-3-32 16,7-21-33-16,1-15-14 15,12-11-11-15,4-7-2 16,4-11-26-16,1-4-25 16,-4-12-74-16,-7-6-59 0,-10-5-132 15,-5-1-84-15</inkml:trace>
  <inkml:trace contextRef="#ctx0" brushRef="#br0" timeOffset="92852.78">13060 5816 1405 0,'-10'3'660'0,"-7"6"-112"0,10-8-344 15,12-3-12 1,12-8-37-16,21-11-95 0,9-3-17 16,11-7-13-1,2 9-18-15,-10 9-93 16,-8 9-108-16</inkml:trace>
  <inkml:trace contextRef="#ctx0" brushRef="#br0" timeOffset="93638.4">13551 5401 1881 0,'2'6'772'16,"2"7"-546"-16,2 25-3 15,1 17-18-15,2 11-62 16,-2 4-8-16,4 3-61 15,1-6-24-15,2-10-24 0,3-9-8 16,-4-19-13 0,-2-8-2-16,-7-11-2 15,-2-4 0-15,-3-8 5 16,-1-3 1-16,4-11 2 0,1-8 1 16,8-15-3-16,9-8-7 15,7-5-19-15,8 4-13 16,2 14-12-16,-3 11 4 0,-1 23 15 15,-9 12 7 1,-8 20 15-16,-2 9 3 0,-11 6 20 16,-3 2 11-16,-2-10 6 15,0-6 0-15,0-10-15 16,2-7-7-16,2-6-19 16,1-4-26-16,3-8-67 15,-2-2-55-15,0-4-195 16,-2-6 457-16</inkml:trace>
  <inkml:trace contextRef="#ctx0" brushRef="#br0" timeOffset="95533.99">14633 5559 1583 0,'-4'-5'617'16,"-4"-11"-434"-16,7 0 3 15,7-7-19-15,6-2-38 16,11-8-53-16,7 5-20 15,4 8-26-15,3 4-5 0,0 24-11 16,-4 7-2-16,-7 20-2 16,-7 6-1-16,-13 5 8 15,-6-2 9-15,-7 0 26 16,-4 7 10-16,-8 2 10 16,0 3-4-16,-5-6-17 15,0-5-8-15,-1-15-17 16,5-5-4-16,-1-10-7 15,0-5-5-15,1-8 5 16,0-2 1-16,6-8 0 16,4-4 2-16,10-7-7 15,6-5-1-15,12-8-3 16,6-2-1-16,12 6-2 16,2 5 4-16,8 18 0 15,-1 5 4-15,-4 9-2 0,-2 3-5 0,-12-1-1 16,-5-2-12-1,-7-1-44-15,-4-3-44 16,-1-5-134-16,0-1-88 16,-3-11-395-16</inkml:trace>
  <inkml:trace contextRef="#ctx0" brushRef="#br0" timeOffset="95881.96">15140 5300 2020 0,'-8'11'744'0,"-9"30"-587"15,-1 12 25-15,3 16-9 16,4 1-24-16,9-10-55 16,7-2-30-16,11-9-39 15,5-3-7-15,7-14-12 16,1-8 0-16,0-16-5 15,2-11-1-15,-1-23 0 16,-6-10 0-16,2-15 0 16,-5-2 0-16,-3 0 0 15,-6 3-3-15,-12-1-5 16,-10 0-3-16,-18 8-7 0,-3 5-7 16,-7 24-12-16,2 10-3 15,6 23-21-15,0 12-20 16,10 10-61-16,1 0-79 0,10-4-180 15</inkml:trace>
  <inkml:trace contextRef="#ctx0" brushRef="#br0" timeOffset="96316.29">15594 5306 3124 0,'11'-3'44'0,"-2"1"61"0,7 2-61 16,12 3-20-16,-1 13-11 15,-5 10-9-15,-12 17-4 16,-9 2-1-16,-4 5 1 15,-7-4 1-15,-6-6 4 16,-3-4 5-16,-9-1 15 16,3 1 7-16,3-2 11 15,-4-3 0-15,6-8-3 16,0-7-1-16,6-11 0 16,5 2 3-16,5-9-4 15,4-1-3-15,8-10-13 16,5-3-8-16,15-1-6 15,10-4 0-15,7 6 0 16,2 3-1-16,-6 2-6 16,-7 4-14-16,-9 4-51 0,-7 1-59 15,-6 6-174 1,-6 2-135-16</inkml:trace>
  <inkml:trace contextRef="#ctx0" brushRef="#br0" timeOffset="96583.75">15986 5248 1552 0,'1'-10'701'15,"1"-5"-197"-15,-3 15-284 0,-3 30-10 16,0 15-18-16,3 24-71 15,1 2-11-15,4-1-44 16,2-10-22-16,1-13-20 16,0-2-9-16,-2-7-5 15,0-3-2-15,-1-12-41 16,-1-8-32-16,2-15-138 16,-2-5-144-16</inkml:trace>
  <inkml:trace contextRef="#ctx0" brushRef="#br0" timeOffset="96982.55">16484 5677 1858 0,'-1'1'992'0,"-2"0"-433"15,0 0 59-15,3-1-580 0,0 0-8 16,10-2-30 0,31-7-16-16,-18-1-140 0,-4 2-221 15</inkml:trace>
  <inkml:trace contextRef="#ctx0" brushRef="#br0" timeOffset="104769.66">16479 5646 1662 0,'-13'15'686'16,"22"-28"-425"-1,2 4-2-15,6 8-39 0,-5 1-38 16,-1 9-49 0,-2 7-28-16,-6 13-44 15,-3 5-18-15,-5 3-25 16,-3 1-5-16,-3-7-7 16,1-6-4-16,0-9-47 15,4-5-51-15,-3-12-189 0,-4-4-122 16</inkml:trace>
  <inkml:trace contextRef="#ctx0" brushRef="#br0" timeOffset="106632.21">6500 7078 1732 0,'-16'-10'744'15,"-9"-7"-467"-15,-11 15-76 16,-2 6-16-16,-9 20-80 16,3 3-9-16,7 14-3 15,12 6-3-15,25 4-8 0,12-2-6 0,22-4-24 16,4-2-16-1,1-9-17-15,-4-5-9 0,-8-6-8 16,-8-4 0 0,-13 0-2-16,-5 5 0 15,-8 1 1-15,-4 1 1 16,-5-3 3-16,0-3 2 0,-5-8-1 16,1-6-2-16,-4-11-16 15,1-4-25-15,7-5-70 16,5-1-67-16,11 1-195 15,5 0-90-15</inkml:trace>
  <inkml:trace contextRef="#ctx0" brushRef="#br0" timeOffset="107016.95">6656 7182 1487 0,'-7'3'702'0,"-8"8"-150"16,1 4-333-16,-2 17-45 0,8 4-15 15,9 5-66-15,7-3-20 16,16-13-34-16,4-8-18 16,3-15-10-16,1-5-4 15,-3-15-5-15,-2-9 1 16,-12-5-9-16,-3-5-2 15,-8 2-1-15,-8 8 3 16,-6 1 5-16,-9 6 0 0,-11 10-1 16,-1 6-1-16,1 18 10 15,4 11 8-15,9 20 24 16,2 5 5-16,15 7 11 16,8-2 1-16,12-9-16 15,7-6-8-15,8-13-16 16,-2-8-9-16,2-11-21 15,-1-6-32-15,-11-4-110 16,1-5-152-16</inkml:trace>
  <inkml:trace contextRef="#ctx0" brushRef="#br0" timeOffset="107600.27">7184 7294 1031 0,'-7'-11'613'15,"-11"-10"66"-15,-7 6-364 16,-6 13-72-16,-3 6-32 0,-6 21-76 16,5 9-11-1,12 16-22-15,7 5-11 0,19-9-21 16,8-4-12-16,12-15-27 15,11-8-11-15,6-14-14 16,1-8-7-16,0-18-23 16,-12-11-12-16,-7-15-14 15,-4-7-1-15,-11-10 18 16,-5-3 12-16,-5-2 16 16,-5-2 5-16,-3 7 4 15,1 4 0-15,1 22 12 16,4 12 4-16,2 31 4 15,3 15 4-15,3 26 11 16,0 14 6-16,3 16 15 16,-1 6 2-16,2-2-15 15,0-5-9-15,3-14-17 16,0-11-8-16,6-16-11 0,0-5-23 16,-4-11-68-16,0-2-69 0,-6-11-197 15,-1-5-118 1</inkml:trace>
  <inkml:trace contextRef="#ctx0" brushRef="#br0" timeOffset="108010.69">7553 7170 1792 0,'-19'-4'656'0,"-22"4"-424"15,2 9-109-15,3 17 64 16,5 7 8-16,11 17-58 16,7 1-16-16,14 0-43 15,6-2-13-15,19-14-23 16,1-7-11-16,7-13-19 16,3-10-9-16,-4-13-3 15,0-4-7-15,-7-15-10 16,-6-5-1-16,-8-12 3 15,-5-6 8-15,-4 1 6 16,-3 4 6-16,-4 15 2 16,0 7 5-16,-1 20 8 0,1 10 2 15,2 23-1-15,-2 14 0 0,2 8-7 16,2 0-1 0,4-5-6-16,2-5-2 15,4-14-22-15,2-1-17 16,0-12-81-16,-1-7-61 0,-1-8-142 15,-1-9-78-15</inkml:trace>
  <inkml:trace contextRef="#ctx0" brushRef="#br0" timeOffset="108333.39">7738 7139 1507 0,'2'9'692'0,"3"21"-267"16,-2 8-124-16,-1 16-89 15,1 4-48-15,-1-5-89 16,2-7-26-16,3-12-27 16,-1-8-9-16,-2-14-8 15,2-5-4-15,-8-12-5 0,3-8 0 16,0-16 4 0,-1-10 1-16,3-13 4 15,3-6 1-15,3 3-6 0,8 7 0 16,7 14-3-16,0 11-3 15,3 19 1-15,-5 5 1 16,-4 20 2-16,-5 7 2 16,-4 15 0-16,-4 3 2 0,-3 4 0 15,1 1 2 1,-3-10-38-16,-1-3-43 0,1-9-126 16,1-4-114-16</inkml:trace>
  <inkml:trace contextRef="#ctx0" brushRef="#br0" timeOffset="108914.56">8144 7101 1915 0,'-16'0'735'15,"-15"9"-530"-15,0 13-26 16,8 21-12-16,8 13-23 0,11 10-35 16,6 0-21-16,13-11-38 15,2-11-18-15,13-19-20 16,4-7-8-16,5-17-9 16,-5-7-1-16,-6-16-14 15,-6-6 0-15,-11-9 5 16,-4-10 4-16,-11-7 11 15,-3-1 5-15,-1 14 10 16,2 13 5-16,7 24 6 16,1 12-2-16,2 24 4 15,8 10 2-15,-2 16-2 16,1 1 0-16,-1-5-9 16,-6-3-5-16,-4-6 5 15,-5 1 2-15,-11 4 2 16,-4-4-5-16,-4-3-8 15,-6-6-3-15,0-14-7 0,-1-6-11 16,-2-18-42-16,6-8-35 16,0-22-126-16,1-9-120 15</inkml:trace>
  <inkml:trace contextRef="#ctx0" brushRef="#br0" timeOffset="109316.93">8461 7248 3622 0,'3'26'13'16,"0"3"22"-16,0-8-20 16,5 28-3-16,-1-8-3 15,-5-12-7-15,-2-3 1 0,-3-15-3 16,-2-4 3 0,1-12-2-16,2-8 2 0,3-19 2 15,9-10-1-15,9-17 0 16,11-1-4-16,9 5-5 15,-1 4-8-15,-2 16-39 16,-9 6-23-16,-11 12-68 16,-6 8-44-16,-9 14-109 15,-2 6-43-15,-4 7-43 0,-2 5-130 16</inkml:trace>
  <inkml:trace contextRef="#ctx0" brushRef="#br0" timeOffset="109599.47">8579 7222 901 0,'-7'-1'623'15,"-3"1"60"-15,10 4-308 16,1 1-27-16,9 15-86 0,4 9-52 16,2 14-57-1,0 1-32-15,2-1-61 0,-3-6-24 16,0-14-29-16,1-1-11 16,-4-12-56-16,0-3-48 15,-4-5-197-15,-5-6 279 16</inkml:trace>
  <inkml:trace contextRef="#ctx0" brushRef="#br0" timeOffset="110090.02">8404 6909 1633 0,'0'-10'704'0,"1"-4"-390"0,3 14-32 15,-1 22-47-15,4 16-50 16,-1 20-41-16,0 4-15 16,1 2-38-16,0-2-16 15,-1-9-39-15,0-1-12 16,-1-7-21-16,-1-7-24 16,0-9-69-16,0-9-74 0,-3-10-231 15,-1-6-134-15</inkml:trace>
  <inkml:trace contextRef="#ctx0" brushRef="#br0" timeOffset="110633.22">9001 7107 1831 0,'-12'-10'716'15,"-17"-5"-483"-15,-1 7-13 16,-1 17-35-16,2 10-27 0,6 16-32 16,7 7-15-16,8 9-17 15,6 1-13-15,10-3-26 16,5-3-14-16,8-16-22 16,5-7-6-16,13-16-8 15,-3-10-6-15,0-17-15 16,-4-7-5-16,-16-16-3 15,-2-3 4-15,-8-6 11 16,-4 2 5-16,-3 8 4 16,-1 6-1-16,1 18 1 15,0 10 1-15,-1 20 1 16,2 11 4-16,0 20 9 0,2 7 0 16,1 9 2-16,2 1-3 15,0-8-5-15,2-2-4 16,1-16-31-1,1-8-37-15,0-10-129 0,-1-8-109 16</inkml:trace>
  <inkml:trace contextRef="#ctx0" brushRef="#br0" timeOffset="111016.2">9211 7127 1897 0,'-1'22'835'15,"1"17"-414"-15,0 10-258 16,0 4-20-16,4-3-88 16,1-2-21-16,0-13-26 15,2-10-3-15,-2-12-5 0,-2-9-3 16,-3-9-3 0,-2-8 3-16,-3-20 10 15,2-9 5-15,2-15-1 16,1-4 2-16,56 94-11 109,-28-17-2-109,-14-7-2 0,-7-5 3 16,-4-3 2-16,1 2 5 0,99 152 3 0,-101-145-22 0,-1-3-15 0,5 7-82 15,0-1-55-15,-1-8-206 16</inkml:trace>
  <inkml:trace contextRef="#ctx0" brushRef="#br0" timeOffset="119131.55">10226 6711 1378 0,'3'-13'622'0,"1"-10"-346"15,2 18-35-15,3 11-3 16,0 22-46-16,-1 15-16 0,-2 20-30 16,-2 8-20-1,-2 1-45-15,4-7-20 0,0-14-30 16,0-8-9-16,1-9-13 16,-2-5-1-16,0-11-2 15,-4-4-2-15,1-9-1 16,-2-2 3-16,-1-7 3 15,-1-6 3-15,2-7 1 16,1-8 0-16,9-8-8 16,1-3 1-16,7-3-5 15,0 3 0-15,4 1-1 0,3 0-4 16,-1 6-5 0,1 0-11-16,-8 11-34 15,-4 6-24-15,-5 8-67 16,-5 5-63-16,-3 14-101 15,0 5-50-15,-3 5-244 16</inkml:trace>
  <inkml:trace contextRef="#ctx0" brushRef="#br0" timeOffset="119304.01">10352 6974 1230 0,'-2'-3'591'0,"-3"-6"-235"15,7 15-140-15,5 6 11 0,3 13-47 16,1 11-20-16,-1 6-39 15,1 1-35-15,-2-1-49 16,4-4-13-16,1-8-53 16,1-5-48-16,2-11-138 15,1-9-89-15,-1-12-28 16</inkml:trace>
  <inkml:trace contextRef="#ctx0" brushRef="#br0" timeOffset="119749.87">10594 6916 1732 0,'-2'4'676'0,"-2"17"-466"15,4 4-21-15,3 7-34 16,5 0-40-16,10-11-44 16,0-4-29-16,7-10-32 0,0-5-7 15,-3-14-6-15,1-5-5 16,-5-10-4-16,-4-6 0 15,-5-2 2-15,-6-6 6 0,-9 3 7 16,-3 7-1 0,-9 8 11-16,-2 10 5 15,0 14 20-15,-2 12 5 16,4 25 4-16,4 12 7 16,6 11 0-16,3 0 8 0,11-9 5 15,3-6-7-15,9-9-22 16,5-3-8-16,2-14-20 15,4-7-6-15,3-13-38 16,-2-5-49-16,-3-7-204 16,-6 1-144-16</inkml:trace>
  <inkml:trace contextRef="#ctx0" brushRef="#br0" timeOffset="120150.07">10972 6869 1716 0,'5'3'730'0,"5"2"-445"15,3 35-76-15,-3 7-28 16,1 10-75-16,-2-1-25 0,-6-26-51 47,-3-15-16-47,1-8-5 0,0 2-6 15,2 41 1-15,-5-19 6 0,-6-20-4 16,-2-31 13-16,2-15-6 0,8-9-1 16,10-1-8-16,9-5 1 15,7 5-4-15,-1 6 2 0,-2 13-22 16,-3 12-20-16,-6 15-62 15,-1 10-63-15,-2 13-134 16,0 1-86-16</inkml:trace>
  <inkml:trace contextRef="#ctx0" brushRef="#br0" timeOffset="120416.26">11265 6881 1915 0,'-3'9'762'0,"1"19"-502"16,1 9-53-16,2 16-47 16,5 4-33-16,6-3-49 15,8-4-30-15,7-10-33 16,5-10-6-16,3-14-7 0,-1-13-2 16,-4-17-8-1,1-12 1-15,-12-14 1 0,-5-5-1 16,-8-5 5-16,-6-2 0 15,-6-1-2-15,-3 2-3 16,-1 10-36-16,0 13-32 16,3 18-122-16,5 10-103 15</inkml:trace>
  <inkml:trace contextRef="#ctx0" brushRef="#br0" timeOffset="120882.29">11873 6769 1782 0,'-8'-5'667'0,"-14"-5"-509"16,-5 16 16-16,-7 21 29 15,-2 12-42-15,3 20-46 16,7-3-15-16,13-1-31 15,12-7-14-15,15-9-30 16,7-7-8-16,11-13-17 0,0-6-11 16,3-17-16-16,-2-10-10 15,-5-15-8 1,-4-6 4-16,-11-18 12 0,-6-1 10 16,-5 1 15-16,-2 4 5 15,-3 27 33-15,1 10 9 16,-1 27 4-16,0 17 2 15,4 17 14-15,1 6-2 16,7 7-4-16,0-3-3 0,-1 3-41 16,-1 4-8-16,-6 1 0 15,-3 2-2-15,-8-8 2 16,-6-6-1-16,-8-14-2 16,-1-10 1-16,-7-14-22 15,-3-9-17-15,0-13-66 16,2-10-50-16,8-12-133 15,3-5-95-15</inkml:trace>
  <inkml:trace contextRef="#ctx0" brushRef="#br0" timeOffset="121107.1">12188 7207 1707 0,'0'-3'1707'0,"-3"-4"-2192"16,3-1 4-16,-3-17 187 0</inkml:trace>
  <inkml:trace contextRef="#ctx0" brushRef="#br0" timeOffset="121241.42">12072 6645 2217 0,'5'-6'806'0,"7"-5"-683"15,2 3-32-15,9 8-102 16,-2 4-110-16,0 8-302 15</inkml:trace>
  <inkml:trace contextRef="#ctx0" brushRef="#br0" timeOffset="121832.58">12583 6714 1778 0,'-19'-1'721'0,"-19"6"-484"16,-4 9-10-16,8 21-49 16,5 12-38-16,13 13-27 15,10 0-16-15,12-8-26 0,6-8-18 16,12-14-29-1,3-6-7-15,8-11-12 16,4-11 0-16,-6-15-5 0,-2-8-5 16,-10-12-6-16,-6-6 3 15,-5-13 2-15,-2-4 2 16,-5 2 2-16,4 9 0 16,-4 23 2-16,0 9-5 15,-1 24 1-15,-3 12 1 16,1 22 3-16,0 9 8 15,0 7 3-15,0-6-2 16,1-6-5-16,4-5 1 0,2-12-7 16,1-1-12-16,-3-9-53 15,0-6-48-15,0-6-128 16,-2-7-68-16,3-8-105 16</inkml:trace>
  <inkml:trace contextRef="#ctx0" brushRef="#br0" timeOffset="122191">12825 6812 1959 0,'-1'18'765'0,"-2"20"-556"16,0 8-36-16,1 3-64 15,3-4-43-15,3-11-41 0,-1-6-12 16,1-8-11-16,1-5-1 15,-3-10-3-15,1-5-1 16,-3-16 2-16,-1-6 3 16,1-17 2-16,1-8 1 15,7-7-3-15,2-1-2 16,10 7 0-16,3 7 0 16,3 19 0-16,1 10 1 0,-4 19-3 15,-3 11 2-15,-6 16 1 16,-1 10 2-16,-6 7 11 15,-1 1 0-15,-4-7-1 16,-1-7-1-16,-1-7-20 16,0-4-17-16,-2-5-66 15,-1-4-61-15,-2-12-146 16,-2-3-47-16</inkml:trace>
  <inkml:trace contextRef="#ctx0" brushRef="#br0" timeOffset="122748.67">12122 6826 1159 0,'4'-14'598'15,"-6"-9"-180"-15,-1 11-114 16,3 6-13-16,-4 17-83 15,1 9-34-15,1 20-59 16,-2 9-20-16,1 4-13 0,4-1-12 0,2-9-29 16,0-4-14-1,2-2-19-15,0-3-3 16,1-4-24-16,-3-6-24 16,-3-9-70-16,0-5-51 0,0-11-111 15,-4-2-63-15</inkml:trace>
  <inkml:trace contextRef="#ctx0" brushRef="#br0" timeOffset="123981.9">13874 6637 1781 0,'-12'-4'747'16,"-15"0"-489"-16,3 26-50 0,-2 10-3 15,6 28-64-15,6 8-13 16,15 10-25-16,8 1-19 15,9-7-31-15,1-5-15 16,-4-5-21-16,-3 0-7 0,-6-3-4 16,-2-5-3-1,-4-12-1-15,0-7 1 16,-3-13-5-16,-1-3-11 16,-2-10-45-16,-2-7-35 0,-1-6-109 15,1-9-88-15,2-13-167 16</inkml:trace>
  <inkml:trace contextRef="#ctx0" brushRef="#br0" timeOffset="124248.89">13585 7085 1465 0,'0'-11'612'16,"-1"-9"-386"-16,17 0-39 15,8 0 2-15,20-4-56 16,10-2-25-16,3-1-41 0,2 3-18 15,-12 12-18 1,-8 7-6-16,-12 15-4 0,-6 8 11 16,-7 10 24-1,-4 2 12-15,-3-2 8 0,-2-1-15 16,-4-6-27-16,3-3-13 16,-3-3-16-16,-1-5-18 15,2-4-67-15,-3-3-47 16,0-3-145-16,0-6-74 15</inkml:trace>
  <inkml:trace contextRef="#ctx0" brushRef="#br0" timeOffset="124394.12">13972 6740 1669 0,'5'-7'657'0,"8"-9"-454"15,8 3-94-15,4 7-66 16,4 3-108-16,1 5 403 16</inkml:trace>
  <inkml:trace contextRef="#ctx0" brushRef="#br0" timeOffset="124666.23">14503 6611 1655 0,'-13'1'750'0,"-9"0"-385"16,-6 18-98-16,-5 9-9 15,10 13-82-15,7 6-26 0,12 3-74 16,7 5-29 0,8-7-30-16,2-4-8 15,0-11-9-15,-2-7-5 0,-11-7-7 16,-4-3-4-16,-12-3-3 15,-4-3-5-15,-4-5-14 16,-6-3-19-16,3-6-67 16,5-4-43-16,6-7-249 15</inkml:trace>
  <inkml:trace contextRef="#ctx0" brushRef="#br0" timeOffset="125098.61">14694 6429 1958 0,'2'3'773'16,"2"20"-521"-16,2 19-18 15,-2 25-94-15,-1 4-18 0,-1 3-50 16,-1-6-28-16,1-3-30 16,1-5-4-16,2-12-10 15,-1-5 1-15,-1-19-2 16,0-7-4-16,-3-14-4 15,5-6-3-15,-1-17 1 16,5-8 0-16,10-19-1 16,2-7-4-16,13-1-21 15,2 3-18-15,0 10-43 0,-4 6-27 16,-12 13-98 0,-3 5-37-16,-11 11-85 15,-2 7 294-15</inkml:trace>
  <inkml:trace contextRef="#ctx0" brushRef="#br0" timeOffset="125256.9">14873 6781 1433 0,'4'17'754'0,"1"15"-256"16,16 6-156-16,-3-2-50 0,3 3-142 16,1-2-43-1,-1-7-74-15,-1-1-36 0,-1-9-82 16,-5-5-62-16,-1-6-203 15,1-2 370-15</inkml:trace>
  <inkml:trace contextRef="#ctx0" brushRef="#br0" timeOffset="125765.64">15405 6697 1540 0,'-17'-14'704'0,"-10"-10"-312"15,-9 14-181-15,-4 10-13 16,4 20-42-16,4 8-4 16,9 17-23-16,9 9-14 15,9 5-23-15,9 2-16 16,10-15-33-16,5-5-13 0,9-18-17 16,3-7-4-16,2-10-9 15,-1-12-4-15,-6-15-10 16,-6-9-5-16,-5-16 0 15,-3-3 3-15,-4-4 7 16,0 4 2-16,-5 16 5 16,-1 9 2-16,0 21 1 15,-2 6 3-15,1 23 1 16,1 10 3-16,0 15 1 16,0 9-1-16,-1-7-8 15,1-2-10-15,3-10-48 16,-1-8-37-16,3-9-112 15,0-7-73-15,0-17-153 0,2-8 598 16</inkml:trace>
  <inkml:trace contextRef="#ctx0" brushRef="#br0" timeOffset="125981.93">15640 6436 1551 0,'12'0'755'0,"7"0"-334"0,-3 37-106 15,-8 14-35 1,-4 17-108-16,-3 2-30 16,-3 0-66-16,3-2-25 0,-1-1-30 15,3-4-10-15,6-12-7 16,-2-9-9-16,1-10-38 16,-2-4-34-16,-2-10-97 15,0-1-78-15,-2-9 369 16</inkml:trace>
  <inkml:trace contextRef="#ctx0" brushRef="#br0" timeOffset="126480.48">16443 6421 1736 0,'9'0'697'16,"0"9"-457"-16,0 16 9 15,0 34-32-15,-7 13-32 16,1 8-26-16,6 2-20 15,0-9-41-15,1-10-22 16,8-14-41-16,-1-8-13 16,3-18-15-16,5-7-7 15,0-15-25-15,1-8-15 16,-1-15-51-16,-5-8-33 16,-5-5-71-16,-7-3-61 0,-5 5-137 15,-4 4 482-15</inkml:trace>
  <inkml:trace contextRef="#ctx0" brushRef="#br0" timeOffset="126665.83">16292 6793 1225 0,'-4'0'722'16,"-3"-1"23"-16,19-9-554 15,14-5-13-15,27-4-78 16,12-4-31-16,7-5-30 15,-2 2-13-15,-18 6-60 16,-11 3-63-16,-12 9-209 0,-6 4 34 16</inkml:trace>
  <inkml:trace contextRef="#ctx0" brushRef="#br0" timeOffset="127049.89">16848 6235 1953 0,'-4'12'769'0,"-3"7"-505"0,-1 29-86 15,4 16-6-15,3 19-28 16,2 0-34-16,8-9-58 16,4-14-26-16,1-17-19 15,-1-3-3-15,-3-8-1 16,0-5-3-16,-5-12 3 15,-4-7-3-15,-1-13-3 16,0-7 3-16,4-16-3 16,4-9-4-16,9-9-20 15,2-1-16-15,6 7-24 16,3 4-5-16,2 14 21 16,-1 13 12-16,-5 19 26 15,-6 11 13-15,-8 15 14 16,-2 1 11-16,-4 3 13 15,0 3-5-15,-3-1-11 0,-2 0-7 16,0-2-37-16,1-4-34 16,4-12-153-16,0-5-122 0</inkml:trace>
  <inkml:trace contextRef="#ctx0" brushRef="#br0" timeOffset="127749.29">17714 6615 1909 0,'5'-28'729'15,"14"-32"-570"-15,9 0 4 0,13 6-32 16,5 16-49-16,0 21-26 15,-2 12-19-15,-6 19-27 16,-6 4-3-16,-15 19-4 16,-4 9-1-16,-19 8 6 15,-3 3 2-15,-6-5 13 0,-5-6 5 16,-4-3 2 0,-2-3-3-16,-2-4-8 15,2-2-2-15,3-11 0 16,0-7 0-16,0-13 0 15,1-6-2-15,6-10-8 16,3-4 1-16,8-7 0 16,7-2-1-16,12 0-3 0,8 1-2 15,14 9-2-15,2 4 1 16,7 8 1-16,1 4 0 16,-4 6 1-16,-1 2-9 0,-9 4-51 15,-5-2-57-15,-11 1-199 16,0 2-102-1</inkml:trace>
  <inkml:trace contextRef="#ctx0" brushRef="#br0" timeOffset="128083.12">18285 6374 1865 0,'-5'6'742'0,"-12"13"-453"16,-1 13-82-16,-2 24-24 16,4 9-25-16,9 2-52 15,5-5-29-15,10-12-45 16,4-6-13-16,10-12-13 16,4-4-5-16,4-19-14 15,0-9-9-15,5-19-6 16,-1-10 5-16,-3-12 8 0,-5-6 10 15,-14-7 6-15,-8-2 3 16,-15-6 11-16,-8 3 0 16,-13 11-2-16,-2 9-1 15,-2 23-19-15,3 8-15 0,2 18-58 16,2 13-51 0,8 13-107-16,6 7-86 15</inkml:trace>
  <inkml:trace contextRef="#ctx0" brushRef="#br0" timeOffset="128349.11">18703 6385 2223 0,'2'5'807'0,"0"20"-607"16,0 14-39-16,-4 15 30 16,1 8-34-16,-4-3-73 0,-1-4-32 15,4-3-36 1,-2-5-22-16,4-8-64 0,5-5-52 16,3-20-168-16,1-9-108 15</inkml:trace>
  <inkml:trace contextRef="#ctx0" brushRef="#br0" timeOffset="128692.74">18837 6302 1253 0,'7'-6'735'0,"8"-7"-44"0,-2 6-414 16,5 3-43-16,6 1-97 15,1 2-49-15,8-3-44 16,0 1-24-16,-1-4-29 15,1 0-9-15,-6 0-22 16,1-4 0-16,-7 6 8 16,-11 1 8-16,-6 6 23 15,-4 10 14-15,-14 13 34 16,4 10 22-16,-11 15 29 16,-3 6 1-16,5 16-11 15,2 2-11-15,5-5-22 16,0-4-11-16,1-11-13 15,2-4-12-15,3-2-8 16,1 0-2-16,1-10-15 16,-3-5-11-16,0-11-32 0,0-5-24 15,0-10-68-15,2-2-51 16,1-6-193-16,2-7-37 16</inkml:trace>
  <inkml:trace contextRef="#ctx0" brushRef="#br0" timeOffset="128872.22">18943 6570 2109 0,'12'-17'806'0,"20"-18"-575"16,5 3-46-16,13 7-66 16,0 4-31-16,1 7-52 15,-4 3-23-15,-20 8-61 16,-7 3-41-16,-23 8-179 15,-6 7-100-15</inkml:trace>
  <inkml:trace contextRef="#ctx0" brushRef="#br0" timeOffset="147201.78">6323 8510 1949 0,'-61'11'695'0,"58"-30"-621"0,10 2-1 16,15-10-26-16,8-3-28 16,6 2-17-16,2 5 1 15,-1 17-3-15,-3 8 0 16,-10 14-3-16,-2 9-2 16,-17 12 2-16,-3 8 11 15,-9-1 33-15,-8-1 15 0,-4-5 17 16,-6-9 0-1,8 1-13-15,1-3-9 0,3-5-9 16,4-2-7-16,2-10-6 16,1-5 0-16,6-6-10 15,4-4-4-15,8-12-9 16,4 0-4-16,14-6-1 16,3 2-1-16,10 11 0 15,2 2 1-15,-8 10 0 0,-2 7 0 16,-15 9-1-1,-5 10 0-15,-9 12 3 16,-4 4 2-16,-8 4 14 16,-4-5 6-16,-8-8 12 15,-4-6 6-15,-2-9-3 16,-7-4-2-16,4-3-13 16,1-5-6-16,5-5-10 0,8-2-17 0,5-1-47 15,4-3-55 1,2 1-226-16,1-1-171 0</inkml:trace>
  <inkml:trace contextRef="#ctx0" brushRef="#br0" timeOffset="147616.47">6835 8372 1711 0,'-8'1'626'0,"-11"10"-518"16,5 17 15-16,3 26 44 15,4 7-30-15,10 6-14 16,4-4-7-16,9-11-36 16,4-4-16-16,11-13-31 15,5-6-11-15,11-19-11 16,3-9 1-16,-7-19-1 15,-4-10 0-15,-14-10 1 16,-11-7 3-16,-7 0 6 16,-7-1 5-16,-15-3-2 0,-10 0-4 15,-16 1-9-15,-4 5-4 16,4 14-6-16,7 13-3 16,16 22-32-16,4 14-37 0,8 22-95 15,3 7-67-15,5-1-108 16,2 0-39-1</inkml:trace>
  <inkml:trace contextRef="#ctx0" brushRef="#br0" timeOffset="147966.97">7250 8592 2969 0,'-4'15'39'16,"2"17"64"-16,2-7-26 0,8 28-3 15,8-2-15 1,18-12-36-16,9-9-8 16,4-19-11-16,0-11-1 15,-2-19-3-15,-5-8 1 16,-10-12 1-16,-4-5-2 0,-15-6 3 15,-4 2 7-15,-7-1 17 16,-5 3 6-16,-13 3 6 16,-8-2-7-16,-12 15-19 15,-11 9-11-15,-8 26-27 16,2 9-19-16,6 19-68 16,10 3-61-16,15-2-200 15</inkml:trace>
  <inkml:trace contextRef="#ctx0" brushRef="#br0" timeOffset="150481.81">8194 8295 1633 0,'-1'-4'661'15,"6"0"-458"1,3 12 6-16,7 32-18 16,8 17-34-16,3 20-14 15,-2 1-21-15,-5-8-57 16,-4-5-21-16,-7-6-22 0,-4 0-6 15,-5-5-6 1,-3-4 4-16,-11-11 0 0,-1-3-2 16,-10-8 2-16,-5-5-4 15,-3-6-7-15,-3-6-7 16,2-9-31-16,6-3-28 0,8-10-86 16,6-8-68-1,8-10-175-15</inkml:trace>
  <inkml:trace contextRef="#ctx0" brushRef="#br0" timeOffset="150656.76">8006 8209 1371 0,'13'-15'656'16,"9"-10"-193"-16,13 9-342 15,0 7 11-15,10 10-85 16,-1 4-22-16,2 2-56 0,-5-2-78 16,-8 0 429-1</inkml:trace>
  <inkml:trace contextRef="#ctx0" brushRef="#br0" timeOffset="150916.26">8581 8039 1828 0,'0'30'764'0,"3"20"-525"16,-3 24 5-16,-6 14-17 0,7 9-102 16,1-2-34-16,9-11-54 15,10-13-18-15,6-26-10 16,1-11-9-16,5-15-30 15,-4-8-20-15,-2-14-77 16,-3-4-48-16,-12-10-110 16,-3-3-44-16</inkml:trace>
  <inkml:trace contextRef="#ctx0" brushRef="#br0" timeOffset="151069.53">8508 8489 1799 0,'-3'3'703'0,"5"0"-483"16,8-5-92-16,24-8 9 0,11-6-55 15,8-9-35-15,-2 0-7 16,-13 4-94-16,-11 7-105 0</inkml:trace>
  <inkml:trace contextRef="#ctx0" brushRef="#br0" timeOffset="151933.49">9545 7843 1607 0,'2'-2'598'0,"5"7"-475"15,0 14 38-15,0 35 8 16,2 19-11-16,3 14-20 16,-4 0-31-16,0-16-43 15,0-13-15-15,-3-12-17 16,0-3 0-16,0-7-7 15,-4-7-2-15,-1-14-11 0,1-5-3 16,1-15 0 0,5-10 0-16,5-17-1 0,9-11-1 15,13-10-5 1,6 3-1-16,6 8 0 0,-5 8-2 16,-12 22-1-16,-9 9-2 15,-11 20 1-15,-6 12 3 16,-3 12 13-16,-2 1 8 15,0 9 5-15,2 0-1 16,0-2-11-16,4-6-6 0,2-17-8 16,1-11-19-16,-1-10-71 15,2-3-55-15,-3-3-220 16</inkml:trace>
  <inkml:trace contextRef="#ctx0" brushRef="#br0" timeOffset="152382.07">10205 8499 3535 0,'13'-7'1'0,"2"-5"5"15,0-12-9-15,12-14 3 16,0-14-2-16,-8 0 1 0,-5 6-2 15,-5 4 3-15,-6 19 2 16,-2 6 3-16,-3 20 6 16,0 7 1-16,-3 17 3 15,-2 5-6-15,1 9-4 16,-3 6-2-16,8 2 1 16,1-2 1-16,5-3-8 15,3-8-12-15,2-13-55 16,0-3-46-16,-1-18-160 0,0-3-97 15</inkml:trace>
  <inkml:trace contextRef="#ctx0" brushRef="#br0" timeOffset="152731.6">10482 8075 1801 0,'2'16'737'16,"0"24"-497"-16,-2 6-14 15,-5 3-92-15,0-2-48 0,1-5-44 16,2 1-20 0,1-5-18-16,5-3-1 0,2-15-1 15,-1-11-2 1,-2-18 0-16,-1-11 1 0,5-18 0 16,3-5 3-16,8-7-1 15,1-1-3-15,7 2 0 16,2 2 0-16,-1 5 0 15,2 8 1-15,-6 22-2 16,-1 12 1-16,-6 26-1 16,-5 8-2-16,-3 10 3 15,-2 0 0-15,-4 0 1 16,1-1 2-16,-2 6-25 16,-1 0-27-16,2-2-100 15,-1-5-89-15,2-13-437 16</inkml:trace>
  <inkml:trace contextRef="#ctx0" brushRef="#br0" timeOffset="153300.76">10233 8166 1515 0,'-10'-9'610'0,"-16"-7"-382"16,-5 9-12-1,-8 14-12-15,-2 7-27 0,7 13-38 16,5 2-15 0,14 8-29-16,7 3-14 0,10 5-26 15,9 2-9 1,15-4-17-16,8-9-10 0,9-16-11 15,6-10-2-15,-1-17-20 16,-7-8-30-16,-13-3-140 16,-12-3-142-16</inkml:trace>
  <inkml:trace contextRef="#ctx0" brushRef="#br0" timeOffset="154260.44">10879 8112 1502 0,'-2'-11'647'0,"-2"-6"-279"15,8 13-174-15,5 30 12 16,3 13-33-16,-1 12-48 0,3 3-6 15,4-2-34 1,1-6-20-16,8-6-27 0,1-5-12 16,4-19-17-1,-2-4-2-15,0-23-6 16,-2-10-2-16,-11-17-4 16,-2-7-1-16,-9-5 0 15,-4-1 3-15,-6-12 3 0,-1-2 0 0,-2 8 0 16,-1 10-1-1,5 31 2-15,0 16 1 16,5 37 7-16,-1 14 12 16,1 18 12-16,1 4 3 15,0-4 0-15,0 6-11 16,-1 0-12-16,0-1-3 0,-5-14 0 16,-4-10-2-16,-5-11 1 15,-4-2-3-15,-7-5-1 16,-5-6-1-16,-2-12-19 15,-3-12-18-15,0-14-69 16,1-9-65-16,6-12-215 16,4-4-254-16</inkml:trace>
  <inkml:trace contextRef="#ctx0" brushRef="#br0" timeOffset="154599.14">11515 8069 1624 0,'-37'-22'647'0,"9"23"-434"15,-4 12-14-15,-1 15 36 16,1 9-54-16,11 5-49 15,5-2-15-15,14 0-44 16,12-4-18-16,9-4-20 16,7-3-12-16,10-10-14 0,-4-8 1 15,0-13-6-15,-4-11-3 16,-5-11-2-16,-1-5-1 16,-7-6-2-16,-2-5 4 15,-8-6 0-15,-1 4-2 16,-4 9 2-16,2 11 0 15,-2 27 1-15,0 11 4 0,0 20 5 16,0 3 0 0,0 2 5-16,1-1-4 0,4-6-6 15,0 1-1-15,1-6-2 16,-1-3-2-16,2-5-33 16,-4-7-24-16,-2-2-103 15,0-5-122-15</inkml:trace>
  <inkml:trace contextRef="#ctx0" brushRef="#br0" timeOffset="155948.84">12406 7616 1643 0,'-3'-4'616'0,"2"7"-465"16,1 21-26-16,3 35 53 15,2 12-35-15,-1 7-20 16,2 1-20-16,-1-9-53 0,0-5-15 16,2-5-18-1,-1-10-6-15,-2-18-3 16,1-7-1-16,-2-15-3 15,-3-4 2-15,2-9 11 0,2-4 2 16,9-22 1 0,6-12 0-16,13-19-12 0,4-5-2 15,1 18-3 1,1 11-2-16,-11 24-2 16,-5 12-4-16,-12 16-4 15,-5 9-1-15,-7 23 4 0,-7 1 1 16,-3 3 7-16,-6-5 3 15,-3-14 5-15,-1-4 3 16,-12-6-4-16,-4-2-1 0,-3-4-3 16,-2-6-2-1,15-8-17-15,5-4-28 16,19-7-90-16,7-4-94 0,14-6 431 16</inkml:trace>
  <inkml:trace contextRef="#ctx0" brushRef="#br0" timeOffset="156259.87">12753 7900 1874 0,'-4'11'731'0,"-5"20"-499"16,1 13-41-16,4 13-7 0,3 1-51 15,6-3-56 1,8-12-30-16,11-13-34 15,4-7-6-15,12-15-4 16,2-6-1-16,2-13 1 16,-4-9-3-16,-8-16 0 15,-6-11 2-15,-14-16-2 0,-4 0-2 16,-12 6 5-16,-6 11 0 0,-16 11 1 16,-10 5 0-1,-12 12-5-15,-4 6-11 16,5 20-47-16,6 12-37 15,5 14-129-15,13 5-101 16</inkml:trace>
  <inkml:trace contextRef="#ctx0" brushRef="#br0" timeOffset="156633.64">13127 7597 1695 0,'4'5'726'16,"2"9"-441"-16,1 41-55 15,-3 14-19-15,-2 16-70 0,0 4-20 16,1-5-57-16,3-4-25 16,5-10-23-16,0-11-7 15,2-19-9-15,-3-7-10 16,1-9-55-16,-5-6-46 15,-1-9-179-15,-3-7-79 16</inkml:trace>
  <inkml:trace contextRef="#ctx0" brushRef="#br0" timeOffset="157748.62">13367 8056 1464 0,'6'-4'590'16,"7"0"-362"-16,5 1 1 0,5 5-19 15,1 1-31-15,1 3-67 16,2-5-28-16,1-7-37 15,3-5-15-15,2-9-15 16,-1-3-8-16,-10-5-4 16,-1 3-2-16,-8 3-3 15,-9 0 3-15,-7 5-2 16,-7 1 3-16,-10-1-3 16,-3 4 2-16,-2 3-2 15,-1 2 5-15,0 10 8 16,1 4 5-16,2 11 10 15,0 5 4-15,6 11 6 16,-1 5 1-16,5 14 8 16,8 7 2-16,7 2-3 15,9-4-1-15,8-17-10 0,7-8-9 16,11-14-8-16,5-5-3 16,9-11-6-16,0-8 1 15,-5-10-19-15,-6-5-18 16,-15-3-67-16,-7 1-56 15,-18-1-212-15</inkml:trace>
  <inkml:trace contextRef="#ctx0" brushRef="#br0" timeOffset="158356.66">13869 7625 1259 0,'-1'-6'624'0,"1"4"-48"0,2 19-405 0,4 38 14 15,2 13-22 1,2 12-41-1,4 3-6-15,-1-6-41 16,-1-4-16-16,-1-9-26 0,-4-12-9 16,0-21-9-16,-2-8-2 15,-2-15 0-15,-2-4 1 0,-1-8 5 16,0-4-2 0,7-18-2-16,3-11-5 15,14-20-5-15,2-6-3 0,13 8-1 16,2 10 1-1,-4 25-4-15,3 9-2 0,-16 17 2 16,-7 12-4-16,-11 19 4 16,-6 9-1-16,-4 10 5 15,2-5 6-15,-1-11 2 16,1-6 2-16,1-10-6 16,1-6 0-16,4-5-21 15,2-4-29-15,3-3-108 16,0-4-114-16</inkml:trace>
  <inkml:trace contextRef="#ctx0" brushRef="#br0" timeOffset="158979.96">15214 7578 3134 0,'0'4'32'15,"-3"3"0"-15,3 15 21 16,0 20-1-16,0 21 21 0,4 4 2 0,-5-2-16 31,-2-8-8-31,2 5-21 0,2 0-4 16,4 2-13-1,5-2-5-15,4-18-13 0,-5-9-17 16,4-11-40-16,-3-6-32 16,-8-11-87-16,2-6-63 15,-5-12-127-15,3-8 578 16</inkml:trace>
  <inkml:trace contextRef="#ctx0" brushRef="#br0" timeOffset="159500.71">15131 8011 1305 0,'-2'-10'553'0,"-7"-15"-285"15,0 1-14-15,-8 6-19 16,-2 0-24-16,-8 6-36 15,1 4-19-15,-5 9-26 16,-2 7-16-16,-1 19-34 16,0 12-11-16,15 21-25 15,7 5-9-15,14-8-12 16,15-9-9-16,17-26-5 16,2-9-3-16,18-14-2 15,-4-10 1-15,-7-13-19 0,-3-7-18 16,-12-4-83-1,-6 1-57-15,-7 8-216 0</inkml:trace>
  <inkml:trace contextRef="#ctx0" brushRef="#br0" timeOffset="159873.76">15426 7922 1709 0,'2'12'718'15,"-1"9"-434"-15,-1 25-93 16,-4 8-37-16,-2 5-69 16,2-5-23-16,4-17-45 15,4-7-6-15,5-13-39 16,0-6-38-16,1-10-131 15,-1-4-92-15</inkml:trace>
  <inkml:trace contextRef="#ctx0" brushRef="#br0" timeOffset="160007.81">15366 7773 1507 0,'9'-8'600'16,"15"-5"-395"-16,0 5-68 15,-1 8-50-15,0 5-100 16</inkml:trace>
  <inkml:trace contextRef="#ctx0" brushRef="#br0" timeOffset="160534.13">15690 7628 1503 0,'4'1'642'16,"6"18"-337"-16,-4 17-52 15,-1 25-21-15,-3 8-40 16,-3-1-72-16,1-4-24 0,1-5-57 15,3-3-10 1,0-4-12-16,2-9-2 0,-1-19-5 16,-2-10-4-1,0-13-1-15,0-3-2 16,1-17 3-16,5-11-1 0,7-25-1 16,7-9 1-16,9-1-5 15,4 5 4-15,6 14-3 16,-1 9 1-16,-8 13-14 15,-11 12-22-15,-13 19-71 16,-10 9-52-16,-8 9-147 16,0 0-67-16</inkml:trace>
  <inkml:trace contextRef="#ctx0" brushRef="#br0" timeOffset="160725.01">15868 7914 1202 0,'-2'-1'681'0,"-1"2"4"16,3 9-405-16,1 15-70 0,2 9-48 16,0 15-78-16,1 5-29 15,4-3-46-15,1-6-25 16,3-16-61-16,3-8-43 0,2-13-108 16,4-6-63-1,0-9-51-15,4-11 163 0</inkml:trace>
  <inkml:trace contextRef="#ctx0" brushRef="#br0" timeOffset="160999.56">16131 7822 1522 0,'-3'9'664'0,"-16"15"-351"16,1 7-17-16,-5 17-65 16,-2 5-43-16,17 5-67 15,2-1-27-15,25-11-54 16,6-8-13-16,11-17-19 15,8-7-7-15,-4-18-10 16,3-12-7-16,-6-22-4 0,-5-14 1 16,-10-12 10-1,-7 0 5-15,-15 7 5 16,-7 8 3-16,-17 13 2 16,-9-1 1-16,-14 18-6 15,-3 15-6-15,-3 22-38 0,3 13-27 16,19 12-105-16,7 2-99 15</inkml:trace>
  <inkml:trace contextRef="#ctx0" brushRef="#br0" timeOffset="161698.67">16439 7813 2027 0,'-6'-6'109'0,"3"3"9"16,-2 6 104-16,5 12-23 15,2 18-8-15,4 10-49 0,5 11-44 16,1 3-24-16,2-5-46 16,-3-3-17-16,-5-15-8 15,-2-10 0-15,-4-13-2 16,-2-9 3-16,-3-10 1 15,-4-13 3-15,0-22-1 16,5-8-3-16,4-12 1 16,11 1-5-16,14 8-1 15,6 3 2-15,0 15-3 16,0 13-1-16,-7 27-3 16,-6 16-1-16,-8 18 0 15,-3 2 5-15,-7 3 3 16,2 2 1-16,-2 3 7 15,1-1-1-15,0-10-1 16,-1-5 1-16,1-21-4 0,1-6 0 16,2-14 3-16,2-13-2 15,0-24 2-15,4-6-2 16,7-11-4-16,1 0 0 16,10 10-1-16,3 9 1 15,1 18 1-15,-2 14-2 16,-11 28-1-16,-3 14 1 15,-14 16 12-15,-5 0 9 0,-1 4 11 16,-2 3-3-16,2-2-11 16,4 0-8-16,1-10-24 15,2-10-22-15,0-13-91 16,1-6-80-16,0-12-158 16</inkml:trace>
  <inkml:trace contextRef="#ctx0" brushRef="#br0" timeOffset="161958.43">17091 7715 2127 0,'-5'5'746'0,"-5"25"-613"16,2 19-46-16,-2 30 44 0,-2 18 0 15,1 2-44 1,2-2-22-16,9-9-46 16,3-11-10-16,8-7-17 15,0-6-22-15,1-15-62 16,-2-11-46-16,-5-23-151 16,-2-12-68-16,-1-22-246 0</inkml:trace>
  <inkml:trace contextRef="#ctx0" brushRef="#br0" timeOffset="162163.22">17057 7922 1067 0,'12'-21'489'16,"19"-19"-148"-16,9 3-120 15,7 17-6-15,-1 12-15 16,-10 17-73-16,-8 14-33 0,-18 10-52 16,-10-1 6-16,-17 7 26 15,-4 5 9-15,-14 1 6 16,-2 2-14-16,0-12-27 15,-2-9-15-15,3-16-31 16,6-10-25-16,11-14-92 16,4-8-94-16</inkml:trace>
  <inkml:trace contextRef="#ctx0" brushRef="#br0" timeOffset="162548.79">17315 7878 1695 0,'-11'6'722'16,"-5"10"-406"-16,4 1-96 16,19 4-121-16,6 1 16 0,6-4-10 15,6-3-23 1,4-13-51-16,3-5-18 15,-3-11-8-15,-1-5-5 16,-9-3-10-16,-3-4-5 0,-11-2-12 16,-5-4 1-16,-12-4 2 15,-7 1 7-15,-8 13 8 16,-4 13 6-16,-3 27 20 16,0 14 11-16,4 13 31 15,3 4 9-15,15 5 6 16,11 3-8-16,17 4-25 15,7-8-11-15,10-14-19 16,-1-10-10-16,1-18-32 16,-1-3-33-16,-6-9-113 15,-4-2-114-15</inkml:trace>
  <inkml:trace contextRef="#ctx0" brushRef="#br0" timeOffset="163064.79">17641 7740 1490 0,'1'16'699'0,"2"7"-279"16,-7 22-185 0,-5 6-29-16,0 2-81 15,0 1-31-15,6-7-58 16,1-5-16-16,7-11-13 0,-1-10-4 15,4-14-1 1,-3-7-2-16,1-15 0 0,6-11 2 16,-7-18 1-1,4-5 1-15,3-9-2 16,1 0 0-16,9 2-2 0,5 3 0 16,-3 19 0-16,-1 11 0 15,-5 35-1-15,-4 15-1 16,-9 19 3-16,-1 7 8 15,-7-2 12-15,0 1 3 0,-1-2-3 16,0 1-3 0,2-5-29-16,2-11-24 15,3-15-99-15,5-11-85 0,3-17-159 16</inkml:trace>
  <inkml:trace contextRef="#ctx0" brushRef="#br0" timeOffset="163298.97">18088 7683 1908 0,'-22'13'796'15,"-15"8"-352"-15,10 15-314 16,10 10 15-16,18-1-36 16,8-3-36-16,12-3-45 15,1-3-26-15,2 1-8 16,-3 2-3-16,-8-2-19 15,-4-2-7-15,-13-10-16 16,-6-8-9-16,-7-15-22 0,-1-6-28 16,-2-13-115-16,0-5-87 0</inkml:trace>
  <inkml:trace contextRef="#ctx0" brushRef="#br0" timeOffset="163749.51">18326 7721 1527 0,'-4'-10'622'0,"-12"-1"-377"0,-3 8-23 15,-7 23-38-15,-4 14-29 0,1 10-36 16,2 2-14 0,8-5-7-16,5-3-8 15,15-2-28-15,6 0-13 16,12-1-28-16,5-4-7 16,6-13-13-16,0-15-6 15,3-18-15-15,-3-11-5 0,-6-11 2 16,3-1 3-16,-9-4 14 15,1 1 3-15,-8 2 2 16,-9 4 1-16,-1 17 5 16,-7 9 1-16,2 25 4 15,0 7-1-15,0 13-2 16,-1 1-2-16,0 0-1 16,5 3 1-16,0 3-20 15,1 2-24-15,6-8-101 16,-1-4-93-16,7-18 407 15</inkml:trace>
  <inkml:trace contextRef="#ctx0" brushRef="#br0" timeOffset="164014.81">18681 7684 2213 0,'-19'12'810'16,"-18"19"-606"-16,8 11-68 15,10 7 6-15,10-1-30 16,12-8-65-16,5-3-22 0,9-2-38 16,2-3-9-1,-4-7 2-15,-2 0 3 16,-11-6 1-16,-8 0-3 0,-10-3-15 16,-1-6-10-16,2-9-29 15,2-8-24-15,13-13-85 16,6-8-64-16,11-13-92 15,5-1-21-15,5 0-259 16</inkml:trace>
  <inkml:trace contextRef="#ctx0" brushRef="#br0" timeOffset="164150.25">18845 7790 1081 0,'4'11'548'0,"-1"19"-104"16,-3 4-107-16,-4 1-74 0,-5 4-58 15,1 5-118 1,2 2-36-16,4-4-53 15,5-5-35-15,5-16-103 16,-2-11-70-16,3-10-107 16,-4-13 21-16</inkml:trace>
  <inkml:trace contextRef="#ctx0" brushRef="#br0" timeOffset="164288.74">18948 7549 2117 0,'7'-2'800'0,"16"1"-628"16,-1 1-61-16,-1 1-103 16,2 3-76-16,-10-4 279 15</inkml:trace>
  <inkml:trace contextRef="#ctx0" brushRef="#br0" timeOffset="165366.29">6341 9375 1360 0,'3'-7'517'0,"7"-1"-331"15,3 9 1-15,1 26 43 16,0 17-7-16,-4 29-43 15,-4 14-25-15,-3 4-61 16,-2-5-21-16,4-20-38 16,2-11-10-16,3-11-12 0,3-2-6 15,-3-7-7-15,0-11-10 0,-5-14-35 16,-1-7-20 0,-1-14-52-1,1-4-30-15,3-10-76 0,0-5-41 16,-4-3-79-16</inkml:trace>
  <inkml:trace contextRef="#ctx0" brushRef="#br0" timeOffset="165506.37">6463 9783 1270 0,'1'-5'531'0,"8"-7"-286"16,5 0-23 0,12-2-26-16,5-3-33 0,14-4-65 15,4-3-34-15,-5 0-48 16,-5 2-45-16,-20 10-136 15,-6 10-60-15,-13 15-404 16</inkml:trace>
  <inkml:trace contextRef="#ctx0" brushRef="#br0" timeOffset="165685.07">6551 9761 1167 0,'-5'-3'511'15,"5"-3"-207"1,2 4-87-16,17 12 21 15,3 7-16-15,5 16-48 16,3 9-29-16,-6 9-79 16,4 3-29-16,-2-8-56 15,2-4-36-15,-4-22-100 0,-2-13-79 16,-3-19 501-16</inkml:trace>
  <inkml:trace contextRef="#ctx0" brushRef="#br0" timeOffset="166048.76">6983 9697 1618 0,'-10'3'706'15,"-13"3"-415"-15,3 18-118 16,-2 9-16-16,-1 10-73 16,7 3-11-16,7-4-18 15,7-2-14-15,12-7-24 16,4-8-10-16,9-14-15 15,8-10-16-15,-4-19-25 16,-3-7-17-16,-8-11-7 0,-6-1 13 16,-3-1 25-16,-1 2 15 15,-3 0 17 1,-1 2 2-16,-2 14 12 16,1 8 10-16,1 16 9 15,-3 9 1-15,1 15 3 16,3 7-4-16,-2 7-9 15,5 5-2-15,1 6-17 0,2-2-9 0,5-5-35 16,-2-5-29 0,0-20-122-16,-2-9-63 15</inkml:trace>
  <inkml:trace contextRef="#ctx0" brushRef="#br0" timeOffset="166365.78">7181 9691 1602 0,'0'11'678'0,"0"21"-325"16,0 7-148-16,0 3-64 15,2-1-41-15,3 1-66 16,1-1-14-16,-2-8-23 16,0-8-8-16,-4-17-12 15,1-10 0-15,-1-19 5 16,17-27 8 31,-9 24 1-47,1 0 12 15,31-69-7-15,5 9 4 0,5 20 3 16,-32 97-7-16,-1 5 8 0,-5 13-4 16,-5-1 1-16,0-2-13 15,-4 4-19-15,4 0-99 16,1 1-79-16</inkml:trace>
  <inkml:trace contextRef="#ctx0" brushRef="#br0" timeOffset="166764.26">8686 9461 1731 0,'1'5'716'15,"3"17"-419"-15,1 19-68 0,-1 34-59 16,0 12-39-16,0 9-70 16,2 1-16-16,5-7-33 15,2-10-12-15,0-14-37 16,-1-13-35-16,-6-21-124 15,-2-8-80-15,-5-14 493 16</inkml:trace>
  <inkml:trace contextRef="#ctx0" brushRef="#br0" timeOffset="166980.63">8692 9630 1384 0,'13'-29'538'0,"15"-26"-355"0,3 15 9 16,-2 27-20-1,-6 11-26-15,-7 21-52 0,-6 13-19 16,-8 13-13-16,-3 4-3 16,-8 2-12-16,-1-6-6 15,-7-8-15-15,-3-5-4 16,-7-9-11-16,-1-6-8 16,-1-11-28-16,0-5-45 15,14-4-176-15,6-4 10 16</inkml:trace>
  <inkml:trace contextRef="#ctx0" brushRef="#br0" timeOffset="167265.69">9144 9534 1267 0,'-11'-8'548'0,"-14"-4"-100"0,-5 6-284 15,-1 16 55 1,-4 10 18-16,8 19-71 0,2 7-21 16,10 6-50-1,12 0-19-15,12-12-32 16,10-9-15-16,16-14-19 16,0-10-6-16,4-21-20 0,-1-8-22 15,-6-18-61-15,0-6-42 16,-11 0-139-16,-8-2-50 15,-11 4 159-15,-6 2-461 0</inkml:trace>
  <inkml:trace contextRef="#ctx0" brushRef="#br0" timeOffset="167432.9">9156 9195 808 0,'3'-4'457'0,"8"4"21"16,1 10-106-16,0 26-11 15,-1 12-20-15,-7 14-92 16,-6 6-56-16,-3 4-89 15,1 0-30-15,4-7-47 16,4-6-13-16,5-16-20 16,1-10-22-16,-1-16-94 15,0-4-80-15</inkml:trace>
  <inkml:trace contextRef="#ctx0" brushRef="#br0" timeOffset="167849.2">10025 9099 1696 0,'1'3'689'16,"0"6"-465"-16,4 40-35 15,2 18-7-15,-1 24-41 16,-1 7-19-16,6-12-35 16,6-8-22-16,6-21-34 0,4-14-8 15,1-19-21-15,4-13-11 16,1-17-38-16,0-8-34 16,-7-14-111-16,-5-3-91 15</inkml:trace>
  <inkml:trace contextRef="#ctx0" brushRef="#br0" timeOffset="168017.57">9926 9493 1254 0,'-8'1'646'16,"-2"1"-9"-16,9-4-476 0,23-3-55 15,12-4-8-15,17-7-60 16,10 0-6-16,3 0-36 15,-2 2-62-15,-13 5-185 16,-10-1-215-16</inkml:trace>
  <inkml:trace contextRef="#ctx0" brushRef="#br0" timeOffset="168365.48">10335 9030 1407 0,'0'0'637'0,"1"5"-300"15,3 21-42-15,-3 36-31 16,1 17-53-16,0 17-64 16,-1-6-36-16,7-13-69 15,1-11-19-15,2-12-13 0,0-7-4 16,-2-19-4-16,-3-7 1 16,-2-18-13-16,-1-9-4 15,3-17-3-15,-4-10-5 16,5-16-18-16,3-1-15 15,4 0-42-15,7 2-12 0,5 14-12 16,4 11 15 0,-2 17 42-16,-2 13 33 15,-11 21 77-15,-5 4 24 0,-4 10 28 16,-3 4-8-16,2-3-40 16,2 5-16-16,0-5-35 15,3-1-28-15,0-12-78 16,1-9-89-16,-1-10 54 15</inkml:trace>
  <inkml:trace contextRef="#ctx0" brushRef="#br0" timeOffset="169100.1">11401 9255 2007 0,'5'-19'703'16,"4"-12"-648"-16,18-3-12 15,10-1 3-15,15 7-22 16,6 4-5-16,4 21 4 15,-5 9-4-15,-12 25-1 16,-13 13 0-16,-26 12-8 16,-9 4 13-16,-18-2 34 15,-2-1 10-15,-9-11 19 16,1-4-10-16,-2-2-26 16,-3-6-10-16,4-3-18 15,1-4-6-15,8-8-8 16,4-5-1-16,12-11-2 15,4-3-2-15,8-11 0 16,10 0-1-16,15-8-2 16,8-2 3-16,19 0-3 0,0 0 2 15,-5 9-2 1,-4 5-2-16,-22 7-23 0,-7 4-26 16,-10 3-74-16,-6-2-78 15,-2-1 318-15</inkml:trace>
  <inkml:trace contextRef="#ctx0" brushRef="#br0" timeOffset="169534.69">11959 9181 1916 0,'-7'21'745'0,"-5"30"-529"15,-3 8-7-15,1 7-29 16,5-5-38-16,8-16-59 15,6-3-29-15,13-15-33 16,6-7-10-16,15-14-9 0,8-11 0 16,4-19-23-1,-2-6-11-15,-7-15-4 16,-12-1 3-16,-13-4 19 0,-4-3 11 16,-15-4 5-1,-5 0 2-15,-16 4 2 16,-8 9-3-16,-11 19-1 15,-7 14-3-15,3 22-30 0,3 11-33 16,10 13-86-16,7 3-90 16,7 2 432-16</inkml:trace>
  <inkml:trace contextRef="#ctx0" brushRef="#br0" timeOffset="176049.87">12598 8993 3096 0,'19'7'8'16,"-10"-6"-3"-16,-2 1 3 0,14 11 4 16,-10 2-6-16,0 21 3 15,-3 7 4-15,-10 9 13 16,-3 4 4-16,-5-4 9 16,-3-3 3-16,-3-6-4 0,-1-5-2 15,-10-4-3 1,0-4-5-16,-7-3-7 15,-4-4-2-15,5-10-5 16,1-5 1-16,8-11 1 16,6-5 3-16,11-8 0 15,7-3-3-15,21-6-6 16,11 0-3-16,23 0-5 16,0 3 4-16,0 9 7 15,-3 4-1-15,-13 9 6 0,-3 3-6 16,-12 3-4-16,-5 3 1 15,-8 2-4-15,-3 1-5 0,0-3-41 16,-3-3-41 0,-4-5-115-16,2-1-91 0,-2-10 436 15</inkml:trace>
  <inkml:trace contextRef="#ctx0" brushRef="#br0" timeOffset="176770.95">12598 9072 1036 0,'-17'-24'417'0,"20"19"-249"16,2-2-23-1,-1 2 20-15,-2 1 3 16,0 1 28-16,-6 0 7 16,-6 2-12-16,-5 1-16 0,-7 4-63 15,-2 6-31-15,-5 9-44 16,4 3-15-16,3 2-19 15,5 1-20-15,12-8-90 16,3-4-87-16,7-12 361 16</inkml:trace>
  <inkml:trace contextRef="#ctx0" brushRef="#br0" timeOffset="177665.56">12954 8991 1457 0,'-5'-4'649'0,"6"0"-265"16,-1 8-152-16,4 20 15 16,4 13-50-16,-8 22-48 15,0 1-21-15,1 9-50 16,2-5-21-16,7-12-31 16,0-2-10-16,-1-17-11 0,-2-5 0 15,-2-11-13-15,-3-4-15 16,-1-12-52-16,1-1-34 15,-3-6-72-15,1-3-75 16,0-4-446-16</inkml:trace>
  <inkml:trace contextRef="#ctx0" brushRef="#br0" timeOffset="177880.1">13407 9384 2698 0,'1'0'909'15,"6"4"-861"-15,2-4 10 16,-2 0 13-16,4 0-19 15,-8-2-113-15,0 2-103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372" units="cm"/>
          <inkml:channel name="Y" type="integer" max="696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0" timeString="2022-03-14T09:43:45.572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context xml:id="ctx1">
      <inkml:inkSource xml:id="inkSrc1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2-03-14T09:43:46.005"/>
    </inkml:context>
  </inkml:definitions>
  <inkml:trace contextRef="#ctx0" brushRef="#br0">12415 1236 0</inkml:trace>
  <inkml:trace contextRef="#ctx1" brushRef="#br0">9559 561 1480 0,'-1'-3'574'15,"-3"-2"-365"-15,5 5-27 0,-3 19 5 16,-3 8-24-16,3 22-31 16,1 16-9-16,6 12-28 15,3 0-17-15,5-7-45 16,2-10-12-16,-1-11-14 15,0-2-3-15,-3-6 1 16,-4-7-2-16,-3-6 3 0,-4-13-1 16,0-4-8-1,-4-2-20-15,1-15-74 0,-1 0-52 16,-2-21-144-16,0-10-60 16</inkml:trace>
  <inkml:trace contextRef="#ctx1" brushRef="#br0" timeOffset="355.51">9947 480 1072 0,'0'4'458'0,"-12"10"-146"0,-4 10-111 0,-19 26 39 15,-13 5-13-15,-7 7-63 16,-2 4-34-16,7-10-52 15,8-6-19-15,14-11-31 16,5-10-4 0,9-18-7-16,7 0-2 0,6-10-6 15,2-2-1-15,7-4-8 16,3-4 0 0,9 0 6-16,3 4-4 0,11 10 0 0,3 7-1 15,4 10 5-15,0 1 1 16,-6 3-2-1,-5-4 1-15,-9-3-7 16,-3-2 2-16,-7-9-21 16,-2-1-39-16,-5-5-116 15,-2-4-74-15,-2-6 15 16</inkml:trace>
  <inkml:trace contextRef="#ctx1" brushRef="#br0" timeOffset="714.69">10005 753 1106 0,'-11'4'559'0,"-10"25"44"0,1 10-438 15,6 16-10-15,4 6 7 0,6-11-68 16,4-1-23-16,8-4-33 15,4-2-15-15,8-8-16 16,4-7-3 0,5-24 2-16,0-10-7 0,0-25-7 15,0-9 1-15,-10-3-5 16,-1-4 6-16,-10 8 11 16,-11 3-4-16,-13-4 2 15,-3-3-3-15,-12 4-2 0,3 0-1 16,7 14-4-16,-1 18-10 0,7 16-34 15,0 11-34 1,2 11-104-16,2-3-57 0</inkml:trace>
  <inkml:trace contextRef="#ctx1" brushRef="#br0" timeOffset="1313.66">10227 889 1816 0,'-10'-5'647'16,"13"41"-547"-16,0-1-4 0,3-1-17 15,6-5-24-15,-4-2-38 16,3-4-9-16,-4-5-2 16,-3-7-6-16,-1-11-3 0,-2-3-2 0,-3-17-4 31,0 1 4-31,-3-7 5 16,0-4 1-16,3-2 3 0,2-2 0 0,3-4-2 31,6-1-2-31,3 16 0 15,-1 10-2-15,3 19-2 16,-1 17 2-16,-3 10 9 16,-1 2 4-16,-4 3 3 15,1-4-2-15,1-5-8 16,-1-3-4-16,-1-7 0 16,-1 0-1-16,-1-10-1 15,-1-5-5-15,0-9 1 0,-3-11-1 16,0-3 0-16,1-5 6 15,0-4-1-15,2 1 2 16,3-5 4-16,0 4-3 0,5 4 3 16,3 4-6-16,1 14-3 15,3 7 4-15,-2 13-5 0,-4 7 9 16,2 1 16 0,-5 2-2-16,0 1 3 15,0-2-7-15,-7-2-18 16,3-3-18-16,-5-4-89 15,2-3-68-15,2-5 207 16</inkml:trace>
  <inkml:trace contextRef="#ctx1" brushRef="#br0" timeOffset="1923.55">10615 825 1680 0,'3'17'659'0,"1"25"-442"0,-2 6-39 16,4 12-70-16,1 2-28 15,0 3-52-15,0-2-13 16,-1-8-10-1,-4-4-5-15,-1-15-13 0,0-4-16 0,-3-13-52 32,-1-5-33-32,-1-10-64 15,-3-8-28-15,-1-11-34 16,-5-11 2-16,-1-15 4 16,4-10 40-16,2-18 113 0,8-1 53 0,6 3 114 15,2 4 24-15,6 18 11 16,2 2-2-16,9 13-1 15,-2 3-4-15,-1 18-2 16,-3 9-6-16,-8 16-6 16,-3 11-6-16,-6 3-20 15,-2 1-9-15,-2 0-23 16,2-4-10-16,-8-5-14 16,-2-2-13-1,-4-4-6-15,-9 2-7 16,2-6-64-16,-3-4-45 0,3-8-133 15</inkml:trace>
  <inkml:trace contextRef="#ctx1" brushRef="#br0" timeOffset="2668.85">10723 933 1721 0,'21'-2'650'0,"-22"20"-485"15,3-4-44-15,9-2-47 0,4-9-33 16,12-6-56-16,1-9-17 16,-1-8-35-16,-3-3-7 15,-6-5 19-15,-7 0 12 0,-6 2 50 16,-9-2 18-1,-10 5 22-15,-3 4 6 16,-5 2-3-16,4 6 2 0,-5 10 1 16,5 2 5-16,1 20 4 0,3 11-4 31,5 13 7-31,2 10-3 0,7-5-8 16,7-5-11-16,4-9-22 15,3-5-10-15,5-9-4 16,0-4-2-16,5-13-29 0,1-8-14 0,-1-13-40 31,-6-5-21-31,4-5-33 16,-10 0-21-16,0-2-30 15,2-1-9-15,-7-3 12 0,4-3 32 16,-8-4 64-16,-1 0 47 16,-3 7 95-16,1 10 42 15,0 15 68-15,1 9 18 16,1 17-1-16,-1 7-16 15,4 14-44-15,1 1-23 0,1 1-45 16,2-6-16-16,-5-7-21 16,-1-1-11-16,1-14-2 15,-1-2-7-15,1-9 0 16,-2-3-4-16,-2-6 2 16,0-4 1-16,0-7 4 15,0-6 1-15,2-1-4 16,2 0 4-1,2-3-4-15,6-3-5 0,2 6 0 16,1-4-9-16,-2 14-3 16,0 5 10-16,-1 13-4 15,-1 18 6-15,1 4 0 16,-2 9-3-16,-5-1 8 16,-1-5 0-16,-3-2-25 15,2-3-25-15,-1-8-79 0,0-1-65 0,-1-9-113 16,-2-4-91-16</inkml:trace>
  <inkml:trace contextRef="#ctx1" brushRef="#br0" timeOffset="2980.22">11417 705 1661 0,'-21'19'737'16,"-11"20"-387"-16,3 11-115 16,8 4-33-16,16-4-84 15,8-16-39 1,7-9-55-16,3-3-14 0,-2-11-14 16,-4 2-4-16,-1-5 2 15,-6 2 1-15,-4-4 0 16,-4 2-6-16,-3-1-17 15,-2-3-14-15,-1-4-31 16,3-5-25-16,3-6-65 0,7-3-47 16,7-3-84-16,2-2-23 15</inkml:trace>
  <inkml:trace contextRef="#ctx1" brushRef="#br0" timeOffset="3380.97">11590 720 1116 0,'-15'7'677'16,"-9"8"29"0,1 19-461-16,0 10-27 0,9 6-72 15,2 5-41-15,9-11-54 16,4-9-16-16,7-7-20 15,2-11-3-15,6-12-3 16,4-5-8-16,1-14-16 16,2-4-4-16,-5-9-16 15,-2-4 1-15,-4-1 12 0,-2-2 4 16,-2 5 19 0,1-2 3-16,-7 12 3 15,0 10 1-15,0 14 1 0,-2 14 4 0,4 10-3 16,-2 3 6-16,1-1-7 31,2-1-8-31,-1-6-8 16,-1-2-23-16,-3-6-53 15,-1-2-35-15,-1-8-118 0,4-4-61 0,5-3-322 16</inkml:trace>
  <inkml:trace contextRef="#ctx1" brushRef="#br0" timeOffset="3814.84">11881 692 1511 0,'-7'9'681'0,"-3"3"-273"0,1 11-224 15,3 14-31-15,3 2-45 0,3 4-34 16,3-2-55-1,1-12-20-15,1-10-16 16,-3 0-6-16,0-4-2 16,-2-3 4-16,-6-2 13 0,0-4 5 15,-4-7 0 1,3-1-2-16,2-5-5 16,3-7-3-16,9-6-4 0,3-2-2 15,7-4-7-15,5-1 4 16,-3 1 9-16,4-1 7 15,0 5 6-15,-2 5 0 16,-2 10-1-16,-6 6 1 0,-3 16 21 16,-2 8 1-16,0 9 16 31,-2 6-2-31,-2-7-23 16,2 0-4-16,-1-5-17 0,3-6-11 15,-1-8-40-15,0-5-27 0,-5-8-95 16,0-3-43-16,0-11-61 31,-5 1 125-31</inkml:trace>
  <inkml:trace contextRef="#ctx1" brushRef="#br0" timeOffset="3962.63">11980 673 1818 0,'27'-44'675'0,"-13"46"-541"0,2-3-38 16,-2-4-71 0,-2 0-83-16</inkml:trace>
  <inkml:trace contextRef="#ctx1" brushRef="#br0" timeOffset="4464.81">12833 395 1667 0,'0'-5'621'16,"-2"-2"-471"-16,2 14 28 15,-8 30 5-15,1 12-11 0,6 23-43 0,-1 2-20 16,8 8-50-16,4-5-21 31,-3-12-19-31,4-6-17 16,-6-19-28-16,0-9-15 15,0-14-74-15,-2-5-44 16,2-9-84-16,0-3-61 0,4-11-57 16</inkml:trace>
  <inkml:trace contextRef="#ctx1" brushRef="#br0" timeOffset="4705.68">13012 406 1474 0,'-16'8'572'16,"-20"17"-363"-16,-3 7-10 16,-1 19-20-16,1 8 3 15,14 1-56-15,7-1-21 16,19-6-29-16,13-11-32 16,14-14-25-16,14-8-10 15,10-22-37-15,-2 1-13 0,-3-19-49 16,-9 1-37-16,-11-2-43 0,-4 0-49 31,-6 10-70-31,-4-1 52 16</inkml:trace>
  <inkml:trace contextRef="#ctx1" brushRef="#br0" timeOffset="5048.28">13150 696 1393 0,'-5'-40'563'0,"-3"60"-326"0,4 0-23 16,3 4-26-16,4 0-24 15,7-8-80-15,2 1-28 0,8-11-39 16,0-4-20-16,2-11-39 31,-3-7-13-31,-6-4-32 0,1-2 8 0,-6 3 28 32,-2-3 15-32,-6-1 33 0,-5 2 0 15,-5 5 8-15,-4-1 10 16,-3 12 11-1,-2 4 14-15,1 8 20 16,0 14 7-16,4 9 8 16,5 6-4-16,4 19-2 0,5-1-11 15,9-4-16-15,4-3-10 16,10-20-22-16,3-7-2 16,4-14-14-16,7-6-6 0,-8-9-51 15,-2-5-23-15,-14-6-66 0,-10 0-64 16</inkml:trace>
  <inkml:trace contextRef="#ctx1" brushRef="#br0" timeOffset="5614.25">13491 679 1558 0,'-2'7'612'0,"-2"12"-393"0,4-1-76 0,1 12-55 16,4 4-14 0,-2-1-54-16,1 1-4 15,-4-13-5-15,0-6-7 0,-1-8 5 16,-1-3 3-16,1-4-2 15,-2-5-1-15,0-10 2 16,-1-7-8-16,1-10-4 16,1-4 1-16,4 0 0 15,3 6 0-15,8 5 0 16,3 2 3 0,6 7-6-16,2 0 4 0,-3 6-1 0,-2 3-3 15,-5 8 3-15,-3 3-4 16,-3 8 9-1,-2 5 7-15,-4 2 16 16,2 3 10-16,1 3-3 16,7 1-1-16,2 6-15 15,6 1-7-15,1-5-5 0,1-7-3 16,3-13-1 0,-4-8 1-16,-2-13-4 15,-6-7 0-15,-3-13-1 16,-4-3 1-16,-6 4 1 15,0 1 4-15,-5 8-4 0,-3 2-1 0,-3-1 3 16,-1 4-9-16,-1 8-24 16,2 2-30-16,3 10-106 15,-1 3-80 1</inkml:trace>
  <inkml:trace contextRef="#ctx1" brushRef="#br0" timeOffset="6183.74">14072 569 1545 0,'-14'0'660'0,"-14"-1"-365"0,-1 7-28 15,5 14-48-15,-1 4-47 16,-1 11-51-1,4 0-26-15,6 5-41 16,5-3-13-16,14-2-28 16,6 0-2-16,10-14-13 0,1-4-7 0,1-20-13 15,-3-9-14-15,-2-17-4 16,0-4 5-16,-8-1 15 31,3 0 11-31,-8 11 8 0,0 1 9 0,0 7-5 16,2 6 9-16,0 9 2 15,1 8 4-15,1 17 4 16,0 7-2 0,6 15-5-16,4 4-6 0,7 2-2 15,-4-1-7-15,-4-6-11 16,-13-1-8-16,-5-5-9 16,-1-3 11-16,-10-5 7 15,1-8 5-15,-7-8 10 0,-5-4-9 16,2-11 1-1,2-6 5-15,3-18-7 16,3-9-2-16,6-8 0 16,3-3 0-16,6 3 0 15,10 2 4-15,9 4 0 16,3 5-7-16,11 9-24 16,-2 0-15-16,-2 6-32 15,0 3-15-15,-10 0-14 16,-5 4-10-16,-2 5-34 0,-5-2-22 15,-2-2-61-15,-1 2-20 16</inkml:trace>
  <inkml:trace contextRef="#ctx1" brushRef="#br0" timeOffset="6389.02">14247 611 1666 0,'-1'10'685'0,"1"14"-398"0,1 6-73 16,2 3-72-16,1 5-34 0,2-7-61 16,1 1-20-16,3-6-50 15,-1-9-28-15,-1-9-79 0,0-8-47 16,-6-7-78-16,0-13-29 16</inkml:trace>
  <inkml:trace contextRef="#ctx1" brushRef="#br0" timeOffset="6553.01">14206 506 1752 0,'-1'-3'659'0,"0"-3"-483"0,2 1-160 15,3 2-64-15,3 3-134 16,2 5-23-16</inkml:trace>
  <inkml:trace contextRef="#ctx1" brushRef="#br0" timeOffset="6980.24">14649 604 1641 0,'-14'-1'662'16,"-20"-2"-390"-16,-2 6-65 16,1 6-22-16,1 6-33 0,4 10-68 15,8 3-19-15,12 1-37 16,5 1-7-16,11-2-9 16,4 2-7-16,0-7-5 15,12-10-5-15,2-11-20 16,2-8 1-16,5-9-15 15,-9-7 0-15,-1-3-7 0,-3-9 3 0,-4 6 9 32,-1 0 7-32,-4 5 22 15,-4 9-4-15,-3 6 11 16,-1 8-2-16,-1 9 7 16,1 7 14-16,-1 8-2 0,2 3 8 15,0 3-13-15,0 1-4 16,3-3-7-16,-1 2-9 15,1-8-34-15,0-10-51 0,1-9-116 16,1-5-59-16,2-13-69 16,1-14-154-1</inkml:trace>
  <inkml:trace contextRef="#ctx1" brushRef="#br0" timeOffset="7297.05">14767 561 1308 0,'0'9'565'0,"1"7"-277"0,-1 6-43 15,1 6-55-15,1 0-35 16,3-1-73 0,-1-3-32-16,0-4-41 15,-2-5-2-15,-3-11-9 16,0 2-7-16,-2-6-1 16,2-4 0-16,1-6 2 15,0-8 8-15,2-3 2 16,-1-2-1-16,5-2 1 15,-2-1-2-15,6 2-18 0,4 4-7 0,3 8-17 16,0 7-3-16,0 12 20 16,-2 5 4-16,-3 9 20 15,1 1 3-15,-3 1 4 16,-1-3 8-16,-3 0-8 16,-1-3-6-16,-1-4-56 15,0-3-56 1,-2-6-106-16,-2 0-52 15</inkml:trace>
  <inkml:trace contextRef="#ctx1" brushRef="#br0" timeOffset="9763.34">11825 1349 1413 0,'2'0'555'0,"3"5"-337"0,3 8-4 15,1 20 5 1,1 14-29-16,-2 14-80 15,1 2-30-15,-5-10-57 16,0-8-5-16,-1-13-27 0,-2 0-23 16,-1-7-52-16,-1-4-35 15,-1-7-82-15,-2-5-26 16,1-12-35-16,0-8-14 0</inkml:trace>
  <inkml:trace contextRef="#ctx1" brushRef="#br0" timeOffset="10012.24">11841 1437 663 0,'-2'-19'388'16,"-1"-19"55"-16,3 2-257 16,10 10-29-1,6 4-11-15,8 7-29 0,6 4-5 16,3 12-17-16,-3 7 4 16,-6 8-34-16,-6 3-13 0,-9 9-18 15,-6 2-1-15,-7 1 9 16,-4 3 8-16,-6-2 3 15,0-4-10-15,-5-3-7 16,-1-4-12-16,-1-9-12 16,-1-4 0-16,1-8-9 15,2-5-3-15,4-7-32 16,5 1-30-16,5-2-102 0,6 0-65 16,7 0-177-16</inkml:trace>
  <inkml:trace contextRef="#ctx1" brushRef="#br0" timeOffset="10204.77">12083 1357 1460 0,'18'-6'565'0,"23"-2"-417"0,-2 1-26 16,-2 4-53-16,-5 3-26 0,-11 1-66 15,-4 4-39-15,-7-2-110 16,-4 3-51-16</inkml:trace>
  <inkml:trace contextRef="#ctx1" brushRef="#br0" timeOffset="10406.39">12271 1338 1278 0,'-45'-3'587'15,"41"20"-285"1,1 21-61-16,2 12-28 0,0 12-70 16,1 3-36-16,3-13-53 15,1-10-22-15,4-17-23 16,1-9-7-16,-4-8-45 16,0-3-30-16,-3-6-95 15,-1-5-59-15,-1-3-23 16</inkml:trace>
  <inkml:trace contextRef="#ctx1" brushRef="#br0" timeOffset="10549.53">12402 1499 1988 0,'-5'-3'728'15,"-3"1"-549"1,1 3-201-16,-1 1-114 15</inkml:trace>
  <inkml:trace contextRef="#ctx1" brushRef="#br0" timeOffset="10947.99">12830 1322 1070 0,'-2'4'669'16,"-5"4"15"-16,-8 15-422 31,-3 9-46-31,-2 18-87 16,-2 6-33-16,3 1-52 16,-1-3-20-16,3-18-17 15,4-5-3-15,4-13-24 16,2-6-23-16,5-5-66 0,0-6-44 15,2-4-113-15,4-5-48 0,6-9-195 16</inkml:trace>
  <inkml:trace contextRef="#ctx1" brushRef="#br0" timeOffset="11122.21">12868 1344 1286 0,'7'10'544'16,"2"17"-271"-16,0 9-29 0,-8 13-47 0,1 6-37 31,-4-5-88-31,2-2-24 0,3-15-48 0,-4-8-22 16,2-8-85-16,2-3-58 15,-6-7-101-15,1 2-30 0</inkml:trace>
  <inkml:trace contextRef="#ctx1" brushRef="#br0" timeOffset="11293.19">12660 1674 1072 0,'6'-5'594'0,"4"-3"-62"15,14-2-315-15,4-2-28 0,10-3-59 16,2 2-31-16,-2-2-57 16,1 1-20-16,-11 5-67 31,-9-1-62-31,-11 7 404 15</inkml:trace>
  <inkml:trace contextRef="#ctx1" brushRef="#br0" timeOffset="12447.67">11941 2125 1414 0,'-3'0'601'0,"-1"-1"-382"15,16-2-36-15,7-3-8 0,25-2-58 16,13-1-24-16,12-3-46 16,0-1-13-16,-12 1-24 15,-10 3-4-15,-22 6-16 0,-7 2-22 16,-13 2-93-1,-5 4-69-15,-5 0-98 16</inkml:trace>
  <inkml:trace contextRef="#ctx1" brushRef="#br0" timeOffset="12660.34">12176 2087 1640 0,'-4'14'659'0,"-5"27"-426"0,0 10-33 16,9 9-59-16,0-2-42 16,0-8-58-16,6-8-13 15,-3-15-22-15,6-2-10 16,5-11-32-16,-5-3-27 16,3-9-97-16,-1-6-46 15,-2-8-82-15,2-8-21 16</inkml:trace>
  <inkml:trace contextRef="#ctx1" brushRef="#br0" timeOffset="12998.22">12305 2056 1339 0,'4'8'555'0,"2"15"-283"0,1 9-14 16,-4 19-32-1,4 4-38-15,-3 4-83 16,2-3-28-16,2-13-37 15,-4-5-6-15,1-15-17 16,-1-5-7-16,-1-12-4 16,-1-4-3-16,1-7-5 15,0-6-3-15,0-5 3 16,2-7-2-16,1-4 4 16,0 0 5-16,8-3 0 0,2 6-3 0,1 7-6 15,-1 11-8 1,-4 11-4-16,-1 8-1 0,-5 8 11 15,2-2 5-15,1 4-1 16,-5-3 3-16,1-1-20 16,-3-2-18-16,-4-7-48 0,-1 1-56 15,1-7-126 1,1 0-56-16</inkml:trace>
  <inkml:trace contextRef="#ctx1" brushRef="#br0" timeOffset="13167.39">12627 2360 2277 0,'48'-20'793'0,"-50"20"-712"0,2 0-35 15,2 1-75-15,-2-2-68 0,0 1 197 16</inkml:trace>
  <inkml:trace contextRef="#ctx1" brushRef="#br0" timeOffset="13715.56">12991 2266 1425 0,'-60'-83'585'16,"59"59"-275"-16,14 3-216 16,10 2 4-16,7 4 11 0,-1 4-19 0,-4 10-51 15,0 5-14-15,-9 19-18 16,1 7-3-16,-9 11 6 16,-6 0-2-16,-3-1-6 15,-7-6 0-15,-5-8 15 31,0-1 12-31,-3-5 31 16,0-1 8-16,-1-9-8 0,-2-2-7 0,0-6-11 16,3-4-5-16,7 2-2 31,6-5-9-31,6-3-11 16,8 1-11-16,8-5-4 0,2 2 0 15,3 1 0-15,2 0-1 0,-1 2-37 16,0 2-28-16,-2-1-80 0,-2 3-38 15,-5-4-89-15,-2-1-21 16,0-5 4-16,-3-2-232 16</inkml:trace>
  <inkml:trace contextRef="#ctx1" brushRef="#br0" timeOffset="13984.02">13247 2110 1011 0,'0'-5'456'0,"-2"-4"-170"0,-1 6-28 0,-5 11-8 16,-1 9-10-16,0 17-31 31,-1 8-22-31,7 7-43 16,1-2-31-16,4-10-46 15,5-6-22-15,6-14-28 0,2-6-4 16,9-11-30-16,0-7-11 0,1-15-40 16,0-5-12-16,-7-10 7 31,-3-2 7-31,-8 2 38 15,-7 0 11-15,-7 9 16 16,-5 3 6-16,-14 5 4 0,1 5-3 16,-3 4-1-16,1 7-6 0,4 9-53 0,2 5-48 15,5 3-137-15,4 4-62 16</inkml:trace>
  <inkml:trace contextRef="#ctx1" brushRef="#br0" timeOffset="14283.92">13509 2059 1767 0,'-2'14'747'0,"-3"9"-403"0,2 13-188 16,2 3-31-16,2 0-48 16,3 2-32-1,0-8-42-15,1-4-19 0,0-6-62 16,0-7-30 0,-2-8-103-16,2-7-53 15,-3-9-60-15,2-5 101 16</inkml:trace>
  <inkml:trace contextRef="#ctx1" brushRef="#br0" timeOffset="14529.52">13569 2015 988 0,'8'-10'423'16,"8"-5"-235"-16,5 5-62 0,-3 2-6 16,3 10-12-16,1 7-1 15,-3 9 21-15,0 5 15 16,-7 10 24-1,-2 2 1-15,-5 10-15 0,0 3-23 0,-3 3-36 16,-1-3-22-16,-2-6-37 31,1-7-14-31,2-9-22 0,-2-4-10 0,1-6-28 16,-4-4-10-16,-2-4-49 16,0-3-29-16,-5-7-91 15,2-1-52-15</inkml:trace>
  <inkml:trace contextRef="#ctx1" brushRef="#br0" timeOffset="14684.57">13600 2204 1613 0,'13'-9'620'16,"5"-4"-449"-16,11-5-113 15,2 0-23-15,-2 4-46 16,-5 4-37-1,-13 7-126-15,-5 0 575 16</inkml:trace>
  <inkml:trace contextRef="#ctx1" brushRef="#br0" timeOffset="14868.46">14034 2182 2076 0,'-2'0'769'0,"-1"-3"-594"0,3 1-88 0,0 1-47 16,0 0-38-16,0 0-133 31,0 1-130-31</inkml:trace>
  <inkml:trace contextRef="#ctx1" brushRef="#br0" timeOffset="16196.48">6338 3158 1392 0,'1'3'523'0,"-1"14"-367"16,1 10 21-16,3 15-6 0,-4 6-8 15,2 7-60 1,-2 2-31-16,1 0-44 16,-1-3-18-16,2-13-6 15,1-4-6-15,-2-16-30 16,4-4-36-16,-2-10-82 0,-1-4-36 15,-2-9-67-15,-1-5-45 16</inkml:trace>
  <inkml:trace contextRef="#ctx1" brushRef="#br0" timeOffset="16456.73">6381 3318 873 0,'7'-15'368'16,"4"-14"-196"-16,5-1-44 15,1 11-32-15,0 6-21 16,-1 7-38-16,-3 8-3 15,-7 14 13-15,-6 2 12 16,-6 12 34-16,-3 0 0 0,-2 2-14 16,-1-2-4-16,3-1-13 15,2 1 5-15,4-6-4 16,2 2-9-16,5-6-16 16,4-2-11-16,4-3-16 15,1 1 1-15,1-6-2 16,2 1-2-16,1-2-16 15,-4-2-30-15,6-4-75 16,-2-1-41-16,2-4-76 16,3-1-15-16</inkml:trace>
  <inkml:trace contextRef="#ctx1" brushRef="#br0" timeOffset="16714.46">6662 3386 1008 0,'0'-3'437'16,"0"1"-238"-16,4 7-26 0,0 18-33 15,1 11-15 1,1 11-21-16,-2 0-8 16,2-6-42-16,2-9-19 15,0-10-19-15,1-6-6 16,-3-8-6-16,2-5-2 16,-1-10 3-16,1-2 0 15,2-10 1-15,-3-2 1 0,-3-8-4 16,-4 0 0-16,1 4 1 15,0-1-4-15,2 13-40 16,-1 2-44-16,2 7-115 16,0 6 0-16</inkml:trace>
  <inkml:trace contextRef="#ctx1" brushRef="#br0" timeOffset="17293.43">6922 3352 1242 0,'-5'6'549'16,"-7"16"-254"-16,-2 7-49 0,-1 10-53 16,0 6-28-16,3-6-44 15,2-4-27 1,7-5-43-16,3-6-16 16,9-6-22-16,2-4-7 0,6-6-7 15,5-5-4-15,6-10-18 16,-3-5-17-16,-1-12-24 15,-4-4-5-15,-9-6 7 16,7-7 13 0,-6 2 26-16,-3 5 8 0,0 9 17 15,-3 20 6-15,1 19 23 16,2 12 17-16,1 16 14 16,-1 1 0-16,-3 0-26 15,2-4-14-15,-2 1-16 16,-3 1-4-16,-2 5 3 0,-1 2-2 0,-5-4 0 31,0-5-1-31,-8-15 0 16,1-4 0-16,-2-16-2 15,2-7-2-15,-1-12-8 16,3-10-6-16,5-9-5 16,3-5 2-16,14-5 6 15,-1 1 4-15,4 3 5 0,3 3-1 16,-1 5-4-16,1-2-5 15,0 3-2-15,-5 6 1 16,1 12 2-16,-2 5 1 16,-2 16 7-16,1 7 0 0,-7 6 5 15,1 5 3-15,-5-1-2 16,0-3 2-16,1-4-7 16,0-2-21-1,0-9-72-15,1-1-46 0,-3-8-107 16,0-2 160-16</inkml:trace>
  <inkml:trace contextRef="#ctx1" brushRef="#br0" timeOffset="17443.25">7187 3322 1533 0,'0'1'666'0,"-1"0"-306"0,2-1-249 15,-1-1-141 1,0 1-91-16</inkml:trace>
  <inkml:trace contextRef="#ctx1" brushRef="#br0" timeOffset="17950.03">7921 3469 1560 0,'2'-10'596'0,"2"-12"-435"0,2 1-15 0,2 3-44 16,2 3-29-16,3 9-43 16,-2 7-21-16,2 14-9 15,-1 6-1-15,-4 14-4 16,0 1 1-1,-9 1 3-15,-3-2 2 16,-4-6 1-16,2-1-1 16,-4-6 7-16,0-1-9 0,0-5 8 15,-1-4 8-15,6-5 12 16,1-2 11-16,2-3-13 16,4-2-4-16,6 0-18 0,2-2-1 15,12-1-1 1,0-2 0-16,0-2-19 15,2 1-29-15,-1-1-83 16,0 2-51-16,-1-2-98 0,0-2-101 16</inkml:trace>
  <inkml:trace contextRef="#ctx1" brushRef="#br0" timeOffset="18249.43">8191 3391 1425 0,'-3'3'591'0,"-7"12"-364"0,-1 7-20 16,6 19-27-16,-3-1-29 0,10 1-35 15,5-4-20-15,5-11-49 16,7-3-10-16,0-11-20 0,3-3-8 31,0-9-4-31,-1-5-7 0,-4-10-11 16,-2-4 8-16,-6-11-9 15,-4-2 9-15,-5-4 0 16,-8-4-1-16,-3 3 9 0,-3 5-2 16,-1 8 0-1,-2 8-1-15,-4 9-29 16,1 6-37-16,3 8-100 0,2 5-75 16,6 8-240-16</inkml:trace>
  <inkml:trace contextRef="#ctx1" brushRef="#br0" timeOffset="18533.66">8441 3320 1768 0,'-3'2'731'0,"-1"4"-443"0,4 20-124 16,0 11-26-16,6 17-53 15,-3 1-15 1,2-5-31-16,0-5-23 0,0-16-26 16,3-1-41-16,-1-10-87 15,0-7-75-15,1-7-157 0</inkml:trace>
  <inkml:trace contextRef="#ctx1" brushRef="#br0" timeOffset="18797.68">8535 3374 1368 0,'6'-11'574'0,"-2"-12"-339"0,7 7-88 31,1 1-11-31,3 5-70 16,7 3-26-16,-1 10-24 15,2 6-16-15,-6 12 6 0,-4 7 2 0,-4 15 28 16,-4 8 21-16,-2 7 20 16,-2-4-1-16,-1-12-21 15,1-7-18 1,1-10-23-16,1-5-15 16,-1-10-50-16,0-2-25 0,-4-9-80 15,-1-6-43 1,-1-2-75-16,-5-3-177 15</inkml:trace>
  <inkml:trace contextRef="#ctx1" brushRef="#br0" timeOffset="18936.3">8633 3497 1460 0,'7'-5'620'0,"8"-11"-331"0,4-1-98 15,1-2-81-15,-1 2-43 0,-5 4-156 16,-6 3-114-16</inkml:trace>
  <inkml:trace contextRef="#ctx1" brushRef="#br0" timeOffset="19560.25">9228 3315 1358 0,'14'8'586'0,"12"7"-351"0,7 2-65 16,0 2-6-16,-1-4-99 15,-2-4-26-15,-4-7-71 16,1-6-63-16,-4-5-134 0,-5-2-34 0</inkml:trace>
  <inkml:trace contextRef="#ctx1" brushRef="#br0" timeOffset="19748.14">9537 3258 1252 0,'-3'9'566'0,"-9"9"-232"15,-3 12-58-15,-11 20-59 16,-2 12-35-16,-6 9-80 15,-1-1-22-15,-1-3-41 0,-1-7-12 16,13-1-18-16,2-8-5 0,15-18-40 16,7-12-49-16,15-31-136 15,11-11-80-15,13-19-343 16</inkml:trace>
  <inkml:trace contextRef="#ctx1" brushRef="#br0" timeOffset="20214.71">9640 3281 1251 0,'-3'0'613'16,"-7"4"-172"-1,-5 8-163-15,-5 14-67 16,1 10-29-16,4 14-56 16,2 3-25-16,7-1-38 15,3-5-29-15,8-20-23 0,3-8 0 16,11-15-25-1,0-9-3-15,3-16-33 16,0-4-18-16,-5-12 3 0,-2-1 6 0,-4-1 34 16,-3 4 16-16,0 10 19 15,1 9 4-15,0 19 18 16,1 15 13 0,-1 19-4-16,3 12 6 0,4 9-25 31,4-3-15-31,-8-2-5 0,4-5-2 0,-6 2 0 15,-7 0 2-15,-3-3-1 16,-10-3-7 0,-7-13 5-16,-2-8-9 0,-3-14 5 15,-1-9 6 1,-1-16 1-16,3-4-3 0,6-15-2 16,3-6 1-16,10-1-8 15,5-3 7-15,9 8-11 16,9 6-15-16,8 7 0 15,1 4-4-15,3 9-7 16,-5 3-21-16,-9 6-86 16,-4 2-66-16</inkml:trace>
  <inkml:trace contextRef="#ctx1" brushRef="#br0" timeOffset="20898.25">10332 3319 1451 0,'-10'4'590'0,"-13"15"-358"0,-2 9-5 15,2 15-17-15,1 4-39 16,10-2-72-16,4-7-21 16,9-16-44-1,8-8-11-15,10-18-17 16,5-6-1-16,3-22-13 15,0-12-12-15,-4-9-7 16,-1-1-9-16,-6 2 5 16,-2 6 1-16,-10-3-1 15,-4-2 5-15,-8-4 9 16,-3 4 8-16,0 14 13 16,-4 11 2-16,0 29 8 0,-2 18 9 15,1 27 12-15,3 7 6 16,5 6 11-16,5-2-3 0,9-6-3 15,7 0-1-15,10-4-22 16,5-6-7-16,9-14-16 16,0-9-16-1,4-19-20-15,-8-6-20 0,-2-16-28 16,-8-6 1-16,-10-8 14 16,2-1 25-16,-10 3 29 15,2 2 12-15,1 15 4 0,-6 4 9 31,-3 11 25-31,-2 7 5 0,-1 8 15 16,2 6-7-16,4 7-12 16,-2-1-8-16,1 2-18 15,-1-5-1-15,0-6-41 16,5-2-29-16,-1-14-106 16,0 0-60-16,-2-7-91 15,-4-12-152-15</inkml:trace>
  <inkml:trace contextRef="#ctx1" brushRef="#br0" timeOffset="21050.1">10560 3131 1657 0,'3'-2'667'0,"-3"1"-431"0,11 0-152 15,-4 1-51-15,7 4-135 16,5 2-72-1</inkml:trace>
  <inkml:trace contextRef="#ctx1" brushRef="#br0" timeOffset="21748.92">10725 3028 1008 0,'-4'5'559'0,"-2"19"41"0,6 12-382 16,9 21-16-16,2 1-17 0,-3-8-63 16,1-5-29-16,-2-7-52 15,1-2-16-15,-2-6-16 16,0-4-5-1,-2-14-1-15,0-10-4 16,1-15-9-16,0-9-10 0,4-8-14 16,1 1-5-1,2-1-5-15,-1 1-2 0,-1-3 6 0,4 1 4 32,-1 2 2-32,-3 2 14 0,-3 11 13 0,-6 9 8 15,-2 16 31-15,1 10 10 16,-5 8 31-16,4 5 3 15,0 0 4 1,0 0-13-16,9-6-19 16,1-1-12-16,11-7-25 15,1-8 1-15,0-9-19 16,5-7 3-16,-7-12-27 16,0-2-11-16,-1-3-16 0,-8-3-4 15,-1-2 0-15,-3 0-1 16,-3 4 19-1,2 5 5-15,-5 12 30 16,0 7 17-16,-5 14 34 16,-1 9 17-16,-1 9 27 15,4 2-6-15,6 1-13 16,6-3-16-16,5-4-27 0,4-5-1 16,0-9-10-16,3-14-9 15,-2-14-14-15,-1-10-3 0,-4-9-16 16,-3 0 6-16,-7-1 15 15,-4 3 1-15,-7-2 7 16,-3 1 6-16,-6 8-6 16,-2 4-2-16,-4 18-3 15,-3 9-28-15,0 16-95 16,1 2-85-16</inkml:trace>
  <inkml:trace contextRef="#ctx1" brushRef="#br0" timeOffset="22449.37">11305 3130 1275 0,'0'-3'595'15,"-1"-9"-287"-15,1 22-70 16,0 9-26-1,0 12-73-15,2 6-30 16,3-3-41-16,2-3-26 0,2-9-29 16,-2-4-10-16,8-8-5 15,-10-4 1-15,2-6-4 16,-1-5-4-16,-6-8 1 16,6-4-2-16,-5-6 8 15,2-4 1-15,-3-4 0 16,0 0 1-16,10 3-2 0,-1 3 2 15,7 12 2-15,2 9-4 16,-3 16-1 0,0 9 3-16,-1 9-5 15,-3 0 5-15,-3 0 0 0,-1-4 0 0,-4-4 1 16,1-3 1-16,-3-8-2 16,0-2-1-16,0-8-2 15,1-4 3-15,2-6 0 31,1-4-4-31,3-9 5 0,1-2-4 16,4-3 3-16,1-1 0 16,1 3 0-16,-1 4 0 15,-1 9-1-15,0 8 4 16,-3 13 8-16,0 4 4 16,-3 10 15-16,-1 1 3 0,-3 1-8 15,-1-3-2-15,0-4-26 16,0-1-27-16,1-6-73 15,0-1-53-15,4-8-140 16,-3-2-36-16</inkml:trace>
  <inkml:trace contextRef="#ctx1" brushRef="#br0" timeOffset="22634.32">11747 3095 1387 0,'3'7'600'16,"0"18"-281"-1,5 43-47 64,-4-33-34-79,-2-18-130 0,-1-9-178 0,0 1-91 15,14 124-115-15,-4-8 22 0,-1-23-87 0</inkml:trace>
  <inkml:trace contextRef="#ctx1" brushRef="#br0" timeOffset="22849.83">11729 3153 1088 0,'9'-12'428'0,"15"-10"-274"16,3 4-35-16,1 16 15 16,-2 5 34-16,-7 14 29 0,-5 4 14 15,-8 6-19 1,-6-1-29-16,-5 2-53 15,-3 0-35-15,-5-5-39 16,0 3-22-16,-2-8-22 16,0-4-25-16,-1-8-72 15,1-1-81-15,-3-7 447 16</inkml:trace>
  <inkml:trace contextRef="#ctx1" brushRef="#br0" timeOffset="23815.06">11963 3194 1392 0,'-7'6'562'15,"-11"8"-340"-15,6 5-42 16,5 1-33-16,5-1-28 0,11-4-52 16,5-6-21-1,8-7-34-15,4-4-3 0,-3-11-10 16,2-2-2-1,-2-6-7-15,-7-3-4 16,-6 3 3-16,-8-2 3 0,-12 2 5 16,-3 2 4-16,-7 6-1 15,-1 7 2-15,-2 15 8 16,-1 11 9-16,5 13 22 16,4 6 11-16,9 3 10 15,6-3-2-15,10-5-3 16,2-2-22-16,9-8-8 15,1-5-14-15,7-11-20 0,3-7-8 16,0-13-44-16,1-5-30 0,-6-7-56 16,-5 0-30-16,-5-1-38 31,-3 0 1-31,-6-1 12 0,-1 0 31 16,-7-1 80-16,0 0 47 0,-1 7 101 31,0 3 43-31,-1 15 65 15,2 7 13-15,3 14 9 0,-2 6-19 16,2 6-35-16,-1-1-21 0,-3-2-46 16,2 0-9-1,2-6-37-15,0-1-4 0,4-7-15 16,-3-5-5 0,-1-10 1-16,1-5-6 0,-3-10 4 15,0-3-1-15,2-1 0 16,0-5 5-16,2-1-1 0,2 2 0 15,2-2 0-15,2 7-1 16,1 6-2-16,2 8 3 16,-3 10 4-16,-1 7 0 15,-4 8 17 1,-3 4-1-16,-3 1 2 16,0-1 0-16,1-2-22 15,0-6-12-15,3-5-86 16,3-5-61-16,6-10-120 15,3-5-44-15,4-9-237 16</inkml:trace>
  <inkml:trace contextRef="#ctx1" brushRef="#br0" timeOffset="24000.48">12476 3144 1277 0,'-3'-1'615'0,"2"-1"-271"0,4 18-72 16,0 2-28-16,7 10-79 15,-7 2-33-15,4-3-69 16,2 2-24-16,-1-3-29 15,2-1-10-15,-2-2-20 16,-8-4-9-16,-7-5-20 0,0-2-9 16,-10-9-3-1,1-3-20-15,0-5-64 0,-2-5-59 16,9-5 460-16</inkml:trace>
  <inkml:trace contextRef="#ctx1" brushRef="#br0" timeOffset="24735.32">12856 3151 1586 0,'-18'-4'607'0,"-18"6"-349"0,3 5-119 0,1 11 38 16,0 6 0-16,8 5-41 15,3-2-36-15,10 0-46 16,6 0-19-16,6-9-27 16,3-3-2-16,9-12-5 15,2-6-2-15,5-7-17 16,3-6-1 0,-2-5-8-16,2-2-5 0,0 1 12 15,0 3 7 1,0 10 5-16,-1 8 3 0,-11 9 8 15,-2 7 3 1,-5 3-6-16,-4 1 13 0,0 0-12 16,0-4-11-16,5-7-52 15,2-3-53-15,3-10-107 0,10-4-51 16,2-8-40-16,1-3 5 16,0-2-128-16,-8-2 29 15,-6-5 143-15,-1-3 103 16,-3-6 367-16,0 0 86 15,-3 13 57-15,1 4-17 16,0 21-48 0,-1 9-16-16,1 16-54 15,2 9-24-15,0 5-69 0,0 1-30 16,0-4-55-16,1-4-18 16,-4-6-18-16,1-4-10 15,-3-7-8-15,-3-5-6 0,-3-4 12 16,-2-4 5-16,-1-5 6 31,-1-3 1-31,0-6 0 0,3-3 0 0,7-4 0 16,3-2 0-16,6-2-14 0,-1 3-9 15,5-1-8-15,2 3-6 16,5 4 7-16,5 5 8 16,-2 7 8-1,-1 3 8-15,-6 7 3 0,-5 3 3 16,-3 5 1-1,-2-1 5-15,-2 5-4 0,-3-2-1 16,1-1 0-16,-2-2-1 16,1-5-21-16,2-2-41 15,-3-8-92-15,-1 0-56 16,2-9 7 0</inkml:trace>
  <inkml:trace contextRef="#ctx1" brushRef="#br0" timeOffset="24909.22">13163 2959 1672 0,'1'-2'641'16,"0"-1"-450"-16,3 3-134 16,-4 0-50-16,0 0-136 0,0 0-79 31</inkml:trace>
  <inkml:trace contextRef="#ctx1" brushRef="#br0" timeOffset="25422.27">13343 2947 1444 0,'-3'3'613'0,"-7"8"-355"0,3 15-23 0,2 20-64 15,1 11-38-15,7 5-47 16,0-5-27-16,6-13-30 16,0-7-10-16,7-14-11 15,2-7 7-15,3-13-13 16,-2-4-3 0,-1-9-14-16,0-10-15 0,-4-9-12 15,-4-5 4 1,-1-6 8-16,-4 2 7 0,-1 2 17 15,-2 3-3-15,0 15 9 0,-2 10 10 0,0 21 14 32,0 11 12-32,0 13 24 15,3 2-8-15,2 0 2 0,0-5-13 16,2-8-21-16,5-2-5 16,2-10-17-16,0-7-18 15,3-11-57 1,-3-5-38-16,-3-5-132 15,-2-1-59-15</inkml:trace>
  <inkml:trace contextRef="#ctx1" brushRef="#br0" timeOffset="26156.25">13854 3068 1798 0,'-12'2'662'16,"-19"7"-464"-16,-2 5-76 0,-2 14 2 16,1 1 16-16,6 5-34 15,9-1-21-15,13-6-44 16,5 0-18-16,12-9-13 16,3-7-10-16,3-8-8 15,7-6-8-15,4-8-28 0,2-6-18 16,2-4-11-16,-6-5 1 15,-7-5 5-15,-2 1 19 16,-2-1 20-16,-1 5 5 16,-4 12 23-16,-3 5 4 0,-5 18 13 15,-4 4 11-15,0 15 9 32,-1 4-1-32,1 0-14 15,2-1-4-15,2-8-11 16,1-2-6-16,2-6-24 0,0-5-31 15,3-9-100-15,1-1-38 0,-1-12-54 16,3 0-12-16,-2-6 31 16,-1-4-2-16,-3-1-174 15,2-1-26-15,-3-7 157 16,3 4 167-16,-2 6 403 16,1 2 113-16,-2 16-14 15,1 7-82-15,4 16-79 16,-9 6-12-16,3 8-57 15,3-2-30-15,-4-8-59 16,4 1-31-16,0-10-18 0,-2-2-9 0,-4-8-14 31,2-3-2-31,1-7-5 0,0-6-2 16,3-7-5-16,3-4-14 0,0-2 1 31,0 2-7-31,5-2 6 16,-3 2 4-16,7 5-3 15,-1 1 9-15,-4 16-1 0,0 5 11 16,-3 12 7 0,-1 5 6-16,-2 2 16 15,-1-4 0-15,-1-3 2 16,0-4-6-16,-1-4-23 0,-1-2-19 16,0-4-64-16,-3-2-45 15,0-1-115-15,0 0 595 0</inkml:trace>
  <inkml:trace contextRef="#ctx0" brushRef="#br0" timeOffset="37851.04">22596 13335 0</inkml:trace>
  <inkml:trace contextRef="#ctx0" brushRef="#br0" timeOffset="38471.54">22212 14283 0,'0'0'0,"0"0"0,-9-80 0,7 62 0,-2-3 0,2 1 0,0 1 0,0 5 0,0 2 0,0-1 0,0 3 0,-2 2 0,4 8 0,-2-6 0,-2 0 0,0-1 0,4 7 0,0 0 0,-5-6 0,5 6 0,-4-4 0,0 2 0,4 2 0,-2 0 0,0 0 0,2 0 0,0 0 0,0 0 15,0 0-15,0 0 16,-4 55 0,8-26-16,2 0 15,0-2 1</inkml:trace>
  <inkml:trace contextRef="#ctx1" brushRef="#br0" timeOffset="42674.51">15819 2960 1672 0,'-8'-8'625'0,"-14"-3"-471"0,-4 6-8 16,-7 17 12-16,-3 8-34 15,6 13-44-15,3 7-13 0,15 2-32 16,6 0-15-16,8-10-12 16,6-6-1-16,15-12-3 0,3-7-4 31,8-12-3-31,1-9-5 0,-9-11 4 16,-2-7 2-16,-7-3 2 15,-4 0 0-15,-3 6 4 16,-1 11 0-16,-3 13-5 0,-1 13 7 15,-4 21 22-15,1 8 15 16,-3 15 18-16,-3 1-4 16,1-6-31-1,-2-5-7-15,-1-8-13 16,-3-4-3-16,0-4 0 16,-5-1 1-16,-5-7-6 15,-3-2 0-15,-1-8-20 0,-4-9-37 16,4-7-87-16,1-7-82 15,10-8-158 1</inkml:trace>
  <inkml:trace contextRef="#ctx1" brushRef="#br0" timeOffset="43114.75">16071 2973 1816 0,'-18'5'698'0,"-12"17"-514"0,0 6 4 16,7 15-36-16,8 6-44 15,8 0-49-15,8-3-10 16,11-9-29-16,1-7-4 0,10-11-10 16,0-6-3-16,5-13-5 31,3-6 2-31,-3-12-2 16,-2-5-3-16,-6-6 7 0,-6-5-3 15,-7-5 9-15,-5 2-2 16,-12-3-5-16,-4 4-1 0,-9 9-2 31,-2 6-8-31,-2 20-1 16,-1 8-9-16,2 19-64 0,1 4-31 0,11 4-122 15,3-2-59-15,16-11 87 16</inkml:trace>
  <inkml:trace contextRef="#ctx1" brushRef="#br0" timeOffset="43438.33">16256 2978 1781 0,'-8'23'682'16,"-10"26"-501"0,2 5-2-16,6-2-60 15,6-7-21-15,11-8-37 16,4-8-27-16,10-7-25 15,1-8-5-15,6-14-6 16,1-8 0-16,-1-15-6 16,0-4 2-16,-10-9-4 15,-4 2 5-15,-10-3 10 16,-6-4 0-16,-11 2-1 0,-4 2-3 0,-7 8-3 16,-2 8-1-16,5 14-3 15,1 7-8-15,4 10-55 16,4 8-43-16,6 4-152 15,7 1-69 1</inkml:trace>
  <inkml:trace contextRef="#ctx1" brushRef="#br0" timeOffset="43634.61">16578 3105 1507 0,'0'-3'814'0,"3"0"5"0,-3 0-584 16,2 0-111-16,0-1-27 16,-2 3-50-1,0 1-51-15,0-1-172 16,0 1-176-16</inkml:trace>
  <inkml:trace contextRef="#ctx1" brushRef="#br0" timeOffset="44181.12">16937 2926 1469 0,'-3'-7'588'15,"-6"0"-348"-15,-9 8 6 16,-7 25-13-16,-2 10-32 16,-3 20-74-16,12 5-21 0,7-6-39 15,10-5-20 1,11-21-18-16,4-7-9 0,18-12-15 16,1-9 3-16,6-8-1 15,0-7-3-15,-10-15 0 31,-2-1-3-31,-7-9 2 16,-6-3 1-16,-9 4-4 16,-7-3 4-16,-13 11-11 0,-7 2 1 0,-8 8 0 15,-3 3-5-15,-3 11 1 16,-1 6-9-16,4 5-53 16,9 4-28-16,12 0-94 0,8-2-66 15,15 2-92-15,4 0-26 16</inkml:trace>
  <inkml:trace contextRef="#ctx1" brushRef="#br0" timeOffset="44490.61">17196 2890 1031 0,'-9'1'635'0,"-10"3"32"16,-3 13-434-1,-2 7-12-15,-1 15-64 16,8 6-26-16,4 7-33 16,9-2-17-16,9-6-27 15,6-9-13-15,9-13-22 0,3-7-10 16,12-15-9-16,6-7-3 16,1-12-4-16,-1-5 2 15,-10-8-2-15,-11-4 1 0,-12-3 6 16,-5 0 0-16,-18 4 2 15,-7 3-4-15,-11 6-8 16,-3 3-2 0,0 10-19-16,7 7-11 0,9 15-63 15,1 6-51-15,13 3-136 16,6 2-64-16</inkml:trace>
  <inkml:trace contextRef="#ctx1" brushRef="#br0" timeOffset="44828.28">17417 2902 1749 0,'-10'12'720'0,"-8"5"-456"16,-1 13-62-16,1 4-14 0,9 9-41 15,3 3-29-15,12-2-54 16,9-2-17-16,7-16-32 31,7-6-9-31,4-13-3 16,-4-7-5-16,-1-11-9 0,-4-5 0 15,-5-9-3-15,-3-7 4 16,-5-4 10-16,-6-2 0 16,-9 5 0-16,-3 2 4 0,-9 3-5 0,0 1-2 15,-1 5 3 1,1 6-15-16,-3 10-50 15,2 8-54-15,2 8-166 16,2 3-98-16</inkml:trace>
  <inkml:trace contextRef="#ctx1" brushRef="#br0" timeOffset="45022.56">17927 3050 2066 0,'-1'-2'847'15,"-5"2"-541"-15,-2-5-80 16,-2 5-144-16,1 0-40 16,1-1-138-16,3 1-92 0</inkml:trace>
  <inkml:trace contextRef="#ctx1" brushRef="#br0" timeOffset="45545.52">18208 2887 1286 0,'-7'2'669'0,"-7"2"-148"0,-5 14-291 16,-2 12-24-16,2 14-47 15,5 4-33-15,14 5-39 16,4-6-22-16,12-14-42 31,8-6-1-31,4-22-21 16,4-4 1-16,2-15-5 0,-2-12-11 0,-4-8 3 15,-5-5-4-15,-9 0 7 16,-7 3 6 0,-14 3 0-16,-5 1-1 15,-11 8-8-15,-7 2-1 0,1 11 0 16,-1 8 0-16,1 9-18 16,4 5-27-16,9 6-61 0,6 0-42 15,11 1-121-15,9-1-46 0</inkml:trace>
  <inkml:trace contextRef="#ctx1" brushRef="#br0" timeOffset="45845.28">18432 2877 1678 0,'-11'5'670'0,"-13"11"-408"0,-2 7-35 15,3 8-25 1,6 8-22-16,9 4-48 0,8-1-32 16,12-1-54-16,5-6-13 15,10-12-25-15,10-4-3 0,3-15-14 16,-1-7-14-16,-7-11-24 16,-8-4-3-16,-10-10 10 15,-5-1 15-15,-7 0 20 16,-3-1 2-16,-7 5 2 15,-2-1-5-15,-6 4-22 16,-1 3-25-16,-2 2-81 16,3 4-63-16,5 4-158 15</inkml:trace>
  <inkml:trace contextRef="#ctx1" brushRef="#br0" timeOffset="46194.4">18814 2895 1674 0,'-25'5'721'0,"-17"7"-404"0,6 10-80 16,4 8 4-16,10 11-71 15,7 1-45-15,13 1-62 16,5-1-25-16,14-11-23 15,6-4-7 1,14-14-6-16,2-12-9 16,8-9-35-16,-2-7-9 0,-10-13-11 15,-7 0 9 1,-15-4 34-16,-8 0 9 0,-11 4 8 0,-7-1 3 16,-15 3-8-16,-11 0-2 15,-9 12-14-15,-2 8-34 16,11 12-82-1,8 9-77-15,9 7 420 16</inkml:trace>
  <inkml:trace contextRef="#ctx1" brushRef="#br0" timeOffset="57447.68">6633 4237 1314 0,'0'3'595'16,"-2"4"-244"0,2 20-187-16,2 13 15 0,2 11-38 0,-1 4-18 15,9 5-50-15,1-3-23 16,3-9-30-16,2-5-5 16,3-14-11-16,1-9-2 15,2-9 0-15,0-9-6 0,1-7-32 16,0-6-40-16,2-5-107 31,0-2-71-31,-6-5-45 0</inkml:trace>
  <inkml:trace contextRef="#ctx1" brushRef="#br0" timeOffset="57775.44">6993 4378 1479 0,'-14'13'596'15,"-20"19"-349"-15,0 7-55 16,8 8-17-16,0 0-34 0,15-9-64 16,5-8-29-1,9-12-30-15,5-5-10 16,8-9-18-16,1-6-3 0,6-13-15 16,1-8-2-16,1-8 7 15,-4-1 7-15,-4-2 12 16,-3 4 1-1,-5 8 4-15,1 6 0 0,-5 11-2 16,1 8 1-16,-7 13 2 16,3 9 6-16,4 9 5 15,-1 2-1-15,4-2-3 16,-3-6-10-16,-1-6-39 16,0-8-48-16,2-10-124 15,1-6-47-15,0-16-188 0</inkml:trace>
  <inkml:trace contextRef="#ctx1" brushRef="#br0" timeOffset="58077.16">7146 4339 1411 0,'0'17'572'16,"0"22"-351"-16,-1 7-10 15,3 7-55-15,4 2-26 16,4-8-63-16,3-4-24 0,2-19-18 15,2-10-18-15,2-11-8 16,1-12-4-16,0-15-6 16,-3-7 1-16,-7-9 0 15,-6-1 8-15,-9 8 13 16,-2 5 8-16,-5 12 20 16,-2 8 2-16,-3 15-8 0,0 10-6 15,-2 12-17 1,1 7-14-16,4 1-61 15,1-4-38-15,4-7-134 16,4-5-71-16</inkml:trace>
  <inkml:trace contextRef="#ctx1" brushRef="#br0" timeOffset="58437.46">7478 4499 1867 0,'-61'-6'716'0,"31"38"-534"0,5 1-25 15,8 0-66-15,6-6-34 0,13-6-38 16,6-3-13-1,6-8-6-15,3-2-5 16,4-9-10-16,0-8-6 16,-1-14-9-16,1-2 3 0,-3-5 3 15,-2-1 5-15,1 5 7 16,-5 5 6-16,-3 14 5 16,2 7-1-16,-3 18 5 15,0 3 0-15,1 10 1 16,0 3 7-16,-3-5-18 15,1-4-36-15,-3-11-113 16,-1-2-89-16</inkml:trace>
  <inkml:trace contextRef="#ctx1" brushRef="#br0" timeOffset="58998.21">8277 4361 1749 0,'-8'-6'661'0,"-4"-7"-501"16,0-1 2-16,12 3-50 16,4-2-35-16,11 0-49 15,6 1-19-15,3 6-9 0,0 4 0 0,-6 8-2 16,-2 8-1-16,-5 6 0 15,-6 6 1-15,-9 3 0 32,-7 2 3-32,-7 5 5 0,-5-3 3 0,-1 3 12 31,2-1 3-31,-4-6 18 0,7-2 10 16,1-13-8-16,4-4 5 0,10-5-18 15,1-5-11-15,7-3-2 16,7-1-11-16,10-7-2 15,7 5 1 1,7 1-5-16,-1 0-8 0,-4 4-33 16,-5-1-40-16,-4 2-98 15,-1 0-62-15,-2-4-106 16,-3 1 231-16</inkml:trace>
  <inkml:trace contextRef="#ctx1" brushRef="#br0" timeOffset="59278.78">8510 4309 1229 0,'0'4'566'0,"-8"10"-217"15,2 8-99-15,-5 9-44 16,-1 9-27-16,8 7-39 16,0-2-33-16,8-1-49 0,5-9-23 15,9-17-30-15,8-8 5 16,6-18-18-16,1-12-2 0,-6-13-33 15,-4-6-9-15,-13-2 14 16,-8 5 2 0,-6 4 35-16,-11 7 7 15,-5 6-5-15,0 4 6 16,-8 11-7-16,4 5-13 0,6 11-68 16,2 2-65-16,9 1-144 15,3 1 585-15</inkml:trace>
  <inkml:trace contextRef="#ctx1" brushRef="#br0" timeOffset="59512.09">8673 4386 1898 0,'23'-49'743'0,"-22"65"-493"16,1 5-54-16,0 10-66 16,1 2-34-16,-2 2-51 0,3 1-33 15,0-4-63-15,2-3-45 16,4-11-145-16,-2-7-80 0,4-13-190 16</inkml:trace>
  <inkml:trace contextRef="#ctx1" brushRef="#br0" timeOffset="59939.83">8839 4328 1585 0,'-1'6'656'16,"0"12"-368"-16,-1 7-59 16,3 5-66-16,2 3-30 0,5-3-75 0,2-2-18 15,6-6-31 1,5-8-24-16,1-11-32 15,5-7-21-15,-12-14-25 16,-3-4 5-16,-6-1 32 16,-8 0 24-16,-3 5 34 0,-7 0 19 0,-6 3 8 31,-3-1 3-31,-3 1 5 16,0 0-8-16,-6-3-2 0,1 4-8 0,5-3-10 31,6 0 1-31,9 2-3 0,5-2 4 15,6 0-2-15,3-5-7 0,5 3-2 16,4 0-5-16,6 4-9 16,2 4-2-16,2 10-8 31,-2 3-1-31,-3 15 1 0,-2 3 10 0,-12 7 6 16,-1 5 9-1,-7 0 23-15,-4 0-1 0,-4 0-3 16,-2-5-17-16,0-4-90 15,1-1-103 1</inkml:trace>
  <inkml:trace contextRef="#ctx1" brushRef="#br0" timeOffset="66164.84">15710 3810 1624 0,'2'-10'556'15,"2"-10"-509"-15,14 6-5 16,4 6 1-16,4 7-4 16,-2 6-17-16,-8 14-13 15,-6 5-2-15,-10 13 11 16,-2 3 13-16,-9-2 14 0,-4-2 4 16,-4-9 5-16,-3-3 8 0,0-6 0 15,5-3 11 1,0-7-8-16,5-5-11 15,8-2-10 1,-1-1-10-16,15 3-16 16,3-3 0-16,11-1-13 15,7-2-2-15,0-3 2 16,0 1 0-16,-7-2-5 16,-1 1-25-16,-1-1-83 15,-2 2-72-15,-2-2-145 16,-3-1-107-16</inkml:trace>
  <inkml:trace contextRef="#ctx1" brushRef="#br0" timeOffset="66448.1">16040 3707 1395 0,'-6'5'583'16,"-3"11"-331"-16,-6 11-10 0,-2 24-50 15,4 3-31-15,0-2-62 0,7-3-13 16,4-21-47-16,9-3-6 15,17-13-21-15,2-7-11 16,10-11 2-16,1-9-1 16,-5-12-2-1,-1-5 4-15,-12-9 0 16,-7 0-8-16,-12-5 4 16,-5 4-1-16,-10 10-9 15,-4 3-4-15,-8 18-31 16,-1 9-31-16,4 9-73 15,4 8-45-15,15 2-87 0,4-3 73 0</inkml:trace>
  <inkml:trace contextRef="#ctx1" brushRef="#br0" timeOffset="66719.85">16292 3675 1370 0,'-5'13'603'15,"-9"23"-276"1,-1 12-78-16,2 9-34 16,1 1-47-16,8-12-62 0,2-11-36 0,10-13-36 15,6-7-6-15,10-11-29 16,6-7 7-16,5-11-18 16,1-11-7-16,-2-9 3 15,-3-1-6-15,-14-8 23 16,-12 2-4-16,-10 3 3 15,-14 2 4-15,-7 13-16 16,-1 7-4-16,-5 14-44 0,5 6-41 16,5 10-134-1,6 1-65-15</inkml:trace>
  <inkml:trace contextRef="#ctx1" brushRef="#br0" timeOffset="66894">16626 3729 2087 0,'0'0'753'16,"-2"0"-661"-16,0 2-20 16,1-2-129-16,0 0-126 0</inkml:trace>
  <inkml:trace contextRef="#ctx1" brushRef="#br0" timeOffset="67314.5">16946 3629 1004 0,'-6'-8'515'0,"-9"-4"-29"0,-1 8-225 0,-4 16 6 15,-3 8-28-15,2 16-78 16,0 8-25-16,10 10-37 16,5 3-22-1,12-12-26-15,6-7-17 16,12-19-22-16,8-12-4 15,7-10-7-15,2-11-9 16,-6-17-8-16,-3-6-3 0,-11-9-9 16,-8 3 7-16,-13 6 13 15,-7 6-1-15,-13 6 3 16,-5 1-5-16,-5 9-19 16,2 6 2-16,1 12-40 0,3 5-25 31,6 4-74-31,4 2-51 0,14 2-65 15,4-1 8 1</inkml:trace>
  <inkml:trace contextRef="#ctx1" brushRef="#br0" timeOffset="67612.67">17143 3607 1332 0,'-5'4'629'0,"-6"6"-206"0,-6 5-144 15,-3 11-40-15,2 7-45 0,4 9-54 16,5 6-38-16,11-6-45 16,6-7-15-16,14-12-29 15,7-10-4-15,6-15-19 16,5-7-7-16,-2-18-25 16,-3-3-2-16,-7-4 13 15,-12 0 3-15,-9 3 23 16,-9 2 4-16,-12 4-6 15,-2 2-12 1,-7 2-26 0,5 6-26-16,1 5-67 0,8 6-48 15,6 9-98-15,1 2-43 0</inkml:trace>
  <inkml:trace contextRef="#ctx1" brushRef="#br0" timeOffset="67912.47">17352 3630 1722 0,'42'-15'701'15,"-54"30"-425"-15,-3 1-30 0,3 14-67 16,3 4-25-16,5 10-66 16,5 3-16-16,9-7-41 15,7-8-13-15,7-20-16 16,3-8-11-16,0-18-16 15,-4-10-19-15,-3-6-15 32,-6-5 12-32,-3 1 16 0,-1 3 15 15,-8 4 17-15,0 3 2 16,-10 1 0-16,-4 4-1 16,-4 2-7-16,-8 1-22 15,2 11-73-15,1 3-73 0,2 6-174 16</inkml:trace>
  <inkml:trace contextRef="#ctx1" brushRef="#br0" timeOffset="68287.57">17842 3654 1603 0,'4'-60'628'16,"-6"57"-438"-16,2 2-46 16,0 2-71-16,0-1-67 0,0 0-199 15,0 0-175-15</inkml:trace>
  <inkml:trace contextRef="#ctx1" brushRef="#br0" timeOffset="68652.48">18218 3480 1517 0,'-12'4'614'0,"-16"9"-341"0,-1 9-42 16,3 9-7-16,3 3-42 16,10-2-71-16,11 0-34 15,8-3-48-15,9-3-4 16,8-6-25-16,3-7 2 0,2-10-1 16,0-6-9-16,-2-10 0 15,-6-5-10-15,0-2 3 31,-4-3 1-31,-12 0 0 16,-3 0 6-16,-12-3-3 0,-5-1 5 16,-3 1-5-16,-4 4-3 15,2 12-13-15,-2 10-15 0,-2 10-25 16,7 8-29-16,1 4-69 16,6-3-40-16,11 0-82 15,5-6 22-15</inkml:trace>
  <inkml:trace contextRef="#ctx1" brushRef="#br0" timeOffset="68949.23">18398 3492 1538 0,'-13'11'658'15,"-11"8"-364"-15,-1 7-85 16,3 5-16-16,5 0-39 15,8-3-41-15,10-1-43 16,6-4-21-16,14-7-32 16,10-3-3-16,13-14-16 15,3-7-8-15,-2-7-24 16,-7-5-5-16,-17-2 2 0,-6 0 12 16,-13-3 22-16,-4-3 3 15,-10 0 1-15,-4-2-1 0,-6 3-12 16,-4 6-16-16,0 9-55 15,1 5-46-15,3 8-131 16,4 7-61-16</inkml:trace>
  <inkml:trace contextRef="#ctx1" brushRef="#br0" timeOffset="69297.98">18725 3465 1492 0,'-5'1'596'0,"-14"6"-333"16,2 10-11-16,-2 14 8 16,0 0-34-16,4 4-97 15,4-1-28-15,11-8-53 16,6-1-18-16,11-6-13 0,6-3-7 15,9-9-11-15,3-5-12 16,5-9-35-16,1-8-12 16,-7-3-1-16,-4-5 3 0,-13 0 38 15,-7 0 10-15,-12-5 10 16,-6-1 4-16,-12-6-4 16,-7 1 2-16,-9 8-31 31,-2 3-36-31,0 14-103 15,5 6-72-15,3 6 322 16</inkml:trace>
  <inkml:trace contextRef="#ctx1" brushRef="#br0" timeOffset="70081.57">15336 2870 889 0,'-7'-2'513'15,"-3"-3"-12"-15,-6 10-318 16,-6 11-15-16,-6 16-47 16,0 7-25-16,7 20-28 15,12 3-11-15,15 1-29 16,6-4-17-16,10-17-4 15,0-7-6-15,6-11-35 16,-2-3-59-16,-5-5 103 16</inkml:trace>
  <inkml:trace contextRef="#ctx1" brushRef="#br0" timeOffset="70672">18974 2748 1517 0,'11'0'587'0,"5"0"-443"16,7 10 18 0,-1 4 16-16,-1 7-30 15,0 1-22-15,-1 5-35 0,-3 2-22 16,-5 4-21-16,-4 2-16 0,-15 4-12 16,-2 6 1-16,-6 1-12 15,-2 2-1 1,4-7-9-16,2-3-23 15,2-10-76-15,1-7-82 16</inkml:trace>
  <inkml:trace contextRef="#ctx1" brushRef="#br0" timeOffset="71564.48">15528 4456 1305 0,'23'-9'440'16,"36"-14"-425"-16,13 1-7 16,8 0 39-16,4 2 21 0,5 6 41 15,5 1 18-15,9-1-12 0,8-2-11 16,14-3-34 0,2-5-23-16,20-5-17 15,7-2-8-15,-2-2-5 16,14 3 9-16,-13 7-3 15,-4 5 0-15,2 6 17 16,-18-1-6-16,-3 4 6 16,1 4 3-16,-16 0-12 15,1 2-1-15,2 3-11 16,-11-2-6-16,-8 2-4 0,-7-1-2 0,-21 0-2 31,-3 0 2-31,-8 0 8 0,-1 1 2 0,-11-1 12 16,-7-1-2-16,-11 0-3 15,-5 1 1-15,-3-2-12 32,-5 3 3-32,-5 4 0 15,-3-2 2-15,-1 3 0 0,-4-2 0 0,0-1-7 16,-1 0-2-16,0-2 8 16,-3 1-6-16,0-1 3 15,-1-1-7-15,0 1-11 16,0-1-16-16,0 0-81 15,-3 0-84-15,-17-2-243 16</inkml:trace>
  <inkml:trace contextRef="#ctx1" brushRef="#br0" timeOffset="72287.53">15895 4544 1197 0,'-7'-2'606'16,"-4"-1"-148"-16,7 0-262 15,5 0-18-15,11-2-69 16,4-3-39-16,13-5-35 16,9-2-3-16,-1-3-19 0,6 2-3 15,-10 10-4-15,-10 6-4 16,-8 22 15-16,-12 15 14 0,-3 23 31 15,-4 8 13 1,-2 3 3-16,-3-4-10 0,5-11-31 16,-1-3-11-16,4-8-10 15,2-3-5-15,2-8-7 16,3-4 1-16,-3-10-26 16,-1-5-23-16,-2-11-53 15,-3-6-49-15,-2-5-124 0,-1-5-54 31</inkml:trace>
  <inkml:trace contextRef="#ctx1" brushRef="#br0" timeOffset="72671.92">15938 4754 1407 0,'0'-7'590'15,"0"-5"-392"-15,15 0-55 16,7-2-17-16,14-6-77 15,12-1-24-15,5-4-20 16,1 0-2-16,-8 2-12 16,-9 4-3-16,-15 9-5 15,-6 6-3-15,-13 13 16 16,-3 11 12-16,-6 11 58 0,-3 5 21 16,-2 5 33-16,0-4 4 0,7-2-29 15,4-6-12-15,8-5-31 16,5-3-16-16,6-10-15 15,3-3-8-15,4-11-3 16,5-7 2 0,0-11-6-16,-1-4-4 15,-9-5-4-15,-5-1-1 16,-14 3-2-16,-7-1-1 0,-15 1-16 16,-5-2-13-16,-5 4-26 15,-2 5-15-15,9 14-50 16,3 7-35-16,11 7-94 0,5 4-39 15</inkml:trace>
  <inkml:trace contextRef="#ctx1" brushRef="#br0" timeOffset="72964.89">16567 4541 1532 0,'-7'13'627'0,"-13"16"-357"16,-2 6-21-16,-1 8-34 16,7-1-29-16,6-4-81 15,9-1-19-15,17-10-47 0,4-8-22 16,15-10-3-16,3-11-9 0,0-14-13 16,-3-3-8-1,-8-8-22-15,-5-1 7 0,-12 1-3 16,-6-1 0-16,-11 2-7 15,-4 1-18 1,-9 0-36-16,-2 5-29 0,-3 2-97 16,1 10-58-16</inkml:trace>
  <inkml:trace contextRef="#ctx1" brushRef="#br0" timeOffset="73165.86">16847 4602 1986 0,'0'-5'778'15,"-3"-4"-490"-15,2 1-177 16,-3 4-72-16,3 2-40 16,1 4-245-16,6 5-28 15</inkml:trace>
  <inkml:trace contextRef="#ctx1" brushRef="#br0" timeOffset="73632.12">17129 4451 1741 0,'-9'12'685'15,"-13"22"-447"1,0 6-23-16,5 13-46 0,3-3-34 16,8-10-64-1,7-3-20-15,11-15-25 16,4-5-12-16,11-11-4 16,2-9-8-16,9-14-15 0,1-8-4 0,-5-11-10 15,-4 1 4-15,-16-3 12 16,-11 1 8-16,-15 2 1 15,-12 0 1-15,-12 11 2 16,0 5 1-16,0 15-11 16,4 8-12-16,7 10-43 15,2 3-31-15,8 1-62 16,3 0-41-16,10-4-75 16,7 0-26-16</inkml:trace>
  <inkml:trace contextRef="#ctx1" brushRef="#br0" timeOffset="73949.59">17375 4473 1380 0,'-7'6'598'0,"-14"8"-256"0,-5 9-108 16,-5 14-14-16,0 3-28 15,8-1-52-15,6 0-26 0,17-6-54 16,7-5-17-16,20-10-23 15,8-4-14-15,4-15-3 16,0-5-5-16,-7-14-5 16,-5-2-5-1,-10-6-2-15,-4-3 5 0,-12 3 6 16,-4-4 5-16,-11 2 4 16,0 3-6-16,-2-1 2 15,1 3-6-15,6 9-37 16,0 2-19-16,8 11-87 15,0 5-62-15,7 8-81 16,3 2-30-16</inkml:trace>
  <inkml:trace contextRef="#ctx1" brushRef="#br0" timeOffset="74249.55">17567 4464 1414 0,'-5'0'625'31,"2"0"-345"-31,-6 11-47 16,0 7-23-16,0 14-35 0,-3 6-21 0,4 4-56 31,1 3-15-31,6-6-48 16,5-5-17-16,10-11-12 16,3-9-11-16,13-12-15 0,0-5-7 15,-1-12-16-15,1-5 4 16,-11-7 16-1,-4-3 5-15,-6 2 22 16,-4-2 0-16,-8 2-2 0,-8 0 2 16,-8-2 3-16,-4 5-4 0,-7 6-16 15,5 6-39-15,2 13-117 0,0 3-86 16</inkml:trace>
  <inkml:trace contextRef="#ctx1" brushRef="#br0" timeOffset="74449.14">18082 4564 1577 0,'-7'-3'787'15,"-12"-3"-164"-15,-1 2-357 0,2 0-142 16,2 0-43-16,11 0-109 15,3-1-82 1,4 2 260-16</inkml:trace>
  <inkml:trace contextRef="#ctx1" brushRef="#br0" timeOffset="74946.07">18404 4336 1587 0,'-13'4'620'0,"-18"12"-375"0,-1 10-37 0,3 14-17 16,5 5-12-1,10-1-63-15,7 0-28 16,14-12-48-16,6-4-14 15,14-15-19-15,11-10-5 0,8-15-8 16,5-12-14 0,-5-10-2-1,-10-3-3-15,-16-1 12 0,-10 4 8 16,-17 2 4-16,-8 2 3 0,-16 5-3 16,-5 6 2-16,-5 13-1 15,0 6-3-15,7 15-15 0,3 4-22 31,13 6-67-31,10 1-53 16,8-3-125-16,11-1-43 16</inkml:trace>
  <inkml:trace contextRef="#ctx1" brushRef="#br0" timeOffset="75261.97">18629 4323 1670 0,'-9'10'658'0,"-15"18"-415"16,-2 3-25-16,4 9-28 0,2 0-23 15,15-1-57-15,5-2-23 16,18-11-50-16,5-6-14 16,13-18-29-16,2-8-21 15,1-15-31-15,0-4-9 16,-12-5 6-1,-5 0 14-15,-10 5 38 0,-9 0 10 0,-14 3 4 16,-5 0 5 0,-10 3-7-16,1 5 3 0,3 8-25 15,3 4-40-15,5 8-115 16,3 0-82-16,11 6 394 16</inkml:trace>
  <inkml:trace contextRef="#ctx1" brushRef="#br0" timeOffset="75558.39">18835 4371 1554 0,'23'-29'677'0,"-41"30"-373"0,0 12-77 31,3 6-19-31,7 7-48 16,3 6-30-16,10 3-59 0,5 3-23 15,10-5-27-15,6-4-13 16,5-14-23-16,-1-7-11 0,-4-14-26 16,-4-10-8-1,-4-7 21-15,1-5 8 16,-8-1 21-16,-3 1 19 16,-9 0 7-16,-7 0-3 0,-10 2 6 15,-6-1-19 1,-15 2-70-16,-10 3-54 0,-6 7-168 15,0 6-50-15</inkml:trace>
  <inkml:trace contextRef="#ctx1" brushRef="#br0" timeOffset="76075.12">15491 4615 1281 0,'-5'0'591'16,"-7"10"-180"-16,-5 13-183 0,0 20-40 31,0 12-34-31,10 16-74 0,6 4-26 16,14-2-27-16,7-8-11 0,10-19-7 15,6-11-6 1,16-16-55-16,-1-6-82 0</inkml:trace>
  <inkml:trace contextRef="#ctx1" brushRef="#br0" timeOffset="76660.67">19173 4169 1763 0,'7'6'634'16,"7"14"-481"-16,3 7 6 0,6 11 16 15,-3 6-15-15,-2-2-61 32,0-1-34-32,-13 1-37 0,-4-1-4 15,-16 4-21-15,-5 2-8 16,-11-5-23-16,0 0-31 16,-1-3-70-16,-2-6-39 0,4-6-130 15,0-7 560-15</inkml:trace>
  <inkml:trace contextRef="#ctx0" brushRef="#br0" timeOffset="87915.16">9530 6035 0,'0'0'0</inkml:trace>
  <inkml:trace contextRef="#ctx1" brushRef="#br0" timeOffset="87846.64">6733 5732 1412 0,'-3'-4'555'0,"-1"4"-378"0,2 9-1 15,2 20 37-15,1 16-30 16,5 12-41-16,2 2-1 0,3-3-68 16,1-3-19-16,5-7-31 15,-2 0-7-15,4-17-6 31,3-9-16-31,2-16-31 0,2-6-37 16,0-12-91-16,2-4-54 0,-2-4-92 16,1-3-22-16</inkml:trace>
  <inkml:trace contextRef="#ctx1" brushRef="#br0" timeOffset="88162.6">7107 5909 1324 0,'-8'0'583'16,"-7"5"-293"-16,-5 6-42 15,-8 11-47-15,2 5-35 0,2 8-53 16,5 3-18-16,10-3-45 16,6-3-21-16,10-12-20 15,5-7-14-15,11-14-20 16,0-10-10 0,4-13-11-16,-2-5 7 0,-3-3 4 15,-2 2 11-15,-6 5 10 16,-1 6 6-1,-6 10 5-15,-3 4-3 16,-2 11 7-16,-1 8 5 16,1 13 5-16,3 6 10 15,-3 6-7-15,2-2-8 16,2-8-22-16,0-6-39 16,2-12-88-16,-2-10-53 0,1-13-87 15,0-9-4-15</inkml:trace>
  <inkml:trace contextRef="#ctx1" brushRef="#br0" timeOffset="88437.01">7268 5765 889 0,'-1'14'517'0,"-1"24"41"0,0 8-287 16,0 8-27-16,1 1-30 15,3-4-59-15,3 2-27 16,6-8-51-16,6-3-26 15,7-22-31 1,6-9-19-16,-1-20-30 16,-1-14-5-16,-6-11-11 15,-9-5 14-15,-8 4 22 0,-5 4 6 16,-14 10 8-16,-4 4 1 0,-9 10 2 16,-2 5-2-16,-3 10-4 15,2 8-2-15,9 8-45 16,2 4-49-16,12 1-106 0,3-3-76 15</inkml:trace>
  <inkml:trace contextRef="#ctx1" brushRef="#br0" timeOffset="88779.7">7639 5948 1420 0,'-13'4'686'15,"-9"4"-289"-15,0 10-164 0,2 8 0 0,6 6-99 16,5 2-41-16,9-1-33 16,6-8-28-16,6-6-35 15,0-11-10 1,3-12-21-16,0-10-14 0,2-13-10 15,-2-1 2-15,2 3 13 32,-2 5 16-32,0 12 12 0,0 8 12 0,-2 16 8 15,-2 3 0 1,-6 10 5-16,3 1-5 0,-2-2-65 16,1-4-67-16,4-11-185 15</inkml:trace>
  <inkml:trace contextRef="#ctx1" brushRef="#br0" timeOffset="89307.31">8461 5892 1360 0,'-5'-12'602'15,"-3"-13"-158"1,3 1-318-16,10 1-8 0,4 4-2 16,10 10-53-16,3 2-18 15,1 15-34-15,0 10-8 0,-8 10 1 0,-5 6-3 16,-12-1 4-16,-3-2 1 16,-11-4 4-16,-4-3 6 15,1-1 16 1,-4-4 12-16,3-4-4 15,3-3 4-15,4-7-12 0,4-3-4 16,5-4-8 0,4-3-13-16,6-2-2 15,6-1-9-15,6 1 8 0,8 2-2 16,2 1-12 0,0-1-9-16,7 2-50 0,-5 1-28 15,-1-1-87-15,-2 0-59 0,-6-2-73 16,-2-3-35-16,-3-2-210 15</inkml:trace>
  <inkml:trace contextRef="#ctx1" brushRef="#br0" timeOffset="89568.89">8769 5812 1095 0,'-2'-10'471'16,"-4"-5"-210"-16,0 12 5 15,-6 23-13-15,1 9-3 16,-1 10-50-16,2 2-30 0,7-6-39 15,1 0-32-15,9-8-37 16,6-4-16 0,7-11-34-16,2-7-5 0,3-16-18 15,-2-6-20-15,-4-8-12 16,-2-4-7-16,-10 1 9 16,-3-1 14-16,-7-1 22 0,-4 3 3 15,-9 3-3-15,-2 3-5 0,0 10-34 16,1 5-27-16,3 7-98 15,0 6-59-15,6 6 248 32</inkml:trace>
  <inkml:trace contextRef="#ctx1" brushRef="#br0" timeOffset="89830.47">9090 5671 1297 0,'-4'1'744'0,"-2"2"-96"0,0 19-364 16,-1 11-30 0,-2 14-112-16,1 1-36 15,4-5-53-15,2-5-23 0,4-13-35 16,2-1-18-16,1-7-61 15,-3-2-56-15,3-7-112 0,1-4-69 16,5-9-3 0</inkml:trace>
  <inkml:trace contextRef="#ctx1" brushRef="#br0" timeOffset="90215.66">9245 5632 1521 0,'-2'0'639'15,"-2"1"-366"1,-2 9-31-16,-5 14-53 0,0 9-28 16,0 15-55-16,1 1-12 15,6-3-36-15,4-6-27 16,8-16-20-16,5-7-15 0,7-15-32 16,0-4-14-16,-3-12-24 15,-1-7-6-15,-3-7 23 31,-4-6 19-31,-2-4 29 0,-3 3 10 16,-2 7 22-16,3 7 7 16,-3 19 23-16,3 9 3 0,5 21 12 15,1 8-10-15,2 8-21 0,-3-1-3 16,-4-6-25-16,1-1 2 16,-7-6-7-1,-1-1 3-15,-8-1-6 16,-5-2 0-16,-8 0-10 15,-2-3-19-15,-2-10-47 16,0-4-43-16,4-14-122 16,2-5-79-16</inkml:trace>
  <inkml:trace contextRef="#ctx1" brushRef="#br0" timeOffset="91146.06">16085 5269 1482 0,'0'-3'616'15,"-2"0"-367"-15,-2 6-1 16,-3 18-50-16,-3 8-40 0,-4 22-70 15,1 5-22-15,1-3-43 16,6-4-13-16,9-16-33 16,1-10-25-16,8-5-64 15,-2-7-56 1,5-10-81-16,8-4-32 0,-2-14-54 16,2-5-108-16</inkml:trace>
  <inkml:trace contextRef="#ctx1" brushRef="#br0" timeOffset="91430.55">16201 5344 599 0,'7'-15'386'0,"2"-12"-6"0,-4 9-42 16,-5 17-61-16,-6 8-22 16,-6 20-32-16,-1 8-16 15,1 12-46-15,3 2-34 0,8-10-45 32,4-5-12-32,7-11-42 0,8-6-4 15,7-9-19 1,2-5-10-16,6-12 1 15,-4-6-10-15,-2-10-1 0,1-5 5 0,-16-6 3 32,-3 0 8-32,-12-2 4 0,-12 6-8 15,-6 5 4-15,-3 8-5 0,-2 11-6 16,0 3-1 0,7 7-36-16,2 5-24 0,7 2-103 15,6 1-69-15,7-1-49 16,5-3-300-16</inkml:trace>
  <inkml:trace contextRef="#ctx1" brushRef="#br0" timeOffset="91714.4">16502 5235 1266 0,'-3'3'562'0,"-9"10"-213"0,-4 3-99 15,-5 18-13-15,-3 5-26 0,6 11-55 16,3 4-20-16,12-9-50 15,6-4-17-15,15-15-35 32,6-8-19-32,14-11-18 15,5-7-8-15,-2-13-32 16,-4-6-5-16,-13-10 1 16,-5-6 6-16,-7-5 24 0,-4-2 10 0,-9 1 6 15,-6 4-2-15,-8 11-3 16,-2 4-17-16,-4 13-39 15,-1 5-42-15,1 9-123 16,2 4-63-16</inkml:trace>
  <inkml:trace contextRef="#ctx1" brushRef="#br0" timeOffset="91870.6">16833 5310 2072 0,'0'-4'744'0,"-2"-6"-641"15,-1 3-29-15,3 2-130 16,2 2-88-16,4 3 191 16</inkml:trace>
  <inkml:trace contextRef="#ctx1" brushRef="#br0" timeOffset="92268.35">17224 5171 1697 0,'-8'2'654'16,"-17"7"-449"-16,2 11-15 0,5 15-5 16,0 4-40-16,9 9-55 15,9-2-20-15,11-1-32 16,1-3-3-16,11-19-28 16,7-7 1-16,6-18-16 15,7-11-12-15,-6-12-7 16,-9-9-13-16,-10-6 14 15,-7 1 0-15,-8 0 18 0,-5 3 6 16,-12 5-15-16,-6 3 4 16,-10 10-20-16,-5 8-13 0,2 11-23 15,2 8-25-15,12 5-73 16,5 4-27-16,10 1-74 31,4 0-20-31</inkml:trace>
  <inkml:trace contextRef="#ctx1" brushRef="#br0" timeOffset="92563.86">17475 5157 1401 0,'-9'2'657'0,"-9"5"-247"0,-5 13-171 15,1 8-18-15,0 7-37 16,6 4-38-16,10 5-50 15,8-3-23-15,12-6-47 16,7-8-10-16,11-18-19 16,2-7-18-16,2-16-37 0,-6-10-17 15,-6-7-5-15,-4-4 16 16,-11 1 34-16,-6 1 23 0,-9 6 5 16,-4 1 2-16,-8 3-10 15,2 4-20-15,-1 5-47 31,3 4-50-31,6 8-99 16,3 3-69-16</inkml:trace>
  <inkml:trace contextRef="#ctx1" brushRef="#br0" timeOffset="92898.05">17777 5167 1496 0,'-10'0'600'0,"-17"3"-304"0,1 7-39 0,-8 11 19 15,0 4-21 1,11 7-103-16,2 3-34 16,16 3-47-16,5 0-29 0,15-7-24 15,7-6-7-15,13-12-17 16,6-11-7-16,-3-13-24 15,-2-7-18-15,-10-13-14 16,-5-2-7-16,-10 5 18 16,-6 1 8-16,-10 3 22 15,-7 2 9-15,-5 0-14 16,-3 2 1-16,0 7-43 16,3 6-39-16,5 5-109 15,5 2-72-15</inkml:trace>
  <inkml:trace contextRef="#ctx1" brushRef="#br0" timeOffset="93066.02">18092 5198 1928 0,'2'-3'734'0,"-4"-2"-484"0,-3 3-223 16,-4 0-11-16,2 2-101 15,0 1-82-15,7-1 228 16</inkml:trace>
  <inkml:trace contextRef="#ctx1" brushRef="#br0" timeOffset="93380.01">18366 5089 1634 0,'-15'9'666'0,"-17"18"-344"0,-3 6-43 16,2 4-23-16,5 2-30 0,12-5-103 15,8-5-40-15,16-6-49 16,7-3-10-16,12-12-24 16,7-2-11-16,-1-12-41 31,5-4-16-31,-5-10-16 15,-3-3-8-15,-6-3 32 16,-10-2 6-16,-11 1 28 16,-9-3 4-16,-14 0-12 0,3 3-1 15,-5 4-27-15,1 8-24 0,7 11-87 16,1 4-62-16,8 9-103 16</inkml:trace>
  <inkml:trace contextRef="#ctx1" brushRef="#br0" timeOffset="93716.65">18606 5098 1702 0,'-10'3'646'0,"-14"8"-432"15,-2 7 20-15,-6 9 35 0,2 2-39 16,9 4-94-16,10-4-36 15,13 0-50-15,9-5-25 0,10-3-14 16,1-5-5-16,7-11-15 16,-1-5-3-16,5-10-28 15,-1-5-15 1,-5-4-7-16,-3-2-11 16,-10-2 17-16,-4 0 6 15,-10 0 12-15,-4 0 21 0,-4 0-13 16,-3-1-4-16,0 1-31 0,1 2-27 15,-3 6-67 1,5 5-40-16,4 10-82 16,4 4-23-16</inkml:trace>
  <inkml:trace contextRef="#ctx1" brushRef="#br0" timeOffset="94030.12">18831 5093 1487 0,'-3'-3'613'0,"-3"0"-330"0,-6 5-32 16,-4 10-33-16,-7 6-10 0,-5 11-59 15,7 2-14-15,6 2-34 16,6-1-31-16,12-7-33 16,8-2-18-16,13-7-27 15,11-5-32-15,7-7-46 16,-1-7-16-1,-5-11-10 1,-7-2 23-16,-14-7 46 0,-3 0 20 0,-8 0 23 16,-4-2 3-16,-8-3-2 15,-7-1 3-15,-11-1-15 16,-3 5-16-16,-4 8-45 16,-2 7-27-1,1 10-91-15,3 6-46 0,-1 7 140 0</inkml:trace>
  <inkml:trace contextRef="#ctx1" brushRef="#br0" timeOffset="94661.61">15904 5901 1882 0,'0'1'557'16,"-1"0"-617"-16,12 3-1 15,8-2 63 1,17-2 72 0,15-2 14-16,21-6-14 0,8-2 7 15,18-8 0-15,7-3-10 16,9-8-13-16,8 2-12 0,14-1-30 16,-2 0-4-16,13 3-6 15,7-5-4-15,-5 6 2 16,13 0-2-16,-2 4-1 15,1 0-1-15,2 4 4 0,-15 3-3 16,-1 4 2-16,-14 3-2 16,-20 3-2-16,-2 0 3 15,-14 0-2-15,-7 2 3 16,-11 0 11-16,-8 0 1 16,-23 1 21-1,-4-3 6-15,-10 0-1 16,-2 2-3-16,-9 0-8 15,-4 0 2-15,-7 1 1 16,-3 1 3-16,-2-1-3 16,-3 0-8-16,-3 1-9 15,0-1 1-15,-1-1-7 0,0 1-6 16,0 0-5-16,0 0-16 0,0 0-42 16,-1 0-38-16,0 0-162 15,-10 0-117-15</inkml:trace>
  <inkml:trace contextRef="#ctx1" brushRef="#br0" timeOffset="95813.45">16225 6031 1366 0,'6'-48'576'0,"-14"48"-316"0,-2 8-7 0,-7 19-51 15,-2 11-31-15,5 20-50 16,4 6-27-16,10-8-22 16,5-8-21-16,6-14-23 15,6-8-9-15,1-9-13 16,5-5-3-16,3-12-9 16,-2-9-6-16,3-9-14 15,-4-5 5-15,-8-5-2 16,0 1 17-16,-12-3 5 15,-6 0 3-15,-10 3 12 16,-7 7 4-16,-8 15 8 16,0 11 3-16,-3 18-2 15,3 6-12-15,8 4 2 0,5-1-4 16,8-3-19-16,5-3-10 16,4-6-45-16,5-4-39 0,7-8-100 31,2-7-53-31,5-6-1 15,-1-7-309-15</inkml:trace>
  <inkml:trace contextRef="#ctx1" brushRef="#br0" timeOffset="96103.79">16452 6082 1546 0,'-13'16'643'16,"-12"23"-352"-16,3 4-52 0,4 0-32 15,4-3-42-15,9-8-65 16,5-2-31-16,10-7-43 16,15-7-11-16,7-12-39 15,8-6-7-15,2-16-8 16,-4-1-14-16,-9-11 20 16,-7 1 15-16,-12-2 4 15,-7-1 19-15,-12 3-1 16,-7-1-3-16,-11 8 1 15,-2 8-2-15,1 10-21 16,-4 5-26-16,5 10-88 16,4 0-64-16,14 1-124 15,9 0-146-15</inkml:trace>
  <inkml:trace contextRef="#ctx1" brushRef="#br0" timeOffset="96415.2">16672 6046 1423 0,'-11'22'654'0,"-10"18"-252"0,3 10-187 16,4 2-19-16,9-7-57 16,5-7-35-16,10-9-65 15,6-5-22-15,12-15-41 16,5-7-29-16,4-15-33 15,1-5-11 1,-7-6 18-16,-3-5 20 0,-10-2 40 16,-9-1 26-16,-10 1 25 15,-11 2 6-15,-14 2-3 16,-4 3-11-16,-3 8-22 16,0 10-19-16,8 15-74 15,2 5-54-15,9 9-150 16,5-2 98-16</inkml:trace>
  <inkml:trace contextRef="#ctx1" brushRef="#br0" timeOffset="96586.54">17117 6121 1548 0,'-7'-4'637'15,"-5"-2"-354"-15,-1 1-193 16,3 6-121 0,5 2-92-16</inkml:trace>
  <inkml:trace contextRef="#ctx1" brushRef="#br0" timeOffset="96921">17354 6041 1932 0,'-1'-1'703'0,"-15"18"-558"0,-25 49 14 16,27-20-6-16,9-4-51 0,15-15-76 15,5-5-21-15,11-13-10 16,2-6-11-16,-3-9-7 31,1-7-9-31,-3-10-6 0,-3-4 7 16,-3-8 3-16,-3 0 11 15,-8 2 5-15,-4 0 1 16,-9 10 2-16,-3 1-9 0,-8 7-15 16,0 5-21-1,3 5-74-15,4 3-36 0,6 7-110 16,3-1 8-16</inkml:trace>
  <inkml:trace contextRef="#ctx1" brushRef="#br0" timeOffset="97247.77">17622 5972 1488 0,'-10'-1'596'0,"-10"2"-240"0,-4 8-190 15,2 14 24-15,1 8 17 16,4 12-51-16,9 2-48 16,8 1-55-16,3-7-15 15,7-14-31-15,4-5-9 16,7-14-8-16,5-4-8 16,6-11-16-16,2-8-10 15,-3-9 4-15,-5-5 5 16,-8-3 6-16,-8 0 11 15,-10 1-3-15,-5 6-3 16,-9 5-10-16,-1 3 0 16,-1 12-42-1,1 0-33-15,2 7-80 16,3 1-50-16,5 2 74 0</inkml:trace>
  <inkml:trace contextRef="#ctx1" brushRef="#br0" timeOffset="97566.2">17804 5958 1393 0,'-2'0'587'0,"-6"0"-289"16,-4 7-24-16,-11 13-19 0,-1 8-27 16,-1 13-69-16,6 8-33 15,15-1-50-15,6-6-25 16,19-10-37-16,5-9-10 15,5-13-25-15,4-4-34 16,-4-11-23-16,-4-6-7 16,-7-10 12-16,-4-6 32 0,-9-4 19 15,-2-3 16 1,-5 1 8-16,-4 2 1 0,-5 1 3 16,-2 3-23-1,-5 6-12-15,0 4-17 16,1 10-58-16,1 4-25 15,5 7-117-15,1 0-59 0</inkml:trace>
  <inkml:trace contextRef="#ctx1" brushRef="#br0" timeOffset="97864.62">18166 6028 2116 0,'1'0'738'0,"0"1"-662"0,-1-1-6 16,0 0-20-1,-1 0-65-15,0 0-233 16,0 0-470-16</inkml:trace>
  <inkml:trace contextRef="#ctx1" brushRef="#br0" timeOffset="98264.71">18591 5919 1590 0,'-11'5'639'0,"-12"2"-411"0,-5 15-27 15,1 6 4-15,7 12-38 16,5 0-41-16,17 4-38 16,11-2-28-16,9-15-33 15,6-4-13-15,7-22-14 16,0-9-11-16,-1-16-14 0,-2-6-6 16,-9-5-2-16,-3 1 11 15,-10 2 9 1,-6 3 13-16,-13 4 0 15,-11 0-6-15,-11 7 9 0,-4 4-11 0,0 11 3 16,0 7 0-16,4 9-29 31,2 3-8-31,11 5-52 16,6 2-33-16,14-1-68 16,8 1-54-16,8-7 75 15</inkml:trace>
  <inkml:trace contextRef="#ctx1" brushRef="#br0" timeOffset="98594.31">18785 5888 1260 0,'-8'0'572'0,"-9"8"-204"0,-8 5-129 16,3 9-21-16,1 7-12 15,7 3-32 1,5 0-39-1,8 1-52-15,5 0-13 16,12-5-46-16,5-6-2 16,13-13-30-16,6-11-9 0,3-13-21 15,-1-7-12-15,-10-5 7 16,-7 0 7-16,-14-2 24 0,-5 3 5 0,-12 1 10 31,-7 2 1-31,-10 5-3 16,-10-1 2-16,2 8-5 0,-2 5-9 0,6 10-34 15,7 5-29-15,3 2-104 16,8 2-53-16,10 0-94 16,4-1-60-16</inkml:trace>
  <inkml:trace contextRef="#ctx1" brushRef="#br0" timeOffset="98907.06">19052 5877 1677 0,'-7'7'670'0,"-13"10"-406"15,-3 6-30-15,0 8-36 16,3 3-13-16,8 4-73 16,8 1-20-16,13-2-45 0,7-3-22 15,13-11-27-15,4-12-22 0,2-14-36 31,-3-13-30-31,-3-12-21 16,-5-1 7-16,-3-6 31 0,-3 2 33 16,-16 3 42-1,-2 2 10-15,-15 3 15 16,-5 6 4-16,-7 5-5 16,-4 7-5-16,-11 10-14 0,-5 7-17 15,-1 10-91-15,3-3-83 16,15 4 200-1</inkml:trace>
  <inkml:trace contextRef="#ctx1" brushRef="#br0" timeOffset="103615.56">6812 6985 1595 0,'-1'7'626'16,"-1"14"-404"-16,1 8-51 15,1 10-9-15,0 4-40 0,0 3-62 31,1 0-22-31,3-1-28 16,0-2-5-16,3-2-16 0,1-4-22 16,-1-10-52-16,-3-4-50 15,-2-12-86-15,-4-11-23 16,-4-14-43-16,1-7-83 16</inkml:trace>
  <inkml:trace contextRef="#ctx1" brushRef="#br0" timeOffset="104131.67">6797 7190 709 0,'-1'-15'366'0,"1"-18"-90"0,2 0-53 15,3 3-67-15,5 2-20 16,7 5-46-16,2 0-9 16,6 2-19-16,-1 9-11 15,-6 12-5-15,-4 8 18 0,-12 17 39 16,-6 5 20-16,-10 9 15 16,-2-3-7-16,1 1-32 15,4-2-12 1,7-10-21-16,4-1-16 0,11-6-22 15,1-2-9 1,9-7-12 0,4 0 1-16,6-7-13 15,0-3-19-15,-6-6-52 16,1 0-44-16,-11-3-72 0,-1-2-26 16,-1 3-23-16,-8-3-4 15,-2-2 42-15,-3 0 21 0,1-2 78 16,-1 1 48-16,1 3 90 15,2 1 46-15,-3 4 63 16,4 3 23-16,-2 7 20 16,0 4 13-16,1 15-2 15,1 5-2-15,-2 8-41 16,2 5-21-16,3-3-57 0,-1-4-12 16,4-8-32-16,0-7-16 15,5-12-8 1,-2-6-8-16,-2-14 3 15,3-7-1-15,-7-11 0 16,0-2 6-16,-2 4-8 16,-2 2 8-16,-6 6-4 15,-2 2-11-15,0 6-33 16,-2 4-42-16,5 8-146 16,1 3-97-16</inkml:trace>
  <inkml:trace contextRef="#ctx1" brushRef="#br0" timeOffset="104680.93">7403 7117 1639 0,'-8'4'697'0,"-6"5"-446"0,-4 13-65 15,3 6-38-15,2 10-72 16,5 1-9-16,8 1-33 15,2-6-3-15,11-11-24 16,0-4 1-16,8-15-20 16,2-6-13-16,-2-13-14 15,-1-8-8-15,-6-6 10 16,-3-3 12-16,-1 2 16 16,-2 7 2-16,-1 10 8 15,1 9 3-15,-4 15 24 16,4 9 15-16,-1 14 3 15,0 5-4-15,-1 3-21 0,2-2-12 16,-3-5-9-16,-4-7 4 16,-1-5-11-1,-3-5 3-15,-8-5-2 16,1-1 3-16,-5-6 2 0,0-5-4 0,4-6 1 16,-1-5-11-16,8-7 5 31,1-1-1-31,8-10 11 15,5-2 2-15,4-9 3 16,4-1 2-16,2 1-8 16,0 0-2-16,-2 14 1 0,-3 8-2 15,-6 13 4-15,-2 8 0 0,-1 11-2 16,-1 2 6-16,3 8-5 16,-2 0 3-16,-1-4-19 15,-1 0-29-15,-3-8-55 16,0-3-40-16,-1-7-88 15,-1-3-44-15</inkml:trace>
  <inkml:trace contextRef="#ctx1" brushRef="#br0" timeOffset="104863.38">7594 7050 2204 0,'0'0'807'15,"2"0"-673"-15,0 0-65 16,-2 0-219-16,0 0-149 16</inkml:trace>
  <inkml:trace contextRef="#ctx1" brushRef="#br0" timeOffset="105347.93">8296 7076 1637 0,'0'-8'692'0,"1"-9"-371"0,15 3-215 16,5-3-3-16,6 3-67 15,2 7-21-15,1 9-15 16,-6 7-8-16,-7 10-7 15,-6 3-4-15,-13 6 6 16,-5 4 7-16,-11 3 16 16,-1 0 14-1,-1-4 26-15,-1-2 7 0,3-7-10 16,2-5-1-16,4-7-23 16,6-6-1-16,10-2-6 15,7-7-9-15,6-3 3 0,6-3-10 16,3 0 8-16,-2 5-17 15,4 2-54-15,-3 0-37 16,2-1-126 0,-1-2-50-16,-3-6 250 15</inkml:trace>
  <inkml:trace contextRef="#ctx1" brushRef="#br0" timeOffset="105597.84">8650 7001 1497 0,'-4'8'608'0,"-8"14"-372"0,5 5-25 0,1 8-34 0,0 1-35 16,13-2-54-16,2-4-18 15,9-10-46 1,6-6-4-16,3-17-22 0,-1-10-2 16,-5-9-16-16,-4-4-9 15,-10-4 11 1,-5 4 0-16,-6-1 17 15,-3 4 3-15,-8 7-1 16,-2-1-17-16,0 12-58 16,0 1-58-16,4 8-166 15</inkml:trace>
  <inkml:trace contextRef="#ctx1" brushRef="#br0" timeOffset="105964.14">8794 7036 1772 0,'48'-31'670'15,"-41"19"-517"-15,5 1-21 16,8 2-26-16,3 6-43 15,3 7-39-15,-3 4-15 16,-7 8-14-16,-8 3-9 0,-6 4 3 16,-6 3 5-16,-9 4-1 15,-3-2 14-15,0-4 28 16,2-1 16-16,8-8 31 16,7 0-8-16,8-7-21 15,9-1-18-15,6-7-29 16,1-3 0-16,2-6-33 15,-2-2-20-15,-6 2-77 0,-2 4-62 16,-9 4-148 0,-3 1 558-16</inkml:trace>
  <inkml:trace contextRef="#ctx1" brushRef="#br0" timeOffset="106286.79">9194 7001 1404 0,'-9'5'683'0,"-9"4"-199"0,2 14-278 16,4 6-18-16,5 7-62 16,5 0-25-16,8-1-46 15,5-4-21-15,7-11-15 16,4-6-13-16,5-13-2 15,-1-8-4-15,0-12-20 16,-1-5-6-16,-7-5-13 16,-4-1-2-16,-7 1 20 0,-7 2 2 15,-14 7 19-15,-3 6 0 0,-12 8-6 32,-3 7 6-32,1 14-26 0,-2 4-21 15,9 8-127 1,3-1-87-16</inkml:trace>
  <inkml:trace contextRef="#ctx1" brushRef="#br0" timeOffset="112427.02">16174 6798 1583 0,'-15'-54'577'0,"3"46"-452"0,5 2 10 16,7-1 7-16,9 0-39 16,14 0-62-1,5 0-29-15,8 2-5 16,0 3-7-16,-8 6 0 16,-5 6 2-16,-14 6 0 15,-8 4 13-15,-11 8 10 0,-3 0 11 0,-5 1 21 31,-1-3-4-31,1-2-2 0,-1-2-4 0,2 0-14 16,3-3-6 0,6-5-6-16,3-2-1 0,12-4-14 15,3-1 1-15,11-5-4 16,3-5 1-16,4-7-1 16,-1-4 4-16,-5 3-42 15,-2 3-48-15,-4 6-137 16,-2 8-92-16</inkml:trace>
  <inkml:trace contextRef="#ctx1" brushRef="#br0" timeOffset="116547.12">16516 6700 1254 0,'3'-6'537'0,"-6"-6"-225"0,1 3-119 16,-9 13 21-16,-7 7-21 15,-3 12-44-15,-1 12-25 0,5 10-24 32,7-1-24-32,17 2-26 0,7-10-16 15,16-13-24-15,6-8 6 0,2-16-11 16,1-9 0-16,-7-17-2 15,-3-5-4-15,-10-6-5 16,-6-1 6-16,-8 6 0 16,-5 2-1-16,-9 7 2 0,-5 5-6 0,-9 7-23 15,-5 6 3-15,-8 9-17 16,-2 6-3-16,4 7-30 16,5 0-39-16,20-1-104 15,4-3-58-15,9-8-257 16</inkml:trace>
  <inkml:trace contextRef="#ctx1" brushRef="#br0" timeOffset="116846.92">16745 6669 1458 0,'-10'10'617'0,"-8"8"-356"0,1 11-48 15,-1 6-18-15,8 6-46 16,5 0-34-16,9-2-53 16,7-6-25-16,11-12-24 0,6-10-11 15,8-16-5-15,2-9 0 16,-7-15-9 0,-4-3 0-16,-4-7-1 0,-6 2 9 15,-10 7 2 1,-6 1 8-16,-11 8 2 15,-11 2-6-15,-5 7 3 16,-2 6-20-16,-9 8-64 16,6 9-86-16,2 3-114 15</inkml:trace>
  <inkml:trace contextRef="#ctx1" brushRef="#br0" timeOffset="117064.87">17174 6749 1739 0,'-6'-1'760'15,"-4"1"-341"-15,0 0-330 16,0 0-46-16,5 0-180 15,1 1-113 1</inkml:trace>
  <inkml:trace contextRef="#ctx1" brushRef="#br0" timeOffset="117607.08">17347 6592 1737 0,'-11'11'660'0,"-13"20"-477"0,0 5-7 15,7 1-34-15,5 4-36 16,15-8-62-16,12-3-8 16,12-14-22-16,12-7-3 0,3-14 0 15,-1-10-6-15,-6-11-4 16,-7-3-2-16,-9 0-2 0,-8 1 2 16,-12 3 6-16,-6-1-3 15,-14 3-3 1,-2 7-8-16,-6 13-8 15,-4 10-3 1,1 12-29-16,3 3-19 0,9 0-69 16,6-4-41-16,9-5-81 15,6 0-26-15</inkml:trace>
  <inkml:trace contextRef="#ctx1" brushRef="#br0" timeOffset="117915.18">17595 6536 1429 0,'-12'9'610'0,"-3"6"-350"0,-7 13-59 15,0 7-16-15,9 2-44 16,6 0-29-16,7-10-45 16,6-3-18-16,15-6-19 15,8-5-12-15,13-9-13 16,7-7-3-1,-4-8-19-15,-8-4-5 16,-12-1-4-16,-10-1 7 16,-10 2 13-16,-4-2 4 15,-7 1 9-15,-2-1-3 0,-10 0-4 16,-5 2-1-16,-5 1-27 16,-1 2-23-16,4 10-100 15,5 4-71-15,8 7-153 16</inkml:trace>
  <inkml:trace contextRef="#ctx1" brushRef="#br0" timeOffset="118264.31">17833 6616 1626 0,'0'-1'721'0,"-3"2"-413"0,-16 20-75 16,-15 39-35-16,33-28-105 15,6-2-39-15,12-6-32 16,6-4-17-16,5-13-8 16,5-6-7-16,2-14-25 15,-7-5-3-15,-3-6-1 16,-5-1 5-16,-12 4 22 15,-2-2 7-15,-16 1 9 16,-11-1 0-16,-6 0-1 16,-4 4-6-16,4 8-11 0,1 10-9 15,4 10-58-15,2 2-48 16,11 5-110-16,4-3-64 16</inkml:trace>
  <inkml:trace contextRef="#ctx1" brushRef="#br0" timeOffset="118429.39">18284 6625 1306 0,'0'-5'603'15,"0"-3"-153"-15,-4-1-276 16,1 2-48-1,-2 3-83-15,2 0-249 0</inkml:trace>
  <inkml:trace contextRef="#ctx1" brushRef="#br0" timeOffset="118766.1">18529 6473 1769 0,'-4'-5'698'0,"-30"35"-454"0,-1 7-15 16,12 0-31-1,8-1-48-15,15-4-78 16,7-5-30-16,11-5-31 16,3-6-7-16,9-10-19 15,1-5-2-15,-1-8-34 0,-5-6-5 16,-3-8-1-16,0-1 4 0,-8-5 27 15,-1-2 5-15,-11-5 14 16,-3-2-1 0,-10-1 2-16,-3 3 1 0,-3 10-10 15,-1 8-9-15,0 13-56 32,1 6-50-32,2 11-105 0,2 3-64 0</inkml:trace>
  <inkml:trace contextRef="#ctx1" brushRef="#br0" timeOffset="119080.82">18668 6468 1547 0,'9'-10'675'16,"-32"28"-381"-16,2 19-54 0,1 4-24 0,8 4-79 15,7-1-45-15,15-11-60 16,6-7-12-16,7-10-20 16,4-7-1-16,4-10-18 15,0-5-15-15,1-11-8 16,-5-3-2-16,-10-3 21 16,-3 0 8-16,-10-5 14 15,-5 0 4-15,-9-5-10 16,-6 0-3-1,-5 7-30-15,5 4-24 16,-1 11-97-16,9 8-58 16,3 5 513-16</inkml:trace>
  <inkml:trace contextRef="#ctx1" brushRef="#br0" timeOffset="119416.89">18980 6431 1615 0,'-9'4'671'15,"-12"10"-406"-15,-5 11 5 0,-3 17-43 16,2 1-54-16,11 4-68 16,4-4-22-16,13-14-44 15,12-4-14-15,10-10-22 16,9-8-7-16,2-7-20 15,0-5-23-15,-4-10-25 32,-4-4-5-32,-7-5 16 0,-6-1 13 15,-8-4 32 1,-3-3 6-16,-9-3 4 0,-7 0 6 0,-9 2-20 16,-2 9-24-16,-4 7-59 15,0 6-51-15,-5 12-115 16,-5 6-28-16</inkml:trace>
  <inkml:trace contextRef="#ctx1" brushRef="#br0" timeOffset="119948.54">16064 7488 1433 0,'7'-3'530'0,"8"0"-353"0,23-4-160 31,8-4 19-31,18-4 44 0,10-7 19 16,29-10-1-16,7 0-6 15,24-7-14-15,8 0-16 0,4 1-26 16,15 0-14-16,0 6-18 16,5 1 3-1,5 4-5-15,-4 3 0 0,6 2 4 16,-10 1-5-16,4 1-1 0,-7 3 0 31,-18 1 2-31,0 2 0 0,-21 3 3 16,-10-2 8-16,-12 6 15 15,-10-2 3-15,-15 4 15 16,-5 2 0-16,-17 0-4 16,-14 2 1-16,-14 1-5 15,-8-1-7-15,-13 1-14 16,-4-2-3-16,-10 2-19 0,-5 1-23 15,-6-1-107-15,-7 1-92 16</inkml:trace>
  <inkml:trace contextRef="#ctx1" brushRef="#br0" timeOffset="124974.35">15858 5993 1493 0,'-5'3'572'16,"-5"15"-427"-16,-2 13 4 0,-2 27 5 15,2 8-26-15,8-2-32 16,5-6-20-16,12-21-46 15,7-6-17-15,8-10-9 16,3-4-14-16,2-7-123 16,-8-5-88-16</inkml:trace>
  <inkml:trace contextRef="#ctx1" brushRef="#br0" timeOffset="125658.28">19356 5728 1318 0,'3'-9'580'0,"2"-4"-156"0,1 9-262 15,1 18 4-15,3 8-16 0,1 10-58 16,1 7-25-16,-1-3-37 15,-3-1-8 1,-5-6-13 0,-3-3-5-16,-4-1 1 15,-5 0-4-15,-7 3-9 16,-2 0-3-16,-4 5-7 16,-2 2-10-16,-2-2-58 15,0-2-64-15,1-7-140 0</inkml:trace>
  <inkml:trace contextRef="#ctx1" brushRef="#br0" timeOffset="126578.97">15870 6803 1638 0,'-6'4'591'16,"-8"17"-496"-16,2 8 8 0,2 18 2 0,5 2-22 15,6 0-45 1,3-3-8-16,9-10-17 15,5-6-17-15,7-8-59 16,6-3-67-16,1-10 62 0</inkml:trace>
  <inkml:trace contextRef="#ctx1" brushRef="#br0" timeOffset="127197.1">19285 6385 1709 0,'3'-4'618'16,"1"-3"-517"-1,3 7 7-15,3 12 15 16,0 8-26-16,-1 16-37 16,-3 4-11-16,-10 7-19 15,-7 2-18-15,-5-4-18 16,-4-3-18-16,-1-6-69 15,-1-3-41-15,-4-1-109 16,1-3 568-16</inkml:trace>
  <inkml:trace contextRef="#ctx1" brushRef="#br0" timeOffset="128562.4">16479 7508 1588 0,'-9'0'610'15,"-17"5"-451"-15,-1 6-3 0,-4 17-36 16,5 11-25-16,10 13-26 16,5 4-5-16,13-2-19 15,2-6-13-15,11-16-17 16,6-4-7-16,11-12-2 16,4-7-1-16,4-9-5 15,0-9-2-15,-10-8-4 16,-4-4-4-16,-10-5 4 0,-8-2 1 15,-8-3 3-15,-6 2 1 16,-13 2 10 0,-5 4 1-16,-7 11 7 15,-3 7 6-15,3 13-6 0,2 7 2 16,8 10-6-16,4 4-6 16,9 3 1-16,3-4-4 0,6-5-24 15,7-4-28-15,8-9-90 16,10-1-56-16,4-7-91 15,2-6-22-15</inkml:trace>
  <inkml:trace contextRef="#ctx1" brushRef="#br0" timeOffset="128865.43">16798 7547 1360 0,'-13'0'578'16,"-17"10"-273"-1,-1 10-84-15,-4 14-26 16,5 7-35-16,9 4-70 16,5-2-16-16,15-7-33 15,4-6-14-15,13-11-17 0,6-8-3 0,9-15-14 16,6-6-12 0,5-15-5-16,-3-5-4 0,-10-5 8 15,-11-2 7 1,-19 5 9-16,-7 2 3 0,-11 10-1 15,-5 6 2-15,-5 8-24 32,1 6-16-32,5 4-66 15,6 5-46-15,12 0-95 0,5-2 77 16</inkml:trace>
  <inkml:trace contextRef="#ctx1" brushRef="#br0" timeOffset="129147.79">16954 7555 1271 0,'-11'6'622'0,"-7"7"-191"0,-3 10-241 15,1 9-3-15,2 10-67 16,7 3-36-16,8-5-35 16,7-6-15-16,17-12-23 15,7-7-5-15,10-13-10 16,3-5-11-16,-5-15-17 15,-7-9-3-15,-9-10 1 16,-5 0 9-16,-13-2 23 16,-2 5 3-16,-11 10 4 0,-6 5-2 15,-4 8-3-15,-3 6-4 16,1 7-59 0,1 4-60-16,6 2-129 15,6 3 492-15</inkml:trace>
  <inkml:trace contextRef="#ctx1" brushRef="#br0" timeOffset="129301.92">17132 7573 1959 0,'0'-6'659'15,"0"-1"-639"-15,1 1-35 0,3 4-168 16,6 3-176-16</inkml:trace>
  <inkml:trace contextRef="#ctx1" brushRef="#br0" timeOffset="129628.9">17417 7541 1508 0,'9'27'583'0,"-33"-7"-265"0,2 4-177 16,5 13 20-16,5 1-2 0,10 2-84 16,3-3-33-16,14-8-27 15,4-4-5-15,9-14-12 16,3-4-4-16,-2-14-16 16,0-5-12-16,-3-11-5 15,1-4-6-15,-6-8 13 16,-7-3 6-1,-12 2 14-15,-8 4 6 16,-15 9 1-16,2 8 1 16,-7 6-1-16,3 6-19 15,3 6-77-15,3 2-48 16,6 4-117-16,5 0-103 16</inkml:trace>
  <inkml:trace contextRef="#ctx1" brushRef="#br0" timeOffset="129932.62">17665 7551 1768 0,'15'-20'617'0,"-40"23"-494"0,0 5 18 16,0 10 35-16,4 7-19 15,11 10-60-15,1 2-23 16,14 1-27-16,3-5-16 0,14-12-22 15,14-1 0-15,4-13-7 16,1-7-2-16,-4-9-27 16,-8-10-12-16,-6-11-9 15,-4-2-5-15,-10-2 10 16,-1 1 6 0,-11 7 0-16,-6 2 1 15,-1 8-5-15,-3 3-10 0,-1 6-32 16,4 4-35-16,-3 4-100 15,2 2-51-15</inkml:trace>
  <inkml:trace contextRef="#ctx1" brushRef="#br0" timeOffset="130246.8">17983 7487 1518 0,'-12'8'567'0,"-17"7"-339"0,-2 5-30 16,6 9 42 0,2 0-25-16,11 3-93 15,7 2-38-15,10-1-40 16,6-3-14-16,10-10-21 16,8-8-8-16,6-16-17 0,4-7-12 15,1-13-8-15,-7-6-5 0,-2-2 13 16,-8-1 13-16,-12 3 6 15,-4 2 8-15,-11 5 2 16,-7 3-3-16,-3 6-8 16,-4 3-8-16,-2 8-39 15,0 1-34-15,2 4-112 16,1 2-62-16</inkml:trace>
  <inkml:trace contextRef="#ctx1" brushRef="#br0" timeOffset="130454.02">18277 5830 2496 0</inkml:trace>
  <inkml:trace contextRef="#ctx1" brushRef="#br0" timeOffset="130723.33">18551 7466 1410 0,'-1'-1'624'15,"0"1"-249"-15,-20 4-180 31,-20 38 14-31,27-15-45 0,4 3-59 16,15-1-56 0,4-1-14-16,12-5-33 15,3-5 3-15,5-8-8 16,3-4-12-16,0-9-9 0,-1-10-10 16,-5-7-6-16,-6-2 4 15,-9-5 18-15,-3 2 6 16,-12 0 9-16,-4 4 2 0,-7 2-2 15,-2 5-2 1,-3 5 0-16,-1 5-18 16,4 4-67-16,3 1-54 0,8 4-111 15,5-1-47-15</inkml:trace>
  <inkml:trace contextRef="#ctx1" brushRef="#br0" timeOffset="131031.79">18804 7433 1583 0,'-1'0'617'0,"-10"5"-418"0,-5 4 1 15,-7 9-33-15,2 5-23 16,3 3-42-16,3 1-19 16,13 0-23-1,3-3-11-15,13-2-34 16,7-5-2-16,11-9-15 0,6-4-9 15,4-12-20-15,-3-4-11 0,-9-5-15 16,-5-4-7-16,-9-1 8 16,-4-1 4-16,-10-2 8 15,-3 2 3-15,-7 0-26 16,-3 3-26-16,-3 6-85 16,2 5-37-1,-1 4-158-15</inkml:trace>
  <inkml:trace contextRef="#ctx1" brushRef="#br0" timeOffset="131363.57">19052 7393 1025 0,'-3'2'532'0,"-3"12"0"0,-1 2-295 15,1 9-3 1,0 2-13-16,4 1-60 0,3-1-50 16,9-2-47-16,4-1-23 15,9-3-23-15,7-4-5 0,6-7-22 16,3-7-11-16,2-10-29 16,-5-7-4-16,-10-6 9 31,-5-1 13-31,-12-3 24 0,-9 0 7 0,-7-2-1 31,-9-1-1-31,-11 1-21 0,-6 3-19 16,-5 5-74-16,-2 4-55 15,2 7-119-15,1-1-381 0</inkml:trace>
  <inkml:trace contextRef="#ctx1" brushRef="#br0" timeOffset="132249.96">15803 7698 1244 0,'0'9'543'16,"-3"5"-227"-16,-2 18-170 16,-1 5 13-16,-2 8-13 15,5 3-27-15,11-5-41 16,6-4-20-16,16-5-32 15,10-5-26-15,15-10-154 16,13-5 185-16</inkml:trace>
  <inkml:trace contextRef="#ctx1" brushRef="#br0" timeOffset="132668.01">19551 7241 1920 0,'7'3'672'15,"3"2"-574"-15,1 16-18 16,-2 9 11 0,-10 12 5-1,-5 4-24-15,-5 0-38 16,-5-2-12-16,-3-2-23 0,-5-2-15 16,-7 2-27-16,-2 1-27 15,-4 3-67-15,-2 2-36 0,4-6-74 16,-2-3-32-16</inkml:trace>
  <inkml:trace contextRef="#ctx1" brushRef="#br0" timeOffset="139142.51">6687 8543 1157 0,'1'-3'495'15,"4"1"-176"-15,4 7-126 0,3 14 31 16,-1 10-17-16,-1 10-59 15,-1 0-26-15,4 4-45 16,-2-5-22-16,3-3-30 16,2-7-10-16,5-13-22 15,6-5-14 1,6-13-50-16,2-4-40 16,1-12-113-16,-5-3-46 15</inkml:trace>
  <inkml:trace contextRef="#ctx1" brushRef="#br0" timeOffset="139482.13">7136 8552 1045 0,'-8'3'568'0,"-18"10"24"0,-5 3-333 16,0 11-50-16,-3 4-24 0,8 0-75 16,9 4-22-16,17-3-40 15,6-3-20-15,12-7-22 16,5-7-9-16,3-12-20 15,3-7-11-15,-1-16-18 16,-1-6-9-16,-8-3 0 16,-2-1 8-16,-7 7 18 15,-2 4 14 1,-7 7 21-16,1 4 10 16,-2 8 16-16,-2 3 8 15,1 10 2-15,-2 5-3 16,3 9-14-16,0 1-6 15,2 1-16-15,3-3-16 0,1-9-52 16,3-7-41-16,-1-10-88 16,2-4-29-16,0-15-46 15,4-3-54-15</inkml:trace>
  <inkml:trace contextRef="#ctx1" brushRef="#br0" timeOffset="139764.2">7280 8451 1224 0,'0'6'531'15,"-2"14"-263"-15,1 8-20 16,0 14-14-16,1 3-34 16,1-2-54-1,3 1-30-15,6-1-61 16,5-6-20-16,9 0-22 16,2-11-9-16,5-20-20 0,-1-6-11 15,-6-22-18-15,-5-5-4 16,-14-5 19-16,-5-1 10 15,-13 8 21 1,-4 4 13-16,-4 10 3 0,-4 6 1 16,-4 9-7-16,1 6-5 0,2 9-30 15,4 1-31-15,10 4-112 16,2 1-75-16,8-5-159 16</inkml:trace>
  <inkml:trace contextRef="#ctx1" brushRef="#br0" timeOffset="140069.18">7626 8604 1620 0,'-10'6'617'0,"-13"11"-468"16,3 4 26-16,4 3 2 15,4 0-50-15,10-3-50 0,2-2-22 16,10-5-49-16,2-3-6 16,3-8-16-16,0-7-8 15,2-10-18-15,-1-6-5 16,1-2-9-16,0 3 10 16,-4 5 22-16,0 4 8 0,-5 6 26 31,1 4 6-31,-1 7 4 15,-4 3 3-15,1 6-9 16,-1 1-10-16,3 0-70 0,2 0-53 16,3-5 417-16</inkml:trace>
  <inkml:trace contextRef="#ctx1" brushRef="#br0" timeOffset="140779.94">8542 8558 1736 0,'-18'-52'597'16,"26"21"-543"-16,9-2 12 15,9 6 10-15,-1 0-10 0,6 14-30 16,-5 7-7 0,-7 20-3-16,-4 15-2 0,-14 20 19 15,-2 2 1-15,-5-2 10 16,-2-4-6-16,-2-16-17 16,-7-4 3-16,-2-4-9 15,-3-3 5-15,3-4-9 16,-1 1 1-16,5-4-1 15,6-2 5-15,6-3 1 0,2-3-9 16,16-3-5 0,0-3-4-16,15-8-4 15,6-1-1-15,-6-1 0 16,2 1-22-16,-9 4-55 0,-1 5-53 16,-7 2-147-1,-2 1-72-15</inkml:trace>
  <inkml:trace contextRef="#ctx1" brushRef="#br0" timeOffset="141095.97">8832 8475 1861 0,'-12'17'698'0,"-10"16"-542"16,5 0 6-16,10 3-11 15,4-4-52-15,10-7-52 16,4-3-9-16,10-7-31 16,10-4-3-16,3-10-10 15,5-4-11-15,-5-13-7 16,-6-5 1-16,-12-4-1 16,-9 1 15-16,-12 3 5 15,-6 2 6-15,-9 4 2 16,-8 0-1-16,-4 8 1 15,2 7 0-15,4 9-14 0,4 5-22 16,9 0-83 0,3-5-53-16,9 2-124 15,4-3-47-15</inkml:trace>
  <inkml:trace contextRef="#ctx1" brushRef="#br0" timeOffset="141414.4">9085 8465 1318 0,'4'-12'569'0,"9"-10"-217"16,1 2-187-1,5 5-25-15,-2 6-40 0,-4 9-75 16,0 5-18-16,-9 13-8 16,1 10-4-16,-6 8-2 15,-6 2 5-15,-1-3 15 16,-4-7 16-16,-1-1 19 15,0-4 11-15,0-4-2 16,0-1-4-16,3-7-15 16,3-2-6-16,7-3-10 15,6-4-5-15,8 0-3 16,3-2-6-16,2-2-1 16,-1-2-15-16,-2 1-55 15,-1-3-41-15,-2 1-126 16,-1 0-52-16</inkml:trace>
  <inkml:trace contextRef="#ctx1" brushRef="#br0" timeOffset="141591.97">9341 8462 1124 0,'-3'0'665'0,"3"0"-4"15,-2 16-430-15,1 5-27 16,4 9-80-16,-3 4-28 15,5 0-46-15,-2-3-23 16,4-5-32-16,1-3-35 0,4-8-74 16,1-2-73-16,-4-6 426 15</inkml:trace>
  <inkml:trace contextRef="#ctx1" brushRef="#br0" timeOffset="142506.81">16532 8235 1435 0,'2'-2'571'0,"-2"-2"-367"15,2 4-8-15,-2 0 0 16,0 2-25-16,3 19-47 15,0 32-7-15,-1-18-49 0,0-2-21 0,0 1-23 16,-2 0-13-16,2-5-17 31,0-2-16-31,2-8-77 0,2-1-55 16,-1-11-106-16,2-4-47 16,1-11-262-1</inkml:trace>
  <inkml:trace contextRef="#ctx1" brushRef="#br0" timeOffset="142847.76">16742 8214 1092 0,'-5'6'588'16,"-5"3"-30"-16,-2 8-399 16,2 1 5-16,3 7-62 15,2 0-30-15,7-3-38 16,4-2-17-16,9-6-17 15,0-6-8-15,11-8-10 16,0-3-2-16,4-5 11 16,1 1-1-16,-6 4 11 0,-6 1-1 15,-6 3 7-15,-5 4 14 16,-14 4 17-16,-3 7 13 0,-14 4-2 16,1 4-10-16,1 2-21 31,-2-3-5-31,6-1-11 15,-3-6 3-15,2-3-8 16,5-3-16-16,2-5-39 16,4 0-37-16,4-7-98 0,1-5-59 15</inkml:trace>
  <inkml:trace contextRef="#ctx1" brushRef="#br0" timeOffset="143265.07">16715 8208 1349 0,'7'-9'554'0,"6"-6"-296"0,2 5-94 16,7 9-34-16,-1 4-38 16,8 6-80-1,1 3-19-15,2-1-68 16,2 2-39-16,-5-8-85 16,0 0-48-16,-6-5-128 15,-4-5-35-15,-5 1 93 0,-6-1 154 0,-6 2 352 31,-2 1 138-31,-7 5 97 0,1 3-50 0,-6 4-115 16,-4 5-27-16,0 4-55 31,-2 5-22-31,4 2-32 16,7 0-28-16,9 3-39 0,2-4-12 16,9-4-34-16,1-3 1 15,3-15-16-15,4-6-8 0,1-13-11 16,0-7-7-1,-3-3 2-15,-4-2-3 16,-5 3 18-16,-3 1 5 0,-7 4 5 16,-6 3 1-16,-6 3-20 15,-3 3-20-15,-5 6-64 0,3 4-54 16,2 5-132-16,2 3-53 16</inkml:trace>
  <inkml:trace contextRef="#ctx1" brushRef="#br0" timeOffset="143429.18">17185 8240 2188 0,'19'-9'734'0,"-19"5"-743"16,5 3-76-16,0 4-204 0,4 1-17 15</inkml:trace>
  <inkml:trace contextRef="#ctx1" brushRef="#br0" timeOffset="143747.71">17516 8203 1721 0,'-13'5'667'16,"-16"9"-399"-16,4 4-42 0,6 5 2 16,5 1-36-1,8 6-107-15,3-6-21 0,12 2-34 16,3-6-13-16,6-10-16 16,4-2-1-16,0-13-11 15,3-8-8-15,-2-7-13 16,1-6-8-16,-7-1 6 15,-4-1 3-15,-12 4 2 16,-8 1 2-16,-5 6-5 0,-7 2-11 16,0 7-21-16,4 4-21 0,-3 6-117 15,3 6-83 1</inkml:trace>
  <inkml:trace contextRef="#ctx1" brushRef="#br0" timeOffset="144080.94">17660 8208 1731 0,'-1'-22'642'0,"-25"29"-490"0,2 4 36 15,8 7 14-15,0 1-35 16,8 3-73-16,10 3-11 15,4-1-28-15,5-3-27 0,15 1-18 16,-2-8-5-16,9-7-5 16,1-7-6-16,-6-10-3 15,-3-5-9-15,-4-5-12 16,-7-2 12-16,-5-1-8 0,-2 1 14 16,-9 3-4-1,-3 1-5-15,-5 6-8 0,-3 0-23 0,1 4-45 16,-1 7-51-16,3 3-92 15,1 3-48-15,5 4-156 32</inkml:trace>
  <inkml:trace contextRef="#ctx1" brushRef="#br0" timeOffset="144414.37">17923 8141 1607 0,'-6'-2'605'16,"-12"0"-404"-16,2 6-19 0,-4 8 42 16,0 5-29-16,4 7-59 15,5-1-25-15,6 3-29 16,5-1-15-16,8-1-34 16,3-1-8-16,6-8-14 0,4-2-9 15,4-13-2-15,3 0-2 16,4-12-13-16,-7-5 4 15,-2-2 0 1,-6-2 7-16,-14 2 4 16,-1-1 0-16,-8 0-5 15,-8-1-3-15,-4 7-17 16,0 0-8-16,-1 7-40 16,6 2-26-16,2 4-104 15,1 5-61-15,8 5 67 16</inkml:trace>
  <inkml:trace contextRef="#ctx1" brushRef="#br0" timeOffset="144564.81">18232 8190 1539 0,'0'-2'664'0,"2"-1"-173"0,-2 3-492 16,0 0 1-16,0 0-104 0,0 0-100 31</inkml:trace>
  <inkml:trace contextRef="#ctx1" brushRef="#br0" timeOffset="144895.64">18471 8122 1888 0,'-2'0'667'0,"-17"9"-542"0,-12 39 22 15,28-24 11-15,4-2-29 0,14-3-74 16,4-2-28-16,10-6-13 16,4-4-1-16,-1-7-23 15,1-4-8-15,-5-8-11 16,-6-1 0-16,-8-3 9 15,-6-4 14 1,-8-3 10-16,-9-4 0 0,-7-2-3 16,-1 4-8-1,-3 9-13-15,3 5-18 16,6 11-81-16,2 1-50 16,4 5-134-16,5 6-37 0</inkml:trace>
  <inkml:trace contextRef="#ctx1" brushRef="#br0" timeOffset="145196.04">18746 8027 1296 0,'-1'-5'599'0,"-1"-5"-237"16,-6 12-121-16,-4 6-3 16,-6 14-51-16,-2 10-45 15,4 5-36-15,3 3-2 0,10-5-44 16,3-9-13-16,7-5-26 15,3-5-15-15,8-5-3 16,5-4-9-16,7-8-31 31,-3-4 0-31,4-4-24 0,-6-5 10 0,-6-6 11 16,2-1 5 0,-16-8 17-16,-2-2-5 15,-10 3-2-15,-4 1-9 16,-1 10-39-16,0 7-45 0,3 4-93 15,-1 6-61-15</inkml:trace>
  <inkml:trace contextRef="#ctx1" brushRef="#br0" timeOffset="145513.68">19007 8022 1414 0,'-6'6'582'15,"-7"14"-164"-15,-3 8-194 16,-2 7 27 0,2 4 23-16,1-7-99 15,8-3-58-15,11-4-54 16,6-2-20-16,15-1-27 16,4-3-6-16,4-7-19 15,-1-9-10-15,-1-7-25 0,-1-6-4 16,-11-6 11-16,0-1-3 15,-14-3 20-15,-5 2-4 0,-13-6-9 16,-7-2-21 0,-8 3-47-16,-5-1-29 0,-3 12-90 15,-4 7-26-15,-11 12-64 16,-3 5 212-16</inkml:trace>
  <inkml:trace contextRef="#ctx1" brushRef="#br0" timeOffset="145932.22">15974 9281 1783 0,'14'-5'562'16,"27"-7"-589"-16,9-6 1 16,28-8 46-1,6-1 31-15,24-7 20 16,6 1-2-16,21 1-15 0,14 0 4 0,-1 5-23 16,15-1-15-16,5 3-15 15,-5-1-10-15,13-1 1 16,-10 2-6-16,6-1 3 15,-5 3 0 1,-12 5 3-16,-1 3 0 16,-25 3 4-16,-3 5 0 0,-14 0-2 15,-13 2 5-15,-17 2-6 16,-12 1 4-16,-31 2 4 16,-11 2-5-16,-19 2-4 15,-8 0-21-15,-13 5-61 16,-7-2-60-16,-14 2-196 15</inkml:trace>
  <inkml:trace contextRef="#ctx1" brushRef="#br0" timeOffset="147744.18">16637 9246 1523 0,'1'-1'570'0,"0"1"-430"0,-1 5-13 16,-4 16-11-16,-3 6-25 16,-3 11-39-1,-1 4-14-15,-2-4-15 16,-1-2-5-16,4-8-13 16,-2-5 0-16,6-8-1 15,2-4-1-15,5-7 3 16,8-2-5-16,9-3 12 15,3-3 2-15,5-1 1 16,0-3 3-16,-4 3-20 0,-2 0-20 16,-6 1-78-16,-4 3-57 0,-3 1-116 15,-5 0-132-15</inkml:trace>
  <inkml:trace contextRef="#ctx1" brushRef="#br0" timeOffset="147931.6">16704 9359 1284 0,'0'-1'542'16,"-3"1"-293"-16,3 7-26 15,-1 13-14-15,-3 10-28 16,0 11-56-16,-1 2-17 0,1 3-49 16,3 0-21-16,5-3-25 15,1-4-20-15,5-7-52 16,2-9-43-16,-2-12-124 15,2-4-60-15</inkml:trace>
  <inkml:trace contextRef="#ctx1" brushRef="#br0" timeOffset="148296.07">16853 9354 1339 0,'-7'6'647'0,"-6"6"-169"15,4 9-301 1,1 3-16-16,-2 4-73 16,10 2-39-16,-2-4-38 15,7-2-4-15,16-5-27 16,-3-6-7-16,13-8-10 0,-3-5-1 0,2-3 15 0,-1-4 4 31,-7-3 14-31,-4 1-2 16,-9 2 11-16,-3 2 12 15,-6 5 16-15,-1 2 9 16,-7 10 1-16,-1 2-3 16,-5 7-18-16,0 4-8 15,-3 1-9-15,2-1-3 0,1-5-4 16,0-6-9-16,4-5-31 16,3-6-25-16,2-5-83 15,-2-9-47-15,1-9-89 16,0-2-99-16</inkml:trace>
  <inkml:trace contextRef="#ctx1" brushRef="#br0" timeOffset="148697.6">16816 9351 1153 0,'5'-6'533'0,"8"-6"-157"16,7 1-164-16,7 7-58 15,3 5-34-15,2 6-68 16,0 4-33-16,-4-2-54 15,-1-4-25-15,-4-1-97 16,-4-3-37-16,-2-2-54 0,-4-4-106 16,-2 2 30-16,-2-3 58 15,-4 3 234-15,-1 0 188 0,-6 4 149 16,0 2 21 0,-6 5-70-16,0 7-31 15,-4 6-37-15,2 7-20 16,1 3-36-16,1 0-15 15,6 0-37-15,2-4-11 16,6-4-37-16,4-4-13 0,3-12-22 16,2-3-5-16,5-14-11 15,-1-10 7-15,1-5-1 16,0-5 2-16,-9-3 4 16,-3 5-1-16,-10 0 6 15,-7 2-1-15,-3 10-1 16,-6 4 0-16,0 10-30 0,-2 4-30 15,-1 7-88-15,5 5-63 16,4 0 242 0</inkml:trace>
  <inkml:trace contextRef="#ctx1" brushRef="#br0" timeOffset="148869.9">17366 9343 1733 0,'-3'-3'722'16,"-1"-3"-369"-16,2 4-223 15,1 2-82-15,1 1-114 0,0-1-220 16,0 0 197 0</inkml:trace>
  <inkml:trace contextRef="#ctx1" brushRef="#br0" timeOffset="149195.87">17607 9273 1680 0,'-16'9'702'0,"-13"15"-407"16,3 7-47-16,4 6-50 15,8 3-47-15,6-5-72 16,6 0-21-16,6-7-40 15,5-4-11-15,6-8-14 16,8-7-7-16,6-13-14 16,0-8-3-16,-1-11 1 15,-8-3-5-15,-3-6 10 0,-6-2 1 16,-3 2 5-16,-5-1 10 16,-8 5-5-16,-3 4-8 0,-7 9-22 15,-2 5-28-15,3 9-78 16,3 1-50-16,0 5-123 15,9 2-36-15</inkml:trace>
  <inkml:trace contextRef="#ctx1" brushRef="#br0" timeOffset="149482.12">17816 9236 1685 0,'-3'0'615'0,"-8"5"-436"15,-3 11 8-15,-5 14 37 16,-2 5-14-16,4 4-88 16,5-3-18-16,6-4-32 15,3-5-28-15,12-8-26 0,2-5-4 16,10-8-17-16,2-7-1 16,3-11-11-16,-1-4-14 15,-2-11 0-15,0-1-13 16,-9-4-3-1,-3 1 5-15,-7 3-5 0,-3 2-5 0,-3 8-20 16,-3 5-23-16,-3 5-66 16,2 8-38-1,-3 0-85-15,4 1-2 0</inkml:trace>
  <inkml:trace contextRef="#ctx1" brushRef="#br0" timeOffset="149814.25">18045 9195 1753 0,'-18'9'687'0,"-13"10"-385"0,7 8-119 32,4 3 21-32,8 5-28 15,5 0-65-15,6-4-59 16,5-4-17-16,14-5-20 0,4-4-16 15,12-11-5-15,7-7-5 16,-2-14-18-16,-3-6 3 0,-8-8-9 16,-5 0-2-16,-10-8 14 15,-3 0 0-15,-9 0-2 16,-3 2-9-16,-6 6-27 16,-2 5-12-16,-2 8-39 15,3 5-27-15,-2 8-72 16,-1 3-51-1,1 8-134-15</inkml:trace>
  <inkml:trace contextRef="#ctx1" brushRef="#br0" timeOffset="149994.79">18358 9174 2339 0,'-6'-4'784'16,"-3"-3"-753"-16,3 1-8 16,2 4-8-16,5 1-38 15,7 2-181 1,3 2-112-16</inkml:trace>
  <inkml:trace contextRef="#ctx1" brushRef="#br0" timeOffset="150297.16">18601 9097 1552 0,'-15'12'687'16,"-16"13"-221"-16,3 9-270 16,0 2 12-16,8 6-40 15,9-6-62-15,20-2-68 16,10-4-17-16,13-14-18 15,1-5-10-15,2-12-37 0,-4-6-18 16,-5-11-36-16,0-5-3 16,-5-6 27-16,-6-4 17 0,-7-2 16 15,-6 3 8 1,-11 2-14-16,2 7-18 0,-6 9-24 16,-2 6-30-16,3 8-63 15,-2 2-47-15,7 3-156 31</inkml:trace>
  <inkml:trace contextRef="#ctx1" brushRef="#br0" timeOffset="150585.37">18818 9090 1613 0,'-10'5'632'0,"-9"13"-410"0,-2 5-10 0,-5 6-5 15,6 4-32-15,7 2-71 16,2-3-12-16,11-2-35 16,6-6-16-16,13-10-27 15,5-4-4-15,7-10-22 16,5-6-7 0,-6-11-17-16,-1-2-15 15,-6-4-5-15,-6-1 4 0,-5-2 9 16,-4-1 3-16,-7 0-14 15,-3 1-19-15,-6 2-59 16,-1 4-42-16,0 7-103 16,4 2 148-16</inkml:trace>
  <inkml:trace contextRef="#ctx1" brushRef="#br0" timeOffset="150885.79">19042 9076 1756 0,'-11'4'656'0,"-15"7"-449"0,-1 6 25 15,-2 12 36-15,3 5-48 0,7 1-111 16,6 1-23-16,12-3-37 16,6-4-13-16,14-6-28 15,4-3-6-15,12-14-15 16,2-3-12-16,1-14-15 15,-2-7-11-15,-10-4 4 16,-2-5 7-16,-14-4 19 16,-2 1 12-16,-12-8 6 0,-9 1-9 15,-6 2-15 1,-10 4-7-16,-5 14-22 16,-3 6-15-16,-1 14-72 15,-3 6-75-15</inkml:trace>
  <inkml:trace contextRef="#ctx1" brushRef="#br0" timeOffset="161882.41">6802 10774 1196 0,'1'6'505'0,"1"17"-177"15,1 9-136-15,-2 9 23 16,3 6-25-16,-2 0-82 0,0 0-33 15,1 0-40-15,0-1-16 16,1-10-14-16,3-4-5 0,-3-13-52 16,-2-5-44-1,0-14-86 1,-3-14-39-16,0-11-48 16,-3-9-107-16</inkml:trace>
  <inkml:trace contextRef="#ctx1" brushRef="#br0" timeOffset="162164.2">6816 10852 701 0,'3'0'376'16,"9"0"-11"-16,0 10-135 16,3 17-17-16,2 2-15 15,-1 9-49-15,0 3-16 0,6 2-31 16,0 0-19 0,5-1-25-16,-2-5-14 15,-3-11-22-15,0-8-2 0,-8-13-7 16,0-5-3-16,-6-18-4 15,-2-9-2 1,-1-15-4-16,-2-3-1 16,-3-5 1-16,-3 7 0 15,-3 9 7-15,0 2 2 0,-2 15 1 16,-1 3-2-16,4 10-6 16,-3 4-10-16,3 7-55 15,1 3-43-15,2 2-100 16,7 0-51-16</inkml:trace>
  <inkml:trace contextRef="#ctx1" brushRef="#br0" timeOffset="162366.57">7207 10920 1458 0,'2'12'610'0,"2"18"-379"0,1 6-15 16,-1 7-70-16,0 1-40 0,5-3-45 15,1-7-20-15,5-12-32 16,4-7-14 0,1-21-40-16,3-9-35 15,2-14-95-15,-5-3-50 16,-8 0-52-16</inkml:trace>
  <inkml:trace contextRef="#ctx1" brushRef="#br0" timeOffset="163011.76">7178 10897 1397 0,'5'3'529'0,"6"1"-426"0,6 0-13 16,7-4-45-16,4-5-36 15,7-8-44-15,1-3-30 0,-2-7-55 31,-1-3-6-31,-11 3 26 0,-8 6 26 16,-9 7 106-16,-5 10 51 16,-5 13 87-16,3 6 35 15,0 14 5-15,2 2-15 16,7 2-44 0,-1 1-26-16,1-1-39 0,1-1-22 15,0-4-28-15,2-2-12 0,-1-11-16 16,0-6-4-16,-6-13-7 15,0-7-3-15,0-12-3 16,0-8 1-16,3-4-2 16,2 1-4-16,3 4-9 15,2 4-7-15,-2 7 4 16,2 6 3 0,-4 9 12-16,-2 5 11 15,-3 14 22-15,-2 5 9 0,-1 10 2 0,-1 2-4 16,3-2-19-16,-2 1-9 15,4-8-7-15,0-7-16 16,2-13-51-16,0-7-27 0,2-18-60 16,-1-6-19-16,0-6-14 15,1-4 7-15,0 3 13 32,2 2 11-32,-3 5 38 0,0 3 22 15,-2 8 101-15,1 3 59 0,1 9 106 16,-3 5 49-1,0 10 34-15,-1 4-6 16,-2 9-47-16,2-1-46 16,0 3-80-16,1 0-31 15,1-8-47-15,0-5-36 0,1-13-92 16,-1-7-60 0,-6-14 389-16</inkml:trace>
  <inkml:trace contextRef="#ctx1" brushRef="#br0" timeOffset="163314.47">7681 10862 1592 0,'6'0'632'0,"12"1"-456"16,0 0-35-16,8-1-64 15,2-2-50-15,1-9-17 16,4-4-3-16,-4-4-9 15,-4-5-9-15,-6 4-18 16,-7 3-3-16,-8 5 9 0,-2 11 6 0,-3 5 20 16,1 10 15-1,0 14 45-15,-2 7 28 16,-2 6 24-16,1 0 0 16,3 2-24-16,0-1-24 15,7 4-34-15,-1-1-12 0,2-7-45 16,-1-10-35-16,-3-12-122 15,0-10-89-15</inkml:trace>
  <inkml:trace contextRef="#ctx1" brushRef="#br0" timeOffset="163812.87">8546 10781 1517 0,'0'-10'588'16,"6"-8"-426"-16,9 2-1 16,14-1-36-16,6 1-41 15,-3-1-51-15,1 5-17 16,-5 12-9-16,-6 9-7 15,-9 21 16-15,-11 9 26 16,-12 11 38-16,-7 0 19 16,-5-5 8-16,1-3-15 0,3-9-20 15,0-2-12-15,10-4-3 0,6-6-16 16,16-5-15-16,4-9-8 16,11-8-21-1,1-7-12-15,2-12-63 16,1-2-47-16,-6-2-158 15,-3 0-68-15</inkml:trace>
  <inkml:trace contextRef="#ctx1" brushRef="#br0" timeOffset="164080.04">8869 10821 1531 0,'-3'10'645'0,"-2"14"-362"0,-2 5-22 16,4 0-64-1,-1 2-43-15,6-4-60 0,5-3-25 16,7-7-42-16,4-6-15 0,7-12-18 16,2-8-11-16,2-13-16 15,-8-3-7-15,-8-2-1 16,-5-2 1-16,-12-1 14 0,-1 3 13 16,-8-3 4-1,-6 2 8 1,-2 10-2-16,0 7-9 15,-2 11-49-15,5 9-60 16,3 7-164-16,3 0-362 0</inkml:trace>
  <inkml:trace contextRef="#ctx1" brushRef="#br0" timeOffset="164413.31">9090 10700 1742 0,'0'-6'677'0,"0"-5"-504"0,8 3-31 16,5 3-54-16,2 4-46 15,0 2-28-15,-2 7-6 16,-4 15-4-16,-5 8-3 15,-7 12 16-15,-5 3 21 0,-4-3 40 16,0-5 15 0,1-11 18-16,3-5-17 15,8-10-34-15,3-5-15 16,10-9-26-16,5-4-12 0,8-6-38 16,1-2-29-16,-3 1-79 15,-3 2-47-15,-9 2-117 16,-3 2-48-16</inkml:trace>
  <inkml:trace contextRef="#ctx1" brushRef="#br0" timeOffset="164715.37">9270 10689 1655 0,'5'-5'670'15,"2"-3"-445"-15,5 3-114 16,1 1-30-16,9 4-56 15,0 2-19-15,-4 6-15 32,-3 5-8-32,-10 9 6 15,0 4-5-15,-7 6 32 0,-3-1 39 16,-5 4 46-16,-4-2 25 16,7-5 8-16,2 0-29 15,5-12-40-15,8-2-20 0,13-8-34 16,0-6-3-16,4-7-39 15,4-2-38-15,-6-5-83 16,0 3-71-16,-4-1-184 16</inkml:trace>
  <inkml:trace contextRef="#ctx1" brushRef="#br0" timeOffset="165445.87">17448 10030 1824 0,'-2'1'683'0,"3"-1"-526"16,6 1 9-16,16-1-11 15,12-1-29-15,20-4-46 16,9-6-18-16,0-5-33 16,-7 0-12-16,-24 2-11 0,-13 5-4 15,-16 1-7-15,-3 3-3 0,-4 2-45 16,1-1-56-1,-1 2-163-15,2-3-85 16</inkml:trace>
  <inkml:trace contextRef="#ctx1" brushRef="#br0" timeOffset="165931.79">16319 10482 1728 0,'32'-4'533'0,"14"-2"-532"0,31-4-54 15,7 1 52-15,7-2 69 16,13-2 12-16,10-3 1 16,9-3-3-16,28-2-24 15,-4-1-15-15,27 3-20 16,0 3-12-16,-1 1-7 15,0 2 4-15,-18 0-6 16,4-2 4 0,-23 4 14-16,-8 0 2 15,-20 5 7-15,-15 2 2 16,-21-1-16-16,-12 1 2 16,-25 0-10-16,-11 4-3 0,-19-2-28 15,-5 2-31-15,-11-1-84 16,-8 0-65-16</inkml:trace>
  <inkml:trace contextRef="#ctx1" brushRef="#br0" timeOffset="166564.99">16957 10655 1478 0,'1'-8'591'16,"-2"-3"-380"-16,-4 7-3 16,-13 18-28-16,-5 14-43 0,-12 18-60 15,-3 7-21-15,3 4-25 16,-3-6-3-16,12-11-13 15,3-6-1-15,6-11-4 16,7-4-5-16,5-6-4 16,7-5-4-16,8-3-3 15,8-5 0-15,11-5 3 0,11-2 5 16,2-3 1 0,3 0-5-16,-9 0-43 15,-8 0-36-15,-12 2-92 0,-5 3-36 0,-7 1-54 31,-3 0-17-31,-5-1-165 16,-1 0-82-16</inkml:trace>
  <inkml:trace contextRef="#ctx1" brushRef="#br0" timeOffset="166750.4">16948 10910 841 0,'-22'-86'429'0,"22"65"-105"0,0 7-43 16,1 14-46-16,2 9-9 15,-3 18-8-15,-1 8-25 16,-3 9-39-16,0 0-28 0,2 2-56 15,-5 0-19-15,4-2-32 32,2-1-7-32,1-10-32 0,4-7-21 15,1-14-89-15,3-7-72 0,2-15-135 16,3-8 168-16</inkml:trace>
  <inkml:trace contextRef="#ctx1" brushRef="#br0" timeOffset="167050.65">17063 10794 1323 0,'0'9'552'0,"-5"12"-305"0,-1 6-9 15,-2 4-36-15,0-2-27 16,6-2-76-16,4-5-20 16,11 0-39-16,4-4-17 0,9-5-11 15,2-4-7-15,4-8 0 16,1-1-4-1,-8-1 1-15,-7 1-2 16,-14 2 0-16,-9 2 4 0,-15 8 6 16,-7 3 1-16,-4 6 6 15,-3-1 0-15,5 1-9 32,5-5 5-32,3-7-13 0,7-2-8 15,6-8-44-15,3-6-42 0,5-8-129 16,1-6-68-16,6-6-358 15</inkml:trace>
  <inkml:trace contextRef="#ctx1" brushRef="#br0" timeOffset="167415.15">17058 10815 1288 0,'3'-4'545'0,"3"-1"-279"0,4-3-58 15,11 8-42-15,2 0-35 0,12 0-72 31,5 6-20-31,2 1-25 0,-1 1-7 16,-10 3 4-16,-9 1-3 16,-13-1 28-16,-4 2 18 15,-11 3 29-15,-5 0 16 0,-3 6-6 16,0 1-8-16,1 2-21 16,6-1-7-1,11-2-27-15,4-3-4 16,11-9-17-16,3-4-7 0,1-13 6 15,0-5-7-15,-3-9-1 16,0-3-2 0,-6-1-18-1,-2 1-1-15,-7 2-11 0,-5-1-14 0,-8 0-6 16,-4-1-16-16,0 3-20 16,0 9-11-16,-2 12-79 15,-1 4-47-15,3 11 525 16</inkml:trace>
  <inkml:trace contextRef="#ctx1" brushRef="#br0" timeOffset="167586.6">17529 10856 1795 0,'1'-8'743'0,"-1"-8"-391"0,2 0-241 15,0 4-71-15,0 3-56 0,2 8-197 16,1 6-102-16</inkml:trace>
  <inkml:trace contextRef="#ctx1" brushRef="#br0" timeOffset="168311.86">17885 10778 1267 0,'-9'-4'600'15,"-13"5"-128"-15,2 5-206 0,-6 21-41 16,1 6-21-16,4 1-71 16,1-2-25-16,13-8-49 15,6-1-12-15,9-7-33 0,9 0-10 16,3-10-2-1,2-5-2-15,2-9-18 0,-1-8-4 16,-1-4-25 0,-3 1-10-16,-8-5 4 0,-1 0-4 15,-4-6 28-15,-2-1 5 16,-2 1 10-16,1 1 11 16,-1 9 2-16,1-1 1 15,2 10-1-15,1 5 2 16,7 11-1-16,2 6 0 0,-2 9 2 15,-5 4 4 1,-3 3 1-16,-5 1-3 0,3-1 6 16,1 0-8-16,0-8 1 15,3 0 0-15,2-7-4 16,4-4 0-16,5-5 1 16,1-4 0-1,-3-9 2-15,1 0-2 16,-2-9-3-16,-1 0-2 15,2-6-5-15,-3-5 0 16,-2 3 1-16,0 5 1 16,-4 7 5-16,-2 9 3 15,-3 8 7-15,-2 7 8 0,-2 16 12 16,-1 3 9-16,1 5 9 16,1-2-7-16,2-7-4 15,5-1-4-15,4-6-17 16,2-2-3-16,5-8-10 0,1-3 1 15,0-9-1-15,0-4 2 16,1-8-2-16,1 0-1 0,-7-7-3 16,-2-1-1-16,-3 2 4 15,-8-4 3-15,-4-1-2 16,-6 1 6-16,-12-1-15 16,1 4-12-16,-4 11-34 15,2 2-38-15,2 13-96 16,4 7-76-16,9 10-182 15</inkml:trace>
  <inkml:trace contextRef="#ctx1" brushRef="#br0" timeOffset="168497.25">18580 10837 1875 0,'-4'-4'729'0,"-3"-4"-423"0,2 4-276 16,4-1-14-16,2 5-26 15,5 0-139-15,2 1-111 16</inkml:trace>
  <inkml:trace contextRef="#ctx1" brushRef="#br0" timeOffset="169234.84">18803 10643 1970 0,'-7'9'696'15,"-8"14"-547"-15,-3 6-26 16,0 10 10-16,5-1-12 0,6-3-69 15,7-7-21-15,9-9-11 16,2-6-9-16,11-9-7 16,5-4-1-16,5-7-14 15,0-6-15-15,-4-8-29 0,-3-1-15 16,-9-5-10-16,-5-1 3 16,-6-2 13-16,-2 0 13 15,-4 2 16-15,-2 2 11 16,-2 8 19-1,-1 3 6-15,1 9 13 16,-1 4 8-16,1 6 15 16,1 6 6-16,2 8 4 15,1 6-1-15,5 7-10 16,2-1-12-16,3-2-9 0,3-3-7 16,1-5-8-16,-1-8-3 15,2-6-8-15,0-5-6 16,1-13-7-16,2-1 3 15,-4-10-3-15,1-6 3 16,-3 1 7-16,-1 1 6 0,-1 5 2 16,-1 1 5-16,-3 5 1 31,1 5-1-31,-3 3 5 0,-3 5 4 16,-1 3-1-16,-5 0 5 0,0 9 9 15,4 6 5 1,4 8 9-16,0 3 7 0,6 4-2 15,2-1-12-15,-5-6-3 16,8-2-15 0,1-9-4-16,-3-4 1 0,6-8-7 15,2-2 0-15,0-11-4 16,3-5 1-16,1-5-3 16,-2-2 6-16,-5 0-4 0,-1 1-2 15,-7 1 6-15,-3 0-1 16,-10 1 3-16,-5 3-2 15,-18 3-1-15,-8 3 2 16,-8 10-10-16,1 3 3 16,13 6-25-16,10 6-25 0,17-2-130 31,7 3-93-31</inkml:trace>
  <inkml:trace contextRef="#ctx1" brushRef="#br0" timeOffset="183535.23">20528 893 1464 0,'-2'2'519'16,"1"7"-406"-16,-1 8 28 0,3 17 6 15,-1 6 20 1,0 23-44-16,0 10-21 0,0 1-45 16,0-4-16-16,2-14-24 15,-2-7-8 1,4-10-3-16,-2 2-7 16,-1-10-34-1,3-9-31-15,-2-11-106 0,2-13-54 16,-2-14 63-16</inkml:trace>
  <inkml:trace contextRef="#ctx1" brushRef="#br0" timeOffset="183802.31">20789 924 1458 0,'-20'10'578'0,"-26"18"-402"0,-3 5 29 0,1 19-35 15,3 8-28 1,16 6-38-16,7-3-21 16,16-15-35-1,11-11-9-15,16-14-23 16,7-5-10-16,10-12-4 16,0-4-2-16,6-10-32 15,-2 0-17-15,-4-3-64 16,-1 0-46-16,-14 1-76 0,-2-2-21 15,-9 0-4-15,-1 0-104 16</inkml:trace>
  <inkml:trace contextRef="#ctx1" brushRef="#br0" timeOffset="184136">20887 1257 711 0,'13'-50'402'16,"-20"58"-49"-16,-2 5-87 0,0 8-66 16,-1 0-8-16,1-2-24 15,4 0-17-15,5-5-55 16,6-2-21-16,11-6-48 15,4-4-3-15,5-7-22 0,1-7 2 16,-4-2-7-16,0-2-14 16,-5-4-2-1,-4 1-3-15,-7-4 1 0,-6-3 10 0,-7-1 3 32,-3 3 2-32,-8 11 9 15,-3 7 7-15,-6 24 15 16,-1 10 6-16,0 12 28 15,1 2 8-15,6-2 15 16,0-2-2-16,9-2-13 16,10-1-15-16,13-2-24 15,11-6-6-15,10-11-18 16,1-7-2-16,-1-15-22 0,-3-7-16 16,-4-7-68-16,-6 0-74 15,-8 2-483-15</inkml:trace>
  <inkml:trace contextRef="#ctx1" brushRef="#br0" timeOffset="184631.03">21237 1058 1664 0,'-18'18'615'0,"-14"28"-468"0,4 6 8 32,11 0-31-32,8-2-28 15,11-20-57-15,4-1-19 0,10-7-19 16,0-4-11-16,-2 1-20 15,-7-9-7-15,-14-2 1 16,-3-3 8-16,-10-5 24 0,1-4 5 16,2-6-1-16,1-3 0 15,9-1-2-15,8-2 0 16,12-2 1-16,5 0-1 0,14 0-2 16,-1 3 4-16,7 3 4 15,-1 3-4-15,-8 8 0 31,-5 5-5-31,-9 8 5 0,-4 1 1 16,-5 5 8-16,-3 0 1 16,-2 3-7-16,1 0 1 15,-1-1-4-15,1-6-4 16,-1-5-91-16,0-3-64 0,-1-9 498 16</inkml:trace>
  <inkml:trace contextRef="#ctx1" brushRef="#br0" timeOffset="184781.8">21386 1100 1608 0,'3'0'615'16,"1"0"-471"-16,6 1-54 15,3 0-28-15,4 6-119 0,2 2-111 0</inkml:trace>
  <inkml:trace contextRef="#ctx1" brushRef="#br0" timeOffset="185497.75">21551 1244 1508 0,'-4'-1'613'0,"-2"5"-408"0,-1 9-22 0,-2 9-25 16,6 2-54-16,-2-1-43 15,5-1-20 1,5-3-25-16,-1-4-8 16,1-6-6-16,-2-2-3 15,-1-9 0-15,1-2 1 0,-2-9 2 16,4-3 0-16,-2-7-2 15,3-1 4-15,5-5-4 16,1-2 1-16,8 5-1 16,-3 5 0-16,2 17 2 15,-1 9-2 1,-4 17 0-16,-1 1 0 0,-4 3-1 16,-4-1 3-16,-1-9 0 15,-1 1-2-15,-1-5 0 16,1-3 3-16,-2-4 0 0,-1-2-2 0,-1-4-1 15,3-3-4-15,-2 4 0 16,0-1 4-16,1-18 0 16,30-23 1-1,-18 17 0-15,1 1 1 16,5 4-1 0,-4 5-1-16,-4 19 0 0,-1 5-3 15,-7 15 6-15,-1 4 11 16,-2 1 6-16,-1 0-4 15,1-4-3-15,1-1-7 0,3-6-12 32,1-5-7-32,0-8-63 0,1-5-46 0,6-7-101 15,-1-3-59-15,3-6-274 16</inkml:trace>
  <inkml:trace contextRef="#ctx1" brushRef="#br0" timeOffset="185664.98">22023 1169 915 0,'7'13'491'0,"4"6"-71"0,-3 17-162 16,-5 6 7-1,-5 1-40-15,-5 1-41 0,-2 2-80 16,-3 0-28-16,1 4-47 16,1-5-16-16,4-10-70 15,6-6-48-15,3-15-143 0,0-5-70 0</inkml:trace>
  <inkml:trace contextRef="#ctx1" brushRef="#br0" timeOffset="185896.3">21986 1235 875 0,'9'-20'453'0,"5"-15"-97"16,14 14-209-16,5 12-3 15,2 17-42-15,-1 5-11 16,-8 15-14-1,-6-2-12-15,-10-1-21 16,-9 1-7-16,-11-3-8 0,-7 0 7 16,-10-1 2-16,0-1-11 15,-7-5-10-15,0-2-6 0,-1-5-25 16,5-5-26-16,13-5-107 16,8-3-66-16</inkml:trace>
  <inkml:trace contextRef="#ctx1" brushRef="#br0" timeOffset="186498.36">22320 1110 1550 0,'-8'8'614'0,"-3"19"-382"0,-6 10-24 0,-1 10-24 16,4-1-26-16,7-11-75 16,7-9-21-1,15-10-46-15,9-3-4 16,6-9-8-16,6-3-11 16,-1-8-8-16,-3-3-14 15,-9-4-2-15,-4-4 7 0,-8-4 11 16,-3-3 3-16,-2-9 4 15,-2-2 1 1,-2 7-1-16,-1 9 10 0,-1 20 3 16,-1 9-2-16,-1 19 9 15,0 3 4-15,0 6 2 0,1-2 3 16,1-10-3 0,2-4-7-16,2-5-9 0,2-2-1 15,-1-5-25-15,4-5-14 0,1-5-33 31,3-6-29-31,1-8-49 16,2-1-10-16,-2-6-11 0,-2-4 10 16,-2-8 46-16,-2-10 17 15,-2-12 46-15,2-2 15 16,1 8 30-16,0 12 6 0,1 25 27 31,-2 10 11-31,-4 19 56 0,-5 11 33 16,-2 22 28-16,-2 8 9 15,-1 2-37-15,6-5-21 0,1-16-48 32,-3-10-15-32,2-9-23 15,1-4-20-15,-1-8-54 0,3-1-65 16,-1-3-156-16,0-2-105 0</inkml:trace>
  <inkml:trace contextRef="#ctx1" brushRef="#br0" timeOffset="187243.96">22961 1075 1309 0,'-14'-4'535'0,"-13"-6"-209"0,-6 17-178 31,0 11 31-31,-5 10 11 0,5 7-44 16,7-1-72-16,10-3-21 0,18-6-31 16,8-6-9-16,14-7-8 15,3-3-3-15,5-11-4 16,-1-1-4 0,-3-10-16-16,-1-3-8 15,-6-5-8-15,-3-8-1 16,-1-1 7-16,-6 3 8 0,-4 6 11 15,-2 7 6-15,-5 15 7 16,0 8 5-16,-5 19 19 16,0 11 14-16,-2 4 8 15,1-3-9-15,1-9-14 16,5-6-9-16,1-6-11 16,3-4-3-16,3-3-37 15,0-6-22-15,4-7-67 16,6-3-26-16,-2-4-28 15,2-5-11-15,0-3 35 16,1-3 18-16,-3-7 60 16,-1-7 25-16,1 0 40 15,-3 3 12-15,0 11 28 0,-3 18 12 16,-4 15 54-16,-5 9 25 16,-4 9 13-16,-1 0 4 15,-4-4-50-15,4-4-28 16,2-7-33-16,4-3-16 15,1-7-4-15,-1-2-3 16,-1-3-3 0,-3-2 6-16,3 0-4 0,0-1-1 15,0 0 0-15,2-4-3 16,-1-9-6-16,33-24-1 16,-14 20-6-16,-4 3 0 0,4-1 0 15,-4 6 8-15,-3 8 1 16,-3 4 0-16,-2 12 10 15,-3 2-3-15,-3 4 11 16,1-1 3-16,-4-3-1 16,1-2 0-16,-3-4-31 0,-1 1-49 31,-3-4-121-31</inkml:trace>
  <inkml:trace contextRef="#ctx1" brushRef="#br0" timeOffset="187688.75">20658 2025 1504 0,'26'-9'543'0,"19"-3"-338"0,29-12-212 16,20-5 24-16,24-10 65 15,6-3 8-15,27 0-20 16,13 4-11-16,1 10-34 15,13 3 0 1,-7 7-20-16,3 1-5 0,1 1 6 16,-4 0-6-16,7 0 8 15,-16 2 12-15,-4 2 15 16,-16 1 21-16,-31 6 8 16,-10-1-6-16,-34 7-20 0,-14 1-17 15,-23-2-16-15,-7 2 1 0,-17-4-14 16,-1 0-19-16,-6 0-80 31,-12-4-78-31,-10 3 36 16</inkml:trace>
  <inkml:trace contextRef="#ctx0" brushRef="#br0" timeOffset="188538.97">23423 3432 0,'0'0'0</inkml:trace>
  <inkml:trace contextRef="#ctx1" brushRef="#br0" timeOffset="192879.48">20555 2363 1606 0,'0'4'588'15,"-2"16"-449"-15,1 7 0 16,-3 19-4-16,2 7-16 0,2 4-53 15,-1 2-34-15,3-8-17 16,1-3-7-16,0-13-43 16,0-6-28-16,-1-9-101 15,-1-5-60-15,-3-9-61 16,-2-5-227-16</inkml:trace>
  <inkml:trace contextRef="#ctx1" brushRef="#br0" timeOffset="193463.86">20543 2438 1074 0,'14'-14'455'16,"10"-12"-301"-16,8 4-7 31,4 3-5-31,-4 7-52 0,-1 7-22 16,-14 11-30-16,-8 6-3 16,-13 11 14-16,-12 4 12 15,-7 7 19-15,0 1 5 16,-1 2-17-1,7-3 2-15,8 1-5 0,4-2-15 16,6-5-15-16,7-3-6 16,4-8-22-16,4-5-2 15,10-9 2-15,-2-7-8 0,7-9-12 16,-2-5-5-16,-6-9-19 16,1 2 5-16,-8-6 3 15,-1 0 9-15,-6 6 11 16,0 1 4-16,-2 9 9 15,-4 7-3-15,0 10 13 0,-3 7 11 16,-4 19 21-16,-2 6 7 0,2 10 6 16,3 2-18-1,4-1-17-15,5-5-8 0,2-11-9 16,2-3-2-16,2-15-5 16,1-6 2-16,-1-8-10 31,1-10-1-31,2-8 0 0,0-5-4 15,-4-8 4-15,-2 2 4 16,-2-5 0-16,-2-1 6 16,-2 5-2-16,0 3-1 0,-4 14 3 15,0 7 2 1,2 15 6-16,-2 6 13 0,0 12 11 16,0 5 4-16,-1 6-1 15,0-1-16-15,1 3-14 16,-1-5-6-16,4-6-28 15,-3-4-20-15,4-10-92 16,0-3-55-16,4-10-70 16,9-4-34-16</inkml:trace>
  <inkml:trace contextRef="#ctx1" brushRef="#br0" timeOffset="199557.5">21330 2570 1151 0,'-1'-15'561'0,"-3"-11"-140"0,-7 11-226 15,-5 7 10-15,-10 16-46 16,-7 5-28-16,-4 15-50 16,3 6-11-16,8 8-14 15,8 2-8-15,11-3-18 16,7-7-12-16,8-9-6 16,7-8-9-16,8-11-8 15,1-5 5-15,8-13-8 16,-1-5 3-1,-3-10 3-15,-4-5-5 0,-8 1 9 16,-5 4 1-16,-4 8 5 0,-3 9-1 16,-3 16-5-16,1 10 6 15,-2 25 17-15,-2 4 12 0,1 8 5 16,-1-1-5-16,0-7-24 16,0 0-7-1,1-5-6-15,-3-1-5 16,-1-8 1-16,-3-3-12 15,-2-9 6 1,-4-6-3-16,-3-9 7 16,-3-8 3-16,-3-12-10 15,-2-7 2-15,9-8-3 0,6 0 1 16,10-1 8-16,15 1 0 0,5 1-7 16,10-3 5-16,2-2-5 15,1-1 1-15,6-6 10 16,-4 4-6-16,-3 5 6 15,-1 5 0-15,-12 16-4 16,-1 3 1-16,-5 15-4 16,-3 7 0-16,-1 11 8 15,-7 6 1-15,1 2 14 0,-1 1-1 16,6-9-7-16,-3-4-4 16,-1-8-38-16,-3-6-33 0,2-6-73 31,3-2-45-31,-3-8-96 15,3-2 588-15</inkml:trace>
  <inkml:trace contextRef="#ctx1" brushRef="#br0" timeOffset="199708.52">21514 2548 1793 0,'-5'-51'651'0,"8"53"-563"0,4-1-18 16,9 1-104-16,8 3-82 0</inkml:trace>
  <inkml:trace contextRef="#ctx1" brushRef="#br0" timeOffset="200097.59">22129 2459 1385 0,'-9'-6'606'0,"-8"0"-296"0,-4 9-25 15,2 20-71-15,2 15-34 16,7 19-62-16,5 10-14 16,5 4-26-16,3-4-20 15,-1-10-20-15,1-6-14 16,-1-10-13-16,2-5-8 15,-1-7-27-15,-1-6-13 16,-2-6-43-16,-2-7-24 0,-2-7-65 16,1-4-51-1,-3-10-111-15</inkml:trace>
  <inkml:trace contextRef="#ctx1" brushRef="#br0" timeOffset="200349.06">21886 2765 1398 0,'4'-12'595'0,"2"-8"-341"0,15-4-120 16,12 0-22 0,12 0-51-16,3 4-20 15,2 2-19-15,-7 3-2 0,-10 12-13 16,-6 1-5-16,-11 17 7 16,-4 5 0-1,-8 6 13-15,0 3 9 16,-3-3-3-1,-1-2-1-15,3-5-11 16,-1-4-6-16,1-6-42 0,-1-4-33 16,2-7-108-16,-2-4-54 15</inkml:trace>
  <inkml:trace contextRef="#ctx1" brushRef="#br0" timeOffset="200721.39">22209 2514 1267 0,'-1'-3'592'0,"-1"0"-168"0,10 3-370 15,5-1-6-15,14 1-52 16,9-2-31-16,10-3-61 0,3-2-25 16,-8-2-42-16,-9 1 19 0,-16 1 63 15,-8 2 55 1,-8 3 121-16,-5 0 41 15,-8 5 58 1,1 6-6-16,-6 10 4 0,3 5-13 0,13 11-16 16,2 1-19-1,14 5-61-15,1-3-22 16,-2-5-43-16,-1-2-1 16,-6-12-16-16,-3-2-2 15,-5-7 3-15,-4-1-7 0,-4-7 5 16,-3 2 2-1,-5-4-12-15,0-5-10 16,2-1-35-16,4-4-31 16,14 0-87-16,4-1-44 15,12-1-68-15,-2-3 141 0</inkml:trace>
  <inkml:trace contextRef="#ctx1" brushRef="#br0" timeOffset="201159.63">22591 2340 1404 0,'-3'8'548'0,"-3"15"-225"0,2 4-150 15,0 11 32-15,-1 4-3 0,4 1-89 16,-1 0-44 0,3-3-35-16,5-4-10 15,2-12-21-15,3-8-5 16,5-12-7-16,4-8-6 0,6-15-20 16,-1-3-3-16,-5-11-13 15,-1-2 2-15,-4-1 9 16,-6 1 7-1,-3 10 13-15,-1 4 5 16,-7 18 18-16,-1 8 13 0,-6 18 33 16,-5 8 20-16,-2 10 21 0,6 2-1 15,8-3-21-15,3-4-18 16,12-11-30-16,5-4-11 16,11-13-37-1,4-8-32-15,-3-5-119 16,-2-5-83-16</inkml:trace>
  <inkml:trace contextRef="#ctx1" brushRef="#br0" timeOffset="201732.13">23098 2477 1522 0,'-15'-2'597'16,"-17"1"-324"-16,-1 8-44 15,-6 10 24 1,5 5-39-16,9 7-107 0,5-1-33 16,15-2-51-16,5-4-15 15,9-9-9-15,5-3-5 16,6-12-9-16,2-6-14 16,4-10-18-16,1-5-14 0,-2 1 3 0,1 2 10 15,-7 5 10 1,-6 4 17-16,-5 9 16 15,-4 7 6-15,-2 9 21 16,-1 5 10-16,-2 6 6 16,1-1 2-16,8-2-9 15,3-3-11-15,13-13-3 16,2-6-5-16,2-11-32 16,1-6-16-16,-4-6-26 0,-1-6-5 15,-3 0 7-15,-3-3 6 16,-2-4-7-1,-5 2-4-15,-7-5 3 0,0 2 5 16,-4-1 13-16,-1 5 6 0,-7 19 18 31,-6 14 14-31,-5 25 46 0,-2 9 36 16,1 9 50-16,5 2 13 16,5 4-3-16,7 0-18 15,11-1-44-15,6-6-23 0,12-11-34 16,0-9-17-1,-1-14-41-15,1-4-13 16,-10-13-19-16,-2-1-12 0,-6-4-28 16,-5-1-42-16,-4 0 274 15</inkml:trace>
  <inkml:trace contextRef="#ctx1" brushRef="#br0" timeOffset="202780.55">23796 2323 1088 0,'2'-23'471'0,"0"-15"-168"0,4 27-95 15,4 18 18-15,-5 33 17 16,-1 11-56 0,-2 10-48-16,-1 1-28 15,2-10-60-15,-1-6-14 16,7-9-36-16,-3-9-16 0,5-8-66 15,-2-5-51-15,-4-9-109 16,-4-1-26-16,-6-9-7 16,-7-6 22-16,-9-7 114 15,0-4 45-15,-3-6 119 16,10 2 53-16,6-1 70 16,6 3 22-16,11 4-13 0,5 0-28 0,14 1-64 15,16-4-27 1,9-1-36-16,5-1-3 15,-6-4-14-15,-13 2-4 16,-10 0-11-16,-8-2-4 0,-9-1 12 16,-9-1 5-1,-11-1 13-15,-6 1 15 0,-2 6 22 16,-1 6 18-16,1 17 38 31,2 12 12-31,5 32 17 0,3 11-5 16,6 14-12-16,4 2-12 15,1-11-34-15,5-5-7 0,-2-11-28 16,-1-6-11 0,1-11 1-16,-4-5-11 0,0-10 2 15,-3-5 1-15,-1-8-4 16,0-5 1-16,0-9 2 16,1-4-1-16,2-4-8 15,3-1 6-15,3-2-14 16,4 4 4-16,2 8-4 15,0 5-2-15,1 10 9 16,-2 6 2-16,-1 8 5 0,-4 7 3 16,-5 6 3-16,-3 2-3 15,-3 0 1-15,1-1-1 16,0-8-33-16,3-2-40 0,4-7-164 16,-1-6-17-16</inkml:trace>
  <inkml:trace contextRef="#ctx1" brushRef="#br0" timeOffset="203545.19">20669 3468 1351 0,'-4'-13'566'0,"-2"-13"-278"0,6 2-76 16,12 6-43-16,10 2-41 16,13 4-78-16,1 0-28 15,0 10-17-15,-8 3-5 16,-15 11 0-16,-7 6-1 0,-14 13 4 16,-10 5 14-1,-6 3 18-15,-1-1 10 0,-3-14 4 16,6-1-5-16,3-6-10 15,1-3-7-15,11-6-8 16,0-3-4-16,7-2-2 16,5-2 1-16,8-1 0 15,6-2 5-15,6-3-4 0,3-1-3 0,2 0-4 16,-2 0-22-16,-2 1-69 16,-3 1-65-16,-4-1-145 15,0 4-49-15</inkml:trace>
  <inkml:trace contextRef="#ctx1" brushRef="#br0" timeOffset="203831.25">20988 3347 829 0,'-1'-2'515'0,"-1"-2"0"0,-3 13-269 16,-1 12-8-16,-3 17-36 15,1 7-18-15,-1 2-40 16,5-5-21-16,4-15-46 15,1-4-16-15,10-11-25 16,1-3-16-16,11-9-7 16,3-5-8-16,8-9-3 15,-4-5-5-15,0-8-9 0,-4-5-4 16,-13-5-2-16,-4 0 5 16,-16 3 0-16,-4 6 7 15,-12 11 0-15,-1 6-7 0,-2 13-17 16,-2 10-19-16,3 7-70 31,4 2-52-31,9 2-121 16,7-5-3-16</inkml:trace>
  <inkml:trace contextRef="#ctx1" brushRef="#br0" timeOffset="204048.12">21348 3297 1671 0,'0'11'681'0,"-2"13"-404"0,-1 7-45 0,0 4-56 16,1 4-52-16,3 0-87 16,2-3-21-16,2-6-89 15,3-6-57-15,3-12-157 16,1-6-65-16</inkml:trace>
  <inkml:trace contextRef="#ctx1" brushRef="#br0" timeOffset="204311.76">21435 3299 988 0,'4'-7'492'0,"5"-10"-60"0,-1 3-240 15,5 2-56-15,3 3-22 16,7 4-63-16,0 0-25 15,0 9-18-15,-2 2-4 16,-8 7 9-16,3 9 13 16,-10 8 37-16,1 6 18 0,-9 14 25 15,-1 4-4-15,-4-1-30 16,-1-2-16 0,8-16-34-16,-4-8-9 15,5-9-38-15,0-5-31 0,-2-7-89 16,1-1-55-16,0-6-73 15,-4-3-13-15</inkml:trace>
  <inkml:trace contextRef="#ctx1" brushRef="#br0" timeOffset="204463.2">21490 3437 1588 0,'8'-8'666'16,"7"-4"-397"-16,8 1-117 0,6 4-30 0,4-1-63 15,-1 1-46 1,-7 4-110-16,-7-1-88 16</inkml:trace>
  <inkml:trace contextRef="#ctx1" brushRef="#br0" timeOffset="-207054.61">22349 3203 1226 0,'-14'-3'572'0,"-12"-1"-208"0,-3 16-185 16,5 11 12-16,2 8-50 15,9 3-40-15,12 1-46 16,1-2-18-16,10-1-32 31,-1 0-1-31,-1-5-20 16,2-4-12-16,-10-7-16 0,-4-7-9 16,-6-3 11-16,-4-3-1 15,2-6 12-15,-1-3-11 0,5-10-44 31,1-2-28-31,10-5-93 16,4 0-33-16</inkml:trace>
  <inkml:trace contextRef="#ctx1" brushRef="#br0" timeOffset="-206727.72">22470 3248 1245 0,'-5'5'518'0,"-6"9"-281"0,1 1-19 16,4 2-19-16,3-3-43 15,11-3-69 1,4-2-25-16,10-6-41 16,5-3-1-16,3-9-18 15,0-5-3-15,-7-3-9 16,-5 0-7-16,-12-1 2 16,-1 1-1-16,-7-2 6 0,-4 1 7 0,-7 6-4 15,-7 4 7-15,-7 13 6 16,-3 7 6-1,2 14 19-15,1 2 1 0,10 4 5 16,5 0-4-16,13 5-11 16,7 0-7-16,11-4-9 15,3-2-6-15,8-16-36 16,-1-7-20 0,1-17-73-16,1-9-46 0,-2-9-61 15,3-4-20 1</inkml:trace>
  <inkml:trace contextRef="#ctx1" brushRef="#br0" timeOffset="-206415.03">22873 2972 1099 0,'-13'14'534'16,"7"-7"-156"-16,-1 1-145 0,-24 31-4 0,-8 22-14 15,-1 8-25-15,27-19-65 16,9-4-31-16,14-10-44 15,13-2-14-15,10-6-31 16,-2-6 4-16,6-10-26 0,-5-10-16 0,-5-11-8 16,-3-9-8-1,-11-3 15-15,-2 1 11 0,-11 0 17 16,-8 0 3-16,-8 3 2 16,-5 2-2-16,-9 9 1 15,-2 6-1-15,-10 8 2 31,3 4-16-31,1 4-65 16,10-2-66-16,19 2-154 16,4-2 275-16</inkml:trace>
  <inkml:trace contextRef="#ctx1" brushRef="#br0" timeOffset="-205815.98">23129 3266 1604 0,'-53'-17'635'0,"32"22"-383"0,12 2-118 32,5 1 1-32,17-1-47 0,6-2-50 15,12-3-26-15,5-2-3 0,4-7-14 16,-2 1-12-16,-8-6-18 31,-8 0-6-31,-12-2 5 16,-4 2 13-16,-8-1 12 15,-7-2 5-15,-9 0 7 16,-4 2-1-16,-9 10 10 0,2 5 12 16,-6 15 18-16,5 7 10 0,7 6 12 15,0 4 0-15,14 0-9 16,1 1-16-16,12-2-17 15,9-5-9-15,13-4-20 16,6-9-2-16,8-14-44 0,4-3-35 16,-3-15-73-1,-1-4-31-15,-6-2-26 16,-3-1 1-16,-2 0 35 0,-2-1 24 16,-4-1 67-16,-3-1 38 15,-10 5 103-15,-6 7 60 0,-4 8 101 31,-3 6 25-31,-4 12 9 16,0 5-17-16,0 10-64 16,2 3-30-16,5 0-62 15,3-1-33-15,-3 2-30 16,1-3-3-16,-5-3-18 0,-3-2-7 0,-4-8-27 16,-3-4-12-16,-5-5-34 15,-3-2-34-15,-2-10-88 16,4-4-53-1</inkml:trace>
  <inkml:trace contextRef="#ctx1" brushRef="#br0" timeOffset="-205132.42">23668 3228 1752 0,'-12'2'635'0,"-19"4"-463"0,4 6-27 15,5 4 21-15,5 4-32 16,13-1-83 0,8 0-21-16,9-3-19 0,8-5-3 15,11-6-15 1,-5-5-6-16,3-8-31 0,-4-3-14 15,-7-6 1 1,-2 1 4-16,-6-3 29 0,-2-1 9 16,-5 3 11-16,-1 1 2 15,-3 10 17-15,-3 5 2 16,-2 9 8-16,-3 5 11 0,0 10-1 16,2 1 1-16,3 1-6 15,4 0-10-15,4-2-11 16,3-3 1-16,2-4-29 15,0-5-26-15,1-12-70 16,2-5-60 0,2-9-72-16,-2-3-18 15,4-2 18-15,-3 0 44 0,2-2 87 16,0 0 44-16,-4 2 74 16,-1 6 46-16,-4 7 84 15,-2 6 36-15,-3 10 48 16,-2 5 3-16,-2 5-45 15,-3 2-19-15,-4 1-68 16,0-2-36-16,1-2-27 16,-1-4-18-16,5-3-7 0,3-4-13 15,0-7-17-15,2-1-1 16,-1-13-1-16,0-1 12 0,1-8 15 16,-1-2 1-16,10 2 4 15,2-3 0-15,7 6 3 16,5 4 4-16,3 9 12 15,2 4-3-15,-3 6-5 32,-1 2-1-32,-5 3-20 15,-4-2-34-15,-4-1-134 0,-4-3-71 16</inkml:trace>
  <inkml:trace contextRef="#ctx1" brushRef="#br0" timeOffset="-204512.65">20668 4034 1233 0,'0'-1'527'0,"0"1"-271"0,0 12-111 15,0 9 25-15,0 22-26 16,0 4-3-16,0 10-64 15,-3-2-29-15,3-17-26 16,2-2-15-16,-2-14-51 16,1-5-46-16,2-6-116 15,-1-9-58-15,5-9-249 0</inkml:trace>
  <inkml:trace contextRef="#ctx1" brushRef="#br0" timeOffset="-204131.63">20680 4051 1089 0,'4'-8'425'0,"12"-8"-302"0,-1 6-15 16,13 7-16 0,1 2-25-16,-4 8-18 15,-3 2 1-15,-17 4 9 0,-3 6 15 16,-15 9 12-16,2 5 5 16,-3 11-3-16,-1-2-11 0,13-4-21 15,0-3-4-15,16-16-30 16,8-3-7-16,7-10-4 15,2-6-11-15,0-8 3 16,-4-6 3-16,-4-6-4 16,-3-5 0-16,-4-3 7 15,-3 2-9-15,-7 7 11 16,-2 5 10-16,-4 18 5 16,-1 9 13-16,-1 21 18 15,0 10-1-15,2 6-7 16,0 1-3-16,0-11-28 0,3-1-10 15,-2-3-3 1,4 0-13-16,-1-4-60 16,0-7-35-16,-2-9-124 15,0-5-61-15,0-11 212 16</inkml:trace>
  <inkml:trace contextRef="#ctx1" brushRef="#br0" timeOffset="-203931.64">21018 4257 1192 0,'8'-17'528'16,"8"-15"-296"-16,6 17-52 0,3 6-17 16,2 10-59-16,-3 5-28 0,-7 9-30 15,-2 6-15-15,-15 0-19 16,-4 1-1-16,-10-3-7 16,-4-1 0-16,-1-5-5 15,-3-2-1-15,0-5-6 16,-2-6-8-1,1-1-58-15,2-7-41 16,5-1-87-16</inkml:trace>
  <inkml:trace contextRef="#ctx1" brushRef="#br0" timeOffset="-203395.56">22010 4034 1179 0,'0'-3'550'0,"-2"0"-112"0,-4 3-270 15,-14 13-2 1,-3 6-10-16,-8 13-58 0,-2 4-18 16,9 6-45-16,1-1-12 15,11-10-18-15,4-5-2 0,2-12 1 16,3-5-3-16,3-4 0 16,1-3-2-16,9-1-1 15,3-3-2-15,15-1 6 31,6 0 1-31,5-6-14 16,3 2-24-16,-12 0-82 16,-5 1-64-16,-11 5-109 15,-6-2 19-15</inkml:trace>
  <inkml:trace contextRef="#ctx1" brushRef="#br0" timeOffset="-203183.94">22037 4052 1394 0,'-1'3'529'0,"-1"9"-339"0,0 10 0 16,0 20-4-1,0 7 0-15,1 5-68 0,-1-5-31 16,2-10-47-16,0-6-15 16,2-9-17-1,2 0-8-15,1-11-53 16,2-4-43-16,-2-5-109 15,2-6-51-15,4-7 289 16</inkml:trace>
  <inkml:trace contextRef="#ctx1" brushRef="#br0" timeOffset="-202865.86">22191 4060 1212 0,'-1'1'481'16,"-1"4"-287"-1,0 9-21-15,-1 9 1 0,0 8 4 16,3 7-41-16,3-2-22 0,9-1-50 16,4-5-24-16,7-8-23 15,2-6-6-15,1-4-9 16,-3-4-1-16,-6-6 0 0,-9 0-2 16,-13 0-3-16,-2 0 2 15,-11 5 2-15,-5 0 2 31,-1 2 11-31,-7-1 2 16,5-2 5-16,3 0-3 0,5-5-11 16,5 1 1-16,5-4-34 15,3-3-36-15,5-8-127 16,3-4-84-16</inkml:trace>
  <inkml:trace contextRef="#ctx1" brushRef="#br0" timeOffset="-202482.34">22150 4081 1483 0,'2'-3'573'0,"8"-5"-398"0,8 0-31 15,12 3-32-15,5-1-29 16,15 5-50-16,5-1-17 16,-1 4-11-16,-4 2 3 0,-21 3-9 31,-11 4 3-31,-13 3-6 0,-5 3-6 15,-7 10 17-15,-4 7 11 0,-7 4 42 16,-2 0 19-16,0-5 18 16,3-6-5-16,9-9-32 15,8-1-8-15,14-7-31 16,6-2-6-16,8-6-7 16,0-4-1-16,1-9-4 15,-1-1 4-15,-2-7-4 16,-6-1-3-16,-8-4 1 15,-3-1-3-15,-7-4-1 16,-4 1-3-16,-8 0 1 0,-7-1-7 16,-8 8-3-16,-2 6-11 15,-2 10-35-15,0 5-31 0,10 9-117 16,4 0-77-16</inkml:trace>
  <inkml:trace contextRef="#ctx1" brushRef="#br0" timeOffset="-202247.26">22928 4289 2219 0,'-10'2'770'0,"-8"-1"-678"0,8 2-48 16,7-3-10-16,6 0-29 15,7-1-180-15,0 1-141 16</inkml:trace>
  <inkml:trace contextRef="#ctx1" brushRef="#br0" timeOffset="-201275.89">23290 4037 1381 0,'0'-4'556'0,"-1"-1"-311"0,-5 6-48 16,-6 14-4-16,-4 7-15 16,0 10-61-1,2 7-26-15,11 0-37 16,3-2-19-16,8-11-26 0,5-6 8 15,4-11-9-15,2-4-1 0,6-13-6 16,-1-5-7-16,-4-9-14 31,-3-3-4-31,-8-4 3 16,-3-1 0-16,-5 0 14 16,-4-1-1-16,-5 7 4 15,-1 1 1-15,-1 5 0 16,1 4 3-16,2 7 0 0,1 3 0 15,5 2 4-15,2 1-1 16,7 1-4-16,3 2 0 0,3 5-1 0,5 3 0 31,4 5 2-31,0 4 3 0,-4 4-2 16,-5 3-2 0,-8 1-1-16,-5-2-2 0,-1-2 4 15,-4-5 0-15,2-6 2 0,2-5-2 16,3-10-3-16,7-1 5 15,5-13 0-15,6-3 2 16,2-4-4-16,-2-2-3 16,-1 1-1-16,-3 2-2 15,0 3 6 1,-2 3 0-16,-8 4 2 16,-2 5-1-16,-4 8-1 0,-2 3 1 0,0 10 3 31,-1 3 11-31,2 7 7 15,2 2-1-15,4 4-3 16,6-2-3-16,3-3-10 0,2-3 8 16,3-10-8-16,1-2 2 15,0-12-6-15,0-5 1 0,-2-7 1 16,-4-7-6-16,-3 0 3 16,-2 0 0-16,-7 1 0 15,-3 0 0-15,-9 0 4 16,-4 3-4-16,-8 0-4 15,1 4 4-15,-6 7-3 16,3 5-9-16,2 5-43 16,1 4-38-16,6 4-154 15,4 0-77-15</inkml:trace>
  <inkml:trace contextRef="#ctx1" brushRef="#br0" timeOffset="-201086.07">23957 4089 1461 0,'0'0'507'15,"0"-1"-464"-15,0 0-97 16</inkml:trace>
  <inkml:trace contextRef="#ctx1" brushRef="#br0" timeOffset="-200412.47">24150 4016 1381 0,'20'-35'559'0,"-32"48"-272"0,0 5-52 16,2 6-24 0,4 1-14-16,4 3-103 15,3-3-34-15,7 1-39 16,0-4-6-16,4-8-8 16,2-3 2-16,2-13-16 15,-1-3-12-15,0-13-27 16,-1-2-19-16,-5-5-4 15,1 1 4-15,-9 0 25 0,-3 0 8 16,1 0 17-16,-6 3 7 0,6 4 1 16,-4 4 7-16,-2 7 3 31,4 2-3-31,0 8 4 16,8 3-4-16,0 5 7 0,2 1 0 15,6 0-4-15,1-3 9 16,4 0-12-16,5-2-8 15,0-3-17-15,-3-1-24 16,4-4-23-16,-6-4-5 16,-1-4 2-16,1-1 8 0,-4-1 23 15,1-1 15-15,-1 1 15 16,-2 2 12-16,-4 3 22 16,-4 3 6-16,-4 5 17 0,-3 3 18 15,-5 8 25-15,-2 0 1 16,4 2 4-16,1 2-10 15,12-2-37-15,5-1-4 16,4-3-20-16,2-4-7 16,1-4-6-16,0-2-5 0,1-5-2 15,3-2 3-15,2-1-6 16,0-4 1-16,0 1 1 16,-3-1-4-16,-8-1 7 15,-1-1-1-15,-9-3-1 31,-5 0 0-31,-9-1-3 16,-9 4-1-16,-10 3-6 16,-1 5-24-16,-2 7-86 0,5-1-77 0</inkml:trace>
  <inkml:trace contextRef="#ctx1" brushRef="#br0" timeOffset="-195251.3">20670 4690 1619 0,'0'15'623'0,"-3"26"-435"0,-1 10-17 0,-1 9-32 16,1 0-49 0,6-2-67-16,0-5-10 15,5-13-15-15,-1-6-20 16,-3-14-72-16,0-6-47 0,-2-9-101 16,-2-5-34-16,-8-7-167 15,-2-4-50-15,-5-6 117 31,0-8 118-31,-2-2 385 16,-2-3 152-16,5 1 70 16,5 8-29-16,7 3-96 15,5 4-35-15,11 3-55 16,4 2-25-16,5 0-41 16,5-1-10-16,5 0-10 0,4 0-3 0,1 8-4 15,-6 3-1-15,-6 13 2 16,-5 7 4-16,-9 10 1 15,-2 6 0-15,-8 0-12 16,0-3-11-16,3-7-12 16,4-7-6-16,-1-9-26 15,2-3-36-15,-2-10-108 16,-2-3-64-16</inkml:trace>
  <inkml:trace contextRef="#ctx1" brushRef="#br0" timeOffset="-194785.75">20853 4865 1310 0,'8'3'445'15,"13"1"-423"-15,4-1-3 16,8 0 1 0,4-3-9-16,-1-5-22 15,-1 0-2-15,-12 1-7 0,-9 0 1 16,-12 5 34-16,-5 5 31 0,-11 9 76 15,-1 6 30-15,-5 12 20 16,2 5-13-16,5-1-34 16,3-2-18-1,8-9-32-15,3-7-18 0,10-11-34 16,4-5-13-16,8-16-3 16,2-5-7-16,1-15-2 0,-1-5-6 15,-7 0-10-15,-6 0-3 16,-4 4-12-16,-9 0 0 15,-6-1-1 1,-4-4 6-16,-11-1-2 16,4 1 5-16,-3 12 8 15,5 11 3-15,5 22 20 16,1 10 7-16,4 14 26 16,3 4 8-16,5 0 8 15,4-2-3-15,8-5-24 0,5-6-11 16,9-7-13-16,6-5-17 15,2-9-47-15,0-1-46 16,-5-3-93-16,-5 0-33 16,-6 4-96-16</inkml:trace>
  <inkml:trace contextRef="#ctx1" brushRef="#br0" timeOffset="-194466.83">21312 4851 934 0,'48'-25'436'0,"-54"19"-125"0,-1 5-65 15,-4 6-10-15,-5 8-14 16,-4 10-41-16,10-219-24 63,5 98-41-63,1 0-74 15,-5 151 1-15,9-7-14 0,14-16-30 16,1 406-30-16,1-456-4 0,-6 7 14 47,-5 7 5-47,-3 2-10 15,2 1 15-15,10-10-11 0,-1 11 9 0,-7 20 13 16,-7 14-2-16,1 1-45 0,0-4-32 16,6-9-110-16,-3-6-68 0</inkml:trace>
  <inkml:trace contextRef="#ctx1" brushRef="#br0" timeOffset="-194080.97">21522 4705 1708 0,'-9'18'646'16,"-7"21"-450"-16,0 4-17 0,10 3-18 16,3 0-43-16,5-1-85 15,8-4-15-15,1-8-15 16,5-9-5-16,-1-15-16 16,2-9-8-16,0-13-6 0,0-7-3 15,-3-9-1-15,-1-2 2 16,-1 0-1-16,-3 4 5 31,-3 9 14-31,-5 6 4 16,-1 14 3-16,-1 5 7 0,-2 12 11 15,-4 3 6-15,4 6 10 16,4 1-5-16,8-7-8 16,6-2-1-16,0-10-11 15,0-2-14-15,-1-8-52 16,0-1-55-16,-5-8-139 0</inkml:trace>
  <inkml:trace contextRef="#ctx1" brushRef="#br0" timeOffset="-192695.83">22360 4856 863 0,'-10'-5'499'0,"-13"1"69"0,-5 6-301 15,-3 14-21-15,0 11-30 16,3 6-81-16,7 2-32 16,7-3-54-16,7-4-14 0,9-11-20 15,5-7-5-15,11-12-7 31,3-10-1-31,6-17-13 16,1-2-11-16,-2-8-8 16,-1-2-4-16,-5 1 10 15,-6-3 1-15,-10-3 12 16,-4 0 1-16,-6 7-2 0,1 5 9 16,-1 17 6-16,0 12 4 15,0 20 5-15,-2 14 6 0,7 13 3 16,-3 3 3-16,2 4-1 15,2-4-5-15,6-3-9 16,3-3 0-16,9-7-4 16,7-6-6-1,1-12-26-15,1-9-13 16,0-13-30-16,-5-6-6 0,-3-10 12 16,-6-3 7-16,-3-5 34 0,-1-3 6 15,-2 2 14-15,0 5 0 31,-3 9 11-31,-2 7 17 0,-7 21 25 16,-1 10 19-16,-1 19 15 16,1 10-3-16,2 13-16 15,1 3-12-15,1-2-24 16,-2-6-10-16,4-12-13 16,0-7-9-16,2-11-43 15,1-5-33-15,-1-11-96 0,0-8-45 16,-2-10-55-16,0-8 1 15,0-8 62-15,0-5 48 16,-3-11 107-16,-1-4 49 0,1-12 81 16,2-1 34-16,6 3 26 15,8 6 5-15,10 17-16 16,2 8-17-16,3 12-15 16,-3 7-9-16,-9 9-23 15,-3 4-11 1,-12 6-11-16,-4 2-6 0,-6 2 16 15,-5-3 7-15,2 0-11 16,-3-2-4-16,-1-7-21 16,2-3-8-16,1-6-4 15,5-7-4-15,9-6-22 16,6-1-22-16,8-7-45 16,3 2-17-16,7-2-8 15,4-1 12-15,7-3 40 16,5 0 22-16,1 0 27 0,-5 2 20 0,-9 7 35 15,-7 8 11 1,-10 16 32-16,-3 11 17 16,-4 14 5-16,-2 7 0 15,-2 4-13-15,-2 3-24 0,-1-2-27 16,-1-5-13-16,1-9-20 16,1-3-17-16,1-9-59 15,1-5-48-15,-1-9-124 31,0-3-55-31</inkml:trace>
  <inkml:trace contextRef="#ctx1" brushRef="#br0" timeOffset="-192553.25">22811 4796 1631 0,'7'0'602'0,"8"-4"-499"0,6 2-25 16,3 1-62-16,1-1-54 15,2 6-129-15</inkml:trace>
  <inkml:trace contextRef="#ctx1" brushRef="#br0" timeOffset="-192034.9">23553 4769 1536 0,'-15'-4'508'16,"-27"-1"-380"-16,3 5 15 15,7 11 65-15,0 7 11 16,17 4-105-16,5 1-34 15,10-2-36-15,7-5-17 0,8-9-19 16,7-5-7-16,8-12-33 16,4-8-30-16,1-7-28 15,-1-3-5-15,-5-2 26 16,-5-3 32-16,-11-8 21 0,-8-5 15 16,-12-6 1-16,-4 2-3 15,-4 13 5-15,-1 13 6 16,-4 24 23-1,-3 12 7-15,2 23 28 16,1 4 0-16,7 6-2 16,6 1 1-16,5-9-18 15,8-4-10-15,8-5-14 0,8-3-11 0,9-7-12 16,2-3 3-16,9-4-8 16,-8-2 3-1,-6 0 1-15,-5 2-10 16,-14 0 8-16,-2-1-5 15,-5 0 1-15,-2-1-4 16,-4-2-27-16,3-4-28 0,1-3-104 16,-2-1-69-16</inkml:trace>
  <inkml:trace contextRef="#ctx1" brushRef="#br0" timeOffset="-191875.8">23740 4645 1537 0,'4'3'515'0,"7"4"-545"16,-1 1-61-16</inkml:trace>
  <inkml:trace contextRef="#ctx1" brushRef="#br0" timeOffset="-191212.8">23855 4460 1770 0,'1'14'597'16,"-3"24"-506"-16,1 12 25 15,5 10 33-15,-4-4-8 16,8-11-85-16,-3-5-23 16,-2-11-26-16,7-2-3 15,-7-9-7-15,5-4-13 16,-6-12-11-16,0-4-8 0,6-7-6 16,-4-7-1-1,8-6 1-15,4-3-5 16,-2-6-8-16,4 1-1 0,3-1-6 0,-6 3 7 0,-1 12 24 31,-1 5 10-31,-12 13 32 0,-1 11 24 16,-7 9 49-16,-5 4 19 31,2 2 14-31,0-2-10 0,7-5-36 16,5 1-14-16,6-4-30 0,2-6-3 0,7-5-18 15,0-5-2-15,3-7-23 31,-1-4-25-31,-1-6-26 16,-3-3-13-16,-1 0 4 16,-2 2 11-16,-3 4 32 15,-4 1 12-15,-2 10 24 0,-3 1 20 16,-5 10 31-16,1 5 19 16,-2 5 24-16,0 2-7 0,6 1-22 15,1-2-15-15,7-2-22 16,3-3-9-16,2-6-10 15,6-5-6-15,2-8-8 16,2-5-2-16,-5-8-8 16,0 2 7-16,-4-6-3 15,-7-1 3-15,-3 0 1 0,-9-1-4 16,-14 1-5-16,2 2-7 16,-4 1-36-1,4 5-39-15,6 9-130 16,0 3-74-16</inkml:trace>
  <inkml:trace contextRef="#ctx1" brushRef="#br0" timeOffset="-190632.22">24433 4611 1925 0,'5'14'661'16,"0"10"-585"-16,1 3-47 15,-1-1 12-15,-3-3 4 16,6-7-2 0,1-2-32-16,-3-5-7 0,2-5-4 15,-7-3-1 1,-1-6-9-16,4-4-12 15,0-10-19-15,2-1 3 16,0-10 1-16,2 0 13 16,-3-5 24-16,1 0 0 0,1 10 1 15,-1 7 1-15,2 19 6 16,0 15 4-16,-2 17 18 16,2 2 2-16,-4 5 0 15,-2-6-7-15,0-6-7 16,-2-4-8-16,0-9-6 0,3-4 2 15,1-7-4-15,5-4-1 16,0-5 2-16,0-2-3 0,5-6-6 16,0-2-2-16,4-6-7 15,0-1-7-15,-4-2-3 16,0 0 7-16,6 10 0 16,2 6 10-16,-1 17 8 15,-1 9 10-15,-6 10 29 31,-9 4 12-31,0-4 21 16,-2-3-5-16,-1-4-17 0,5-2-15 16,0-6-23-16,5-6-13 15,-2-5-65-15,-1-4-68 0,-4-8-133 16</inkml:trace>
  <inkml:trace contextRef="#ctx0" brushRef="#br0" timeOffset="-189843.14">23495 6265 0,'0'0'0</inkml:trace>
  <inkml:trace contextRef="#ctx1" brushRef="#br0" timeOffset="-189798.09">20631 5535 1389 0,'-1'0'601'0,"-4"2"-296"15,-1 22-124-15,-1 9 1 16,1 22-54-16,3 8-34 15,3 2-59-15,3-4-12 0,0-20-22 16,1-11-6-16,-2-16-54 16,1-2-48-16,-3-11-108 15,-1-2-45-15,-6-9-41 32,-4-6 14-32,-1-16 91 15,1-6 60-15,2-22 125 0,4-4 48 0,6 3 61 16,7 4 6-16,10 16-1 15,5 5-1-15,7 12-18 16,2 7-3-16,-4 12-16 16,-4 9-14-16,-14 10 0 15,-9 2-6-15,-11 7 4 16,-5 0 3-16,-6 0-21 16,-2-2-7-16,4-3-17 15,1-4-4-15,4-5-1 16,-1-1-17-16,5-4-64 15,4-4-37-15,7-2-9 16</inkml:trace>
  <inkml:trace contextRef="#ctx1" brushRef="#br0" timeOffset="-188953.07">20733 5595 708 0,'-4'4'415'15,"2"6"58"-15,5-1-271 16,4 1-44-16,7-2-23 15,11-8-70-15,0-1-19 16,8-10-29 0,-1 0-7-16,-6-5-14 0,-7 0 0 15,-13-1-2-15,-5 0 2 16,-10 3 5-16,-6 5 5 16,-9 7 29-16,-4 4 21 15,1 13 35-15,-1 3 14 16,8 8 2-16,3 2-16 0,9 4-27 15,8 0-12-15,5 0-28 16,12 1-9-16,8-9-10 16,5-8-1-16,5-13-5 15,-4-8-2-15,-6-15-19 16,-2-3-8-16,-6-7-4 16,-4 1 0-16,-4 1 13 15,-5 3 13-15,-4 1 1 16,0 0 4-16,0 6 4 15,0 2-4-15,2 13 10 0,-1 7 2 16,0 13 5-16,1 6 6 16,1 7-4-16,1 1-1 15,-1-1-7-15,1-1-8 16,-1-4 1-16,-1-5 2 16,-1-11-3-16,-1-8 2 15,-2-6-4-15,0-5-5 0,1-10 6 16,-2-1 0-1,3-4-4-15,0 0 8 0,4 3-4 16,2 0 1-16,6 3 0 16,4 2-5-16,4 5 4 15,-3 8-2-15,1 11 2 0,-5 5 6 16,-11 9 5-16,3 1 4 16,-10 2 0-16,-2 1-1 15,5-1-9-15,-3-2-4 31,7-8-35-31,4-8-46 0,7-11-72 16,7-8-45-16,6-9-40 16,4-1 4-16,1-1-43 15,-3-3 14-15,-6 0 143 16,-5-2 82-16,-7-3 218 16,-3 5 85-16,-7 13 25 15,-1 8-22-15,-5 20-60 0,0 8-19 0,2 9-59 16,4 3-16-16,5-1-37 31,5-1-32-31,0-1-36 0,-1 1-6 0,-5-2-15 16,-3-5-7-16,-7-8-4 15,-3-4 6-15,-9-7 7 32,-2 2-3-32,-4-8-14 0,-2-1-23 15,7-10-67-15,3-5-57 0,16-4 506 16</inkml:trace>
  <inkml:trace contextRef="#ctx1" brushRef="#br0" timeOffset="-188231.38">21619 5554 1151 0,'-20'-5'524'0,"-21"3"-159"0,-2 4-69 0,0 12-2 32,6 7-47-32,6 5-119 0,6 4-22 15,14 1-56-15,6-1-10 0,13-4-23 16,5-4-13-16,8-14 1 16,5-7-17-16,1-13-12 15,0-10-12-15,1-6-19 16,-1 1 5-1,-2 2 10 1,-5 4 15-16,-9 10 14 16,-6 3 9-16,-6 8 4 15,1 7 3-15,-9 5 10 0,4 3-4 16,0 7 1-16,1 2-1 0,11-2-8 16,1-3-8-16,9-8-58 15,5-7-42-15,1-13-101 16,1-5-36-16,-3-9-9 15,-5-1 18-15,-4 1 78 16,-3 0 44 0,-3-2 69-16,-1-1 35 0,-3 5 75 15,-1 1 32-15,-2 14 80 0,-1 6 15 16,1 14 10-16,1 6 1 16,2 6-68-1,5 1-19-15,1-1-70 16,-1 0-28-16,-2 1-28 0,-5 0-15 0,-3-4-11 15,-3 0-9-15,-4-11 3 16,0 4 15-16,-3-12 10 16,2-4 8-16,2-4 11 15,2-14-8-15,7-8-2 16,4-3 0-16,7-2-15 16,4 2-7-16,5 7-3 15,0 2-3-15,4 10 14 16,-3 2 10-16,-3 8 9 15,-1 6 15-15,-6 8 14 16,1 3 11-16,-6 7 9 16,-4 1-12-1,0 1-20-15,-3-4-3 16,1-1-19-16,4-6-29 16,-2-10-110-16,-2-2-61 0</inkml:trace>
  <inkml:trace contextRef="#ctx1" brushRef="#br0" timeOffset="-188080.29">21866 5469 1650 0,'-1'1'577'0,"-2"2"-485"0,5 4-205 31,0 2 410-31</inkml:trace>
  <inkml:trace contextRef="#ctx1" brushRef="#br0" timeOffset="-187692.75">21945 5428 1643 0,'4'17'630'0,"6"12"-474"0,-1 13-16 16,-1 0 10-16,1-2-59 15,-2-2-30-15,3-5-37 16,-1-7-10-16,-2-6-6 16,4-8-7-16,0-13-10 15,4-3-7-15,3-13-41 16,-1-5-20-16,-1-2-37 15,-3-3-15-15,-2 4 14 16,-2 2 14-16,-2 6 48 0,-2 5 34 16,-3 13 58-1,-2 6 33-15,-4 9 58 0,1 3 11 0,-2 4-9 16,1 0-23-16,4 1-59 16,3-3-21-16,5-6-32 15,1-2-19-15,1-11-64 16,2-4-54-16,-3-4-143 15</inkml:trace>
  <inkml:trace contextRef="#ctx1" brushRef="#br0" timeOffset="-187044.87">22461 5560 1132 0,'-15'-1'626'0,"-14"0"36"0,-10 8-434 16,1 5-2-16,1 5-46 16,8 3-46-16,17 2-76 15,2-3-22-15,11 2-19 0,4-4-19 16,6-8-5-16,9-6-17 16,8-8-36-1,3-6-15-15,2-5-41 16,-2 0-5-16,-7-2 16 15,-4-1 24-15,-7-1 39 16,-3 0 20-16,-4 5 22 16,-2 4 4-16,-2 10 18 15,-2 4 4-15,0 11 19 16,-1 2 5-16,-1 4-6 0,1 1-1 0,1 0-27 16,1-3-14-1,4-2-39-15,1-4-33 0,2-10-78 16,0-5-41-16,2-8-37 15,2-4-9 1,-1-1 27-16,0 1 26 16,-2-1 62-16,-3-1 36 15,1 2 83-15,-1 4 45 16,-1 6 89-16,-1 9 38 0,-4 8 55 0,0 4 9 16,0 3-42-16,-1-1-27 15,1 0-69-15,0 0-39 31,1-5-35-31,0-4-6 0,2-8-17 16,0-4 3-16,0-7-3 16,1-3-8-16,3-2 4 15,1-2-7-15,0 2-10 16,5 2 5-16,0 2-11 16,0 2 2-16,2 8 10 15,-4 3 8-15,1 6 8 0,-5 3 9 16,-1-2 9-16,-1 0-3 0,-7 0-2 15,2 0-8-15,-4 0-96 16,1-1-95-16</inkml:trace>
  <inkml:trace contextRef="#ctx1" brushRef="#br0" timeOffset="-186040.57">23336 5724 1227 0,'-74'35'647'16,"68"-39"58"-16,5-3-560 15,13-13-46-15,9-6-14 16,13-8-76-16,3-7-21 16,9 2-22-16,1-1-16 0,-8-7-28 15,-7-1-14-15,-17-5-16 16,-11 0 11-16,-7 7 34 15,-11 7 22-15,-8 18 41 0,-4 12 19 16,-7 26 51-16,5 17 17 16,5 29 43-1,6 6 4-15,12-2-15 16,5-4 0-16,6-22-37 16,6-1-13-16,6-6-38 15,1-5-9-15,8-7-31 16,4-6-21-16,6-13-50 15,3-3-48-15,-2-6-91 16,-3-7-29-16,-5-6-9 16,-5-3 27-16,-6-2 106 15,-5-1 44-15,-3 0 79 16,-3 0 25-16,-5 0 42 0,-3 2 28 16,-8 7 47-1,-3 6 15-15,-6 12 10 0,-1 7 1 0,2 9-30 16,-1 3-10-16,6 4-22 15,4 0-21-15,7-3-30 16,7-1-9-16,6-6-24 16,4-5-11-16,1-6-5 15,0-6-9-15,-4-10-18 0,2 2 2 16,-4-4-11-16,-1-4 7 16,-1 0 6-16,-4-4 8 15,-1 4 5-15,-2 7 4 16,-1 11 2-16,2 6 9 15,-1 15 20 1,-2 3 2-16,0 13 17 0,-1 0-4 16,-1 6-17-1,2 3-3-15,-2-7-19 16,0 2-4-16,-4-13-2 16,-1-5 0-16,0-9-2 15,2-5-8-15,1-9-1 0,0-5-15 16,4-8-17-1,-1-8-13-15,0-9-68 16,5-4-58-16,-4-1-138 16,2 4-363-16</inkml:trace>
  <inkml:trace contextRef="#ctx1" brushRef="#br0" timeOffset="-181348.26">20668 6238 1797 0,'-3'15'718'0,"-5"7"-463"0,3 19-89 15,0 10 9-15,1 7-63 16,1-1-44-16,5-3-44 16,6-8-8-16,2-14-5 15,0-7-17-15,-1-13-73 16,-5-7-48-1,-2-10-122-15,-1-5-47 0,-3-12-28 16,-4-4 15-16,0-9 98 16,-5-6 74-16,2-8 133 0,3 2 66 0,5 2 75 15,7 8 15-15,16 8-1 32,9 3-17-32,11 6-34 15,2 5-10-15,-4 8-17 0,-8 4-18 16,-14 12-8-1,-7 3-21-15,-14 4-5 16,-8 3 9-16,-11 0 2 16,-5 1 3-16,-2-6-11 0,0-1-8 15,4-7-13-15,2-6-1 0,5 0 1 32,6-5-17-32,10-3-68 0,3 1-43 0,12-2-108 15,-2 0-35-15</inkml:trace>
  <inkml:trace contextRef="#ctx1" brushRef="#br0" timeOffset="-180984.25">21045 6220 1504 0,'-6'7'604'15,"-16"12"-393"-15,-1 4-8 0,-3 5-27 16,1 1-39-16,11-6-52 0,7-1-17 15,9-10-41-15,6-6-14 16,10-9-20 0,6-7-17-16,4-12-29 15,0-2-14-15,-4-8-18 16,-2 1 6-16,-4-7 25 16,-5-5 16-16,-6-2 22 0,-7-3 10 15,-4 10 6-15,2 8 7 16,-7 14 38-16,0 13 11 15,5 15 21-15,-4 15 8 16,2 19-14-16,6 3-8 16,-3 4-19-1,1-3-8-15,4-10-24 16,-2-5-5-16,3-9-9 0,2-6-29 0,2-6-101 31,0-6-77-31</inkml:trace>
  <inkml:trace contextRef="#ctx1" brushRef="#br0" timeOffset="-180171.55">21734 5981 1325 0,'1'1'562'15,"1"13"-192"-15,0 9-169 16,-2 22-21 0,1 6-10-16,-1 3-86 0,1-3-39 15,2-13-32-15,0-6-8 16,1-10-41-16,-3-4-39 0,-1-8-99 16,-2-2-35-16,-6-8-22 15,-2-3 18-15,-3-5 76 16,1-3 38-16,4-1 78 15,2-2 38-15,9-1 60 16,3 0 13-16,9-2 1 16,6 1-14-16,6-5-32 15,1-3-17-15,1-4-20 0,1-4-4 16,-3 0-6-16,-5 0-5 16,-5 5-5-1,-4 2-1-15,-8 5 1 0,0 5 6 0,-6 2 11 31,-6 3 12-31,-3 5 40 16,0 3 18-16,-3 8 23 16,2 9 9-16,3 20 3 15,1 12-3-15,5 18-12 0,3 0-15 0,2-10-40 32,1-10-14-32,1-16-21 0,0-5-4 15,0-11 2-15,-4-5-3 16,3-8-2-16,-3-4-1 15,1-10-6-15,7-2 1 16,0-3 6-16,5-4-2 16,8 1-1-16,1-2-2 15,3 3 0-15,1 4 2 0,-9 13 3 16,-3 6 2-16,-9 11 1 16,-3 6 4-16,-3 2 9 15,-1-1-2-15,0-5-2 16,-2-1-7-16,3-5-81 15,3 0-66-15,1-6-156 16,3-2-189-16</inkml:trace>
  <inkml:trace contextRef="#ctx1" brushRef="#br0" timeOffset="-179977.73">22308 6246 1386 0,'-2'-2'732'0,"-3"-1"-17"0,0 2-618 16,-3 0-128-16,-2 1-82 0</inkml:trace>
  <inkml:trace contextRef="#ctx1" brushRef="#br0" timeOffset="-179349.38">22712 6098 1545 0,'-1'-12'568'0,"-1"-12"-357"15,5 5-103-15,17 7 1 16,0 2-1-16,9 3-65 16,2 1-22-16,-7 6-22 15,-2 4-3-15,-14 9 4 16,-7 7 0-16,-8 12 9 0,-9 3 12 0,-9 6 16 16,-6-2 3-16,-4-7 17 31,4-5-5-31,6-10-10 0,7-2-5 0,11-8-9 31,2-2-5-31,8-3-1 16,6-1-3-16,14 1-8 15,7-2 0-15,9-1-5 16,2-1 2-16,-5-3-35 16,-6-1-36-16,-7-1-99 0,-1-1-72 0,-4-3 471 15</inkml:trace>
  <inkml:trace contextRef="#ctx1" brushRef="#br0" timeOffset="-179066.45">23014 6004 1420 0,'-5'8'563'0,"-8"11"-319"16,1 10-7-16,1 15-24 15,-1-1-21-15,6-3-73 16,2-2-23-16,6-12-25 15,4-6-15-15,9-6-33 16,4-8-7-16,5-9-15 16,5-5 4-16,-1-11 3 15,0-2-6-15,-5-8-2 16,-4 0-4-16,-7-2 4 16,-10-3 0-16,-13 3-10 0,-5 4-11 15,-7 8-38-15,-1 6-34 0,2 12-93 16,2 2-71-1</inkml:trace>
  <inkml:trace contextRef="#ctx1" brushRef="#br0" timeOffset="-178517.16">23329 6113 1450 0,'-27'-18'579'0,"30"3"-344"0,1 2-22 15,5 0-52-15,1 1-39 0,3 6-83 16,4-1-17-16,1 7-9 16,1 6-9-16,-1 6-4 15,-6 5 1-15,-9 9-6 31,-5 0 5-31,-8 4-2 16,-2 2 2-16,-4-4 4 0,1-1-1 16,-4-5 6-16,1-3 1 0,1-9 16 15,1 3 2-15,2-8 5 16,6 0 0-16,3-5 3 16,5 0 6-16,5-5-2 15,7-3 0-15,9-1-18 16,5 0-9-16,5 2-2 15,-1-1-7-15,1 3-2 16,-1 2-8-16,-9-2-49 0,-4 3-41 16,-11-2-171-16,-4-1 39 15</inkml:trace>
  <inkml:trace contextRef="#ctx1" brushRef="#br0" timeOffset="-177649.1">23644 6045 1544 0,'-1'-4'610'0,"0"-9"-422"0,8 6-52 16,5-1-6-16,5 3-67 15,4 4-40 1,-2 1-15-16,0 5-2 15,-6 3-5-15,-5 2-1 16,-7 5-10-16,-3-1 2 0,-9 4 8 16,-3 4 5-16,-4 2 22 15,-2 0 10-15,-1-3 20 16,-2-2 1-16,5-5 1 16,-2-3-4-16,11-3-8 15,4-4-6-15,6-4-11 16,12-2-3-16,10-5-7 15,4-1-1-15,9 0-10 0,-1 2-4 16,-5 5-8 0,-3-2-3-16,-8 6 2 0,-5 0-4 0,-8 3 4 15,-7 4-3-15,-8 3-1 16,-4 2 3-16,-7 2 6 16,1-1 2-16,-4-3 4 15,3-1 1-15,-2-4-12 16,4 0 2-16,1-4 0 31,3 1-10-31,8-4-50 0,0-1-39 0,8-2-153 16,2-3-76-1</inkml:trace>
  <inkml:trace contextRef="#ctx1" brushRef="#br0" timeOffset="-177450.97">24122 6282 1810 0,'0'-1'760'16,"-2"-1"-347"-16,0 2-219 16,1 0-61-16,0 0-33 15,1 0-101 1,-1 0-73-16,0 0-280 15</inkml:trace>
  <inkml:trace contextRef="#ctx1" brushRef="#br0" timeOffset="-167132.3">20725 6826 1489 0,'-11'-17'527'0,"-6"-12"-450"0,-10 19 38 16,1 15 19-16,-2 23 4 31,5 13-14-31,10 15-28 0,10 1-14 16,13-4-27-16,8-4-20 15,4-15-25-15,0-6 0 0,-7-6-13 16,-5-4-4-16,-8-6-9 16,-6-3-11-16,-5-5-2 15,0-3-1-15,-2-5 10 16,0-4 6-16,5-6 6 15,2-3 5-15,7-3 3 16,6 1-2-16,8-1-1 16,4 2 1-16,8 3-17 15,7 0-7-15,5 1-3 0,1 3 1 0,-2-4 16 32,-8 0 5-32,-8 6 13 15,-6 1-2-15,-12 10 6 16,-7 5 14-16,-13 10 5 15,-6 6 3-15,-8 5 5 16,0 3-12-16,3-3-9 16,5-3 0-16,12-4-9 15,6-2 1-15,11-9-2 16,7-3-4-16,9-12-2 0,4-7 2 0,-2-11-3 16,0-4 3-16,-5-5 0 15,-3-3-6 1,-2-2 6-16,-4-2-3 15,-6-2 2-15,-2 0-1 16,-6 3-4-16,-3 1 7 0,-3 10-5 16,0 5 2-1,1 16 3-15,0 10-5 0,0 19 9 16,-1 10 8-16,1 14 9 16,-2 7 1-16,5-1-4 15,3-4-4-15,0-6-11 16,5-8 1-1,0-9-7-15,-2-2-7 0,1-10-33 16,-1-2-29-16,2-4-68 16,1-5-47-16,3-6-49 15,2-3-19-15,2-7-149 16</inkml:trace>
  <inkml:trace contextRef="#ctx1" brushRef="#br0" timeOffset="-166623.93">21254 6926 1356 0,'-5'0'627'0,"-3"-6"-309"16,-8 9-89-16,-5 6-30 15,-5 12-84-15,-2 8-34 0,0 7-31 0,8 0-6 16,8-4-24 0,10-6-10-1,9-8-9-15,3-6-10 0,7-11-13 16,0-6 3-16,3-11 0 16,2-5 2-16,-1-4 13 15,3 3 1-15,-4 6 5 16,-1 6 8-16,-6 11 10 0,-4 11 13 15,-6 13 19-15,-2 6-1 0,-1 5-8 16,-1 3-16-16,-1 2-15 16,1 1-3-16,-3-1-17 15,0-2-6-15,-2-9-26 32,-3-6-14-32,-4-13 7 15,-6-5 8-15,1-6 22 16,-3-5 15-16,3-11 3 0,7-7 1 15,4-8 2-15,5-4-6 16,14-1 3-16,10 1-2 16,9 3-24-16,6 5-6 0,-6 6-70 15,-9 6-54 1,-6 5-83-16,5 5-70 0,13 0-326 0</inkml:trace>
  <inkml:trace contextRef="#ctx1" brushRef="#br0" timeOffset="-166215.28">21396 6743 1402 0,'-3'2'572'0,"-1"14"-311"15,4 8-20-15,0 21-46 16,4 7-20-16,1 3-75 16,2-4-34-16,2-11-44 15,0-8-6-15,5-14-12 0,-2-5-4 16,4-13-4-16,4-7-7 16,-6-10-12-16,2-6 2 15,-2-6 2-15,-1-2 2 0,4 1 8 16,-4 2 1-16,-4 11 6 15,-9 10 2-15,-1 13 7 16,-2 13 8-16,-5 12 13 0,1-1 3 16,-1 2 0-16,3-4-13 15,7-7-14-15,9-3 4 16,4-10-19 0,4-2-9-16,3-7-75 15,1-4-80-15,-1-1-148 16</inkml:trace>
  <inkml:trace contextRef="#ctx1" brushRef="#br0" timeOffset="-165565.02">21912 6906 1413 0,'-9'-3'584'0,"-11"-4"-301"0,-3 17-90 15,-3 8 24 1,-6 12-16-16,0 4-40 0,9 1-65 15,3-4-23 1,14-9-45-16,4-3-13 16,7-8-12-16,6-3-4 15,7-11-19-15,3-4-17 16,1-10-41-16,-2-2-8 16,-2-2-12-16,-1-3 3 15,-2-3 34-15,1-1 18 0,-7 3 32 16,-1 8 12-16,-5 9 29 15,-2 8 5-15,-1 18 21 0,0 3 13 16,0 8-12-16,0 1-11 16,2-5-19-1,3-2-16-15,0-3-18 16,4-3-22-16,2-6-72 16,-1-5-45-16,5-10-98 15,1-6-28-15,0-7-3 16,0-1 4-16,-2-2 8 15,-3-2 44-15,-1-4 122 16,-1-1 75-16,-1 3 168 0,0 6 36 16,-3 14 14-1,-1 8-2-15,-1 16 11 16,-2 4-2-16,-2 5-30 16,-2-1-24-16,2-1-72 15,1-4-31-15,1-7-32 16,1-4-8-16,-1-9-16 0,1-4 6 15,3-9-6-15,0-4-2 16,4-5 10-16,0-2-6 16,-3-4 4-16,3 2-5 15,2 4-6-15,2 3 5 0,3 16-4 16,-2 2 10 0,-4 12 6-16,-1 4 2 15,-4 1 10-15,-2 4-1 0,2-5-3 0,-4 0-16 16,1-5-140-1,-2-4-64-15</inkml:trace>
  <inkml:trace contextRef="#ctx1" brushRef="#br0" timeOffset="-164803.78">22820 6819 1578 0,'-4'7'590'15,"-1"14"-382"-15,2 27-74 63,2-1-80-48,0-68 0 1,1 10 49 0,0 0-74-16,0 28-23 0,1 17 0 0,5-88-7 0,2 29 7 15,3-2-1 1,6 3-6-16,3 12 2 0,0 5-3 0,0 11-3 15,-2 9 5-15,-9 10 0 16,-1 3 8-16,-7 2 15 16,-2 0 7-16,1-6 9 15,0 1-4-15,6-7-6 16,1-4-4 0,3-8-17-16,2-4-1 15,0-9-7-15,6-6-6 16,2-7 1-16,-7-4-6 15,2-3-3-15,-2 2 0 0,-8 0 4 16,3 3 5-16,-6 2 5 16,-4 3 0-16,0 14 4 15,0 5-2-15,2 19 6 0,3 7 9 0,-3 7 4 16,0 0 2-16,1-3-7 16,2-2-7-16,3-6-7 15,0-5 0-15,-5-3-40 16,2-7-39-1,-1-6-134-15,4 0-82 0</inkml:trace>
  <inkml:trace contextRef="#ctx1" brushRef="#br0" timeOffset="-164267.48">23406 6828 1274 0,'-8'-3'548'16,"-12"-2"-267"-16,-7 6-11 16,-2 12-17-16,0 4-40 15,0 8-81-15,8 2-30 16,8-1-42-16,6-5-27 16,11-8-29-16,7-2 5 0,9-9-23 15,5-5-5-15,5-3-14 16,0-6-9-16,-1 7 10 15,-5 5 7-15,-2 9 13 16,-5 8 6-16,-9 3 13 16,0 3 8-16,-11 1 13 15,-2-1 9-15,-1-1-13 0,-2 2-4 0,-4-3-5 16,4-3-11 0,-6-3-1-1,1-4-7-15,2-4-15 16,-1-5 4-16,2-4-3 15,0-6 12-15,3-7 6 16,0-3 0-16,9-7-1 0,6-1-3 0,6 1-10 16,7 0-3-16,7 4-1 15,3 1 1-15,9 2 12 16,-2 5 1-16,2 4 4 0,-4 2-4 16,-9 7-1-16,-5 3 2 31,-9 8 8-31,-5 3 0 0,-3 2 0 15,-1 0 3-15,-4-6-7 16,0 4 3-16,0-7-57 16,1-1-74-16,1-6-154 0,-1-7 546 15</inkml:trace>
  <inkml:trace contextRef="#ctx1" brushRef="#br0" timeOffset="-164104.25">23657 6715 1816 0,'1'-1'668'0,"3"-1"-507"16,7 3-119-16,4 2-33 16,5 3-175-16,3 1 57 0</inkml:trace>
  <inkml:trace contextRef="#ctx1" brushRef="#br0" timeOffset="-163572.62">24139 6687 1011 0,'-4'-8'511'16,"-5"0"-7"-16,-3 10-411 15,-2 24 51 1,-1 14 33-16,3 29 19 16,3 7-33-16,5 2-58 0,3-7-27 15,1-21-36-15,4-6-7 16,-1-9-25-16,-1-4-10 0,1-6-37 16,-3-5-43-1,1-9-103-15,0-7-64 16,-2-8-89-16,-3-6-254 15</inkml:trace>
  <inkml:trace contextRef="#ctx1" brushRef="#br0" timeOffset="-163381.35">23968 6967 942 0,'0'-23'411'0,"4"-23"-196"0,7 7-44 0,16 12-21 32,1 7-21-32,0 11-32 0,2 5-14 15,-10 9-26-15,-2 5-8 0,-9 7-2 31,-5 5-4-31,-2 2-6 16,-2 4-4-16,3-2-19 16,1-4-5-16,6-4-49 15,0-6-37-15,0-5-102 0,-1-7-12 16</inkml:trace>
  <inkml:trace contextRef="#ctx1" brushRef="#br0" timeOffset="-162734.4">24194 6779 986 0,'10'-3'324'15,"8"-2"-310"-15,7-1-28 16,6-2 16-16,5 1 17 16,1 1 9-1,-5 2 36-15,-10 0 17 0,-15 3 24 16,-6 3 1-16,-10 6 0 15,-6 8 5-15,-4 12 15 0,1 6 10 16,7 10 6-16,4 0-14 16,12-4-30-16,4-9-24 15,4-11-37-15,-2-5-12 16,-5-9-20-16,-4 0-3 0,-5-3-15 31,-2-4-14-31,-7-5-32 16,1-5-18-16,3-8-15 0,6 0 1 15,10-10 14-15,7-1 18 0,6-8 24 16,3-3 10-16,0-1 21 16,0 3 2-16,-6 4 3 15,-1 4 3-15,-4 5 4 16,-2 3 6-16,-6 9 20 31,-2 7 0-31,-4 11 14 0,-2 9 4 0,-1 9 13 31,1 5 7-31,0 7 3 0,2 2 0 16,2 5-30-16,2-2-6 0,0-4-15 16,4-8-10-16,2-9 2 15,2-4-5 1,5-14-5-16,-1-3-3 0,-2-10-11 16,1-8-7-16,-5-5-12 15,-2 0-1-15,5-5 5 16,-8 4 5-16,1 10 8 15,-5 6 7-15,-2 16 6 16,0 10 9-16,-3 7 22 16,5 5 3-16,-5 0 0 15,5-1-8-15,9-5-10 0,1-2-12 16,5-10-60-16,6-4-65 16,-8-5 429-1</inkml:trace>
  <inkml:trace contextRef="#ctx1" brushRef="#br0" timeOffset="-162272.33">24919 6759 1421 0,'-6'3'492'16,"-14"5"-323"-16,-3 6-3 15,-14 8 42-15,2-2 16 16,6-1-94-16,6-2-54 15,17-6-47-15,5-3-8 16,21-8-13-16,6-4-13 16,9-6-47-16,3 1-26 0,-6-2-41 15,-5 2 2-15,-6 7 45 16,-7 6 25-16,-8 9 49 16,1 1 20-16,-4 4 15 15,1-4 4-15,6-5-1 16,2-7-8-16,6-10-22 0,3-6-7 15,1-10-61-15,4-4-40 16,6-2-59-16,-8-1-18 16,-6 2 22-16,-10 1 27 15,-18 3 51-15,-3 2 24 0,-10 9 43 32,1 6 33-32,0 16 86 0,-2 10 39 0,7 10 65 31,4 5-2-31,6 6-35 0,8 1-30 15,7 0-56-15,7-2-19 16,11-6-40-16,20-6-13 0,10-8-20 16,-3-4-23-16,2-12-84 15,74-22-87-15</inkml:trace>
  <inkml:trace contextRef="#ctx1" brushRef="#br0" timeOffset="-149065.85">20499 7815 1717 0,'-3'-5'578'0,"-3"-6"-497"16,6 1-13-16,11 1 15 0,4-4-4 16,11-2-59-16,3 7-10 15,-3 8-10-15,-2 5 3 0,-14 17 1 31,-7-2 18-31,-11 11 37 16,-5 1 10-16,-7 0 13 0,0 2 0 0,3-3-13 16,4-1-6-16,11-1-9 31,3-7-11-31,12-5-26 16,6-5-8-16,4-13-13 0,6-7-22 15,-1-7-41-15,0-7-24 16,5 1-59-16,-2-1-15 15,-2 1-17-15,-1 2 0 16,-6 0 58-16,-2 2 30 16,-8-1 75-16,-2 1 35 15,-14 1 59-15,-1 4 37 16,-10 8 38-16,-9 5 16 0,0 11-14 16,-3 6-17-16,4 4-12 15,5 2-12-15,11 0-24 16,5 0-10-1,10-2-32-15,7-1-17 0,13-12-13 16,3-7-3-16,7-11-7 16,-3-7-3-16,-6-5-2 0,-6 1-7 0,-11 0 3 31,-3 1 4-31,-8 2 5 16,-5 0-4-16,-8 2-5 15,-7 2-9-15,-11 5-32 16,-1 5-30-16,-3 6-69 15,4 5-78-15,15 1 436 16</inkml:trace>
  <inkml:trace contextRef="#ctx1" brushRef="#br0" timeOffset="-148682.97">21036 7771 2012 0,'0'0'740'0,"-4"-3"-632"16,4 2 1-16,0 1-37 15,0 0-52-15,20 3-48 16,23 8 0-16,-29 3-7 15,-8 2 8-15,-14 7 29 16,-8 3 15-16,-3-1 37 16,0 1 22-16,7-4 29 0,4-3-3 15,8-4-25-15,7-5-17 0,12-8-37 16,8-4-6-16,7-9-21 16,4-2-19-1,-6-2-32-15,-7 5-28 0,-8 2-69 31,-9 2-71-31,-5 1-143 16</inkml:trace>
  <inkml:trace contextRef="#ctx1" brushRef="#br0" timeOffset="-148348.25">21350 7789 1633 0,'-12'15'724'0,"-11"8"-344"0,-1 6-163 16,-2 2 8-16,9-2-81 16,6 0-44-16,18 2-50 0,7-3-18 0,8-8-23 15,4-7-3-15,6-17-26 31,0-9-13-31,-4-13-18 16,-1-3-5-16,-11-1 21 16,-3 3 19-16,-7 1 11 0,-6 3 7 0,-10-3-2 15,-6 1-28-15,-15 8-54 16,-2 2-51-16,-4 16-163 16,1 7 515-16</inkml:trace>
  <inkml:trace contextRef="#ctx1" brushRef="#br0" timeOffset="-143756.28">22021 7594 1653 0,'-17'3'575'15,"-12"1"-502"-15,12 16 2 16,8 10 8-16,17 5-9 16,8 3-21-16,11-2-32 15,-1-6-4-15,-4-7-16 16,-6-3-6-16,-15-6-15 15,-2-1-13-15,-13-4-10 0,0-1-11 16,-5-4 4-16,-1-3 5 0,5-1-21 31,2-3-16-31,10 0-63 0,5-3-33 0</inkml:trace>
  <inkml:trace contextRef="#ctx1" brushRef="#br0" timeOffset="-143129.12">22192 7675 1333 0,'-5'8'549'0,"-6"9"-283"16,3 0-77-16,6-3-17 16,2-3-34-16,10-9-76 15,4 1-23-15,7-10-18 16,3-5-13-16,2-11-15 15,-2-2 3-15,-9-3-8 16,-3 2-2-16,-11 6 7 0,-3 1 0 16,-8 6 6-16,-9 3 0 15,-3 9 7-15,-3 6 0 0,2 15 11 16,3 7 12 0,8 12 3-16,5 2 1 0,9 4-8 15,6-6-12-15,6-11-11 31,3-6-8-31,8-16-39 16,2-6-22-16,8-11-59 16,4-6-29-16,-3-13-24 0,1-4 7 0,-10-2 27 15,-6-5 20-15,-5 3 61 16,-5-1 16-16,-4 1 41 16,-1 5 28-16,-5 8 37 15,-1 7 30-15,-4 16 52 16,-3 8 16-16,-7 16 18 15,-1 10 1-15,-2 11-23 16,2 8-23-16,8 5-37 16,5 0-13-16,11-8-35 0,6-9-1 15,5-16-27-15,1-7-13 16,2-14-22-16,0-7-12 16,-2-11 0-16,-3-5-1 0,-8-6 20 31,-4 1 5-31,-7-3 9 15,-8-1 0-15,-9 4 1 16,-2 4-1-16,-7 15-6 0,1 9 4 16,-2 18-45-16,-2 2-45 0,10 3-104 15,0-1-72-15</inkml:trace>
  <inkml:trace contextRef="#ctx1" brushRef="#br0" timeOffset="-142560.15">22748 7631 1214 0,'-28'-22'662'0,"-2"33"-92"0,10 3-291 16,6 0-15-16,10 3-104 15,4-3-62-15,17 1-63 0,6-3-20 0,16-15-29 32,6-4-16-32,-6-14-47 15,-4-1-14-15,-16 2-3 16,-9 1 17-16,-10 1 48 0,-6-1 16 16,-13 1 21-16,-6 2 12 15,-9 10 11-15,-4 10 12 16,6 19 28-16,0 7 12 0,11 18 9 15,9 3-10 1,10 0-27-16,7-4-25 0,11-15-22 16,4-5-20-16,11-14-60 31,5-7-24-31,4-7-80 0,0-8-50 0,-5-10-40 16,0-6-11-16,-9-8 65 15,-4-5 60 1,-8-6 115-16,-5 1 48 15,-6 6 71-15,-3 8 42 16,-3 15 75-16,-1 9 15 0,-1 12-3 16,0 4-11-16,0 15-69 15,1 6-25-15,3 7-48 16,0 2-18-16,-2-7-43 16,1-2-7-16,-5-11-24 0,-5-5-14 0,-1-7-15 15,-3-3-21 1,1-6-60-1,4-4-57-15,6-5-98 0</inkml:trace>
  <inkml:trace contextRef="#ctx1" brushRef="#br0" timeOffset="-141949.9">23247 7597 1308 0,'-17'0'515'0,"-27"2"-118"0,1 4-164 16,1 14 31-16,3 3 29 0,16 4-138 15,7 5-57 1,16-3-47-16,5-5-22 0,10-11-35 16,8-5-14-16,6-14-29 15,7-5-19-15,4-9-23 16,-3-5 0-16,-3-5 14 15,-9-2 18-15,-6 4 28 0,-5 3 14 16,-11 13 17 0,-2 4 5-16,-2 12 22 0,-4 8 11 15,0 11 20-15,-2 3 3 16,1 7-11-16,2-2-15 0,4-4-24 16,5 0-22-16,1-9-45 31,5-4-31-31,2-12-92 15,1-8-35-15,1-8-36 16,-5-5 0-16,0-5 55 16,-2-4 32-16,1-2 80 15,-1-2 27-15,-1 9 67 0,-1 6 46 0,-4 17 85 16,2 9 43-16,-6 13 50 16,-1 5 4-1,0 5-57-15,-2-2-33 0,1-3-73 16,1-5-32-16,2-5-29 15,0-7-9-15,2-8-19 16,2-9-2-16,2-12-12 16,-1-6 6-16,3-9 11 15,-2 0 3 1,2 0 7-16,2 6-3 16,4 7 0-16,2 6 0 0,3 11 3 15,0 2-1-15,0 2-77 0,1 2-59 16,-3 0 224-1</inkml:trace>
  <inkml:trace contextRef="#ctx1" brushRef="#br0" timeOffset="-140780.97">20473 8552 1525 0,'3'4'574'16,"3"10"-351"-16,1 8-16 0,-1 16 15 15,-3 6-17-15,-3 9-110 16,0 2-34-16,-4-5-33 16,2-5-20-1,0-16-37-15,2-3-41 16,2-14-108-16,0-7-45 0,2-9-44 16,-1-11 21-16,-1-12 95 0,-1-10 49 15,-1-10 93-15,0-1 36 16,3 2 34-16,4 2 10 15,7 10 6-15,2 5-8 16,6 9-20-16,0 6-5 16,-4 12-22-16,-3 3-1 15,-13 10 36 1,-4 7 24-16,-10 9 42 16,-2 5 8-16,0 5-11 0,3-1-23 0,8-3-34 15,5-2-14-15,10-14-33 16,5-5 0-16,7-12-20 31,0-10-2-31,5-12-13 0,0-2-6 16,-1-7 8-16,-2 3-3 15,-7 11 10-15,-5 7 5 0,-10 18 14 16,-5 11 14-16,-6 23 26 16,-2 5 10-16,-2 4-7 15,4 0-14-15,1-12-19 16,3-2-12-16,5-6-21 15,8-7-19-15,-4-3-70 0,0-6-57 16,-3-9-135-16,-4-3-51 16</inkml:trace>
  <inkml:trace contextRef="#ctx1" brushRef="#br0" timeOffset="-140596.03">20769 8734 1012 0,'9'-15'430'0,"14"-14"-195"0,3 6-76 15,3 14-34-15,-2 2-21 16,-10 8-60 0,-3 5-16-16,-12 3-19 15,-2 5-5-15,-13 4 2 16,-4 4-1-16,-12 1 1 0,0-3-1 16,-1-7-16-16,-1-1-23 0,4-8-81 15,-2-5 74-15</inkml:trace>
  <inkml:trace contextRef="#ctx1" brushRef="#br0" timeOffset="-139574.1">21439 8606 1657 0,'1'-4'664'0,"6"-4"-464"16,4 3-78-16,5-2-9 16,5 5-74-16,1-1-26 15,-3 7-9-15,-10 8-4 0,-9 7 1 16,-10 5 10-16,-9 6 18 15,-3 1 16-15,4 3 28 16,0-1 5-16,12-5-14 16,6-5-13-16,8-14-25 15,10-3-17-15,15-10-8 16,4-8-1-16,10-6-22 0,-5-8-10 31,-7-4-22-31,-3 2-11 0,-12-1 10 16,-1 4 14-16,-7 2 23 15,-3-2 15-15,-7 6 19 0,-3 5 18 0,-6 13 17 16,-3 5 8-16,-6 17 12 16,0 4 2-16,2 7-2 31,3 5-4-31,10 1-15 0,3-1-13 0,12-5-17 16,-1-7-3-16,9-14-9 31,1-6-5-31,-2-16-6 15,1-6-6-15,-4-12-1 16,-2-5-1-16,-6 4 5 16,-5 0 0-16,-6 5-1 0,-6 2-5 0,-2 3-9 15,-3 1-7-15,0 10-19 16,0 3-1-16,5 7-6 16,2 2 4-16,5 1-5 15,6 0 1-15,4-3 7 16,6 0 0-1,4-2 18-15,-1-4 11 0,2-1 8 0,-3-2 7 16,2 1 6-16,-1 3 1 0,-6 6 16 31,2 5 6-31,-11 9 21 0,-6 3 17 16,-1 4 6-16,-5 2 0 16,4 6-12-1,7 2-16-15,-1 0-16 16,5 0-7-16,7-12-8 0,4-5-6 15,4-9-4 1,-1-9 0-16,2-12-3 16,-2-5-2-16,-5-10-4 15,-1-3-2-15,-5 2 0 16,-3 2 4-16,-6 3-4 16,-2 4-4-16,-12-1-14 0,-7 2-16 0,-10 10-34 15,-7 6-30-15,0 10-117 16,0 8-68-1</inkml:trace>
  <inkml:trace contextRef="#ctx1" brushRef="#br0" timeOffset="-139236.59">22299 8688 1451 0,'45'-40'631'15,"-47"36"-189"-15,8 4-350 16,6-2-55-16,6 0-55 16,10-2 363-16</inkml:trace>
  <inkml:trace contextRef="#ctx1" brushRef="#br0" timeOffset="-138533.58">22680 8575 1839 0,'-45'-22'711'0,"25"49"-468"0,-1 2-33 15,10 0-15-15,1-2-55 16,11-2-89-16,4-2-31 16,8-7-18-16,4-4-11 0,6-13-29 31,6-8-16-31,1-7-17 16,-5-3-6-16,-5-1 15 15,-8-2 18-15,-10 0 26 0,-2-3 14 16,-5 1 6-16,-6 1 3 15,4 5-5 1,3 4-2-16,4 8 2 16,7 3-5-16,4 9 7 0,1 3 4 15,-2 9 6-15,3 0 1 16,-4 1 5-16,-4 0-8 0,2 0-7 16,-6-2 9-16,2-5-14 15,2-1 2-15,-1-7 4 16,3-2-7-16,2-3-3 15,0-7 2-15,4-4-7 16,-3-3 8-16,7-5 3 16,-4 0 3-16,1-2-2 15,0-1-1-15,-3 5-1 16,0 3 4-16,-4 11 6 16,-1 5 7-16,-6 9 15 15,-2 7 2-15,-2 7 14 16,0-1-1-16,4-1-7 0,2-1-5 15,5-5-18-15,1-1-7 0,5-6-7 16,1-3-2 0,2-6 6-16,2-2-4 15,-2-4 0 1,5-5 4-16,-7-5-5 0,4-1 2 16,-6-1 4-16,-9 0-3 0,0 1 2 15,-8 0-1-15,-10-1-1 16,-5 1-11-16,-7 6-51 15,0 4-36-15,3 8-128 16,3 7-78-16</inkml:trace>
  <inkml:trace contextRef="#ctx1" brushRef="#br0" timeOffset="-138330.22">23327 8577 1696 0,'-2'-3'719'16,"-12"-4"-433"0,3 6-144-16,3-2-35 15,1 3-199-15,7 0-126 16</inkml:trace>
  <inkml:trace contextRef="#ctx1" brushRef="#br0" timeOffset="-137682.02">23492 8490 1744 0,'-7'1'647'0,"-44"27"-411"0,24-6-8 31,6 3 24-31,5-4-53 0,9-4-138 16,7 0-28-16,9-5-21 15,5-2-11-15,7-9-25 0,4-3-18 16,1-10-24 0,-1-1-6-16,-5-3 6 15,-4-1 12-15,-9-7 30 16,-4-2 10-16,-2-1 7 0,-3 0 5 0,-2 10 0 15,1 3 6 1,1 11 10-16,2 4-3 16,3 12 13-16,3 1-5 0,1 8 3 15,1-1 3 1,0-4-13-16,-1 1-7 16,0-5-10-16,1-3 0 15,-2-4 1-15,3-2 3 0,3-5-6 31,3-2-6-31,3-7-3 16,-2-4 1-16,1-4 0 0,-1-5 11 16,-1-1 0-16,0 1-4 0,-3 1 11 15,-3 8 1 1,-3 10 10-16,-3 4 15 0,-2 15 13 16,-1 4 6-16,0 7 11 15,1 4-6-15,2-8-12 16,4-1-15-16,6-7-16 15,1-3-7-15,2-4-2 16,2-7 0-16,3-1-6 16,2-6-3-16,0-7-2 0,-2 2 5 15,-5-8 5-15,-3-2 2 16,-8-1 5-16,-4-4-7 0,-11 4-2 16,-3 4-1-16,-10 4-45 31,-1 9-22-31,2 5-119 15,-4 4-91-15</inkml:trace>
  <inkml:trace contextRef="#ctx1" brushRef="#br0" timeOffset="-128064.4">20405 9171 1797 0,'0'7'656'0,"-3"16"-493"0,-4 11-19 15,-2 15-6-15,9 5-32 0,2-2-76 32,7-6-12-32,3-11-13 0,-6-5-2 15,-1-9-3-15,3-3-1 0,-6-11-3 16,1-8-7-16,2-9 5 31,-2-8 4-31,6-7 2 0,1-2 1 16,5-3 7-1,1 2-4-15,-1 9 5 0,0 6 2 16,-4 16-8-16,-1 8 6 0,-8 13 4 16,-2 1-1-16,0 6-1 15,-4-2-4-15,4-2-10 16,1-2-11-16,2-5-36 16,2-3-42-16,4-9-102 15,4-1-44-15,5-12-67 16,2-3 0-16,3-10-217 0</inkml:trace>
  <inkml:trace contextRef="#ctx1" brushRef="#br0" timeOffset="-127771.27">20791 9406 945 0,'3'-7'446'15,"4"-4"-124"-15,-11 3-51 16,-11 11-25-16,-3 9-21 0,-9 9-52 16,-4 5-34-16,8 3-47 15,3-2-16-15,9-4-32 31,8 0-15-31,8-8-19 16,5-7-5-16,13-9-22 16,3-9-4-16,3-10-14 0,5-4-4 15,-8-1 10 1,1-1-2-16,-7 9 13 16,-7 3 5-16,-8 9 2 0,-3 5 6 0,-3 9 4 15,-2 4 1-15,0 8 0 16,2 1 1-16,1 2-13 15,0-1-26-15,5-5-61 16,0-2-38-16,3-9-77 16,3-4-29-16,0-12-209 15</inkml:trace>
  <inkml:trace contextRef="#ctx1" brushRef="#br0" timeOffset="-127480.02">20976 9391 1006 0,'-1'0'491'0,"1"4"-174"15,-2 7-131-15,0 8-21 0,-3 2-64 32,5-1-34-32,-2-2-46 0,2 1-9 15,2-6-7-15,-2-4-4 16,1-5-6-16,0-5-4 16,3-7 3-16,1-5 2 15,3-5 4-15,1-1 4 16,0-2 4-16,4 0 5 0,1 4 11 15,-2 0 4-15,-1 11 7 16,-1 7 3-16,-7 11 20 16,3 7 4-1,-5 5-10-15,-2 1-9 16,1 0-23-16,0-2-20 0,0-5-61 16,2-4-44-16,5-6-154 15,-2-6-289 1</inkml:trace>
  <inkml:trace contextRef="#ctx1" brushRef="#br0" timeOffset="-126967.11">21292 9397 1636 0,'-7'9'683'0,"-11"14"-318"0,2 1-130 16,10 2-39-16,3-2-49 16,13-4-105-16,7-3-34 15,3-11-57-15,2-6-26 0,-2-11-39 16,-4-6-6-16,-1-7 34 16,-1-2 23-16,-6 1 54 15,-1 1 19-15,-2 6 16 0,0 5 11 16,0 12 9-1,20 388 73 48,-27-371 0-47,-1-8-119-16,0 0 0 0,-3 6-5 0,1-7-11 31,-1-7-5-31,1-10 1 15,1-7-4-15,3-10 9 0,3-4 2 16,8-8 7-16,1-3 4 0,5 2-16 16,-1 0-19-16,3 13-70 15,-4 6-38-15,-2 7-89 16,2 3-40-16,23 0 1 16,15 1 60-16,14-1 117 15,4 1 678-15</inkml:trace>
  <inkml:trace contextRef="#ctx1" brushRef="#br0" timeOffset="-126667.68">21823 9424 1399 0,'-32'-61'605'16,"10"50"-259"-16,5 10-197 15,3 2 6-15,2 15-28 16,1 4-41-16,-2 8-22 15,2-2-3-15,1-2-19 16,4-4-10-16,6-8-17 16,3-2-10-16,4-10-19 15,1-6-10-15,5-6-15 16,2-4-8-16,6-1 1 16,0-1-2-16,2 3 10 0,-2 6 11 0,-4 5 10 15,-2 6 6-15,-5 7 11 31,-6 0-8-31,-1 3-60 0,-3 1-48 0,0-3-149 16</inkml:trace>
  <inkml:trace contextRef="#ctx1" brushRef="#br0" timeOffset="-126148.65">22526 9099 1637 0,'-2'22'629'0,"-4"30"-410"0,2 14-33 15,0 5-19-15,3-4-34 16,3-15-76-1,8-8-11-15,10-15-28 16,3-8-11-16,2-18-20 0,2-8-17 0,-5-12-7 16,-2-7 3-16,-6-3 14 15,-7 0 10-15,-11-1 16 16,-10 4 2-16,-9 8 3 16,-4 7 3-16,-4 17 0 15,4 10 1-15,3 12-6 0,4 2 0 31,15-2-19-31,3-2-21 16,10-7-78-16,6-15-67 31,-7-2-140-31,0-1-5 0</inkml:trace>
  <inkml:trace contextRef="#ctx1" brushRef="#br0" timeOffset="-125874.15">22771 9313 1206 0,'-6'8'563'15,"-8"10"-126"1,-3 7-152-16,3 1-52 0,5 1-17 16,5-5-83-1,10-5-46-15,13-4-41 16,6-5-17-16,13-5-22 16,-2-3-14-16,-3-11-30 15,-9-3 0-15,-11-7 3 16,-5-1 4-16,-8 0 27 15,-7 2 4-15,-8 3-2 16,-5 3 0-16,-13 4-12 0,-1 9-14 16,-1 2-39-16,4 4-30 15,14 5-78-15,7-3-43 16,12 2-81-16,8-2-49 0</inkml:trace>
  <inkml:trace contextRef="#ctx1" brushRef="#br0" timeOffset="-125664.74">22966 9093 1293 0,'3'0'559'15,"2"5"-205"-15,-1 12-88 16,-3 17-35-16,-2 8-32 16,1 9-89-16,-4-2-38 15,3-4-34-15,0-4-6 0,2-7-36 31,0-6-21-31,3-7-71 16,-3-6-62-16,0-6-132 16,1-3 380-16</inkml:trace>
  <inkml:trace contextRef="#ctx1" brushRef="#br0" timeOffset="-124981.72">23214 9340 1624 0,'-8'-34'712'0,"-11"51"-396"0,12-2-95 16,4 3-19-16,15-5-102 0,2-2-48 16,10-3-53-16,0-5-22 15,1-7-57-15,1-6-27 0,-9-7-12 31,-2 1 15-31,-13 0 51 16,-7-3 33-16,-10-1 42 16,-7 1 8-16,-4 4 23 15,-1 6 7-15,0 15 2 16,4 10 11-16,2 12 8 16,10 4-3-16,11 2-20 0,3-3-11 15,16-4-32-15,3-4-10 16,5-10-12-16,4-3-20 15,-3-14-40-15,0-4-22 0,-4-12-49 16,1-5-3-16,-2-5-5 16,1-6 8-16,-5 2 46 15,-1-5 20-15,-4-3 46 16,-8 0 21 0,-2 0 20-16,1 4 15 0,-3 16 51 15,-2 7 24 1,-3 21 32-16,-7 9 5 15,-2 19-3-15,2 7-13 16,2 5-26-16,2 3-14 0,7-5-41 16,3-5-15-16,0-8-20 15,6-7-8-15,-3-12-14 16,3-5-8-16,2-13-15 16,-1-4-5-16,4-8 1 15,1-5 2-15,-2 1 4 16,3 1-3-16,-2 5-12 15,3 7 2-15,1 9 11 0,-4 8 10 16,-5 10 22-16,-4 0 2 16,-7 4 4-16,-1 1 2 0,0-4-53 31,2 1-50-31,2-7-151 16,2-4 443-16</inkml:trace>
  <inkml:trace contextRef="#ctx1" brushRef="#br0" timeOffset="-123938.74">20720 10083 1405 0,'-9'-11'588'16,"-10"-5"-258"-16,1 17-133 15,-4 10 18-15,1 17-13 16,1 3-44-16,5 1-69 16,6-2-7-16,9-7-35 15,5-3-17-15,9-10-21 0,2-9-11 16,11-9-13-16,5-7-10 16,1-10-12-1,3-4 5-15,-8-9-4 16,-9-4 12-16,-6-4-4 0,-12-4 2 0,-11 4 7 31,-6 2 6-31,-7 16 12 16,-2 10 3-16,1 16 13 15,-2 7 9-15,7 19 16 16,5 11-3-16,6 17 7 0,7 4-20 16,1-3-7-16,6-7 1 15,5-14-11-15,4-6 3 0,6-11-13 16,13-6-12-16,10-10-17 15,3-7-1-15,1-6-1 16,-11 0 7-16,-11-1 16 16,-8 7 1-16,-5 9 16 15,-5 5-1 1,-5 11 12-16,-3 1 2 0,-4 0-1 16,1 1-4-16,2-6-14 0,0 1-12 15,4-8-62-15,1-3-57 16,3-6-133-1,1-5-71-15</inkml:trace>
  <inkml:trace contextRef="#ctx1" brushRef="#br0" timeOffset="-123786.2">20949 9990 1474 0,'8'-41'526'0,"5"41"-415"0,11 2-154 16,1 1-77-16</inkml:trace>
  <inkml:trace contextRef="#ctx1" brushRef="#br0" timeOffset="-123032.39">21357 9909 1217 0,'5'22'609'0,"2"17"-178"0,-3 18-227 16,-2 3-20-16,-2-6-87 0,0-9-42 15,4-14-38 1,1-7-4-16,3-9-26 0,2-7-15 15,3-12-18-15,2-5-14 0,3-9-15 16,2-4 2-16,-2-4 3 31,-3-3 10-31,-2-3 30 16,-2-1 13-16,2 2 35 0,-5 4 21 0,-3 14 46 16,-6 5 21-1,-7 22 4-15,3 7-4 16,-4 11-24-16,6 3-19 0,4-4-21 15,0-4-11-15,7-8-25 16,2 0-4-16,7-10-8 16,6-1-15-16,3-8-19 15,0-7-10-15,-3-6-12 16,-4-1 3-16,-6-2 16 16,-4 1 9-16,-4 6 23 0,-1 5 16 15,-4 10 34-15,-3 7 12 16,0 7 24-16,0 2-1 15,3-2-16 1,6 0-10-16,4-6-20 16,3-4-9-16,7-10-14 15,0-4-2-15,2-12-9 16,-4-3-3-16,-8-3 4 16,-4-3 1-16,-4 3 3 15,-4-1 1-15,-7 0 2 16,-3 3-2-16,-8 6-10 0,-1 13-17 15,-1 7-76-15,0 8-59 16,8 6-125-16,4-6 294 0</inkml:trace>
  <inkml:trace contextRef="#ctx1" brushRef="#br0" timeOffset="-122525.65">21938 10014 1595 0,'-6'5'622'0,"-8"13"-346"0,5 8-82 16,9 2-34-1,0 3-21-15,5-8-92 16,4-5-20-16,-1-6-23 15,1-4-9-15,5-8-27 16,-7-1-9-16,4-11-10 16,-3-3 4-16,-2-10 25 0,2-1 8 0,-5-9 11 15,5 3 1-15,4 12 5 32,1 4 4-32,4 22 16 15,-4 9 9-15,-6 14 9 16,-1 3 0-16,-3 3-6 15,-2-7-9-15,0-5-19 16,1-5 1-16,1-8-9 0,1-4-8 16,1-7-9-16,2-4-10 15,0-7-4-15,1-4 5 16,1-8 10-16,1-2 8 0,3-6-1 16,1 0 4-16,2 7 0 15,-3 2 1-15,-1 18 5 16,0 10 4-16,-5 14 15 15,2 9 3-15,-6 3 12 16,-3-2-7-16,2-3-15 16,0-7-10-16,0-4-74 0,3-3-64 15,-1-7-188 1</inkml:trace>
  <inkml:trace contextRef="#ctx1" brushRef="#br0" timeOffset="-122098.73">22495 9947 1682 0,'-4'27'785'0,"-4"18"-381"0,1 10-152 16,-2-2-29-16,4-6-130 15,5-4-39 1,4-7-53-16,3-1-34 0,2-5-76 15,-1-6-44-15,-3-15-103 16,-1-8-15 0,-4-16 18-16,0-8 39 0,-4-8 110 15,0-2 46-15,-1-7 70 0,-1-4 18 16,3-8 31 0,1-2 18-16,9 5 21 0,5 6 8 15,8 17 17-15,5 9-15 16,-2 13-18-16,-2 6-14 15,-7 10-28 1,-5 1-1-16,-5 5-17 16,-3-1-8-16,-6 3-9 15,-3 3-4-15,-11 1-5 0,-2 0-6 16,-3-7-46-16,-1-4-41 16,7-8-112-1,4-4-68-15</inkml:trace>
  <inkml:trace contextRef="#ctx1" brushRef="#br0" timeOffset="-121431.29">22680 9896 1695 0,'-8'5'602'16,"-8"7"-337"-16,7 5-89 15,9 2 24-15,3 0 1 16,12-9-137-16,3-3-49 16,15-12-59-16,-3-5-29 0,0-5-71 15,-3-3-8-15,-16 0 19 16,-2 0 32-16,-10 2 74 16,-8 1 27-1,-8 6 26-15,-6 3 20 0,-4 11 41 16,1 7 20-16,2 11 31 15,4 7-2-15,14 8-24 16,2 2-15-16,13-1-41 0,4-4-15 0,6-9-24 16,3-6-9-16,7-12-25 15,4-5-19-15,-3-9-30 16,-2-6-17-16,-4-11-19 16,-7-5 3-16,-3-8 17 15,-2 1 15-15,-7 1 34 31,0 0 14-31,-4 11 25 16,-1 3 10-16,-3 14 39 0,1 4 16 16,0 12 15-1,0 9 6-15,2 7-11 16,-1 8-13-16,-1 0-27 0,3-1-14 0,1-6-22 16,-2-4-9-16,3-10-10 15,-3-5-10-15,1-10-17 16,1-5 5-16,1-9 1 15,3-7 7-15,2-2 4 16,1-5-5-16,2 1 0 0,-1 0 3 16,0 6-3-1,1 7 4-15,1 14 14 16,-1 6 5-16,-2 16 35 16,2 4 18-16,-8 8 6 15,1 1 0-15,-1-4-21 16,-3-3-23-16,0-11-52 15,4-5-54-15,-2-11-159 16,4-3-76-16</inkml:trace>
  <inkml:trace contextRef="#ctx1" brushRef="#br0" timeOffset="-121116.31">23354 9834 1481 0,'-8'2'601'0,"-12"4"-297"0,-3 6-18 0,-4 8 10 16,4 3-38-16,8 6-108 16,5 5-34-16,8-2-62 0,6 5-26 15,5-8-54 1,4-7-24-16,4-3-6 16,-3-8 17-16,-6-3-53 0,-6 0 6 15,-10-7 5-15,-2-2-8 0,2-6 77 16,-1 0 11-16,4-9-5 31,2 1-3-31,3-3 6 16,5-5-4-16,6 9-14 15,0-4-16-15,2 3-96 0,1 5-58 0,1 3-123 16</inkml:trace>
  <inkml:trace contextRef="#ctx1" brushRef="#br0" timeOffset="-120693.5">23526 9859 994 0,'-9'-3'549'16,"-16"0"16"-16,0 6-249 0,-3 12-60 15,0 6-13-15,8 10-64 16,3 1-44-16,10 3-56 0,6-3-17 16,12-7-34-1,3-8-15-15,10-12-33 16,2-6-23-16,3-13-41 0,2-3-10 15,-3-8-9-15,-5-2 10 16,-5-2 41-16,-3 1 13 0,-6 5 35 16,-1 6 14-16,-8 9 31 15,-2 8 12-15,-1 12 19 16,-4 5 2-16,1 8-20 16,2 6-11-16,5-3-23 15,2-1-18 1,10-10-43-16,3-5-41 15,1-7-123-15,2-7-76 16,-2-7 152-16</inkml:trace>
  <inkml:trace contextRef="#ctx1" brushRef="#br0" timeOffset="-120298.64">23814 9847 785 0,'-1'-10'382'15,"0"-8"52"-15,-3 5-178 16,-1 14 64-16,-1 7 17 0,-1 11-59 0,2 3-42 15,1 8-85-15,2 0-28 16,1 5-76-16,1-2-27 16,-1-5-21-1,-3-3-16-15,-4-10-18 16,-2-4-14-16,-1-7-8 0,0-3 7 0,1-15 2 31,4-4 7-31,6-10 9 16,5-4-3-16,9 4 6 15,3 0-2-15,3 8-9 0,2 3 0 0,2 5 0 16,4 4 7-16,6 4 15 31,-1 5 3-31,-7 6 22 16,-8 5 7-16,-18 7 28 0,-3 0 17 16,-4 7 13-16,-1 0-2 0,6-2-23 15,0-2-11-15,1-9-50 16,4-3-45-16,0-10-126 15,4-6-86-15,1-5-288 16</inkml:trace>
  <inkml:trace contextRef="#ctx1" brushRef="#br0" timeOffset="-120157.41">23935 9761 1688 0,'4'0'612'15,"9"1"-469"1,3 1-87-16,8 0-102 0,-1 1-93 16</inkml:trace>
  <inkml:trace contextRef="#ctx1" brushRef="#br0" timeOffset="-119792.89">24170 9676 1622 0,'-7'11'703'0,"-6"17"-372"0,0 3-20 0,5 7-62 15,2-1-80-15,8-2-102 16,5-2-25-16,4-5-33 16,1-3-16-1,1-10-48-15,0-5-33 16,0-10-58-16,2-8-24 0,2-6 9 15,-2-4 29-15,3-3 51 16,-4-1 27-16,1 1 36 16,-4 2 3-16,-1 5 29 15,-1 6 19-15,-14 10 39 16,0 6 25-16,-7 9 30 0,-7 4 2 16,12 5-16-1,-2-1-24-15,15 2-50 16,11-4-11-16,10-6-51 15,9-5-35-15,-2-9-91 0,-1-3-73 16,-7-5-129-16,-5-3-19 16</inkml:trace>
  <inkml:trace contextRef="#ctx1" brushRef="#br0" timeOffset="-119449.18">24556 9815 1219 0,'0'-2'483'16,"-3"0"-265"-16,-3 5 2 15,-7 7 17-15,-5 3-24 16,2 4-55-16,-1 0-25 0,3 0-32 16,6 0-24-16,8-4-37 15,4-1-16-15,12-6-40 16,1-5-18-16,8-6-68 16,-2-3-35-16,-2-5-42 15,0-1 2-15,-1-1 50 16,-3-3 37-16,-4 0 64 0,3 2 19 15,-13 6 37-15,-1 5 27 0,-10 9 50 16,-8 2 27-16,3 7 6 16,0 3-12-16,7 0-41 15,3 1-29-15,6-1-38 16,4-1-31-16,6-3-85 31,3-4-58-31,3-7-123 0,-1-4-44 16</inkml:trace>
  <inkml:trace contextRef="#ctx1" brushRef="#br0" timeOffset="-119165.84">24737 9823 1248 0,'4'6'545'0,"0"5"-242"0,-1 2-47 0,-4 5-62 16,-5 0-39-1,0 0-84-15,0-2-33 0,0-5-30 31,3-3-11-31,3-7-29 0,0-4-10 16,4-8-17-16,4-5 0 16,7-1 18-16,5 0 9 15,8 3 16-15,1 0 0 0,2 3 6 16,-5 5 9-16,-8 8 36 0,-6 5 30 16,-9 8 50-16,-1 3 9 0,-2 2-24 15,1 1-26-15,1-1-48 31,1-3-40-31,-3-5-161 16,-1-6-118-16</inkml:trace>
  <inkml:trace contextRef="#ctx1" brushRef="#br0" timeOffset="-85011.08">20571 10871 1380 0,'-4'-9'558'15,"-3"-5"-307"-15,-3 0-49 16,-5 10-8-16,-4 6-27 16,-8 10-66-16,-5 7-18 0,-1 8-12 15,2-2-11-15,12 0-17 16,9-2-4-16,11-5-23 16,8-6-9-16,10-9 0 15,8-4-8-15,4-13-3 16,2-4 0-16,-5-6-16 0,-7-3-1 0,-7-3-2 15,-3-6 0-15,-5-5 7 32,-3-5 2-32,-1 1 9 0,-2 6-17 15,-2 11 4-15,0 12 4 16,-3 17 2-16,0 11 16 0,-3 22 10 16,0 9 8-16,3 13 6 15,4-2-5 1,4-8 1-1,3-6-15-15,2-12-6 16,1-2 2-16,3-8-5 0,1-6-4 16,2-9-20-16,-1-7-7 15,-1-11-23-15,-1-2 1 0,0-6 11 16,0 0 6-16,0-1 18 16,-1 2 10-16,-5 3 4 15,-2 5 2-15,-1 14 5 16,-2 3 4-16,0 16 14 0,-1 1 7 15,-6 6 8 1,5 0-3-16,2-1-12 16,3-3-10-16,2-6-31 0,0-2-29 15,-3-10-121 1,-2-4-62-16,2-7-36 16</inkml:trace>
  <inkml:trace contextRef="#ctx1" brushRef="#br0" timeOffset="-84832.48">20691 10713 1662 0,'7'1'639'0,"3"-1"-487"16,13 2-68-16,2 5-10 0,-2 0-167 15,-3 8 459-15</inkml:trace>
  <inkml:trace contextRef="#ctx1" brushRef="#br0" timeOffset="-83615.79">21029 10835 1579 0,'-3'6'593'0,"-6"8"-427"0,2 7-21 15,0 5-20-15,1-3-30 16,5-3-63-16,1-5-5 16,2-4-19-16,1-3 1 0,0-7-7 15,0-3-2-15,2-8 4 0,-1-5-4 31,1-7 2-31,0-2 1 16,2-4-5-16,2 1 3 16,3 5 9-16,1 1 2 15,6 16 2-15,-3 6 2 0,0 16-2 16,-4 8 1-16,-4 4 3 16,-3 2 0-16,-3-4-2 15,-2-1-6-15,0-6-4 16,0-4-5-16,-4-8-3 0,4-4 5 15,0-8 0-15,0-4-2 0,7-7 0 16,1-6-1-16,5-2 0 16,1-3-1-16,7 0 2 15,2 1 0-15,2 4-3 16,-1 7 3-16,-6 13-3 16,-7 5 2-16,-9 12 21 15,-2 5 4 1,-2 4 9-16,1 1-1 15,0-4-20-15,1-3-9 16,1-7-3-16,1-2-16 16,2-8-41-16,0-2-34 15,2-7-96-15,2-4-33 0,4-5-43 16,2 0 8-16,1-2 50 16,-1-1 39-16,-5-6 82 15,-2-3 32-15,-2-2 74 0,1 3 32 16,-2 13 56-1,-2 7 22-15,-2 16 38 16,-1 11 14-16,-3 11-1 0,1 4-6 16,-2-1-42-16,1-5-27 15,4-6-44 1,3-6-16-16,4-5-25 0,3-3-13 0,3-10-9 16,0-5-2-16,3-10-11 31,0-3 3-31,-3-1-7 0,0-3 0 15,-3-1 9-15,-1 2-3 16,-4 5 7-16,-5 6 3 0,0 17-1 16,-2 7 4-1,0 11 10-15,3 4 3 16,-1-1 9-16,0-3-3 16,3-3-6-16,3-2-4 0,10-8-5 15,5-4-1-15,4-12-7 16,0-6-3-16,-5-9-10 15,0-3 4-15,-7-4-2 0,1-3 3 32,-4-2-1-32,-1-7-2 0,-4-8 3 15,-1-2-1-15,-4 3 1 16,-1 6 1-16,-2 18 2 16,0 10 2-16,-6 17 5 15,0 13 4-15,0 24 18 16,0 8 11-16,6 14 12 15,5-4 6-15,2-9-8 16,5-10-17-16,3-13-5 16,-2-6-14-16,1-9-22 15,-2-6-17-15,-4-7-88 16,-1-2-73-16,-1-4 34 16</inkml:trace>
  <inkml:trace contextRef="#ctx1" brushRef="#br0" timeOffset="-83093.69">21881 10802 1732 0,'-14'9'686'0,"-15"11"-483"0,2 3-8 16,8 6-45-16,5-2-46 15,12-2-51-15,5 2-5 16,9-7-27 0,4-2-11-16,8-11-6 15,3-7-7-15,2-13-9 0,4-4-11 16,-8-5-7-16,-3-2-7 16,-3 1 8-16,-7-4 9 15,-4 3 8-15,2 2 9 16,-7 8 3-16,-2 5 8 15,-4 15 10 1,-3 6 6-16,-1 11 16 0,-2 4 5 0,4-1-8 16,1 0-5-16,4-4-13 15,6-4-10-15,4-6-11 16,2-4-15-16,3-8-33 16,-2-6-24-16,0-8-46 15,0 0-17 1,-1-5-12-16,-1 2 9 0,-2-2 44 15,-1-1 26-15,-2 5 44 16,-1 0 19-16,-1 15 38 16,-3 6 30-16,2 11 45 15,-3 6 13-15,2 0-14 0,1 0-22 16,-1-5-45 0,1-2-20-16,-1-7-52 0,0-2-54 15,-1-7-142-15,-1-4 515 16</inkml:trace>
  <inkml:trace contextRef="#ctx1" brushRef="#br0" timeOffset="-82924.22">22123 10650 1705 0,'0'-4'684'0,"2"0"-365"0,2 0-252 15,9 4-42-15,2 4-65 16,5 3 355-16</inkml:trace>
  <inkml:trace contextRef="#ctx1" brushRef="#br0" timeOffset="-82565.44">22739 10609 1515 0,'7'14'625'0,"6"30"-386"0,-3 13 6 15,-6 9-40 1,-3-2-49-16,0-16-75 0,0-11-27 16,2-13-45-16,3-6-23 15,-4-6-78-15,0-6-78 16,-6-8-124-16,-5-4-55 0</inkml:trace>
  <inkml:trace contextRef="#ctx1" brushRef="#br0" timeOffset="-82148.86">22690 10846 1160 0,'17'-7'510'0,"10"-5"-285"16,8-6-63-16,4-1-25 0,-7-10-66 15,-2-3-28-15,-4 2-28 16,-1-1-10-16,-7 7-4 15,-4 1 0-15,-10 2-6 16,-5 1-1-16,-9 2-4 16,-1 3 0-16,0 8 10 15,0 7 5-15,1 14 46 16,-1 10 27-16,4 19 56 0,1 13 12 16,9 7-20-16,5 2-14 0,-2-12-49 15,1-10-20-15,-5-14-21 31,0-7-6-31,0-8-16 16,-2-5 9-16,0-8-7 0,0-2 0 0,4-10-4 16,4-2-6-16,6-8-5 15,1-1-3-15,4-2-2 16,-1 2-6-16,0 4 5 16,1 4 0-16,-1 13 12 15,0 2 5 1,-4 14 1-16,-5 2 1 0,-4 3 0 15,-3 1 2-15,-4-6 4 16,2 1-2 0,-1-5-60-16,-2-2-73 15,3-5 404-15</inkml:trace>
  <inkml:trace contextRef="#ctx1" brushRef="#br0" timeOffset="-81049.26">23734 10723 1163 0,'-1'-1'491'0,"0"0"-218"0,-4 0-50 15,1-5-22-15,-21-19-23 16,21 19-64-16,3 3-20 0,0 2-16 16,0 1-14-1,0-1-21-15,0 1-9 0,1-1-6 16,0 0-3-16,0 0-7 15,0 0-5-15,0 1-2 16,0-1 8-16,0 0-2 16,0 0-4-16,-1 1-2 0,0 0-11 15,0 0 3-15,1 0 1 16,0 0-3-16,-1 0 6 16,1 0-1-1,-1 0 3-15,1-1 0 0,0 0 4 16,0 1 0-16,0-1-7 15,0-2-3 1,2-5-3-16,16-24-3 16,-6 24 8-16,3 1-2 0,5 4 2 0,0 6-5 15,-1 4-6 1,-5 9 5-16,-6 2 1 16,-7 9 8-16,-5 3 12 0,-4 4 11 15,-1-2-2-15,-5-4-3 16,3-4-12-16,-4-6-7 15,-4-2-5 1,4-6 6-16,0 0-5 0,-3-6 3 16,3-3-4-16,0-3-1 15,3-4 1-15,11-4-3 16,5 2 1-16,11-3 0 16,8 2 0-16,10 9-3 0,3-2 2 15,4 4 1 1,-5 2-1-16,-7-4-30 15,-4 0-19-15,-8 1-98 0,2-3-89 16</inkml:trace>
  <inkml:trace contextRef="#ctx1" brushRef="#br0" timeOffset="-80644.89">24006 10651 1629 0,'-11'13'670'0,"-19"15"-406"16,2 5-36-16,10 2-20 0,4-2-68 16,22-5-71-16,12-6-20 15,14-11-28-15,6-4-9 16,1-12-14 0,-3-3-19-16,-12-10-20 15,-6-4 0-15,-10-2 6 16,-7-4 13-16,-7 0 2 0,-6 1 7 15,-7 1-15-15,-2 6-2 16,-1 14-15-16,2 3-32 16,8 9-88-16,4 3-63 0,9 6 403 15</inkml:trace>
  <inkml:trace contextRef="#ctx1" brushRef="#br0" timeOffset="-80248.02">24206 10589 1433 0,'10'-4'597'0,"2"-5"-341"0,9 4-137 16,5 2-10-16,2 4-59 15,5 3-24-15,-5 7-26 16,-11 2 4-16,-13 6-3 16,-9 3 4-16,-15 9 24 15,-3 0 14-15,-4 3 23 16,1 0 3-16,9-9-12 16,0-3-14-16,6-9-17 15,1-7-12-15,3-7-3 0,1-3 0 16,9-13-7-16,0-2 0 15,7-3-4 1,7-2-3-16,-1 6 3 16,9 5 1-16,7 7 3 0,4 1-1 15,7 3-20-15,-2-1-26 0,-10-2-121 16,-6 5-67-16</inkml:trace>
  <inkml:trace contextRef="#ctx1" brushRef="#br0" timeOffset="-79764.56">24574 10568 1409 0,'9'0'561'0,"9"0"-380"0,7 0-80 15,4 1 14 1,-1 3-61-16,-1 2-27 16,-9 2-6-16,-5 3-11 0,-13 0-3 15,-5 3 4 1,-5 1-7 0,-3-2 5-16,2 0 5 0,0-4-7 15,-1-4 10 1,2-1 7-16,-2-3 1 15,1-2 5-15,8-3 3 16,4 1-2-16,10-1-8 0,2 2-2 16,5 4-12-16,2 2-6 0,4 8-3 15,2 2-2-15,-3 5 0 16,-7 1 4 0,-14 1 5-16,-8 0 0 0,-14-1 13 15,-4-2 3-15,0-6 6 16,2 0 3-16,2-8-10 0,4 1-8 15,-4-4-6 1,1-1-2-16,10-1-26 16,-1-2-32-16,15-3-163 15,5-4 129-15</inkml:trace>
  <inkml:trace contextRef="#ctx1" brushRef="#br0" timeOffset="-78964.98">20599 11456 1398 0,'0'-6'551'0,"-8"-8"-324"16,-6 6-28-16,-10 19 11 15,-5 9-28-15,2 20-60 16,2 4-12-16,19 5-31 16,12-3-15-16,19-10-35 15,2-7-15-15,-2-12-7 16,-5-5-12-16,-12-8-9 15,-4-1-5-15,-9-2-5 0,-7 0 8 16,-8-2-4-16,0-1 0 0,3-5 0 16,5-1-7-16,12-5-30 15,8-1-19 1,14-4-48-16,7-1-29 16,8-3-31-16,1 1-20 15,10-2-31-15,-7-2-89 0</inkml:trace>
  <inkml:trace contextRef="#ctx1" brushRef="#br0" timeOffset="-78761.25">20911 11305 764 0,'0'-7'460'16,"-1"-6"108"-16,-2 7-281 15,-7 11-37-15,-5 10 4 16,-11 19-62-16,0 9-27 0,-5 13-38 15,3 8-30-15,12-1-42 16,1-5-17-16,12-10-26 16,-4-10-5-16,1-11-11 0,6-5-22 15,-6-12-74 1,4-3-62-16,0-8-181 16</inkml:trace>
  <inkml:trace contextRef="#ctx1" brushRef="#br0" timeOffset="-78321.75">21109 11525 1689 0,'-19'1'670'16,"-17"10"-411"-16,-3 7-59 15,5 8 13-15,5 4-55 16,13-2-80-16,7-1-15 16,13-9-35-16,6-7-7 0,13-9-10 15,5-8-6-15,4-13-25 16,4-5-15-16,-3-8-18 16,-4-4-7-16,-8 2 17 15,-5-3 2-15,-8 0 18 16,-3 1 11-16,-5-2 7 15,-2 6 5-15,-6 10 0 16,0 7 8-16,-5 16 5 16,0 11 15-16,0 18 11 0,0 6 3 0,9 18 1 15,1 1-14-15,8-3-11 16,2-1-6-16,-1-15-11 16,0-2 3-1,-3-8-5-15,2-8-25 16,-1-4-61-16,-4-6-53 0,0-2-178 31,-5-3-261-31</inkml:trace>
  <inkml:trace contextRef="#ctx1" brushRef="#br0" timeOffset="-77575.63">21850 11450 1187 0,'-5'-3'479'0,"-6"0"-205"0,2 1-108 0,4 2 10 16,1 1-6-1,3 1-74-15,-1 3-21 16,1-5-24-16,0 0-10 16,1 5-4-16,-1 5-5 0,-5 18 4 15,2-24 1-15,1-3 0 0,-1 0 0 16,1-2 2 0,2 0-4-16,0 0-8 15,1 0-8-15,5-20-13 16,13-23 2-16,0 25-4 0,5 3 4 15,6 6 0 1,7 7-8-16,-4 6 1 0,-2 8 3 16,-12 12 4-1,-8 3 16-15,-14 10 11 16,-4 1-3-16,-11 0 5 16,-1 1-10-16,-1-3-17 15,0-5 0-15,2-8-5 0,3-2-1 0,2-9-1 16,-3-4-1-16,4-7-2 15,-2-4 4-15,7-8-2 16,5-1 0-16,8-3-3 16,7-2 0-16,12 3 2 15,7 3 4 1,9 3-6-16,3 5-9 0,-2 1-29 16,-4 1-32-1,-6 2-77-15,-8-2-58 0,-7 1-93 0,-2-1-30 16</inkml:trace>
  <inkml:trace contextRef="#ctx1" brushRef="#br0" timeOffset="-77305.28">22196 11389 808 0,'0'0'487'0,"-4"2"58"0,-2 10-244 0,-8 15-34 31,-2 3-13-31,1 14-58 15,2-2-29-15,6-3-51 16,6-3-28-16,7-12-39 16,5-3-11-16,10-13-22 15,0-6-8-15,4-12-10 16,-1-6-7-16,-5-10-12 0,1 0-6 16,-7-3 3-16,-4-3-6 15,-12 0 7-15,-5-2 11 0,-6 5-23 16,-3 7-7-16,-4 14-50 15,-3 8-61 1,1 16-135-16</inkml:trace>
  <inkml:trace contextRef="#ctx1" brushRef="#br0" timeOffset="-76847.93">22450 11385 1826 0,'5'-2'683'0,"8"-6"-552"0,3 0-15 16,12 5-21-16,0 1-54 15,1 8-36-15,-4 2-2 16,-13 11-3-16,-6 1 3 0,-10 7 26 16,-7 5 14-16,-8-1 15 15,-4 0 8-15,-1-3-24 16,-2-3-13-16,7-7-6 16,2-1-10-16,-1-9-6 15,4-3 3 1,-2-5-11-16,3-5 3 15,9-1 4-15,5 0-5 16,14-3 11-16,4-1-10 0,8 1 2 16,0-3 2-16,6 3-9 0,0 3-5 31,-6 1-32-31,-3 0-31 16,-7 1-78-16,-5-1-56 0,2 1-85 15,-2-1-31-15</inkml:trace>
  <inkml:trace contextRef="#ctx1" brushRef="#br0" timeOffset="-76482.95">22732 11385 1239 0,'-2'7'603'16,"-2"3"-241"-16,0 13-91 16,0 2-7-1,2 4-89-15,1 2-42 0,3-8-65 16,6 3-19-16,6-11-28 15,1-5-11-15,7-6-5 32,0-5-7-32,-1-6-10 0,-1 0-4 15,-5-2-8-15,-4 1 6 16,0 4 2 0,-1 2 7-16,-2 6 6 0,-3 1 2 15,-6 5 1-15,-4 2 0 0,-4 0 2 16,-1 5 6-16,-2 1 0 15,-1-2-4-15,4 1 7 16,-4-4-14-16,4-4 10 16,-1-2-8-16,-1-7-22 15,1-4-25-15,1-4-111 16,2-6-53-16,-2 0-114 0,4-3 120 16</inkml:trace>
  <inkml:trace contextRef="#ctx1" brushRef="#br0" timeOffset="-76316.47">22791 11400 1517 0,'11'-4'615'0,"10"-2"-366"0,0 2-36 16,2 4-26 0,-4 2-50-16,-4 0-81 0,-3 1-20 15,-4 1-39-15,-2 0-40 16,-2 1-159-16,-2-1-92 0</inkml:trace>
  <inkml:trace contextRef="#ctx1" brushRef="#br0" timeOffset="-76105.13">23253 11656 2434 0,'1'0'871'0,"3"0"-767"0,1 0-2 0,-1 0-24 15,1-3-41-15,0 0-94 16,-5 1-51-16,-5 0-262 31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21T06:12:29.1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8172 3280 1037 0,'10'1'378'15,"-2"0"-298"-15,-5 0-55 16,6 2 21-16,-1-2 3 16,-13-3 6-16,-8-2 4 15,-10-5 5-15,-6 1 2 0,-15-3 2 16,-5 0-12-16,-17-4-30 15,-9 0-7 1,-16-2-6-16,-6 2 0 0,-14-1 2 16,-6-1-1-16,-12 0 1 15,-3 1 0-15,-9 1 0 16,-2 1 0-16,-5 3-2 16,-2 0-3-16,-5 4-4 15,-2 1-1-15,-2 4-3 16,-3 1 1-16,-1 3 0 15,0 0 2-15,0 5-1 16,4 0 0-16,3 4-2 16,2 2-1-16,7 3 0 15,3 3 1-15,6 5-2 16,1 3-2-16,7 5 1 0,3 3-1 16,6 6 0-16,7 7 0 0,8 5 1 15,5 2-1 1,13 6 1-1,4 3 1-15,12 8 0 0,5 4 0 16,14-2 4-16,5 1-1 0,13 6 1 16,5 2-1-16,15 0 0 15,6-1 0 1,11 2 1-16,9 0 1 0,13 2 1 16,8-1 3-1,14-6 0-15,5 1 1 0,14-2 0 16,9 1 1-16,15-9-2 15,8-4 1-15,15-6-3 16,5-3-1-16,16-7 5 16,9-4 2-16,11-6 8 15,8-4 3-15,10-3 0 16,7-1-1-16,6-3 0 16,6 0-2-16,7-5-5 15,3-2 1-15,9-6-10 16,-1-3-4-16,9-8 2 0,-3-4 0 15,5-7 0 1,1-5-2-16,2-8 6 16,1-3-1-16,-4-6 3 15,2-4-1-15,-8-3 4 0,3-5-1 16,-7-6 2-16,-3-7 2 16,-11-7-6-16,-6-3-2 15,-8-6-2-15,-13-4 1 16,-14-7-4-16,-15-2 0 15,-14-1-3-15,-16 1-1 16,-22-1 0-16,-12 0-2 16,-26-3-4-16,-9 2-4 0,-25 4-8 15,-14-1-1-15,-24-2-3 16,-10 1 0-16,-21 5-1 16,-10 5-2-16,-23 1 6 15,-10 2 2-15,-21 5 4 16,-8 4 4-16,-24 10 0 15,-10 5 3-15,-23 6 1 16,-8 3 2-16,-18 10 0 16,-12 6-2-16,-15 10 2 15,-7 4-6-15,-13 9-16 16,-14 8-18-16,-16 19-33 0,-9 11-21 16</inkml:trace>
  <inkml:trace contextRef="#ctx0" brushRef="#br0" timeOffset="20470.75">2098 10762 751 0,'-1'0'354'0,"0"-1"-106"16,-1-2-160-16,2 2-61 15,0 0-9-15,0 1-14 16,0 0-2-16,0 0-2 0,0 0 3 16,0 0-2-1,-1 0-2-15,0 0-2 16,1 0-4-16,0 0 3 0,0 0 2 0,0 0 1 16,4 2 0-1,6 4 1-15,23 16 0 16,-21-15 0-16,0 2 3 15,0 0-5-15,0-4 2 16,-2 4 0-16,3-2 2 16,-3-2 5-16,-2 0 1 15,-3-5 6-15,-4 1-2 0,1-1 5 16,-2-1 0 0,0 0-4-16,0 0-1 0,0 0-5 15,0 1-2-15,0-1-2 16,0 0-2-16,2-7-1 15,9-23 0-15,-3 18-1 16,1-5 3-16,2-7-3 16,0-5-1-16,3-1-15 15,9 0-23-15,3-5-152 16</inkml:trace>
  <inkml:trace contextRef="#ctx0" brushRef="#br0" timeOffset="22480.9">7665 10665 1069 0,'0'0'377'0,"0"0"-327"15,0 0-65 1,0 0-20-16,0 0 0 0,0 0 9 16,0 0 13-16,0 0 23 15,0 0 9-15,0 0 18 16,0 0 4-16,0 0-7 15,0 0-9-15,0 0-17 16,0 0-2-16,0 0-1 16,1 0 1-16,3 12 5 15,23 24 1-15,-21-20 2 0,1 0 2 16,0 1-4 0,-1-2 2-16,2 0 1 0,1-4 4 15,-3-2 8 1,-1 0 0-16,2-4 1 0,-4 2-6 15,3-5-3 1,-2 2-3-16,-2-4-4 16,7 4 0-16,-6 0-3 15,1-2-3-15,2 3 2 0,-6-2-2 16,5-3-2-16,0 4 0 0,-3-3-3 16,1 0 5-1,-3 0-2-15,-1-1 6 16,1 0 3-16,-1 0-1 15,1-1 4-15,0 1-7 16,0 0-1-16,0 0-1 16,0-1-5-16,-1 1 4 0,0-1 0 15,1 1 3-15,0 0 4 16,0 0-2-16,0 0 5 16,0 0 1-16,0 0 2 15,0 0 4-15,0-1 1 16,4-2 0-16,11 1-3 15,22-41-4-15,-17 7-9 16,4-8-1-16,11-14-23 16,4-4-17-16,11-18-53 15,6-11-30-15,10-5-108 16,2-3-167-16</inkml:trace>
  <inkml:trace contextRef="#ctx0" brushRef="#br0" timeOffset="23871.07">12816 10710 1119 0,'-3'-3'423'15,"-4"0"-325"-15,2-1-17 16,3 1-43-16,0 2-7 0,1-2 4 16,1 2 4-1,-1 1 25-15,1 0 2 16,0 0 1-16,0 0-5 0,0 0-23 15,0 0-9-15,0 0-17 16,0 0-5-16,0 0-6 16,0 0-2-16,0 0 0 15,0 0-3-15,0 0 0 16,2 0 3-16,8 1 1 16,25 27 4-16,-25-21 2 15,0-2-2-15,2 1 2 16,-2-2-1-16,-1 0 1 15,5 2 0-15,-9-6 1 16,0 1 2-16,-1 1 3 16,-1-1-1-16,4 0 0 15,-2 2-6-15,1 1-5 0,-4-3 6 16,-1-1-5-16,3-2-2 16,-4 2 5-16,0 0-3 15,0 0 3-15,0 0 2 16,2 0 1-16,0 0 5 15,2-1 3-15,5-3 1 16,28-31 3-16,-14-2-10 16,10-21 0-16,10-12-6 15,15-31-33-15,16-5-19 0,12-13-70 16,-3-8-46-16</inkml:trace>
  <inkml:trace contextRef="#ctx0" brushRef="#br0" timeOffset="24872.09">6174 11370 1371 0,'-4'-2'478'16,"0"2"-430"-16,5 2-40 15,-1-2-8-15,0 0 4 16,0 0-4-16,0 0-3 0,0 0 3 16,0 0 2-16,5 1 3 15,0 0 4-15,25 3 2 16,-16 1-5-16,3-1 1 16,2 5-6-16,-2-1-1 15,2-1 0-15,-3 2 1 16,-3-5 1-16,2 1 2 15,-3-3 10-15,-3-2 14 16,1-2 4-16,-1-5 10 16,1-3-7-16,1-6-11 15,2-6-4-15,6-10-13 0,4-8-7 16,12-22-35 0,13-16-38-16,16-21-140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21T06:13:49.1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11401 6053 777 0,'-47'21'303'16,"47"-21"-189"-16,-3 0-113 0,4 0-7 15,-1-1 15 1,0 1 11-16,0-1 33 0,5 0 9 15,6 0-6 1,19 0-9-16,-18 0-18 0,3 1-11 16,2 0-6-16,4 2-1 15,4 1 2-15,3-3 5 16,3 0 3-16,0 0 4 0,3 0 1 16,2 3 2-1,6-2-2-15,1-2 0 16,4 2-1-16,-3-1-5 15,-3 0 4-15,3 1-3 16,-6 1 1-16,0 0-3 0,3 2-2 16,-1-1 1-16,4 3 1 15,-1-2 1-15,-2 3 1 16,1 1-5-16,-2-1-6 16,2 0 1-16,-2-5-8 15,0 3 8-15,2-4 3 16,3 0 1-16,-1 5 7 15,-3-3-8-15,-5 0 3 16,-4 2-1-16,0-5-8 16,0 1 4-16,-3 2-8 0,0-2 0 0,-1 2 0 15,-2 0 1 1,2-3-1 0,3 2 1-16,-2 0 2 15,0 2-1-15,-2 2 5 0,-2-1-2 16,-3-2-3-16,2 1 0 15,-2-1-5-15,0 0 2 16,5 1 0-16,-2-4 3 16,5-1 1-16,-3-1 2 0,4 0 0 15,1 2 1-15,1-1 1 16,0-2-4 0,-1 3-1-16,3 0-1 0,-6 0-4 15,-1 0 4-15,-4 2-2 16,-4-1 0-16,1 0 2 15,1 1 0-15,2-1 3 16,0 1 3-16,2 0-2 16,1-1 3-16,3-1-3 15,2 0 1-15,-3-1-1 16,0 1-2-16,-1 2 3 16,-4-2-3-16,-2 1-2 15,-3-1 1-15,-4 0-6 16,1 0 2-16,7 3 2 15,-1-3-3-15,2 0 6 0,1 0-7 16,-5-2 3-16,2 2 1 16,-2 0-5-16,2 0 6 15,-1 5-4 1,0-3 1-16,6 1 1 0,-4 1 0 16,2-1-1-16,-1 0-1 15,-3-1 0-15,3 1 1 16,1-2 6-16,2 0-8 0,-1-1 10 15,0-1-4 1,-3 1 0-16,-2-2 3 16,6 2 0-16,1 1-5 0,1-1 1 15,5 0 2-15,-3-2-8 16,1 1 6-16,-3 0-2 16,-1 0 5-16,-2-2 0 15,-3 3-2-15,-1-2-3 16,-1 1 1-16,3 2 4 15,-4-3-5-15,1 2 2 16,3-1 0-16,-5-3-3 16,10 4 2-16,5 0 7 15,-4 1-8-15,6 2 2 16,-4-4 2-16,-6-1-3 0,0 1 1 16,0 0-2-16,-4-1 2 15,1 0-5 1,0 1 0-16,-2-2 3 15,6 3-3-15,3 0 4 16,3 0-1-16,5-2 2 0,1-1 0 16,-1-1-3-16,-2 3 4 15,-3-1-5-15,-4 0 4 16,-2 1 4-16,2-3 0 16,-1 3 1-16,-3-1-2 15,3-2-3-15,1 2-1 0,4 2 0 16,4-1 0-16,1 2 2 15,0-2-3-15,-5 1 6 16,-3 0-6-16,-1-4 6 16,-3 4-3-16,2-1-3 15,-1 1 0-15,-3 2 0 16,4-2 0-16,-2 0-3 16,6 2 5-16,1-2-1 15,0-2-2-15,0-1 6 16,1 1-4-16,-2-4 0 15,1 2 1-15,-1 0 1 16,-3 0 2-16,-1-1-3 16,0 1 6-16,4 0-5 15,4 0 0-15,6 1 3 16,3 1-6-16,-5-4 0 16,-3 2 3-16,-3-3-5 15,-3-1 5-15,0 4 1 0,1-1-2 16,-6-1 5-16,7 6 1 15,0 0 2-15,2 0-4 16,4 1 3-16,-4 0-5 16,-3 0-2-16,-2 0-2 0,1 2-2 15,-2-3 0-15,0 2 1 16,0 0 1-16,-1 1-2 16,2-1 0-16,0-2-2 15,0 1 1-15,4 1 1 16,2-2 2-16,2 3-1 15,2-3-1-15,0-2 0 16,0 2-1-16,-1-3 0 16,1 0-1-16,5 1-4 15,5 0-3-15,2-5-8 16,0 2-4-16,-5-5-31 0,-2-2-19 16,-2-1-71-1,-2-3-35-15,4-4-70 16,4 0 353-16</inkml:trace>
  <inkml:trace contextRef="#ctx0" brushRef="#br0" timeOffset="2634.84">4072 6642 623 0,'7'1'217'0,"6"0"-196"0,2 2-10 16,-1 2-18-1,-4 0-2-15,-1 1 8 0,-2-3 9 16,-2-2 33-16,1 1 14 16,-2 0 13-16,2 1-4 15,1 1-24-15,1 0-13 16,9 2-11-16,1 0-2 15,5 0-3-15,-2 0 2 16,4-1-5-16,1-1-1 16,0 1 15-16,1 0 4 0,-4-1 12 15,-2 3 6-15,0-1 5 16,0-2-2-16,0-1 2 16,3 0-2-16,6 0-11 15,5 0 4-15,7 0-1 16,-1-3-2-16,2 0-5 15,-2-2-7-15,-4 0-12 16,1 2-5-16,-3 1 1 16,-1 1-4-16,-5-1 2 15,5-1 6-15,4-1-5 16,5 0 8-16,4 0 1 16,-2-1-3-16,0 0 10 15,-7 0-8-15,-2 1 2 0,1 0 0 16,-2 1-12-1,4 2 4-15,2-1-6 0,4 3-1 16,1 0 7-16,1-1 4 0,-1 4-3 16,-1-3 1-1,-1 1-4-15,-3-3-1 16,8-1 2-16,1 2-4 0,1 0 5 16,1 0-2-1,-8 0 0-15,-2 0-2 0,-1 2-6 16,0 0 2-16,8 1 2 15,5 0 4-15,6-1-2 16,1-1-1-16,-5 1 3 16,-2 0-1-16,-5 0 7 15,0-1 1-15,6-1-2 16,1 1 3-16,3-1 0 16,0-1 4-16,-3 0 1 15,-2-2-4-15,1-3-3 16,2-1-4-16,7-1-2 15,2-1 1-15,-3 2 3 16,1-2-5-16,-3 1 4 0,0 1-4 0,6-1 1 31,0 2-1-31,-3 1-1 0,-4-1 1 0,-2 3-3 16,-5-1 4 0,6 0 0-16,4 1-6 0,-7 0 2 15,-3 0-3 1,-4-1-2-16,-4 1 7 15,3-2-4-15,-1 2 6 16,1 0 6-16,1 0-9 0,-5 0 7 16,2 3-6-1,-6-1-4-15,-5 2 7 16,-2-2-6-16,-3 0 6 0,3 0-2 16,-1-1 0-16,6-1 13 15,4-2-5-15,-4 0 0 16,1-1 4-16,-8-1-8 15,-2 0 6-15,-6 0-2 16,-3 0 0-16,-4 2-8 16,-4 0 4-16,-3 2-2 15,-2-1 1-15,-6 1-4 16,0 0-5-16,-2-1-6 16,0 1-14-16,0-1-45 0,-9 0-36 15,-44 1-106 1,10 0-50-16</inkml:trace>
  <inkml:trace contextRef="#ctx0" brushRef="#br0" timeOffset="4599.39">19866 6119 97 0,'1'2'39'15,"1"-1"3"1,2 2-39-16,-4-4 73 15,0 0 50-15,5 1 81 16,12 0 22-16,31 0-28 0,-16 0-24 16,11-1-48-16,3-3-26 15,-1 0-23-15,3-3-13 16,-4 0-21-16,1 1-5 0,4 2-17 16,5 0-4-16,7 1-7 15,-1 0 0-15,-2-2 1 16,-6 0 1-16,-2 5 6 15,-3-1-1-15,8 4 8 16,2 0 0-16,-4 0 5 16,0 1 6-16,-9 3-1 15,-6-3 0-15,-3 0 0 16,-2 2-2-16,5-3-9 16,1 2-1-16,3-3-8 0,3 1-4 15,-5 3 0 1,-3-5 1-16,-1 5-5 15,-4-1 2-15,-1-3-1 16,-1 4 1-16,-4-1 1 0,3 1 1 16,5 0 7-1,5-4-7-15,3 6 6 0,-1-1-7 16,-5-1-4-16,-2 4-2 0,-3-6-3 31,-1 0 0-31,-1-1 0 0,0-4 6 16,-1 2-2-16,0-1 6 15,9-1-2-15,-1 1-1 0,4 0 5 16,0 0-9 0,-9 0-1-16,1 0-2 15,-11-1-4-15,1 1 4 0,-5 0-5 16,1 3 2 0,-2-1-1-16,-4-2 2 0,-3 0 0 15,0-1 2-15,-3 1 6 16,1 1-11-16,-2 2 8 15,-3-3-7-15,0 1 0 16,-1-1 1-16,-1-1-1 16,0 0 1-16,0 1-1 15,0 0 1-15,-1 0-3 16,1 0 4-16,0 0-6 0,0 0 5 16,0 0 0-1,0 0-5-15,0 0 9 16,0 0-8-16,-1 0 7 15,1 0-3-15,0 0 0 16,0 0 2-16,0 0-2 16,0 0 1-16,0 0 1 15,0 0 0-15,0 0 0 0,0 0 0 16,0-1 0-16,0 0 1 16,0 1-3-16,-1-1 2 0,1 1 3 15,0 0 1 1,0 0 0-16,0 0 6 15,0 0-7-15,0 0-4 16,0 0 7-16,0 0-9 0,0 0-1 16,0 0 1-16,0 0 2 15,0 0-2-15,0 0 8 16,0 0-6-16,0 0-2 16,0 0 6-16,0 0-6 15,0 0 4-15,0 0-2 16,0 0-2-16,0 0 2 15,0 0-2-15,0 0 4 16,0 0-7-16,0 0 3 16,0-1 0-16,0 0-9 0,0 0 2 15,0 0-11 1,0 1-11-16,-1-1-63 0,0 1-47 16,-17 4 382-1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21T06:16:48.64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84">
        <inkml:traceFormat>
          <inkml:channel name="X" type="integer" max="12372" units="cm"/>
          <inkml:channel name="Y" type="integer" max="696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2-03-21T06:20:47.662"/>
    </inkml:context>
  </inkml:definitions>
  <inkml:trace contextRef="#ctx0" brushRef="#br0">526 7666 331 0</inkml:trace>
  <inkml:trace contextRef="#ctx0" brushRef="#br0" timeOffset="48868.2">17825 4130 1221 0,'-52'-32'498'0,"49"34"-346"15,1-1-26 1,2 0-12-16,0-1-20 15,0 0 12-15,0-1 11 16,14-3 5-16,25-9-13 16,-19 7-22-16,0 1-21 15,-1-1-8-15,-2 2-13 0,3 2-2 16,0 1-3-16,3 1 0 0,3 0 5 16,2-1-7-1,8-1-3-15,-3-3-6 16,6 1-3-16,-5-1 1 15,-4-4-9-15,-1 2 4 16,-5 1-9-16,-1 2-2 16,-1 4 1-16,-3 1-1 0,0 1 0 15,1-1 0 1,0 3 0-16,3-1-1 0,2 0-4 16,1 0 2-16,2-1-1 15,2 0-7-15,-2-1 6 16,-1-1-4-16,-2 0 0 15,-3 0 3-15,0 4-7 16,0 1 1-16,-1-1 3 16,0 1-3-16,4-1 5 15,-1 1-1-15,5 0-3 16,3-1 3-16,-1-2 0 16,3 0-3-16,0-2 3 15,-5 0 1-15,-2-2-4 16,-1 2 4-16,0 1-3 15,-2 0 1-15,-2 2 1 16,-1 0-3-16,-2 1 2 16,4 0-5-16,1-2-1 0,1 1 8 15,3-3-5-15,-2 2 2 16,3-2 0-16,-2 0-1 16,0 2 4-16,-1-1-4 15,-5 2 1-15,1-2-1 0,0 0 2 16,-1 0 4-1,4-1-3-15,2-1-3 0,3 0 0 16,0-2 2-16,0 1 4 16,3 1 1-16,-1 0 2 15,6 1-6-15,-2 1-3 16,-3 1 4-16,-3-2-7 16,-1 0 3-1,1-2 6-15,0 0-10 0,4 1 5 16,1-2 3-16,4 2-4 15,3 0 1-15,2 0 2 16,-2 1-2-16,-1 1-6 16,-4 0 0-16,-4 3-18 0,3-3-25 15,5-1-51 1,10-2-40-16,9-3-124 0,5-1-68 16</inkml:trace>
  <inkml:trace contextRef="#ctx0" brushRef="#br0" timeOffset="50736.84">9620 5127 1519 0,'-9'0'518'16,"-6"1"-473"-16,6-2 26 16,4-1 16-16,6-5 13 15,4-1 4-15,7-3 5 16,4-2 5-16,5-1 8 0,4-3-16 16,9 3-27-1,1 4-10-15,10 3-14 0,4 3 3 16,-1-2 0-16,2 0-2 15,-2 1-4-15,-1-4-9 16,0-1-14-16,-2-3-5 16,1-6-14-16,-3 5 0 15,-6 0-7-15,-6 3-23 0,-11 12-102 16,-6 5-89-16,-3 15-68 16</inkml:trace>
  <inkml:trace contextRef="#ctx0" brushRef="#br0" timeOffset="52370.24">20119 5298 1609 0,'0'-4'665'15,"0"-4"-460"-15,4 17-15 16,2 15 14-16,0 29-56 0,1 9-4 16,2 9-39-1,-1-6-17-15,5-14-39 16,0-10-9-16,6-7-20 15,-1-4-12-15,1-16-1 16,3-3-6-16,-5-14-43 16,6-6-28-16,-8-6-102 15,-4-2-81-15,-4-1-139 16,-10 2-253-16</inkml:trace>
  <inkml:trace contextRef="#ctx0" brushRef="#br0" timeOffset="52502.75">20071 5610 1517 0,'-10'0'586'16,"-1"-1"-419"-16,6-1-34 0,19-7-29 15,14-4-42 1,15-6-82-16,3 0-32 16,3 6-101-16,-2 3-59 0,-2 8-293 15</inkml:trace>
  <inkml:trace contextRef="#ctx0" brushRef="#br0" timeOffset="52855.15">20489 5488 1324 0,'-1'-7'562'0,"-3"-4"-313"15,3 0 4-15,-7 7-44 16,-2 6-30-16,-7 14-40 16,-2 7-23-16,-1 12-18 15,0 4-2-15,8-5-18 16,0-2-16-16,18-9-28 0,4-6-9 15,11-4-15 1,6-7-10-16,-5-14-17 16,3-2-17-16,-4-10-12 15,-1-1 1-15,-7-3 10 0,-1-1 15 16,-5 2 12-16,-3-1 9 16,-3 9 4-16,-1 2 3 15,-1 8 6-15,1 5-4 16,0 9 0-16,1 5-2 15,-1 12 5-15,1 3 0 16,1 5 1-16,-2 4-3 0,4-5-11 16,0-3-19-16,2-10-95 15,3-4-64-15,1-16-170 16,-1-8 41-16</inkml:trace>
  <inkml:trace contextRef="#ctx0" brushRef="#br0" timeOffset="53202.62">20683 5532 1441 0,'2'9'599'15,"1"7"-379"-15,-3 2-69 16,2 3-37-16,0-3-62 16,1-1-24-16,0-5-23 15,3-6-6-15,-6-5-12 16,4-3 8-16,-3-8 0 15,0-1 7-15,-1-7 26 0,2 0 5 16,5 0 12-16,2 0-3 16,4 5-13-16,3 2-5 15,5 3-17-15,-3 2-1 16,5 6-7-16,-8 0-9 16,-1 5 2-16,-3 3-6 15,-4 1 8-15,1 4 6 0,-7 3 18 16,2 2 13-16,-2 0 0 15,2 0-2-15,1-8-23 16,1 0-40-16,0-4-113 16,-2-2-83-16</inkml:trace>
  <inkml:trace contextRef="#ctx0" brushRef="#br0" timeOffset="53571.23">20845 5393 1157 0,'7'5'507'0,"6"-1"-109"15,7 5-511-15,7-1-43 16,13-10 28 0,1-3 32-16,5-7 42 0,-2-1 41 15,-11 2 57-15,-6 0 41 16,-11 1 87-16,-13 0 54 15,-8 0 60-15,-4 2 0 16,-3-1-32-16,6 5-37 0,-2 8-88 16,7 11-25-1,-1 24-33-15,1 11-14 16,7 11-11-16,-6-1-4 0,6-5-16 16,0-4-9-16,0 8-14 15,3-1 2-15,-6-6-10 16,3-4-12-16,-2-20-31 15,-4-3-38-15,0-9-91 16,-5-4-62-16,-4-6-125 16,0-6 577-16</inkml:trace>
  <inkml:trace contextRef="#ctx0" brushRef="#br0" timeOffset="53708.03">21056 5700 1505 0,'6'-13'692'0,"11"-10"-306"16,-1-2-112-16,9 7-116 0,2 2-53 16,-1 5-117-16,1 3-113 15,1 8-184-15</inkml:trace>
  <inkml:trace contextRef="#ctx0" brushRef="#br0" timeOffset="53973.87">21646 5572 1515 0,'-9'-33'787'0,"8"31"-97"16,-1 0-485-16,9-1-97 16,7 0-36-16,6-4-69 0,4 2-56 0,-4-1-167 31,-4 0-117-31</inkml:trace>
  <inkml:trace contextRef="#ctx0" brushRef="#br0" timeOffset="54135.16">21706 5531 1718 0,'-64'60'737'0,"55"-58"-420"16,13-2-127-16,9 1-59 15,13-4-70-15,3 0-49 16,8-4-154-16,0 1-15 16,5 2-107-16,11 1 508 0</inkml:trace>
  <inkml:trace contextRef="#ctx0" brushRef="#br0" timeOffset="54585.77">22135 5313 1769 0,'0'10'608'0,"0"26"-509"15,2 12 4-15,2 6 30 0,1 2-2 0,3-17-43 16,0-9-28 0,4-8-33-16,-3-7-1 15,2-9-21-15,-2-1-7 16,1-8 4-16,3-5-3 15,2-8 3-15,4-6 7 16,7 2-8-16,0 1 6 16,-1 12-4-16,2 6-12 0,-9 8 3 15,-5 4-2-15,-7 8-3 16,-3 2 13-16,-13 6 25 16,0 2 6-16,-5 7 16 15,-6-1 4-15,7 2-17 16,-6-1-3-16,4-7-11 15,2-2-5-15,-1-7-32 16,3-5-36-16,2-8-104 16,1-5-85-16,2-9 459 15</inkml:trace>
  <inkml:trace contextRef="#ctx0" brushRef="#br0" timeOffset="54749.33">22139 5372 1287 0,'4'-14'627'0,"7"-14"-117"0,4 7-300 16,6 8-24-16,6 4-40 15,8 8-80-15,9 2-19 16,8 5-122-16,-1 0-84 16,-2 5-173-16,-6-4 127 15</inkml:trace>
  <inkml:trace contextRef="#ctx0" brushRef="#br0" timeOffset="55046.81">22726 5125 1621 0,'-3'-2'676'15,"-5"1"-430"-15,4 6-28 16,-3 4 9-16,5 6-70 15,6 3-27-15,3-1-63 16,10-2-28-16,0-7-26 0,0-6-6 16,3-8-4-16,-3-8 2 0,-2-4-1 31,-5-1-8-31,-10-3-10 16,-5 3-4-16,-5 5-14 15,2 3 1-15,-5 12-15 16,2 4-22-16,3 11-48 0,-1 5-52 15,4 5-128-15,2 0 549 16</inkml:trace>
  <inkml:trace contextRef="#ctx0" brushRef="#br0" timeOffset="55286.38">23058 5164 2042 0,'-13'14'750'0,"-13"29"-586"15,-2 12 8-15,-2 19-12 16,2 6-41-16,-1-1-68 0,5-5-31 16,-1-7-18-1,3-1-4-15,7-3-66 16,1-3-39-16,12-16-127 15,1-13-87-15</inkml:trace>
  <inkml:trace contextRef="#ctx0" brushRef="#br0" timeOffset="55539.34">22916 5749 2127 0,'25'-9'768'15,"-31"32"-617"-15,3 6-17 16,7-5-29-16,4-6-18 0,7-9-54 16,4-6-36-16,-3-12-46 15,0-12-11-15,-7-14-1 16,-2-3 12-16,-6 1 49 16,-5 9 17-16,-5 14 9 15,-6 4 2-15,-4 14-23 16,1 6-21-16,2 8-84 15,6 1-85-15</inkml:trace>
  <inkml:trace contextRef="#ctx0" brushRef="#br0" timeOffset="55764.36">23481 5854 3604 0,'-7'3'144'15,"8"1"-68"-15,1 1 140 16,9-2-231-16,-1-3-3 0,-4-2 5 16,-5 1-51-1,-4 0-59-15,3 2-319 16</inkml:trace>
  <inkml:trace contextRef="#ctx0" brushRef="#br0" timeOffset="85935.81">19898 6747 1534 0,'0'-4'559'0,"-5"-3"-433"16,8 6 11-16,1 4 13 16,0 7-14-16,1 15-30 15,2 5-13-15,-1 11-12 16,0 2-12-16,1-7-26 15,-1-5-5-15,5-10-2 16,-5-3-3-16,-4-7-3 0,-2-4 2 16,-6-4-11-16,6-3-5 15,2-7-6-15,7 0 1 16,12-10-2-16,5-3-3 16,9-3-2-16,-2-1-2 15,-5 10-3-15,-2 7 1 16,-10 6 1-16,1 6-4 15,-7 8 4-15,-3 2 0 16,-3 8 8-16,-4 2 15 0,-4 0 8 16,-3 3 3-16,-1-3-3 15,-1 0-6-15,-2-1-12 16,2-1 1-16,-2-1-7 16,0-2-5-16,1-3-1 15,0 0-11-15,1-4-24 16,0-4-16-16,2-6-62 0,0-3-31 15,3-3-106 1,1-5-70-16</inkml:trace>
  <inkml:trace contextRef="#ctx0" brushRef="#br0" timeOffset="86181.59">19884 6776 1769 0,'2'-4'661'15,"6"-2"-506"-15,11-1 25 16,4 5-12-16,10 1-31 16,9-2-50-16,-4 3-20 0,5-2-29 15,-9-3-14-15,-11 0-17 16,-2-2-7-16,-10 4-55 15,-2 2-43-15,-3 6-148 16,-2 1-93-16</inkml:trace>
  <inkml:trace contextRef="#ctx0" brushRef="#br0" timeOffset="86802.9">20472 6504 1686 0,'-3'-4'614'0,"-1"-4"-472"16,2 7 6-16,1 5 2 15,1 5-24-15,2 13-60 16,1 1-6-16,3 1-12 15,2-4-15-15,0-9-11 16,1-6-14-16,5-9 2 0,0-9 1 16,-1-11-4-1,1-3-3-15,-7-9-4 16,-3 3 1-16,-2 5-4 16,-2 1 3-16,-2 11-4 15,-1 5-12-15,-2 9-22 16,-1 4-23-16,-1 7-62 15,-2 1-30-15,2 7-63 0,1 2-29 16,2 5 154-16</inkml:trace>
  <inkml:trace contextRef="#ctx0" brushRef="#br0" timeOffset="87052.96">20819 6519 1925 0,'11'90'697'0,"-39"-43"-558"16,-6 8-6-16,-2 21-22 0,-1 5-24 16,5 10-61-1,2-1-7-15,-1-10-15 0,2 1-19 16,3-8-77-1,5-4-46-15,12-18-131 16,6-11-61-16</inkml:trace>
  <inkml:trace contextRef="#ctx0" brushRef="#br0" timeOffset="87321.89">20809 7147 1618 0,'-1'1'707'0,"-5"3"-301"16,-4 3-240-16,2 7-5 16,2 4-45-16,4 1-22 0,9 0-53 15,6-4-19-15,3-9-16 16,4-3-7-16,1-14-5 16,-3-6 0-16,-7-10 1 15,-3 2-2-15,-10-1 6 16,-7 4 3-16,-4 10-1 15,-5 3 0-15,0 9-41 16,3 7-49-16,4 6-127 16,3-1-91-16</inkml:trace>
  <inkml:trace contextRef="#ctx0" brushRef="#br0" timeOffset="87588.18">21411 6858 1902 0,'-6'-2'817'16,"-6"2"-304"-16,-2 5-462 15,-4 15 20-15,-4 10-2 16,-10 12 2-16,-1 1-20 15,-6 3-39-15,0-4-5 0,6-9-22 16,3-2-19-16,14-13-79 16,6-4-56-16,9-10-155 15,1-5-82-15</inkml:trace>
  <inkml:trace contextRef="#ctx0" brushRef="#br0" timeOffset="87781.9">21159 6751 1745 0,'8'3'701'0,"2"4"-471"16,8 15-1-1,-1 9 3-15,4 16-53 0,1 3-32 16,1 0-82 0,0-6-27-16,-5-10-20 15,-1-4-17-15,1-5-9 16,-2-4-42-16,-3-3-149 0,-7-4-97 15</inkml:trace>
  <inkml:trace contextRef="#ctx0" brushRef="#br0" timeOffset="89370.09">21864 6641 1276 0,'-3'-9'505'16,"-1"-4"-308"-16,0 6-47 16,3 4 17-16,2 6-12 15,2 6-23-15,1 16-33 0,-2 5-6 16,2 15 15 0,-5 2 8-16,1-3-29 15,0-3-13-15,-1-7-24 16,1-5-12-16,2-4-14 15,-1-2-6-15,-2-6-11 0,5 1-2 16,-4-5-4-16,1 0 2 16,-1-2-25-16,-5-3-20 15,5-4-74-15,3-1-52 16,1-3-99-16,6-5-42 16</inkml:trace>
  <inkml:trace contextRef="#ctx0" brushRef="#br0" timeOffset="89780.01">22146 6626 1524 0,'0'-2'557'0,"-4"-3"-410"16,-1 8 22-16,-2 10 16 15,-3 6-16-15,-1 15-45 16,1 5-16-16,-1 6-14 16,4 4 4-16,8-3-25 0,5-6-13 15,7-11-25 1,5-7-8-16,5-10-11 16,-1-4-7-16,2-8-3 0,3-1-6 15,-5-12 5-15,-2-5-1 16,-3-5-2-16,-4-5 7 15,-2-2-5-15,1-1 0 16,-6-1-2-16,-6 0-2 0,-5 2-3 16,-8 4 5-16,-3 3-8 15,1 5-12 1,-3 5-18-16,3 4-15 0,1 8-30 16,0 1-17-16,2 5-70 15,1 3-43-15,2 3-103 16,4 1 245-16</inkml:trace>
  <inkml:trace contextRef="#ctx0" brushRef="#br0" timeOffset="90237.71">22527 6653 1510 0,'-4'2'575'15,"-11"4"-377"-15,0 8-31 16,-10 9 32-16,0 6 8 15,2 13-33-15,2 3-28 16,13 5-49-16,6-1-24 0,8-9-19 16,11-6-12-16,3-12-23 15,7-3-4-15,-2-11-15 16,0-4 3-16,0-8-12 16,-2-6-12-16,-2-11-1 15,-4-6-7-15,-7-7 11 16,-5-7 15-16,-3 0 3 15,-2-2 2-15,-3 4-1 16,-5 6-9-16,-3 7-5 16,-1 9-5-16,-3 10-22 15,1 3-13-15,2 7-38 16,1 1-34-16,7 4-106 16,3 1-86-16</inkml:trace>
  <inkml:trace contextRef="#ctx0" brushRef="#br0" timeOffset="90669.21">23038 6610 2141 0,'0'0'114'0,"1"2"-25"16,-3 5 106-16,2 15-30 0,0 7 14 15,0 12 30-15,1 5-20 0,3 5-70 16,1 7-47-1,-2-2-52-15,-3-5-3 16,1-3-7-16,-4-5 1 16,2-2 5-16,1 2 6 0,-5-2-4 15,0-2 5 1,0-5-7-16,-1-6-8 0,2-9-6 16,1-2-21-16,-2-11-37 15,1-4-28-15,-1-5-88 16,0-6-50-16,0-5-131 15,3 3-41-15</inkml:trace>
  <inkml:trace contextRef="#ctx0" brushRef="#br0" timeOffset="90998.13">23372 6578 1964 0,'1'6'688'0,"2"7"-571"15,-6 18-10-15,-2 6 48 16,-13 16 46-16,-1 4-2 15,3 3-84-15,1-2-44 16,12-12-37-16,3-9-7 0,9-13-21 16,6-5-7-16,1-11-52 15,3-5-35-15,-2-6-84 16,1-5-59-16,-1-10-117 16,-1 3-53-16</inkml:trace>
  <inkml:trace contextRef="#ctx0" brushRef="#br0" timeOffset="91143.32">23308 6821 1634 0,'-3'0'612'0,"-1"-2"-380"0,6 1-119 16,-2 0-29-16,5-1 5 0,15-6-127 15,20-10-88 1</inkml:trace>
  <inkml:trace contextRef="#ctx0" brushRef="#br0" timeOffset="91371.96">22991 6412 2058 0,'-1'-1'695'0,"1"0"-650"15,2 1-17-15,-2-1 8 16,0 0 10-16,13 1-75 16,30 0-90-16,-8 8-526 0</inkml:trace>
  <inkml:trace contextRef="#ctx0" brushRef="#br0" timeOffset="91595.56">23780 7021 3990 0,'-3'7'-27'16,"4"-1"-73"-16,5 6-28 16,2-4-25-16,3-4 45 0,-8-4 102 15,-3-2-39-15,0 0-116 16</inkml:trace>
  <inkml:trace contextRef="#ctx0" brushRef="#br0" timeOffset="106297.17">20041 7690 1279 0,'-3'-3'447'16,"-8"-2"-356"-16,9 3-19 15,2 2 27-15,-1-1 18 16,1 0-9-16,0 0-40 16,0 0-13-16,7-3 5 15,23-14 5-15,-20 12 3 16,-3 1-4-16,4 0-12 16,-1 2-5-16,-1-3 0 15,1 0-3-15,3 2 0 16,0-2-3-16,2 0 0 15,2 1-5-15,0-1-5 16,3-2 0-16,-5 3-9 16,-1 0 3-16,3 1-5 15,-6 2-12-15,4 0 3 16,-2 1-4-16,-4 1-6 0,2 0 7 16,-2 0-4-16,-2 0-2 15,-3 0 8-15,4 0-1 16,-6 0-2-16,1 0 6 15,-4 0-3-15,1 0-1 16,0 0 0-16,0 0-7 16,0 0-2-16,0 0 6 15,0 0-5-15,0 0 7 0,0 0 2 16,0 0-10-16,0 0 4 16,0 0-5-16,0 0-3 15,0 0 8-15,0 0 1 16,0-1 1-16,0 1-29 15,0 0-40-15,0-1-149 16,0 0-116-16</inkml:trace>
  <inkml:trace contextRef="#ctx0" brushRef="#br0" timeOffset="108739.63">21848 7516 1370 0,'-2'0'449'15,"-3"0"-446"-15,5 0 19 16,0-1 74-16,0 1 19 16,0-1 21-16,0 0-13 15,0 1-45-15,0 0-8 0,0 0-9 16,0 0 5-16,0-1-2 16,0 1-3-16,2-1-1 15,13-1-6-15,28-6 2 16,-13-1-3-16,-2-2-7 15,8-1-3-15,-4-2-7 16,-2 1-8-16,-1 0-5 16,-6 0 0-16,1 2-9 15,2 0 1-15,2-2-4 16,1 1-2-16,3-1 2 16,4 0 5-16,10 1-6 15,-1-2 0-15,-1 4 0 16,-5 2-6-16,-14 0 3 15,-3 5 1-15,-4 1-6 16,0-1 5-16,-3 1 1 0,1 1 0 16,-6-2 0-16,-1 2-4 15,-3-1 3-15,1 0 2 16,-2 1 1-16,1-1 1 16,-2 2 2-16,-1-2-6 15,-2 2 4-15,-1 0-1 16,0 0-2-16,-1 0 3 15,1 0-3-15,0 0-1 0,0 0-4 16,0 0 2-16,0 0-4 16,0-1 2-16,0 0 3 15,0 0-6-15,0 1 0 16,0 0 0-16,0 0-1 16,0 0 4-16,0 0 0 15,0 0-3-15,0 0-1 16,0 0 1-16,0 0 0 15,0 0 1-15,0 0 1 16,0 0 2-16,0 0-1 16,0 0 1-16,0 0 0 0,0 0-4 15,0 0 3 1,0 0 6-16,0 0-4 16,0 0-2-16,0 0-3 15,0 0-1-15,0 0-2 0,0 0 9 16,0 0-1-16,0 0-5 0,0 0 5 15,0 0-3 1,0 0 0-16,0 0 1 16,0 0-3-16,0 0-1 15,0 0-4-15,0 0 8 16,0 0 2-16,0 0-5 0,0 0 1 16,0 0 2-16,0 0 0 15,0 0-3-15,0 0 1 16,0 0-1-16,0-1 1 15,0 1 1-15,0 0 2 16,0 0-3-16,0 0 1 16,0 0 4-16,0 0-5 15,0 0 3-15,0 0-1 16,0 0-5-16,0 0 3 16,0 0 1-16,0 0 0 15,0 0 4-15,0 0-2 16,0 0-5-16,0 0-3 15,0 0 6-15,0 0 0 16,0 0-2-16,0 0 2 16,0 0-2-16,0 0-4 15,0 0 10-15,0 0 0 0,0 0-10 16,0 0 7-16,0 0-6 16,0 0-2-16,0 0 10 15,0 0-1-15,0 0-5 16,0 0 1-16,0 0 1 15,0 0-4-15,0 0 5 0,0 0-2 16,0 0 0 0,0 0 2-16,0 0-2 0,0 0 2 15,0 0-1-15,0 0-1 16,0 0 2-16,0 0-4 16,0 0 0-16,0 0 0 15,0 0 3-15,0 0 4 16,0 0-8-16,0 0 6 15,0 0-6-15,0 0 3 16,0 0 5-16,0 0-4 16,0 0 1-16,0 0-2 15,0 0 0-15,0 0 4 0,0 0-7 16,0 0 5-16,0 0-3 16,0 0-4-1,0 0 11-15,0 0-6 16,0 0 7-16,0 0-3 15,0 0-5-15,0 0 4 0,0 0-3 16,0 0 6-16,0 0-2 16,0 0-4-16,0 0-1 15,0 0 3-15,0 0 3 0,0 0 3 16,0 0-4 0,0 0-1-16,0 0-1 15,0 0 1-15,0 0-3 16,0 0 1-16,0 0-2 0,0 0-1 15,0 0 5-15,0 0-5 16,0 0 5-16,0 0-3 16,0 0 5-16,0 0 1 15,0 0-6-15,0 0 3 16,0 0-7-16,0 0 0 16,0 0 8-16,0 0-6 15,0 0 4-15,0 0 0 16,0 0-4-16,0 0 6 15,0 0-3-15,0 0-4 16,0 0-6-16,0 0-52 16,0 0-46-16,0 0-185 15,0 0-112-15</inkml:trace>
  <inkml:trace contextRef="#ctx0" brushRef="#br0" timeOffset="148718.29">10417 7587 831 0,'24'10'392'16,"-28"-14"-38"-16,3 2-321 0,1 2 19 15,0 0 5-15,0 0 19 16,0 0 9-16,0 0-8 15,0 0-6-15,0 0-31 16,0 0-17-16,0 0-6 16,0 0 5-16,6 10 12 15,25 25 4-15,-18-14-2 0,0 2-2 16,2 0-6-16,-3-3 3 16,-1-2-2-16,-1-6-3 15,-7-7 0-15,2-1-8 16,1-2 3-16,-7-2-3 15,2 0 3-15,0 2 3 16,-2-3 7-16,1 0-2 16,0 0 0-16,0 0-5 0,0 1-8 15,3-8-3-15,24-36-5 16,-15 14 1-16,5-6-4 16,-1-1 2-16,8 2-2 15,-2 0-2-15,-2 6 1 16,0 2-3-16,-6 5 0 15,-3 5-2-15,-2 2-8 16,-1 2-15-16,2 3-49 16,-1-5-37-16,7-12-116 15,5-9 602-15</inkml:trace>
  <inkml:trace contextRef="#ctx0" brushRef="#br0" timeOffset="149619.26">11638 7699 1026 0,'-49'-24'389'0,"46"22"-246"15,2 2-122-15,0 0 25 0,1 0 16 16,0 0 16-16,0 0-2 16,0-1-8-16,0 1-11 0,0 0-12 15,0 0-6 1,4 2-6-16,3 0-1 15,20 28-6-15,-19-19 0 16,-1-1-3-16,0-2 0 16,3 0 5-16,-1-3-2 0,4-3-1 15,-2 2-3-15,1-4-1 16,-3 0 0-16,1-2-2 16,3-4-4-16,-1 0-2 15,1 3 2-15,-1-1-5 16,-7 0 6-16,2 0-6 15,-2-4-8-15,3-1-2 16,-1 1 0-16,3-3-3 16,3-7 4-16,-3-11 0 15,6-6-8-15,4-10-25 16,1-7-20-16,12-16-46 16,3-6-26-16,12-7-75 15</inkml:trace>
  <inkml:trace contextRef="#ctx0" brushRef="#br0" timeOffset="151870.37">14295 7615 662 0,'-57'6'289'16,"55"-7"-111"-16,0 1-39 15,2-1 14-15,-1 1-14 16,1 0-34-16,0 0-18 16,0 0-27-16,0 0-8 0,0 0-7 15,0 0-2 1,1 3 7-16,3 6-4 0,13 26-3 15,-12-21-3-15,-3 3-13 16,1-2-7-16,-1-1-1 16,1-2-1-16,-1-3-4 15,4 0 5-15,-1 1-3 16,-4-1 0-16,4-3 3 16,0 1-4-16,-1-4-1 15,-3-1 1-15,-1-2 6 16,-1 0-3-16,1 0 0 15,0 0 0-15,0 0-5 0,0 0-3 0,0 0 2 16,0 0-9 0,0 0-3-16,0 0 4 0,0 0 0 15,0 0 1 1,0-1-1 0,0 0 0-16,0 0-5 0,0 1 4 15,5-3-2-15,-1-8-1 16,25-25 6-16,-21 17-10 15,6-9 9-15,1-4-7 16,3-4 1-16,2 1 2 16,4 1 1-16,1 1-1 0,3 1-3 15,2 0-7-15,-5-2-30 16,-4-3-12-16,-2 0-61 16,-5-2-48-16</inkml:trace>
  <inkml:trace contextRef="#ctx0" brushRef="#br0" timeOffset="169772.52">19956 8200 1632 0,'0'14'587'0,"0"25"-458"15,5 10 26-15,-5 17 8 16,7 8-21-16,4-6-63 15,-7-8-20-15,5-16-13 16,-7-8-20-16,1-5-11 16,-2-4-8-16,-2-3-6 15,-1-5 8-15,2-2-17 16,-2-4-30-16,2-8-85 0,-1-1-53 16,-5-10-141-16,-1-5 36 15</inkml:trace>
  <inkml:trace contextRef="#ctx0" brushRef="#br0" timeOffset="169916.81">19888 8581 1074 0,'-2'-3'455'15,"1"-9"-189"-15,4 3-119 16,10 2-11-16,7 1-8 0,10 5-39 16,5-2-11-16,7-1-36 15,-6-3-14-15,-6 0-40 16,-3-4-36-16,-10-1-98 15,-2 1-63-15</inkml:trace>
  <inkml:trace contextRef="#ctx0" brushRef="#br0" timeOffset="170150.56">20162 8234 1163 0,'2'9'521'15,"-1"6"-278"-15,-1 22-12 16,1 10 2-16,-1 19-57 16,1 3-36-16,0-8-53 15,0-7-21-15,2-16-19 0,1-6-18 16,1-2-10-16,2-4-18 16,-2-8-71-16,2-3-48 15,-2-12-151-15,1-7-58 16</inkml:trace>
  <inkml:trace contextRef="#ctx0" brushRef="#br0" timeOffset="170572.34">20296 8208 1336 0,'2'3'511'0,"4"12"-322"15,-5 7 18-15,-1 22-14 16,0 14-19-16,-1 19-74 15,6-2-38-15,3-9-40 16,-2-12-8-16,8-19-16 16,-7-8-21-16,-4-8-49 15,2-6-26-15,-5-11-57 16,2-6 0-16,-5-11 23 16,-1-9 19-16,-6-12 59 0,1-6 23 15,2-21 40 1,3-5 18-16,10 2 32 15,1 0 10-15,10 19 9 0,4 9 4 16,1 11-16-16,3 8-5 16,0 12-7-16,-1 9-10 15,-7 11-5-15,-3 4-5 16,-8 9 9-16,-5 1 15 16,-8 9 35-16,-4 6 9 0,-12 9 4 15,3-2-6 1,-13-6-35-16,6-7-7 15,1-15-23-15,-5-4-13 0,16-6-22 16,-3-5-36-16,8-5-131 16,8-2-108-16</inkml:trace>
  <inkml:trace contextRef="#ctx0" brushRef="#br0" timeOffset="171056.21">20905 8465 1714 0,'-8'-2'658'15,"-2"0"-426"-15,2-3-21 16,9 3-16-16,7-2-25 0,11-3-72 15,11 4-21 1,8-3-15-16,3 2-6 0,3-2-18 16,0 1-3-1,-3 4-18-15,-3-2-2 0,-9 4-1 16,-9 0-11-16,-10-2 7 16,-3 3-12-16,-9-2-5 15,0-2 10-15,-6 2-16 16,-1-3-15-16,0 2-58 15,-2-2-44-15,6-1-128 16,-3 0-79-16</inkml:trace>
  <inkml:trace contextRef="#ctx0" brushRef="#br0" timeOffset="171904.42">21887 8062 1397 0,'-6'4'533'0,"-1"13"-346"16,-4 7 24-16,-8 17 1 15,3 5-14-15,-9 2-72 16,-1 1-30-16,5-2-40 16,0 3-15-16,6-3-14 0,2 0-14 15,2-12-8 1,2-7 3-16,4-9-20 0,1-6-15 16,3-9-50-16,1-1-47 15,0-5-87-15,0 1-36 16,0 0-49-16,0 1 99 15</inkml:trace>
  <inkml:trace contextRef="#ctx0" brushRef="#br0" timeOffset="172237.95">21860 8058 1085 0,'2'2'496'16,"2"3"-154"-16,4 16-178 16,-1 11 12-16,6 12 24 15,1 3-8-15,-1 4-59 16,0-3-35-16,-3 4-28 15,-3-2-12-15,-3-6-23 0,1 0-7 16,-2-11-17-16,-2-4-6 16,-1-9-8-16,-1-5-19 15,-8-8-55-15,7-2-38 16,0-4-100-16,-4-2-40 0,2-3-61 16</inkml:trace>
  <inkml:trace contextRef="#ctx0" brushRef="#br0" timeOffset="172427.53">21737 8479 1294 0,'-3'-5'497'0,"-2"-8"-347"16,4 1-4-16,10-3-29 16,5-4-27-16,11-2-48 15,6 0-18-15,9 3-22 16,1 3 5-16,4 5-27 15,3 2-26-15,-7 3-75 16,-1 0-61-16</inkml:trace>
  <inkml:trace contextRef="#ctx0" brushRef="#br0" timeOffset="172869.77">22123 8050 1292 0,'0'16'501'16,"1"23"-317"-16,1 10 4 16,-2 7 7-16,0 1-22 0,-1-1-60 15,1-3-26 1,-1-1-38-16,2-5-7 0,2-11-20 16,1-5-10-16,0-13-10 15,-1-7-6-15,0-9-22 16,-2-2-1-16,5-9-19 15,1-5-13-15,3-11-12 16,4-6-14-16,3-10-5 16,-3-1 2-16,5 1 15 15,-2 3 15-15,0 8 25 16,-4 6 12-16,-6 8 27 16,-3 4 24-16,-9 9 44 15,2 3 27-15,-5 12 36 16,-3 6 6-16,3 13-13 15,-2 7-11-15,7 5-26 16,5 2-20-16,4-7-32 16,7-6-15-16,6-12-17 0,1-9-9 15,5-12-36-15,-1-4-25 16,0-10-93-16,2 0-62 16,-3-1-114-16</inkml:trace>
  <inkml:trace contextRef="#ctx0" brushRef="#br0" timeOffset="173553.76">22528 8242 1499 0,'-3'9'550'0,"-2"14"-359"16,1 5-28-16,2 10 17 15,0 3 10-15,0-3-73 16,1-3-41-16,1-10-58 0,2-8-8 15,-2-11-6-15,0-6-5 16,0-13-3-16,1-6-5 16,1-15-3-16,0-2-1 15,0-5 0-15,-2 2 2 16,5 5 1-16,4 4 2 16,3 9 3-16,1 8 0 0,0 13 2 15,0 9 3-15,-4 14 15 16,-1 8 7-16,-5 9 20 15,-2 5 8-15,0 3 7 16,-1-1-5-16,4-5-14 16,1-5-9-16,2-10-18 15,1-8-11-15,-5-12-2 16,-2-5-1-16,-1-7 1 16,0-9 0-16,5-8-1 15,5-7-4-15,1-13-8 16,5-3-7-16,-1-1-7 15,1 1-2-15,4 14-12 16,-3 6 14-16,1 16 3 16,-1 6 10-16,-3 13 25 15,0 8 0-15,-8 11 28 16,3 4 14-16,-5 10 4 0,1-4-4 16,3-2-22-16,-2-7-16 15,-1-13-12-15,-2-2-10 16,-1-10-56-16,-2-5-39 15,2-6-133-15,0-4-69 16</inkml:trace>
  <inkml:trace contextRef="#ctx0" brushRef="#br0" timeOffset="173743.96">23091 8461 1499 0,'-7'3'687'0,"-4"2"-130"15,3-3-472-15,6 3 12 16,2-3 6-16,-3-6-82 16,5 2-113-16,-2 1-1 15</inkml:trace>
  <inkml:trace contextRef="#ctx0" brushRef="#br0" timeOffset="175219.83">23375 8301 1238 0,'-53'-66'448'0,"47"58"-338"15,5 7 13-15,5 13 55 16,1 10 22-16,0 29-10 16,-3 12-12-16,0 16-52 0,0-1-23 15,0-15-40 1,-2-13-19-16,0-17-15 0,0-2-19 15,0-7-32 1,1 0-19-16,0-12-93 16,-1-7-59-16,0-12-109 15,-1-8-29-15</inkml:trace>
  <inkml:trace contextRef="#ctx0" brushRef="#br0" timeOffset="175450.98">23264 8305 1114 0,'7'-15'435'15,"9"-18"-277"-15,6 9-10 16,0 13-4-16,1 3-1 16,1 9-28-16,-3 5-29 0,0 5-35 15,-8 3-10-15,-10 6-4 16,-7 2 0-16,-12 6 13 16,0 2 5-16,-2 0-12 15,0-3 0-15,0-6-17 16,0-6-9-16,2-12-10 15,8-5-21 1,3 0-53-16,1 1-53 0,1-14-111 16,3-4 16-16</inkml:trace>
  <inkml:trace contextRef="#ctx0" brushRef="#br0" timeOffset="176170.41">23487 8318 1371 0,'7'5'534'0,"-3"5"-360"0,4-1 3 16,7-5-30-16,-3-3-25 15,12-7-60-15,4-5-29 16,1-6-49-16,-3-3-17 16,-8-1-26-16,-6 3-4 15,-12-1 20-15,-2 1 16 16,-10-4 25-16,-4 3 9 0,-5 7 44 15,-1 5 21-15,1 14 31 16,1 7 17-16,5 10 0 16,-1 5-13-16,7 9-11 15,1 5-17-15,12 6-30 16,8 0-9-16,6-5-22 0,7-9-5 16,2-13-11-1,1-12-12-15,1-10-52 16,-2-9-32-16,-3-12-60 15,-2-1-8-15,-3-14 5 16,-1 3 15-16,-8-2 57 16,-1-1 22-16,-6 3 46 15,-2 2 19-15,-1 7 29 0,0 5 19 16,1 12 40-16,-1 7 8 16,1 11 15-16,-1 10-5 0,0 9-11 15,0 2-5 1,1 4-29-16,2-3-13 15,0 1-14-15,-1-3-11 16,2-6-4-16,-1-5-3 0,0-11-14 16,0-5 3-1,1-11-7-15,1-5-1 16,0-15-11-16,5-4-15 16,-1-8-4-16,2 0-13 0,1 4-7 15,-3 4 15-15,3 10 3 16,-1 7 8-16,1 10 23 15,-3 7-1-15,-3 9 28 16,-1 4 10-16,0 7 16 16,-1 2 8-16,3 1-12 15,-2 1 2-15,2-4-18 16,2-5-7-16,3-5-11 16,-5-5-8-16,1-10-7 0,1-2-13 15,-6-8-65 1,3 0-52-16,-6-1-152 0,0-1-74 15</inkml:trace>
  <inkml:trace contextRef="#ctx0" brushRef="#br0" timeOffset="176719.42">24074 8222 1585 0,'2'10'609'16,"2"9"-411"-16,-1 5-15 15,0 4 2-15,2 0-5 16,1-4-37-16,3-1-79 16,1-4-20-16,0-9-34 0,-2-5-6 15,1-12-3 1,-2-7-7-16,2-8-9 16,0-5-3-16,-3-1-6 15,-1 0-1-15,1 3 12 16,0 2 5-16,-2 11 4 15,3 3 8-15,-4 9 15 0,1 9 5 16,1 13 25-16,2 4 5 16,-1 14-10-16,-6 2-4 15,1 7-17-15,1 2-9 16,-6-7-7-16,4-3 2 16,-3-11-8-16,-5-6 3 15,-2 0-1-15,-2-2-4 0,-2-3-1 16,1-3-7-16,-1-7-6 15,-3-3-4-15,-1-6-22 16,0 1-18-16,3-5-62 16,2-4-66-16,3-3-150 15,1-5 579-15</inkml:trace>
  <inkml:trace contextRef="#ctx0" brushRef="#br0" timeOffset="176921.03">24573 8488 2574 0,'3'0'744'16,"1"0"-966"-16,2 0-72 15,-2 2-5-15,0-2 93 16</inkml:trace>
  <inkml:trace contextRef="#ctx0" brushRef="#br0" timeOffset="181485.9">17141 7613 1045 0,'-1'-2'410'0,"-2"1"-299"16,3 1 12-16,0 0-15 15,0 0-18-15,0 0-4 16,0 0 4-16,8 12 8 15,18 30 3-15,-9-12-11 16,-3 0-6-16,5-3-14 16,-3-2-15-16,3-6-11 15,0-2-6-15,-5-5-7 16,-2-4 4-16,-4-2-5 16,-2-3-2-16,-1-3-2 0,-3 2 2 15,0-3 4 1,-2 0 9-16,0 1-4 15,0-2-11-15,7-19-12 16,34-49-11-16,-2 6-2 16,8-4 1-16,23-9-33 0,9-3-27 15,-7 4-99-15,-6 4-61 16,-27 16 534-16</inkml:trace>
  <inkml:trace contextRef="#ctx0" brushRef="#br0" timeOffset="200539.91">13755 7816 1077 0,'-54'-6'446'15,"46"4"-266"-15,2 2 7 16,6 0-27-16,-4 0-29 0,5 0-51 15,-1 0-24 1,0-1-35-16,3 1-5 16,17 2 0-16,20 6-3 0,-17-7-2 15,-1-1-5-15,-7 0-2 16,3-1-1-16,-6-1-10 16,-2 2-15-16,-4-1-67 15,-1 1-27-15,-2-1-65 16,-2 1-12-16,-1 0-46 15,-1-1-174-15</inkml:trace>
  <inkml:trace contextRef="#ctx0" brushRef="#br0" timeOffset="200733.37">13795 7703 898 0,'-5'-1'412'15,"-1"-1"-207"-15,1 6-75 0,0 6-23 16,4 11-46-1,0 6-5-15,1 4-3 0,2 0-4 16,-2-3-16-16,0-4-15 0,1-4-14 16,0-4 0-1,2-5-36-15,2-2-28 16,-1-2-92-16,1-1-186 16</inkml:trace>
  <inkml:trace contextRef="#ctx0" brushRef="#br0" timeOffset="201265.24">13656 8344 1304 0,'-4'0'483'15,"-4"-1"-381"-15,3 1 8 16,9-1-8-16,5 0-28 16,12 0-35-16,4-3-10 15,10 0-8-15,-3-1-2 0,-4 3-16 16,-4 0-5-16,-7 0-38 16,-1 1-27-16,-8 1-55 15,0 1-32-15,-6-1-189 16</inkml:trace>
  <inkml:trace contextRef="#ctx0" brushRef="#br0" timeOffset="201484.33">13827 8273 1143 0,'-61'-35'427'0,"53"58"-325"15,1 5 11-15,7 7-19 16,-5 1-17-16,9 3-41 0,3-5-12 16,1-5-15-16,4-3-16 15,-3-13-44-15,-1-2-30 16,-2-4-97-16,-4-6-238 16</inkml:trace>
  <inkml:trace contextRef="#ctx0" brushRef="#br0" timeOffset="204302.77">14235 8325 836 0,'3'-2'316'0,"-1"-3"-206"16,0 5 30-16,-2 0 53 15,-4 0-5-15,3 0-36 16,0 0-25-16,-12 9-39 15,-31 34-11-15,10-14-6 16,-4 5-7-16,-7 2-17 0,6 1-2 16,3-3-13-1,3-4 3-15,5-1-13 0,-2-3-4 16,6-2-10 0,3 2-8-16,4-6 4 15,5 3-6-15,3-8-13 16,3-3-22-16,2-7-44 0,2-4-19 15,2-2-56-15,0-2-26 16,0 2-190-16</inkml:trace>
  <inkml:trace contextRef="#ctx0" brushRef="#br0" timeOffset="204686.15">13626 8681 1044 0,'-3'-3'371'0,"-1"-2"-298"16,3 1 19-16,0-1 23 15,0 5-4-15,2 0-30 16,-1 0-7-16,0 0-4 15,1 3 6-15,2 18 9 16,-2 36-11-16,-5-20-15 16,1-4-16-16,5-2-17 0,0-8 1 15,11-7-13 1,0 1-3-16,-1-9-6 0,4 1-5 16,3-8-1-16,1-6 0 15,8-3-1-15,0-2 1 16,-5 0-12-16,0-1-20 15,-3 3-61-15,-3 0-57 16,-2 6-306-16</inkml:trace>
  <inkml:trace contextRef="#ctx0" brushRef="#br0" timeOffset="205089.28">14147 8623 1442 0,'-5'0'511'0,"0"3"-461"16,6-3 10-16,6 0 7 16,9-3-8-16,1-3-3 15,3-3-19-15,3 4-11 0,-2 0-13 16,-2 3-5-1,1 1-6-15,-2 0-1 0,-1 1-30 16,0 0-22-16,-6-1-57 0,-2-2-38 16,-1 4-46-1,-2-1-143-15</inkml:trace>
  <inkml:trace contextRef="#ctx0" brushRef="#br0" timeOffset="205355.9">14241 8544 1238 0,'-1'0'444'0,"0"1"-363"0,0 4 9 16,1-5-4-16,1 7-9 15,4 42-19-15,-1-20-6 16,-2 8-9-16,-1 1-11 16,-1 0-22-16,1 1-7 15,1-6-20-15,1-9-27 16,1-11-75-16,-1-1-73 16</inkml:trace>
  <inkml:trace contextRef="#ctx0" brushRef="#br0" timeOffset="205848.67">14357 8996 1379 0,'-3'0'492'16,"-2"0"-396"-16,3 0-31 15,4 0 2-15,7 2-6 16,5 2-12-16,11 1-24 15,6-1 3-15,2-1-4 16,4-2-6-16,-7 0-9 16,-7 0-3-16,-3 1-24 15,-8 0-23-15,-3 0-106 16,-3 1-113-16</inkml:trace>
  <inkml:trace contextRef="#ctx0" brushRef="#br0" timeOffset="206120.14">14569 8995 1243 0,'-56'-66'485'0,"36"59"-252"16,10 1-155-16,4 7 18 16,10 2-10-16,5 1-21 15,10 5-51-15,2-4-10 0,4 4 3 16,-1 0-4-16,-5-4 2 15,-2 1-3-15,-11 2-3 16,-3 1 8-16,-7 9 8 16,-9 6 6-16,-7 9 5 15,-3 3-4-15,-2 0-22 16,5-8-24-16,12-10-102 16,6-13 283-16</inkml:trace>
  <inkml:trace contextRef="#ctx0" brushRef="#br0" timeOffset="207318.23">14124 9019 1015 0,'-2'0'388'0,"-4"-1"-260"16,-9 0-10-16,-6 6 14 0,-3 5-17 16,-12 10-18-16,2 7-8 0,-9 13-5 15,-5 4-5 1,-1 1-8-16,-3 3-11 16,4-6-12-16,-1-5-8 15,10-12-25-15,4-7 3 16,14-11-25-16,5-1-9 15,9-2-54-15,4-2-43 16,0 0-86-16,2 0-124 0</inkml:trace>
  <inkml:trace contextRef="#ctx0" brushRef="#br0" timeOffset="207702.59">13545 9383 1075 0,'-8'-31'390'0,"7"26"-292"16,1 0 3-16,0 4 34 15,2-2 1-15,-2 3-21 16,-1 0-16-16,0 0-35 15,0 6-10-15,-14 15-12 0,-21 27-8 16,21-20-4-16,0-1-8 16,1-4-4-16,3-3 5 15,5-5-11-15,4 1 6 0,8-2-9 16,6-1-10 0,5-4 4-16,2-2-6 15,4-7 0-15,1-3 6 16,0 2-3-16,-2-3 9 0,-6 5-17 15,-3 2-19-15,-3 4-80 16,0 0-50-16,0 1-235 16</inkml:trace>
  <inkml:trace contextRef="#ctx0" brushRef="#br0" timeOffset="208031.8">13692 9669 1332 0,'-6'0'483'0,"-2"3"-387"15,8-2 2 1,9-1-18-16,7-1-20 16,17-7-28-16,4-3 1 15,2-6 16-15,6 2-2 16,-7-3-14-16,-1 2-10 0,-6 6-19 16,-8 3-1-16,-5 7 0 15,-4 4-5-15,-4 0-42 16,-6 1-44-16,1-3-113 15</inkml:trace>
  <inkml:trace contextRef="#ctx0" brushRef="#br0" timeOffset="208518.93">14008 9444 1376 0,'-5'-2'499'16,"-1"-1"-422"-16,5 0 27 16,2 4 1-16,12 1-26 0,4 2-21 15,11 5-29 1,6-2-1-16,-2-1-4 15,-5 0-13-15,-5-1-8 16,-9 1 5-16,-8 7 13 0,-3 3 26 16,-10 8 15-16,-9 3 0 15,-14 5-12-15,2-1-20 16,1-4-18-16,7-2-2 16,9-7-16-16,0-2-36 15,10-4-110-15,4 0 23 16</inkml:trace>
  <inkml:trace contextRef="#ctx0" brushRef="#br0" timeOffset="209631.11">14431 9508 1199 0,'-9'1'412'0,"-17"1"-344"16,9-1 21-16,6 3 33 15,3-3 2-15,9 1-50 16,1 0-25-16,8-1-33 16,6 1-8-16,8-3-3 0,7-2 0 15,2-4-6 1,-1 1-13-16,-4 1-32 16,-5 0-27-16,-6 2-57 0,-5 3-18 15,-6-1-259-15</inkml:trace>
  <inkml:trace contextRef="#ctx0" brushRef="#br0" timeOffset="210972.54">14393 9544 605 0,'-24'21'323'0,"22"-21"-44"15,-1 1-111-15,-3 0-21 16,-3 4-12-16,-6 5-19 15,-5 7-16-15,-7 10-10 16,-2 6-8-16,-9 1-12 0,-4-1 1 16,-8 1-9-1,-5-5-8-15,0 2-9 16,4-4 0-16,4-1-6 16,4 3 0-16,0 1-9 0,2 5-10 15,-8 1-6 1,3-2-7-16,4-4 0 0,3-6 1 15,16-7-4 1,0-3-1-16,10-6-2 0,5 0 2 16,3-4-21-16,5-2-26 15,1-2-89-15,2 0-51 16,-3-1-228-16</inkml:trace>
  <inkml:trace contextRef="#ctx0" brushRef="#br0" timeOffset="211369.64">13605 9932 963 0,'2'-7'345'0,"-2"-5"-243"16,3 2-41-16,-2 7 34 16,-1 1 23-16,0 6-5 15,-1-4-9-15,-4 9-20 0,-20 39-10 16,6-11-7 0,-2 1 0-16,2-6-4 15,3-4-8-15,5-9-11 16,5-5-12-16,4-1-13 0,2-3 2 15,8 1-17-15,6 0 3 16,7-5-6-16,5 1 0 16,0-4-3-16,2-3 1 0,-2 0-14 15,-5 0-17 1,-2 4-68-16,-7 1-57 16,-4 2-339-16</inkml:trace>
  <inkml:trace contextRef="#ctx0" brushRef="#br0" timeOffset="211754.07">13893 10119 1054 0,'-1'0'382'0,"-5"1"-275"16,2-1 18-16,-18 5 27 15,22-3-26-15,3-2-60 16,5 1-22-16,6-1-24 16,4-1 1-16,2-3-5 15,1-2-6-15,-7-1-12 16,0 1-16-16,-3 2-52 0,-7-1-29 16,3 5-61-1,-2 0-68-15</inkml:trace>
  <inkml:trace contextRef="#ctx0" brushRef="#br0" timeOffset="211969.01">13938 10000 1116 0,'-1'3'409'16,"-1"6"-325"-16,0 5 11 15,1 16 14-15,-1 3-9 16,-3 5-24-16,2 0-17 15,-2-9-30-15,2-1-10 0,3-11-7 16,3 0-5 0,2-7-27-16,1-2-33 0,1-5-93 15,-2-4-84-15</inkml:trace>
  <inkml:trace contextRef="#ctx0" brushRef="#br0" timeOffset="212366.24">14257 10073 1408 0,'-24'55'481'0,"18"-52"-425"16,4-2 3-16,6-1 4 15,6-3-11-15,8-3-29 16,6 0-5-16,2-4 1 16,-2 3-1-16,-4 2-10 15,-3 1-3-15,-2 4-37 16,-1 0-35-16,3 0-86 16,-4 0 203-16</inkml:trace>
  <inkml:trace contextRef="#ctx0" brushRef="#br0" timeOffset="212669.16">14361 9948 1384 0,'-3'-3'482'15,"1"5"-427"-15,2-1 4 16,0-1 0-16,0 0-15 15,16 6-25-15,29 26-6 16,-13-24-6-16,0-2-2 16,-4 0-3-16,-5 0 2 0,-12-1-3 15,-6 8 0-15,-5 6 25 16,-9 7 16-16,-9 7 25 16,-4 1 6-16,-8-4-19 15,6-6-18-15,9-9-19 16,7-6-15-16,13-6-96 15,3-6-72-15</inkml:trace>
  <inkml:trace contextRef="#ctx0" brushRef="#br0" timeOffset="-204842">16642 7768 860 0,'-5'-1'329'16,"-6"-6"-262"-16,4-1 23 16,2 3 11-16,-1-2 7 15,5 3 4-15,-1 3 2 16,0-2-11-16,2 3-36 15,0 0-16-15,0 0-21 16,0 0 1-16,0 8 4 16,5 30 0-16,-4-26-6 15,2-3-9-15,0-7-9 0,-1-4-4 16,4-12-3-16,2-11 4 16,5-23-14-16,3-8-16 15,5-7-30-15,2 3-21 16,3 12-33-16,4 4-24 15</inkml:trace>
  <inkml:trace contextRef="#ctx0" brushRef="#br0" timeOffset="-202677.73">16645 8208 883 0,'-39'21'347'15,"36"-20"-258"-15,2-1 12 0,1 1-1 16,0-1-20-16,-1 0-7 16,1 0-17-16,0 0-8 15,0 0 6-15,0 0 0 16,4 10-5-16,5 21 4 16,-6-21-12-16,-3 1-3 15,3-1-8-15,-2 0-4 0,-1 0-4 16,1 0-3-16,-1-2-2 15,1-2-3 1,0 0 1-16,1-2-1 0,-1-3-1 16,0 0 3-16,-1-1-2 15,0 0-2-15,0 0-1 16,0-1-5-16,0 0 1 16,0 0 1-16,0 0-2 15,3-18 0-15,34-34-5 16,-18 12-3-16,5-20-24 15,5-9-19-15,4-4-58 16,9 3-26-16,-1 18-76 16</inkml:trace>
  <inkml:trace contextRef="#ctx0" brushRef="#br0" timeOffset="-199310.93">16591 8786 824 0,'0'-3'316'16,"-2"-3"-243"-16,2 3 10 0,0 2 6 16,0 1-10-16,0 0-4 15,0 0-24-15,0 0-7 0,0 0-1 16,1 4 5-1,3 14 8-15,5 24-1 0,-4-20-7 16,-2-3-7-16,0-1-8 16,1-5-1-16,-3-3-1 15,2-2-5-15,-2-4-1 16,0-4-3-16,1-1-8 16,-2 0 3-16,0 1-4 15,2-16-1-15,34-41-4 16,-18 13-4-16,9-9-3 15,5-1-6-15,10 2-45 16,6 2-35-16,-1-5 75 16</inkml:trace>
  <inkml:trace contextRef="#ctx0" brushRef="#br0" timeOffset="-196211.26">16605 9347 701 0,'-2'-2'273'0,"-2"-2"-193"16,-1-2 16-16,3 4 5 15,0-3-10-15,0 5-10 16,2 0-7-16,0 0-22 15,-1 0-3-15,0 0-13 0,0 0-4 16,1 0 1 0,0 0-4-16,0 0 0 0,1 7-1 15,7 27-6 1,-5-24-1-16,0 3-3 0,-1-3 4 16,-1-1 1-16,0-1-2 15,-1-3-5-15,3 0 1 16,-2-4-7-16,1 2 2 0,-1-2 0 15,-1-1-7 1,0 0-1-16,0 0 1 16,0 0-3-16,0-1 2 0,4-8-1 15,30-41-2-15,-13 4-1 16,7-10-7-16,5-15-20 16,10 1-11-16,6 8-34 15,-4 4-19-15,-1 10-56 16,-9 4-181-16</inkml:trace>
  <inkml:trace contextRef="#ctx0" brushRef="#br0" timeOffset="-194725.29">16796 9526 932 0,'-6'1'329'0,"-8"1"-261"15,4 0-66-15,2-2 19 16,2 1 13-16,3-2 11 16,0 0 2-16,3 1-17 15,0 0-10-15,0 0-6 16,0 0 3-16,6 1 9 16,3 1 3-16,29 9-6 15,-18-4-5-15,-6-2-7 16,9-1-2-16,-2-1-2 0,0-3 1 15,4-1-3 1,-1-1 1-16,-4-1-2 16,0 0-4-16,-4 1 0 15,-1 0 1-15,0 0 0 16,-3 0-6-16,1 1-16 16,1 0-14-16,-6 1-33 0,-1 0-17 15,1 0-155-15,-3-1-95 16</inkml:trace>
  <inkml:trace contextRef="#ctx0" brushRef="#br0" timeOffset="-194323.2">17053 9496 1078 0,'-25'-22'357'0,"28"19"-355"16,3 3-5-16,0-1 3 15,4 1 0-15,1 1 1 16,0-1 5-16,4 2-2 15,-4-2 1-15,2 0-1 16,0 0 0-16,0 1 2 0,1 2 2 16,-7 4 16-16,0 2 4 15,-8 6 17-15,-5 6 4 16,-5 5-2-16,1 4 0 16,-4 4-13-16,1 0-1 15,3-3-15-15,-2-4-7 16,3-6-7-16,-1-4-15 0,5-10-48 15,2-3-43 1</inkml:trace>
  <inkml:trace contextRef="#ctx0" brushRef="#br0" timeOffset="-192176.94">7115 12483 1694 0,'-2'-3'541'0,"1"1"-573"16,1 3 13-16,0-1 88 15,0 1 22-15,3 20 31 16,27 53-8-16,-22-9-45 16,-2 9-21-16,-3-6-34 15,-2-6-4-15,1-21-36 16,-1-11-37-16,-1-12-91 15,0-5-43-15,-4-12-7 16</inkml:trace>
  <inkml:trace contextRef="#ctx0" brushRef="#br0" timeOffset="-191743.2">6858 12623 1210 0,'-4'-2'497'0,"-1"-5"-324"16,5 5-71-16,5 1-5 15,11-1-58-15,9-3-20 16,25-2 2-16,6-3-2 16,9-8-5-16,-1 0-7 15,-9-5-7-15,-3 0 0 16,-8-2-1-16,-2 0 0 16,-10 6-3-16,-10 2 4 0,-11 12-1 15,-7 5 1-15,-1 12 30 16,4 11 30-16,-4 12 51 15,3 14 17-15,-1 16 0 16,0 9-22-16,8-1-39 16,-5-9-18-16,2-17-27 15,-6-11-5-15,0-9-11 16,5-6-2-16,-3-10-3 16,3-6-6-16,-2-8-12 15,-2-4 1-15,5-14-5 16,4-5-1-16,3-5 5 0,2-3-1 15,-2 6-4 1,0 3 2-16,0 10 3 0,-1 4 1 16,-1 11 12-16,-3 5-1 15,-3 10 4-15,-1 5-1 16,0 4 2-16,-2 0 4 16,-1 2-59-16,3-3-65 15,2-1-389-15</inkml:trace>
  <inkml:trace contextRef="#ctx0" brushRef="#br0" timeOffset="-190787.05">8645 12688 1247 0,'0'-20'621'0,"7"-20"-23"16,4 6-586-16,10 11-8 16,1 7 6-16,2 9-3 0,-2 6 2 15,1 7 6-15,-3 7 9 16,-8 15 37-16,-3 12 19 0,-11 19 16 15,-6 1 2 1,-6 1-20-16,-3-6-4 16,1-9-12-16,0-3-11 15,7-5-15-15,6-8-19 16,8-15-17-16,6-7-20 0,7-24-65 16,4-9-30-16,5-12-98 15,1-5-44-15,2 7-61 16,-5 2 37-16,-1 7-245 15,-2 3 59-15,-11 3 310 16,1 5 83-16,-12 6 454 16,1 5 40-16,-1 12-103 15,0 3-43-15,0 13-25 16,0 5-9-16,-1 8-26 16,3 0-24-16,12-2-58 15,3-1-28-15,13-13-53 16,-1-6-15-16,-1-21-24 15,3-10-1-15,-2-21-4 16,-2-6-4-16,-4-5-3 16,-7-3 0-16,-6-1-1 0,-10-2 1 15,-12 8 1-15,-7 5-5 16,-17 27-20-16,-6 15-19 16,-16 39-63-16,-2 16-35 15,9 12-138-15,9 1-423 16</inkml:trace>
  <inkml:trace contextRef="#ctx1" brushRef="#br0">21703 13109 0,'0'0'16</inkml:trace>
  <inkml:trace contextRef="#ctx1" brushRef="#br0" timeOffset="112337.4">3502 12454 0,'0'0'0,"0"0"16,0 0 0,0 0-16,0 0 0,0 0 15,0 0 1,42-28 0,68 9-16,79-24 15,90 4 1,13-6-16,-5 0 15,25 4-15,5 8 16,-9 4-16,-21 25 16,33-2-1,13 0 1</inkml:trace>
  <inkml:trace contextRef="#ctx0" brushRef="#br0" timeOffset="-74522.66">21416 4097 1177 0,'-5'23'508'0,"1"-27"-116"15,4 1-394-15,11 0-13 16,4 1 18-16,19-1-3 16,-2-1 4-16,13 2 8 15,5 0-4-15,-7 2 4 16,2 2 1-16,-8 3-2 15,-4 3 7-15,-1 1 14 16,-1 0-1-16,5-1 16 16,4-2 1-16,13-1-9 15,4-5 2-15,-1-3-19 16,1 1 1-16,-5-2-6 16,1 1-1-16,7 2 1 15,0 0-2-15,3 1 2 16,-6 3 0-16,-3 0 2 0,-7 0 0 15,1 0 4-15,1 1-4 16,5-1 6-16,6 1-7 16,-5-1-5-16,-4-3 1 15,-8 0-11-15,-4-3 4 16,2 0-1-16,5 1-6 16,5-6 4-16,3 2-3 15,-3-5 1-15,-3-2 4 0,-11 0-10 16,-6-1 4-16,-5 0-1 15,-7 1-4-15,-3-3 5 16,0 1-1-16,-2-2 1 16,3-1 1-16,-7-3 3 15,-5-1 2-15,0-3-5 16,-5-2 3-16,-3-4-1 16,-2-2-5-16,-9-1-2 0,-4-1 1 15,-3 2 0 1,-5 0 4-16,-2 4-1 0,-4 1 2 15,-8 1-1-15,-1 2 2 16,-11 0 3 0,-3-4-1-16,-1 1 3 15,-2-4-3-15,5 4 4 16,-3 1-1-16,-14 1-2 0,3 5-2 16,-1-1 0-16,3 5-1 15,6 0 5-15,-1 2 3 0,-13 0 5 16,-3 1 6-1,2 5-5-15,-1-2-3 16,3 4-2-16,-2 2-3 16,-4 3-2-16,3 2 2 0,5 0-1 15,6 2-1-15,-1 3 5 16,-3 1-3-16,0 1-3 16,0 3-2-16,9-1 2 15,5 4-3-15,4 2 3 16,-3 1 3-16,3 4-4 15,1 3 5-15,2 6 3 16,11 3-7-16,9 3 1 16,7 2 0-16,9-3-9 15,3-3 2-15,5-1 4 16,1-3-2-16,7-1-2 16,0 5 0-16,3 3 3 15,4 3 0-15,5 9 5 16,1-1-4-16,14 1 1 15,-1-1-4-15,10-8-1 16,6 0 5-16,-5-3-5 0,5-2 7 16,-2 4 2-16,6-1-7 15,17-3 8-15,3 0-11 16,8-9 4-16,-1-1 5 16,1-5-8-16,7-4 6 15,5 0-7-15,5-7-1 16,4 0 5-16,2 0-4 15,3-3 1-15,0-2 1 0,13-2-3 16,-2-3 4-16,5-5-10 16,16-3-23-16,0-8-57 15,5-2-62-15,13-7-156 16</inkml:trace>
  <inkml:trace contextRef="#ctx0" brushRef="#br0" timeOffset="50875.35">11694 5893 1554 0,'-11'-1'500'16,"-12"-2"-526"-16,2 3 5 15,3 5 21-15,0 3-3 16,-3 9-4-16,-2 3 4 16,-5 10 6-16,-3 7 8 15,-4 18 18-15,1 7 3 16,-4 2 18-16,3-2 9 0,4-12 4 15,4-5 0-15,12 1-9 16,3 2-7-16,10 5-10 16,4 4-8-16,3 0-4 15,3-2-5-15,1 1-2 16,-2 1 11-16,3 5-1 16,1 5 6-16,0-4-5 15,2 0-5-15,3-4 2 16,-6-2-8-16,2 4 3 15,-2 2-1-15,-7 6-5 16,0-1 4-16,-4-2-5 16,0-4 0-16,-1-7-3 15,-3 0-5-15,4-8-1 0,1-1 1 16,0-10-6-16,1-9 4 16,0-8-4-1,1-6-2-15,-2-5 3 0,0-2-2 16,1-5 2-16,-1 1-2 15,4-2-7-15,-4 0-3 16,0-1-3-16,0 0 5 16,0 0 7-16,12-5 4 0,22-17 0 15,-19 11 3-15,0 5-5 16,-1 4 0 0,-3 3 5-16,1 5-9 0,-3 9 6 15,0 7-1-15,-2 12 3 16,-3 5 5-16,-4 14 0 15,-2 6 0-15,-1 11 5 16,-1-1 0-16,1-4 7 16,2-3 7-16,-1 1-6 15,2 5 6-15,1 3-12 16,-1 0-1-16,0-2 1 16,0 2-2-16,-3 9 6 15,1 3-8-15,-3 4-3 16,0-1 1-16,-2-1-10 15,-1 3 8-15,0 1-2 0,-2-2-2 16,1 0 8 0,1 0-2-16,-2 5 0 0,2 2-6 15,0 0-1-15,0 3-3 16,0 0 0-16,-1-4 1 16,1-2 1-16,-3-1 0 15,0-2 0-15,1-2 0 16,-3-1 6-16,4-4-1 0,3 3 4 15,0 1 7 1,1 0-8-16,0-4-1 0,5-2-2 16,2-2-4-16,4 1-2 15,-6-3 4-15,5-7-5 16,-1-3 1-16,0 0-1 16,6 2-2-16,1 1 2 15,-1-1-1-15,4-3 1 16,-2-4 1-16,-1-3-1 15,1-3-1-15,2 0-1 16,2-4-1-16,2-12-6 16,-1-7 0-16,9-16-17 15,0-7-6-15,12-14-21 16,8-11-15-16,15-25-49 16,10-12-75-16,8-28-316 0</inkml:trace>
  <inkml:trace contextRef="#ctx0" brushRef="#br0" timeOffset="62060.66">8356 7735 469 0,'-22'-50'208'0,"18"34"-99"16,1 1 0-16,3 4-18 16,0 0-20-16,0 3-31 15,2 3-7-15,3 6 11 16,2 4 9-16,3 9 17 15,2 0 0-15,-2 5-9 16,1 2-10-16,1-5-18 16,-1-1-6-16,2-7-11 0,1-7-2 15,1-6 1 1,3-7 2-16,9-21-7 16,5-7 0-16,14-23-4 15,4-12-1-15,1-20-1 16,-3-5-2-16,-2 7-2 15,-5 13-16-15,-5 35-68 0,-5 15-238 16</inkml:trace>
  <inkml:trace contextRef="#ctx0" brushRef="#br0" timeOffset="62427.27">8297 8037 1182 0,'-3'-1'403'16,"0"-1"-386"-16,3 2-5 16,0 0 2-16,5 3-9 15,15 4-2 1,29 28 1-16,-21-22-2 16,5-3 4-16,1-10-2 0,4-5 3 15,4-13-1-15,2-6-3 16,0-13-7-16,-4-3-17 15,-2-17-64-15,-5-12-262 16</inkml:trace>
  <inkml:trace contextRef="#ctx0" brushRef="#br0" timeOffset="62814.96">8376 8532 1055 0,'-4'11'361'15,"0"9"-334"-15,1 5 0 16,6 2 6-16,3-3-7 16,1-5-8-16,3-3-7 15,2-10-4-15,5-5-1 16,6-10-1-16,4-8 1 15,13-17-8-15,3-15-13 0,3-22-57 16,-4-4-145-16</inkml:trace>
  <inkml:trace contextRef="#ctx0" brushRef="#br0" timeOffset="63153.37">8268 9259 1232 0,'-15'28'411'0,"21"-21"-397"16,10 8-9-1,4 4 0-15,7 0-2 16,2-1-1-16,3-9-1 16,3-8-1-16,10-16 0 0,8-19-1 15,7-30-23-15,1-13-30 16,-7-15-208-16</inkml:trace>
  <inkml:trace contextRef="#ctx0" brushRef="#br0" timeOffset="63492.04">8200 9958 1251 0,'3'15'421'0,"0"8"-412"15,19 8-5-15,4-1 2 16,4-8-4-16,5-7 3 16,2-23-1-16,3-9-3 15,8-24 2-15,6-11-6 0,8-3-45 16,-5-1-44-16</inkml:trace>
  <inkml:trace contextRef="#ctx0" brushRef="#br0" timeOffset="63793.13">8128 10558 1793 0,'-1'2'5'16,"5"9"0"-16,3 4 1 0,12 8 2 15,12-2-6 1,12-11-1-16,4-8 6 0,3-16-4 16,0-9 1-1,-2-15-23-15,6-10-24 16,5-18-59-16,-2-7-42 0</inkml:trace>
  <inkml:trace contextRef="#ctx0" brushRef="#br0" timeOffset="64063.08">8115 11272 1818 0,'0'10'0'16,"7"4"9"-16,7 5-4 0,13-5-4 15,10-11-4-15,10-22-3 16,5-13 4-16,1-32-4 15,1-13-14-15,11-9-50 16,2 0 37-16</inkml:trace>
  <inkml:trace contextRef="#ctx0" brushRef="#br0" timeOffset="64311.61">8168 11816 1044 0,'13'4'497'15,"7"0"-20"-15,21-8-487 16,13-21-1-16,9-42 2 15,15-29-24-15,25-58-55 16,7-26-40-16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21T06:25:39.9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2828 4164 1099 0,'-52'46'499'0,"47"-47"-59"16,6-1-459-16,4 0 9 0,1 1 8 16,4-1 1-1,1 1 2-15,-1 1-1 16,2 1 1-16,1 1 0 16,1 2-2-16,1-3 2 0,-2 2 8 15,1-3 4 1,2-2 6-16,2 6 0 0,2-4 3 15,-1 0 2 1,4 0-3-16,-2-1-2 0,7 1-6 16,-1 0-2-16,1 5-1 15,2-5 0-15,-8 2 9 16,0 0-1-16,-6 0 3 16,-2 1-3-16,2 1-4 15,-1-2-1-15,2 0-1 16,0 0 3-16,1 1 2 15,0-1 3-15,0 0 2 16,0 1 10-16,5 1 8 16,2 2-3-16,4 0 1 0,2-3-16 15,1 2-10 1,-2-4 0-16,-2 0-6 0,-1-2 5 16,-3-3-1-16,2 0 3 15,-2-2 2-15,-1 2-1 16,2 2 1-16,2 0 1 0,2-1-1 15,0 0 1-15,2 0-6 16,1-2-4-16,0 5-6 16,0 0 3-1,-4-2-1-15,-1 2-2 16,-2-1 2-16,0 1-2 16,0 2 6-16,-5-2 2 15,1 0 3-15,1-3-1 0,-2 0-1 16,3 3-4-16,1 0-1 15,0 0-3-15,2 0-1 16,0-1 3-16,-6 0 2 16,5-3 2-16,-5 3-2 15,-1 1 4-15,3-1-2 16,-6 2-5-16,1-1 4 16,-3 0-4-16,0 0 1 0,-1 0 3 15,1 1-2 1,1 0 2-16,-3 0 2 15,-1 1-3-15,-1-2 2 16,-3-1-4-16,2 1-4 16,2 0 5-16,-1 1-4 15,1 1 1-15,2-1 2 0,0 1-2 16,-1-3 3-16,1 0 2 16,1 1-5-16,-2-1 2 15,3 2-3-15,-3 0 0 16,0 0 5-16,0 1-2 15,-2-1-2-15,-1-1-2 0,3 0-3 16,-1 1 3 0,-6-1 2-16,6 1 4 0,-4 2 2 15,1-5-3-15,1 2 1 16,-4 1-4-16,0-1-1 16,0 0 4-16,-2-1-2 15,0 0-1-15,0 0 2 16,-3 1-3-16,0 0 2 15,0 0 1-15,0 0 2 16,0 0-3-16,0 0-4 16,0 0 3-16,0 0 0 15,1 0-1-15,-1 0 3 16,2 0 1-16,-2 0-5 16,1 0 2-16,-1 0-11 15,0 0-32-15,0 0-118 16,0 0-95-16</inkml:trace>
  <inkml:trace contextRef="#ctx0" brushRef="#br0" timeOffset="3081.96">8022 4705 742 0,'-5'-1'293'0,"-4"-3"-146"15,4 3-119 1,1-1 26-16,2 2 32 15,1 2 5-15,0-2-11 0,0 0-4 0,1 0-13 32,0 0 1-32,0 0 6 15,0 0-8-15,0 0-4 0,8 1-9 16,22 3-6-16,-23-6 3 0,2 0-6 16,0 2 1-1,0-5-1-15,4 3 3 16,-1 0 0-16,2 1-2 15,1 1-5-15,1 1-3 0,-1-3-3 16,2 1-1 0,3-1-2-16,-3 2-8 0,4-1-1 15,-2 0-4-15,1-2 0 16,0-1 6-16,-1 4-4 16,-1-4 10-16,2 4 1 15,-2-2-4-15,1-3 3 16,2 2-8-16,-3 3-4 15,3 0 0-15,1 2-7 16,-1 0 1-16,5-2-3 16,3 0 1-16,1 0 3 15,1 0-6-15,-2 0 3 16,-2-1-4-16,-2 1 3 16,1 1 2-16,-3 0 0 15,0 0 1-15,3 0-1 16,-2 0 4-16,1-1-3 15,1 0 1-15,3 1-2 16,2-1-3-16,1 0 3 0,1 1-4 16,0-1 3-16,-1 2-2 15,-2 0 1-15,-2-1 1 16,-1 2 0-16,-5-2 5 16,3 0-5-16,2 2-3 15,3 2 0-15,1-3-3 0,3 0-1 16,4 2 8-16,-5-3-3 15,6 3 6-15,-6-4 2 16,-3 0-10-16,5-3 3 16,-6-2-3-16,3 3 0 15,1-1 9-15,1 0-5 16,-2 2-2-16,5 0-3 16,-4 1-1-16,3 0 1 15,4 0 3-15,-7 0-1 16,0 0-4-16,-6 0 3 15,5 1 0-15,-3 0 5 0,2 0-1 16,4 1-3 0,-6 0 2-16,7-2-3 15,-3 0 9-15,3 3-4 16,0-3-4-16,-6 1-1 16,1-2-6-16,-10-6 4 0,0 0 0 15,-6 4-1-15,-1-1 6 16,-1 4-4-16,-4 0 8 0,0-2 2 15,-2 2-3-15,-3 0-1 16,3 2-2 0,-3 0 0-16,-1-2 2 15,-2 0-4-15,-1 0-1 16,0 0 0-16,-1 0-1 0,1 0 9 16,0 0 2-16,0 0 5 15,0 0-2 1,0 0-5-16,0 0 3 0,-1 0-6 15,0 0-4-15,0 0 4 16,1 0-7-16,0 0 0 16,-1 0 0-16,1 0-4 15,0 0 4-15,-1 0-1 0,1 0 6 16,0 0-6 0,0 0-10-16,-1 0-46 0,0 0-45 15,0 2-206 1</inkml:trace>
  <inkml:trace contextRef="#ctx0" brushRef="#br0" timeOffset="21918.95">23006 3934 1565 0,'-1'-2'568'0,"1"-1"-446"16,-1 6-33-16,0-3 78 16,-6 14 3-16,-25 37 3 15,9-14-16-15,-7 9-66 16,0 1-15-16,6 0-15 15,-2-6-11-15,7-12-10 16,5-6-10-16,9-9-14 16,5-5-5-16,12-1-7 0,4-2 2 15,13-2-3 1,2-3 5-16,4-3-3 16,1-3-4-16,-4-4-5 15,3 2-13-15,-9 2-41 16,-5 0-22-16,-8 4-69 0,-8 1-53 15,-6 3-70-15,-7 1-22 16,-4 3-19-16,-5-2-259 16</inkml:trace>
  <inkml:trace contextRef="#ctx0" brushRef="#br0" timeOffset="22150.75">22998 3985 1009 0,'3'-2'452'0,"2"0"-164"15,0 7-99-15,2 12 58 16,-2 14 14-16,-4 27 5 16,-2 13-18-16,-2 9-84 15,-3-2-36-15,0-13-49 16,2-8-7-16,0-4-24 16,4-5-3-16,0-9-15 15,1-5-16-15,0-11-8 16,-1-6-1-16,1-6-4 15,-1-7 6-15,1-4-16 16,-2 0-27-16,1 0-70 16,-1-1-53-16,0 0-129 15,1 0-85-15</inkml:trace>
  <inkml:trace contextRef="#ctx0" brushRef="#br0" timeOffset="22699.64">23378 3965 1598 0,'0'0'609'0,"2"-1"-423"0,9 8-151 16,2 9 34-16,6 16 41 15,-1 10 35 1,-5 27 25-16,-1 6-21 16,-7-1-38-16,-1-4-23 0,-1-22-26 15,-2-6 1-15,-1-6-10 16,0-5-9-16,2-5-12 15,5-4-6-15,1-6-16 16,-3-6-1-16,4-3-1 16,0-7-11-16,12-7-34 15,6-7-25-15,5-12-83 16,1 3-56-16,-8-2-120 16,-3 1-41-16,-12 8-319 15</inkml:trace>
  <inkml:trace contextRef="#ctx0" brushRef="#br0" timeOffset="22872.36">23353 4323 1772 0,'5'0'623'0,"4"0"-522"15,14 3-94-15,6-1 10 16,14-4 0-16,4-1 0 15,2-2-64-15,-1-1-87 16,-13-1-221-16</inkml:trace>
  <inkml:trace contextRef="#ctx0" brushRef="#br0" timeOffset="23359.55">23708 3923 1421 0,'1'5'601'0,"3"13"-275"16,3 10-161-16,2 17-1 15,-2 11 13-15,-3 13-3 16,-2 1-30-16,-1-4-49 16,-1-9-12-16,-1-16-22 15,-1-4-10-15,0-4-20 16,1-3-5-16,1-1-5 15,0-1-8-15,3-4-3 16,-2-3-4-16,2-6-3 0,-2-3 1 16,2-9 5-16,-2 2-4 15,-1-5-1-15,0-5-2 16,4-8 0-16,3-9 2 16,10-14-8-16,-1-2-6 15,9-3-18-15,3 1-13 0,-1 10 0 16,1 5 13-1,-8 11 13-15,-4 6 5 16,-8 7 8-16,0 5-5 0,-2 9 5 16,1 2 10-16,1 8 5 15,-1-3 1-15,2 0-6 16,-1-3-2-16,-3-3-6 16,0 0 5-16,-2-5-1 15,-1-1-6-15,0-5-70 16,-2-2-55-16,0-1-156 15,0-1-104-15</inkml:trace>
  <inkml:trace contextRef="#ctx0" brushRef="#br0" timeOffset="23614.71">24231 4451 2503 0,'23'37'824'0,"-23"-34"-769"0,11-1-113 15,0 3 12-15,-9-5 25 16,1 0-30-16,-6 0-150 15,2 0-118-15</inkml:trace>
  <inkml:trace contextRef="#ctx0" brushRef="#br0" timeOffset="58400.87">16085 8963 1057 0,'-2'-5'405'15,"-6"-1"-285"-15,8 2 0 16,0 3 16-16,-2 1-4 0,2 0-26 16,-1 0-17-16,1 0-23 15,0 0-4-15,0 0 9 16,5 6 2-16,23 30-3 15,-16-23-5-15,-4-1-17 16,1-1-2-16,-2 0-4 16,1-1-4-16,-1-2-3 0,-1 0-1 15,-1-1-7 1,-1 2 0-16,1 0 1 16,-2 1-10-16,-1-3 1 15,1-4-5-15,-3-2-1 16,0 0 1-16,0-1-1 15,0 0 7-15,0 0-6 16,0 0 2-16,0 0-5 16,0-1-1-16,0 1 0 0,0-1 1 15,4-9-4 1,28-30-5-16,-13 11-2 0,0-5-3 16,6-6 7-16,5-5-1 15,4-9-1-15,3-1 1 16,4 2-5-16,0 5-7 15,-5 14-16-15,-5 5-23 16,-7 7-86-16,-5 2-55 0,-1 6-117 16,-4 0 147-1</inkml:trace>
  <inkml:trace contextRef="#ctx0" brushRef="#br0" timeOffset="64383.73">19332 9028 1403 0,'-2'-2'503'0,"-1"1"-397"0,0 1-107 15,3 0-1-15,0 0 2 16,3 0 4-16,10 6 18 15,22 11 27-15,-24-8 13 0,0 0 19 16,-1-3-2 0,-3 2-20-16,0 1-8 15,1-1-6-15,4 2-1 0,-3-5-2 16,3 1-1-16,-3-2-6 16,-4 0-3-16,5-2-9 15,-4 1-1-15,-3-2-10 16,3 1-3-16,-1-1-2 15,-5-1 2-15,2 0 1 16,-3 0 1-16,1 0 7 16,0-1-5-16,0 0 0 15,0 0-2-15,3-2-7 16,14-10 1-16,26-31 1 16,-8 19-6-16,8-5 3 15,2-4-1-15,2-5-1 16,-1-4-3-16,6-10-28 15,3-4-28-15,22-6-88 0,2 1-41 16,5-8 35 0</inkml:trace>
  <inkml:trace contextRef="#ctx0" brushRef="#br0" timeOffset="66479.57">22472 8790 1122 0,'-1'-3'405'0,"-2"-2"-321"16,3 8-30-16,4 13 41 15,-2 8 19-15,2 14 24 16,-1 0 0-16,-2 2-26 16,2-2-23-16,-3-11-33 15,2-5-17-15,1-4-18 16,-1-3-4-16,2-3-9 16,-1-1-1-16,-2-5-35 15,-1-2-32-15,0-5-66 16,2-7-34-16,1-4-46 15,1-3-270-15</inkml:trace>
  <inkml:trace contextRef="#ctx0" brushRef="#br0" timeOffset="66850.07">22569 8750 655 0,'5'0'353'0,"0"-2"3"16,3 16-226-16,-3 9 26 0,-3 11 11 15,-1 3 0-15,-3-1-41 16,1-4-19-16,1-7-31 16,1-5-19-16,2-9-22 15,3-1-7-15,2-7-19 16,1-4 4-16,11-7-4 16,2-1-1-16,2-5-1 15,7 2-4-15,-8 4-2 16,-3 6-4-16,-5 6-3 15,-7 5 0-15,-6 8 1 16,-7-2 9-16,-7 4 6 16,-5 0 2-16,1-2 2 0,3-3-10 15,-1 3-4 1,4-2-2-16,-3-3 0 16,3 2 1-16,2-8-35 0,-3-2-27 0,3-3-82 15,-5-1-48 1,4-5-293-16</inkml:trace>
  <inkml:trace contextRef="#ctx0" brushRef="#br0" timeOffset="67019">22558 8727 1263 0,'6'-5'435'0,"9"-4"-399"16,4 4 5-16,5 5 0 15,1 1-4-15,11 3-20 16,-1 0-18-16,8 1-61 16,2-1-44-16</inkml:trace>
  <inkml:trace contextRef="#ctx0" brushRef="#br0" timeOffset="67316.87">23012 8685 1291 0,'-8'11'495'16,"-6"11"-348"-16,-7 16 7 0,-1 6 11 16,2 7 3-16,3-1-19 15,11-10-40-15,3-5-19 16,10-11-38-16,5-6-17 16,9-9-21-16,2-4-9 15,5-8-5-15,-1-7 3 16,0-6-5-16,-3-3-2 15,-6-8 1-15,1 2-5 16,-15-6-2-16,-5-4 1 0,-12 1-14 16,-9-3-3-16,2 9-4 15,1 6-6-15,2 13-43 16,6 5-37-16,4 7-130 16,4 5-122-16</inkml:trace>
  <inkml:trace contextRef="#ctx0" brushRef="#br0" timeOffset="67644.36">23456 8847 1665 0,'-2'0'565'0,"-7"-3"-515"0,16 3-19 15,6 1 26-15,12-1 45 16,5-4 13 0,16-3-7-16,4-3-23 0,-3-1-45 15,-2 3-17-15,-17 1-19 16,-6 5-2-16,-14 2-2 15,-3 1-2-15,-5 1-31 16,-1-3-35-16,0 0-130 16,0 0-70-16</inkml:trace>
  <inkml:trace contextRef="#ctx0" brushRef="#br0" timeOffset="68135.92">23811 8627 1546 0,'2'-2'528'0,"2"-3"-474"0,16 3-56 15,8-1-1-15,4-3 6 16,8 0 4-16,-6 0 8 16,1-1 2-1,-3 2-5-15,-8 2 0 0,-11-1-7 16,-4 4-1-16,-7-1 2 16,-2 1 1-16,1 3 4 15,-1-3 8-15,-1 0 12 16,-1 14 17-16,-8 39 33 15,0-12 6-15,-8 16 11 16,-3 5-6-16,-2 5-12 16,0-6-2-16,5-12-14 15,2-8-3-15,9-9-17 16,2 0-15-16,2-5-12 16,6-2-5-16,-1-4-8 0,-2-5 0 15,2-7-1 1,-2-4-2-16,-2-5-23 15,2-3-28-15,0-3-88 16,2 0-53-16,7-7-80 0,1 0-27 16</inkml:trace>
  <inkml:trace contextRef="#ctx0" brushRef="#br0" timeOffset="68633.07">24165 8584 1337 0,'-1'0'527'15,"1"1"-322"-15,3 8-162 0,2 9 39 16,1 5 30-16,1 8 27 16,-2 2-6-16,1 3-46 15,-2-2-28-15,2-3-27 16,-3-3-3-16,1-9-15 15,1-4-4-15,-1-8 0 16,3-5-6-16,5-7 1 16,0-3-2-16,8-8-1 15,11-3 1-15,9 0 0 0,5 1-1 16,-5 8 2 0,-11 5-1-16,-10 10-3 15,-5 3 0-15,-7 8-6 0,-6 1 4 16,-6 6 6-16,-8 3 6 15,-7 4 16-15,-4-3 2 16,-5-3 12-16,1-3-4 16,1-5-6-16,0-1 7 15,7-3-17-15,1-1-4 16,3-3-2-16,4 0-12 0,-5-4-2 16,3-1-5-16,1-1-25 15,-1-1-21-15,5-3-60 16,2-2-29-16,3-2-66 15,4-2-18-15,1-4-27 16,2 1 69-16</inkml:trace>
  <inkml:trace contextRef="#ctx0" brushRef="#br0" timeOffset="68851.86">24175 8653 1359 0,'1'-6'500'0,"6"-4"-381"0,5 3 5 16,1 3 18-16,6 3 5 16,4-3-16-16,3 1-11 15,10 2-41-15,0-2-21 16,3 3-35-16,-2-2-9 16,-9 1-20-16,-3 1-15 15,-12 0-68-15,-3 1-57 16,-12 1-95-16,0 0-30 0</inkml:trace>
  <inkml:trace contextRef="#ctx0" brushRef="#br0" timeOffset="110153.63">16198 9626 1223 0,'-61'24'427'0,"58"-29"-373"16,-1 1 8-1,4 1 23-15,0 3 4 0,2 3-18 16,-2-3-7-16,0 0-1 16,3 13 2-16,29 28 13 15,-21-22-3-15,1 0-17 0,1-3-5 16,-1-8-10-1,-1 0 4-15,-3-5-1 16,-1-1 2-16,-3 0-3 16,-1-1-3-16,-1-1 0 0,-2 0-10 15,0 0-2-15,0 0-10 16,0-1-10-16,0 0 3 16,0 0-6-16,4-3-4 15,33-31-2-15,-23 7-1 16,13-13 3-16,0-7 0 15,4 1-4-15,3 6-14 0,-6 10-26 16,-1 9-16 0,-13 10-42-16,-3 8-27 15,-4 4-61-15,-3 0-42 0</inkml:trace>
  <inkml:trace contextRef="#ctx0" brushRef="#br0" timeOffset="121873.73">19538 9621 1005 0,'-36'-16'387'0,"31"10"-273"16,1 5-16-16,4 1 7 15,-1-1-3-15,0 0-4 16,0 0-25-16,0 1-11 16,1 0-6-16,0 0-1 0,0 0 3 15,0 0 3 1,8 4 3-16,27 24-6 16,-20-15-5-16,-1 1-7 0,-5-4-17 15,-6 1 6-15,-1 4-12 16,4-3 7-16,0 1-3 15,0 0-5-15,-1-9 4 16,2 8-3-16,-1-5-1 16,-1-3 3-16,0 0-4 0,-8-3 1 15,3 2-1 1,0 0-5-16,-1-3-3 16,1 0-5-16,0 0-5 15,0 0 2-15,0 0-5 16,0 0 6-16,0 0 3 15,0 0-6-15,0 0 7 0,0 0-6 16,0 0-1 0,0 0 8-16,0 0-5 15,0 0-3-15,0 0 5 0,0 0-8 32,0 0 4-32,0 0-1 0,0 0-2 0,0 0 6 0,0-1-1 15,0 1 2 1,4-2-1-16,0-1-4 15,3-1-3-15,20-15 0 16,-16 8-1-16,-1-6 4 0,5-7 3 16,2-5-2-16,2-4-5 15,-1 2 1-15,0 3 0 16,-2 5 0-16,-3 6 4 16,0 1-8-16,-3 5-2 15,-1-1 7-15,-1 2-1 16,0 1 5-16,-2 3-2 15,-1 0-1-15,-1 3-3 16,1 0 0-16,0-2 1 16,1 1-4-16,0 1 4 15,-1 1 0-15,-4 1-3 16,-1 0 0-16,0 1-7 16,0-1 0-16,0 0-2 15,0 1 2-15,-1 0-18 0,1 0-13 16,0 0-37-16,0 0-33 15,0 0-69-15,0 0-35 16,0 0-350-16</inkml:trace>
  <inkml:trace contextRef="#ctx0" brushRef="#br0" timeOffset="123126.82">22503 9517 1269 0,'1'2'435'0,"2"9"-381"16,1 1 21-16,-1 13 52 15,0 4 9-15,-2 9-7 16,-2 1-21-16,1-7-36 16,0 0-6-16,2-9-19 15,2-5-4-15,-2-1-19 16,0-3-3-16,-2-3-14 16,0-1-5-16,-1-4-1 0,-1-2-3 15,-1-3-8 1,3 0-14-16,0-2-55 0,-1 0-36 15,1 0-73 1,1-8-31-16,8-31-184 16</inkml:trace>
  <inkml:trace contextRef="#ctx0" brushRef="#br0" timeOffset="123548.32">22604 9533 697 0,'5'-11'359'0,"3"-8"-46"16,-1 9-202-16,0 1 5 15,-2 9-11-15,1 3 3 16,-3 7-2-16,2 5 1 16,-3 9 9-16,-2 1 3 0,3 6-17 15,-4-3-16-15,3-5-29 16,3-1-18-16,-1-10-15 16,9-1-6-16,-3-5-5 15,-1-3-5-15,6-3 4 16,0-3 1-16,7-2-7 15,3-2 0-15,-3-1-5 0,1 5-2 16,-6-1 1 0,0 1 0-16,-2 3 0 15,0 0 0-15,-5 7 1 16,-3 4-1-16,-11 4 6 16,-4 3 11-16,-5-1 25 15,-4 2 15-15,0-1 4 16,-5-2-2-16,2-2-23 15,-2-1-11-15,2-3-12 0,1-3-11 16,4-3-7-16,10-2-8 16,2-2-58-16,-1-2-29 15,2-2-107-15,-5-5-56 16,-1-5-159-16</inkml:trace>
  <inkml:trace contextRef="#ctx0" brushRef="#br0" timeOffset="124051.89">22627 9451 1256 0,'0'-5'461'15,"3"-3"-375"-15,4 4 13 16,0 3 4-16,9 1-11 16,7 1-15-16,8 4-38 15,8 0-18-15,5-1-26 16,-6 0-19-16,0-2-58 15,-2-1-38-15,-5 1-58 0,-2 0-29 16,-3-2-59 0,-5-2 6-16,-1-4 66 15,-2-1 59-15,-2-2 222 16,-1-1 79-16,-7 3 62 0,0 0 17 16,-5 3-47-1,2 4-24-15,-7 7-10 0,0 4 4 16,-11 12-10-16,-4 4 2 0,2 9-19 15,-4 0-21 1,11 3-29-16,4-3-16 16,8-8-19-16,6 1-14 0,5-13-20 15,4-2-6 1,3-11-10-16,3-4 2 0,4-8-1 16,0-6 2-16,-3-3-11 15,-3-8-3-15,-8-2 5 16,-3-2-5-16,-5-2 5 15,-4 2 1-15,-4 1-5 16,-7 2-1-16,-4 7-12 16,1 2-7-16,-3 10-27 15,3 3-31-15,-3 5-72 0,1 3-61 16,4 2-90 0</inkml:trace>
  <inkml:trace contextRef="#ctx0" brushRef="#br0" timeOffset="124455.25">23561 9534 1691 0,'-63'39'561'0,"60"-38"-552"16,0 1 33-16,2 0 83 15,1-2 17-15,0-1 4 16,1 0-29-16,20-2-58 16,33-4-6-16,-19-2-8 15,2 1-6-15,-8 0-10 16,-4 2-8-16,-6 4 2 15,-6 0-1-15,-6 2 1 16,-1 1 8-16,-6-1-5 16,0 1 4-16,-1 0-7 15,0-1-6-15,0 0-4 16,1 0-4-16,-1-1-24 0,0 0-29 16,0 0-84-1,0 0-78-15,1 1-148 16</inkml:trace>
  <inkml:trace contextRef="#ctx0" brushRef="#br0" timeOffset="125765.99">23882 9400 1518 0,'0'0'539'16,"2"1"-454"-16,6 10-55 16,1 6 19-16,-2 12 47 15,0 9 21-15,-1 11 34 16,-1 1-15-16,-5 1-47 0,2-1-17 16,-3-15-41-1,1-1-11-15,0-12-10 0,1-4-2 16,1-8-8-1,-1-2-21-15,2-5-53 16,2-2-48-16,-2-5-106 16,4-5-44-16</inkml:trace>
  <inkml:trace contextRef="#ctx0" brushRef="#br0" timeOffset="126051.3">24075 9351 1453 0,'-1'0'503'0,"-1"5"-464"15,2 4-16-15,2 12 73 16,-1 6 34-16,0 7 53 16,0 1 4-16,0 6-61 15,2 0-30-15,0 3-47 16,-1-3-10-16,-1-6-15 15,-1-4-6-15,-3-6 0 16,1-2-6-16,-3-5-1 0,0 0-3 16,1-7-15-1,0-1-28-15,2-8-78 16,2-4-69-16,5-9-127 16</inkml:trace>
  <inkml:trace contextRef="#ctx0" brushRef="#br0" timeOffset="126452.69">24175 9373 1694 0,'1'-3'562'15,"3"-8"-563"-15,4 2-12 16,4 1 10-16,-3 2 16 0,7 3 34 15,-2 2 13-15,7 4-3 16,1 1-9-16,-4 4-28 16,-2 1-12-16,-12 4 11 15,-6 5 21-15,-11 7 29 16,-3 2 15-16,-3 5 7 16,3 3-8-16,-2-1-12 15,3 2-7-15,4-5-8 16,5 0-5-16,7-5-9 0,2-4-6 15,4-8-15 1,1-1-2-16,3-8-12 16,9-4 3-16,4-5-10 15,7-2-7-15,5-5-28 0,-8 4-17 16,-4-2-38 0,-9 2-32-16,-7 4-69 15,-4-3-47-15,-3 6 524 0</inkml:trace>
  <inkml:trace contextRef="#ctx0" brushRef="#br0" timeOffset="126747.9">24481 9608 1787 0,'51'-17'644'0,"-49"31"-539"16,4 6-51-16,-1 2 18 0,-2-2 5 15,-5 0 13 1,-1 1-19-16,-3-3-35 16,-2-2-9-16,-2-3-21 15,-5-2-1-15,-3-2-22 16,0-2-17-16,4-4-66 15,0-3-50-15,13-7-119 0,6 0 131 16</inkml:trace>
  <inkml:trace contextRef="#ctx0" brushRef="#br0" timeOffset="127217.49">24685 9255 1647 0,'-4'-5'588'0,"0"2"-495"15,6 9-74-15,0 10 16 16,6 7 23-16,-4 1 36 16,-2-1 16-16,5 1-19 0,0 0-21 15,8-3-37 1,6 1-15-16,5-4-16 16,0-1 1-16,-5 0-3 0,-5-2 4 15,-10 1-1-15,-4 0-2 16,-5-2 12-16,-7-1 2 15,-13 0 6-15,-3 1 0 16,-6-5 11-16,5 3-7 16,6-3 6-16,2-2-7 15,10-3-11-15,-8-2-5 16,6-4-13-16,4 0-4 16,-4-3-55-16,7-1-29 0,-1-3-107 15,0-2-54 1,2 1-120-16</inkml:trace>
  <inkml:trace contextRef="#ctx0" brushRef="#br0" timeOffset="127462.4">24612 9316 1708 0,'0'-7'626'0,"14"-5"-493"15,8-3-115-15,23 7 8 0,7-3 25 16,-1 2 34-16,4 1 20 16,-21 2-15-16,-4 5-26 0,-15 0-33 31,-7 4-12-31,-8-3-19 0,-2 0-16 16,-5 0-50-16,1 0-55 15,4-4-119-15,2 2-34 0</inkml:trace>
  <inkml:trace contextRef="#ctx0" brushRef="#br0" timeOffset="127993.82">25105 9328 1637 0,'1'9'565'0,"1"12"-505"15,5 9-34-15,0 11 51 16,0 4 21-16,0 1 35 15,-5 2 0-15,7 2-39 0,-6 0-21 16,-1-4-26-16,-6-2-10 16,-13-9-5-16,-1-4-1 0,-7-7 0 15,4-1 0 1,-1-2-7-16,3-2 0 16,4-1-11-16,2-2-3 15,6-7-10-15,3-1-10 0,0-8-53 16,2-2-40-16,0-5-143 15,0-5-73-15</inkml:trace>
  <inkml:trace contextRef="#ctx0" brushRef="#br0" timeOffset="128333.69">25262 9306 1756 0,'0'-1'611'0,"5"1"-537"0,2 5-63 16,7 5-3-16,-2 5 16 15,-4 8 42-15,0 2 10 16,-4 6 13-16,0-1-11 16,-3 0-36-16,2-4-8 0,-3-3-23 15,-2-5-8-15,-2-6 3 16,0 0-16-16,3-5-53 16,1-2-57-16,3-4-115 15,1 0-57-15</inkml:trace>
  <inkml:trace contextRef="#ctx0" brushRef="#br0" timeOffset="128470.87">25288 9535 1563 0,'-22'-33'614'15,"31"25"-351"-15,11 3-307 0,10-4-18 16,9-3-34-1</inkml:trace>
  <inkml:trace contextRef="#ctx0" brushRef="#br0" timeOffset="128695.03">25090 9177 1794 0,'-11'-49'585'0,"27"44"-620"16,8 1-34-16,-1 1-36 16,-7-1-14-16,-5-1-184 15</inkml:trace>
  <inkml:trace contextRef="#ctx0" brushRef="#br0" timeOffset="152114.5">16064 10440 1126 0,'-2'-3'408'16,"2"2"-300"-1,-4 0-102-15,4 1 5 0,0 0 17 16,0 0 13 0,0 0 23-16,0 0 2 15,0 0 0-15,2 1-4 0,8 8-6 16,23 22 3-16,-24-20-6 16,0-2-3-16,0-1-12 15,-2-2-4-15,0-2-3 16,3 1-5-16,-2-2 0 15,-3 0-1-15,0-1-6 16,-1-1 3-16,-3 0-6 16,2-1 2-16,-3 0 0 15,0 0 4-15,0 0 7 16,0-1-3-16,0 0 3 16,0 1 1-16,0-1-3 15,0 0-1-15,0 0 1 16,0 0-7-16,0 0-4 0,8-4 0 15,22-31-12-15,-19 16-2 16,7-8-2-16,0-1 0 16,8-9 2-16,1 0 2 15,1 1-3-15,3 6 0 16,-2 8-2-16,1 5 1 16,-5 6 0-16,-7 0-6 15,-2 4-29-15,-4 1-23 16,-4 2-72-16,-2 3-44 0,-6 3-18 15</inkml:trace>
  <inkml:trace contextRef="#ctx0" brushRef="#br0" timeOffset="154684.6">19460 10349 655 0,'-22'-24'227'15,"19"19"-202"-15,2 5 6 0,1-1 46 16,0 0 19-16,0 0 19 15,0 0 0-15,-1 1-25 0,1-1-6 16,0 0-19 0,0 0-15-16,0 0-15 15,-1 0-11-15,1 1-6 16,0-1-2-16,0 1-4 16,0 0-1-16,0 0 10 15,0 0 5-15,3 10 3 16,12 25 7-16,-11-20-2 15,-1-1 3-15,1 1 3 16,-1-1-6-16,0-3-3 16,0-2-7-16,0 1-3 15,0-4 3-15,-1 2-3 0,-1-1 0 0,2-2-3 16,-2-1-1 0,1-1-1-16,0 1-3 15,1-2 3-15,-1 1-5 16,-2-3 0-16,0 0 1 0,0 0-1 15,0 0 0 1,0 0-4-16,0 0-1 16,0 0 1-16,0 0 0 0,0 0 5 15,0 0 5-15,0 0-7 16,0 0 5-16,0 0-7 16,0 0 3-16,0 0-2 15,0 0-1-15,0 0-3 16,0 0-1-16,0 0-2 15,0 0 1-15,0 0 4 16,0 0-7-16,0 0 6 16,0 0 1-16,5-1 1 15,13-4 3-15,23-20-4 16,-12 2-1-16,8-10-6 16,2-2 3-16,1 0-4 15,-6 2-3-15,-6 8 4 16,-3 6-3-16,-4 5 3 15,-1 2 1-15,-3 5-1 0,-3 0-1 16,0 3-9-16,-1 1-11 16,2-1-21-16,2 0-14 0,-4 0-35 15,-2 3-14 1,-5 1-53-16,-3 0 9 16</inkml:trace>
  <inkml:trace contextRef="#ctx0" brushRef="#br0" timeOffset="175276.31">22168 9759 447 0,'22'5'159'16,"-21"-5"-143"-16,0 1-15 16,-2-1-2-16,1 0 3 0,0 0 16 15,0 0 6-15,0 0 18 16,0 0 11-16,0 0 24 16,0 0 12-16,0 0 6 15,0 0-5-15,0 0-20 16,-1 0-12-16,1 0-19 15,0 0-3-15,0 0-2 0,0-1 4 16,0 0 7 0,0 1 0-16,0 0 3 15,0 0-3-15,0 0-3 16,0 0 0-16,0 0-3 16,0 0-4-16,0 0-5 15,0 0-1-15,0 0-12 16,0 0-1-16,0 0-8 15,-1 0-1-15,0 0-1 0,1 0-5 16,-1 0-1 0,0 0-12-16,0 0-46 0,1 0-36 15</inkml:trace>
  <inkml:trace contextRef="#ctx0" brushRef="#br0" timeOffset="178301.37">22104 10416 661 0,'-11'22'239'0,"11"-23"-174"15,0 1 11-15,0-1 29 16,0 0 3-16,0 1-13 16,0-1-11-16,0 1-27 0,0 0-9 15,0 0-16 1,0 0-11-16,0 0-1 16,0 0-3-16,0 0 2 15,-1 0 1-15,0 0 4 16,1 0-3-16,0 0 1 15,0 0-4-15,0 0-5 0,0 0 0 16,0 0-10-16,0 0 1 16,0 0-3-16,0 0-5 15,0 0-20 1,0 0-24-16,0 0-118 16</inkml:trace>
  <inkml:trace contextRef="#ctx0" brushRef="#br0" timeOffset="-207646.33">13391 2906 1428 0,'-7'-3'572'16,"0"-3"-258"0,7 1-337-16,17-1 12 0,8-4 17 15,3-4 2 1,6 1 5-16,2-1 2 15,1 6-6-15,10 3 1 16,4 5 0-16,3 0 7 0,2 4 15 16,-2 4 27-16,0-1 9 15,4 3 6-15,4-5-6 16,17-1-17-16,1-1-9 16,5-4-14-16,1-1-3 15,5-1-9-15,3 1-1 16,1 2 0-16,-1 0-2 15,2 3 0-15,1-1-8 0,-2 0-2 16,3-1 4-16,-3-1 0 16,2 0 7-16,4-2 1 15,-1 0-8-15,3 1 4 16,1-2-3-16,-2 2 1 16,1 1 2-16,-3 0-3 15,2 2 0-15,-3 0-3 16,3 1-2-16,-2-3-2 0,-1-3 5 15,4 0 1 1,-4-3-4-16,4 0 3 16,-2 0 3-16,-1 1-6 15,-3 2 10-15,0 3-7 16,-2-3-1-16,-2 3 2 0,0-3-5 16,0-1 3-1,1 2-5-15,-2-3 6 0,3 4 2 16,-10-6 5-16,8 2 3 15,-4-2-2-15,-3-1 4 16,-1 2-4-16,2-1 1 16,0-4-5-16,3 2 1 15,-3-1-4-15,-1 1-1 16,4 0 3-16,-4 2 0 0,-4 3 1 16,-6-1-5-16,-2 6-2 15,0-1-1-15,-2 1 0 16,-3 1 2-16,-6-2 3 15,3 1-1-15,3-3 6 16,3-1 6-16,2 1 1 16,-4 2 0-16,-4 2-2 15,1 0-1-15,1 5-6 16,0-3-3-16,-2 1-5 16,-6 3-2-16,-6-9 1 15,-3 3 5-15,4-2-2 16,5 0-1-16,1 0-3 15,-1-1 1-15,-5 1 1 16,-8 0 0-16,1 1 0 0,-2-1-2 16,2 2 1-16,5-1-1 15,-5 3 1-15,1-1-3 16,-12 2 0-16,-3 2 2 16,-6 3-23-16,-3 3-29 0,-3 2-115 15,-3 3-118 1</inkml:trace>
  <inkml:trace contextRef="#ctx0" brushRef="#br0" timeOffset="20995.78">9596 9058 822 0,'-24'8'280'0,"21"-8"-264"16,2 0 7-16,1 0 33 15,0-1 8-15,0 0 28 16,0 0-13-16,0 0-11 15,0 1 2-15,0 0-5 16,0 0 1-16,0 0-2 16,0 0-7-16,0 0-14 0,0 0-4 15,0 0-14 1,0 0 0-16,0 0 2 0,0 0 1 16,0 0 5-1,3 1 2-15,3 3-1 0,22 9-7 16,-23-10 1-16,1-1-5 15,-1 1-3-15,0 0 1 16,-1 0-2-16,-1 1 0 0,0-2 2 16,0 2-2-16,0-2-2 15,-2 1-2 1,2 0-2-16,-3-3 4 0,0 0-5 16,0 0 0-16,0 0-2 15,0 0-6-15,0 0 2 16,0 0-4-16,0 0-2 15,0 0 9-15,0 0-6 16,0 0 7-16,0 0 3 16,0 0-5-16,0 0 4 15,0 0-2-15,0 0-2 16,0 0-1-16,0 0-1 0,0 0-3 16,0 0 0-1,0 0 5-15,0 0 0 16,0 0-4-16,0 0 0 15,0 0-1-15,0 0 1 16,0 0 4-16,3 0-4 16,3 0-1-16,24-8 0 0,-22-4 3 15,8-1 3-15,-2 1-2 16,-1 1 0-16,1 1-4 16,-8 0-2-16,10 0 0 0,-3-2 0 15,1 0-1 1,4-1 3-16,-5 1 1 15,2 0-1-15,0-3 4 16,-2 1-5-16,-1-2 1 0,1 2 0 16,-2 0-3-16,2 0 3 15,-3 1 3-15,-1-1-1 16,2 0 1-16,-3 3 1 16,0 0-4-16,3 0 5 15,-2 3-1-15,-1-2 2 16,-1 0 1-16,-1 2-1 15,-1 0-1-15,-1 0 1 16,1 1 0-16,0 2 1 16,-1-1-2-16,-2 1-1 15,0 1 0-15,0 1-3 16,0 1 4-16,-2 2 2 16,0 0-3-16,0 0 5 15,0 0-3-15,0 0-3 16,0 0 5-16,0 0-6 0,0 0-2 0,0 0 2 15,0 0-5 1,0 0 0-16,0 0 2 16,0 0-1-16,0 0-1 0,0 0 1 15,0 0-2-15,0 0 1 16,0 0 0 0,0 0 1-16,0 0-1 15,0 0 1-15,0 0-1 0,0 0-3 16,0 0-9-16,0 0-43 15,0 0-45-15,0 0-165 16</inkml:trace>
  <inkml:trace contextRef="#ctx0" brushRef="#br0" timeOffset="24466.6">9595 9659 793 0,'-27'32'288'0,"27"-32"-221"16,1 3-16-16,-1-1 16 16,0-2 19-16,0 0 4 15,0 0-22-15,0 0-7 16,0 0-7-16,0 0 0 16,0 0-1-16,2 0-1 0,3 4-4 15,19 25-7-15,-19-20-8 16,-1 4 0-16,1-3-7 15,0 1-3-15,0-2-3 16,0-2-3-16,-1-1 2 16,1 1 5-16,-2-2-4 15,-1-1 1-15,3 2 0 16,-2-2 1-16,-1 0 1 16,2 1 0-16,0-2-5 15,-1 0-4-15,2-1-3 16,-5-1-2-16,0 0 1 15,0-1-3-15,0 0 8 16,0 0 1-16,-1 0-2 0,1 0 4 16,-1 0-11-1,1 0 4-15,0 0-5 16,0 0 0-16,0 0 0 0,0 0 0 16,0 0 3-16,0 0-8 0,0 0 6 15,0 0-7 1,0 0 3-16,0 0 0 0,0 0-1 15,-1 0 2-15,1 0-4 16,0 0 8 0,0-1 0-16,0 1 0 0,0-1-2 15,0 0-4-15,8-9 4 16,19-25-6-16,-13 18 6 16,-1-2-3-16,2 1-2 15,-2 1 4-15,-3 2-6 16,-1 1 6-16,-6 2-1 15,3 2-4-15,0 0 7 16,-1 1-6-16,3 0 2 16,0-3 5-16,1-2-4 15,1-2 4-15,1-2-5 16,1-2 0-16,1 2 2 16,-3-1-5-16,1 3 5 15,0 2-4-15,-2 4-1 16,1 1 5-16,-4 1-6 15,0 2 9-15,-1 1 1 0,-1-2 0 0,0 3 2 16,1-2-5 0,-1 0 0-16,-1 1 6 15,3-2-1-15,-2 1 6 16,3-2-3-16,-1 2-5 16,-1 0 4-16,1 2-9 15,-2-1 2-15,1 1 1 16,-1-1-4-16,-1-1 4 0,1 1 1 15,-2 1-2-15,2 0 0 16,-2 0 2-16,-1 1-3 16,0 1 3-16,-1 1 1 15,0 1 3-15,0 0 0 16,0 0-2-16,0 0 3 16,0-1-5-16,0 1 2 15,0-1 2-15,0 0-4 16,0 1 2-16,0 0-5 0,0 0-2 15,0 0 1-15,0 0-3 16,0 0-3 0,0 0 4-16,0 0-1 15,0 0-1-15,0-1 4 0,0 1-5 16,0 0 1-16,0 0 0 0,0 0-12 31,0 0-14-31,0 0-79 0,0 0-83 16</inkml:trace>
  <inkml:trace contextRef="#ctx0" brushRef="#br0" timeOffset="27301.72">9613 10307 915 0,'-22'21'312'16,"21"-21"-305"-16,0 0-1 0,1 2 28 16,0-2 10-16,0-1 24 15,0 1 4-15,0-1-15 16,0 1 0-16,0 0-7 15,0 0 1-15,0 0-3 16,0 0-3-16,0 0-10 16,1 4-1-16,1 3-6 15,23 23-4-15,-21-21-1 16,0 2 2-16,1-2 1 0,0 1-2 16,-2 2 1-1,3-3-5-15,0 1-4 16,-1-3 2-16,1 0-3 15,-2-1 0-15,1-2-2 16,0 1 3-16,-2 0 0 16,2-2 0-16,-5 1 5 15,4-3 1-15,-1 0 1 0,-2 1-2 0,-1-2-3 16,0 0-4 0,0 0-4-16,0 0 0 15,0 0-4-15,0 0 5 16,0 0-3-16,0 0-4 15,0 0 1-15,0 0-4 16,0 0 1-16,0 0 3 0,0 0-2 16,0 0 3-16,0 0-6 15,1 0 0-15,-1 0 2 16,1 0-2-16,4-1 5 16,-2-1-1-16,4-2 1 15,20-15 0-15,-20 7-3 16,3-4 1-16,-1-2 1 15,5-6-2-15,-2 1 1 16,-2 1-1-16,0 4 0 16,-1 3 1-16,-2 0 1 15,1 2 1-15,3 1-2 16,-4-2 5-16,2 3 4 16,1-3 2-16,0 0 10 15,2 1-2-15,-1-4 2 16,0 1-2-16,-1-3-5 0,-1-1 2 15,0 3 1-15,0 0 0 0,-1 1-3 16,-1 5 1 0,1-3-6-16,-3 2 3 15,-1 2 5-15,0-3-2 16,-3 6 1-16,1 0 3 16,1 0-4-16,2 3 3 15,-1-2-1-15,-2 1 0 16,0 1-5-16,0-1-2 0,0 2-5 15,-1-3-4-15,1 0-2 16,-1 1 2-16,0 1 4 16,-1-1 5-16,1 4 2 15,-1 0-3-15,0 0 3 16,0 1-4-16,0 0 2 16,0-1 3-16,0 1-6 0,0-1-3 15,0 1-3 1,0 0-1-16,0 0-1 15,0 0 4-15,0 0 2 16,0 0-1-16,0 0-3 0,0 0 5 16,0 0-6-1,0 0-1-15,0 0 1 0,0 0 1 16,0 0 1 0,0-1-3-16,0 1 1 0,0 0-1 15,0 0-6-15,0 0 11 16,0 0-5-16,0 0 0 15,0 0 2-15,0 0-9 0,0 0 2 16,0-1 4-16,0 0-2 16,0 1-5-16,0 0-46 15,0 0-43 1,0 0-148-16,-1 0 508 0</inkml:trace>
  <inkml:trace contextRef="#ctx0" brushRef="#br0" timeOffset="31609.52">9627 10944 1031 0,'-32'19'342'0,"33"-19"-328"16,0 0 18-16,-2 0 43 15,1 0 22-15,0 0 11 0,0 0-15 16,0 0-37-16,0 0-15 16,0 0-4-16,0 0 4 15,0 0 7-15,0 0 3 0,4 7-2 16,15 22-7 0,-13-21-2-16,-1 0 0 0,0-2-8 15,0 4-3 1,0-1-1-16,1 1-3 15,-2-2-1-15,1-2 1 0,-1-1-6 16,1 1-5-16,-2 0 2 16,0-4-5-16,0 2-3 15,-1-3 4-15,-2 1-4 16,0-2 9-16,0 0-2 16,0 0-4-16,0 0 5 15,0 0-10-15,0 0 3 16,0 0 2-16,0-1-3 15,0 0 6-15,0 1-3 16,0 0 4-16,0 0-7 16,0 0-2-16,0 0-1 15,0 0 3-15,0-1 0 16,-1 1-1-16,1 0 1 16,0 0-5-16,0 0 0 15,0 0 3-15,0 0-3 0,0-1 6 16,0 0-3-16,0 0 5 15,3-1 3-15,9-5-5 16,23-31 5-16,-17 19-4 16,6-4 0-16,-4 1 4 15,0 1-1-15,0 0 2 0,-6 5 3 16,2 0-2-16,-6 3 3 16,-1 3 2-16,-1-2 0 15,-1 1-2-15,2-3 6 16,0-3-9-16,4-2 3 15,0 0-1-15,-1 0-10 16,-2 1 8-16,-3 4-7 16,0 5 2-16,-4 5 7 15,-2-1-3-15,-1 2 3 16,0 0-6-16,0 0-6 16,0 3 1-16,0-1-7 0,0 0 5 15,0 0-28 1,0 0-39-16,0 0-119 15,-1 1-115-15</inkml:trace>
  <inkml:trace contextRef="#ctx0" brushRef="#br0" timeOffset="63211.97">13108 9015 1470 0,'-60'21'485'16,"58"-21"-491"-16,1 0-2 0,1 1 19 15,0-1 10-15,0 0 17 16,0 0 9-16,0 0 5 16,0 0-2-16,4 2-1 15,4 1-10-15,20 27-10 16,-22-19-5-16,3 0-10 15,-1 1 1-15,-1-2 0 16,0-2 0-16,-2-2 4 16,0 0-5-16,-1 0-2 15,0-2 5-15,-1 0-2 16,0 0 3-16,1-1 2 16,-2-2 1-16,1 0-5 0,-3-1 0 15,0 0-2 1,0 0-2-16,0 0-3 15,0 0-1-15,0 0 3 0,0 0-5 16,0-1 1-16,0 1 4 16,9-21-9-16,14-32-1 0,-2 3 1 15,8-8-5 1,13-29-15-16,7-9-25 16,7-16-53-16,-1-10-33 15,0 14-85-15,-6 7-30 16</inkml:trace>
  <inkml:trace contextRef="#ctx0" brushRef="#br0" timeOffset="-192010.36">22082 4390 1534 0,'1'0'485'0,"3"1"-511"15,-1 0-8-15,-3-1 7 16,0 0 23-16,7 1 14 16,31 3 8-16,-17-6 3 0,4-1-3 15,2 0-3 1,2-3-8-16,0 0-1 15,2-2 3-15,-10 1 0 16,0 4 4-16,-7 3-2 0,-9 1-6 16,0 1 0-16,-6 1-3 0,-2-2 2 15,2-1 2 1,1 0-2 0,0 0-7-16,0 0-25 0,0 0-20 15,0 0-43-15,1 0-21 16,7 1 11-16,13 1-278 15</inkml:trace>
  <inkml:trace contextRef="#ctx0" brushRef="#br0" timeOffset="-191576.03">22271 4258 1109 0,'0'-1'482'15,"0"1"-165"-15,4 0-358 0,-4-1-6 16,0 0 9-1,14 0 27-15,28-1 14 0,-13 4 4 16,5 0-4 0,-4 3-2-16,0-2-1 0,-2 1 2 15,-8-2 5-15,-2 1-3 16,-1 2 4-16,-6-1-5 16,-5 3 17-16,-5 0 12 15,-11 2 28-15,-3 5 8 16,-10 8-2-16,-4 2-3 15,-9 5-18-15,-4 0 4 0,-4 0-10 16,3 1-4-16,9-4-13 16,4-3-19-16,14-6-54 15,5-4-54-15,9-8 137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21T06:43:23.0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4396 11381 1267 0,'14'-34'434'16,"-27"34"-405"-16,5-1-26 0,-2-1 9 16,3-2 2-1,-2 0-1-15,-4 0 17 0,0 3 5 16,-12 4 12-16,-1 4 3 16,-8 7 6-16,0 2 3 15,3 4 11-15,2 1 11 0,6 4 4 16,2 5 5-1,6 7-17-15,4 3-13 16,5 6-17-16,4 2-18 16,2-2-9-16,5 1 1 0,6-1-11 15,3 0 7-15,3 5 3 16,6 0-4-16,4-3 10 16,2-2-2-16,6-11-1 15,1-6-1-15,0-11-6 0,-2-9-1 16,2-9-4-1,-4-7 0-15,1-6 2 16,-1-6-7-16,1-5 6 16,3-6-3-16,1-5-3 15,3 1 4-15,-7 0-4 16,-2 4 2-16,-12 2-3 16,-5 0 2-16,-6 2 0 15,-3-1 4-15,-4-2 10 16,-1-3-4-16,-5-9 9 15,0-3-4-15,-5-7-4 16,-5 1-1-16,-1 3-5 0,1 2 3 16,-6 8-9-16,1 3 5 15,-11 8-4-15,-7 2-4 16,0 7 9-16,-4 6-6 16,-1 3 2-16,1 4 2 0,-9 9-5 15,-1 3 1 1,0 18 1-16,1 9-4 0,8 31 0 15,5 15 1-15,17 29-45 16,6 7-57-16,13 9-193 16</inkml:trace>
  <inkml:trace contextRef="#ctx0" brushRef="#br0" timeOffset="1532.16">7001 5849 1343 0,'-23'1'501'16,"-18"-2"-346"-16,11 2-136 16,3 1 5-16,5-2-2 15,2 0-7-15,5 9-15 16,1-2-6-16,4 10-1 0,-2 7-1 16,1 6 2-16,2 4 8 15,3 11 23-15,4 6 19 0,8 8 29 16,5 1 13-1,12-8-2-15,4-8-14 16,12-12-20-16,10-6-18 0,10-6-19 16,3-6-2-1,1-6-5-15,-6-4-2 16,-4-4 4-16,-2-3-3 16,3-6-3-16,2-1 9 0,-3-8 12 15,-3-3 5-15,-8-8 15 16,-5-3-4-16,-6-17 1 15,-2-7 4-15,-9-7-18 16,-3-2-2-16,-10 1-16 16,-6 4-5-16,-10 4 4 15,-8 2-6-15,-13 9 1 0,-6 3 5 16,-25 8-3 0,-5 8 5-16,-11 7 0 0,-2 7-10 15,1 11 1 1,0 4 0-16,-5 14-2 15,5 11 4-15,9 27 4 16,8 13-5-16,16 18 2 0,3 12-11 16,9 13-50-1,7 4-37-15,16 12-106 0,4-5-61 16</inkml:trace>
  <inkml:trace contextRef="#ctx0" brushRef="#br0" timeOffset="4649.39">10101 5898 1325 0,'-18'0'439'16,"-16"1"-418"-16,0 0 7 15,5 2 17-15,-2-2-4 16,-2 6-2 0,4-1 2-16,0 6-9 0,-5 3 9 15,3 3-5-15,-6 3-5 16,4 8 3-16,7 2 3 16,5 6 13-16,6 6 1 15,2-1 8-15,5 0-5 16,4-4-3-16,4-5-6 15,4-3-6-15,1 0 0 0,8 3-9 16,3 4 2 0,5-5-11-16,5 7 1 0,6-3-6 15,2-5-1-15,7-2-2 16,-2-7-1-16,3-5 4 16,-2-2 0-16,2-3-2 15,4-2 1-15,4-2-3 16,0-3-3-16,1-4 2 15,-3-1-4-15,-6-8 1 16,0 2 0-16,-4-8 3 0,-1 1-4 16,3-7 0-1,1-5 0-15,0-5-2 16,5-3 0-16,-4-6-5 16,-7 0 0-16,-3-2 1 0,-6 1 2 15,-8 4-1 1,0 0 2-16,-7-2-2 0,-5-4-2 15,-5-4 4-15,-2 2-4 16,-8 3 0-16,-4 1 4 16,-9 7-3-16,-5 0 3 15,-10 3-4-15,-6 1-1 16,-9 0 3-16,-6-1-5 16,1 3 2-16,0 5 1 0,1 7-4 15,-1 8 4-15,-8 11-2 16,-4 10 2-16,-2 14 0 15,1 9-6-15,-1 8-10 16,-4 6-13-16,-3 18-57 16,0 9-32-16,7 16-96 15,8 3-52-15</inkml:trace>
  <inkml:trace contextRef="#ctx0" brushRef="#br0" timeOffset="29189.36">16077 9064 339 0,'54'16'123'0,"-30"-26"-97"16,4-1-6-16,0 0-8 15,-3-3-1-15,-1 2-2 16,0 0 0-16,-6 0 0 16,-2-1 0-16,0 5 2 15,-2 3-1-15</inkml:trace>
  <inkml:trace contextRef="#ctx0" brushRef="#br0" timeOffset="31165.43">16000 9075 188 0,'67'22'81'16,"-59"-18"-36"-16,-1 0-11 16,-4 0-8-16,1-1 0 0,3-2 5 15,3 1 1 1,-2-2 1-16,-1 0-1 15,-4-2-5-15,1 2-2 0,-2-1-5 16,-2 1 0-16,0-1-3 16,0 0 0-16,0 0-2 15,8-2-3-15,20-8-3 16,-17 8-1-16,2 0-2 16,1-3 2-16,1 0-3 15,-1 0 2-15,-2 0 0 16,1-1-2-16,1 2 1 15,0 0-1-15,1 1 0 16,-2-2 1-16,1 0-2 16,1 0 1-16,1 1 1 15,0-1 2-15,4 2 1 16,0 5-8-16</inkml:trace>
  <inkml:trace contextRef="#ctx0" brushRef="#br0" timeOffset="59748.38">17887 10048 888 0,'2'21'317'16,"-3"-18"-265"0,0-3 22-16,-1 0 23 15,2 0 4-15,-1 0-22 16,0 0-21-16,1 0-37 16,0 0-8-16,0 0 2 15,0 0 2-15,0 0 18 16,1 1 1-16,6 13 2 15,12 21 5-15,-12-23-14 0,2 1-1 16,-5-3-4 0,2 2-4-16,1-3-1 15,-2-2-3-15,4-1-1 0,-3-2-4 16,-2-1 1-16,2 0 1 16,-4-1 0-16,1 0-2 0,-2-2 4 15,-1 0-1 1,0 0 4-16,0 0 4 0,0 0 1 15,0-1 4 1,0 0-6-16,0 0 1 0,0 0-2 16,0 1-6-16,0-1-2 15,5-7 0-15,29-39-3 16,-18 12 2-16,8-8-4 16,-1-4-3-16,-3 0-4 15,3 4-1-15,-1 8 1 16,-3 5 0-16,-4 5 1 15,-3 3 3-15,-2 2-1 16,-3 5 0-16,0 3-3 16,1 1-4-16,-3 2-4 15,0-1-3-15,1-1-11 16,-1 1 1-16,2-2-5 16,-1 0-2-16,2-1-2 0,-3 1-5 15,0 1-9-15,-1 0-3 16,-2 0-3-16,-1 2-13 15,0 1-19-15,3 1-17 16,-3-3-143-16</inkml:trace>
  <inkml:trace contextRef="#ctx0" brushRef="#br0" timeOffset="62334.1">17877 11082 1016 0,'-1'-1'368'0,"1"0"-308"15,-1 0-45-15,0 0-3 16,0 1-2-16,0-1 7 16,0 0 20-16,1 0 5 15,-1 0 11-15,0 0-3 16,0 1-13-16,0-1-2 15,0 0-7-15,1 1-1 16,-1 0-5-16,0-1 2 16,0 0-8-16,0 1 2 0,1 0 4 15,-1 0-1-15,1 5 7 16,1 7-2-16,3 18-8 16,0-18 2-16,-3 1-8 15,1-3 2-15,1-4 0 0,-2 1-3 16,2-4-4-1,-2 2-1-15,2 5-3 16,-1-2 2-16,0 0-1 16,2 1-1-16,-1 0 0 15,0-1-1-15,-1-3 2 16,0-1 1-16,-1-3 0 16,-1 2-2-16,0-3 0 15,0 0-3-15,0 0 5 16,0 0-3-16,0 0 1 15,0 0 2-15,0 0-5 0,0 0 3 16,0 0 2-16,0 0-5 16,0 0 2-16,0 0-1 15,0 0 0-15,0 0 2 0,0 0-3 16,0 0 2 0,0 0 1-16,0 0-2 0,0 0 1 15,0 0 1-15,0 0-3 16,0 0 3-16,0 0-1 15,0 0 1-15,0 0 0 16,0 0 0-16,3-1 1 16,8-6-1-16,25-40 0 15,-14 6 0-15,10-16-2 16,2 0-1-16,11-6-17 16,0-4-11-16,-2-5-37 15,-2 0-30-15,-2 11-57 16,-1 11-124-16</inkml:trace>
  <inkml:trace contextRef="#ctx0" brushRef="#br0" timeOffset="69715.42">17564 12001 1361 0,'-1'0'457'0,"1"0"-457"16,13 10 2-16,26 38-2 0,-24-23 0 16,-1-4 1-16,-2-2 6 15,-2-5 15-15,5-3 2 16,-6-3 17-16,0-4 7 15,2-1 3-15,-2 0 9 0,4-4 11 16,2 0-1 0,-1-7-8-16,1-4-12 15,0-4-25-15,1-2-11 0,7-10-11 16,0-12 5-16,6-15-3 16,8-3-7-16,9-2-36 15,6 10-36-15,2 17-90 16,-7 5 77-16</inkml:trace>
  <inkml:trace contextRef="#ctx0" brushRef="#br0" timeOffset="70316.57">17610 12858 943 0,'-45'-22'438'16,"47"22"-96"-16,9 6-327 16,2 7-2-16,6 7 0 15,-4 2 10-15,0 2 11 16,2 2 13-16,-5 1 3 16,2 1-1-16,-1-1 5 15,-1-4-6-15,4-6 3 16,-2-3-1-16,0-7-11 15,0-2-3-15,0-6-8 16,-1-11-8-16,4-10-4 16,0-9-2-16,4-6-6 15,2-2-5-15,8 0-10 16,5 3-18-16,12-6-62 0,5-4-27 16,1-11-67-16,-1 0-11 15</inkml:trace>
  <inkml:trace contextRef="#ctx0" brushRef="#br0" timeOffset="77600.07">12764 6048 889 0,'47'-57'326'0,"-53"51"-229"16,-3-1-90-16,3 0 41 15,-1 1 14-15,-1 0 31 16,2 2 5-16,-6 1-17 16,1 0-9-16,-6 3-21 15,2 0-2-15,-2 2 2 16,0 2 5-16,4-1 5 15,-2 2 2-15,0 1 6 16,2 1-4-16,-1 2-8 16,1 3-4-16,1 4-18 15,2 0 0-15,1 4-14 0,3 0 0 16,4 2-5 0,-2 1-10-16,3 2 8 15,0-1-1-15,3 3 10 16,-1-1 8-16,7 1 0 0,-1-2 2 15,1-3-2-15,4 1-2 16,-4-2-5-16,2-2-6 16,2-2-4-16,1-2-2 15,3-3 1-15,0 2 0 16,0 1-3 0,1 1 1-16,2 3-3 0,-2-3 2 15,1 0 2-15,-1-2-4 0,4-3 5 16,1 0-3-16,6-5 0 15,6-3 3-15,-1-6-1 16,3-2 2-16,-1-2 2 16,-4-2-2-16,-1 0-4 15,-3-1-4-15,1-3-1 16,1 1-3-16,2-3 0 16,0 0 5-16,6 1-6 15,-3 0-1-15,2 1 2 0,1 0-5 0,-4-2 2 31,1-2 5-31,-5-1 1 0,-4-2-5 16,-6-3 1 0,-1-1-1-16,-1-4 0 15,-2-3 3-15,2-3-1 16,-3-2 6-16,-4-2-3 16,-1 1-2-16,-5 3-1 0,0 1-4 15,-4 4-1-15,0 2 9 16,-4-2 0-16,-3-2-6 15,-2-1 2-15,-1 0-2 16,-5-1 4-16,-1 3-1 0,-4 3 2 16,0 1-1-16,-5 8-3 15,-1 3 13-15,-10 3-6 16,-5 2-3-16,-5 4 3 16,-2 1-8-16,-1 0 5 15,1 0 4-15,1 1 3 16,-2 1-1-16,-3 4 4 15,0 2-5-15,-7 5 3 16,3 3-5-16,4 9-4 16,-1 7 7-16,8 13-11 15,0 6 7-15,-3 10 0 16,1 1-13-16,-3 8-23 16,0 8-25-16,9 20-67 15,7 5-53-15,8 9-139 16,7-5-292-16</inkml:trace>
  <inkml:trace contextRef="#ctx0" brushRef="#br0" timeOffset="84872.4">20571 10117 471 0,'-7'-22'210'15,"8"20"-115"-15,0 2-15 0,-1 0-45 16,0 0-14-16,0 0-5 16,0 0 4-16,0 0 21 15,0 0 8-15,0 0 8 16,0 0 3-16,0 0-9 16,2 1-3-16,4 2-3 15,19 13-6-15,-20-11-3 16,0 0-1-16,-2-1-3 15,1-3-2-15,0 2 1 0,0-2-4 16,-1-1-3 0,1 0 0-16,-3 3-2 15,-1-3-1-15,0 0-2 16,0 0 2-16,0 0 2 0,0 0 0 16,0 0 2-1,0 0-6-15,0 0-4 16,0 0 0-16,0 0-8 15,0 0-1-15,0 0-1 0,0 0-2 16,0 0-3-16,0 0 3 16,0 0-1-16,0 0-2 15,0 0 2-15,0 0-1 16,0 0-2-16,0 0 3 16,0 0-2-16,0 0-2 0,0 0 2 15,0 0 0-15,0 0 0 16,0 0 0-16,0 0 0 15,0 0 2-15,0 0-2 16,0 0 1-16,0 0 0 16,0 0 1-16,0 0 1 15,0 0-1-15,0 0 1 16,0 0-6-16,0 0 3 16,0 0-1-16,0 0 2 15,0 0 1-15,0 0-1 16,0 0-1-16,0 0-2 15,0 0 2-15,0 0-1 16,0 0 1-16,0 0-1 16,0 0 2-16,0 0 1 15,0 0 0-15,0 0 0 16,0 0 1-16,0 0 1 16,0 0-1-16,0 0 2 0,0 0-2 15,4-1 0-15,2-1 6 16,28-19-5-16,-19 5 2 0,6-8 0 15,2-4-6-15,5-9 1 16,4 1-3 0,3 2 0-16,0 5 1 15,-3 6 0-15,-7 4 2 0,-6 3-1 16,1 3 4-16,-4 2-2 16,-2 1-2-16,-4 5 1 15,-1 0-1-15,-2 1 0 16,-1 0 1-16,-2 1-1 15,-1 1 2-15,-3 1-2 16,0 0 0-16,0 1 3 16,0 0-5-16,0 0 1 15,0 0 1-15,0-1-2 0,0 0 4 16,0 0-1 0,0 1 0-16,0-1 3 15,0 0-7-15,0 0 3 16,0 0-2-16,0 1-2 15,0 0 6-15,0 0-1 16,0 0 3-16,0 0-3 16,0 0-3-16,0 0 0 0,0 0 0 15,0 0 2-15,0 0 1 16,0 0-1-16,0 0 0 16,0-1 1-16,0 1-2 15,0 0 1-15,0 0 1 16,0 0-1-16,0 0 2 0,0 0 2 15,0 0-7-15,0 0 1 16,0 0 1-16,0 0-1 16,0-1 5-16,0 1-2 15,0 0 0-15,0 0-1 16,0 0-3-16,0 0 2 16,0 0 1-16,0 0 2 15,0 0-2-15,0 0 0 16,0 0 0-16,0 0 0 15,0 0 0-15,0-1 0 16,0 1-3-16,0 0 0 16,0 0 3-16,0 0 0 15,0 0 0-15,0 0-1 16,0 0 1-16,0 0 1 0,0 0-1 16,0 0 1-1,0 0-2-15,0 0 0 16,0 0 2-16,0 0-1 0,0 0 1 15,0 0-18-15,0 0-38 16,0 0-42-16,0 0-119 16</inkml:trace>
  <inkml:trace contextRef="#ctx0" brushRef="#br0" timeOffset="95880.01">20377 11089 348 0,'-31'21'140'0,"32"-21"-85"0,-1 0 3 15,3 2 1-15,-3-2-3 16,0 0-19-16,-1 0-13 16,0 0-12-16,1 0 2 15,0 0 18-15,0 0 13 16,1 2 15-16,4 8 5 16,12 22 0-16,-11-22-9 15,-3 1-2-15,0-1-7 0,-3 0-7 16,5-1 2-16,-2-2-10 15,-1-1 1-15,1 0-3 16,-3-2 0-16,-2 3-2 16,2-2 0-16,-2 1-2 15,1 3-3-15,1-6-5 16,-7 1-2-16,6-2-8 16,0-2 0-16,1 0-5 15,0 0 1-15,0 0 0 16,0 0-1-16,0 0 3 15,0 0-6-15,0 0 0 16,0 0 1-16,0 0-1 16,0 0 4-16,0 0-2 15,0-1 1-15,3 0 0 16,10-2 1-16,23-7 1 0,-18 3 2 16,-4-4-1-16,2 0-2 0,-3-2-1 15,0-2-1 1,1-1 0-16,-1-1 2 15,-2 0 0-15,-1 2 0 16,0 1 1-16,-1-1-1 16,1 3-2-16,1 1 1 0,-3 3-3 15,-2-1 2-15,1 2 3 16,-2 1-1-16,1-1 2 16,-1 3-1-16,-2-2 1 15,0 2 2-15,-2 2-1 16,0 2 3-16,-1 0-6 15,0 0 0-15,0 0-1 16,0 0-1-16,0-1 0 16,0 0-1-16,0 0 0 15,0 0 0-15,0 1-1 16,0 0 4-16,0 0-1 16,0 0-2-16,0 0 2 15,0 0-2-15,0 0 1 16,0 0-1-16,0 0 0 15,0 0-1-15,0 0 0 16,0-1 0-16,0 1 1 0,0 0 5 16,0 0-1-16,0 0-2 15,0 0-1-15,0 0-1 16,0 0-1-16,0 0 0 16,0 0 2-16,0 0-2 15,0-1 0-15,0 0 1 0,0 1-2 16,0 0 3-1,0-1 0-15,0 0 0 0,0 1-5 16,0 0-14-16,0-1-75 16</inkml:trace>
  <inkml:trace contextRef="#ctx0" brushRef="#br0" timeOffset="98548.69">20200 10513 228 0,'0'-2'152'16,"0"-1"7"-16,-1 0-72 0,0 2-6 15,0 1-15 1,0-1-5-16,0 0 2 0,1 0-5 16,-1 0-14-1,-1 0-9-15,0 1-18 16,-3-4-2-16,-3 3-1 16,-17-25 1-16,14 20 4 0,3 4 0 15,0-2 8-15,-1 0 3 16,-2-1 4-16,-2 1 4 15,-4 1-2-15,1-1-2 16,-4 0-5-16,1 0-6 16,-1 2-6-16,-1-1-2 15,2 2-2-15,0 0 0 16,-2-3 2-16,2 0-1 16,-2 0 1-16,4-2 3 0,1 3 1 15,0 3 0-15,1-1-3 16,-3 1 0-16,3 4-5 15,-1-2-2-15,-1 2 0 16,1 0 0-16,-3-1 1 16,-2 1 0-16,1 0 0 15,1 0-4-15,2 2-3 16,-1 0 2-16,2 0-3 16,-1 1 4-16,0-1-2 15,4 2-1-15,0-1 1 16,2 0-3-16,2 1 1 15,0-2 0-15,2 3 0 16,0-2 1-16,2 0 0 16,-1 2-2-16,1-3-1 0,-2 2 0 15,3 1 0-15,0-1 2 16,1-1 0-16,0-3 0 16,-1 0 0-16,0 0 1 15,2 1-3-15,-1 2 2 16,2-1-2-16,0-1-2 15,-1 0 2-15,1-1 0 0,1 3 1 16,-1 0 2 0,2 1-2-16,-1 0 4 0,2 0-3 15,1 0 1-15,1 0 0 16,1-2-2-16,0 3 2 16,0-1-3-16,2-1 0 15,1 3 2-15,0 0-1 16,2-1 3-16,-1 1 2 15,-1 0-5-15,4 0 4 16,0-3-5-16,5 1 0 16,1 0 5-16,-1-4-1 15,2 2 3-15,-3-5 0 16,2 2-3-16,0 0-1 16,0 2 4-16,-1 0-5 15,0 0 3-15,-2 1 1 16,-1-1-5-16,-2 3 6 15,0-4-2-15,2 1-3 0,0-4 2 16,-1 1-3-16,1 0 0 16,-1 0 5-16,0 3-3 15,3-3 5-15,-2 0-2 16,1 1-4-16,0-1 3 16,0 0-4-16,4 1 5 15,0-3-1-15,4 2-1 0,-4-1 1 16,-2 2-3-1,2 1-1-15,-2-4 8 0,3 0-2 16,1 0 0-16,-5 0-1 16,1-2-4-16,-2 0 2 15,0-2 1-15,1 2 2 16,-1 0-2-16,-2 0-5 16,0 2 3-16,-2 0-3 15,1-2 4-15,2 1-2 16,-1-2 3-16,1-1 1 15,1 2-5-15,1 1 4 16,1-1-4-16,0-2 3 0,1 0 1 16,1-4 1-1,-1 3 1-15,0-3-5 0,-1 2 5 16,-3-3-4 0,-1 3 0-16,-1 0 1 0,-2-4-4 0,1 1 2 15,-1-2 5 1,1 0-2-16,1 3-3 15,-2 0 1-15,-1-1-3 16,-2 0 1-16,0-1 5 16,3 1 0-16,-2-1 0 15,2 2-2-15,-2-1-2 16,-3 2 2-16,2 0-1 0,-4-2 3 16,1 3 1-16,-1-2 3 15,-1 3 3-15,2 1 0 16,-4-1 1-16,2 0-7 15,-1-1 0-15,-1 1-2 16,0 0 0-16,0 1 0 0,0 1 0 16,-1-1-2-1,0 1-2-15,0 0 3 16,-1 0-4-16,-1-2 2 16,0 0 3-16,2 0-4 15,-3 0 1-15,2 2 0 16,-1-2-1-16,-1 2 1 15,0-2 0-15,-2 1 2 16,0 1 0-16,-2-1-1 0,-1 0 1 16,2 0-1-16,0-2-1 15,2 0 4-15,-2 1-2 16,-1-1 0-16,-1 1-2 16,-2 0-1-16,1-2 1 15,-3 0 0-15,1-2 0 16,-1 1 2-16,-4 0-2 15,1 2-1-15,-4-3 2 16,-4 0-3-16,4 1 3 0,0-1-1 16,1 1 0-16,2-3 0 15,-2 0 0-15,3 4-1 16,-1-2 2-16,2 3-2 16,-1 1 2-16,-4-4-3 15,1 2 0-15,-3 2 0 16,-2 1 1-16,-1 1 2 15,-4 0-2-15,-4 0 1 16,-7 2-1-16,-4 1-4 16,1 5 5-16,0 11-6 15,3 6-18-15,5 11-53 16,4 6-34-16,11-2-71 16,4-3-149-16</inkml:trace>
  <inkml:trace contextRef="#ctx0" brushRef="#br0" timeOffset="101100.09">23444 9442 305 0,'2'-2'130'15,"4"-3"-59"-15,-5-1 12 0,-4 0 16 16,-2-1 4-16,-6-3 7 15,0 3-2-15,-2-1-5 16,-2 0-2-16,-5 2-17 16,-1-1-13-16,-3 0-15 15,-4 0-11-15,-3 2-2 16,0 1-3-16,-5-3-6 16,-1 2 2-16,-1 0-5 15,1-2 0-15,5 3-3 16,2-1-2-16,2 1 2 15,-3 4-5-15,-6 0-3 0,0 3-1 0,-9 2-5 16,0 0 3 0,1 0 6-1,4 0 0-15,9-1 2 0,6 1-4 16,5 0-7 0,0 1-2-16,-2 3-5 0,0 1 4 15,-3 2-2-15,-1 1-2 0,-1 0 4 16,-1 0-7-1,6 1 3-15,4-2 0 16,1-2-4-16,5 0 2 16,-4 1 1-16,-3 3-1 0,6 4-1 15,0 1 1-15,1 2-5 16,5 2 3-16,2 2 0 16,-3 2-1-16,7 5 1 15,-3-3 0-15,5-1 1 0,0-3-2 16,-1-6 3-1,5-1-3-15,0 1 1 16,3-4 1-16,6-1-2 16,0-1 2-16,5 0-2 15,8 0 3-15,2 2-1 16,3 2 1-16,0-3 1 16,-3 3-4-16,-2-3 1 15,1 1-1-15,-1 5-2 16,1-5 3-16,-2 3 0 15,4-1-1-15,6-3 4 0,3 2-4 16,7-5 2-16,-2-2-3 16,-4-1 1-16,-2-1 2 15,-4 4-3-15,-3-2 1 0,-2-3-1 16,1 3 1 0,-2-2-2-16,6 0 2 15,4-1 0-15,3-1-2 16,4-1 4-16,-2 1-4 0,-1-2 1 15,-2-1 0-15,-2 2 0 16,1-1 0-16,1 2-1 16,0-2 0-16,2 0 0 15,-2 0 0-15,0-3 2 16,0 3 0-16,-1-3 0 16,-1 0-2-16,-1 0 0 15,1 1-1-15,2-1 0 16,5 0 1-16,4-4 0 15,0 0 1-15,0-1-1 16,-4 0 3-16,-7 1-2 0,-2-1-1 16,-5-1 3-1,-2 0-4-15,3-2 1 16,1-1 2-16,5 1-3 16,4-3 1-16,-2 0 2 15,0-2-3-15,-4-2 1 0,-6 1 2 16,-2-3-1-16,-6 0 0 15,-3-2 1-15,-1-1-3 16,-1-3 0-16,0 5 1 16,1 0 0-16,-1 2 3 15,2 2-2-15,0 0 2 16,0 2-2-16,-1 1 2 16,-6 2-1-16,-3 0 1 0,-6 1 3 15,-2-1 0-15,-1-1 3 16,3-2-3-16,-2 1 3 15,0-2-4-15,-2 0-2 16,-2 2 1-16,-1-5-4 0,2 0 0 16,-8-6 2-1,-1 3-1-15,-1-3 2 16,-8-1-2-16,7 1 3 16,-2 1-3-16,-1 0 2 15,2 3 3-15,0 3-6 16,2-4 6-16,0 4 4 15,-3 1-5-15,0 2 3 16,-2 3-1-16,-3 3-2 0,-2-2 0 16,-4 0 1-1,-2 0 3-15,-3-2-4 16,3 2 9-16,1 1-3 0,2 1-3 16,2-3 7-16,3 0-5 15,-3 1 3-15,2-1 0 0,0-1-10 16,-2 2 5-16,0 0-5 15,-2-1 1 1,-4 2 6-16,-6-3-6 0,0 0 6 16,0-2-2-16,3 4 0 15,4-2 2-15,-1 2-8 16,0 3 1-16,1-3 0 16,3 6 0-16,1-3 1 15,-1 1 5-15,-2 1 1 16,-1-2-6-16,-4 1 9 15,-3 0-11-15,2 2 4 16,-8 0 3-16,1 3-7 16,1 0 1-16,-3 2-3 15,7 2 0-15,-1-1 1 16,1 4 4-16,-4 2-4 16,-3-2 2-16,-6 5-3 15,-3 1 1-15,-8 9-8 0,-3 5-32 16,-23 9-89-1,-5 4-53-15,-5 12-285 0</inkml:trace>
  <inkml:trace contextRef="#ctx0" brushRef="#br0" timeOffset="111198.22">23879 10514 598 0,'24'-15'253'15,"-40"8"-142"-15,-3 0-7 16,-2 1-28-16,0-2-14 0,-1 0-22 16,-1-3-4-16,-3 2-5 15,-2 1-1-15,-4 2 7 16,-5 1-7-16,-7 0 0 15,1 1-6-15,-6 2-9 16,0 2 2-16,3 3-9 16,-4 2 2-16,1 3 1 15,2 1 0-15,-6 2 7 16,1-2 3-16,5 0 3 16,4 3 3-16,10-1 0 15,4-1-4-15,2 2 4 16,-1-2-5-16,0 3 0 15,-1 0 6-15,-3 0-9 16,1 1 0-16,-5 2 0 16,3-2-5-16,-1 2 1 0,2 0 2 15,7-1 3-15,1 4-1 16,5 3 0-16,1 5 4 16,5 4 0-16,-1 1 0 15,5-2-2-15,0-3-5 0,4-4-3 16,4-3-4-1,1-6 3-15,4-1 1 16,3-1-4-16,1 0 2 0,5 2-3 16,-1 0-2-16,5 1 2 15,2 0-5-15,1 0 0 16,1 1 0-16,2 0-2 16,5 1 5-16,-1 0-1 15,3 1-2-15,-4-4 6 16,0 0-3-16,1 0 8 15,1 0 0-15,0 0 1 16,-2-1 2-16,3-3-3 16,2 1 0-16,3-2-4 15,3 2-1-15,6-2 1 16,-4-4-7-16,-2 0 1 16,-2-2-1-16,-5-1-3 15,1 0 3-15,-4 0-3 0,1 1 2 16,-1 1 2-1,3-3-2-15,4 0 0 0,1 0-1 16,4-1-1-16,-2 4 0 16,5-1 3-16,-3-2-1 15,-4-1-2-15,-3-2 2 16,-2-2-2-16,0 0-1 16,2 0 4-16,4 1-3 15,0-1 1-15,6 0-1 0,-1 0 1 16,-3-3-1-16,-2 0-1 15,-4-1 1-15,-5 0 0 16,-1 2 5-16,-1-1-1 16,-2 3 0-16,0-5 3 15,0 3-5-15,0-4 1 16,3 2-1-16,2 2-1 16,2-2-3-16,0 1 4 15,-5-1 0-15,-1-3-2 16,-6 1 5-16,-1 0-4 15,0-1 6-15,-5-2 1 16,4 0-3-16,-2-2 4 16,-1 1 2-16,0 4-2 15,-7-2 5-15,0 2 4 16,0-1-6-16,-4-1 11 0,-1 1-9 16,0 0-1-16,1 2-2 15,-2-3-4-15,-1 1 5 16,-1 2-1-16,-1-5-3 15,0 1 5-15,1-4-8 0,-5-5 4 16,0-1 4 0,-2-2-5-16,-3 1 8 15,3-1-4-15,-4 0-3 16,-1 3 0-16,0 1-6 0,-9 2 3 16,0 2 0-16,-9-1-1 15,-2 3 1-15,-3 2-5 16,-4 0 4-16,5 1-4 15,0 1-1-15,4-1 4 16,-1-1-4-16,-2 1 4 16,-2-3-4-16,-3-5 0 15,-1 2 0-15,-5-5 0 16,-2 1 0-16,-1 5-22 16,-5-1-43-16,-14 18-97 15,-11 7-73-15</inkml:trace>
  <inkml:trace contextRef="#ctx0" brushRef="#br0" timeOffset="112868.02">22443 10988 476 0,'-20'20'217'0,"21"-20"-94"16,-1 0 4-16,0-1 7 0,0 1 2 16,0-1-11-1,-1 0-32-15,1 1-16 0,-1 0-7 16,1 0-12-16,-1 0-13 16,0 0-9-16,-2 0-9 15,-8 0 1-15,-23 4 0 16,24 1 2-16,-2 3 1 15,-2-4-2-15,4 4 1 16,-4-1-3-16,-4-2-2 16,5-1 2-16,-2-1-5 15,5 0 2-15,1 0-1 16,-1 3-2-16,-1-2 0 16,2 1 0-16,-2 1-1 0,1-1-2 15,-3-1-3 1,-1 0-1-16,1 0-3 0,-1 0 2 15,3 0-3 1,3 3 0-16,-1-1-3 0,0 0 1 16,-5 2 0-16,0-5 3 15,0 1-1-15,-3 0 1 16,3 1 2-16,-6-1-7 16,3 4 1-16,-2-1 0 15,3-2 3-15,2 1-3 16,-1-4 7-16,5 1-4 0,-4 2-2 15,3 0 3-15,-2-1-7 16,-1 4 2-16,-1-4-1 16,1 2 3-16,2-1 0 15,1 0 4-15,1 0-5 16,0 1 3-16,1 1 0 16,-4-5-6-16,1 4 2 15,0 0 2-15,3-3-5 16,-2 3 4-16,2-1 2 15,-2-2-8-15,-2 2 6 16,1 0-1-16,-2-1-1 16,1 0-2-16,-3-2 5 15,2 3-8-15,1-1 4 16,-1 0-1-16,2 1 0 16,-1-2 3-16,-2-1-2 0,2 1 0 15,3-1 0-15,-3 1-1 16,6 0 4-16,0-1-1 0,-1 2-1 15,4-2-1-15,-4 1-4 16,-2 0 6 0,0 1-6-16,-4-1 4 0,2 3 3 15,-1 0-7 1,1-2 9-16,5 3-8 0,-1-3 4 16,-2-2 0-16,0 2-2 15,-2-1 7-15,-1 1-7 16,3-2 6-16,1 2-2 15,1-2-3-15,4 1 7 16,-2 0-7-16,1-2 2 16,-2 1 0-16,1 0-3 15,2-2 0-15,0 2 2 16,1 0-3-16,1-2 2 16,1 0 2-16,1 0-6 15,-1 0 1-15,0-1-1 0,0 1 0 16,0 0 2-16,1-1 0 15,-1 1-21-15,1 0-45 16,0 0-124 0,0 0-61-16</inkml:trace>
  <inkml:trace contextRef="#ctx0" brushRef="#br0" timeOffset="113886.07">21301 11282 446 0,'2'-4'199'0,"2"-2"-46"15,0 0-22-15,-3 1 22 16,0 4-14-16,0 1-44 16,-1 0-18-16,-1 0-6 15,0 0 2-15,0 0 1 16,-3 5-4-16,-24 29-22 16,16-23-6-16,0 2-7 15,-1-2 0-15,0 1 2 16,0 3-2-16,2-3 1 15,4 0-10-15,-3-1-5 16,4-2-4-16,3-1-5 16,0 2 4-16,4 0 1 15,0-2 1-15,-1 1 2 16,1-3-1-16,5 2 1 16,0 1 0-16,2-2 1 15,1 1 5-15,-1-2 0 0,4 1 1 16,4 1 2-16,1-2 2 15,0 0 6-15,-3-1 2 0,-4-1-2 16,0 1 0-16,0-1-12 16,-2 1 1-16,0-1-5 15,-1 3-10 1,2-3 3-16,2 0-1 0,0-3-6 16,-2-1 8-16,-2 1-4 15,-3-1-3-15,0 3 3 0,-1 0-5 16,-1-2 0-1,0-1 3-15,-2 0-1 16,0 0-5-16,0 0 2 16,0 0-5-16,0 0 0 15,0 0 2-15,0 0 1 16,0 0-2-16,0 0 1 16,0 0 3-16,0 0-5 15,0 0 3-15,0 0-3 16,0 0 2-16,0 0 2 0,0 0-4 15,0 0 4 1,0 0-5-16,0 0-11 16,0 0-33-16,0 0-114 0,0 0-76 15</inkml:trace>
  <inkml:trace contextRef="#ctx0" brushRef="#br0" timeOffset="117880.87">20587 12120 560 0,'-48'-21'227'16,"48"21"-148"-16,0 0-5 0,0 0 4 16,-1 0-7-16,0 0 0 15,1 0-4-15,0 0-10 16,0 0-3-16,0 0-5 16,0 0-2-16,0 0-7 15,4 6 1-15,15 23-7 16,-16-19 2-16,1-2-5 15,-2 1-3-15,0-1 2 16,0-2-1-16,1 1-2 16,-1-1 0-16,0-3-7 15,1 0-1-15,-1 0-8 16,-2-2-4-16,0-1-1 16,0 0-2-16,0 0 5 15,0 0 1-15,0 0 2 0,0 0 0 16,0 0 0-16,0 0 4 15,0 0 1-15,0 0 0 16,0 0-2-16,0-1-4 16,0 0-2-16,5-1-2 15,-1-1 1-15,23-13-6 16,-21 11-2-16,0 1 4 16,2-3-4-16,0 0 0 0,1-1 1 15,1-2 0-15,2 1-1 16,4-2 3-16,5-2-2 15,3 0-2-15,3-5-24 16,0-1-31-16,0-2 28 16</inkml:trace>
  <inkml:trace contextRef="#ctx0" brushRef="#br0" timeOffset="125699.07">21639 12557 349 0,'31'-20'178'16,"-33"17"-34"-16,-1 2-47 16,-2 0 2-16,-1-2-7 15,1 3-5-15,-3-1 1 16,-4-1-2-16,2 1-6 0,0-1-4 15,-4 0-4-15,4 1-10 16,1-2-4-16,-11 1-13 16,8 0-6-16,1 0-9 15,0 1 1-15,6 1-2 16,-8-3-3-16,1 0 1 16,-2 0-1-16,-1-1-1 15,3 1 9-15,1 1 0 0,-3-2-5 16,4 0 2-1,0 1-3-15,-3 0 0 16,1-1 0-16,-3 0-4 16,-1 1-5-16,0-1-3 15,1 1 0-15,0 0-3 16,-2 1 1-16,-4-1-2 0,1 2-4 16,-5-4 3-1,3 1-3-15,-1 0-3 16,0 0 2-16,1 0-2 0,-2-3-2 15,7 4 4-15,-2 0-3 16,-1-3 2-16,4 3 5 16,-2-3-1-16,2 3 3 15,1 0-2-15,-1 0-6 16,-2-1 3-16,-1-2 0 16,1 1-2-16,-4 3 4 15,-4-1-8-15,-1-4 4 0,-2 0 3 16,3 1-3-16,3 3-1 15,-1-2-1-15,3 2-4 16,-1-7 0-16,-1 0 4 16,3 1-6-16,0-3 2 15,0 4 0-15,-1 2 1 16,2 0 3-16,-3 1-2 16,2 0 0-16,-2-3-2 15,-1 3 2-15,0 5-5 16,-3 0 2-16,-4 0-2 15,-1 2-2-15,1 0 5 0,3 2 0 16,6 1 2-16,1 1-1 16,3-1 3-1,1-1-1-15,-2 1-4 16,2 3 3-16,0 0-2 0,-3 3 0 16,-2 6 0-16,0-1-2 15,-1 5 0-15,1-2 0 0,-2-5 2 16,-1 1-2-1,-1 0 2-15,0-2 2 0,4 1-1 16,4 0 0-16,2-2-1 16,2-1-3-16,1 0 1 15,-5-2 0-15,4 1 3 16,-1-1 2-16,0 0-2 16,3 2-1-16,-2 0 0 15,2 2-3-15,2 2 3 16,0 2-1-16,-2 3 1 15,1 0-1-15,0 6 2 16,2-1 2-16,2-2-4 16,1-1 5-16,0-5-5 15,1-1-1-15,-1-4 2 0,0 0 0 16,0-2-3 0,-1 0 6-16,2 0-3 15,1-2-3-15,1 1 6 16,1-1-4-16,0-1 1 0,0 2 1 15,1 0-1-15,0-2 0 0,1 0 1 16,0-1-2 0,2 0-1-16,1 0 0 15,-2-1-3-15,4 1 5 16,-3 0 1-16,1-1 3 16,0 4-4-16,-1-1 2 15,1 2-2-15,-1-2-2 16,1 2 4-16,0 1-4 0,0-1 2 15,-1 3-1-15,3-3 2 16,-1-1-1-16,0 2 0 16,3-4-1-16,-2 2 1 15,2-1-2-15,-2-2 1 16,2 2 3-16,-1-1-2 16,2 1 0-16,1 2 0 15,0 1-2-15,-1-2 3 0,1 0 3 16,-4-2-3-1,1 1 1-15,-1-2-1 16,3 3-1-16,1-4 0 16,-1-1-2-16,4-1 2 15,-3 2-3-15,4 1 3 16,-1 2 0-16,1-3-1 0,-2-1-1 16,-3-1 2-16,3 0 3 15,-3 1-2-15,0 1 0 16,4-1 0-16,-3 1-1 15,0-1 0-15,1 0-1 0,-2-2 0 16,2 2 3-16,-2-1-5 16,1 0 3-16,-2 0-1 15,1 0-3-15,-1 0 5 16,3 0-1-16,-2 1 2 16,1 0-2-16,1-2 0 15,-2 1 0-15,0 0 1 16,0 0 2-16,0 0-3 15,0-1 4-15,0 2-8 16,1-3 4-16,1 3-2 16,-2 1 1-16,3-2 3 15,-1 2-4-15,-1-1 6 16,1-3-4-16,1 3 2 16,-1-3-2-16,0 1 0 15,1 0 0-15,4 0 0 16,0 0 0-16,1 3 0 0,3-3-1 15,-6 1-1-15,0-3 3 16,1 1-4-16,-1 2 4 0,-1-2-1 31,-1 0-1-31,2 0 4 0,-2-1-5 16,0 0 5-16,0 1-3 16,1 0-1-16,1-1 1 15,0 0 0-15,0-1 4 16,-1 1-4-16,0 0 3 15,-3 1-5-15,4-1 2 16,4 0 2-16,-2 0-3 0,2 1 1 16,0-1 0-16,-4 3 0 15,3-3 0-15,2 0 3 16,-1 1 0-16,2 1-6 16,-3 0 6-16,0-1-5 15,0-1 2-15,-1-1 3 16,-2 1-5-16,0-2 5 15,-1 0-3-15,-2 2-2 16,3-2 2-16,0 1-1 16,-2 2 0-16,4-1 4 15,-4 1 1-15,2-1-1 16,-1 0-3-16,-2-1-3 16,3-1 0-16,-2 1 1 15,2 1 6-15,2-2-3 16,0 2 4-16,0 0-5 0,0-2 0 15,1 1 4-15,-2 1-5 16,6-4 5-16,-1 2-3 16,0 0-3-16,1-2 5 15,-2 4-5-15,-1 0 3 16,-5-2 0-16,-3 2 0 16,0 0 2-16,-1-1-7 15,2 2 7-15,1-2-3 0,1 2 0 16,1-2 4-16,0 0-4 15,-2 1 1-15,-1-1 3 16,4 2 0-16,1-4 0 16,0 3 2-16,0-1 4 15,-1-1-7-15,2 1 4 16,2-3 0-16,2 0-1 16,0-1 3-16,-1 4-3 15,1-3 5-15,-2-1-6 16,0 3 2-16,-2-3-2 15,-3 2-3-15,0 0 3 16,-3 0 5-16,-1 0 4 16,0-1-5-16,2 0 0 15,0-1-3-15,2 1-5 0,1-1 6 16,-3 3-2 0,0-2 2-16,0 0 1 0,1 0-6 15,3-1 1-15,-3 1-2 16,2-1 2-16,0 2 0 15,-3-1 3-15,0-2-5 0,6 2 5 16,-5-1 0-16,3 0-1 16,0-2 5-16,-9 0-7 15,6 1 6-15,-4-2 0 16,-1 4-4-16,2-2 2 16,-2 0 2-16,-2-1 1 15,4-1-1-15,-2-1 0 16,-3-1-5-16,-1 1 0 15,0-5 2-15,0 4-1 16,2 0 4-16,-3-5-3 16,1 4 2-16,-1-2-1 15,1-2-3-15,1 2 4 16,-3 1-5-16,1-1-1 16,-3 1 5-16,0 2-4 15,1-1 4-15,-1 2 0 16,1 1-5-16,-1-1 2 0,0 1-2 15,0 1-2-15,-1-2 4 16,-1 0-3-16,0 2 3 16,0-2-1-16,-1 1-3 15,1 4 1-15,-1-3 3 16,0 2-3-16,-1 1 6 16,0-1-6-16,0-1 1 15,0 2 1-15,1-2-3 16,-2-1 0-16,0 3 2 15,-1-3 2-15,-3 0-4 0,1 2 4 16,1-4-5-16,-1 2 1 16,3 1 0-16,-2-1 0 15,-2 2 5-15,2 0-6 16,-1-2 4-16,2 3-3 16,-6-4-2-16,1-3 2 15,-2 4 0-15,2-3 0 16,4 4 2-16,-2 0 1 15,-1-4 0-15,-1 4 0 16,2-3-2-16,-1 3-1 16,2 2 0-16,-2-2 0 15,0-1 4-15,2 2 0 16,-1-1 0-16,3 3-2 16,-2-1 5-16,0 0 1 15,1 0 0-15,1-1 0 0,0 2-6 16,0 0 3-16,0 0-1 0,1 1 0 15,-1-1 3 1,-1 1-4-16,1 0 8 16,-1-1 0-16,0 0-1 15,1 1 0-15,-1-2-4 16,4 2 1-16,-3 0-6 16,1-1 1-16,-2 0 3 0,0-1 1 15,0-1 5-15,0 2-6 16,2-1 1-16,-1 0-5 15,-1 2 1-15,2-2 2 16,-2-1-3-16,0 3-1 16,-2 0-1-16,0 1 2 15,5 0-3-15,-2-2 5 16,-1 1-6-16,-3 2-51 16,-4 1-38-16,-4 5-127 15,4 4-70-15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21T06:48:13.0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23691 6382 949 0,'-2'-46'343'15,"-2"44"-246"-15,4 3-84 0,0 0 23 16,0-1 27 0,0 0 11-16,0 0-16 0,0 0-17 15,0 0-15 1,0 0-3-16,0 0 6 0,0 0-3 15,0 0 2 1,3 1 3-16,2 1 7 0,0 2 3 16,21 17 3-16,-21-15-1 15,1 2-12-15,0 1-3 16,2 5-16-16,0 1-5 16,-1-1 3-16,0-1 2 15,-1 0 5-15,0 0 2 16,-2-2-1-16,1 1 3 0,0 0 0 15,1-2 2-15,0 2-1 16,0-3-5-16,1-3-2 16,-4-1 0-16,-1-1-5 15,3 2-1-15,-3-2-1 16,2 0-2-16,1-1 1 16,-2-2 0-16,-3-1-4 15,0 0 3-15,0-1 3 16,-1 0 1-16,0 0 5 15,0 0-3-15,0 1-4 16,1-1 1-16,0 0-6 16,0-1 0-16,3-15 4 15,30-23-6-15,-20 18 8 0,6 1-6 16,-4 1 1-16,-3 4 2 0,3 0-3 16,0 2 2-1,5 0-4-15,1-2 1 16,-2-2 2-16,0 0 3 15,-4 1 2-15,1-1-2 16,-1 4 4-16,0 0 1 16,-1 3 2-16,-2 3 1 0,-6-2 2 15,1 6-1-15,-3-2 1 16,-1 2 8 0,-1 2-5-1,1 1-2-15,-3 0 0 0,0 0-6 0,4-8-1 16,14-18 5-16,-17 21-1 15,-1 3 0-15,1 3 2 16,0-2-7-16,-1 2 0 16,0-1 2-16,0 1-3 15,0-1 4-15,0 1-2 16,0 0-6-16,0 0 0 0,0 0-5 16,0 0 5-1,0 0-2-15,0 0 1 16,0 0 2-16,0 0-3 0,0 0 0 15,0 0-2-15,0 0 1 16,0 0 3 0,0 0 5-16,0 0-2 0,0-1 0 15,0 1-4-15,0 0 1 0,0 0-1 16,0 0 3 0,0 0-3-16,0-1 0 15,0 1-2-15,0 0-2 0,0 0 8 16,0 0-8-16,0-1 3 15,0 1 4-15,0 0-4 16,0 0 3-16,0 0-4 16,0 0 3-16,0-1-4 15,0 1 0-15,0-1 3 16,0 1-2-16,0 0-2 16,0 0 7-16,0 0 0 15,0 0-7-15,0 0 0 16,0-1 2-16,0 0-2 15,0 0 1-15,0 1-1 16,-1-1 1-16,1 0 0 16,0 0 1-16,0 0-2 15,0 0-1-15,0 1-1 0,0-1 3 16,0 0 1 0,0 1-2-16,0-1 2 0,0 0-6 15,0 1 4 1,-1 0-2-16,1 0-43 0,0 0-40 15,0 0-158-15,0-1 450 16</inkml:trace>
  <inkml:trace contextRef="#ctx0" brushRef="#br0" timeOffset="24739.83">23596 7454 984 0,'0'-1'329'0,"-3"1"-315"15,0-1 13-15,3 1 47 16,0 0 15-16,0-1 20 15,0 1-1-15,0-1-13 0,0 1-9 16,0 0-3 0,1 0-5-16,1 1-13 15,0-1-2-15,0 1-6 16,3 1 0-16,-1 5-8 16,20 22-1-16,-16-20-4 0,-3 1-13 15,2-1 0-15,2-2-2 16,-1 3-7-16,-2-2 6 15,1 0-7-15,1 2-2 16,-3-1 1-16,1 0-5 16,-1 1 5-16,-1-1-5 15,0-1-3-15,1 1 1 0,-1-4-2 16,0 2 1-16,-1-2-3 16,0-1 1-16,-1 1 0 15,-1-3 0-15,0-1 2 16,-1-1-1-16,0 0-2 15,0 0 6-15,0 0-3 16,0-1 2-16,0 1-4 16,0-1-1-16,0 0 2 0,5-9-7 15,27-28 1 1,-21 20 0-16,4-1-1 16,-1-3 2-16,5 0-4 15,2 0 0-15,2-3-1 16,2-2-1-16,0-3 0 15,-1-4-1-15,2-5 0 16,1 0 1-16,3-4 3 0,0-1-4 0,2 3 1 16,-2 1 0-1,0 7-9-15,-2 3 0 16,-3 2-27-16,-1 5-16 16,-5 0-46-16,-1 4-38 0,-4 3-64 15,0 0-28 1,0 2 10-16</inkml:trace>
  <inkml:trace contextRef="#ctx0" brushRef="#br0" timeOffset="35273.19">23676 8613 945 0,'-2'0'317'16,"-1"0"-298"-16,-1 2 16 0,3-2 51 15,1 0 25-15,0 0 15 16,0-1-7-16,0 0-22 15,0 0-12-15,10-2-4 16,17-9-8-16,-20 9-21 16,2 3-8-16,-2 0-12 15,0 2-1-15,-1 3 0 16,-1 1 3-16,0 4 4 16,2-1 5-16,0 2-5 15,0 1 2-15,0 1-2 16,-2-2-6-16,1 0-2 15,-2-1-9-15,1 1-7 16,0 4-2-16,0 2 0 16,-1 1-2-16,0 1 2 15,0-2-1-15,-1 0 2 0,1-1 3 0,-1-2-3 16,0-3 5 0,-3-1-2-16,0-1-4 15,-1-2 1-15,-2 1-2 16,5-3-4-16,-2-1 0 15,3-2 0-15,1 2 1 16,3-1-4-16,-4-2 0 16,-1 1-1-16,-2-1-2 0,0-1 3 15,0 0 2-15,0 0-3 16,0 0-2-16,0 0 2 16,0 0-4-16,0 0 1 15,0 0 3-15,0 0-3 16,0-1 6-16,0 0 0 15,0 0 6-15,0 0 0 16,4-2-3-16,6-6 3 16,21-28-9-16,-14 14-1 15,4-4 5-15,3-7-5 16,10-3 2-16,0-5-2 16,6-4-2-16,3-13-10 15,3-10-4-15,14-9-24 16,5-3-23-16,12 10-29 15,0 7-18-15,-5-3-35 0,4 0-20 16,2 1-51-16,7 3 5 16</inkml:trace>
  <inkml:trace contextRef="#ctx0" brushRef="#br0" timeOffset="76975.05">15807 10692 1020 0,'-7'3'372'16,"-2"2"-283"-16,1 0-56 16,4 0 21-16,4-1 25 0,0-1 8 15,7 0 23 1,1 4-1-16,2-1-10 0,1 3 1 15,1-1-10-15,4-2-4 16,7 0-8-16,3 0-6 16,7 1-7-16,3-3-8 15,3-1-8-15,3-1 1 16,0-2-15-16,0 0 0 16,-3 3-6-16,-4-2-6 15,0 3 2-15,-1-2-6 0,1 3-5 16,3-3-1-16,2-1-2 15,2-1 8-15,4-5 0 16,0 1 1-16,-6-1-4 16,-5-3 2-16,-5-3-8 15,-2-1-2-15,0-5 1 16,2-2-9-16,-2 1 7 16,4-2 6-16,-1 2-3 15,-1 1 6-15,5 3-7 16,-5-1 2-16,-2 1-5 15,-1 0-2-15,-8-1 7 16,-2-1 0-16,-3 1 3 16,-2 1-1-16,-1 1-2 15,-1-4-6-15,-3 0-3 16,0 0 3-16,0 0 4 0,-3 0-3 16,-2-4 4-16,-1-2-2 15,-2-2-7-15,-2 0 2 16,1 2-3-16,-1 1 2 15,1 4 9-15,-3 0 5 16,-4 3 2-16,-3 0-2 16,-3 2-4-16,-3 1-7 0,-5 0-1 15,1 0 2-15,-6 0-2 16,1-2 1-16,-4 0-1 16,1-1 3-16,1 3-1 15,-3-2 2-15,2 2 0 16,-3-2-5-16,-2 0-3 15,0 4 3-15,-4 0 0 16,2 2-1-16,-5 1 1 16,2 1 0-16,1 1-2 15,-5-2 5-15,8 3-3 16,2 0 1-16,-1 4 0 0,6 5-4 16,-7 2 0-1,-1 1 2-15,-5 3-2 0,-4-2 0 16,6 8 2-1,-1 1 0-15,5 1 1 0,3 0 1 16,-2-2 0-16,3-2-2 16,3 2-2-16,0 0 1 15,4-3-1-15,-3 1-1 16,1-2 0-16,1 2 1 16,-1 1 1-16,4 5-1 0,4 2 0 15,4 6 0 1,3 5-1-16,1-1 1 0,3 4 0 15,-1-5 5 1,5-5-4-16,-1-3-1 0,3-4 2 16,4-1-1-16,3-2 3 15,5 2-3-15,0 1-1 16,-3-1 1-16,9 0 0 16,4 1 2-16,5-2-3 15,3-2-2-15,5 3 1 16,-2-7 5-16,1-1 2 15,4-6 1-15,0-6-4 16,5-3-1-16,8-5-2 0,4 1-2 16,4-3 0-1,-1 1 1-15,-6 0-19 16,-2-1-21-16,-6 5-66 16,1 0-64-16,8-1-183 15,1 1-99-15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21T06:49:32.37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89">
        <inkml:traceFormat>
          <inkml:channel name="X" type="integer" max="12372" units="cm"/>
          <inkml:channel name="Y" type="integer" max="696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2-03-21T06:50:22.693"/>
    </inkml:context>
  </inkml:definitions>
  <inkml:trace contextRef="#ctx0" brushRef="#br0">1913 1295 1090 0,'-22'7'375'0,"19"-16"-335"15,0-4 5-15,4-6 23 16,3-1 1-16,8-6-12 0,-4 2 4 15,-2 1-3 1,-2 4 0-16,-1 6-5 16,5 4-7-16,6 15-10 15,2 4 1-15,-1 20 10 16,-4 7 7-16,-2 4-1 16,0 1-6-16,1-4-24 15,-1-4-10-15,-1-5-4 16,-2 4 2-16,-1-1 9 0,-1 2 4 15,-2-1 7-15,-1-8-8 16,-1-7-6-16,1-5-6 16,0-8-10-16,0 2-15 15,0-5-53-15,-1 2-34 16,0-7-81-16,0 2-27 0</inkml:trace>
  <inkml:trace contextRef="#ctx0" brushRef="#br0" timeOffset="161.47">2194 1348 1335 0,'1'0'465'0,"1"-1"-424"16,-1 1-21-16,-2 0-17 15,1 0-22-15,0 0-222 16</inkml:trace>
  <inkml:trace contextRef="#ctx0" brushRef="#br0" timeOffset="676.06">2788 1056 1332 0,'-5'-9'505'0,"-2"-7"-399"15,1 11 15-15,5 5 2 16,6 22-36-16,1 18-6 0,4 28 19 15,1 9 6 1,-2 3-12-16,2-4-25 16,-2-1-44-16,-2-3-11 0,2-10-8 15,0-12 0-15,0-23-13 16,-1-5-19-16,-5-9-54 16,-1-3-32-16,-6-8-50 15,-4-2-20-15,-3-8-52 16,-5-6-165-16</inkml:trace>
  <inkml:trace contextRef="#ctx0" brushRef="#br0" timeOffset="911.75">2693 1281 1029 0,'12'-21'426'16,"6"-20"-277"-16,12 5-43 16,-1 0-15-16,6 11-45 15,-2 7-14-15,-3 13-8 16,-3 5-7-16,-8 10 0 15,-1 11 10-15,-10 12 25 0,-5 7 18 16,-7 1 21-16,-4-2-8 0,-9-8-23 16,0-5-17-1,-1-1-27-15,-1-2-4 16,2 0-25-16,0-4-21 16,3 0-69-16,2-2-50 15,9-3-216-15</inkml:trace>
  <inkml:trace contextRef="#ctx0" brushRef="#br0" timeOffset="1292.03">3301 1372 793 0,'-1'-1'439'0,"-4"-1"25"15,-4 2-320-15,-11 1-17 16,-6 2-34-16,-10 8-26 15,-5 5 23-15,3 10 45 16,-6 4 3-16,17 14-19 16,6 2-23-16,10-5-52 15,22 1-18-15,6-20-18 16,11-4-5-16,14-12-6 16,-6-7-3-16,7-16-9 15,-5-5-1-15,-6-18 2 0,-1-5 4 16,-10-1 12-16,-2 3 0 0,-9 16 7 15,-1 9-1 1,-4 16-6-16,-1 7 0 16,1 20 0-16,-3 12 3 15,-1 13 5-15,-1 2 5 16,0-7-5-16,0-10-4 0,2-12-32 16,2-3-55-16,0-6-153 15,-1-7 558 1</inkml:trace>
  <inkml:trace contextRef="#ctx0" brushRef="#br0" timeOffset="1860.84">3544 1253 1324 0,'3'-9'496'16,"4"7"-396"-16,3 9 15 15,2 22 8-15,1 12-1 16,1 16 7-16,-4 10-10 0,-2 2-39 16,-2-3-20-16,-2-16-29 15,0-13-5-15,-3-18-12 16,3-2-2-16,0-7-4 16,1-3-6-16,-2-6-1 15,0-4-1-15,3-7-1 16,0-3 4-16,4-8 1 15,3-5-5-15,1-8 1 16,-1-2-4-16,-2-5-1 16,-2 3 7-16,-3 14 1 15,-3 9 3-15,-1 14 2 16,-3 6-2-16,1 15 3 16,0 9 7-16,3 19 26 15,3 1 2-15,5-9-2 16,4-6 1-16,8-13-28 0,8-5-8 15,6-9-10-15,3-4-13 16,-5-12-29-16,-2-1-28 0,-15-2-106 16,-6 1-88-1</inkml:trace>
  <inkml:trace contextRef="#ctx0" brushRef="#br0" timeOffset="3260.84">4988 1093 1374 0,'-7'-12'504'15,"-7"-15"-414"-15,7 16 39 16,7 6 0-16,5 11-38 16,10 8-26-16,2 29 2 15,3 13 20-15,4 13 12 0,-2 3 0 16,-1-12-52 0,-1 2-24-16,-9-6-18 0,-2 2-2 15,-3-12-2 1,-9-12 5-16,-2-11 15 0,-8-7 9 15,-9-3 1 1,-6-5-4-16,-12-2-14 0,-1-1-17 16,-3-7-19-1,8 1-16-15,12-5-56 0,3-1-30 16,16 3-87-16,3-5-60 16</inkml:trace>
  <inkml:trace contextRef="#ctx0" brushRef="#br0" timeOffset="3760.33">5475 1201 1132 0,'-23'-5'513'16,"-24"-9"-132"-1,0 9-173-15,1 15 2 16,4 6-17-16,4 17-64 16,7 1-26-16,12 2-27 15,6 1-11-15,14 0-33 16,5-3-7-16,10 1-24 0,5-2-1 16,10-14 2-1,2-10-4-15,6-15 2 16,4-7-1-16,-4-14-12 0,-2-1 9 15,-5-5-1-15,-5 0-2 16,-9 3 14-16,-3 1-8 16,-8-1 1-16,-4 3 3 15,-3 3-7-15,-1 2 10 0,-2 10-3 16,2 5-5 0,-1 13 5-16,2 12-4 15,-3 11-1-15,1 5 10 0,5 6-5 16,-1-4 3-16,4 7-4 15,0 2 0-15,-3 0-3 16,3 1-8-16,-1-10-33 16,-1-7-34-16,3-11-82 15,-1-4-57-15,-1-10-78 16,2-4 139-16</inkml:trace>
  <inkml:trace contextRef="#ctx0" brushRef="#br0" timeOffset="3944.91">5692 1239 1197 0,'4'15'473'0,"1"21"-319"0,1-1-14 16,2 6-34-16,-2 4-27 15,0 3-48-15,2 0-11 16,-3-11-35-16,4-8-33 0,-2-16-73 15,-2-8-45 1</inkml:trace>
  <inkml:trace contextRef="#ctx0" brushRef="#br0" timeOffset="4182.12">5649 984 1587 0,'-1'-3'594'0,"1"-2"-451"16,4 5-67-16,3 0-25 16,3 0-17-16,3 4-30 15,2 0-28-15,6 4-138 0,-1-1-57 16</inkml:trace>
  <inkml:trace contextRef="#ctx0" brushRef="#br0" timeOffset="4745.09">6289 1251 1284 0,'-32'-41'496'0,"3"21"-296"16,2 8-66-16,-1 20 15 0,-2 11 7 15,6 14-18-15,2 5-12 16,7 2-26-16,4-4-11 15,9 1-36-15,4 0-17 0,8-3-22 16,5-3-5 0,7-12-9-16,0-7 0 15,8-19 0-15,2-11-17 16,0-18-11-16,0-7-7 16,-13-4-12-16,-3 1 7 15,-7-5 4-15,-4-4-1 0,-8-12 5 16,-6 0 8-16,1 13 8 15,-1 3 9-15,3 18 6 16,6 7 1-16,-1 10 21 16,-1 9 4-16,3 10 7 15,-4 2-1-15,1 17-10 16,2 7 5-16,2 24 12 16,5 16 8-16,1 9-10 0,3 2-8 15,-1-12-17 1,2-8-7-16,1-7 3 0,0-6-7 15,-2-3-12 1,-1-5-16-16,-2-14-62 16,-2-2-38-16,-1-12-88 15,2-7-40-15,-1-7 1 16</inkml:trace>
  <inkml:trace contextRef="#ctx0" brushRef="#br0" timeOffset="4922.02">6489 1283 1282 0,'2'26'526'15,"-1"22"-360"-15,-1 1-49 16,0 3-27-16,-1-5-54 16,4-5-15-16,-1-17-21 15,2-8-25-15,-1-10-71 16,-3-7-44-16</inkml:trace>
  <inkml:trace contextRef="#ctx0" brushRef="#br0" timeOffset="5091.38">6454 976 1500 0,'5'-2'571'0,"7"4"-425"0,1-1-26 15,3 2-44-15,2 0-31 16,-2-3-62 0,1 0-52-16,-2-1 473 0</inkml:trace>
  <inkml:trace contextRef="#ctx0" brushRef="#br0" timeOffset="14039.13">7110 1454 1763 0,'-24'41'669'16,"19"-30"-524"-16,8 14-33 15,3 4-15-15,6 2-52 0,-2-3-11 16,0-10-22 0,-2 0-7-16,-4-7 0 15,-3 1-5-15,-2-3-25 16,-3 0-27-16,-8-4-123 16,-4 0-68-16</inkml:trace>
  <inkml:trace contextRef="#ctx0" brushRef="#br0" timeOffset="15377.37">7857 916 1369 0,'0'12'542'0,"0"6"-379"15,2 20 29-15,1 13-8 16,1 14-27-16,5 4-37 16,5-6-60-16,2-8-21 0,-1-19-24 15,-2-5-4-15,-7-6-6 16,-1-5-6-16,-4-5-18 15,0-3-14-15,-1-7-42 16,-1-1-14-16,-1-4-35 16,-2-5-6-16,-2-4 13 15,4-4 12-15,0-3 52 16,3-2 19-16,6-3 26 16,2 1 9-16,5-5 5 15,3 0 5-15,7-7 6 16,1 0 2-16,7-9-8 15,-1-3 0-15,6 5-6 16,-3 4-3-16,-3 13 0 16,-4 9-3-16,-16 6-6 15,-3 3-7-15,-9 5-9 0,-3 1 4 16,-7 6 5-16,-9 1 8 16,-6 6 20-16,0 5 10 15,0 13 37-15,6 9 18 0,9 8 22 16,0 0 4-1,10-7-17-15,6-9-20 0,9-11-29 16,4-3-10-16,7-9-19 16,0 1-1-16,-5-6-12 15,4-3-33-15,-4-5-96 16,-1-3-43-16</inkml:trace>
  <inkml:trace contextRef="#ctx0" brushRef="#br0" timeOffset="15795.13">8435 1040 1532 0,'-13'5'596'0,"-11"15"-409"15,-2 10-38-15,3 16-12 0,1 6-26 16,5-4-43-16,10-4-16 15,9-11-31-15,6-7-7 16,8-9-7-16,5-7-6 16,3-10 1-16,-1-5-7 15,1-10 1-15,-4-4 1 0,-3-7 3 16,-4-2 5 0,0-9-3-16,-1-3 4 15,-3-1-2-15,0 4-5 16,-7 12 9-16,2 14-2 0,-4 8 0 15,2 9 4-15,6 18-7 16,-3 2 7-16,4 16 2 16,-5 2-4-16,-1-7 2 15,0 1-10-15,1-10-1 16,0-5-4-16,3-4-46 16,-4-5-31-16,1-5-93 15,5-3-47-15,-2-9-46 16,2-9 45-16</inkml:trace>
  <inkml:trace contextRef="#ctx0" brushRef="#br0" timeOffset="16277.84">8650 1128 911 0,'4'-12'468'16,"0"-9"-136"-16,2 12-126 0,0 7-29 16,-1 18-9-16,2 8-11 15,-3 16-15-15,2 2-8 16,0-2-65-16,0-3-21 15,1-13-35-15,3-4-4 0,1-6-5 16,1-5-4 0,0-6 0-16,-3-1-2 0,-5-9 4 15,2-4-1-15,-1-7 5 16,-2-4-2-16,4-10-3 16,-4-5 5-16,2-10-5 15,1-3 1-15,0 13-1 16,-1 10 3-16,-1 18-4 0,-3 9 7 15,4 14-1 1,0 9 8-16,3 16 19 16,2 5 5-16,1 2-4 15,-2-5-6-15,2-12-19 16,0-3-9-16,2-12 7 16,4-2-10-16,-1-8 6 0,2-6 1 15,-2-7 14 1,-1-9 11-16,-3-7 13 0,-1-3 14 15,-3-9 1 1,-2-2-4-16,-5-2-14 16,2 2-14-16,-2 8-18 0,-1 6 2 15,0 11-10-15,-7 5-15 16,4 7-62-16,2 1-46 16,2 2-191-16,-1-1-71 15</inkml:trace>
  <inkml:trace contextRef="#ctx0" brushRef="#br0" timeOffset="16557.58">9252 1021 1705 0,'0'-1'703'0,"-1"1"-409"16,0 9-159-16,-2 48-16 16,7-7-48-16,2 1-19 0,0-8-40 15,-1-3-5 1,0-9 1-16,-1-7-10 16,-1-5 6-16,-1-2-6 15,-2-4-27-15,-5-3-28 16,-3-6-103-16,-1-4-55 0,-1-11 297 15</inkml:trace>
  <inkml:trace contextRef="#ctx0" brushRef="#br0" timeOffset="16729.8">9180 935 1299 0,'1'3'540'15,"1"-1"-302"-15,5 1-166 0,2 3-23 16,7 0-35 0,3 0-26-16,2 4-82 0,1 2 52 0</inkml:trace>
  <inkml:trace contextRef="#ctx0" brushRef="#br0" timeOffset="17127.68">9499 1040 1722 0,'42'53'687'15,"-51"-9"-457"-15,4 1-50 0,4-2-74 16,1-8-38-16,5-12-42 16,2-3-17-16,1-6-7 15,-2-3 2-15,-4-4-4 0,0-3 0 16,-1-4 6-1,0-4 2-15,-1 3 6 16,1-8 4-16,5-37-8 16,-1 9-8-16,2-6 2 15,1-2-6-15,3 0 1 16,-1 12-4-16,6 10-12 16,-2 7 3-16,-1 12-1 15,4 3 0-15,-3 14 10 16,3 10 5-16,-1 14 13 15,-1 4 3-15,-2 0 1 16,-2-1-3-16,-2-11-14 0,-4 0-11 16,0-8-57-16,-4-6-59 15,4-2-133-15,-3-2 6 0</inkml:trace>
  <inkml:trace contextRef="#ctx0" brushRef="#br0" timeOffset="17861.55">10661 1126 1309 0,'-12'12'515'0,"-11"16"-314"15,6 3-24-15,9-5-8 16,8-7-32-16,6-10-56 15,4-4-18-15,6-11-18 16,5-7-3-16,8-19-7 16,-1-12-5-16,1-5-16 15,-1-1-1-15,-6 5 0 16,0 8-2-16,-9-2-4 16,-7 4 1-16,-5-5-6 15,-4 5-2-15,-4 10 0 16,-4 6-3-16,-6 27-2 15,1 10 4-15,-2 21 11 16,2 4 11-16,6 7 20 16,0 3 7-16,7 7 6 15,3 7-3-15,5-2-9 0,3-2-8 16,-3-12-15-16,-1-11-5 16,-1 0-6-16,-1-1-3 15,1 5-3-15,-1-6 3 16,-2-7-13-16,0-4-2 15,-3-17-27-15,1 1-20 16,0-13-59-16,-1-5-52 0,-5-8-98 16,-1-8-43-16</inkml:trace>
  <inkml:trace contextRef="#ctx0" brushRef="#br0" timeOffset="18042.18">10662 1322 1599 0,'5'-4'627'16,"10"-4"-437"0,5-3-40-16,8-2-66 15,1-4-37-15,2-1-41 16,-4 0-55-16,-4 6-156 16,-3 1-439-16</inkml:trace>
  <inkml:trace contextRef="#ctx0" brushRef="#br0" timeOffset="18927.47">11489 898 1482 0,'-3'7'583'0,"-3"15"-385"15,3 4-10-15,4 11-45 0,4 2-16 16,6-2-54 0,-1 3-25-16,1-5-31 0,-2-4-5 15,0-11-6-15,1-9 2 16,-3-12 8-16,0-5-2 15,-5-14 12-15,0-4 0 16,-3-14-6-16,-2 1-3 0,1-2-10 16,-2-2 2-16,6 7-5 15,4 1-3 1,1 8 1-16,3 9-6 0,-1 11-2 16,4 13 3-16,1 14-1 15,-1 5 4-15,2 12 2 16,-3-2 3-16,3 3-4 15,0-1 0-15,-1-1-1 16,1-3 1-16,-5-12 0 16,-2-6 3-16,-3-11 0 15,-3-9-9-15,-1-10 4 16,3-9 1-16,4-16-1 16,1-4 5-16,1-3 1 15,-1 1-5-15,8 8 1 16,-1 3-4-16,4 11 0 15,-1 5-2-15,-5 13 0 16,1 6 5-16,-3 12-1 0,-1 11 1 16,-6 6 16-16,1 3 4 15,0 4 8-15,0-1 6 16,6 0-15-16,-2-1-10 16,0-12-15-16,-3-6-24 15,-1-10-71-15,-4-3-49 16,0-11-134-16,-2-11 550 0</inkml:trace>
  <inkml:trace contextRef="#ctx0" brushRef="#br0" timeOffset="19328.58">12221 946 1553 0,'-8'11'668'16,"-30"26"-360"-16,22-22-134 0,11-2-24 16,10-9-80-1,8-2-30-15,11-9-30 16,2-6-12-16,3-8-6 16,-4-4-9-16,-10-3-9 0,-5 0 1 15,-8-4 9-15,-2 2 8 16,-6 1 6-16,-4 1 0 15,-6 17 0-15,-5 4 1 16,-2 29 16-16,-2 7 16 16,2 16 22-16,6 5 1 0,13-6 4 15,7 1 0 1,11-6-17-16,4 0 2 16,7-7-20-16,5-3-14 0,5-12-5 15,1-8-6-15,-7-11-31 16,-4-9-27-16,-8-4-74 15,-4-3-59-15,-5-1-111 16,0 6 576-16</inkml:trace>
  <inkml:trace contextRef="#ctx0" brushRef="#br0" timeOffset="20177.43">12443 855 1442 0,'-1'5'616'15,"-2"-5"-386"-15,6 15-22 0,0 13-51 16,2-8-47-16,5 12-22 15,-3-2-20-15,0-5-28 16,-2 1-13-16,-1-13-11 16,-3 2 1-16,1-7-7 15,5-4 1-15,-2-9-3 16,5-9 0-16,-3-8 7 16,-3-5-14-16,0-3 2 15,-4-2-3-15,8 0-1 16,1-2 1-16,6 3 3 15,2 2 1-15,0 13-3 16,-2 13 0-16,-3 26-4 16,0 9 3-16,-4 8 8 15,-2 7 2-15,-1-12 8 16,-2 3-6-16,2-3-8 16,1-3 7-16,0-9-7 15,-1-5-2-15,2-7 0 0,0-11-4 16,2-24 2 15,-5 13 4-15,-2 5 7-16,1 0-6 0,14-47-9 0,-1-2 8 0,1-6-11 15,-10 38 8-15,5 3-5 16,-2 5 0-16,-1 13-3 16,0 9 5-16,1 9 3 15,-2 7-3-15,1 8 11 16,-2 1-6-16,0 4 1 0,3-1 2 15,-2 0-6-15,-2-3 7 16,3-6-18-16,-1-3-28 16,-2-14-51-16,4-6-44 15,-3-20-50-15,2-5-1 16,2-11 3-16,-2-2 29 0,2 1 59 16,-2-1 30-16,-2-2 46 15,3 0 20-15,-2 7 41 16,-3 6 25-16,2 12 53 15,-2 10 9-15,1 13 12 16,-1 4 4-16,-3 18-11 16,-1 1-10-16,0 3-43 15,2 4-32-15,0-6-40 16,0 1-8-16,0-4-43 16,-1-10-39-16,1-10-84 15,-1-6-37-15,-2-17-58 16,-3-4-11-16</inkml:trace>
  <inkml:trace contextRef="#ctx0" brushRef="#br0" timeOffset="20333.96">12939 706 1697 0,'-4'-1'593'15,"9"2"-546"-15,5-1-55 0,12 3-85 16,7 10-65-16</inkml:trace>
  <inkml:trace contextRef="#ctx0" brushRef="#br0" timeOffset="20594.14">13243 660 1503 0,'-5'13'670'15,"-5"21"-302"-15,6 20-158 16,4 8-18-16,4 7-67 16,-1-11-40-16,3-7-51 15,1-2-18-15,-4-4-14 16,8 1-2-16,-1-9-37 0,-4-5-19 15,4-13-81 1,-2-12-55-16,3-11-80 16,2-6-39-16</inkml:trace>
  <inkml:trace contextRef="#ctx0" brushRef="#br0" timeOffset="20765.06">13441 913 978 0,'0'0'602'0,"3"1"37"15,-3 13-382-15,0 5-34 0,0 10-62 16,0 6-27-16,0 3-66 16,2 4-35-16,1-6-35 15,1-4-32-15,-2-13-69 16,2-6-59-16,-3-9-117 16,-1-4-42-16</inkml:trace>
  <inkml:trace contextRef="#ctx0" brushRef="#br0" timeOffset="20964.93">13446 672 1690 0,'-1'0'724'15,"-1"-2"-357"-15,0 2-235 0,1-1-53 16,0 0-63-16,1 1-70 15,0 0-182-15,0 0 500 0</inkml:trace>
  <inkml:trace contextRef="#ctx0" brushRef="#br0" timeOffset="21694.73">13603 686 1456 0,'1'10'557'0,"2"36"-338"15,-1 4-33-15,-2 16 1 16,1 5-26-16,3-24-83 16,-2 2-30-16,7-11-29 15,4-9-11-15,0-6-7 16,3-10 4-16,1-13 0 0,1-10-3 15,4-18 3 1,-1-4-5-16,-1-4-7 16,-2 4 7-16,-6 4-1 0,2-2 1 15,-2 4-2-15,-4-4-3 16,-3 15 3-16,-4 3 0 16,0 15 5-16,-1 11-3 0,-3 13 11 15,0 8 26 1,1 5 15-16,2 5 10 0,4-3-18 15,3 1-17-15,2-7-15 16,5-6-10-16,8-12 7 16,0-13-9-16,3-10-3 15,-3-13 7-15,-8-13-4 16,1 2 4-16,-3-7-1 16,-2 3-2-16,-1 1 0 15,-1-2-2-15,-1 9 1 16,-3 2-2-16,-3 9 3 15,-1 9 0-15,-1 6 2 16,4 12 1-16,1 12 20 16,-1 4 13-16,5 6 4 15,-6 4 3-15,6 0-27 16,1 0-6-16,0-2-10 16,0-10-12-16,-1-14-26 0,-3-4-32 15,-2-15-57 1,1 1-39-16,-7-10-138 0,-2-9 555 15</inkml:trace>
  <inkml:trace contextRef="#ctx0" brushRef="#br0" timeOffset="22001.52">14078 755 1983 0,'14'-19'731'0,"-3"20"-584"16,4-2-57-16,6-5-61 16,7-1-72-16,-9 3-381 15</inkml:trace>
  <inkml:trace contextRef="#ctx0" brushRef="#br0" timeOffset="22796.98">15298 876 1186 0,'-3'-6'526'15,"-4"-8"-324"-15,-18 10-10 16,-8 7 4-16,-8 14-62 16,-1 11-10-16,4 12-18 15,4 8-16-15,14 8-19 16,2-2-8-16,14-2-17 15,3-4-17-15,6-14-11 16,7-8-9-16,9-15-9 16,4-7 4-16,5-18 7 15,2-7-7-15,1-16-1 16,1-9 4-16,-3 0-4 16,-3 0 3-16,-2 6-2 15,-9 7-4-15,-7 0 3 0,-1 2 2 16,-7 12 19-16,0 5 5 15,2 11 4-15,-4 9-1 16,0 15-12-16,-2 8-7 16,-4 15-1-16,5 9-1 15,-1 6 1-15,2-2-1 16,1-1-9-16,-1-11-2 16,3-17-26-16,1-3-35 0,3-13-75 15,-2-3-59-15,2-8-103 16,0-3-29-16</inkml:trace>
  <inkml:trace contextRef="#ctx0" brushRef="#br0" timeOffset="23187.7">15509 900 1334 0,'1'-2'553'0,"1"4"-339"16,2 7 1-16,-2 21-30 15,-2 5-24-15,0 9-30 16,0 7-41-16,2-5-57 0,3 3-15 16,2-13-14-1,1-11 5-15,-3-11-9 16,1-9 5-16,-3-5-5 0,1-7 2 16,2-11 8-16,-2-9-3 15,3-15 0-15,-3 0-6 0,4-1 4 16,-2 0-2-16,6 10-3 15,5 2 1-15,4 9-2 16,4 9 1 0,1 11 0-16,-4 8-4 0,-2 15 0 15,-7 4 4-15,-4 9 5 16,-1 1 10-16,-2 4 1 16,0-2-8-16,0-3-6 15,0-2-18-15,0-12-54 0,1-5-47 16,-1-9-114-1,3-6-47-15</inkml:trace>
  <inkml:trace contextRef="#ctx0" brushRef="#br0" timeOffset="23622.71">16282 946 1423 0,'-8'-3'559'16,"-13"-2"-350"-16,-7 5-2 0,-8 0 9 16,-10 10-26-1,4 9-56-15,3 3-18 16,6 11-50-16,10-2-15 16,5 2-21-16,7-1-17 15,10 0-6-15,5-4-3 0,12-12-5 16,5-5 5-16,14-16-3 15,3-10 0-15,2-13-1 16,1-6-2-16,-10-3 1 16,-2 4 1-16,-5 5 0 15,-6 6 3-15,-9 9-3 16,-2 3-1-16,-1 11 1 16,-2 8-3-16,0 9 10 15,0 4-5-15,-1 6 8 16,1 1-2-16,1 5-2 15,-1-3-1-15,1-2-1 16,0-4-9-16,-3-7-30 0,1-4-16 16,1-8-69-1,-3-5-29-15,-2-2-72 16,-3-2-36-16,3 2-106 16</inkml:trace>
  <inkml:trace contextRef="#ctx0" brushRef="#br0" timeOffset="24980.16">14478 1022 1404 0,'-6'-4'570'0,"-7"-6"-354"16,7-4-12-16,7 0-44 15,11 0-37-15,15 1-64 16,4 1-24-16,10 7-16 16,-3 2-5-16,-8 9 3 15,-6 3 3-15,-8 12 16 16,-5 5 15-16,-11 13 26 0,-2 8 4 16,-9 12-3-1,-4 2-11-15,-3-7-19 16,1-4-6-16,-4-17-11 0,1-4 0 15,-1-1-4-15,-2-2-8 16,4-4-1-16,-2-2 6 16,8-7-2-16,2-8 10 15,4-1 3-15,7-4-13 0,8-6-3 16,7 1-2 0,20-12-4-16,8 0-1 15,8-3 4-15,2 1-10 16,-5 6 2-16,-2-2 6 15,-8 5-10-15,-5 2 1 0,-10 2 0 16,-9 4-9-16,-5 0-26 16,-6 1-21-16,-2 1-103 15,-7-1-90-15</inkml:trace>
  <inkml:trace contextRef="#ctx0" brushRef="#br0" timeOffset="25760.01">16436 707 1282 0,'11'-7'540'15,"10"-7"-296"-15,2 10 10 0,-4 19-25 16,-2 17-17-1,-5 26-43-15,-4 11-15 0,-3 1-44 16,-4-2-22-16,2-8-38 16,0-2-9-16,1-6-17 15,1-6-6-15,-1-13-4 16,0-10-5-16,-2-11-2 16,-1-5-2-16,0-7 6 15,0-2-4-15,4-10 4 0,4-8 9 16,9-19-11-1,5-7 2-15,12-5-5 0,0 2-6 16,6 9 0 0,3 4-3-16,-6 12-29 15,-4 3-28-15,-13 10-58 16,-8 6-31-16,-12 5-93 16,-1 3-48-16,-9 6-66 15</inkml:trace>
  <inkml:trace contextRef="#ctx0" brushRef="#br0" timeOffset="25985.42">16688 1006 1356 0,'-1'0'607'16,"1"3"-296"-16,2 5-51 16,7 10-32-16,0 11-43 15,6 7-49-15,2 6-24 16,1-5-61-16,2-4-18 0,2-4-24 15,-2-8 0-15,3-4-7 16,-2-5-9-16,-9-6-46 16,5-1-43-16,-9-4-127 15,0-1-76-15</inkml:trace>
  <inkml:trace contextRef="#ctx0" brushRef="#br0" timeOffset="26390.4">17476 1250 3339 0,'2'1'54'0,"-2"-1"62"16,0 2-23-16,0 0-7 15,-1-2-27-15,0 0-22 16,1 0-19-16,0-1-57 16,0 0-45-16,0 0-215 15,0 0 372-15</inkml:trace>
  <inkml:trace contextRef="#ctx0" brushRef="#br0" timeOffset="27327.68">4381 2626 1207 0,'-2'-9'450'0,"2"-5"-303"16,-1-1 22-16,4 17 34 15,4 4 7-15,2 14-27 16,5 15 0-16,-2 16-6 16,-2 12-28-16,-2 8-43 15,-2 2-26-15,-1 1-30 16,-1 1-18-16,-3-5-17 16,0-4 0-16,2-15-17 15,-1-10-5-15,1-10-46 16,1-8-29-16,-4-9-79 0,1-4-47 15,-1-7-69-15,-1-3-15 16</inkml:trace>
  <inkml:trace contextRef="#ctx0" brushRef="#br0" timeOffset="27611.1">4400 2873 1282 0,'7'-17'473'16,"10"-20"-382"-16,5 3 10 15,7 6-16-15,4 5-15 0,7 18-9 16,-2 5-6-16,2 19 14 16,-5 7-8-16,-8 9-6 15,-6 3-7-15,-11 4-16 16,-7 1 5-16,-11 6 4 16,-7 1 8-16,-14-1 15 15,-3 0-5-15,-8-12-10 16,-2-4-15-16,5-11-19 15,2-4 1-15,8-10-20 16,7-2-16-16,3-6-66 0,7-3-53 16,10-6 21-1</inkml:trace>
  <inkml:trace contextRef="#ctx0" brushRef="#br0" timeOffset="27943.91">4963 2746 1759 0,'4'-3'600'16,"19"-1"-544"-16,16-3 1 15,15-2 15-15,7 0 8 16,1-4-28-16,-5 0-10 16,-4 3-19-16,-7-2-17 0,-11 11-59 15,-10-1-43-15,-12 9-86 16,-6 5-32-16,-9 7-23 15,-4 2-156-15</inkml:trace>
  <inkml:trace contextRef="#ctx0" brushRef="#br0" timeOffset="28162.03">5243 2662 1019 0,'-1'5'554'16,"-1"7"-42"-16,1 29-344 15,0 7 4-15,4 19-24 16,4 4-3-16,5-1-53 0,4-1-27 16,1-8-33-1,-2-9-3-15,2-17-18 0,1-8-6 16,-4-12-31-16,-2-1-35 16,-5-5-113-16,-3-2-63 0,-4-4-307 15</inkml:trace>
  <inkml:trace contextRef="#ctx0" brushRef="#br0" timeOffset="28629.35">5713 2573 1475 0,'0'-4'580'0,"0"0"-428"15,4 8 2-15,3 18-19 16,6 15-18-16,6 24 8 0,-3 7 6 15,2 5-38 1,-3-7-13-16,-1-12-42 0,1-7-11 16,-5-11-8-16,3-7-6 15,-7-8-6-15,0-8-8 16,-2-7 2-16,-1-5-7 0,0-11-1 16,6-7 13-16,8-22-5 15,3-8 7-15,8-11-2 16,-2-3-4-16,0 7-2 15,1 3-4-15,-3 12-18 16,1 5-17-16,-3 10-29 16,-5 7-27-16,-1 5-54 15,-6 5-24-15,-3 9-74 16,-1 4-17-16</inkml:trace>
  <inkml:trace contextRef="#ctx0" brushRef="#br0" timeOffset="28852.77">6025 2733 1170 0,'-2'0'612'16,"0"5"-59"-16,2 12-385 16,3 9 16-16,5 14-14 0,1 4-18 15,9 3-46-15,1-4-27 16,7-4-48-16,-1-4-9 15,2-8-19-15,-4-4-17 16,-4-5-38-16,-1-4-35 16,-6-4-119-16,-5-1-66 15,1-5 535-15</inkml:trace>
  <inkml:trace contextRef="#ctx0" brushRef="#br0" timeOffset="29120.2">6463 2505 1727 0,'1'9'707'16,"3"8"-381"-16,1 24-160 16,0 13-6-16,-3 18-22 15,-1 1-35-15,-3 0-49 16,2-3-23-16,3 1-20 15,2-1-6-15,3-5-37 16,-2-3-32-16,0-15-65 16,-1-8-48-16,-2-15-83 0,1-8-33 15,-1-17-35-15,0-11 23 16</inkml:trace>
  <inkml:trace contextRef="#ctx0" brushRef="#br0" timeOffset="29369.97">6498 2809 875 0,'-7'-53'466'0,"-2"-39"-25"15,4 11-281-15,4 9-10 16,9 25-15-16,5 12-27 0,7 19-47 16,4 7-17-16,7 14-13 15,1 9 9-15,0 8 2 16,-1 3-3-16,-10 8-10 16,-5 1-5-16,-9 12 0 15,-10 0 3-15,-7 0 2 16,-7 0-4-16,-5-9-7 15,-3-2-4-15,-7-11-32 16,-1-6-37-16,-4-2-148 16,-1-8 228-16</inkml:trace>
  <inkml:trace contextRef="#ctx0" brushRef="#br0" timeOffset="30578.54">7673 2416 1057 0,'1'-3'485'0,"0"-1"-166"0,8 11-201 15,1 7 20-15,9 17 4 16,-4 6 2-16,-2 18-6 16,-2 7-18-16,-7 7-33 15,0 1-17-15,-3-9-30 16,-1-7-8-16,2-10-16 16,-1-7-6-16,-1-8-33 15,2-5-27-15,-4-5-64 16,1-7-49-16,-1-12-53 15,-3-2-18-15,-1-17-51 16,-4-6-174-16</inkml:trace>
  <inkml:trace contextRef="#ctx0" brushRef="#br0" timeOffset="30827.77">7695 2601 848 0,'-4'-23'396'0,"1"-23"-137"0,7 6-77 0,17 6-51 15,6 5-27 1,15 8-52-16,3 5-19 15,-1 13-17-15,-3 4-2 16,-7 12 0-16,-6 5-6 0,-9 3 4 16,-4 3 5-1,-11 1 12-15,-5 1 12 16,-13 3 20-16,-5-2 3 0,-5 0 10 16,-6-3-12-16,-11-5-22 15,-5-1-7-15,-7 1-50 16,4-2-29-16,13-2-61 15,11 0-54-15,19-8-130 16</inkml:trace>
  <inkml:trace contextRef="#ctx0" brushRef="#br0" timeOffset="31278.38">8274 2665 1277 0,'7'-26'534'0,"-36"14"-350"0,-6 1-21 15,-2 5 14 1,-4 6-37-16,6 8-10 0,4 15-12 16,6 2-29-1,8 11-19-15,6 5-8 16,11-2-26-16,3 2-9 15,13-9-17-15,8-6-8 0,12-13-8 16,6-7 4-16,9-10-2 16,-2-6-7-16,-10-9 1 15,-6-4 0-15,-14-8-1 16,-4 0 14-16,-3 2 1 16,-2 1 13-16,-5 8 15 15,-1 3 7-15,-6 8 22 16,2 6-11-16,-2 3-14 15,-1 5-11-15,-1 13-18 16,-2 7 0-16,1 16 0 16,3 2-2-16,3-2-11 15,2-2-9-15,4-8-47 16,0-3-22-16,0-6-81 16,-1-4-48-16,0-6-75 15,0-5-42-15</inkml:trace>
  <inkml:trace contextRef="#ctx0" brushRef="#br0" timeOffset="31713.77">8501 2486 1194 0,'3'-5'470'16,"3"-4"-282"-16,2 4-35 0,3 10-5 15,-3 5-12-15,-3 17-26 16,0 7 4-16,-7 12-18 15,-5 6-13-15,7 2-38 0,-2-5-22 16,1-5-14 0,3-8-4-16,2-12-3 15,-1-4 0-15,2-11-4 16,2-1-3-16,-1-6-10 0,2-3 5 16,3-8 5-1,2-10-1-15,4-9 11 16,1-7-4-16,0-3 1 15,-4 0-2-15,-5 5-1 16,-1 6 1-16,-4 12 5 16,0 8 8-16,-4 7-1 0,0 4 1 15,0 11-1-15,-1 6 8 16,2 16 32 0,1 2 10-16,6 2-1 0,2-3-13 0,8-12-35 15,3-4-8 1,2-14-18-16,1-4-19 15,-1-9-47-15,3-4-7 0,-1-5-68 16,-3-1-58 0</inkml:trace>
  <inkml:trace contextRef="#ctx0" brushRef="#br0" timeOffset="32144.59">10073 2408 1630 0,'-5'0'566'15,"-8"0"-402"-15,7 14-185 16,3 10 10-16,3 21 87 0,2 10 25 16,2 11 15-1,2 2-4-15,0-5-38 16,2-8-24-16,-3-14-28 15,-3-6-16-15,-4-9-5 0,-6-2-2 16,-6-2-2-16,-5-1 4 0,-7-2-3 16,-6 0 2-1,-7-5-7-15,-1-2-14 16,3-10-40-16,-1-2-37 16,7-5-98-16,3-4-55 15</inkml:trace>
  <inkml:trace contextRef="#ctx0" brushRef="#br0" timeOffset="32323.84">9739 2419 1572 0,'11'-4'534'0,"14"-8"-497"15,7 4-3-15,9 3 3 16,1 0-5-16,3 2-28 15,0 3-15-15,9 2-92 16,-1 4-15-16</inkml:trace>
  <inkml:trace contextRef="#ctx0" brushRef="#br0" timeOffset="32827.37">10624 2528 980 0,'-46'-11'405'0,"2"-11"-187"16,4 3-21-16,5 13 14 16,7 7-12-16,4 18-58 15,4 10-20-15,4 17-9 16,2 6-4-16,8 7-12 15,3-1-17-15,8-9-32 16,5-7-16-16,7-16-13 16,4-6-9-16,3-14-11 15,3-6 6-15,4-11-2 16,0-10-1-16,1-15 6 16,-4-7-3-16,-3-10 4 15,-5 1 3-15,-6 0-2 16,-2 3 4-16,-8 15 3 15,1 7 7-15,-6 16 15 16,1 6-10-16,-1 8-8 0,-2 10-4 16,1 14-7-1,-2 11 2-15,3 16 4 0,-4-1 3 16,3-2-8-16,3-3-2 0,5-12-19 16,4-5-13-1,1-9-51-15,0-7-31 0,-1-8-82 16,-1-2-38-1,5-10-63-15,-3-4-5 0,1-12-196 16</inkml:trace>
  <inkml:trace contextRef="#ctx0" brushRef="#br0" timeOffset="32996.42">10830 2512 864 0,'1'-7'468'15,"4"-2"-43"-15,-1 13-258 0,2 7-5 16,-2 18-19-1,-1 8-13-15,-2 10-35 0,0 5-23 16,0-2-50 0,1-4-33-16,2-12-73 0,-2-8-40 15,3-10-100 1,-2-9 61-16</inkml:trace>
  <inkml:trace contextRef="#ctx0" brushRef="#br0" timeOffset="33177.4">10803 2266 1577 0,'3'-1'565'0,"1"4"-478"0,3 4-65 15,2 2-40-15,7 7-135 16,5-2 26-16</inkml:trace>
  <inkml:trace contextRef="#ctx0" brushRef="#br0" timeOffset="33792.14">11268 2498 1273 0,'-36'0'551'0,"19"11"-275"0,1 4-52 16,-3 16-4-16,-2 11-21 16,0 10-29-16,3 3-19 0,7-6-45 15,6-4-25 1,10-13-46-16,2-8-14 15,11-14-21-15,5-10 0 16,7-19-3-16,4-14 1 0,3-18-4 16,-2-9-7-16,-6-8-10 15,-3 4-6-15,-15-2-8 16,-6 2 5-16,-18-2 9 16,-7 2 6-16,-7 11 11 15,-6 7 0-15,5 22 6 16,0 10 1-16,-2 21 9 15,7 15 1-15,0 15 10 16,2 7 4-16,13 4 4 16,2-2-2-16,10-1-6 15,8-5-4-15,11-5-9 16,7-5-4-16,15-10-5 16,7-5-3-16,10-11-8 15,-1-4 1-15,-8-3-4 16,-8-3 0-16,-15 6 4 0,-5 0 6 15,-11 7 4-15,-4 0-2 16,-7 6 15-16,-3 6 3 16,-5 4 13-16,-2 6 6 15,-1 1-10-15,-1-3-9 16,4 0-12-16,3-4-19 16,4-9-66-16,4-2-41 0,2-8-122 15,3-5-59-15,-4-12-121 16</inkml:trace>
  <inkml:trace contextRef="#ctx0" brushRef="#br0" timeOffset="33964.72">11555 2216 1510 0,'10'-47'622'15,"-6"48"-363"-15,6 2-178 16,2 1-5-16,3 6-121 16,1 0-90-16</inkml:trace>
  <inkml:trace contextRef="#ctx0" brushRef="#br0" timeOffset="34307.08">12265 2265 1671 0,'8'-13'629'0,"4"-7"-403"0,1 5-121 16,-1 9-12-16,-2 6-16 15,3 4-77-15,-4 1-31 16,-1 6-97-16,-3 2-73 15,-3 9 15-15</inkml:trace>
  <inkml:trace contextRef="#ctx0" brushRef="#br0" timeOffset="34497.9">12307 2553 1766 0,'-2'-2'714'0,"-1"0"-460"16,3-1-71-16,0 3-56 16,0-1-53-16,5-1-66 15,12-11-23-15,19-20-133 16,-22 24-98-16</inkml:trace>
  <inkml:trace contextRef="#ctx0" brushRef="#br0" timeOffset="36118.81">8932 3951 1314 0,'-42'-8'496'0,"40"8"-375"0,0-1-4 16,2 1 0-16,-1-1-38 16,1 0-34-16,0 0-7 15,3-1-15-15,15-3 2 16,32-6-15-16,-19 5-4 0,-4-1-3 15,0 0-5 1,-7-1 1-16,-6 2 2 0,-4 6-3 16,-3 0-14-16,-4 1-68 15,-3-2-50-15,0-1-151 16</inkml:trace>
  <inkml:trace contextRef="#ctx0" brushRef="#br0" timeOffset="36877.05">10020 3384 878 0,'-11'-3'433'16,"-12"-1"24"-16,-2 9-306 15,-1 11 25-15,3 7-2 16,3 13-54-16,1 5-7 0,2 5-17 16,6 3 0-1,3-2-6-15,3 2-14 16,10 7-6-16,-1-1-10 16,12 0-21-16,1-3-5 0,4-17-12 15,1-7-3-15,6-10-7 16,0-6-2-16,-1-7-6 15,5-4-4-15,3-10 1 16,6-4 2-16,1-15-3 16,1-6 7-16,-7-14 0 15,-5-6-7-15,-8 2 5 16,-6 1-6-16,-10 9-3 16,-4 3 6-16,-6-3-8 15,-4-5 6-15,-11-8-1 0,-3 2 1 16,-9 9 3-16,-4 10-5 15,-2 21-1-15,-5 6-6 16,2 15-2 0,1 7-10-16,2 8-28 15,7 4-27-15,9 2-85 0,5 2-43 16,14-4 45-16</inkml:trace>
  <inkml:trace contextRef="#ctx0" brushRef="#br0" timeOffset="37310.99">10607 3350 1344 0,'0'0'511'0,"4"3"-360"15,0 8-47-15,0 25 54 0,1 15-1 16,0 15 1 0,-4 1-2-16,3-3-36 15,1 2-23-15,-3-3-41 16,4 5-19-16,-1-12-27 16,-2-9-16-16,3-14-50 15,1-8-42-15,-4-13-87 0,0-4-37 16,-7-7-24-16,0-3-12 15,-8-10-243-15</inkml:trace>
  <inkml:trace contextRef="#ctx0" brushRef="#br0" timeOffset="37593.68">10530 3546 1117 0,'2'-26'422'16,"5"-25"-294"-16,9 10-39 0,13 10-20 15,5 7-8-15,9 12-30 16,-2 0-16-16,-4 9 7 15,0 7 4-15,-10 11-1 16,1 7 2-16,-10 13-1 16,-8 0-2-16,-11 8 18 15,-11-4 11-15,-12-3 16 16,-7-3 4-16,-7-9-1 16,1-4-12-16,-6-6-24 15,-1-3-11-15,3-3-61 16,1-1-30-16,17-3-107 15,7-4 10-15</inkml:trace>
  <inkml:trace contextRef="#ctx0" brushRef="#br0" timeOffset="38687.47">14744 3106 959 0,'0'-13'402'0,"0"-10"-231"16,0-1 23-16,3 7 17 15,-2 3-20-15,0 6-24 16,3 6-22-16,0 10-39 16,1 10-4-16,-2 16-7 15,-2 10 0-15,0 2-16 16,2-3-17-16,-2-9-37 16,7-8-1-16,-4-1-14 0,2-4-3 15,1-5 1 1,0-1-9-16,0-6 0 15,-5-3 1-15,6-4-4 16,-4-3 10-16,0-8 0 16,3-5-4-16,14-9 4 15,1-2-6-15,12-4 7 16,4 2-5-16,-3 8-2 0,-2 3 3 16,-1 11-8-16,-3 5-5 15,-8 7 5-15,0 6-9 16,-10 5 10-16,-4 4 4 15,-8 3-1-15,-7 1 4 16,-3 3 1-16,-8 1 1 0,-1 3 13 16,0 4 1-16,-6 6 2 15,2-1-4-15,-4-6-9 16,2-5 1-16,-2-9-9 16,2-3 8-16,9-6-17 15,7-4-20-15,7-6-50 16,1-4-48-16,0-6-99 15,-8-4-48-15,6-10 591 0</inkml:trace>
  <inkml:trace contextRef="#ctx0" brushRef="#br0" timeOffset="38910.31">14678 2937 1366 0,'5'-2'497'0,"5"-3"-428"16,13 2 40-16,5-1 16 15,19-5-17-15,10 1-17 16,4-3-42-16,2 1-11 16,-15 5-58-16,-11 5-59 15,-10 11-136-15,-1 3-321 0</inkml:trace>
  <inkml:trace contextRef="#ctx0" brushRef="#br0" timeOffset="39436.78">15817 2895 1193 0,'3'-4'470'0,"3"-5"-363"16,-5 9-7-16,-3 9 30 0,-12 11-13 16,-9 8 2-16,-20 15 11 15,-6 4-17 1,-6 9-37-16,3-2-10 16,10-12-6-16,4-3 0 0,11-15-8 15,6-5-8-15,11-3-21 16,4-5-9-16,12 0-8 15,5-1-2-15,14-7 3 16,8-1 3-16,17-11 6 16,9-1 3-16,7-4-6 15,-2 0 4-15,-15 5-11 16,-10 0-8-16,-17 5-19 16,-4 4-22-16,-10 1-55 0,-3 1-20 15,-4 1-53 1,-1-1-18-16,0 0-21 0,-1-2-14 15,0-1-235 1</inkml:trace>
  <inkml:trace contextRef="#ctx0" brushRef="#br0" timeOffset="39699.43">15823 2878 1266 0,'-2'3'462'15,"-3"11"-355"-15,-1 11 12 0,2 24 64 16,-1 13-9-16,5 11-11 16,4-2-11-16,4-13-52 15,-1-7-19-15,0-12-37 16,0-1-15-16,0-1-15 16,0-3-8-16,-2-1-2 15,1-5-12-15,-2-6-24 16,-2-3-24-16,-1-11-61 15,-1 0-33-15,-2-9-70 0,-1-7-40 16</inkml:trace>
  <inkml:trace contextRef="#ctx0" brushRef="#br0" timeOffset="39870.17">16153 3114 1461 0,'-2'-2'550'16,"1"1"-452"-16,1 2-37 15,0-1-23-15,0 0-99 16,0 0-59-16</inkml:trace>
  <inkml:trace contextRef="#ctx0" brushRef="#br0" timeOffset="40387.68">16626 2907 1287 0,'0'-3'478'0,"-2"-1"-361"16,0 1 10-16,-7 10 18 15,-5 7-12-15,-12 20 1 0,-4 14 5 0,-1 15 5 31,6 1-14-31,15-7-43 0,9-9-16 16,18-14-29-16,6-7-11 16,11-11-17-1,7-6 0-15,5-16-7 16,2-9-1-16,9-16 2 0,3-5-8 16,-5-11 2-16,-9-6 4 15,-21-3-9-15,-14-1 3 16,-24 6-1-16,-6 4-4 0,-18 10-2 15,-9 9-4-15,-2 16 1 16,-1 9-5 0,8 17-11-16,9 4-11 0,13 10-47 15,2 4-29-15,10 2-79 16,4 1-45-16,6-6-55 16</inkml:trace>
  <inkml:trace contextRef="#ctx0" brushRef="#br0" timeOffset="40727.39">17080 2835 1557 0,'-3'3'593'16,"-11"12"-433"-1,-8 4 13-15,-11 16-37 16,-4 7 8-16,7 10-20 15,5 2-20-15,17-3-38 0,13-3-12 16,16-13-29-16,10-5-13 0,14-14-2 16,3-7-9-1,7-12-1-15,0-9-2 16,2-11-9-16,-4-5 4 16,-10-8 5-16,-9-5 5 15,-19-5 4-15,-10 1-7 16,-12-1 1-16,-9 5-5 0,-16 2-18 15,-5 4 1-15,-6 12-51 16,3 9-38-16,6 12-98 16,7 4-63-16,11 10-281 15</inkml:trace>
  <inkml:trace contextRef="#ctx0" brushRef="#br0" timeOffset="41109.14">17614 2872 879 0,'-17'-32'413'0,"-17"32"-181"0,-1 3 46 15,2 11-35-15,0 4-12 16,2 15-30-16,1 9-24 0,6 13-43 15,7 6-26 1,10-7-44-16,9-8-22 16,13-17-17-16,10-9-10 15,12-15-8-15,5-8 3 16,14-16 0-16,1-11-9 16,1-12 7-16,-7-3-6 0,-23-1 0 15,-9 5 5 1,-20 2-14-16,-9 4 5 0,-13 1-24 15,-8 3 0-15,-3 10-10 16,-1 5-17-16,5 15-44 16,5 3-42-16,7 7-91 15,5 5-58-15</inkml:trace>
  <inkml:trace contextRef="#ctx0" brushRef="#br0" timeOffset="41292.89">17967 2955 1568 0,'1'0'627'16,"-2"-3"-454"-16,1 2-14 0,-1 0-76 16,0 1-39-1,0 0-96-15,0 0-63 0,-11 5 67 16</inkml:trace>
  <inkml:trace contextRef="#ctx0" brushRef="#br0" timeOffset="41759.11">18417 2869 779 0,'-11'-9'296'0,"-12"-4"-123"0,2 6-52 16,3 8 59-16,2 9 23 15,-5 11-25 1,3 9-19-16,-1 16-9 0,0 7-6 15,7 5-27-15,6-2-14 16,7-13-40-16,8-8-16 16,13-16-18-16,5-8-7 15,11-12-6-15,12-6 1 16,1-15-7-16,1-8-4 16,-8-12-1-16,-11-5-5 15,-14-1 0-15,-6 0 1 0,-13 2-1 16,-6 3-3-16,-8 8-1 15,-6 7-4-15,-9 16 4 16,-3 9-1-16,-6 14-20 16,0 5-19-16,6 6-83 15,5 0-48-15,13 0-90 16,7 0-85-16</inkml:trace>
  <inkml:trace contextRef="#ctx0" brushRef="#br0" timeOffset="42111.67">18808 2773 1335 0,'0'0'463'0,"-4"0"-419"16,-11 20-12-16,-6 9 31 15,-8 12 53-15,0 8 28 0,3 0 43 16,7 3-16-1,10-1-41-15,4-6-28 16,10-7-54-16,7-8-10 16,13-13-20-16,12-6-10 15,15-14-1-15,6-13-3 0,2-15-3 16,-6-7 3-16,-13-10-4 16,-7 3 2-16,-12-1-7 15,-10 2 1-15,-13 8 0 16,-6 0-11-16,-12 9 2 15,-2 4-12-15,-6 12-28 16,-2 5-23-16,2 7-71 16,4 5-39-16,9 2-61 15,8 0-121-15</inkml:trace>
  <inkml:trace contextRef="#ctx0" brushRef="#br0" timeOffset="42478.52">19340 2767 1183 0,'0'-4'485'0,"-4"-3"-337"15,-9 6-29-15,-7 8-2 16,-17 11-12-16,-3 6 13 0,-6 12 48 16,3 1 5-1,12 9-31-15,2 0-22 0,17 4-36 16,5-4-20-1,13-5-23-15,9-4-11 0,20-14-14 16,15-6-2-16,18-17-2 16,3-9 2-16,-4-17-9 15,-5-8 12-15,-7-6 3 16,1-1-7-16,-12 3 5 16,-11 2-8-16,-24 3-4 15,-13-1-2-15,-19 4-8 0,-9 3-3 16,-10 12-21-1,-3 4-12-15,-11 12-67 16,1 4-44-16,-5 7-95 16,-3 5-56-16</inkml:trace>
  <inkml:trace contextRef="#ctx0" brushRef="#br0" timeOffset="43539.16">9122 5076 1270 0,'-1'-4'515'16,"-2"-1"-311"-16,2 3-78 15,2 0 18-15,8 1-23 16,3-1-16-16,11-5 4 16,2-1-9-16,9 0-25 15,0-1-17-15,0 3-34 16,-4 3-7-16,-6-2-9 16,-1-1-3-16,-12 4-39 0,4-1-41 15,-9 3-103-15,1 0-60 16</inkml:trace>
  <inkml:trace contextRef="#ctx0" brushRef="#br0" timeOffset="45277.67">10473 4408 1310 0,'-1'0'489'15,"-3"3"-412"-15,6 16 49 16,6 12 30-16,5 26 0 16,-1 8-3-16,3 6-19 15,-6-2-15-15,1-13-37 0,0-2-7 16,0-11-25-16,3 0-12 15,-1-10-20-15,-2-8-11 16,-5-8-3-16,1-8-5 16,-5-7-11-16,4 2-4 15,-4-8-60-15,-1-3-36 16,6-9-80-16,0-8-44 16,9-5-44-16,2-4-95 0</inkml:trace>
  <inkml:trace contextRef="#ctx0" brushRef="#br0" timeOffset="45611.09">11099 4387 878 0,'-6'0'460'16,"-4"0"-96"-16,-21 13-212 0,-9 5 18 15,-19 13-42 1,-4 4-3-16,4 4 1 15,2 0-4-15,16-9-17 16,6-5-11-16,12-7-27 16,9-5-19-16,9-3-25 15,7 0-10-15,15 3-6 16,6 3-1-16,14 4 15 0,6 3 2 16,5-4-5-16,8-1 7 15,0-3-9-15,-7-5-9 16,-6 1 7-16,-8-3-14 15,-13-5-1-15,-5 0 7 0,-10-1-19 16,-4-2-12-16,-3-1-46 16,0 1-49-16,-1-1-132 15,0 0 100-15</inkml:trace>
  <inkml:trace contextRef="#ctx0" brushRef="#br0" timeOffset="46477.64">15899 4015 1012 0,'6'-13'439'16,"1"-17"-52"-16,3 9-277 0,-5 6 35 15,-5 10 10 1,-12 16-62-16,-9 5-12 16,-11 20 3-16,-11 8 8 15,-14 21-4-15,-3 8-11 0,-6-5-27 16,7-7-13-16,18-21 13 15,5-10-2-15,15-8-9 16,7-4-4 0,9-9-23-16,5-4-4 15,14-5-8-15,5-2 0 0,20-3 3 16,7-3 7-16,15-3 2 16,3-2-7-16,-9 1-1 15,-4 2-5-15,-18 5-5 16,-8 5-13-16,-10 3-39 15,-6 3-35-15,-5 2-73 16,-3-3-24-16,-1-3-55 16,-1 0-10-16,1-3 37 15</inkml:trace>
  <inkml:trace contextRef="#ctx0" brushRef="#br0" timeOffset="46723.86">15926 3990 1287 0,'-1'0'529'0,"-2"1"-374"0,-2 10 11 16,-1 22 13-16,-1 18-29 15,-2 25 16-15,2 1-4 0,5-4-52 16,4-33-26 15,0-19-25-31,0-1-15 0,11 42-25 0,0-3-1 16,4-11-9-16,-9-23-8 0,-3-10-6 15,-1-5-24-15,-3-5-32 16,1-5-19-16,-5-3-79 16,2 2-43-16,1 0-107 15</inkml:trace>
  <inkml:trace contextRef="#ctx0" brushRef="#br0" timeOffset="47034.64">16347 4250 1479 0,'-1'-6'590'0,"-1"-7"-381"0,0 9-132 16,4 3 1-16,3-1-59 16,5-4-33-16,13-3-93 15,4-5-95-15</inkml:trace>
  <inkml:trace contextRef="#ctx0" brushRef="#br0" timeOffset="47559">16753 3983 1538 0,'-6'0'520'0,"-7"4"-495"0,2 14 1 31,2 6 58-31,-1 8 40 0,2 4 24 16,6 2-6-16,0 3-16 15,5 1-43-15,-2-4-18 16,5-8-30-16,-3-7-6 0,2-13-12 15,3-4-9-15,3-6 8 16,6-8-4-16,16-3 8 16,4-1-6-16,12-10-12 15,-4 1 2-15,-9 8-3 16,-5 2 9-16,-13 13-3 16,-4 5-5-16,-7 2 2 15,-4 3-4-15,-7 6 9 0,-6 6 20 16,-15 8 14-1,-6 2 4-15,-11 0-2 16,0 1-12-16,2-1-17 16,0 0-7-16,13-3-7 15,1-5 1-15,8-6-8 16,6-1-10-16,5-10-42 16,3-6-27-16,3-13-102 15,1-13-48-15,1-10-48 0,2-6-14 16,-2-1 48-1,-3 0 45-15</inkml:trace>
  <inkml:trace contextRef="#ctx0" brushRef="#br0" timeOffset="47727.59">16668 4028 1121 0,'8'-9'477'0,"4"-10"-299"16,9 7-32-16,4 3-2 15,17 4-48-15,10 0-18 16,14 3-22-16,3 0-12 0,-3 2-21 15,-2 4-32-15,-15-2-77 16,-7 1-43-16,-7 0-81 16,-8-1-138-16</inkml:trace>
  <inkml:trace contextRef="#ctx0" brushRef="#br0" timeOffset="48027.39">17375 3949 1233 0,'0'2'493'0,"-3"6"-313"15,-2 3 8-15,-10 11 5 16,-10 1 0-16,-7 12 2 0,-4 7-19 16,2 8-49-1,12 6-16-15,12-8-40 16,8-3-21-16,16-16-29 16,8-7-7-16,19-11-10 0,6-6 0 15,10-10 1-15,-1-7-5 16,-11-15-4-16,-4-7 5 0,-6-10-2 15,-7-1 0 1,-15 2 1-16,-13 2-6 16,-22 4-14-16,-5 1-7 15,-8 4-34-15,0 4-19 16,7 11-36-16,5 7-26 0,6 10-69 16,7 6-47-16,6 9 29 15</inkml:trace>
  <inkml:trace contextRef="#ctx0" brushRef="#br0" timeOffset="48395.14">17682 4006 897 0,'15'-36'537'15,"-34"35"3"-15,-10 11-331 16,-1 5 0-16,1 15-41 0,2 7-11 16,14 10-32-16,5 3-25 15,19-1-30-15,4-6-17 16,17-17-18-16,11-5-1 16,5-15-19-16,2-11 1 15,-3-13-8-15,-7-11-8 0,-6-14 5 16,-4 2-5-1,-10-2 0-15,-9 3-1 0,-13 8-7 16,-6 0 3-16,-15 3-19 16,-5 0 0-1,-8 9-17-15,-6 6-22 0,-4 12-43 16,-4 6-32-16,8 7-59 16,5 1-49-16,15 4-135 15</inkml:trace>
  <inkml:trace contextRef="#ctx0" brushRef="#br0" timeOffset="48585.5">18110 4059 1258 0,'-3'-2'563'0,"-4"-1"-301"15,-5 1-157-15,0 2-43 16,-5 0-139-16,5 0-74 0</inkml:trace>
  <inkml:trace contextRef="#ctx0" brushRef="#br0" timeOffset="49011.38">18638 3904 2082 0,'-15'6'679'0,"-21"9"-705"16,-5 11 33-16,-14 9 37 15,0 4 28-15,9 4 55 16,5 4 7-16,22 7-17 15,7 0-17-15,12-8-50 16,11-6-14-16,15-16-15 0,8-7-6 16,19-12-8-1,2-9 0-15,7-13 1 16,-2-10-7-16,-8-16 5 0,0-5-3 16,-13-6-9-16,-8 3 1 15,-16 5-11-15,-15 3-5 16,-19 9-5-16,-8 2-7 15,-15 16-1-15,-5 8-3 0,-3 14-21 16,0 9-10 0,1 5-30-16,7 0-25 0,10 1-75 15,12-1-45-15,17 1-75 16,5 0 168-16</inkml:trace>
  <inkml:trace contextRef="#ctx0" brushRef="#br0" timeOffset="49346.14">18953 3910 1319 0,'0'-2'552'16,"-5"2"-315"0,-1 5-44-16,-11 10-23 15,-8 7-21-15,-6 7-13 16,-3 4-5-16,14 8-30 0,4 4-15 15,17 6-27-15,8-2-15 16,14-9-20-16,9-6-7 16,8-22-13-16,5-8-1 15,1-19 1-15,-3-14 0 16,4-15-6-16,-1-3 2 0,-7-3-1 16,-3 5-3-1,-19 5 0-15,-10 5-3 16,-17 1-2-16,-7-1-13 15,-13 3-20-15,-5 1-27 0,-3 13-78 16,-6 10-42-16,2 13-96 16,5 7 0-16</inkml:trace>
  <inkml:trace contextRef="#ctx0" brushRef="#br0" timeOffset="49760.99">19516 3910 1281 0,'-2'-7'518'0,"-6"-7"-220"16,-3 16-309-16,-6 7 35 15,-6 10 64-15,-4 3 39 16,3 9 58-16,3 3 8 15,3 10-28-15,4 0-24 16,8 6-54-16,6-4-11 0,11-9-33 16,10-8-17-16,9-19-11 15,6-10-3 1,24-19 4-16,3-10-2 0,10-17 7 16,-4 0 5-16,-19 2 2 15,-8 2 4-15,-24 6-14 16,-5 1-5-16,-20-2-13 15,-9 1-12-15,-18 9-18 16,-13 7-17-16,-18 16-47 16,-4 12-22-16,3 8-77 15,9 6-43-15,14 6-103 16,-2-5-131-16</inkml:trace>
  <inkml:trace contextRef="#ctx1" brushRef="#br0">12850 6844 0,'0'0'15,"0"0"1,0 0-16,0 0 31</inkml:trace>
  <inkml:trace contextRef="#ctx0" brushRef="#br0" timeOffset="50567.25">9187 6298 1413 0,'-3'0'498'0,"-4"-1"-390"16,3 0 8-16,5 0 23 0,3 1-8 15,-4-1-21 1,16 0 14-16,45-8 3 16,-16-4-3-16,8-2-43 15,-1-2-26-15,-9 2-23 16,-6 4-17-16,-14-1-7 16,-4 8-2-16,-7 3-7 0,-5-1 1 15,-3 5-40-15,-1 0-27 16,-3-2-96-16,1 3-56 15,-1-4-90-15,0 0 52 16</inkml:trace>
  <inkml:trace contextRef="#ctx0" brushRef="#br0" timeOffset="51509.94">10425 5691 1119 0,'-9'-5'518'16,"-8"-4"-57"-16,6 1-394 15,11 7 2-15,7-1 1 16,16 2-13-16,15 0 5 0,24-6 14 16,6 1 6-16,3-4-20 15,-8 1-26-15,-8 1-22 0,-4-2-10 16,-10 3 1-1,1-1-2-15,-15 5-2 16,-3 2 4-16,-7 0-5 16,-7 2-14-16,-1 3-42 15,-8-1-35-15,-6 2-77 16,-6 2-34-16,-7-1-51 0</inkml:trace>
  <inkml:trace contextRef="#ctx0" brushRef="#br0" timeOffset="51840.41">10716 5669 1428 0,'-1'-5'485'16,"-3"-4"-437"-16,3 7-4 15,9 22 25-15,0 12 18 16,3 26 42-16,0 9 18 15,-6 6 25-15,-3 1-12 0,-2-1-50 16,-1-1 0-16,1-10-30 16,1-9-14-16,6-18-19 15,0-9-10-15,1-9-14 16,3-1-4-16,-2-4-7 16,0-1-6-16,-1-4-3 15,-4-1 0-15,0-5-5 16,-4 0-8-16,0-1-35 15,-1 0-30-15,0 0-72 16,0 0-55-16,0-1-132 0,0 0-314 16</inkml:trace>
  <inkml:trace contextRef="#ctx0" brushRef="#br0" timeOffset="52378.94">11538 5497 1447 0,'5'-3'492'0,"6"1"-457"16,-2 9 12-16,-3 22 60 0,-5 11 26 0,-11 31 46 15,-2 15 4 1,-10 8-21-16,-3 0-15 16,0-12-43-1,-5-5-10-15,4-6-15 0,3-4-11 0,3-15-17 16,3-10-9-16,6-17-20 15,3-5-14-15,7-7-8 16,5-4-1-16,-3-4-40 16,-1-5-27-16,2 0-75 15,-3 0-55-15,1-1-130 16,3-3-44-16</inkml:trace>
  <inkml:trace contextRef="#ctx0" brushRef="#br0" timeOffset="52973.15">11782 5804 2387 0,'0'1'64'16,"0"-7"-20"-16,1-5 26 0,13-1-18 16,9-12-41-16,8 5-8 15,7-1 10-15,-2 3 5 0,-5 13-4 16,-4 3 3 0,-5 8 0-16,-6 5 0 15,-3 11 17-15,-4 9 8 16,-9 9 20-16,-6 4 12 15,-9-3 8-15,-1-5 0 0,-5-3-10 16,2 0-7-16,-1-1-7 16,2 2-4-16,1-2-9 15,1-3 1-15,3-4-8 16,-2-4-10-16,1-10-1 16,0-3-7-16,2-5-2 15,5 0 12-15,3-3-4 16,2 0-7-16,3-3-8 15,-1 2-7-15,0-1-10 16,8-3 9-16,39-10 3 16,-11 2-6-16,8-12 10 15,10 1-3-15,8-4 0 16,0 3 3-16,-10 6 0 16,-12 0-8-16,-17 9-2 15,-12 4-2-15,-8 5-5 0,-3 0 9 0,0-1-1 16,0 0-4-1,-1 0-21-15,0 1-30 16,1 0-71-16,-1 0-42 16,0 0-164-16,-1 0-96 15</inkml:trace>
  <inkml:trace contextRef="#ctx0" brushRef="#br0" timeOffset="59191.15">15941 5242 905 0,'23'-76'430'15,"-21"60"-185"-15,-7 1-57 16,-4 6-8-16,-7 5-39 16,-5 5-14-16,-1 11-22 15,-2 5-10-15,-6 14-22 16,-1 7-15-16,4 9-15 16,3 3-10-16,12 0-6 15,3-4-1-15,14-7-10 0,7-11-1 0,7-10-11 16,6-8 0-1,-3-11 0-15,2-6 2 16,-1-15 0-16,2-9 2 16,1-10 5-16,-1-2 0 15,-5 2 6-15,2 4 0 16,0 9 1-16,-1 6-2 16,-6 10 0-16,-1 8-2 0,-4 12-4 15,2 8-1-15,-1 13 3 16,-2 8 4-16,-8 17 6 15,-2 3-6-15,-3 0-7 16,-8-2 3-16,-5-11-1 16,-2-3 3-16,-6 10 7 15,-5-4-9-15,-1 5-3 16,1-3 1-16,1-15-8 16,4-4 1-16,4-17-6 15,0-7-14-15,2-10-46 16,0-4-34-16,-1-6-99 15,4 1-53-15,4 0-395 16</inkml:trace>
  <inkml:trace contextRef="#ctx0" brushRef="#br0" timeOffset="59387.07">16315 5494 1460 0,'-4'-6'615'0,"-3"-2"-197"15,0 4-377-15,5 4-10 16,0-1-11-16,5 2-142 16,-3-1-64-16</inkml:trace>
  <inkml:trace contextRef="#ctx0" brushRef="#br0" timeOffset="59908.89">16806 5250 1556 0,'0'2'553'0,"-7"10"-490"15,2 10 16-15,-8 25 14 16,-4 13 5-16,1 8 16 15,0 0 0-15,6-11-23 0,5-7-15 16,11-9-29 0,5-8-16-16,13-9-13 0,8-7-5 15,8-21-1 1,5-9-2-16,2-19-3 16,-3-7 4-16,-6-8-4 15,-5-1 5-15,-9-8 7 0,-7-7 0 16,-11 3 1-16,-6 2-6 0,-8 19-4 15,-4 11-6 1,-3 16-3-16,-3 8 2 16,-1 11-5-16,1 8 0 15,-1 14-18-15,1 6-17 16,2 7-57-16,6-2-65 16,10-10-101-16,8-5-39 0,15-20-223 15</inkml:trace>
  <inkml:trace contextRef="#ctx0" brushRef="#br0" timeOffset="60227.96">17379 5135 1053 0,'1'-6'491'16,"2"-4"-226"-16,-5 9-85 16,-3 7-14-16,-11 16-50 15,-6 9-10-15,-10 17-16 16,-4 6 4-16,8 8-6 15,5-1-15-15,12-7-4 0,17-7-10 16,17-18-17 0,8-6-9-16,10-13-13 0,-3-6-11 15,1-12-5-15,-3-8 1 0,-4-17-5 16,-1-8 8 0,-8-14-7-16,-1 1-1 0,-10 2 7 15,-7 2-9 1,-11 12 0-16,-8-1 0 15,-7 10-25-15,-2 6-5 16,-3 12-35-16,3 7-34 0,1 6-62 16,5 5-40-1,11 4-67-15</inkml:trace>
  <inkml:trace contextRef="#ctx0" brushRef="#br0" timeOffset="60577.52">17889 5053 1202 0,'-7'0'538'15,"-4"0"-248"-15,-10 13-133 16,-8 6 9-16,-8 13-26 16,-3 5-10-16,-2 6-18 0,4 4-17 15,15 3-31-15,9-1-17 0,16-7-25 31,20-5-9-31,13-16-5 16,6-11-4-16,12-22 1 0,-4-13 1 16,0-18-4-16,-8-5 6 15,-2 0-3-15,-8 3-4 16,-16 5 4-16,-6 0-4 16,-22 4-6-16,-8 3 4 15,-8 11-21-15,-3 3-23 0,-2 13-75 16,1 6-52-16,3 6-127 15,6 4-291-15</inkml:trace>
  <inkml:trace contextRef="#ctx0" brushRef="#br0" timeOffset="60773.99">18463 5118 1683 0,'0'0'679'16,"-3"0"-494"-16,-3 0 6 0,-3-4-44 15,-2 0-77 1,2 0-29-16,-2 0-99 16,-1 4-69-16,5 0-181 15,-1 2-345-15</inkml:trace>
  <inkml:trace contextRef="#ctx0" brushRef="#br0" timeOffset="61294.1">19024 4971 1172 0,'2'-9'511'0,"2"-1"-103"15,-5 5-317-15,-14 19 21 16,-5 14 27-16,-12 15-26 16,-2 8 14-16,1 3 2 15,7 0-26-15,14-5-28 16,6-3-15-16,15-4-29 16,8-8-1-16,5-11-7 0,7-6-10 15,8-20 1 1,2-9-3-16,4-18-3 15,-1-5 1-15,-2-6-2 16,-5-3-3-16,-10 0 5 0,-7-5-3 16,-17 1-3-16,-3 4 3 15,-15 4-9-15,-6 10-1 16,-5 10-7-16,1 7-8 16,4 13-42-16,5 4-32 15,8 9-113-15,3 1-62 16,8 3 104-16</inkml:trace>
  <inkml:trace contextRef="#ctx0" brushRef="#br0" timeOffset="61643.44">19425 4943 1231 0,'0'-4'518'0,"-2"-2"-250"0,0 3-108 16,-6 9-1-1,-5 7-10-15,-10 16-13 0,-5 8 11 16,-5 9-8 0,5 2-24-16,11-5-42 15,8-3-19-15,17-7-28 16,7-4 7-16,8-6-8 16,4-7-10-16,5-10 3 0,1-5-12 15,3-14-2-15,2-8 2 16,-2-8-2-16,0-4 0 15,-7-5-1-15,-6-1 2 16,-8-7-5-16,-7-3-2 16,-8 1-11-16,-7 4-22 15,-9 15-39-15,-6 10-29 16,-2 16-132-16,2 7-58 16,3 12 25-16</inkml:trace>
  <inkml:trace contextRef="#ctx0" brushRef="#br0" timeOffset="61992.02">19896 4851 1459 0,'-5'-4'522'0,"-9"4"-451"15,-5 5 11-15,-13 19 66 16,-7 10 13-16,-14 17 34 15,-1 2 0-15,4 3-30 0,4-3-31 16,23-12-56-16,12-2-15 0,17-8-30 16,17-5-9-1,24-8-4-15,6-4-2 16,14-19-8 0,-4-10 1-16,-6-13-6 0,-1-5-4 15,-9-2 2-15,-8-3-3 16,-18-3-1-16,-7-3-2 15,-21-4-27-15,-9 0-8 16,-10 7-36-16,-14 4-24 16,-9 18-58-16,-5 10-46 0,-20 14-78 15,-18 7 35-15</inkml:trace>
  <inkml:trace contextRef="#ctx0" brushRef="#br0" timeOffset="62662.3">13311 6819 2099 0,'37'0'636'0,"19"-2"-731"15,30 9 19-15,13 1 45 16,20-7 4-16,12-5 3 0,20-10 8 15,1-5 13-15,20-5 36 16,2 0 17-16,8 1 18 16,4-1-4-16,4-1-15 15,4 2-12-15,10-5-20 16,3-1 0-16,7-4-4 16,3 0 4-16,-1-1-5 15,7 2-2-15,-8 4 0 16,4 0-3-16,-8 9-3 15,1 2-2-15,-7 2-3 16,-1 1 0-16,-1-3 6 16,2 2 3-16,-3-1 10 15,5 0-1-15,-9-3-3 16,-2-3 0-16,-6-2-4 16,-13-1 7-16,-1 3-5 0,-19 3 2 15,-6 3 5-15,-9 2-1 16,-28 5 10-16,-8 0-6 15,-17 3-6-15,-8-1-7 16,-10 1-7-16,-5-2 9 16,-17 3-5-16,-9 0-2 0,-11-1 0 15,-5 2-2-15,-8 1-6 16,-2 2 1-16,-12 1-38 16,-5-1-24-16,-14 0-104 15,-7 2-91-15</inkml:trace>
  <inkml:trace contextRef="#ctx0" brushRef="#br0" timeOffset="63210.9">21507 6096 2284 0,'4'-5'741'0,"14"-4"-784"0,10 4-22 16,17 1 10-16,10-1 12 16,3 0 32-16,1-4 7 15,0 3 24-15,6-3 8 0,5-2 10 16,-2 3 3 0,1-1-21-16,-13 1 1 15,-9 3-13-15,-3 1-8 16,-15 3 0-16,-11 0-14 0,-10 0-51 15,-9 1-32-15,-14 0-118 16,-1 0-62-16</inkml:trace>
  <inkml:trace contextRef="#ctx0" brushRef="#br0" timeOffset="63507.27">21844 5739 2004 0,'1'0'681'0,"4"6"-663"16,0 11-7-16,1 22-14 0,6 7 3 16,0 5 19-16,-3 3 23 15,-1 1 28-15,-2 0 10 16,-5 4 13-16,1-4-13 15,-1-12-24-15,-5-5-11 0,-3-8-27 16,-3-2-12 0,-4-1-16-16,1-3-28 15,0-10-67-15,0-4-60 16,5-11-136-16,5-4 555 0</inkml:trace>
  <inkml:trace contextRef="#ctx0" brushRef="#br0" timeOffset="67002.28">4434 2886 368 0,'-51'-58'145'16,"50"47"-90"-16,1-1 9 16,-1-2 27-16,0-2 52 15,0-4 15-15,1 0 15 16,0 1-7-16,0 0-21 16,0-1-3-16,-2 3-3 15,2 4-6-15,2 3-22 0,1 8-18 16,3 3-34-16,4 5 2 15,4 20 22-15,3 12 22 16,-1 22 19-16,0 6-9 16,-5 2-30-16,1 3-22 15,-2 0-12-15,0 3 1 16,1-5-2-16,-3-7-9 16,4-11-9-16,-2-8-13 0,0-7-10 15,2 0 2-15,-4-4-8 16,-2-3 6-16,2-6-12 15,-4-3 2-15,-3-9 1 0,1-1-1 16,-3-3-6 0,1-5-12-16,2-1-40 15,-4-1-29-15,2-1-84 16,-1 1-39-16,0-1-75 16</inkml:trace>
  <inkml:trace contextRef="#ctx0" brushRef="#br0" timeOffset="67519.09">4477 2659 1141 0,'0'-1'426'0,"0"9"-342"16,0 7-2-16,2 29 24 15,1 12 11-15,-1 32 20 16,1 11-1-16,1 2-22 16,-1-3-21-16,1-23-16 15,-1-9-5-15,-1-11-13 16,0-1 2-16,0-2-16 0,0-4-8 15,1-15-20-15,2-6-5 16,0-13-7-16,-1-2-5 16,-3-6-8-16,-2-3-11 15,0-3-23-15,-2-1-13 16,2 1-38-16,1-1-40 16,-1 0-81-16,-8-19-35 0</inkml:trace>
  <inkml:trace contextRef="#ctx0" brushRef="#br0" timeOffset="67894">4435 2689 1209 0,'0'2'463'0,"-1"0"-349"16,1 3 2-16,0-3-16 16,-2 19-10-16,-1 65 6 0,3-20 2 15,9 23 9 1,0 7-7-16,0 0-22 16,-1-3-3-16,-3-18-27 0,1-8-14 15,2-14-22-15,-1-1-5 16,1-13-3-16,-3-7-2 15,-1-13-2-15,0-5-9 0,-3-10-36 16,1-1-12-16,-3-4-29 16,-2-3-6-16,-1-6-43 15,-5-7-25-15,0-21-30 16,2-6-17-16,0-10-131 16</inkml:trace>
  <inkml:trace contextRef="#ctx0" brushRef="#br0" timeOffset="68161.14">4461 2672 774 0,'0'0'454'0,"0"5"-2"16,-1 10-321-16,1 14 1 15,-1 35-9 1,1 17 11-16,1 34 6 15,0 1-6-15,0-12-41 0,1-12-16 16,0-21-32-16,1-2-8 16,1-8-18-16,-1-2-2 15,2-15-8-15,-1-10-1 0,-1-8-23 16,0-9-33 0,-1-6-69-16,0-4-61 15,1-8-73-15,2-4 216 16</inkml:trace>
  <inkml:trace contextRef="#ctx0" brushRef="#br0" timeOffset="72527.85">15304 6914 1425 0,'-8'-6'512'0,"-12"-3"-436"16,-4 5 6-16,-5 11 7 15,-4 7-14-15,-5 13-7 0,1 8 7 16,3 12 9-16,3 6-6 16,5 12-5-16,7 3-10 15,7 10-12-15,6-2-5 16,15-9-14-16,4-10-5 15,14-17-10-15,5-8-6 0,6-9-7 16,4-8 2-16,3-13-8 16,5-2 2-16,-6-12-4 15,-4 0 1-15,-10-9 0 16,-9-2 4-16,-7-5 6 16,-6-5-6-16,-8-5 7 15,-5-1 0-15,-9 2 4 16,-1 4 2-16,-6 13 5 15,-5 9-6-15,4 16-6 0,-6 8 5 16,-2 19-7 0,3 8 0-16,-1 4-3 0,4 0 2 15,7-4-2 1,1-4-9-16,6-1-35 16,4 4-43-16,4 0-142 15,4-3-74-15</inkml:trace>
  <inkml:trace contextRef="#ctx0" brushRef="#br0" timeOffset="73160.78">15510 7058 1498 0,'-1'-1'513'16,"1"-5"-492"-16,16 4-3 15,7 0-2-15,21-3 2 16,8 1 10-16,7-2 6 15,0-1 2-15,-12-6-5 16,-7-1-3-16,-11-2 0 0,-2-2 3 16,-8 8 0-1,-5 0 3-15,-7 6-5 16,-3 8-7-16,-2 13 16 16,-4 12 19-16,-11 24 31 0,-6 12 15 15,-8 22-1-15,-2 7-19 0,5-4-23 16,2-10 3-1,5-20-8-15,3-11-6 16,6-11-8-16,1-1-22 16,6-6-13-16,-2-3 3 15,3-10-16-15,0-7-11 0,-1-7-57 16,2-2-38-16,2-5-104 16,4-2-47-16,3-11-114 15</inkml:trace>
  <inkml:trace contextRef="#ctx0" brushRef="#br0" timeOffset="73381.5">16170 7276 1640 0,'32'-28'724'0,"-43"20"-239"0,5 6-449 16,2-1 8-1,1-1-62-15,4 1-50 16,11-4-163-16,2-2 254 16</inkml:trace>
  <inkml:trace contextRef="#ctx0" brushRef="#br0" timeOffset="73994.45">16639 6836 1772 0,'-3'3'608'15,"-1"4"-550"-15,-1 28-60 16,-3 11 15-16,-3 15 9 16,0 1-2-16,1-12 14 15,3-8-3-15,6-14 6 16,1-2 4-16,4-9-12 16,2-4-5-16,-1-7-17 15,6-4 2-15,5-6-3 16,3-1-5-16,12-4 6 15,4 0-5-15,6 1-2 16,4 2 6-16,0 6-6 16,-5 1 4-16,-7 8-2 15,-8 0-4-15,-12 1 1 16,-4 1-3-16,-14 4 8 0,-4 8 12 16,-13 9 25-16,-6 5 6 15,-9 4 6-15,-3-1-9 16,-2-5-20-16,0-5 2 15,7-2-16-15,3-5 1 16,12-2-4-16,5-2-7 0,7-8-35 16,5-5-32-1,0-5-94-15,1-3-62 0,1-13 531 16</inkml:trace>
  <inkml:trace contextRef="#ctx0" brushRef="#br0" timeOffset="74210.55">16569 6891 1343 0,'4'-21'505'0,"7"-23"-324"0,7 7-161 16,11 19 11 0,4 8 5-16,12 10 8 15,4 10-4-15,3 8-11 16,1-2-3-16,-8 4-36 15,-1 2-30-15,-7-2-104 16,0-3-79-16</inkml:trace>
  <inkml:trace contextRef="#ctx0" brushRef="#br0" timeOffset="74628.81">17527 6793 2125 0,'-15'28'-13'0,"-8"18"17"16,-15 28 6-16,0 5 65 15,3-5 17-15,16-16 35 16,5-8-1-16,16-5-29 15,6-3-12-15,8-13-46 0,6-2-20 16,10-19-12 0,2-12-1-16,6-17-3 15,2-10 5-15,3-13-3 16,2-2 1-16,-6-8-1 16,-5 0-2-16,-17 0 4 15,-15-6 0-15,-18 6 1 0,-7 2 1 16,-14 11-4-16,-3 11-11 15,-3 20-6-15,0 10-6 16,7 13-32-16,3 8-16 16,7 6-57-16,3 2-41 15,9 2-72-15,4-1-8 16</inkml:trace>
  <inkml:trace contextRef="#ctx0" brushRef="#br0" timeOffset="75046.31">17953 6812 1337 0,'-33'-6'490'0,"11"50"-404"0,0 20 21 16,3 7 20-1,1-3 4-15,4-6-10 0,9-12-18 16,7-7-12 0,10-10-36-16,10-5-9 15,11-17-27-15,7-11-8 16,17-17 0-16,2-12-6 0,-3-13 4 15,-6-5 3 1,-18-4-1-16,-9 1 1 16,-17-4-2-16,-6-1-6 0,-15 2-2 15,-4 6-6-15,-11 20-11 16,-4 12-3-16,-7 17-32 16,-3 10-23-16,5 19-66 15,3 5-40-15,10 5 184 16</inkml:trace>
  <inkml:trace contextRef="#ctx0" brushRef="#br0" timeOffset="75240.56">18702 6835 2278 0,'3'-4'130'0,"-1"4"-77"16,2 0 151-16,-8 10-261 0,-4 4 26 16,-5 3-5-16,-1-1-23 15,3-5-75-15,3-2-77 16</inkml:trace>
  <inkml:trace contextRef="#ctx0" brushRef="#br0" timeOffset="75662.3">19314 6644 2446 0,'-31'31'-26'16,"14"-9"-39"-16,-8 12 97 15,-20 24 22-15,9 5 41 16,5-3 22-16,15-12-7 16,12-5-11-16,7-11-39 15,9-5-22-15,12-9-30 16,4-5-1-16,15-12 1 16,4-8-5-16,2-16 0 15,0-13-1-15,-5-16 1 16,-2-6-1-16,-8-5 3 15,-6 2-5-15,-16 9-8 0,-11 3 12 16,-11 9-10-16,-8 6-10 16,-9 11-4-1,-6 10-7-15,-11 18-13 16,-2 9-4-16,-1 11-34 0,9 3-29 16,2 1-59-16,8 0-28 0,12 3-52 15,3-2-284 1</inkml:trace>
  <inkml:trace contextRef="#ctx0" brushRef="#br0" timeOffset="76028.28">19827 6630 1523 0,'2'-4'536'0,"-2"-3"-444"15,-7 8-89-15,-14 18 26 16,-10 5 20-16,-17 11 42 16,-7 8 18-16,-5 6 13 15,8 4-3-15,18 1-27 16,12-6-12-16,20-10-32 16,6-3-18-16,17-11-17 15,8-4-12-15,13-13 0 16,13-7 7-16,6-16-8 0,5-13 6 15,5-18 0-15,-11-12-5 0,-1-2 2 16,-7 2 0 0,-25 14-3-16,-5 6 2 15,-32 13-13-15,-17 4-16 16,-16 13-49-16,-8 7-44 16,-1 7-75-16,7 8-37 15,11-3 594-15</inkml:trace>
  <inkml:trace contextRef="#ctx0" brushRef="#br0" timeOffset="76410.92">20539 6560 1487 0,'-9'-2'487'15,"-22"3"-488"-15,-9 16 5 16,-23 19 74-16,-5 8 30 16,-7 15 54-16,-1 5 13 15,13 6-16-15,7 1-25 16,24-11-55-16,16-8-32 16,24-21-25-16,14-8-14 0,20-16-1 15,8-8 6-15,13-17-3 16,6-12-1-16,8-19-5 15,-5-6 2-15,-7-9-4 16,-14-1 5-16,-19 7-1 16,-9 4-3-16,-20 12-9 15,-10 6-10-15,-29 17-26 16,-15 14-36-16,-22 16-71 16,-4 12-42-16,7 6-91 15,6-1-227-15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21T06:54:04.90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90">
        <inkml:traceFormat>
          <inkml:channel name="X" type="integer" max="12372" units="cm"/>
          <inkml:channel name="Y" type="integer" max="696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2-03-21T06:54:51.477"/>
    </inkml:context>
  </inkml:definitions>
  <inkml:trace contextRef="#ctx0" brushRef="#br0">2226 1258 1835 0,'-6'-1'688'16,"-3"-2"-536"-16,5 3-1 16,4 0 13-16,1-3-52 0,-1 3-55 15,4-13-9 1,50-49-27-16,-9 13-13 0,6 4-3 15,-4 12-2 1,-11 23-4-16,-6 11 1 0,-11 24-2 16,-3 13-7-16,-11 18 9 15,-7 3-1-15,-9-7 8 16,-3-5 14-16,0-15 16 16,0-1 10-16,-1-3 5 0,2-3-4 15,-3-4-8 1,0-3-4-16,6-8-5 15,0-5 3-15,6-5-10 16,3 0-5-16,2-3-9 16,-1 2-8-16,0 0 3 15,19-1-1-15,28-32 4 16,-21 25-5-16,-1 10-5 16,-3 5-5-16,-5 12-4 15,-1 10 0-15,-9 8 0 16,-2 5 11-16,-5 2-1 0,-6-7 2 15,-3-7 3-15,-6-5-3 16,-3-7 2-16,-3 0 6 16,-2-7-6-16,-1-1 6 15,1-5-1-15,-1-2-13 16,5-2-26-16,4-2-37 16,6-2-93-16,9-5-82 0,4-1 389 15</inkml:trace>
  <inkml:trace contextRef="#ctx0" brushRef="#br0" timeOffset="179.78">2849 1619 2498 0,'0'-2'918'0,"-1"-1"-730"16,0 3-77-16,1 0-45 15,0 0-30-15,0-1-99 16,0 0-71-16,3 0-300 16</inkml:trace>
  <inkml:trace contextRef="#ctx0" brushRef="#br0" timeOffset="802.12">3912 696 1587 0,'5'0'582'15,"3"6"-434"-15,3 11 38 0,-5 31 64 16,-1 17-4-16,-4 26-47 16,-1 13-23-16,0 0-83 15,-1-7-24-15,3-18-37 16,1-12-16-16,4-12-11 16,0-1-5-16,-4-6-24 15,-1-6-29-15,-3-16-85 16,1-13-46-16,-5-12-125 15,0-9-53-15</inkml:trace>
  <inkml:trace contextRef="#ctx0" brushRef="#br0" timeOffset="1123.4">3935 931 859 0,'18'-31'489'15,"14"-15"26"-15,0 2-371 0,6 4 16 16,-4 21-30-16,-2 5-19 15,-4 26-24-15,-3 17-8 16,-12 19-9-16,-4 6 2 16,-13 0 8-16,-5-8 5 15,-6-10 5-15,-5-3 1 16,-5-5-7-16,-3 2-13 16,-4-10-22-16,-1-5-15 0,2-10-21 15,0-7-10-15,9-11-65 16,5 3-59-16,13-7-200 15,8-1-388-15</inkml:trace>
  <inkml:trace contextRef="#ctx0" brushRef="#br0" timeOffset="1480.63">4481 1144 1949 0,'-10'-12'766'0,"-13"-8"-577"15,-4 14-33 1,-6 13-3-16,-4 24-74 0,-4 10-14 16,4 11-1-1,7-4-13-15,10-4-14 16,15-4-3-16,14-7-29 0,9-3 6 0,15-10-13 15,3-10-1 1,1-14-4-16,0-10-6 0,-7-14 7 31,-5-2-7-31,-10-3 8 0,-1 0 5 16,-6-3-1-16,0 2 5 16,-2 8 3-16,-4 7-2 15,0 13 14-15,-2 5-10 16,1 16-2-16,2 5 3 0,1 17-7 15,0 5 7-15,-2 3-4 16,0 5 3-16,-2-2-20 16,2 3-20-16,-1-11-55 15,1-3-54-15,0-16-153 16,-1-9-96-16</inkml:trace>
  <inkml:trace contextRef="#ctx0" brushRef="#br0" timeOffset="1816.64">4667 937 1725 0,'2'19'731'16,"-1"11"-470"-16,-3 30-34 15,-2 9-17-15,-1 2-101 16,1-1-40-16,4-20-39 0,-1-13-14 15,5-5-9-15,-3-4-3 0,0-10-4 16,2-1 0 0,-2-11-2-16,1-4 4 0,0-6 5 15,0-7 0 1,7-14 2-16,10-7 1 16,7-10-5-16,5-2-5 15,0 3-2-15,-4 4-9 0,-1 8-13 16,-3 4-3-16,-4 10-48 15,-2 6-7-15,-7 5-60 16,-2 5-59-16,-3 7-105 16,-2 3-33-16</inkml:trace>
  <inkml:trace contextRef="#ctx0" brushRef="#br0" timeOffset="2000.23">4887 1156 1651 0,'-40'27'737'16,"40"-10"-331"-16,0 11-206 0,0 2-27 16,5 3-62-1,2-4-32-15,1-4-46 16,3 1-16-16,0-2-19 0,-4-2-14 16,-2-4-80-16,-3-3-66 0,-2-3 340 15</inkml:trace>
  <inkml:trace contextRef="#ctx0" brushRef="#br0" timeOffset="2463.59">6039 832 2993 0,'-8'31'56'15,"-5"-4"58"-15,-7 9-22 0,-14 25-10 16,-5 10-30-16,1-6-18 15,5-2-28-15,-3-8-2 0,7-17-1 16,3-6-1-16,6-14-39 16,11-8-42-16,3-2-135 15,2-7-86-15,4-3 507 16</inkml:trace>
  <inkml:trace contextRef="#ctx0" brushRef="#br0" timeOffset="2682.81">6041 931 1755 0,'0'22'727'0,"0"37"-438"16,0 16-26-16,0 4-63 0,0-1-56 16,5-16-88-16,0-9-18 15,4-7-35-15,-1-2-25 16,-3-6-55-16,0-3-50 15,-6-12-110-15,-7-7-49 16,-7-7-75-16,-4-7-330 16</inkml:trace>
  <inkml:trace contextRef="#ctx0" brushRef="#br0" timeOffset="2833.69">5675 1343 1467 0,'-1'-1'585'0,"-5"-4"-375"16,8 2-31-16,16-3-17 15,12-5-30-15,31-6-64 16,7-4-9-16,5-4-27 16,-4 0-7-16,-16 10-89 15,-8 7-86-15,-5 17 448 16</inkml:trace>
  <inkml:trace contextRef="#ctx0" brushRef="#br0" timeOffset="3558.44">7024 1116 1619 0,'-18'-11'678'0,"-24"-9"-325"16,1 12-121-16,-3 22-25 15,2 14-35-15,6 23-61 16,1 4-21-16,13-2-29 0,7-6-12 16,14-13-21-1,8-6-15-15,10-6-11 0,7-8 2 16,12-9-14-16,3-7-11 15,6-15-45-15,0-3-42 16,-5-3-130-16,-9 2-110 16</inkml:trace>
  <inkml:trace contextRef="#ctx0" brushRef="#br0" timeOffset="4633.16">6350 1149 1762 0,'0'13'669'15,"0"17"-494"-15,-1 11 15 16,0 3-5-16,2 2-42 16,3-9-66-16,1-1-30 0,3-2-27 15,-2-8-8-15,-4-10-11 16,0-4 1-16,0-7 0 15,-2-5 6-15,-2-12 12 16,-1-10 1-16,-4-12-4 16,1-6-4-16,4 1-12 15,2 0 5-15,6-8-6 16,6 3 0-16,2 4 0 16,-1 6-2-16,6 20 2 15,-1 6 1-15,-1 13-1 16,-1 6-5-16,-2 15 0 15,-3 8 3-15,-2 10 8 0,-1-3 17 16,-1-1 7-16,-1-3-1 16,-2 1-2-1,2 0-11-15,-2-3-3 0,0-2-3 16,2-13-12-16,2 1-14 16,-5-14-73-16,-1 0-63 15,-6-6-239-15</inkml:trace>
  <inkml:trace contextRef="#ctx0" brushRef="#br0" timeOffset="5164.03">6930 801 1660 0,'4'-4'702'0,"4"-6"-430"16,-2 27-56-16,2 14 14 0,2 24-29 15,-2 11-20-15,5 18-39 16,-4 3-41-16,-4-10-52 16,8-6-10-16,-6-24-23 15,2-9 2-15,3-5-14 16,-7-8 5-16,-1-2-18 16,-4-1-31-16,0-9-81 15,2-4-73-15,-1-7-162 16,4-9-97-16</inkml:trace>
  <inkml:trace contextRef="#ctx0" brushRef="#br0" timeOffset="5483.61">7203 1062 1718 0,'0'6'723'0,"0"9"-342"16,0 25-198-16,0 10-18 0,0 8-24 15,1-1-32-15,3-18-69 16,0-5-16 0,3-11-19-16,-2-4-4 15,-2-9 5-15,1-2-4 16,-4-7 5-16,0-2 14 0,-3-10 0 16,-1-6 6-16,-2-14-7 15,0-10-12-15,2-13-2 16,1-3-6-16,5-3 0 15,6 7-4-15,6 20-1 16,1 10 0-16,7 20 1 16,3 5-4-16,3 9 3 15,7 3-3-15,-2 5 5 16,2-2-16-16,-4-4-112 0,-8-4-136 16</inkml:trace>
  <inkml:trace contextRef="#ctx0" brushRef="#br0" timeOffset="6034.72">7691 1110 1876 0,'-2'2'702'0,"-3"4"-506"16,-1-1-26-16,2 4 21 0,0 2-38 15,5 3-78 1,7 2-24-16,9-2-33 15,9-4-13-15,11-11-3 16,1-8-2-16,1-17-16 0,-9-3-8 16,-11-6-2-1,-7 5-3-15,-13 7 15 16,-3 0 6-16,-14 4 7 16,-3 0-4-16,-9 7 12 0,-8 7 14 15,5 16 5 1,-2 10 16-16,8 26 5 0,6 7-1 15,7 13 7-15,7 0 0 16,9-15-7-16,8-6-7 16,13-16-9-16,7-3-15 15,7-12-2-15,1-6-6 16,6-12-7-16,-3-7 10 16,-8-5-25-16,-4-2-25 0,-14 2-93 15,-4-1-75-15,-5 1-341 16</inkml:trace>
  <inkml:trace contextRef="#ctx0" brushRef="#br0" timeOffset="7045.96">8830 1321 1400 0,'-2'0'643'16,"-5"-1"-161"-16,1 6-370 15,-3 0 12-15,-2 2-27 16,1-4-25-16,3 9-40 15,-2 4-12-15,-3 9-93 16,-1 8-103-16</inkml:trace>
  <inkml:trace contextRef="#ctx0" brushRef="#br0" timeOffset="7682.48">9609 743 1803 0,'1'-1'656'16,"2"-6"-539"0,-2 6 1-16,3 21 51 0,1 12-9 15,4 26-13 1,-1 5-9-16,4-2-54 16,-5-8-25-16,2-6-30 0,1-3-13 0,-8-8-9 15,5-6-1 1,-7-12-4-16,0-6 8 15,0-7 13 1,-2-3-2-16,0-3 7 0,-1-5-5 16,3-9-11-16,3-8-2 15,11-19-3-15,9-5 0 16,12-8 0-16,9 4-8 16,-1 8-3-16,-1-5-12 0,-10 11-16 15,-8 5-1 1,-10 9-33-16,-8 15-19 0,-3 10-89 15,-3-5-70-15,-5 18-142 16,1 9 592-16</inkml:trace>
  <inkml:trace contextRef="#ctx0" brushRef="#br0" timeOffset="7886.02">9795 985 1529 0,'-2'0'697'16,"-3"0"-284"-16,15 8-283 16,-3 5 11-16,7 23-38 15,-2 7-10-15,3 9-17 16,2 5-22-16,1-15-45 16,1-9-14-16,-2-13-58 0,-3-6-40 15,-3-11-159-15,1-1-70 16</inkml:trace>
  <inkml:trace contextRef="#ctx0" brushRef="#br0" timeOffset="8262.33">10214 925 1811 0,'-21'0'749'16,"-12"2"-422"-16,-4 5-183 15,0 12-8-15,7 13-41 16,3 4-23-16,15 15-29 16,6-9-10-16,7-1-18 15,5-5-2-15,8-14-9 16,5-5 0-16,8-17-2 16,2-10-2-16,1-16-5 15,-3-9-6-15,-3-8-2 16,-4 3-5-16,-1 2 10 15,-4 3-2-15,-6 18 4 16,-3 2 4-16,-4 11 2 0,0 6-2 16,2 9 1-1,-1 12 4-15,1 11 3 0,0 4 6 16,1 5-4-16,3-6-4 16,-1-6-51-16,2-2-50 15,-2-10-156-15,-2-2-102 16</inkml:trace>
  <inkml:trace contextRef="#ctx0" brushRef="#br0" timeOffset="8784.24">10411 948 2007 0,'-3'13'745'16,"-6"10"-576"-16,7 15-70 15,0 5 3-15,3 1-41 16,4 2-17-16,3-9-29 16,4-8-4-16,2-8-7 15,-1-9 3-15,-3-8-4 0,1-4 0 16,-2-14 2-1,2-10-6-15,6-18 4 0,-9-8 1 16,5-2-3-16,-5 3 5 0,-5 9-6 16,4 14 1-1,-6 12 0-15,0 3-1 0,3 18-1 16,0 0 0 0,9 14 14-16,-1 7 7 15,2 3 12-15,3 3-3 0,-2-3-14 16,1 4-2-16,0-10-13 15,0-6 9-15,0-7-1 16,0-8-6-16,-4-6 5 16,2-7-7-16,-2-16 0 15,-2-6 9-15,0-6 2 16,-3-1 1-16,-2 6 4 16,-2 2-7-16,-4 3-1 15,-1 3 0-15,-2 10-13 16,2-1-14-16,-3 12-88 0,0 2-86 15,0 1 349 1</inkml:trace>
  <inkml:trace contextRef="#ctx0" brushRef="#br0" timeOffset="9033.73">10956 898 1864 0,'5'29'771'16,"-12"-3"-340"-16,-3-1-293 0,11 9-38 15,2-1-6 1,-1-1-65-16,5 2-15 0,0-2-7 16,-2 1-13-16,3-9-23 15,-1-8-21-15,-8-5-73 16,1-9-44-16,0-12-131 15,0-1-60-15</inkml:trace>
  <inkml:trace contextRef="#ctx0" brushRef="#br0" timeOffset="9189.11">10933 782 1916 0,'-3'0'761'0,"0"2"-473"15,10-7-220-15,1 1-19 0,10 8-87 16,4-1-89 0,-5 20 380-16</inkml:trace>
  <inkml:trace contextRef="#ctx0" brushRef="#br0" timeOffset="9600.79">11208 928 1922 0,'-6'11'770'15,"-3"10"-416"-15,2 11-259 16,3 1-12-16,5 0-26 16,4-3-20-16,2-6-29 15,3-2-3-15,0-6-2 0,-3-5 1 16,-3-8-2-1,-4-4 0-15,-1-12 3 0,-2-5-3 16,1-13-1 0,-2-2 6-16,4-4-9 15,3 0 1-15,6 4 1 16,4-3-1-16,7 0 2 16,1 4 0-16,3 11-1 15,1 9 0-15,-6 17-4 0,1 12 4 16,-3 12 11-16,-3 4 5 15,-5 4 8-15,-2-1 1 16,-5-5-9-16,-2 4-10 0,1-1-28 16,-2-2-33-1,-3-3-94-15,3-7-87 0,-3-7-66 16</inkml:trace>
  <inkml:trace contextRef="#ctx0" brushRef="#br0" timeOffset="9749.83">11801 1200 2004 0,'-17'5'827'16,"-11"6"-394"-16,-10 14-375 16,-2 7-32-16,3 3-112 15,2 0-134-15</inkml:trace>
  <inkml:trace contextRef="#ctx0" brushRef="#br0" timeOffset="10298.41">12867 490 1661 0,'5'-21'643'15,"4"-20"-441"-15,-2 10-22 0,2 15 12 16,-4 24-20 0,-6 17-19-16,-1 29-27 0,-2 11 0 15,-7 10-19 1,6 11-33-16,5-9-45 16,0-10-14-16,9-15-8 15,1-17-4-15,-3-9-50 0,-1-2-47 16,-4-7-145-1,-2-1-120-15</inkml:trace>
  <inkml:trace contextRef="#ctx0" brushRef="#br0" timeOffset="10453.84">12777 1023 2056 0,'1'0'766'0,"8"-3"-605"16,10 0-15-16,13-6-70 15,13-3-21-15,8-3-26 16,-2 1-16-16,-12 4-73 16,-11-1-63-16,-16 6-189 15,-8-3 235-15</inkml:trace>
  <inkml:trace contextRef="#ctx0" brushRef="#br0" timeOffset="10708.99">12678 416 1398 0,'0'-5'627'0,"3"-5"-170"15,11-5-313-15,12 0-10 16,5-7-25-16,15 14-63 15,-1-6-18-15,0 29-57 0,0-1-57 16,-11 2-176 0,-2 9 199-16</inkml:trace>
  <inkml:trace contextRef="#ctx0" brushRef="#br0" timeOffset="11081.3">13422 761 1784 0,'13'-65'675'15,"-38"54"-485"-15,-1 5-21 0,-5 13-13 16,3 8-28 0,10 22-42-16,6 6-12 15,17 9-23-15,13 1-17 16,14-12-21-16,0-6-6 0,-8-11-3 16,-11-2-5-1,-18-5-6-15,-11 4 3 0,-12-2 1 16,-3-1 4-1,1-4 2-15,3-8-3 0,9-6-25 16,4-6-22-16,12-5-82 16,9-3-100-16,19-4 297 15</inkml:trace>
  <inkml:trace contextRef="#ctx0" brushRef="#br0" timeOffset="11334.62">13617 562 2143 0,'-3'0'765'0,"0"16"-622"0,-3 13-39 15,1 24 15-15,-2 15-7 16,4 9-28-16,3-3-16 15,6-9-44-15,-2-14-4 16,3-11-28-16,0-3-32 0,-4-8-91 16,1-2-63-1,-3-15-166-15,-2-10-53 16</inkml:trace>
  <inkml:trace contextRef="#ctx0" brushRef="#br0" timeOffset="11881.34">13527 930 1513 0,'0'-7'679'15,"0"-9"-379"-15,12-3-105 16,4 1-37-16,6 2-97 16,6-2-33-16,6 6-90 15,6 7-60-15,-1 1-138 16,-6-1-40-16,-5 5-67 16,-8-9-3-16,-8-2 205 15,-1 8 109-15,-8 3 241 16,1 5 125-16,1 9 74 0,0 9-11 15,2 8-47 1,-1 5-42-16,-4 2-119 16,1-5-39-16,-1-6-61 0,1-3-28 15,2-3-17-15,0-7-8 16,-1-5-7-16,-2-7-1 16,-3-8-4-16,1-3-3 0,1-9 3 15,0-4-1 1,1-2-4-16,0-5 3 15,1-2-11-15,4 2-6 0,4-2-8 16,3 4-8 0,2 9 3-16,0 4 11 0,0 7 8 15,2 12 9-15,-2 1 6 16,-7 14-1-16,5 4 20 16,-10-3 2-16,-1 11 10 15,5-11 11-15,-10 5-10 16,7-4-3-16,0-2-10 15,-3-3-15-15,4-5-28 16,-4-4-25-16,3-6-76 0,-1-2-48 16,-1-4-162-1,-2-2 514-15</inkml:trace>
  <inkml:trace contextRef="#ctx0" brushRef="#br0" timeOffset="12211.32">13963 624 1842 0,'-43'-55'792'0,"56"55"-390"16,11-2-240-16,0 1-24 16,-1 1-67-16,4 0-33 15,-4 0-67-15,-4 10-64 0,-6-1 152 16</inkml:trace>
  <inkml:trace contextRef="#ctx0" brushRef="#br0" timeOffset="12900.55">14829 461 1968 0,'-16'10'693'16,"-13"22"-567"-16,2 14 12 0,-3 18 34 16,11 14-19-16,16 5-56 15,5-7-24-15,16-14-47 16,7-13-1-16,18-26-18 16,7-7 2-16,9-16-6 15,1-5-14-15,-19-11 1 16,-9-10 0-16,-19-4 5 15,-7-5 1-15,-9-5 4 16,-5 2 2-16,-12 3-2 0,-11 9 7 16,-16 14-3-1,-6 6-3-15,0 10 1 16,8 7 0-16,13 17 1 16,8 13-6-16,10 5-22 15,1-2-21-15,9-9-87 16,8-8-72-16,10-9 384 0</inkml:trace>
  <inkml:trace contextRef="#ctx0" brushRef="#br0" timeOffset="13299.52">15070 782 1892 0,'18'-39'725'0,"-26"45"-480"16,2 7-111-16,10 5-17 16,3 2-32-16,10 2-52 15,6-11-14-15,9-4-23 16,-4-8-16-16,3-13-11 16,-7 1-5-16,-11-10 11 15,0 2 12-15,-11 1 11 16,1 0 7-16,-6 2-5 15,-3-2 6-15,-10-1 2 16,-2 1 2-16,-1 12 10 16,0 8-1-16,0 18 11 15,-1 9 1-15,2 22 25 16,1 10 13-16,11 4 6 0,7-2-5 16,9-15-28-16,7-11-14 15,6-11-11-15,5-3-11 16,9-11-9-16,-2-7-21 0,-1-4-72 15,-7-5-63-15,-10 1-245 16</inkml:trace>
  <inkml:trace contextRef="#ctx0" brushRef="#br0" timeOffset="13649.14">15497 623 2972 0,'-1'18'70'0,"1"2"15"16,1 5-9-16,0 21-4 16,2 15-18-16,1-3-15 15,1-6-27-15,0-7 1 0,1-21-5 16,1-6-7-16,-3-6 4 15,-2-7-1-15,2-4 3 16,2-5 0-16,6-10 0 16,2-5 0-16,3-15-10 15,3-1-3-15,9-3-10 16,5-2-11-16,-1 8-9 16,-3 0-1-16,-10 16-38 15,-7 4-23-15,-7 12-85 16,-1 7-79-16,-5 10 520 15</inkml:trace>
  <inkml:trace contextRef="#ctx0" brushRef="#br0" timeOffset="13937.3">15670 826 1727 0,'-4'3'735'15,"-1"7"-420"-15,9 8-104 0,6 5-18 16,7 8-59-16,4 1-28 15,-3-5-48-15,-2-3-31 16,-1-9-20-16,-2-5-14 16,-5-6-67-16,-3-2-46 15,-2-2-170-15,-3 0-90 16</inkml:trace>
  <inkml:trace contextRef="#ctx0" brushRef="#br0" timeOffset="14248.92">15980 750 1560 0,'-17'-8'767'0,"2"8"-75"16,0 6-510-16,6 12-70 15,6 13 1-15,5 5-58 16,3 1-16-16,13-9-29 15,-1-8-11-15,8-10-15 16,3-8-8-16,-1-8-7 16,2-7-3-16,-11-8-35 15,-2 2-2-15,-11-7 9 0,-6 5 9 0,-6-6 52 32,-6-1 4-32,-3 11 3 0,-4-3 16 0,-3 20 23 15,4 2 7 1,1 19 16-16,1 16 3 15,5 6-11-15,1 9-10 16,7-3-10-16,4-9-18 16,10 0-14-16,6-6 2 0,10-5-10 15,4-5 8-15,1-9-46 16,-4-4-24-16,-6-13-112 16,-3-1-122-16</inkml:trace>
  <inkml:trace contextRef="#ctx0" brushRef="#br0" timeOffset="14582.73">16334 810 1914 0,'-6'14'774'16,"-9"6"-357"-16,7 20-347 15,1 3-6-15,6-6 2 0,3-5-26 16,7-11-34 0,3 2-1-16,4-9-5 15,-3-5-2-15,-4-3 2 16,-4-7-3-16,-8-7 0 16,2-4 2-16,-7-10-1 15,3-4 5-15,5-6-2 0,0-1 0 16,9-1-1-16,2 5 1 15,5 8-1-15,2 7 0 16,0 11-30-16,2 2-30 16,-3 9-74-16,-1 3-84 15,4 0-131-15</inkml:trace>
  <inkml:trace contextRef="#ctx0" brushRef="#br0" timeOffset="14849.26">16727 757 1586 0,'-2'22'784'15,"-1"14"-161"-15,-1 15-418 16,-1 6-29-16,-2-2-66 16,2 2-53-16,2 1-44 15,3-5-5-15,-1-3-5 16,0-3 12-16,-5-12-4 15,-6-3-7-15,-4-8-3 16,-4-6 0-16,-5-4-13 0,-1-3-10 16,-3-8-28-1,-3-3-36-15,-3-12-79 16,1-7-71-16,-3-14-156 0</inkml:trace>
  <inkml:trace contextRef="#ctx0" brushRef="#br0" timeOffset="15006.85">16467 641 1937 0,'19'-6'664'0,"14"-7"-616"16,6 0-6-16,-3 8-3 16,-4 3-45-16,0 7-159 15,-4 7-33-15</inkml:trace>
  <inkml:trace contextRef="#ctx0" brushRef="#br0" timeOffset="15380.96">16960 704 1745 0,'25'-36'668'15,"-42"21"-448"1,-5 7-22-16,-5 8-17 0,-7 13-26 15,-6 8-52 1,2 8-16-16,8 18-22 0,8-1-2 16,17 6-21-16,7-5-10 15,15-17-19-15,7-3-8 16,12-14-8-16,5-7-11 0,-2-6-25 16,-4-9-14-1,-10-11-11-15,-5-2 8 16,-8-24 29-16,-1 8 10 0,-1-3 17 15,-3 5 9-15,-1 23 13 16,-2 2 9-16,-3 15 0 16,-1 15-7-16,0 15-9 15,0 2-1-15,2 9-7 16,0-9 4-16,-1-8-20 16,2 0-25-16,-2-7-71 15,-1-3-74-15,-3-4 345 0</inkml:trace>
  <inkml:trace contextRef="#ctx0" brushRef="#br0" timeOffset="15863.79">17691 334 2048 0,'-4'9'750'0,"-15"13"-575"16,-7 12-14-16,-11 20 1 15,-2 10-14-15,5 6-42 16,8 2-29-16,8-7-30 15,4-3-7-15,6-14-24 16,0-7 6-16,4-9-9 16,-2-13-13-16,2-2 6 15,-1-3-9-15,1-6-23 16,3 0-14-16,1-3-75 16,0-3-52-16,3-4-221 15</inkml:trace>
  <inkml:trace contextRef="#ctx0" brushRef="#br0" timeOffset="16432.06">18039 675 1833 0,'-3'-2'739'16,"-6"-2"-533"-16,1 25-12 15,2 13 3-15,-5 34-56 16,4 10-22-16,2 9-22 16,-2 0-20-16,7-11-48 15,3-2-2-15,2-16-30 0,-1-9-31 16,0-18-100-16,-1-9-70 15,-3-11-236-15</inkml:trace>
  <inkml:trace contextRef="#ctx0" brushRef="#br0" timeOffset="16658.59">17929 797 1577 0,'11'-24'599'0,"16"-29"-420"15,10 10-13-15,14 16 8 16,-1 1-29-16,-9 16-63 15,-3 10-25-15,-16 12-32 16,-6 7-16-16,-9 12-10 16,-7-2 4-16,-12 9 4 15,-4 2 1-15,-13 0 6 16,-5 0 12-16,-7-13 9 16,-2-6 5-16,2-13-3 0,4-6-15 15,11-3-16 1,8-8-27-16,16 0-106 15,7-5-108-15,15-7 86 16</inkml:trace>
  <inkml:trace contextRef="#ctx0" brushRef="#br0" timeOffset="17400.34">18335 663 1911 0,'-5'5'676'16,"-9"8"-541"-16,10 1 10 0,4-1 34 15,3 2-36-15,13 0-87 16,6-5-20-16,11-2-23 0,5-9-1 16,1-3-17-1,-2-4-10-15,-12-6-22 16,-8 3 0-16,-10-7 1 15,-7 4 13-15,-9-4 20 16,-8 1 3-16,-11 1 24 16,-4 6 8-16,-6 10 16 15,1 9 1-15,6 14-2 16,1 3 2-16,14 18 7 16,3 11-2-16,13 3-4 15,5 0-15-15,14-8-21 0,9-17-2 16,15-12-14-1,3-5-3-15,-3-12-34 0,-5-4-38 16,-8-10-88-16,-6-3-57 16,-3-4-125-16,-1-4-27 15,-5-5 14-15,-2-6-143 0,-4-18 116 16,-4-2 124 0,-4 0 252-16,0 5 253 0,2 24 132 15,0 7-23 1,4 17-98-16,-3 8 4 0,-1 15-7 15,-1 5-13-15,-3 13-32 16,1 0-38-16,-1-4-77 16,1-4-22-16,1-16-40 15,0-2-15-15,2-9-9 16,-3-2 0-16,2-10 2 16,-2-5 4-16,0-11 0 15,1-9-7-15,0-11-4 16,3 0 3-16,5-2-5 0,0 5-5 15,10 12-18 1,1 4-6-16,8 20-6 16,-4 5 14-16,-3 17 15 15,-1 4 6-15,-12 10 18 16,3 3 2-16,-7 6 3 16,1-1-5-16,-2-5-18 0,3-5-26 15,-1-9-111-15,-2-5-85 16,0-6 419-16</inkml:trace>
  <inkml:trace contextRef="#ctx0" brushRef="#br0" timeOffset="17848.5">19239 745 1558 0,'-24'-9'640'15,"-16"-8"-198"-15,0 12-351 16,7 5 32-16,9 10 23 16,4 9-36-16,9 13-47 15,5 9-21-15,6-1-13 0,5-4-5 16,5-12-17 0,6-8-4-16,9-11-15 0,-2-7-8 15,5-14-14 1,-3-9 1-16,-2-7 12 15,2-2 2-15,-7 3 19 16,-4 12 0-16,-5 22 4 16,-4 15 13-16,-4 23 14 0,-2 3 15 15,-3 2 18-15,1-1 11 16,2-3 10-16,2 4-2 16,-6 4-28-16,-1-1-14 15,-14-1-34-15,0-8-2 16,0-11 2-16,-8-6-10 15,2-9 3-15,-4-5 1 0,-2-9-7 16,1-5-12-16,2-4-39 16,1-8-37-16,7-6-87 15,4-6-70-15,11-10-183 16</inkml:trace>
  <inkml:trace contextRef="#ctx0" brushRef="#br0" timeOffset="18266.34">19375 459 2063 0,'-2'26'719'16,"-2"23"-590"-16,3 18 11 0,-1-2 9 15,5 4-10-15,5-7-46 16,6-12-62-16,1-1-18 0,-2-19-8 16,-2-12-2-1,-8-9-3-15,1-9 1 16,-4-6 7-16,0-2 3 16,0-15 1-16,0-8-2 15,5-17-8-15,3 2-2 0,5 6-9 16,1 5-8-16,8 20-10 15,-1 5-3-15,2 13 8 16,-4 9 8-16,-6 14 15 16,-2 7 2-16,-6 4 5 15,1 4 2-15,-8-6 0 16,0-6 0-16,0-6-13 16,-1-4-33-16,6-1-106 15,-2-6-80-15,6-4-169 16,4-5-208-16</inkml:trace>
  <inkml:trace contextRef="#ctx0" brushRef="#br0" timeOffset="18648.48">19901 704 1940 0,'-11'-4'691'16,"-16"-3"-528"-16,-4 8 4 0,4 10 45 15,-1 4-38 1,1 13-91-16,7 7-22 16,7 8-23-16,7-2-3 0,12-9-19 15,9-8-8-15,10-12-9 16,3-4-9-16,4-11-15 16,1-8-16-16,-4-9-7 15,-1-5 9-15,0-12 17 16,-3-1 14-16,-7 6 15 15,-1 6 4-15,-10 14 17 16,-4 12 6-16,-2 10 4 16,-1 10-4-16,1 20-1 15,-1 0 2-15,-1 0-7 16,1-6-2-16,0-9-12 16,2-2-27-16,8-6-58 0,-7-2-49 15,2-6-169 1,-2-5-100-16</inkml:trace>
  <inkml:trace contextRef="#ctx0" brushRef="#br0" timeOffset="19082.54">20241 639 1882 0,'-8'6'738'16,"-7"9"-409"-16,4 2-140 15,8 11-6-15,3 7-23 0,6 6-96 16,2 5-28-16,-2-7-26 16,1-8-5-16,1-7-6 15,-2-8 7-15,-4 1-15 16,-3-3-3-16,-6-4 5 16,-1-3-6-16,-3-9 13 15,-1-3-4-15,3-9 2 0,1-4-2 16,7-6-7-1,5-7-3-15,6-4-8 16,2 8-5-16,5-5-10 16,2 13-6-16,3 17-5 15,3-2 7-15,0 14 15 16,6 5 18-16,-3 8 8 16,-5 2-3-16,-7 4 4 15,-6-4 2-15,-5-6 6 0,-2 1 5 16,-5-10-1-16,-2 6-4 0,-1-2-3 15,1-5-7 1,2 3-72-16,3-10-53 16,6-8-170-16,-3-5 490 15</inkml:trace>
  <inkml:trace contextRef="#ctx0" brushRef="#br0" timeOffset="19220.41">20422 593 1824 0,'2'0'704'0,"7"-1"-437"16,6-6-210-16,7 7-33 15,5-6-53-15,-3 0-217 16,0 5 94-16</inkml:trace>
  <inkml:trace contextRef="#ctx0" brushRef="#br0" timeOffset="19449.39">20696 414 1587 0,'-3'16'717'0,"1"20"-285"16,-3 19-207-16,5 4 3 15,-2 9-72-15,1-2-50 16,0-11-63-16,0 1-15 0,2-12-16 15,2-9-7-15,-3-9-3 16,-1-8-16-16,-1-9-67 16,0-4-55-16,0-8-212 15</inkml:trace>
  <inkml:trace contextRef="#ctx0" brushRef="#br0" timeOffset="19878.54">21016 736 1540 0,'1'-15'704'15,"-1"-15"-191"-15,-1 12-294 0,-4 4 3 16,-7 7-40 0,-4 6-63-16,-10 4-69 0,-4 7-11 15,-6 8-10 1,0 5 4-16,7 9-8 15,6 0-4-15,12 6-5 0,14 0-3 16,12-8-9-16,12-1-2 16,12-15-5-16,1-6-4 15,-1-9-22-15,-4-8-21 16,-5-11-15-16,-6-1-7 0,-5-13 22 16,-1-1 15-1,-7 1 22-15,2 1 19 16,-1 16 19-16,-11 5 19 0,4 11 5 15,-5 5-14-15,-5 7-3 16,5 10-12-16,-2 12-2 16,-1 7 3-16,7 0-10 15,-2-1-18-15,1-13-40 16,2-4-23-16,-4-4-107 16,1-7-49-16,4-9-143 15,2-2-42-15</inkml:trace>
  <inkml:trace contextRef="#ctx0" brushRef="#br0" timeOffset="20234.24">21304 646 1280 0,'0'7'625'0,"-2"13"-84"16,-3 6-249-16,0 9-98 0,2 3-11 15,2 2-108-15,1-1-45 16,0-12-30-16,3-4-5 0,-3-13-3 15,1-6 3 1,-1-4 3-16,0-7 14 16,4-10 25-16,0-12 1 15,2-10 9-15,2-1-11 16,2 6-16-16,1 6-9 0,7 9-16 16,1 4-9-16,-2 5-13 15,1 10 3-15,-8 9 9 16,-2 4 2-16,-1 17 17 15,-4-2 9-15,-2 8 12 16,-1 4 13-16,-1-12-6 16,1 3-3-16,0-8-12 15,1-5-14-15,-1-5-30 16,0 1-32-16,-1-6-111 0,-1 1-100 16</inkml:trace>
  <inkml:trace contextRef="#ctx0" brushRef="#br0" timeOffset="21480.98">4405 2568 1444 0,'42'-47'678'16,"-55"35"-205"-16,-4 7-313 15,-2 1 10-15,-9 6-44 0,3 7-26 0,-1 15-20 32,3 10-3-32,8 9-21 0,3 4-12 15,5-4-13-15,0-3-5 16,11-11-12-16,6-6-5 16,8-12-9-16,6-4-2 15,2-8-9-15,-4-7 6 16,-2-16-5-16,-5-8 0 15,-1-13 4-15,-3-5-7 0,-5 4 8 16,-1-2 0-16,-5-1 1 16,-3 1 9-16,-4-1-3 15,-2 4-3-15,0 13 4 16,5 9-3-16,3 18 2 16,1 6-2-16,5 23-2 15,0 9 10-15,3 18 14 16,1 7 5-16,1 4 0 15,-2-1-9-15,-2-7-11 0,1-4 1 16,-1-12 2 0,0-6-13-16,0-12-34 15,1-3-29-15,1-8-98 16,-1-3-54-16,2-7-129 0,4-6-39 16</inkml:trace>
  <inkml:trace contextRef="#ctx0" brushRef="#br0" timeOffset="21636.15">4668 2553 1657 0,'0'20'667'16,"-1"21"-464"-16,0 5-29 0,3 0-103 16,2-6-44-16,10-10-127 15,-1-6-76-15,0-15 25 16</inkml:trace>
  <inkml:trace contextRef="#ctx0" brushRef="#br0" timeOffset="21779.15">4636 2386 1795 0,'-2'-1'659'16,"2"1"-494"-16,16 4-184 15,5 2-81-15</inkml:trace>
  <inkml:trace contextRef="#ctx0" brushRef="#br0" timeOffset="22333.04">5205 2564 1225 0,'-14'-5'626'16,"-13"-5"-187"-16,-4 9-150 0,-1 8-10 15,-3 16-77 1,2 8-46-16,12 15-52 16,8 5-18-16,14 0-33 15,4-5-14-15,11-11-22 16,4-9-5-16,9-12-11 16,3-8 5-16,-2-13-7 0,-5-12-9 15,-9-13 2 1,-5-6-1-16,-3-8 6 0,-4 0 10 15,-4 7-1 1,0 10-2-16,1 18 7 0,1 9-7 16,3 18-1-16,2 9 7 15,3 21 3-15,-1 9 17 16,3 0 4-16,-2 2-5 16,1-8-9-16,0 2-17 15,-11-5-1-15,-1 0 3 16,-11-3-6-16,-25-37 4 62,18-4-4-62,10 0-142 0,4-1-162 0,1 0-132 16</inkml:trace>
  <inkml:trace contextRef="#ctx0" brushRef="#br0" timeOffset="22764.06">5557 2499 1774 0,'-21'-1'727'15,"-11"1"-465"-15,-7 9-58 16,1 5-6-16,6 13-65 15,6 5-43-15,12 7-39 16,8 2-6-16,12-4-23 16,5-5-9-16,12-8-7 15,3-8-6-15,8-12-7 0,-2-9 1 16,0-14-1 0,-3-9-8-16,-9-12 8 0,-2-1 1 15,-11 0 3-15,-3 3 5 16,-1 15-2-16,-2 8 5 15,0 11 6-15,-1 4 5 16,1 12 2-16,0 8-10 16,1 19 5-16,2 4 0 15,0 3 0-15,2-3 0 16,0-10-10-16,0-4-12 0,-1-10-58 16,0-1-30-16,-3-10-124 15,2-2-110-15,-1-7-322 16</inkml:trace>
  <inkml:trace contextRef="#ctx0" brushRef="#br0" timeOffset="23149.16">5674 2277 1754 0,'5'30'747'0,"1"14"-438"0,3 16-78 16,0 4-21-1,-1-3-97-15,1 0-45 16,4-10-44-16,0-7-10 16,0-19-10-16,-3-5 2 15,-7-10-8-15,-2-6 9 16,0-8 7-16,0-8-4 0,3-16 14 16,4-5-13-1,7-8-8-15,2 0 1 0,10 8-29 16,3 7-10-1,2 12-16-15,0 10-21 0,-7 12 9 16,-5 8 12-16,-12 13 10 16,-4 2 24-16,-6 8 23 15,-5 3 14-15,-7 1 16 16,-1-3-4-16,-9-8-6 0,-3-5-9 16,-1-10-28-1,-1-4-34-15,5-6-147 16,2-4-122-16</inkml:trace>
  <inkml:trace contextRef="#ctx0" brushRef="#br0" timeOffset="23599.44">6099 2551 1673 0,'0'0'697'16,"2"0"-417"-16,2 4-52 16,2 17-71-16,2 9-21 15,7 16-27-15,1 0-12 16,2-6-44-16,2-11-22 16,-4-16-14-16,1-3-10 0,7-13-7 15,-3-7 7-15,-1-11 0 16,-5-11 1-16,-10-13 6 15,-2-3-1-15,-4 3-5 16,-3 5 6-16,0 16-9 16,2 8-9-16,0 11-67 15,3 6-62-15,-1 9-164 16,-2 4-92-16</inkml:trace>
  <inkml:trace contextRef="#ctx0" brushRef="#br0" timeOffset="23982.22">6454 2423 1690 0,'0'8'675'16,"0"14"-338"-16,0 11-160 15,0 10-44-15,2-1-4 16,4-5-76-16,0-8-33 0,2-12-14 15,-2-3-5-15,-1-7 0 16,-2-3 12-16,-3-5 33 16,-3-9 10-16,-1-13 11 15,1-8-10-15,2-9-36 16,2-2-10-16,6 5-15 16,4 1-1-16,7 9-11 15,4 8-8-15,6 10-16 0,2 9-1 16,-2 10 6-1,-5 7 7-15,-5 6 21 16,-3 5 2-16,-8 7 3 16,-2-1 7-16,-2 6-24 15,-3-2-50-15,3-7-135 16,1-2-91-16,0-10 513 16</inkml:trace>
  <inkml:trace contextRef="#ctx0" brushRef="#br0" timeOffset="24453.44">7037 2453 1750 0,'-15'-12'707'16,"-14"-7"-415"-16,2 5-48 0,-3 16-73 16,1 10-18-16,-1 14-61 15,2 9-16 1,10 11-24-16,4 2-20 0,9-2-15 15,6-7-4-15,10-12-9 16,7-4 2-16,6-13-17 16,3-10-17-16,0-18-18 15,-1-11-6-15,-1-13 7 16,-9-2 12-16,-3 2 21 16,-1 6 6-16,-7 12 12 15,2 9 16-15,0 15-3 16,-9 5 4-16,11 18 22 15,2 8 7-15,4 17 2 16,6 7 5-16,-12 5-25 0,2 2-23 16,-9-6-9-1,-2-5 4-15,-6-5-8 16,-5-5 2-16,-11-4 2 16,-3-3 0-16,-12-8-2 0,-4-4-4 15,-2-12-38-15,-2-6-32 0,8-10-78 16,1-9-56-16,9-6-156 15,5-4 5-15</inkml:trace>
  <inkml:trace contextRef="#ctx0" brushRef="#br0" timeOffset="24629.38">7548 2711 2622 0,'-1'-1'874'0,"-3"5"-852"16,-3 4 1-16,-12 9 16 16,-3 6-18-16,-12 5-105 15,-1 1-81-15</inkml:trace>
  <inkml:trace contextRef="#ctx0" brushRef="#br0" timeOffset="25798.25">8345 2064 1941 0,'0'8'708'15,"1"20"-546"-15,1 13-4 16,3 23 12-16,3 3-21 0,0-3-58 16,0-6-26-16,-4-19-38 15,-1-3-3-15,1-11-13 16,-1-4-7-16,1-8-10 16,-2-3-17-16,-2-5-45 15,0-2-38-15,-3-3-80 16,-2-2-63-16,-4-1-126 15</inkml:trace>
  <inkml:trace contextRef="#ctx0" brushRef="#br0" timeOffset="27732.24">8288 2131 1370 0,'-11'-7'567'0,"-15"-9"-308"15,-2 4-57-15,-6 4-15 16,0 6-21-16,3 8-38 15,0 8-21-15,13 20-31 0,2 6-9 16,10 19-22 0,3 3-4-16,7-5-5 15,5-5-4-15,4-17-7 16,5-6-8-16,4-12-8 16,0-7-4-16,6-9-3 15,-3-5-2-15,-1-12 0 0,1-5-1 16,-6-10 2-16,-1-3 1 0,-5-9-2 15,-2-3 4 1,-4 0-4-16,-2-3 2 16,-4 11 1-16,-1 8 0 15,0 14 4-15,0 8 1 16,2 10 0-16,-2 4 0 16,0 19 17-16,-1 11 15 0,-2 15 21 15,2 5-5-15,1-6-13 16,3-7-7-16,4-11-23 15,2-4 2-15,6-7-1 16,0-3-14-16,-2-7-18 16,-1-5-20-16,-5-6-50 15,-1-2-30-15,1-7-85 16,-1-2-103-16</inkml:trace>
  <inkml:trace contextRef="#ctx0" brushRef="#br0" timeOffset="28332.54">8432 2209 1855 0,'1'0'729'0,"0"6"-525"0,-1 3-31 15,4 19-64 1,0 9-15-16,4 9-28 16,1 3-7-16,-2-14-34 15,-1-6-11-15,-3-13-10 0,0-5-4 16,-3-6 4-16,0-3 2 0,0-7 13 16,-2-2 7-1,0-13-3 1,0-8 1-16,0-12-10 15,2-6-12-15,7-6 3 0,0-2-4 16,9 9-2-16,6 6 0 16,-2 18 1-16,1 8-7 0,-2 11-3 15,-7 9 4 1,2 18-2-16,-1 10 10 16,-1 13 23-16,-4 0-1 15,1-4 2-15,-1-6-2 16,-3-6-13-16,3-4-6 0,-3-7 4 15,1-3-19-15,0-7-61 16,1-1-42-16,1-7-104 16,3-3-78-16,2-6 503 15</inkml:trace>
  <inkml:trace contextRef="#ctx0" brushRef="#br0" timeOffset="28765.27">9015 2163 1638 0,'-16'-10'673'0,"-19"-6"-417"16,1 5 8-16,-3 13-44 16,2 8-40-16,6 15-61 0,2 9-10 15,5 9-31-15,6 2-14 16,12-5-24-16,2-4-12 15,10-6-11-15,6-6-2 16,7-6-5-16,4-8-11 0,5-12-11 16,2-6-3-1,-3-8-13-15,-1-6 10 16,-2-10 1-16,-5-2 1 0,-3-12 14 16,-4-1-5-16,-9 3 9 15,-1 7-1-15,-2 19 3 16,-2 9 5-16,0 19-1 15,2 12 8-15,0 18 8 16,3 11-6-16,0 4-2 16,0-3-6-16,0-11-10 15,2-7 8-15,-1-7-16 16,1-4-11-16,-3-9-64 16,0-2-53-16,-2-11-99 15,-1-2-86-15,1-12-79 16</inkml:trace>
  <inkml:trace contextRef="#ctx0" brushRef="#br0" timeOffset="29263.96">9123 1966 1659 0,'4'11'699'16,"5"19"-392"-16,2 9-15 15,-3 16-63-15,-1 7-47 0,-5-1-82 16,3-1-35-16,-1-14-35 15,0-8-20-15,1-13-5 16,-2-9-6 0,-1-7 0-16,-1-7 0 0,1-4-1 15,1-3-3-15,4-12-1 16,3-5 14-16,4-12-23 16,4-7-10-16,4-6-20 15,4 1-16-15,2 5 13 16,3 9 10-16,-6 10 6 15,-5 6 5-15,-7 6-11 16,-8 3-12-16,0 8-50 16,-1 2-31-16,-5 4-71 15,0 0-23-15,-4 2-22 16,-3-1 12-16,5 0 45 0,-5 1 37 0,-3-2 96 16,6-2 46-1,-11 1 120 1,8-1 69-16,3 7 121 15,3 4 25-15,2 11 0 16,5 4-29-16,3 2-101 0,2 1-34 16,8-6-79-16,-5-3-24 0,2-5-36 15,-2-4-10 1,-4-7-1-16,3-2-15 0,-6-3-17 16,-3-2-22-1,-4 1-94-15,-1 2-58 16,-6 2 320-16</inkml:trace>
  <inkml:trace contextRef="#ctx0" brushRef="#br0" timeOffset="30365.71">10497 1760 1516 0,'4'-10'660'16,"3"-2"-401"-16,-5 12-67 15,-2 11-6-15,-10 24-59 16,-4 8-18-16,-4 12-12 16,0 2-11-16,4-10-24 15,0-9-8-15,2-8-18 16,1-6-6-16,-2-5-11 16,6 1-5-16,3-7-8 15,1-1-2-15,7-3-4 0,7-2 5 16,12-7 3-16,8-4-1 15,10-7 4-15,5-5 4 16,0-2-3-16,-2 0-2 16,-10 4-3-16,-8 4-15 15,-11 9-36-15,-3 3-44 0,-3 7-101 16,-2 3-59 0,0 0-118-16,-3-1-7 0</inkml:trace>
  <inkml:trace contextRef="#ctx0" brushRef="#br0" timeOffset="30599.37">10673 1921 1677 0,'-3'4'699'0,"0"9"-421"16,-1 15-24-16,-1 14-57 15,1 7-21-15,4 13-35 16,0 0-29-16,0-2-47 15,3-6-27-15,1-14-22 0,1-9-5 16,1-13-12-16,-1-3-5 16,0-9-43-1,-4-1-32-15,0-5-98 0,-1 0-83 16</inkml:trace>
  <inkml:trace contextRef="#ctx0" brushRef="#br0" timeOffset="30900.98">10997 2243 2382 0,'24'37'960'16,"-21"-43"-550"-16,4-4-311 15,3-2-15-15,3-1-31 16,-5 3-30-16,-8 11-147 15,-3 8-209-15</inkml:trace>
  <inkml:trace contextRef="#ctx0" brushRef="#br0" timeOffset="39799.65">6855 3585 1889 0,'0'0'668'0,"2"9"-577"16,2 10 32 0,-1 24 45-16,1 20 0 15,-3 19-25-15,2 2-33 16,2-6-60-16,3-13-22 16,0-12-17-16,0-1-7 0,0-5-15 15,-3-3-30-15,-2-13-92 16,-1-9-74-16,-3-13-149 15,-4-13 557-15</inkml:trace>
  <inkml:trace contextRef="#ctx0" brushRef="#br0" timeOffset="40013.14">6894 3659 1473 0,'20'-9'561'0,"22"-10"-419"16,3 5 22-16,-2 13-27 15,-5 5-33-15,-11 12-49 16,-8 8-26-16,-13 8-15 0,-6 7-6 16,-8 11 12-1,-7-2 14-15,-16-5 30 16,2-6 13-16,-11-16-1 0,0-4-5 16,5-12-36-16,-3-11-14 15,12-16-65-15,8-7-73 16,7-13-140-16</inkml:trace>
  <inkml:trace contextRef="#ctx0" brushRef="#br0" timeOffset="40392.07">7233 3639 1423 0,'-7'-5'663'0,"-2"-3"-225"15,7 1-201-15,15 3-60 16,11 2-37-16,21 2-57 16,8 3 1-16,9 1-23 15,1-3-24-15,-14 0-23 16,-7 2-20-16,-23 1-73 16,-6 2-52-16,-12 3-129 15,-2 1-49-15,-8 3-38 16,-5 0 5-16</inkml:trace>
  <inkml:trace contextRef="#ctx0" brushRef="#br0" timeOffset="40681.08">7452 3665 860 0,'-6'-6'458'15,"-6"-3"-103"-15,5 5-104 16,2 4-22-16,5 10-17 16,4 12 5-16,6 29-18 15,0 17-6-15,3 8-43 16,0-4-37-16,0-19-63 0,-1-14-19 15,1-10-21-15,1-4-6 16,0-8-48-16,-4-4-42 16,-1-6-214-16,-6-7 489 15</inkml:trace>
  <inkml:trace contextRef="#ctx0" brushRef="#br0" timeOffset="41049.11">7855 3591 1499 0,'0'0'683'0,"-2"-4"-358"15,0 17-103-15,6 13-15 16,3 26-64-16,2 14-19 0,4 11-47 16,3-3-25-16,-4-25-39 15,0-12-3-15,-4-21-9 16,-3-3 1-16,-3-7-2 15,0-3 1-15,-3-3 4 16,-1-3 4-16,2 3 8 16,-1-1-6-16,-3-21-1 15,3-46-9-15,17 13-1 16,4-3 1-16,9 6-1 16,3 7-1-16,0 17-10 15,-1 7-15-15,-7 10-43 16,-9 6-25-16,-6 3-99 0,-5 4-65 15,-8 5-77-15,1 3-14 16</inkml:trace>
  <inkml:trace contextRef="#ctx0" brushRef="#br0" timeOffset="41208.71">8007 3711 1049 0,'-5'-1'480'16,"-3"1"-157"-16,3 4-52 0,8 18-24 15,2 13-8 1,8 15-40-16,3 7-14 15,1-3-43-15,1-10-39 0,2-9-58 16,-2-12-19-16,4-11-36 16,-1-2-49-1,-4-9-136-15,2 0-110 0</inkml:trace>
  <inkml:trace contextRef="#ctx0" brushRef="#br0" timeOffset="41770.21">8321 3643 1881 0,'0'9'742'0,"1"22"-436"16,1 15-132-16,2 17-23 16,0 6-35-16,0-7-66 15,1-8-19-15,2-12-28 0,1-5-8 16,-3-7-44-16,0-6-34 15,-3-10-83-15,-2-10-59 16,-2-14-88-16,-1-8-15 16,0-16 13-16,-1-2-70 15,-3-16 170-15,0-8 99 16,-3-11 156-16,2-3 168 16,8 14 18-16,4 9-24 15,12 19-56-15,3 6-21 0,7 10-23 16,3 4 17-16,-3 15 20 15,0 6 1-15,-7 11-19 16,-6 6-30-16,-8 6-27 16,-5 5-8-16,-3 6-11 15,-6 5-18-15,-2-7-19 16,-5-3-8-16,-5-12-21 16,-2-9-29-16,-3-11-169 15,-2-9 468-15</inkml:trace>
  <inkml:trace contextRef="#ctx0" brushRef="#br0" timeOffset="42316.07">9656 3531 1255 0,'0'-2'592'0,"2"5"-141"15,-2 12-247-15,2 17 14 16,0 11-24-16,0 18-46 16,3 7-22-16,2 4-75 15,1-3-19-15,2-15-19 16,-1-12-13-16,2-14-39 0,-5-7-50 15,-5-10-158 1,1-7-60-16</inkml:trace>
  <inkml:trace contextRef="#ctx0" brushRef="#br0" timeOffset="42533.37">9640 3550 1109 0,'22'-28'463'0,"15"-18"-286"16,12 10-48-16,1 7 17 15,-7 22-28-15,-9 12-17 0,-15 21-27 16,-7 10-14 0,-12 9-11-16,-5 1 5 15,-11-2 5-15,-4-6 3 16,-7-3 7-16,-7-6-7 0,1-2-20 16,0-8-13-1,0-10-20-15,6-9-16 0,4-16-84 16,6-1-79-16,16-5 486 15</inkml:trace>
  <inkml:trace contextRef="#ctx0" brushRef="#br0" timeOffset="42948.68">10125 3673 1306 0,'-8'-6'574'0,"-5"-5"-330"16,-13 4 1 0,-2 2 12-16,-4 8-61 15,0 2-40-15,3 14-50 0,2 4-8 16,7 19-29-16,4 4-11 16,14 1-21-16,3 0-10 15,12-15-16-15,3-4-5 0,9-16-3 16,2-7-6-16,1-13-9 15,-1-9-5 1,-3-11-10-16,0-8 3 16,-5-5 9-16,-4-1 8 0,-7 4 8 15,-2 6 1-15,-6 15 4 16,3 8-4-16,-2 11 4 16,-2 10 1-16,-1 19 3 15,-4 7 4-15,5 13-7 16,1-1 1-16,5-8-1 15,3-3-11-15,-2-16-31 16,4-3-47-16,2-11-147 16,2-4-87-16</inkml:trace>
  <inkml:trace contextRef="#ctx0" brushRef="#br0" timeOffset="43539.8">10220 3438 1498 0,'6'-1'597'16,"3"8"-380"-16,1 16 20 0,-3 27-13 16,-2 8-29-1,-1 9-51-15,0 3-42 0,0-6-54 16,0-2-16 0,2-9-22-16,-1-14 0 15,0-16-9-15,0-10 1 16,-4-12-5-16,2-1-3 0,1-9-4 15,-1-7 1-15,4-15-5 16,3-7 0-16,3-12-10 16,6 7-5-16,3 6 4 15,-1 3-13-15,1 14-26 16,-6 2-27-16,-4 8-52 16,-2 2-16-16,-10 4-38 15,2 0 12-15,-6 4 49 16,-1 2 31-16,-3 1 91 15,-3 2 39-15,2 1 81 16,0 6 42-16,3 14 59 16,2 8 17-16,5 13-28 15,4 5-30-15,3-8-62 16,3-4-31-16,4-12-42 16,-4-12-7-16,8-4-31 0,-6-5-43 15,-8-6-156-15,4 2-146 16</inkml:trace>
  <inkml:trace contextRef="#ctx0" brushRef="#br0" timeOffset="43817.18">11368 3290 1622 0,'1'-3'677'0,"-7"3"-433"16,-6 9-23-16,-16 19-69 16,-3 17-50-16,4 22-46 0,-4 1-15 15,12 0-24 1,-1-13-8-16,4-13-7 0,2-4 0 15,3-5-7 1,3-4-29-16,4-12-92 0,2-6-84 16,2-16-138-1</inkml:trace>
  <inkml:trace contextRef="#ctx0" brushRef="#br0" timeOffset="43999.41">11335 3410 1202 0,'11'14'490'16,"12"23"-277"-16,-1 9 12 16,-8 7-5-16,-4-4-37 15,-3-5-92-15,-3-3-31 16,-2-4-53-16,-3 10-54 16,-2-4-137-16,-2-5-68 15</inkml:trace>
  <inkml:trace contextRef="#ctx0" brushRef="#br0" timeOffset="44160.43">11157 3738 1298 0,'-1'-6'515'0,"0"-9"-333"16,8 1-4-16,16 0 25 16,6-1-22-16,18 2-47 15,5-1-24-15,-1 1-66 16,2 4-12-16,-12 3-75 15,-3 2-82-15,-6 5-128 16</inkml:trace>
  <inkml:trace contextRef="#ctx0" brushRef="#br0" timeOffset="44558.18">11688 3513 1865 0,'-12'2'754'0,"-10"1"-516"16,7 16-68-16,2 6-16 0,8 8-86 15,3-2-26-15,7 0-27 16,3-3-5-16,-1-8-7 16,0-2-7-16,0-9-3 15,-5-4-4-15,-1-5-1 0,-3-6 3 16,-8-11 7-1,4-2-3-15,-3-11 2 16,4-2 6-16,7-7-1 16,3-5 2-16,12 1-2 15,4 4-5-15,8 17 1 16,3 13 2-16,-1 23-3 16,0 9 3-16,-4 15 0 15,-4 2 4-15,-8-3 4 0,-2-3-2 16,-4-7 1-1,-2 1-6-15,-1-4-49 0,-2 1-34 16,-4-3-168-16,0-6-88 0</inkml:trace>
  <inkml:trace contextRef="#ctx0" brushRef="#br0" timeOffset="44999.94">12214 3540 1865 0,'-16'-20'657'0,"-11"-8"-520"0,-7 12-56 15,0 13 24-15,0 25 31 16,1 5-6-16,8 14-40 16,6 2-14-16,8-6-21 15,7-3-17-15,9-8-14 16,8-3-8-16,12-11-10 0,6-5-4 15,11-15-24 1,-4-10-27-16,-2-11-47 16,-4-4-6-16,-13-5-2 15,-3-2 23-15,-13-10 44 0,-4-5 7 16,-8-3 23 0,0-2 4-16,-1 13 6 0,2 9 18 15,7 16 23-15,2 13 6 16,8 21 14-16,0 10-4 15,1 22 0-15,0 14 3 0,-4 11-15 16,-4-2-5 0,-1-6-24-16,0-12-6 15,2-9-3-15,1-3-10 16,-2-8-38-16,3-2-40 16,-3-7-129-16,2-6-88 0,1-8 445 15</inkml:trace>
  <inkml:trace contextRef="#ctx0" brushRef="#br0" timeOffset="45308.11">12377 3556 1356 0,'-3'14'656'15,"-3"14"-52"-15,3-1-532 16,2-1 2-16,2-1-13 0,3-6-13 15,1-1-35 1,1-2-12-16,0-8-3 0,-4-3 3 16,-1-9 5-1,-1-6 13-15,-1-10 11 16,-1-4-9-16,2-12-2 0,1-5-6 16,8-10-10-16,2-3 2 15,11 11 0-15,2 4-1 16,2 21-4-16,-2 10 4 0,0 14-2 15,-5 13-11 1,-4 10-36-16,0 4-71 16,-8-5-169-16</inkml:trace>
  <inkml:trace contextRef="#ctx0" brushRef="#br0" timeOffset="45730.27">12749 3396 2143 0,'-29'9'741'0,"14"22"-663"0,5 5 18 16,10-2 10-1,5-11-22-15,11-5-53 0,5-6-26 16,9-10-23-16,-3-10-20 15,1-11-35-15,-5-8 2 16,-8-4 6-16,-3-1 16 16,-10-1 35-16,-3 2 10 15,-7 1 10-15,-10 5 5 0,-5 6 19 16,-1 9 9 0,-4 16 23-16,6 9 10 15,-3 27 12-15,-3 9-7 16,7 14 4-16,1 4 5 0,13-11-16 15,8-3-6-15,14-8-19 16,6-2-18-16,11-10-9 16,6-10-12-16,9-24-28 15,4-9-14-15,-1-16-72 16,-9-3-59-16,-19-1-217 16</inkml:trace>
  <inkml:trace contextRef="#ctx0" brushRef="#br0" timeOffset="46164.68">13584 3365 2113 0,'-1'-1'749'0,"1"-5"-666"0,4 1-30 15,7-1-21-15,3 0-40 16,4 3-187-16,-7 2 460 16</inkml:trace>
  <inkml:trace contextRef="#ctx0" brushRef="#br0" timeOffset="46242.84">13609 3589 2050 0,'0'0'741'16,"0"0"-627"-16,4 0-59 16,6 0-55-16,27-9-96 15</inkml:trace>
  <inkml:trace contextRef="#ctx1" brushRef="#br0">13698 5278 0</inkml:trace>
  <inkml:trace contextRef="#ctx0" brushRef="#br0" timeOffset="47030.25">9714 4841 1707 0,'-9'15'620'16,"-7"13"-528"-16,3 31 10 16,6 11 23-16,6 12-1 15,3-5-9-15,15-21-21 0,9-11-14 16,13-21-38 0,5-11-8-16,4-14-28 15,-2-10-1-15,-6-15-2 16,-6-6 2-16,-10-12-5 15,-5-2 2-15,-12-5-2 0,-4-1 0 0,-7 0 1 32,-12 1-1-32,-12 7 1 15,-3 3-1-15,-8 10 0 16,1 11-5-16,-4 19 5 0,0 9-8 0,4 20-22 16,5 8-12-1,10 4-44-15,9 6-28 16,8-6-105-16,7-1-67 15</inkml:trace>
  <inkml:trace contextRef="#ctx0" brushRef="#br0" timeOffset="47310.63">10303 4760 1934 0,'-2'2'725'0,"-5"14"-539"16,2 11-65-16,2 28-6 16,-1 12-29-16,6 9-39 15,3 1-14-15,1-12-18 0,4-8-13 16,-3-13-34-16,2-7-26 0,-1-13-95 15,-2-7-75 1,-1-17-116-16,-2-7 198 16</inkml:trace>
  <inkml:trace contextRef="#ctx0" brushRef="#br0" timeOffset="47516.57">10272 4908 955 0,'0'-30'447'15,"6"-29"-98"-15,10 10-174 16,12 15-12-16,4 9-13 0,2 18-36 15,0 7-23-15,-4 17-36 16,-4 8-7-16,-13 11-24 16,-10 4 14-16,-15 3 23 15,-6 2 1-15,-7-5 13 16,-5-3-11-16,-1-8-25 16,-5-4-12-16,0-11-37 15,2-6-49-15,3-12-187 16</inkml:trace>
  <inkml:trace contextRef="#ctx0" brushRef="#br0" timeOffset="48549.5">15725 4512 1544 0,'-2'-3'596'0,"-2"-3"-449"16,4 6 2-16,0 13 9 16,3 10-40-16,3 11-14 15,-4 7-5-15,0 0-26 16,1-5-10-16,-4-9-20 0,2-5-3 15,-1-9-11 1,-1-2-6-16,3-6-11 16,-2-2-2-16,1-3-5 15,-1-1-5-15,0 0 1 16,0 0-1-16,19-7 0 16,25-11 6-16,-17 4-2 15,2 2-2-15,-2 2 2 0,1 5-4 16,-7 7-1-16,-7 2-3 15,-9 12-4-15,-7 1 5 16,-9 10-1-16,-3 3 4 16,-7-2 5-16,1 1-5 15,2-6 2-15,-1-3 5 16,7-2-7-16,-2-3 8 0,2-5-1 16,1 1-10-16,1-6-32 15,1-2-29-15,1-2-93 16,3-9-53-16,-1-5-105 15,2-3 592-15</inkml:trace>
  <inkml:trace contextRef="#ctx0" brushRef="#br0" timeOffset="48700.71">15700 4512 1341 0,'3'-8'539'0,"8"-8"-306"0,7 4-51 0,9 8 13 16,4 1-23-1,2 4-59 1,-1 1-34-16,6 3-42 0,-3 1-28 16,-2 0-144-1,-4 1-105-15</inkml:trace>
  <inkml:trace contextRef="#ctx0" brushRef="#br0" timeOffset="49099.09">16318 4395 1123 0,'1'-3'520'0,"1"-2"-79"15,-2 6-259-15,-1-1 53 0,-7 16-12 16,-25 41-65 0,8-12-24-16,-3 5-57 15,3-3-12-15,3-9-17 16,1-7-11-16,5-14-12 16,3-1-5-16,5-9-11 15,8-3-1-15,7-2-7 16,8-1-1-16,14-1 4 15,3-1-1-15,7-6-1 0,-1-2 1 16,-5 1-25-16,2 2-28 16,-9 0-81-16,-2 6-85 15,-11-1-146-15,-8-2 2 0</inkml:trace>
  <inkml:trace contextRef="#ctx0" brushRef="#br0" timeOffset="49299.65">16335 4437 905 0,'-2'-4'531'16,"-2"-6"23"-16,3 20-331 16,1 13 31-16,0 25-27 15,-4 11-31-15,1 13-38 16,1-1-37-16,-3-9-49 16,4-6-15-16,2-13-32 0,2-5-3 15,4-12-36 1,-2-5-36-16,3-12-105 15,0-5-108-15,1-12-10 16</inkml:trace>
  <inkml:trace contextRef="#ctx0" brushRef="#br0" timeOffset="49435.02">16616 4631 1872 0,'-1'-5'761'15,"-1"-7"-374"-15,2-1-337 16,7 4-49-16,4-1-61 0,7 6-234 16</inkml:trace>
  <inkml:trace contextRef="#ctx0" brushRef="#br0" timeOffset="49816.21">17091 4469 1819 0,'-11'2'705'0,"-16"11"-512"16,0 11 11-16,-1 18-14 16,5 5-40-16,7 5-41 15,5-5-26-15,12-8-29 16,6-3-20-16,12-11-17 0,3-4-3 15,7-11-14 1,4-5 3-16,-1-18-28 16,3-3-1-16,-9-12-12 0,-2-6-8 15,-2-2 27-15,-6-4-1 16,-5-6 15-16,-8-2 8 16,-15-5-2-16,-6 5 1 15,-6 15-1-15,0 10-1 16,0 18-7-16,0 6-20 15,0 9-68-15,6 6-38 0,12 1-111 16,6 1-59 0,13-2-6-16</inkml:trace>
  <inkml:trace contextRef="#ctx0" brushRef="#br0" timeOffset="50132.31">17385 4433 1501 0,'-10'0'633'16,"-9"3"-401"-16,-8 18 11 15,-1 12 31-15,-1 21-64 16,3 1-30-16,13 0-72 0,3-3-25 16,13-12-40-1,10-7-20-15,13-10-7 16,5-7-9-16,9-11-3 0,-6-10-1 15,-2-13-18-15,-3-5-13 16,-8-8 1-16,-2-3-3 16,-7-3 14-16,-6-6 11 15,-10-2-12-15,-4-1-13 16,-9 1-35-16,-1 9-21 16,2 13-46-16,2 10-37 0,8 13-105 15,4 1-46-15</inkml:trace>
  <inkml:trace contextRef="#ctx0" brushRef="#br0" timeOffset="50463.33">17712 4412 1697 0,'-11'-1'622'0,"-14"5"-452"16,-5 4 14-16,-7 19 53 15,0 10-23-15,9 19-59 16,9 5-25-16,9-3-49 16,10-6-23-16,12-18-26 15,6-5-18-15,23-14-5 0,8-8-2 16,5-13-10-16,0-7 4 16,-14-12-20-16,-7-1 2 15,-11-6 0-15,-8-3-11 16,-12-5 14-16,-4-3-5 15,-12-2-7-15,-5 0-1 16,-7 8-32-16,-1 5-15 0,3 14-39 16,0 8-34-16,7 12-109 15,4 5-64-15</inkml:trace>
  <inkml:trace contextRef="#ctx0" brushRef="#br0" timeOffset="50622.61">18126 4518 2162 0,'0'0'736'0,"-2"-2"-696"16,-3 0-76 0,5 2-20-16,-1-1-185 0,0 0 93 15</inkml:trace>
  <inkml:trace contextRef="#ctx0" brushRef="#br0" timeOffset="51000.03">18441 4424 1892 0,'9'-32'701'16,"-42"45"-521"-16,1 11 16 0,-5 11 22 15,4 5-17-15,15 7-60 16,5-4-43-16,12-6-53 16,3-1-24-16,8-11-7 15,6 0-9-15,8-6 3 16,8-5-4-16,10-8-4 0,0-5-2 16,3-9-21-1,-7-5-3-15,-4-9-8 16,-1-3-1-16,-11-11 11 15,-3 0 12-15,-11-10-6 16,-6 0-3-16,-8 4-13 16,-7 2-14-16,-4 14-2 15,-4 7 1-15,-4 15-22 16,1 3-16-16,2 5-79 16,3 2-40-16,11-2-86 15,6 2-28-15</inkml:trace>
  <inkml:trace contextRef="#ctx0" brushRef="#br0" timeOffset="51331.94">18757 4306 1768 0,'1'0'646'0,"-2"4"-496"15,-4 10-35-15,-12 16 51 16,-4 8 24-16,-5 13 15 15,5 3-39-15,10-1-63 16,2-5-24-16,13-15-40 16,2-6-14-16,12-16-15 15,2-4-11-15,10-11-8 16,2-7-5-16,1-9-11 16,1-5 7-16,-8-9-3 15,-1 0 14-15,-8-7 0 16,-5 4-6-16,-11 1-7 0,-2 2-21 15,-7 12-8 1,-1 2-12-16,-1 12-41 16,-3 4-28-16,7 6-132 15,1 1-62-15</inkml:trace>
  <inkml:trace contextRef="#ctx0" brushRef="#br0" timeOffset="51651.28">19056 4332 1441 0,'-5'0'660'0,"-14"6"-131"15,-3 9-395-15,-5 13 45 16,-3 10 26-16,3 8-11 16,3 2-36-16,12 1-92 15,11-4-23-15,12-12-32 16,9-8 2-16,13-11-8 15,1-7-4-15,3-12-30 16,-2-4-17-16,-4-13-16 0,-4-3-5 16,-4-6 25-1,2-1 7-15,-10-4 23 0,-5-1 2 16,-8-4 2 0,-10 1 3-16,-15 5-10 0,-4 4-2 15,-10 13-20 1,-4 7-35-16,0 10-130 15,5 4-93-15</inkml:trace>
  <inkml:trace contextRef="#ctx0" brushRef="#br0" timeOffset="53515.08">10338 5723 1209 0,'0'0'609'15,"0"1"-63"-15,2 23-392 16,-1 8 25-16,2 16-1 15,-1 1-13-15,1-5-40 0,1-2-21 0,0-5-41 16,-1-1-16 0,0 0-25-16,-1 1-6 15,0-5-15-15,-1-2-16 16,-1-11-46-16,2-6-44 16,-2-10-76-16,-2-5-37 15,1-8-61-15,-3-4-19 0,4-11-145 16</inkml:trace>
  <inkml:trace contextRef="#ctx0" brushRef="#br0" timeOffset="53898.9">10720 5659 1275 0,'-13'10'650'16,"-10"8"-136"-16,-13 17-328 15,-4 5-10-15,-7 3-64 0,3-3-25 16,9-12-27 0,1-7-15-16,13-7-14 15,2-4-3-15,6-6-9 16,3-1-6-16,6-3-4 0,0-1 1 16,3-2-4-16,1 3 3 15,0 0-5-15,0-1-2 16,0 1 1-16,0 0-4 15,21 5-1-15,35 14 11 16,-17-3 13-16,4 2 8 16,-4 0 5-16,-8-2-7 15,-6-2-14-15,-8-4-5 0,-8-1-7 16,0-4 2-16,-7-2 1 16,1-1-2-16,-3-1-13 15,0-1-22-15,0-1-85 0,0 0-77 16,0 1-555-1</inkml:trace>
  <inkml:trace contextRef="#ctx0" brushRef="#br0" timeOffset="55299.49">16356 5296 1794 0,'-4'4'679'16,"-6"15"-515"-16,-5 14-16 15,-14 24-20-15,3 8-25 0,-4-1-32 16,3-7-18-16,5-16-28 15,2-4-2-15,6-7-6 16,-1-7 0-16,7-8-1 16,2-7-1-16,6-10-10 15,10 2 3-15,9-4-5 16,8-2-1-16,9-5-1 16,2-3 1-16,1 0-4 15,-1 3-15-15,-10 2-34 16,-1 4-31-16,-13 4-80 15,-5-1-60-15,-7 4-94 16,-8 2 328-16</inkml:trace>
  <inkml:trace contextRef="#ctx0" brushRef="#br0" timeOffset="55494.62">16388 5560 1202 0,'-1'8'672'0,"-6"5"11"15,4 15-477-15,-6 13-14 16,1 15-53-16,5 5-43 16,3-6-50-16,3-8-19 15,6-18-20-15,3-7-3 16,-1-8-21-16,-3-4-19 0,-2-6-80 16,-6-3-62-16,-1-1 406 15</inkml:trace>
  <inkml:trace contextRef="#ctx0" brushRef="#br0" timeOffset="55711.92">16621 5646 2272 0,'1'-4'811'0,"-1"-1"-732"0,0 3-9 15,1-1-67-15,-1 3-93 16</inkml:trace>
  <inkml:trace contextRef="#ctx0" brushRef="#br0" timeOffset="56265.92">16973 5384 1770 0,'-2'1'716'16,"-3"7"-495"-16,-1 12-14 15,-2 17-80-15,-1 1-35 16,7 0-29-16,3-2-19 0,1-11-26 15,4-3-11-15,1-10-1 16,-2-5-3-16,2-3 0 16,2-4-1-16,4-5 1 15,5-1 1-15,9-4-4 16,3-1 6-16,2 5-5 16,1-1-2-16,-6 6-1 15,-5 1-4-15,-6 5-3 16,-9 5 5-16,-10 5-4 15,-4 5 9-15,-11 8 13 16,-1 0 11-16,0 4 17 16,1-3-5-16,2-3-1 15,-1-4-12-15,-1-1-8 16,2-1-7-16,2-7-24 16,4 0-25-16,5-8-89 0,2-5-37 15,2-10-173-15,0-6-13 16</inkml:trace>
  <inkml:trace contextRef="#ctx0" brushRef="#br0" timeOffset="56423.73">16961 5429 1601 0,'8'-9'698'16,"4"-12"-407"-16,10 11-68 15,4 0-18-15,5 10-98 16,4 5-26-16,9 2-56 15,-1 3-45-15,0-2-99 0,-1 3-121 16</inkml:trace>
  <inkml:trace contextRef="#ctx0" brushRef="#br0" timeOffset="56759.97">17506 5416 1704 0,'-10'2'697'0,"-15"14"-410"0,0 9-52 15,-4 19-30-15,1 3-37 0,10 3-56 16,3-2-19 0,16-4-49-16,6-2-4 15,12-8-26-15,6-10-3 16,5-19-2-16,3-13-20 15,-2-21-10-15,-2-5-10 0,-3-7-5 16,-6 1 5-16,-8 3 10 16,-9 0 2-16,-13-4-9 15,-5-1 1-15,-6 10-20 16,1 1-15-16,2 19-52 16,4 8-39-16,1 9-116 15,7 5-62-15</inkml:trace>
  <inkml:trace contextRef="#ctx0" brushRef="#br0" timeOffset="57082.35">17756 5397 1652 0,'-7'1'611'0,"-15"12"-406"0,-4 9-25 0,-7 17 66 16,2 6-16-1,7-1-67-15,11-1-31 16,16-2-66-16,10-4-15 16,19-6-29-16,1-8-7 15,5-17-7-15,-1-10-9 16,-2-18-10-16,-5-5-3 16,-7-5-11-16,-3 0 12 15,-10 0-2-15,-3 2 3 0,-11-6-1 16,-5-2-14-16,-8-2-19 15,-4 1-14-15,0 10-22 16,-2 11-16-16,8 18-42 16,-1 4-54-16,9 9-117 15,5 3 582-15</inkml:trace>
  <inkml:trace contextRef="#ctx0" brushRef="#br0" timeOffset="57243.75">18198 5435 1748 0,'1'-5'782'0,"0"1"-440"16,-2 2-88-16,1-2-262 0,0 4-2 16,0 0-84-16,0 0-121 15</inkml:trace>
  <inkml:trace contextRef="#ctx0" brushRef="#br0" timeOffset="57615.71">18505 5319 1741 0,'12'-46'662'15,"-37"65"-443"-15,0 12 2 0,-6 13 9 16,3 8-24-16,10 0-80 16,7-8-38-16,19-10-44 15,5-8-16-15,20-12-17 16,6-5-2-16,5-12-13 16,1-7-7-16,-7-9-16 15,-6-2 4-15,-10-9-1 16,-2 0 0-16,-11-11 14 15,-5-5 0-15,-6 4 2 0,-7-4 4 16,-10 12-7-16,-4 10-7 16,-5 14-13-16,0 10-19 15,3 12-62-15,5 1-41 16,11 1-128-16,9-1-63 16</inkml:trace>
  <inkml:trace contextRef="#ctx0" brushRef="#br0" timeOffset="57932.5">18784 5246 2061 0,'-8'-29'686'0,"-15"48"-618"15,-3 5 30-15,0 21 71 16,6 6 13-16,10 3-47 15,6-2-32-15,10-13-72 16,5-7-3-16,12-14-14 16,8-5-14-16,9-11 4 15,4-5-19-15,-3-9-8 16,-5-5-8-16,-12-8-13 16,-6-4 14-16,-12-6 0 0,-5-6 0 15,-7-1-10-15,-4 3-11 0,-7-1-26 16,2 9 3-1,-1 11-36-15,3 6-39 16,9 10-99-16,2 5-64 16</inkml:trace>
  <inkml:trace contextRef="#ctx0" brushRef="#br0" timeOffset="58260.15">19125 5177 1484 0,'-11'7'707'0,"-17"13"-91"16,2 8-510-16,-3 17 53 15,2 7 14-15,8 2-1 16,6-1-48-16,14-9-82 16,8-12-17-16,13-9-15 15,6-8-2-15,13-10-3 16,1-4-6-16,5-12-9 0,0-3-3 15,-8-9-13 1,-2-5 12-16,-14-8 4 16,-8-6-4-16,-9-7 2 0,-8 0-4 15,-11-2-18 1,-2 4 4-16,-13 11-20 0,-5 11-22 16,-4 14-59-16,-2 10-78 15,8 10-144-15,6 3-219 16</inkml:trace>
  <inkml:trace contextRef="#ctx0" brushRef="#br0" timeOffset="65010.18">10474 6769 1782 0,'-6'-71'718'0,"0"65"-476"15,3 2-9-15,8 17-62 0,-5 7-31 16,9 28-23-1,3 11-15-15,-4 9-27 0,1-2-11 16,2-16-40 0,-1-8-5-16,2-12-4 0,-1-1-12 15,-3-10 3 1,-8-5 2-16,-3-8-42 0,1-5-21 16,0-1-81-16,1-5-57 15,0 4-135-15,-2-9-55 0</inkml:trace>
  <inkml:trace contextRef="#ctx0" brushRef="#br0" timeOffset="65204.44">10316 6730 1505 0,'0'-1'628'0,"1"-3"-375"15,6 1-11-15,12-1-49 16,5 1-41-16,8-1-49 15,11 3-34-15,2-1-42 16,0 0-12-16,-11 1-75 16,-8 2-48-16,-12 6-197 0,-9 6-43 15</inkml:trace>
  <inkml:trace contextRef="#ctx0" brushRef="#br0" timeOffset="65461.01">10429 7141 1476 0,'-5'3'674'16,"-5"4"-154"-16,5-3-337 16,9-3-38-16,6-1-15 15,15 0-61-15,5 0-9 16,12-4-19-16,-1-1-14 0,-8-4-12 15,-7 0-14-15,-12 2-52 16,-5 3-55-16,-5 4-213 16,2 0-481-16</inkml:trace>
  <inkml:trace contextRef="#ctx0" brushRef="#br0" timeOffset="68533.32">15903 6442 1407 0,'-2'-7'684'0,"-2"-6"-216"15,8 48-307 63,-3-18 56-78,0-9-34 16,-1-4-16-16,1 1-34 0,5 68-65 0,3 2-59 0,2-4-6 0,-3-73 1 16,11-5 1-16,6-4-1 15,9-1 3-15,2-1-9 16,-2 5 4-16,-5 4-1 15,-14 4-4-15,-4 8 3 0,-10 6 0 16,-3 4-5 0,-7 5 5-16,-2 0 0 15,-2 2 2-15,-3-3 0 16,0-1 3-16,1-5-5 0,-1-4-8 16,1-2 3-16,2-2-35 15,-4 0-22-15,3-4-79 16,1-4-51-16,2-4-131 15,-1-4-46-15</inkml:trace>
  <inkml:trace contextRef="#ctx0" brushRef="#br0" timeOffset="68713.92">15858 6498 1526 0,'3'-7'656'0,"9"-7"-250"0,8 4-230 15,14 1-6-15,7 2-38 16,9 1-74 0,-1 0-18-16,-3 2-57 0,-9-1-39 0,-14 4-200 15,-6 1 452 1</inkml:trace>
  <inkml:trace contextRef="#ctx0" brushRef="#br0" timeOffset="69132.3">16527 6334 1539 0,'3'-6'651'16,"-1"-5"-330"-16,1 7-85 15,-12 16-8-15,-3 7-51 16,-13 22-74-16,-4 9-21 16,-3 6-34-16,2 1-16 15,7-13-13-15,0-7 1 0,8-10-10 16,2-7 4-16,7-6-1 15,2-6-5-15,8-3-8 16,6-2-1-16,11-5 0 16,8-4-3-16,13-4 7 15,-1-3-4-15,-3 1-26 16,-3 2-19-16,-12 4-86 16,-7 1-66-16,-5 8-148 15,-5 1-47-15</inkml:trace>
  <inkml:trace contextRef="#ctx0" brushRef="#br0" timeOffset="69333.83">16527 6443 1264 0,'-2'-8'547'0,"1"-3"-204"0,1 14-90 16,0 28 14-16,1 12-26 15,3 19-57-15,1 1-24 16,-1-9-62-16,2-1-17 15,0-13-43-15,1-3-12 0,0-4-12 16,-1-6-16 0,-3-3-49-16,-2-7-56 0,-2-9-141 15,0-5-92 1</inkml:trace>
  <inkml:trace contextRef="#ctx0" brushRef="#br0" timeOffset="69482.7">16788 6524 1986 0,'0'-3'791'0,"-4"-8"-415"16,5 2-325-16,7 3-77 16,5-3-93-16</inkml:trace>
  <inkml:trace contextRef="#ctx0" brushRef="#br0" timeOffset="69880.38">17274 6485 1491 0,'-46'-52'640'15,"17"45"-100"-15,1 9-403 16,2 24 30-16,2 12 27 0,5 14-57 16,3 3-20-16,11-4-41 15,2-4-11-15,9-13-37 16,4-4-8-16,11-11-9 16,5-7-8-16,13-18 4 15,4-5-7-15,0-14-19 16,-2-5-12-16,-13-3-6 15,-7-7-1-15,-16-4 16 16,-5 0 16-16,-12 1 3 0,-7 5 4 16,-11 10-7-1,-5 5 1-15,-1 13-23 16,1 7-27-16,11 6-62 16,6 1-46-16,15 3-176 15,8-2 549-15</inkml:trace>
  <inkml:trace contextRef="#ctx0" brushRef="#br0" timeOffset="70214.38">17515 6353 1554 0,'-11'0'640'0,"-11"2"-246"0,-1 15-235 16,2 12 36-16,4 17 24 15,4 7-45-15,12 2-71 16,1-5-28-16,9-13-30 16,5-7-20-16,7-12-15 15,4-5-5-15,3-12-9 16,0-5 4-16,4-13 0 16,-1-8-9-16,-3-7-3 15,-3-5 6-15,-12-8-6 16,-6-2 3-16,-11-1-14 15,-6 5-12-15,-6 9-16 16,-4 9-12-16,3 9-27 16,-2 8-26-16,5 9-90 15,8 2-61-15,1 4-78 16</inkml:trace>
  <inkml:trace contextRef="#ctx0" brushRef="#br0" timeOffset="70548.57">17839 6324 1731 0,'-8'5'623'0,"-12"9"-410"16,0 6-63-16,-1 16 52 16,0 5 8-16,10 9-69 15,4 1-29-15,9-10-59 16,6-1-12-16,7-15-13 15,3-4-15-15,1-12-7 16,3-7-2-16,1-10-3 16,-2-8 2-16,1-11 0 15,0-2-7-15,-7-12-2 16,-2-3 4-16,-9-2-3 16,-4 0-1-16,-9 5-19 0,-3 4-7 15,-5 9-23-15,-2 3-14 16,3 15-41-1,2 6-45-15,7 9-135 16,3 4-61-16</inkml:trace>
  <inkml:trace contextRef="#ctx0" brushRef="#br0" timeOffset="70760.37">18448 6352 1279 0,'0'-4'748'0,"-4"-2"-310"15,-4 0 135 1,-3 1-495-16,0 5 21 16,2 0-3-16,0 2-56 15,3-1-70-15,2 4-199 0,2 0 400 16</inkml:trace>
  <inkml:trace contextRef="#ctx0" brushRef="#br0" timeOffset="71263.81">18739 6095 1493 0,'-4'-6'596'0,"-2"0"-327"15,-7 11-42-15,-8 27-9 16,-4 13-12-16,-4 14-58 16,-2 4-8-16,9-6-33 15,8-1-10-15,14-8-32 16,9-6-21-16,12-10-24 16,6-7-9-16,3-15-5 15,0-6-4-15,0-14-15 16,-3-9-7-16,-4-9-5 15,0-5 4-15,-12-6 15 0,-2 1 2 16,-9-3 3-16,-9-1-1 16,-6 1-5-1,-5-1 0-15,1 6-7 0,-1 9-10 16,2 17-42-16,3 11-36 16,3 13-86-16,5 6-57 15,7 1-95-15,5 0-14 16</inkml:trace>
  <inkml:trace contextRef="#ctx0" brushRef="#br0" timeOffset="71578.73">18953 6165 1961 0,'-8'13'725'0,"-16"19"-546"0,-3 5-4 16,1 6-2-1,3-2-23-15,13-7-47 0,7 0-24 16,16-3-38 0,7-3-12-16,8-6-14 15,2-7-5-15,-3-15-6 16,2-9-3-16,0-14-7 0,-1-4 0 16,-4-5-10-1,-1 0 12-15,-9 0-3 0,-8 0 2 16,-9 0 4-1,-6-1-16-15,-8 4-21 0,-1 1-26 16,-6 10-71-16,2 8-44 16,5 6-143-16,6 7-64 15</inkml:trace>
  <inkml:trace contextRef="#ctx0" brushRef="#br0" timeOffset="71934.19">19319 6140 1525 0,'-11'18'699'16,"-7"8"-354"-16,-14 13-62 15,0 5-28-15,-5-4-70 16,8 0-34-16,16-7-61 0,8-4-20 15,16-5-33 1,7-3-14-16,14-11-4 16,9-6-13-16,6-18-5 15,1-10 7-15,-12-9-9 16,-9-2 4-16,-8 3 2 16,-5 0-9-16,-12-1-6 0,-3-6-1 15,-16 1-3-15,-7-3-8 16,-10 5-21-16,-7 9-18 15,7 11-61-15,3 3-34 16,14 12-145-16,7 2-74 16</inkml:trace>
  <inkml:trace contextRef="#ctx0" brushRef="#br0" timeOffset="73350">10351 7675 1825 0,'-54'-23'693'15,"50"19"-551"-15,9-1-18 16,7 5 8-16,14-4-29 16,10-4-3-16,14 6-26 15,3-2-12-15,0 4-24 0,-3-1-11 16,-13-2-11-16,-6 2-7 0,-11-3-6 15,-7 2 4 1,-6 0-6-16,-4 1 5 16,-1 1-17-16,-2 2-19 15,-1-2-60-15,0 0-60 16,1 0-165-16,-6 9-52 16</inkml:trace>
  <inkml:trace contextRef="#ctx0" brushRef="#br0" timeOffset="73634.9">10458 7593 1818 0,'0'4'656'0,"5"15"-520"15,5 14 31-15,5 18-15 16,5 7-3-16,-1-1-31 0,-7-8-33 15,-5-17-10 1,-1-2-2-16,-3-6-14 16,7-4-11-16,0 2-10 15,-7-6-19-15,3-3-13 16,-6-2 0-16,0-9-33 16,4 2-23-16,-2-4-99 0,2 1-53 0,-6-4-208 15</inkml:trace>
  <inkml:trace contextRef="#ctx0" brushRef="#br0" timeOffset="79444.78">11068 7487 1284 0,'19'-60'489'0,"-22"52"-312"16,3 2-39-16,0 4 22 15,0 2-4-15,0 7-12 16,0 5-8-16,-7 10 3 0,-1 8 2 15,-7 16 1 1,-5 4-12-16,2 8-35 0,-2 0-7 16,3-7-23-1,10-3-16-15,4-16-23 16,4-8-9-16,1-8-13 16,-3-4 9-16,2-5-5 15,-1 0-3-15,1-3 3 0,1-1-8 16,-2-2 10-16,0-1-5 15,-1 0-12-15,1 0-11 16,0 0-71-16,0 0-57 16,0 0-211-16,0 0-17 15</inkml:trace>
  <inkml:trace contextRef="#ctx0" brushRef="#br0" timeOffset="89681.93">11299 7651 1010 0,'5'1'401'0,"-5"-1"-224"15,0 0-70-15,-1 0 24 16,0 0-5-16,0 0 7 0,0 0 13 16,0 0 16-16,1 0 13 15,-1 0-1 1,1 0-9-16,0 0-34 0,0 0-17 16,-1 0-41-16,0 0-18 15,1 0-23-15,0-1-15 16,16-6-12-16,27-33-1 15,-18 25-4-15,6 2 0 0,-8 8 1 16,-1 4-1 0,-5 3-2-16,-4 5 2 0,-7 11-2 15,-2 5 2-15,-4 9 6 16,-4 5 2-16,-1-6 2 16,-1 1 3-16,-1-7 5 15,-2-6-3-15,-1 2 8 16,-1-7 4-16,0-3-4 15,3 1 6-15,2-4 3 0,2-1-5 16,2-2-7 0,0-3 2-16,1-1-14 15,-1-1-3-15,2 0 0 16,0-1-3-16,15-6-1 16,31-12 2-16,-14 10 4 15,0 2-3-15,-5 7-4 0,-4 2 1 16,-8 4 0-16,-4 4-4 15,-4 3-2 1,-2 4 5-16,-8 0-8 0,-1 0 4 16,-8 0 9-16,1 3-7 15,-5-1 8-15,-3 1-3 16,1 2 9-16,-1-4-3 16,1-1-1-16,5-1 8 0,-3-8-16 15,2-2 9 1,4 1-4-16,0-6-21 0,7-1-51 15,1-1-60-15,5-4-187 16,2-1-117-16</inkml:trace>
  <inkml:trace contextRef="#ctx0" brushRef="#br0" timeOffset="93799.02">15928 7374 1641 0,'1'3'587'0,"4"9"-466"15,-1 9 31-15,4 10 14 0,-2 9 9 16,6 4-36 0,2-2-27-16,-5-2-41 0,0 0-11 15,-2-11-20-15,-2 6-4 16,-3-6-13-16,0-6-10 16,1 1-8-16,-3-8-4 0,0-6-3 15,0-3-12-15,-4-7-53 16,3 2-46-16,6-3-157 15,2-2-74 1</inkml:trace>
  <inkml:trace contextRef="#ctx0" brushRef="#br0" timeOffset="94314.21">16392 7362 1834 0,'-3'-3'653'15,"-2"-4"-563"-15,11 5-31 16,4-3-1-16,15-3-28 16,4 2-17-16,3 1-13 15,1 4-6-15,-12 12-10 0,-6 6 5 16,-15 9 3-16,-9 4 9 15,-12 2 57-15,-4 2 27 16,-6-6 34-16,-1 1 5 0,-1-8-22 16,5-3-19-1,10-5-24-15,3-2-7 16,10-6-21-16,0-3-9 0,5 0-11 16,4-3-9-1,5 0 1-15,5-1-3 0,14-2 3 16,3-1-1-1,7 2-1-15,0 2 0 0,-6 6-3 16,-5 3 4-16,-12 12-7 16,-7 2-1-16,-12 11 6 15,-6 4-5-15,-5-1 5 16,0-3 10-16,-1-10 6 16,1-4 3-16,-5-7-3 15,1-2-3-15,-6-5-4 16,4-4-3-16,2-1-15 15,-2 0-12-15,10 0-64 16,0 0-42-16,6 0-131 16,4-1-90-16</inkml:trace>
  <inkml:trace contextRef="#ctx0" brushRef="#br0" timeOffset="94519.35">16707 7597 2121 0,'-2'-2'378'15,"1"2"-166"-15,0 0 395 16,0 0-511-16,1 0-6 16,0 0-17-16,0 0-39 0,0 0-23 0,0 2-127 31,3 6-78-31,7 17 307 0</inkml:trace>
  <inkml:trace contextRef="#ctx0" brushRef="#br0" timeOffset="95449.17">17011 7253 1428 0,'1'7'531'16,"0"13"-349"-16,1 11 17 15,-1 12 14-15,0 3-8 16,0-3-69-16,2-5-37 16,1-13-35-16,1-3-8 0,0-8-6 15,1-3-4-15,-2-4-14 16,-2-4-6-16,0-3-6 16,2-3 0-16,-4 3-2 0,0-1 2 15,16-16-10 1,27-20-8-16,-14 24 1 15,3 4-2-15,0 6-1 16,0 2-1-16,-10 7 1 16,-5 3-8-16,-13 7 2 15,-6 2 4-15,-7 7 1 16,-2 5 7-16,-1 3 17 16,-2 3 1-16,2-3 12 15,-3-4-6-15,2-2-8 16,2-3-3-16,-3-4-16 15,1 0-4-15,0-9-39 16,3-3-27-16,1-7-92 0,3-2-67 16,0-7-142-16,-1-7 341 15</inkml:trace>
  <inkml:trace contextRef="#ctx0" brushRef="#br0" timeOffset="95632.19">16996 7294 1537 0,'-1'-4'578'16,"4"-1"-421"-16,6 5 22 0,12 5 1 15,8 1-20-15,6 6-58 16,5-1-27-16,2-5-42 0,2 0-21 16,-2-7-73-1,0-3-78-15,-14 2 404 16</inkml:trace>
  <inkml:trace contextRef="#ctx0" brushRef="#br0" timeOffset="96099.29">17461 7303 1684 0,'-11'16'655'0,"-12"27"-438"0,3 4 8 15,6 7-24-15,5-2-26 16,14-7-61-16,6-4-25 16,12-8-45-16,3-5-10 15,7-12-23-15,6-6-8 16,-1-19 1-16,1-9-5 16,-7-9-5-16,-8-6 7 0,-9 3-1 15,-6-3 3-15,-11 0 4 16,-7-1-8-16,-17-10 0 15,-4 4 1-15,-1 6-3 16,-1 2-2-16,9 21-10 16,4 9-28-16,-2 10-51 15,3 11-38-15,-1 9-129 16,1-1-79-16</inkml:trace>
  <inkml:trace contextRef="#ctx0" brushRef="#br0" timeOffset="96498.01">17751 7333 1850 0,'-1'2'663'0,"-20"18"-500"0,-37 82-4 16,35-51 39-16,14-3-11 15,20-5-79-15,3-2-28 16,21-7-43-16,-1-8-19 16,4-19-13-16,2-7-3 15,-6-18-9-15,1-7 7 16,-12-6-2-16,-2-1-7 15,-10 1 11-15,-5-2-2 0,-12 1-3 16,-7-2 8-16,-9-5-4 16,-5-2-1-16,4 5 0 15,-2 3-13-15,4 18-36 16,3 7-23-16,4 12-87 16,3 10-61-16,2 8-132 15</inkml:trace>
  <inkml:trace contextRef="#ctx0" brushRef="#br0" timeOffset="96711.19">18182 7404 2409 0,'-1'-1'868'15,"-1"0"-675"-15,2 0-94 0,0 0-19 16,0 1 2 0,0 0-70-16,0 0-50 15,0 0-176-15,0 0-181 16</inkml:trace>
  <inkml:trace contextRef="#ctx0" brushRef="#br0" timeOffset="97366.57">18599 7147 1759 0,'-10'5'649'0,"-14"14"-485"15,-3 5 7-15,0 13 16 16,-1 4-13-16,5-2-44 15,11 3-12-15,11-5-26 16,9-1-16-16,14-4-31 16,4-1-11-16,4-9-20 15,-4-5-1-15,1-6-11 16,-3-8 7-16,0-5-1 0,1-8-9 16,-5-12 2-1,-1-9-7-15,-1-12 3 0,-2-5 10 16,-7-4-1-1,-7 2-4-15,-10 6-2 16,-7 4 0-16,-6 8-2 0,3 8 1 16,-5 14-12-16,1 8-12 15,-2 12-17-15,-1 5-10 16,5 6-31-16,2 2-32 16,3 0-112-16,5 0-92 15</inkml:trace>
  <inkml:trace contextRef="#ctx0" brushRef="#br0" timeOffset="97748.17">18930 7135 1601 0,'-6'0'700'16,"-9"0"-325"-16,-5 12-169 0,-5 9-19 15,-8 13-26 1,5 7-23-16,10 5-29 0,9 2-11 16,16-5-29-1,9-3-19-15,12-10-22 16,3-7-17-16,4-8-4 16,0-6 4-16,-2-5-4 15,-3-4-3-15,-5-5 0 0,-1-4-10 16,-6-6-3-16,-1-4 9 15,-2-13-6-15,-2-7 2 16,-5-6 1-16,-2-2-1 16,-6 6-8-16,-5 3 5 15,-7 11-16-15,-4 6-20 16,-1 7-41-16,-3 7-41 0,4 3-92 16,-2 4-77-16,3 1-104 15</inkml:trace>
  <inkml:trace contextRef="#ctx0" brushRef="#br0" timeOffset="98149.5">19329 7156 1852 0,'17'-10'599'0,"-50"17"-528"16,-4 6 48-16,0 10 88 16,2 6 20-16,11 13-55 0,1 4-43 15,14 8-39-15,5 0-10 16,15-10-38-16,3-6-4 0,11-13-18 16,11-4-11-1,1-12-4-15,5-4 1 16,-2-9-1-16,-10-7-4 15,-2-10 3-15,-5-4 1 0,-4-10-7 16,-2-7 13-16,-9-6-5 16,-7-3-4-16,-9-1 3 15,-8 6-6-15,-8 9 6 16,-3 8-13-16,-14 21-14 16,-5 9-15-16,-4 26-67 15,-1 7-42-15,10 13-133 0,7 0-98 16</inkml:trace>
  <inkml:trace contextRef="#ctx0" brushRef="#br0" timeOffset="100453.25">15063 8743 1456 0,'-6'4'592'0,"-3"3"-293"16,5-2-284-16,7-1-17 0,3-4 14 15,6-3 42-15,3-1 32 16,7-2 37-16,3-3 2 16,5-1-17-16,4 1-15 0,0 0-21 15,4 2-5 1,0 1-1-16,2 2-8 0,0 0-2 15,-2-2-4 1,3 2-5-16,0-2-8 16,9-1-9-16,9 0-2 15,9-6-2-15,3-1-6 0,3 0-2 16,-5-2 5-16,2 8-9 16,0-1 0-16,-5 1 0 15,-2 7-12-15,-13 1 5 16,-4 0 1-16,-3 5-4 15,2-4 9-15,10 1-3 16,5-2-3-16,0-5-2 16,3-1 0-16,-7-3-4 15,1 0 11-15,6 0-4 16,1 3-8-16,-1-2 0 0,-3 7 0 0,-7-3-1 16,-2 1 9-1,0 3-1 1,0-4-10-16,8 2 5 15,2-3 1-15,2-5-1 16,2 1 1-16,-2-5-4 0,1-2-2 16,9 0-3-16,-1-5 12 15,-5 5 1-15,-3-2-7 16,-9 2 2-16,5 5-7 16,3 2 5-16,2 2-3 15,-1 3 10-15,-5-2-7 0,-1-1 3 16,-1-2 2-16,12 0-4 15,2 0 5-15,-2-4-7 16,-1 1 7-16,-9 0-1 16,0 1 3-16,1 2 0 15,2 2-8-15,-7-1 4 16,-1 2-6-16,-8 2 3 16,-2 1 8-16,2-2-8 15,-1-1 6-15,8 1-5 0,1-4 4 16,-3 0-1-1,0 2-2-15,-13 1 4 16,-1-1-9-16,-4-1 5 16,0 4-1-16,4 0-5 15,0-1 8-15,3 1-7 16,0-1 4-16,-1-2 5 16,4 4-10-16,1-3 7 0,-4-2-7 15,8 0-1-15,-1 1 9 16,5-3-8-16,3 1 6 15,-7 1-2-15,1 0-4 16,-9 4 6-16,-6 2-3 16,-2-4-2-16,0 3 2 15,-4-4-3-15,2 3 7 16,3 2-1-16,-2-3-2 0,0 5 1 16,-2-4-1-16,-12 3-1 15,-6-2 2-15,-5 2 2 16,-2 1 0-16,-5-2 2 15,1 4 2-15,-1-2-8 0,0 0 1 16,-1 0-42 0,1 0-36-16,-1 0-124 0,-3 0-141 15</inkml:trace>
  <inkml:trace contextRef="#ctx0" brushRef="#br0" timeOffset="101274.56">21387 7920 1686 0,'-42'-11'606'16,"32"10"-465"-16,6 0-78 16,4 2 22-16,8-1 34 0,9 1 12 15,12-1-34-15,7 0-4 16,10 0-21-16,4-1-13 15,-1 1-6-15,-1 0-12 16,-10-2-2-16,-7 2-3 16,-10-1-10-16,-6 1-6 15,-10 0-7-15,1-1 3 16,-4 1-8-16,-1-1-3 0,1 1-8 16,-2 0-19-16,0 0-48 15,0 0-36-15,-1 0-118 16,0 0-61-16,1 0-77 15</inkml:trace>
  <inkml:trace contextRef="#ctx0" brushRef="#br0" timeOffset="101567.4">21469 7730 1497 0,'-2'-1'550'0,"2"4"-429"16,1 7-2-16,6 19 34 0,0 10 15 16,-3 10 11-16,-4 2-7 15,-3 1-41-15,4-4-22 16,1 1-21-16,4-6-18 16,0-5-17-16,-1-3-7 0,1-11-26 15,1-3 0 1,-1-10-18-16,-6-4-4 0,0-4-37 15,-1-2-26-15,1-2-62 16,-1 0-47-16,0 1-139 16,1-1-52-16</inkml:trace>
  <inkml:trace contextRef="#ctx0" brushRef="#br0" timeOffset="125002.99">16930 9023 2339 0,'43'35'821'16,"-38"-36"-749"-16,1-1 2 0,0 1-41 16,-1 0-18-16,-1 3-150 15,-1 2-165-15</inkml:trace>
  <inkml:trace contextRef="#ctx0" brushRef="#br0" timeOffset="126448.64">17285 8894 1319 0,'-5'2'551'16,"-14"6"-251"-16,2 6-126 15,1 13 24-15,-4 3-8 16,8 6-25-16,8 3-20 0,9 0-34 16,11 1-16-16,6-4-39 15,6-1-13-15,3-8-20 16,-1-6 1-16,5-11-7 15,-1-9-4-15,4-14-1 16,3-6 0-16,0-12 3 16,-1-1 2-16,-9-6 3 15,-3 1-3-15,-13 2 2 16,-10 0-3-16,-5 1 4 16,-8-1-9-16,-14 0-2 15,-5-2-2-15,-13 10-6 16,-1 5-1-16,0 19-6 15,-1 12 5-15,1 16-22 16,3 8-4-16,9 4-61 16,7-1-50-16,13-6-163 0,7-3-97 15</inkml:trace>
  <inkml:trace contextRef="#ctx0" brushRef="#br0" timeOffset="126954.11">17869 8796 1662 0,'-16'10'616'0,"-14"21"-464"15,0 11 21-15,-2 10 10 16,9 2-6-16,10-2-36 0,8-4-20 15,18-7-37-15,6-4-28 16,12-15-30-16,4-8-12 0,4-14-6 16,4-8-2-1,-2-15-7-15,-1-5-3 16,-5-7 0-16,-6-3 1 16,-9 1 2-16,-7-4 2 15,-15-1 3-15,-7-2 0 0,-15 1-1 16,-6 7-1-16,3 13-2 15,-2 10-5-15,2 16-17 16,2 6-18-16,0 10-71 16,5 4-44-16,8-1-159 15,4 0-59-15</inkml:trace>
  <inkml:trace contextRef="#ctx0" brushRef="#br0" timeOffset="127365.83">18326 8774 959 0,'-11'0'562'16,"-14"5"72"-16,4 12-394 15,-2 16-25-15,2 9-23 16,7 11-46-16,3 0-15 0,11-2-34 16,6-2-15-16,13-11-35 15,7-8-21-15,13-15-16 16,6-9-3-16,6-15-7 16,2-7 0-16,-8-11 0 15,-7-5-8-15,-16-5 5 16,-5-3 2-16,-14-6 1 15,-3-4 4-15,-11-5-1 16,-8-3 0-16,-11 7-1 16,-5 9 0-16,-3 18-5 15,-1 12-6-15,1 17-31 16,4 10-34-16,8 11-60 16,7 2-62-16,10 7-144 15</inkml:trace>
  <inkml:trace contextRef="#ctx0" brushRef="#br0" timeOffset="127553.82">18881 8806 1489 0,'-1'-3'653'16,"1"-4"-179"-16,-2 0-423 0,-1 4 15 15,3 2 8-15,-3-1-77 16,2 2-122-16</inkml:trace>
  <inkml:trace contextRef="#ctx0" brushRef="#br0" timeOffset="128013.98">19246 8559 1485 0,'-11'7'631'0,"-3"4"-310"15,-5 16-128-15,-1 4 11 16,8 16-19-16,-6 6-22 16,14-1-52-16,2 0-25 15,10-13-36-15,9-11-10 16,13-9-23-16,4-6-10 16,3-13-4-16,3-7-4 0,-7-21-2 15,-1-5 3-15,-9-7 4 16,-3-1-5-16,-7 3 0 15,-4 1 3-15,-8-1-3 16,-4 2 0-16,-12-1-1 16,-2-4 0-16,-8 8-2 15,-2 9 0-15,-7 18-4 16,-7 12-13-16,0 21-22 16,0 4-25-16,10 6-85 15,6 0-56-15,16-3-126 16,9-2-39-16</inkml:trace>
  <inkml:trace contextRef="#ctx0" brushRef="#br0" timeOffset="128416.21">19607 8595 1195 0,'-6'-7'450'16,"-6"-6"-270"-16,0 4 47 0,0 11 50 16,-1 9-9-16,-1 14-70 15,-1 7-46-15,3 12-15 16,3 3-13-16,4-1-27 16,5-2-11-16,13-6-41 15,3-8-12-15,14-9-18 16,8-7-8-16,3-14-7 0,2-6 0 15,-4-13-2 1,-11-9 5-16,-3-9 3 0,-5-3 0 16,-6-6-6-1,-2 1 4-15,-10-1-4 16,-2 4-5-16,-12-1 0 16,-3 1-8-16,-8 10-9 15,-2 9 2-15,-2 17-33 16,0 11-26-16,0 14-59 15,2 3-46-15,6 8-152 16,6-1 460-16</inkml:trace>
  <inkml:trace contextRef="#ctx0" brushRef="#br0" timeOffset="128816.19">20033 8453 1706 0,'-17'-2'548'0,"-16"6"-537"15,3 9 56-15,5 22 103 16,3 5 26-16,4 11 1 16,6 2-42-16,5 3-40 15,7-3-18-15,8-6-33 16,7-5-14-16,10-17-31 15,7-5-3-15,10-12-9 16,-1-8-7-16,2-15 3 16,-3-8 0-16,-6-14 2 15,-1-4-1-15,-8-6 5 16,-5-1-8-16,-9-2 8 16,-4-3 5-16,-9-3-9 0,-6 3 5 15,-11 14-10-15,-11 11-5 16,-15 28-2-16,-12 12-8 0,-5 24-58 15,4 6-38 1,12 5-150-16,14-3-109 16</inkml:trace>
  <inkml:trace contextRef="#ctx0" brushRef="#br0" timeOffset="176699.78">20018 5224 1680 0,'-2'-5'568'16,"-5"-5"-536"-16,4 5 21 15,-1 2 18-15,1 2 31 16,8 4 4-16,2 0 0 0,7 5 2 15,2 6-10-15,-5 4-3 16,3 6-23 0,-2 0-9-16,-1 1-10 15,-2-1-8-15,-3-4-3 16,0-3-9-16,-2-4-8 0,1-4-3 16,-3-5-3-16,2-3-5 15,-2 2 5-15,1-5-2 16,-3 1 0-16,1-2 8 15,16-18-10-15,27-45-7 16,-9 23 2-16,4-2-12 16,17-2 2-16,4-1 5 0,1-1-5 15,-2 2 0-15,-17 7 0 16,-3 5 0-16,-14 13 1 16,-5 5 1-16,-11 9 3 15,-5 3-7-15,-1 3-4 0,-2 2 7 16,-1 0-7-1,0 0-7-15,0 0-11 0,0 0-19 16,0 0-33 0,0 0-19-16,-1 0-84 15,0 0-70-15,0-1 472 16</inkml:trace>
  <inkml:trace contextRef="#ctx0" brushRef="#br0" timeOffset="181708.3">20174 6050 1346 0,'-2'-3'496'0,"-2"-1"-348"15,3 2-65-15,4 2 39 16,3 7 1-16,6 5-20 16,2 7-8-16,0 7-6 15,-1 2-6-15,-3 2-2 16,0-1-1-16,-2-6-21 15,0-3-9-15,-1-4-14 0,1-4-2 16,-5-1-7 0,0-1 3-16,1-4-6 15,-3-2-8-15,0-3-5 16,0-1 4-16,-1 0-6 0,0 0 2 16,0-1 6-16,0 0-5 15,0 1 6-15,8-5-3 16,35-29-4-16,-20 5-6 15,16-19-3-15,2-7 3 16,2-4-5-16,2 3 4 0,-8 10-3 16,-1 6 3-1,-4 5 0-15,-7-2-2 16,2 3 1-16,1-2-6 0,-4 3 1 16,3 2 0-16,-3 4 1 15,-6 5 3-15,2 8 3 16,-7 3-1-16,-8 7 0 15,1 1-5-15,-7 2-3 16,2 1-1-16,-1 0-22 16,-1 0-26-16,1 0-77 15,-1 0-69-15,0 0-146 16</inkml:trace>
  <inkml:trace contextRef="#ctx0" brushRef="#br0" timeOffset="186281.84">20384 7110 1394 0,'-4'-6'474'0,"2"0"-411"16,-2 1 22-16,-4 4 35 0,7 1-4 16,7 1-31-1,1 2-14-15,8 5 3 0,4 4 10 16,-6 2 6-16,1 1 3 16,0-1-20-16,-2 0-11 15,-2-2-10-15,-3 1-6 16,-1-1-8-16,-1-3-3 15,-1-1-6-15,-1 0-11 16,-1-3-5-16,-2 0-2 16,0-2-7-16,0-3 6 0,0 0-5 15,0-1 6-15,0 0-3 16,0 0-6-16,0 0 2 16,0 1-2-16,0-1 0 15,11-13 5-15,25-30-1 16,-18 18-3-16,5-4-1 15,0-2-1-15,6-1-1 16,-1 0-5-16,3 1 5 16,2 7-3-16,-8 4 4 15,-6 4-1-15,-6 5 0 16,-7-3-1-16,-2 7-8 0,-1 1-7 16,-1 3-38-1,1 3-17-15,3 0-81 0,0-1-52 16,-4 1-98-16,3 1 230 15</inkml:trace>
  <inkml:trace contextRef="#ctx0" brushRef="#br0" timeOffset="189617.54">20719 8556 1779 0,'-5'0'725'0,"-5"1"-345"16,4 1-418-16,0 0-6 15,6 3 19-15,4-4 45 16,2 4 1-16,1 0 20 16,-1-1 4-16,3 4-4 15,2-2 8-15,2 3-17 16,3 3-10-16,1 1-6 15,-6-1-4-15,-2 0 1 0,-4-1-6 0,-3-3 9 16,1 1-6 0,2 1-1-16,-3 0 0 15,0-1-4 1,0-1 5-16,-2-6-8 0,5 0 4 16,-4-2-2-16,2 0 5 15,-1 0 2-15,-2 0-2 16,-1-1 1-16,1 0-10 0,0 0 2 15,4-2 1-15,16-5-4 16,23-37 2 0,-8 12-13-16,5-13-1 0,15-25-28 15,13-9-12-15,20-11-47 16,7-3-42-16,8-3-106 16,7 2-38-16</inkml:trace>
  <inkml:trace contextRef="#ctx0" brushRef="#br0" timeOffset="-209032.27">15511 8952 1597 0,'0'0'685'0,"0"0"-429"15,2 18 9-15,0 11-3 16,0 27-29-16,2 11-6 0,-1 14-71 16,2-4-37-16,3-11-42 15,2-7-17-15,-1-21-28 16,0-1-6-16,-4-14-13 15,0-6-4-15,-1-7 6 16,-3-4-21-16,0-6-57 16,-1-4-65-16,3-12-208 15,0-2-157-15</inkml:trace>
  <inkml:trace contextRef="#ctx0" brushRef="#br0" timeOffset="-208431.07">15935 9065 1576 0,'-14'-9'703'0,"-10"-6"-329"16,9-1-157-16,9 1-7 15,12-3-70-15,8-3-37 0,15 3-57 16,9 1-13-16,10 11-21 16,0 5-8-16,-4 9-1 15,-8 8-2-15,-15 7 1 16,-7 8 6-16,-15 8 13 0,-5 6 27 16,-9 9 16-1,-3 0 5-15,-4-2-5 0,-1-3-21 16,-2-12-15-1,-2-3-5-15,5-9-8 16,0-5 1-16,9-7-1 16,4-5-1-16,5-5 1 15,2 0-6-15,3-3-4 16,4-1-4-16,15-3-1 16,9-2 0-16,20 2 2 15,1 0 2-15,-4 1-3 16,-2 3 1-16,-14 0 2 0,-4 1-5 15,-7 1-51-15,-5-1-25 16,-5-1-135-16,1 0-136 16</inkml:trace>
  <inkml:trace contextRef="#ctx0" brushRef="#br0" timeOffset="-207963.91">16668 9383 3979 0,'9'-4'-6'0,"1"-5"-10"15,-1-1 5-15,9-16-14 16,0-3 4-16,-7-6 10 16,-4-3 3-16,-11 2 5 0,-10 1 12 0,-5 4 1 15,-8 7 1 1,-6 14 1-16,-5 10-5 16,-7 22-1-16,1 10-5 15,2 9 3-15,5 5-9 16,17-1-78-16,6-3-79 0,12-9-277 15</inkml:trace>
  <inkml:trace contextRef="#ctx0" brushRef="#br0" timeOffset="-207214.05">16549 8777 1357 0,'-5'-1'557'0,"-10"-1"-349"16,-2 3 7-16,-6 15-37 0,-3 5-15 15,-2 16-20-15,-1 6-12 16,6 4-9-16,-2-1-8 15,6 2-13-15,6-1-8 16,6 4-20-16,6 1-4 16,9 1-25-16,2-7-4 15,8-7-14-15,5-4-9 0,1-12-2 16,9-2-9-16,-1-7-2 16,-2-5 5-16,-4-5-14 15,-8-2-3-15,-6-3-51 16,-3-1-58-16,-5-1-158 15,-1-3-115-15</inkml:trace>
  <inkml:trace contextRef="#ctx0" brushRef="#br0" timeOffset="-206438.61">16635 9380 873 0,'-21'22'425'16,"17"-22"-152"-16,2 1-96 16,0 1-9-16,1-2-43 15,1 0-21-15,0 0-37 16,0 0-13-16,0 0-25 15,1 0-5-15,11 0-14 16,20-6-29-16,-19-1-91 16,-2 0-64-16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21T06:59:34.21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19781 6630 1262 0,'19'-25'430'0,"-21"24"-418"16,2 0-10-16,0 1 4 15,0 0 3-15,0 0 19 16,0 0 19-16,5 9 22 15,28 24 7-15,-18-22-5 16,0 1-14-16,1-1-22 16,1-2-9-16,0-2-11 15,-1-1-3-15,0-4-8 16,-4-1 2-16,1-4-3 16,5-1 0-16,2-8 4 0,3-4-5 15,4-9 2-15,3-7-2 16,8-16-1-16,4-5-3 0,9-4-17 15,9-2-13 1,16 8-48-16,4 1-31 16,3-9-133-16</inkml:trace>
  <inkml:trace contextRef="#ctx0" brushRef="#br0" timeOffset="3918.1">2804 7614 1819 0,'-42'-47'625'0,"6"47"-561"0,-7 3 16 0,8 10 36 15,9 6-2 1,6 11-20-16,8 8-15 16,10 4-16-16,4 0-21 15,8-7-16-15,5-7-5 0,8-14-15 16,4-6 3-16,6-12-5 16,4-9 0-16,-4-17 3 15,-4-13-6-15,-11-13 2 16,-6-6-2-16,-6-1 0 15,-2 5 7-15,-4 2-6 16,-2 4 4-16,-6 6-4 16,-1 3-1-16,2 20 3 15,1 6-4-15,4 17 7 16,-1 11-6-16,4 20 10 0,-3 8 7 16,3 17 18-16,4 3 8 15,3 0-1-15,3 3-8 16,3-4-16-16,2-4-3 15,-2-7-9-15,0-11 0 16,1-13-20-16,-1-4-23 16,1-12-48-16,-2-2-39 15,-4-9-58-15,-1-8-24 16,-3-15-31 0,0-6 6-16,-2-13 24 0,0 0 30 15,0 4 80-15,0 1 49 0,3 18 101 16,1 7 39-1,2 14 59-15,-2 4 21 0,4 12 15 16,-2 6-6-16,-2 13-43 16,7 4-29-1,-6 4-66-15,-1 1-21 0,3-11-80 16,-6-7-69-16,2-11-164 16,0-9 570-16</inkml:trace>
  <inkml:trace contextRef="#ctx0" brushRef="#br0" timeOffset="4073.9">2951 7420 1737 0,'0'0'633'0,"-2"0"-509"0,1 1-64 16,1-1 3 0,0 0-31-16,12 14-37 15,37 20-34-15,-11-21-116 16,3-3-56-16,1-2 33 0</inkml:trace>
  <inkml:trace contextRef="#ctx0" brushRef="#br0" timeOffset="4398.22">3330 7528 1413 0,'1'-1'621'16,"-1"-1"-307"-16,-2 0-18 0,1 1-40 16,0 0-46-16,1 1-71 15,-10 2-26-15,-21 17-48 16,21 2-18-16,1 13-4 15,1 8-21-15,7-1-7 16,1-6 0-16,7-8-15 16,0-10 5-16,6-13-12 15,2-4-15-15,5-16-15 16,1-8-14-16,-2-10 1 16,-2 2 15-16,-3 2 16 15,-3 9 4-15,-3 12 3 0,2 7-1 16,-2 10 0-1,3 10 9-15,3 14 13 16,-7 4 0-16,2 3 4 16,-2-5 2-16,4-11-43 15,2-4-54-15,2-10-155 16,-4-4-96-16</inkml:trace>
  <inkml:trace contextRef="#ctx0" brushRef="#br0" timeOffset="4768.58">3575 7395 1890 0,'1'4'718'0,"-1"7"-511"16,2 9-43-16,-1 18-24 15,-2 4-21-15,3 12-49 16,-1-2-19-16,5-1-43 15,1-5-4-15,1-10-17 16,2-6-25-16,-4-13-64 16,1-5-41-16,-5-9-98 15,-2-3-27-15,-6-8-23 16,-5-5 17-16,-4-15 108 0,0-2 54 16,4-1 124-1,3 1 52-15,9 12 69 0,3 3 20 16,10 2 19-16,4 3 0 15,-2 1-33-15,5 0-24 16,-3 0-54-16,1 3-35 16,1-2-111-16,-2-1-49 15,3 0-134-15,6 0-35 16</inkml:trace>
  <inkml:trace contextRef="#ctx0" brushRef="#br0" timeOffset="5082.06">3910 7533 1618 0,'1'5'657'0,"-37"4"-379"16,1 3-68-16,0 9-22 15,12 6-31-15,8 11-57 16,4 5-23-16,11 0-37 16,1-3-9-16,9-13-13 15,4-7-1-15,3-10-8 16,6-7-7-16,6-10-8 15,1-8-15-15,-1-13-17 16,-6-5 3-16,-6-6-10 16,-5 1 4-16,-2 15 18 15,0 4-4-15,-6 19 16 16,1 6 11-16,-2 16 5 16,-3 5 3-16,5 8 3 0,-4-2-7 15,5-9-55-15,1-5-51 0,2-15-164 16,2-6-78-1</inkml:trace>
  <inkml:trace contextRef="#ctx0" brushRef="#br0" timeOffset="5315.27">4150 7534 926 0,'-2'-1'572'0,"-2"1"114"16,-2 6-333-16,0 11-53 15,5 9-28-15,5 9-95 16,4 4-29-16,11-1-71 15,0-3-23-15,3-6-45 16,3-5-13-16,-7-4-22 16,-3-2-7-16,-12-2-7 15,-5 2-14-15,-10-3-5 0,-3-1-17 16,-7-4-49 0,-2-5-35-16,1-9-124 15,0-8-63-15</inkml:trace>
  <inkml:trace contextRef="#ctx0" brushRef="#br0" timeOffset="5429.35">4204 7534 1806 0,'8'-4'716'16,"4"-6"-507"-16,6 3-58 0,-5 1-85 16,-2 2-63-1,1 8-211-15</inkml:trace>
  <inkml:trace contextRef="#ctx0" brushRef="#br0" timeOffset="8115.15">19818 7466 1580 0,'-4'-6'548'0,"-5"-2"-477"16,8 5 44-16,-1 0 9 15,4 7-3-15,-2-4-33 16,0 0-26-16,2 8 2 0,32 31 6 16,-19-20-2-1,-1 2-18-15,-2-2-6 16,1-4-1-16,-1 0 0 0,-1-6-3 16,0 0-3-16,-6-4-8 15,-1-2-2-15,-4-1 0 16,0-1 0-16,0-2 6 15,0 0-1-15,6-5-7 16,41-31-8-16,1 4-14 16,7-8 4-16,7-9-3 15,-1-8-2-15,0 2 2 16,0 2-7-16,-7 8-1 16,-1 8 7-16,-16 10-2 15,-9 4 0-15,-11 8 0 16,-4 4-5-16,-7 2 0 0,0 3 7 15,-5 2-1 1,0 0 1-16,-1 4 2 16,0 0-7-16,0 0 0 0,0 1 2 15,0 0-2-15,0 0 0 16,0 0-8-16,0 0-2 16,0 0-13-16,0 0-7 15,0 0-3-15,0 0-2 16,0 0-7-16,0 0-4 0,0 0-30 15,0 0-35-15,-1 0-139 16,0 3-50-16</inkml:trace>
  <inkml:trace contextRef="#ctx0" brushRef="#br0" timeOffset="10232.31">3015 8731 1450 0,'-28'-22'625'15,"10"23"-329"-15,5 12-137 0,-2 6 14 0,-3 15-33 16,4 4-12-1,6 8-19-15,3 0-19 0,9-7-27 16,5-4-17 0,1-13-24-16,1-3-3 15,1-10-7-15,0-5-6 16,2-5-4-16,1-5-2 16,-1-9-2-16,-1-5-4 15,-4-12-4-15,-6-7 1 0,-4-8-1 16,-3-2 4-1,-10 2 8-15,2 6-3 0,-5 11-2 16,0 7 2-16,2 9-2 16,1 3 3-16,0 8 5 15,0 3-1-15,5 4 1 16,4 7-3-16,5 3-1 0,0 3 1 16,7 8 4-1,5 2 0-15,8-1 1 16,5-3-4-16,8-11-3 15,4-4 1-15,2-12-2 16,1-1 1-16,-5-4-1 16,-7 0-4-16,-5 9 3 15,-5 4 0-15,-9 10-1 16,-1 7 2-16,-5 7 4 16,0 5 5-16,-2-1 4 15,2-5 1-15,1-6 0 0,0-6-8 16,2-7-33-16,3-2-35 15,0-6-107-15,0-5-74 16,-4-8-132-16</inkml:trace>
  <inkml:trace contextRef="#ctx0" brushRef="#br0" timeOffset="10390.42">3190 8670 1780 0,'-1'-2'654'0,"1"-1"-478"16,5-2-146-16,3-3-9 16,3 1-2-16,0-1-15 15,2 1-55-15,3 4-177 16</inkml:trace>
  <inkml:trace contextRef="#ctx0" brushRef="#br0" timeOffset="10882.44">3600 8705 1579 0,'-34'-4'569'15,"-1"10"-388"-15,3 5-23 16,3 12 47-16,1 4-5 0,10 10-65 16,8 3-18-16,13 2-29 15,11-1-17-15,11-11-26 16,3-4-13-16,6-12-24 16,-1-9-6-16,-1-9-2 15,-3-9-8-15,-5-11-8 16,-5-2 3-16,-10-9-7 15,-2-1 8-15,-7-2 13 16,0-3-1-16,-2 5 5 16,0 7-4-16,2 14 10 15,-1 7 1-15,1 12 8 0,2 7 4 16,0 21 1 0,0 6 6-16,2 12-1 15,-1 1 2-15,5-11-18 16,1-3-3-16,2-11-8 0,2-4-10 15,0-4-39-15,-1-6-38 16,0-7-97-16,-2-7-63 16,-4-11-129-16,-1-5 597 15</inkml:trace>
  <inkml:trace contextRef="#ctx0" brushRef="#br0" timeOffset="11250.62">3797 8563 1100 0,'1'3'617'16,"1"6"-11"-16,6 16-370 16,-3 5 4-16,0 15-53 15,-1 5-41-15,3 3-78 16,0 2-33-16,7-6-25 16,-1-8-6-16,0-13-37 15,5-6-35-15,-8-10-62 16,-2-3-54-16,-6-9-58 15,-9-5-14-15,0-10-14 16,-6-3 27-16,-7-6 46 16,-2-3 40-16,-5-1 82 15,4-1 54-15,5 4 121 16,5 2 51-16,8 10 83 16,4 3 4-16,4 7-14 0,4 2-8 15,7-2-47-15,3 0-22 16,0-3-57-16,7-1-33 15,0-2-46-15,-6 0-37 16,2 1-97-16,-5 4-71 0,-6 10-139 16</inkml:trace>
  <inkml:trace contextRef="#ctx0" brushRef="#br0" timeOffset="11683.57">4288 8676 1323 0,'-1'-1'505'0,"-20"0"-321"16,-55 3-17-16,42 6 30 15,2 3-21-15,9 10-43 0,3 5-12 16,10 9-30-1,5 5-9-15,5-5-16 16,1-3-5-16,8-8-25 0,3-5-8 16,7-6-13-16,1-6-11 15,5-9-3-15,-4-11 0 16,5-14-12-16,-2-4-6 0,-3-11 3 16,-1 4 1-1,-3 6 3-15,-6 6 10 16,-2 16 1-16,-1 8-1 0,-3 14 19 15,1 11 6 1,-2 12 12-16,-2 3 6 0,1 2-10 16,-1-6-11-16,6-7-14 15,0-6-10-15,4-7-49 16,1-3-44-16,0-15-120 16,2-5-68-16,0-16-84 15,3-6-222-15</inkml:trace>
  <inkml:trace contextRef="#ctx0" brushRef="#br0" timeOffset="11915.16">4469 8649 1424 0,'-1'-3'648'16,"-1"-2"-263"-1,-1 7-81-15,3 9-95 0,0 3-42 16,3 13-75 0,5 3-22-16,2 4-36 15,2 3-14-15,4-7-17 16,1-3-3-16,-3-6-1 0,-4 0-7 15,-10-6 1-15,-7-2-3 16,-8-4-12-16,-1-4-12 16,-2-7-57-16,1-1-33 15,3-9-80-15,0-5-35 16,7-8-68-16,1-5 6 16</inkml:trace>
  <inkml:trace contextRef="#ctx0" brushRef="#br0" timeOffset="12027.03">4488 8649 1148 0,'7'-8'635'15,"5"-6"-156"-15,2 4-152 16,0 4-24-16,1 1-112 16,2 2-57-16,-7 3-76 15,6 0-42-15,-5 1-127 16,-3-1-114-16</inkml:trace>
  <inkml:trace contextRef="#ctx0" brushRef="#br0" timeOffset="15800.34">20036 8415 1167 0,'-23'-23'451'0,"23"16"-276"16,-6-2-4-16,4 4 23 15,-2-2-15-15,-1 2-44 16,2 3-16-16,3 1-37 16,0 1-3-16,0 0-21 15,0 0-11-15,0 3-3 16,9 13 2-16,16 32 9 16,-8-16 3-16,0 2-4 15,-1 0-8-15,-2-6-15 16,-3-11-9-16,-3-5-4 15,0 0 1-15,-1-5-4 16,-3 2 8-16,-1-1-5 16,-2-4 3-16,1 0-2 15,0 0-2-15,-1-2 2 0,1-1-5 16,-2-1-2-16,0 0-1 0,0 0-1 16,0 0-2-1,0 0 2-15,0 0-4 16,0-1 2-16,14-5-2 15,32-28 4-15,-15 3-2 16,7-18-6-16,3-5 9 16,9-1-7-16,-3 6 1 0,-3 16-2 15,-6 6-1-15,-16 9-1 16,-3 2 1-16,-8 6 2 16,-2 2-2-16,-2 2 3 15,-2 1 3-15,0 2 9 16,-3-1 0-16,0 4-10 15,1 0 7-15,-3 0-12 16,0-1-5-16,0 1 3 0,-1-1-7 16,1 1 5-1,0 0-1-15,0 0-1 16,0 0-6-16,0 0-40 16,-1 0-17-16,0 0-96 15,1 0-78-15,-1 0 418 0</inkml:trace>
  <inkml:trace contextRef="#ctx0" brushRef="#br0" timeOffset="20816.1">20143 9195 1594 0,'-5'-4'533'0,"-4"-2"-521"0,4 4-11 16,5 6 24-16,1 2 21 16,1 1 39-16,4 6 18 15,4 8 4-15,0 2-5 16,3 3-23-16,0 1-11 16,-1-6-15-16,1-2-1 0,-4-3-7 15,-1-1 5-15,-1-3-10 16,-2 1-5-16,0-2-1 15,0-3-11-15,-3-2 5 16,3-1-6-16,-4-3-3 16,1 2 0-16,1-3-8 15,-3-1 5-15,0 0-3 16,0 0 0-16,0 0 3 16,0 0-4-16,0 0 3 15,0-1 0-15,0 0-2 16,0 0 3-16,0 0-6 15,4-3 0-15,17-10-2 16,40-30-7-16,-4 8 1 16,10-7 1-16,8-6-3 15,8-2 4-15,5 3-1 0,1 6-3 16,-13 12 0-16,-10 6-6 0,-26 13-40 16,-13 2-32-1,-10 7-131-15,-1-1-91 16</inkml:trace>
  <inkml:trace contextRef="#ctx0" brushRef="#br1" timeOffset="-128014.01">14481 6263 2404 0,'-27'0'7'0,"-37"-4"15"0,4-1 16 31,-18 0 15-31,-1 2 9 0,-8 3 6 0,-3 1-2 16,6 5 1-16,-1-1-9 16,2 5-13-16,3 0-2 15,2 1-19-15,1 3-8 0,3 0-11 16,-6 5 1-16,2 4 0 16,2 0 10-16,10 9 5 15,8 1-7-15,8 5 8 16,9 4-10-16,11-6-4 15,5-3 8-15,14-4-14 16,5-2 4-16,15 0-4 16,6 0-1-16,13 2 2 15,2 0-1-15,1 2 3 16,7 2-8-16,5-1 5 16,5 1 0-16,13-4-2 15,3-1 2-15,9-5-4 16,-2-1 2-16,2-2-2 15,3-2 2-15,7-1 2 16,4-2 3-16,0-2 3 0,-1 0 3 16,5-3-1-1,2 0-2-15,3 1-7 16,1-2 1-16,4-1 1 0,0 0 4 16,2-7 3-16,1 3 1 15,2-3 2-15,-1 0-8 0,4 0-1 16,1-4-4-1,-2 1-2-15,0-1 8 16,0-2-2-16,-1 1-3 16,-7-1 5-16,-1 2-4 15,-7-2 2-15,-4 0 2 16,-1-5-4-16,0-3-1 0,-7-5 0 16,-4-1-2-16,-7-4-3 15,2-1 2-15,-4-2 1 16,-3-1 5-16,-11 0-3 15,-14 2 2-15,-11-3-6 16,-5 4 2-16,-10-1 0 16,-3-2-2-16,-5 1 6 15,-3-3-5-15,-6 2 3 0,-7 2-1 16,-7 1-2 0,-5-2 3-16,-12 2 0 0,-7-6-1 15,-18-2-2 1,-10 0-5-16,-5-2 1 15,-1 4 4-15,-10 4 4 16,-5 0 1-16,-10 3 1 16,-1 1 1-16,-9 0-5 0,-2 0 0 15,-7 0-1-15,-13 0 1 16,3-2 2-16,-2 0-4 16,-13 1 1-16,6 0-5 15,-8 12-5-15,-7 3-10 16,5 15-55-16,-7 12-42 15,-2 7-166-15,4 3 521 0</inkml:trace>
  <inkml:trace contextRef="#ctx0" brushRef="#br1" timeOffset="-126278.96">17517 6670 1250 0,'-18'-34'550'16,"14"30"-117"-16,3 5-454 0,1 3 14 16,2 6 11-1,1-1 5-15,3 5 30 16,-1 1 17-16,1 1 26 15,-1 0 9-15,-4-2-11 16,3-2-19-16,-1 3-21 16,2-1-17-16,4 0-13 0,-1-2-1 15,8-8-4 1,1-3 3-16,4-9-1 16,6-6 0-16,9-11-2 0,5-7-3 0,8-14-19 15,4-8-21 1,7-15-83-16,8-4-51 15,14 5-89-15</inkml:trace>
  <inkml:trace contextRef="#ctx0" brushRef="#br1" timeOffset="-118927.83">7857 7329 1039 0,'0'0'416'0,"0"0"-294"0,-1 0-25 16,0 0-4 0,1 0-28-1,-1 0-2-15,0 0 4 0,-5 0-2 0,-3 0 0 16,-18-6-6-16,25 2-15 15,-3-2-11-15,1-4-11 16,2 0-2-16,-1-6-6 16,3-2 1-16,1 2 3 0,3 1-5 15,1-1 1 1,-1 3-2-16,5 3-5 0,-2-2 4 0,3 5-4 31,3 0-1-31,-3 0 1 16,3-1-8-16,5-4 1 15,1-2 5-15,5-6 3 16,2 1 7-16,0 0-2 16,1 3-5-16,1 4-7 0,-1 0 0 15,-2 5 2-15,1-1-4 16,5 4 3-16,3 0-5 16,1 1 3-16,-2 1 0 0,-4-2 0 15,-6-1 0-15,1 0 0 16,2-1 0-16,-4 2 0 15,1 1 1-15,-3 2 0 16,1 3-1-16,2 0 4 16,0 2-2-16,2 1 0 15,4 0 4-15,-5 0 4 16,2-1 5-16,-1 1-1 16,-3 0 6-16,1 3-4 15,-2-3 2-15,-3 0-3 16,-1 0 0-16,1 1-4 15,-1 1-3-15,2 2 7 16,-1-1-3-16,-2 1 4 16,2 0 5-16,0-1-1 15,0 1 0-15,1 0-2 16,3 1 0-16,6 0-2 0,0-1 0 16,4-1-4-1,-6 0 0-15,-2 0-1 0,2 2-4 16,-4 0 2-16,3 2-5 0,-3-1-2 15,0-1 8 1,2 1 1-16,1-1 2 16,4-2 2-16,0 1-9 15,5-2-1-15,2-2 2 16,2-1-3-16,2-1 2 0,-3-2-1 16,0-3 0-16,-5 0 0 15,-2-2 0-15,4 3-2 16,1 1-2-16,2 0-2 15,1 0 3-15,0-1 0 16,3-2-4-16,-3-1 6 16,0-3-5-16,0-3-1 15,-4-1 2-15,2-2 1 16,1-1-2-16,0-2 2 16,-2 3-1-16,2 0 0 0,0 1 0 15,-6 2 0 1,3-2 4-16,-9-3-3 15,-4 0 2-15,0-1-3 16,-5-2 0-16,-2 2 0 16,1 0-1-16,-9 2 6 0,-3 2-5 15,-4 2 2-15,-5 2-2 16,-1 1-3-16,-1 2 6 16,-3 1-4-16,0 3 3 15,0 1 0-15,1 1-7 16,3 2 4-16,3 0 2 15,-1 3-1-15,3 2 7 16,2 2-1-16,0 0-6 16,4 3 1-16,3 1-3 0,3-1-1 15,0 0 5-15,3-2-2 16,0 0 3-16,1-1 1 16,0 0-4-16,4-1 5 15,-2 0-5-15,1 0-2 16,1 0 5-16,0 0-2 15,2-3 4-15,3 0 2 16,4 1-6-16,1-2 3 0,3-1-6 16,3 1 4-1,-6-2-1-15,6 0-2 16,-6 0 5-16,0-1-6 0,4-1 9 16,-3-1-4-16,4 0-5 15,0 2 7 1,0-2-8-16,5 3 1 15,1-3 6-15,2-3-3 0,-2 3-1 16,-3-5 5-16,-2 3-5 16,-2-1-2-16,-1-1 10 15,1-1-8-15,0 1-2 0,3 0 3 16,-2 0-3 0,2 2 0-16,0 1 7 15,-1 1-4-15,1 0-1 0,-2 2 0 16,-2-3-1-16,-2 1 0 15,2-1 5-15,-2-2-2 16,3 3-2-16,0-5 5 16,3 2-2-16,6 0 3 15,-5-1-4-15,1 2 3 16,-4 0-6-16,-5-1 2 16,0 1 5-16,0-1-5 15,-2-1 3-15,1 0-5 16,0 1 4-16,1 0-3 15,0 1 2-15,5 0 5 16,-1 0-2-16,3-1 4 16,1 2-3-16,-3 0 0 15,-3-2-5-15,-3-1-1 16,-4 1-2-16,0 0 3 0,0 3-1 16,0 2 4-16,0 1 9 15,-1 3-10-15,-3 1 3 16,2 1-2-16,-3 0-4 15,2 0 4-15,4 1 1 16,-6-2-2-16,4 0 5 0,-5 2-4 16,1 1-2-1,-2 1 3-15,3 2-6 16,-2 2 2-16,-5 0 1 0,8 3-10 16,-4-4-18-16,8-5-96 15,2-6-93-15</inkml:trace>
  <inkml:trace contextRef="#ctx0" brushRef="#br1" timeOffset="-118036.98">14463 7468 1684 0,'0'0'576'0,"-8"3"-520"16,8 4-21-16,1 11 48 16,0 6 19-16,1 8 9 15,1 7-7-15,5 6-47 16,-8 0-18-16,3 0-23 0,-2-5-13 16,1-12-35-16,3-6-31 15,-4-14-97-15,6-4-48 16,2-8-68-16,3-7-204 0</inkml:trace>
  <inkml:trace contextRef="#ctx0" brushRef="#br1" timeOffset="-117643.9">14745 7327 1493 0,'-4'0'612'16,"-3"3"-422"-16,-3 16-31 15,-2 7-13-15,-2 14-49 16,0 3-11-16,5-4-23 16,4-3-8-16,11-12-25 15,6-6-14-15,2-9-10 16,5-6-9-16,-1-13-4 0,-5-6 9 16,3-10-2-1,1-3 3-15,-4 3 2 16,1-1-2-16,-1 15 0 0,-7 3-3 15,3 15-1-15,6 11 1 16,-3 10 12-16,-4 9 6 0,-6 8 9 16,-7 5 5-1,-5 4-5-15,2 0-1 16,-4-8 1-16,-2-8-9 16,-2-12-6-16,-6-5 2 0,-3-6-15 15,-3-4-23 1,-2-5-63-16,0-5-57 15,9-7-175-15,9-2 165 0</inkml:trace>
  <inkml:trace contextRef="#ctx0" brushRef="#br1" timeOffset="-117241.44">15098 7473 1592 0,'-2'3'621'0,"-5"8"-439"0,0 5 14 16,-2 13-46-16,1 5-12 15,8 9-37-15,3 4-14 0,9 0-30 16,4-4-26 0,3-15-18-16,0-8-8 15,6-19-5-15,0-9 2 0,-6-18-4 16,0-9-1-16,-7-11 3 16,-7 0-2-16,-4 3 10 15,-5 3-1-15,-11 8 5 16,1 0 7-16,-3 7-8 15,-1 7-4-15,3 13-21 16,-3 8-38-16,3 14-89 16,3 6-84-16,2 0-90 15</inkml:trace>
  <inkml:trace contextRef="#ctx0" brushRef="#br1" timeOffset="-116777.01">15718 7449 1461 0,'1'-1'622'15,"6"8"-292"-15,5 7-203 16,2 13 39-16,6 10-15 15,-6 5-7-15,0 8-32 0,-5 7-50 16,-7 1-17-16,-2-4-17 16,-3-7-11-16,-9-10-10 15,-4-4 1-15,-9-7 0 16,1 0 1-16,-7-5-4 16,2-2-5-16,5-6-24 15,-3-7-29-15,14-8-78 16,5-6-67-16,11-10-155 15</inkml:trace>
  <inkml:trace contextRef="#ctx0" brushRef="#br1" timeOffset="-116431.81">16016 7312 1784 0,'-1'1'643'0,"-1"14"-514"16,2 16-12-16,0 19 33 15,0 7 0-15,0 3-15 16,-3-5-20-16,4 1-47 16,4-6-14-16,3-11-28 15,7-6-14-15,2-20-47 16,2-6-39-16,5-14-97 16,-6-5-62-16,-5-8-86 15,-3-7-31-15</inkml:trace>
  <inkml:trace contextRef="#ctx0" brushRef="#br1" timeOffset="-116287.08">15984 7562 1321 0,'-4'2'648'0,"-1"0"-83"16,5 1-509-16,7-1-15 15,10 0-34-15,3-3-18 16,-5-5-102-16,2 0-71 0</inkml:trace>
  <inkml:trace contextRef="#ctx0" brushRef="#br1" timeOffset="-116073.47">15642 7338 2017 0,'0'1'682'0,"14"2"-666"0,14 4-8 16,5-4 2 0,10 2-27-16,-8-8-178 15</inkml:trace>
  <inkml:trace contextRef="#ctx0" brushRef="#br1" timeOffset="-85634.16">13261 8046 1031 0,'-5'0'352'0,"5"1"-325"16,-4-1-26-16,10-3 1 16,4-3 7-16,7-5 14 15,4-1 21-15,4-3 14 16,3-2 3-16,2 2-6 16,-2-1-14-16,-3 1-16 15,1 4-5-15,0-1-4 0,2 1 0 16,5 0 1-16,0-3-9 15,6-1-2-15,1 1-2 16,3-8-25-16,4 3-37 16</inkml:trace>
  <inkml:trace contextRef="#ctx0" brushRef="#br1" timeOffset="-85135.72">13494 8058 889 0,'-1'-3'406'0,"0"-3"-70"0,8-2-344 16,5-4 0-16,10-2 6 15,4-5 4-15,11-2 1 16,3 1 0-16,11-3 0 15,2 4-3-15,-4 0-40 16,0-1-58-16</inkml:trace>
  <inkml:trace contextRef="#ctx0" brushRef="#br1" timeOffset="-80792.18">14808 7370 666 0,'60'-21'308'0,"-62"21"-148"0,2-2-19 16,-7 0-19-1,7 1-14-15,1-1-1 16,-2 0-7-16,0 2 1 0,1-1-3 16,-1 0-7-16,0 0-10 15,0 0-5-15,-6-2-18 16,-23-6 3-16,15 9-6 16,2 2-5-16,-1 3 2 15,-2-1-2-15,1 3-4 0,0 2-1 16,4 2-3-1,0-1-5-15,1 1-6 0,-1 1 2 16,3 0-7 0,0 1 1-16,4 2-7 15,1-1-2-15,0 1 0 16,0-1 2-16,1 0 0 16,1 2-4-16,1-3 3 0,2-1-7 15,0-3 3-15,0 0-3 16,2-2-7-16,0-1 7 0,2 0-8 15,3-3 6 1,0-2 2-16,0-1-8 16,0-2 6-16,-1-3-3 0,1-2-1 15,0-3-3-15,1 1-2 16,0 0 4 0,3-3-6-16,-4 0 7 15,1-3 0-15,0 1-10 16,-6 3 8-16,3-2-4 0,-3 0-2 15,2 1 5-15,1-2-7 16,-3 2 8-16,-1 0-1 16,-2 1-4-16,-4 2 2 15,2 1-1-15,0 3-4 16,-2 0 10-16,6 4-7 16,-2-2 0-16,-1 1 5 15,0 2-10-15,0-1 9 16,0 1-6-16,0 0 3 15,0 0 0-15,0 0-5 16,0 0 8-16,0 0-6 16,0 0 1-16,0 0 1 0,0 0 0 15,0 0 3 1,0 0 0-16,1 5 1 0,3 5 1 16,5 23-1-16,-9-21 3 15,0 1 6-15,1 0-12 16,3 0 7-16,-1-1-4 15,-1-1-2-15,-2 2 6 16,0 0-1-16,0-1 0 16,-3 1-3-16,0 1 4 15,3 1-8-15,0 2 9 0,-2 5-3 16,3-1-5-16,-1 4 8 16,-1-3-6-16,1-4-13 15,1-3-30-15,-1-7-158 16,0-2-114-16</inkml:trace>
  <inkml:trace contextRef="#ctx0" brushRef="#br1" timeOffset="-70127">17806 7484 831 0,'-4'-10'333'0,"1"-12"-228"16,-1 3 18-16,1 4-14 15,1 5-12-15,0 6-16 0,2 4-16 16,1 5-31 0,3 1-3-16,0 5 7 0,3 3 7 15,3-1 10-15,1 0-7 16,3-3-11-16,-3 1-1 16,-3-2 1-16,0-1-1 15,-2-2 1-15,-1 0-4 0,-1-1-10 16,-2-1 0-16,-3 0-2 15,1-3-3-15,0-1-3 16,0 0-6-16,0 0-2 16,0-1 4-16,0 0-2 15,0 1 7-15,0 0-5 16,0 0-4-16,0-1 1 16,18-2-3-16,54-43 0 15,-6 14-5-15,17-18 1 16,11-9-17-16,12-6-30 15,1 4-14-15,-2 13-72 16,-2 13-25-16,-25 13-94 16</inkml:trace>
  <inkml:trace contextRef="#ctx0" brushRef="#br1" timeOffset="-65133.71">7694 8245 574 0,'21'22'284'0,"-23"-21"-32"0,1 1-153 16,2-1 7-1,-2-2 0-15,1 0-1 0,0 1-2 16,-1 0-3 0,0 0-6-16,0 0-15 0,0 0-6 15,1 0-6 1,-1 0-5-16,0 0-3 0,0 0-4 15,0 0-12-15,1 0-3 16,-1 0-6 0,0 0-1-16,0 0 3 0,0 0-4 15,0 0-1-15,1-1-2 16,-1 1-7-16,0-1 4 16,0 0-5-16,-1 0 0 0,1 0-7 15,0 0-3-15,-3-4-4 16,-14-21 3-16,18 22 1 15,0-1-5-15,0 2-1 16,1-2-3-16,3-2-2 16,-2 0 4-16,2-2 0 0,0 0-5 15,0 2 1 1,1-2 3-16,1 2-1 16,-2 0 4-16,0 2 1 15,1 1-5-15,-2-2 1 16,1 2 3-16,2-3-3 15,-1-2 0-15,3 2 0 16,4 1-4-16,0-1 1 16,-2-1 0-16,-1 1 1 0,-5-1 0 15,0 3-1 1,4 4 2-16,-2-1-2 16,2 0 4-16,5 1-2 0,-5-6 3 15,1 4-4-15,-1 2 3 16,-2 1 0-16,1 1-4 0,0 1 1 15,2-2-1 1,-2 0 0-16,1 0 2 16,4-1 6-16,-2-2 15 15,3-6 3-15,0-1-2 0,2 1-4 16,2 1-18 0,-1 1 0-16,2 2-1 0,-4 0-1 15,3 3 0-15,-2 2 1 16,-1 1-1-16,2-1 2 15,-1 1-1-15,3 0-2 16,3 0 3-16,-1 0-2 16,5 0 0-16,-4 2 1 15,-2-1-2-15,5 0 1 16,-8 3 0-16,3-2 0 16,-2 0 0-16,-3 3 3 15,1-3-2-15,1 2 1 16,1-1 2-16,1 1 0 15,0 1-1-15,0-2 2 16,1 2-2-16,-1 0-3 16,0-2 7-16,1 1-5 15,4 1 8-15,4 1 1 0,1-1-8 16,1 1 4-16,-3-1-1 16,0 0-1-1,-1 1 5-15,2-2 6 0,0 0-9 16,-3-1 5-16,2 0 1 15,-1 0-8-15,-2 2 8 0,4-1-8 16,-4 1 1 0,4 1 2-16,1-1-6 0,2-2 4 15,5-1-6-15,1-3 1 16,-2 0-1-16,-4 1 2 16,-1-1 6-16,-1 1-8 15,-1-1 5-15,4 0-5 16,2 2-1-16,2-2 1 15,1-2 0-15,4 1 0 16,-4-3 1-16,3 2-1 16,-1-1 0-16,-5-2-1 15,0-2 3-15,-2 0 1 16,0-1-5-16,0 3 6 0,-1 0-9 0,0-1 5 16,1-1 1-1,-1-2 0 1,2 1 3-16,0 1-1 0,-7-3-2 15,0-1-5-15,-3 0 3 16,-6-6 1-16,2 2-1 16,-4 2 5-16,-1-1-2 15,-1 1-2-15,1 2 0 16,-2 1-2-16,0 1-1 0,-4 1 0 16,-5 2 9-16,2 1-6 15,-4 0 4-15,0 0-3 16,0 0-1-16,0 2 4 15,0 0-4-15,-2 2 6 16,1 1-4-16,0-1-1 16,1 0 3-16,-1 0-2 15,0 1 3-15,0-1-5 16,0 0 0-16,0 0 0 16,1 0-4-16,-1 0 9 15,0 1-5-15,0 0 0 0,0 0 1 16,1 0-4-1,-1 0 5-15,0 0 1 16,-1 4 0-16,1 5-3 16,1 19-4-16,3-20 5 15,3-1-5-15,-2 1 4 16,0-1 0-16,0 0 0 16,-1 2 5-16,2 0-5 0,2 0 0 15,-1-2 1-15,3 1 0 16,1-1 0-16,2-1 2 0,3 4-6 15,-2-3 4 1,-1-1 4-16,1 1-5 0,1-2 4 16,1 2-6-1,5 2 2-15,-2-5 7 0,-1 0-7 16,2 0 5-16,-2-3-5 16,3 4 2-16,-1-5-2 15,-3 0-1-15,1 0 2 16,-2 0-5-16,1 0 6 15,0-1-3-15,0 1 3 16,-1-1-1-16,0 1 0 16,2 3 2-16,1 0-3 15,1 2 5-15,1-3-1 16,0-2-4-16,1 5 1 16,-1-4-1-16,4 3 0 15,-2-2 5-15,-2-2-4 0,1 0 6 16,-2 0-4-16,2-1-2 15,-1-1 0 1,3 2 3-16,-5-2 1 0,-1 2 0 16,-1-1 0-16,-2 0-7 15,3 0 3-15,2 1 0 16,-1 0 2-16,1-1-3 16,1 1-2-16,1 0 5 0,0-2 0 15,3-1-1 1,0 1 1-16,-5 0-5 15,2 2-1-15,-2-1 9 0,-1-3 0 16,1-1-5-16,0 4 1 16,0-4-2-16,-5 1 1 15,4 2 4-15,-1-1 1 16,-1 2 0-16,1-2-1 16,0 0-3-16,-1 0 3 15,2-2-5-15,1 3 0 16,3-4 7-16,-2-2-5 15,-1 3 4-15,4-1 2 16,-7 1-8-16,1 3 3 0,2 0 3 16,-4 0-2-1,6 0 1-15,-1-1 2 0,0 0-3 16,0-1 2-16,-1-3 1 0,0 0-1 31,0-2-1-31,1 1-3 0,0 2 6 16,-2 4-1-16,1-1-5 15,-2 2 1-15,6 3 3 16,-2-2-4 0,1 0 5-16,6-2 5 0,-5-3-6 15,6 0 5-15,0 0 0 16,-4 1-4-16,2 0-2 0,-4 4-2 16,-5 2-4-1,1 1 1-15,1 2 4 0,-3 0-2 16,3 2 4-16,-1-2-2 15,-2 0-3-15,3-3 2 16,1-2 1-16,5 0-2 16,0 0 0-16,2 0 4 15,-3 0-4-15,1 0 2 16,1 1 6-16,-3-1-7 16,-1 3-2-16,-4-1-1 15,-1-1 0-15,1 1 0 16,-1 0 1-16,0-1 1 15,2 1-1-15,-3 1-1 16,-1-1 3-16,0 0-3 16,-1 1 1-16,2-1 1 15,-3 3-3-15,0 1 1 0,1-2 0 16,-1-1 0-16,6-1 2 16,-4 0-1-16,2 2-1 15,0 0 1-15,-3-1 3 16,0 1 2-16,1 0-3 15,-4 0 3-15,-1 0-6 16,-2 1 0-16,0 1 1 16,4 2 2-16,-1 0 4 0,0-1-1 15,-2 0 1-15,0 2-4 16,-1 1-1-16,-2 0 2 16,0 3-6-16,-4-3 0 15,1-1 2-15,-1 0-2 0,0-4-15 16,1-1-38-1,0 1-35-15,1 1-104 16,-3 1-59-16,-1 3 462 16</inkml:trace>
  <inkml:trace contextRef="#ctx0" brushRef="#br1" timeOffset="-64023.13">14347 8810 1303 0,'-3'-2'529'15,"-2"-1"-314"-15,10-6-142 16,8-3 9-16,18-14-28 16,11-4-17-16,19-6-6 15,2-1-9-15,-1 7-28 16,-4-1-18-16,-11 11-71 0,-23 13-47 31,-12 4-296-31</inkml:trace>
  <inkml:trace contextRef="#ctx0" brushRef="#br1" timeOffset="-63826.69">14532 8821 1467 0,'-3'-2'532'0,"5"-7"-460"16,13-5-3-16,18-16-21 15,11-7-27-15,14-6-15 16,11 4-7-16,6 11-93 16,-4 5 48-16</inkml:trace>
  <inkml:trace contextRef="#ctx0" brushRef="#br1" timeOffset="-63209.9">15143 8373 1601 0,'-4'-4'602'0,"-6"-5"-462"16,10 0 7-16,6-1-21 15,7-3-48-15,17-1-45 16,4 0-15-16,11 5-8 0,1 6-1 16,-10 9-10-16,-6 8 1 15,-14 10 0 1,-9 4 0-16,-9 16 1 15,-7 1 10-15,-15 4 34 16,-1-1 20-16,-6-10 21 16,-1-3 0-16,3-10-19 0,1-4-13 15,8-8-16-15,-1-6-6 16,15-2-10-16,0-5-11 0,4 0-3 16,6-5-8-1,4-7-2-15,6-2 2 0,13-4 0 16,7 0 1-16,7 7-1 15,-1 2-1-15,-4 4 0 16,-4 1 0-16,-8 2-29 16,-3 2-22-16,-4-2-59 15,-2 1-45-15,0 0-97 16,-3-3-33-16,-1 1 81 16</inkml:trace>
  <inkml:trace contextRef="#ctx0" brushRef="#br1" timeOffset="-62844.16">15575 8318 935 0,'3'-7'446'0,"1"-7"-117"15,2 7-139-15,-5 12-25 16,2 6-12-16,-2 15-6 0,-4 7 12 16,0 13-10-16,0-1-16 0,3-4-50 15,0-8-28 1,8-13-21-16,-2-5-13 15,5-11-16-15,10-4 3 16,6-8-8-16,6-3-2 0,0-3-4 16,-2 1-5-1,-13 6 6-15,-2 2 0 16,-6 5 6-16,-5 6-6 16,-4 7 4-16,-5 6 8 0,-7 6 2 15,-2 0 3-15,-5 0-3 16,-2-5-4-16,1-2-6 15,3-2 8-15,-5-3-20 16,7 1-22-16,2-4-69 16,-5-3-55-16,8-7-129 15,-7-4-121-15</inkml:trace>
  <inkml:trace contextRef="#ctx0" brushRef="#br1" timeOffset="-62687.76">15549 8326 1612 0,'10'-7'627'0,"10"-2"-459"15,15 1-63-15,4 0-26 16,5 3-41-16,-4-2-14 16,-11 6-42-16,-4 1-60 15,-14 8 435-15</inkml:trace>
  <inkml:trace contextRef="#ctx0" brushRef="#br1" timeOffset="-62210.17">15944 8322 1230 0,'-4'0'553'15,"-12"5"-197"-15,2 11-204 16,0 28 24-16,-2 9-22 16,7 9-14-16,2 0-6 15,10-19-47-15,6-7-19 16,8-13-31-16,7-8-14 16,9-13-15-16,6-9 1 15,1-15-9-15,-4-6 5 0,-12-12-5 16,-14-4 0-16,-14-5 1 15,-9 1 2-15,-17 4 2 16,-2 9-1-16,0 14 0 16,5 7-11-16,10 10-39 15,6 6-51-15,13 5-159 16,8 2-82-16</inkml:trace>
  <inkml:trace contextRef="#ctx0" brushRef="#br1" timeOffset="-61778.86">16310 8248 1506 0,'4'4'581'16,"4"5"-422"-16,6 20 4 15,2 11-9-15,2 22-2 16,1 6-3-16,-2 1-70 16,-3-5-19-16,-8-15-26 15,-6-1-10-15,-8-2-14 16,-9-1-1-16,-4-4-2 16,-4-6-7-16,-1-11 3 15,2-7-6-15,1-9-38 16,1-8-22-16,10-8-132 15,5-5-105-15</inkml:trace>
  <inkml:trace contextRef="#ctx0" brushRef="#br1" timeOffset="-61525.28">16622 8181 1714 0,'0'15'649'0,"-4"26"-458"16,-1 10 24-16,-3 20-36 15,2 3-25-15,6-5-73 16,4-8-29-16,7-21-22 16,3-9-16-16,2-14-21 0,-1-5-20 15,1-11-60 1,-2-5-38-16,-3-8-93 15,-4-5-52-15,-4-2-70 16</inkml:trace>
  <inkml:trace contextRef="#ctx0" brushRef="#br1" timeOffset="-61379.9">16573 8389 1310 0,'-8'-1'598'15,"-5"1"-222"-15,5 4-186 16,13 1-63-16,7 0-53 15,9-1-74-15,0-4-44 0,0-3-135 16,-1-2 78 0</inkml:trace>
  <inkml:trace contextRef="#ctx0" brushRef="#br1" timeOffset="-61159.28">16286 8168 1685 0,'-32'-23'606'0,"50"25"-532"15,2 4-1-15,2-1-33 16,0 6-40-16,2-8-160 15</inkml:trace>
  <inkml:trace contextRef="#ctx0" brushRef="#br1" timeOffset="-55841.88">17701 8414 1229 0,'-6'-25'511'16,"6"18"-348"-16,-2 0 13 16,5 7-4-16,-3 0-57 15,0 0-11-15,0 0-5 16,0 0-4-16,0 2 8 0,3 12-3 16,27 26-20-16,-20-18-12 15,-2 0-13-15,4 1-10 16,-1-1-11-16,0-4-3 0,-2-3-9 15,-2-2-4 1,-2-4-2-16,-2-2-5 16,-1-5 5-16,-2-1 6 15,0-1 6-15,0 0 4 16,0 0-1-16,0 0-2 0,0 0-3 16,0 0-7-16,0-1-7 15,0 1 0-15,8-11-8 16,31-36 4-16,-8 2-3 15,12-5-7-15,14-5 1 16,0 0 4-16,2 14-7 16,-13 5 1-16,-15 9-45 15,-6 6-40-15,-10 7-109 16,-4 0-113-16</inkml:trace>
  <inkml:trace contextRef="#ctx0" brushRef="#br1" timeOffset="-50660.47">17576 9241 1254 0,'0'-1'434'0,"-3"-2"-380"16,1 3 8-16,2 0 37 15,0 0 6-15,0 0 11 0,1 3 10 16,2 16 4-16,25 19 1 15,-18-21-25-15,-5-1-18 16,8-4-25-16,0 0-12 16,-2-3 3-16,1-1 0 0,-8-2-9 15,2-1 2 1,0-3-16-16,-4-1-3 0,1-1 2 16,-3 2-9-16,0-2 5 15,-1 0-2-15,1 0-3 16,0 0 0-16,0 0-8 15,0-1-7-15,0 1-3 16,0 0-3-16,0 0 2 16,0 0 3-16,0-1-2 15,0 0 4-15,3-2-2 16,17-11-4-16,41-40 0 16,-17 13 0-16,14-9-33 15,6-2-27-15,4 8-110 16,-3 5-101-16</inkml:trace>
  <inkml:trace contextRef="#ctx0" brushRef="#br1" timeOffset="94324.03">16425 6561 1241 0,'-1'3'421'16,"-1"-2"-396"-16,3 3-20 16,-1-4 4-16,0 0 19 15,4 9 22-15,13 25 27 16,-9-20 9-16,4-2-1 16,-1 0-13-16,-2-1-16 15,-3-5-9-15,-2 0-11 0,2-1-2 16,-1-4-7-16,2 2 6 0,-6-3 0 15,-2 0-6 1,0-1 2-16,0 1-5 16,1-1-8-16,0 0 1 0,2 0-4 15,12-15-9-15,27-30-2 16,-18 13-3 0,11-14-52-16,5-8-30 0,16-4-119 15,12-1-268-15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21T07:00:15.45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47">
        <inkml:traceFormat>
          <inkml:channel name="X" type="integer" max="12372" units="cm"/>
          <inkml:channel name="Y" type="integer" max="696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2-03-21T07:15:05.135"/>
    </inkml:context>
    <inkml:brush xml:id="br1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2828 5910 1068 0,'-1'-9'482'0,"-1"-10"-121"16,2 1-165-16,0 4 25 15,0 4 7-15,2 7-52 0,-1 4-22 16,3 18-30-1,0 8-5-15,0 22 1 16,-1 14 5-16,-1 18-24 16,0-1-15-16,1-10-25 15,1-16-21-15,3-25-5 16,-2-6-8-16,0-9-10 0,-1-4 1 16,-2-5-12-16,0-2 3 15,-1-3-2-15,-1 0-10 16,0 0-33-16,-1-1-46 0,0 0-115 15,1 0-79 1,0-11-179-16</inkml:trace>
  <inkml:trace contextRef="#ctx0" brushRef="#br0" timeOffset="184.46">3115 6055 2232 0,'-6'2'855'16,"-4"0"-611"-16,4 0-136 15,1-2-21-15,6 0-59 16,1 2-58-16,-2-2-143 0,0-1-165 16</inkml:trace>
  <inkml:trace contextRef="#ctx0" brushRef="#br0" timeOffset="1883.49">3995 5637 1340 0,'-17'-48'500'0,"12"45"-325"15,1 3-40-15,-2 3 10 16,1 4-2-16,0 15-41 16,2 10-5-16,5 30-7 15,4 12-3-15,1 1-12 0,1-2-12 0,-2-19-13 16,2-7-8-16,-2-6-12 16,3-3 5-1,-4-7-20-15,-1-5-1 16,-2-8-5-16,0-3-9 15,-1-10-40-15,-1-3-36 0,0-6-136 16,-2-10-88-16</inkml:trace>
  <inkml:trace contextRef="#ctx0" brushRef="#br0" timeOffset="2150.81">3975 5728 1374 0,'-1'-13'502'0,"0"-15"-410"15,3 5-6-15,10 9 2 16,2 0-20-16,8 9-17 16,3 2-7-16,-2 7-11 15,2 4-2-15,-6 7 6 0,-3 7 9 16,-7 5 24-16,-4 4 10 0,-6 6 13 16,-6-3-1-1,-6-1-13 1,-6 0-4-16,-7-9-32 15,-2 1-7-15,0-5-18 0,5-2-22 16,11-7-63-16,3-5-66 16,13-6-189-16</inkml:trace>
  <inkml:trace contextRef="#ctx0" brushRef="#br0" timeOffset="2742.31">4251 5636 1605 0,'5'8'567'15,"-6"10"-496"-15,10 30 35 16,1 16 10-16,-1 14 22 0,6 4-9 16,-4-2-41-16,-3-7-27 0,-1-10-31 15,1-9-12 1,-4-25-23-16,1-11-28 15,-3-13-85-15,1-6-51 16,-7-16-97-16,-1-9-22 0,-8-21-167 16,-7-10-52-1,0-4 156-15,0 3 144 0,4 8 368 16,6 2 143-16,9 5 11 16,5 5-59-16,8 1-66 15,4 4-24-15,5 7-44 16,-1-1-26-16,6 13-46 15,-5 4-6-15,-2 7-11 16,1 7-3-16,-6 10-1 16,-1 6 11-16,-7 12 12 15,-6 3 11-15,-3 4 11 16,-5 0-9-16,-4-8-1 16,-1-6-11-16,-2-4-19 15,-1-4-5-15,4-4-17 16,-2-1-11-16,7-6-62 15,1-1-50-15,6-3-117 16,8-1-62-16</inkml:trace>
  <inkml:trace contextRef="#ctx0" brushRef="#br0" timeOffset="3133.18">4533 5625 1320 0,'1'-2'524'16,"4"2"-353"-16,2 5 5 0,3 23-3 15,-4 12 2-15,2 24 2 16,-2 5-14-16,-1-7-58 16,-1-8-22-16,-1-17-29 15,2-3-12-15,-1-9-10 16,4 1-8-16,1-12-15 16,-3-4-7-16,-1-8-1 15,-4-4 3-15,0-5 0 16,3-5-2-16,7-10 0 0,2-2 3 15,11-3-4 1,0 2 5-16,-3 6-6 16,1 2-11-16,-7 4-7 15,1 3 1-15,-3 6-2 16,-2 4 0-16,-4 6 9 0,-2 3-4 0,-2 6 12 16,1 2 2-1,-1 1 7 1,-1 5 0-16,0-4-44 0,0 0-30 15,-1-9-105-15,1-3-64 16,1-7 439-16</inkml:trace>
  <inkml:trace contextRef="#ctx0" brushRef="#br0" timeOffset="4167.1">5663 5550 1695 0,'-3'0'614'15,"-10"13"-500"-15,-1 9 10 16,-11 23 47-16,-5 18-15 16,-4 12-29-16,-2 3-10 0,-4-10-55 15,4-12-20-15,7-11-11 16,5-4-11-16,14-1-11 15,2-8-5-15,6-11-25 16,-1-8-36-16,3-15-94 16,2-7-53-16,10-14-90 15,2-10-26-15,6-8 48 16</inkml:trace>
  <inkml:trace contextRef="#ctx0" brushRef="#br0" timeOffset="4365.72">5595 5636 1037 0,'4'-5'450'16,"2"-8"-237"-16,3 16-69 16,-2 8 24-16,3 30 24 15,-1 15 1-15,-6 16-3 0,3 1-28 16,-3-13-63-16,1-10-28 16,2-11-41-16,-1-5-20 15,0-10-72-15,0-7-50 16,-1-11-122-16,-3-4-44 15,-5-8 247-15</inkml:trace>
  <inkml:trace contextRef="#ctx0" brushRef="#br0" timeOffset="4867.6">5420 5972 1153 0,'-9'-3'489'16,"-7"-2"-229"-16,7 2-43 0,6 1-58 15,5 0-33-15,17-3-76 16,11-6-31-16,18-5-14 15,5-2-3-15,3-5-23 16,-1 1-26-16,-3 1-89 0,0 0-47 16,-9 4-77-1,-8 1-74-15,-13 4-113 16,-6 3 35-16,-8 3 326 16,-5-3 195-16,-3 1 322 0,-6-3 64 15,-1 4-135-15,3 5-54 0,0-1-89 31,6 15-40-31,-1 16-45 16,-1 8-21-16,0 14-5 16,-2-5 2-16,-2-7-40 0,1-6-13 15,1-8-26-15,2-6-16 16,3-8-9-16,0-1 0 16,2-10-4-16,-7-2-2 15,3-8-2-15,1-9 1 0,-2-7-1 16,3-6 6-1,5-4-1-15,-3 3-4 0,9 5 3 16,1 9-1-16,2 10-2 16,5 10-3-16,-4 12 0 15,-1 3-6-15,-2 11 9 16,-5-1 0-16,0 1 3 16,-2 0 2-16,-3-5 3 15,1-1-12-15,-2-3-61 16,-1-6-51-16,-2-3-142 15,0-4-78-15</inkml:trace>
  <inkml:trace contextRef="#ctx0" brushRef="#br0" timeOffset="5418.36">6343 5773 942 0,'-7'-2'486'16,"-7"-4"-115"-16,-1 6-5 16,1 15-81-16,-4 2-44 15,-1 15-69-15,-1 5-22 16,4 4-47-16,3 1-8 16,12-8-38-16,5-9-18 0,4-11-14 15,7-7-15-15,4-14-9 16,0-3 2-16,4-15-8 15,0-6 0-15,-10-7 1 16,-2-11 0-16,-10-7 2 16,-2-1 2-16,-6 4 1 15,-2 9-2-15,-1 18 4 16,1 8-1-16,-3 9 0 16,-2 6 1-16,0 2 1 15,0 4 4-15,4 6 0 16,-3 0 0-16,9 8-1 15,2 1-1-15,8 0 1 16,13 1-4-16,10-6-4 16,3-5-6-16,5-9-5 0,-3-4-1 15,-1-1-3-15,-4 0 2 16,-7 9 5-16,-3 6 7 16,-8 12 8-16,-8 8 5 15,-4 10 11-15,-4 5 2 0,-2-7-2 16,3-5-1-16,4-13-7 15,0-5-9-15,7-8-20 16,2-3-23-16,4-4-69 16,1-6-46-16,-3-4-93 15,-3-6-58-15,-2-3-30 16</inkml:trace>
  <inkml:trace contextRef="#ctx0" brushRef="#br0" timeOffset="5591.42">6497 5510 2127 0,'0'-2'768'16,"-1"-3"-630"0,5 1-31-16,3-1-36 0,5 1-20 15,2 0-79-15,-1 3-96 0,3 3-663 16</inkml:trace>
  <inkml:trace contextRef="#ctx0" brushRef="#br0" timeOffset="6671.74">7680 5663 1968 0,'-22'0'675'16,"18"-3"-633"-16,12 4 5 15,1-2 15-15,11 0 4 0,5-1 3 16,8-2-7-1,0 1-16-15,-1 3-16 16,-3 1-17-16,-7 3-24 16,-1 1-17-16,-2-2-54 0,-6-3-26 15,-4 0-72 1,-3-2-44-16,-9 3-67 16</inkml:trace>
  <inkml:trace contextRef="#ctx0" brushRef="#br0" timeOffset="6951.89">7642 5921 1406 0,'-3'0'597'0,"-2"0"-210"16,3-1-243-16,5-1-16 15,7 1-2-15,14-4-38 16,9 0-14-16,15-2-2 16,7-3-13-16,-5 1-33 15,-8 3-3-15,-14 6-31 16,-9 4-23-16,-7 5-53 16,-5-3-46-16,-4-1-130 15,-3-3-68-15</inkml:trace>
  <inkml:trace contextRef="#ctx0" brushRef="#br0" timeOffset="12581.62">8648 5506 936 0,'-1'-4'476'16,"-4"-6"-68"-16,3 7-275 15,2 4 11-15,0 10-20 16,0 8-3-16,1 14-3 16,-2 5-1-16,1 15-14 15,0 6-20-15,2-1-23 16,4-1-3-16,1-18-15 0,3-9-1 15,2-14-11 1,2-6-11-16,1-8-1 0,2-3-6 16,1-6-9-1,1-4 7-15,-2-1-23 16,-3-4-22-16,-5 0-87 16,0-1-64-16,-3-2-111 15,1 0-27-15</inkml:trace>
  <inkml:trace contextRef="#ctx0" brushRef="#br0" timeOffset="12769.81">8497 5738 1381 0,'-11'-2'553'0,"-9"0"-355"0,15-1-76 16,5 0 7-16,16-3-63 15,11-6-30-15,21-8-30 16,7-2-2-16,9 3-43 16,-8 2-65-16,-7 7-100 15</inkml:trace>
  <inkml:trace contextRef="#ctx0" brushRef="#br0" timeOffset="13652.1">9113 5597 1451 0,'-48'-34'560'0,"18"34"-449"15,-2 12 33-15,2 4 20 0,7 13-41 16,1 5-15 0,15 12-25-16,7 0-24 15,10-4-25-15,3-4-7 0,13-16-22 16,2-6 3-16,6-19-5 0,2-10-3 16,-6-15 0-1,-1-12 2-15,-8-2-2 16,-1 0 3-16,-5 8 2 15,-3 7-6-15,-5 11 1 16,-1 6 4-16,-5 8-2 16,0 4-2-16,-3 6 0 15,-1 6 5-15,-3 10 13 16,0 9 2-16,4 6 7 0,1-4-8 16,2-2-17-1,4-8 4-15,2-3-8 0,0-5-12 16,2-10-49-1,-4-3-38-15,5-13-92 16,4-3-33-16,4-7-10 0,-1-8 13 16,2-4 56-16,-6-4 29 15,-1-3 55-15,4 6 30 0,-8 4 66 16,7 6 41 0,-1 9 69-16,-5 4 30 15,0 9 1-15,-7 3-1 16,-2 9-10-16,-1 3-17 15,-1 8 0-15,-1 2-19 0,-4 5-43 16,4 1-16-16,-1-2-25 16,4-6-7-16,-2-7-10 15,1-7-5-15,1-9 2 16,0-3 1-16,6-13 4 16,-2-9 0-16,7-8-4 15,-5-3-2-15,4 7-2 16,2 6 2-16,-1 10-1 15,5 2-1-15,1 2 0 16,1 3-4-16,0 1-1 0,-1 5 4 16,-1 3-5-1,-5-1 6-15,-2 5-1 0,-1-3-2 16,-2 2 2 0,-2 4-4-16,0 6 5 0,-3 7 0 15,-1 9 1-15,0 2 5 16,0-2-2-16,3-1 1 15,2-13-2-15,2-4-16 16,1-12-58-16,2-5-43 16,0-12-88-16,0-2-39 15,-3-9-268-15</inkml:trace>
  <inkml:trace contextRef="#ctx0" brushRef="#br0" timeOffset="13809.19">9609 5421 1503 0,'-3'0'542'0,"2"4"-463"15,1-1-18-15,5 3-24 16,8 4-19-16,4-5-112 0,3 3 153 16</inkml:trace>
  <inkml:trace contextRef="#ctx0" brushRef="#br0" timeOffset="14167.88">9995 5485 1224 0,'-17'-1'531'0,"-20"6"-276"16,4 9-18-16,7 15-33 15,4 7-37-15,8 10-35 16,3 13-4-16,11 10-33 16,1 0-13-16,7-5-24 15,0-10-23-15,0-12-10 16,0-3-3-16,0-2-10 15,-3-1-3-15,-5 0-6 16,-1-4 2-16,-4-9-20 16,-2-2-18-16,1-15-57 15,1-6-50-15,3-6-138 16,1-10-56-16</inkml:trace>
  <inkml:trace contextRef="#ctx0" brushRef="#br0" timeOffset="14316.83">9833 5865 1203 0,'2'-9'472'16,"7"-10"-337"-16,9 3 2 15,9 3-27-15,2 0-31 16,6 1-31-16,-5 6-26 16,1 6-106-16,-4 3 191 15</inkml:trace>
  <inkml:trace contextRef="#ctx0" brushRef="#br0" timeOffset="14634.27">11031 5520 1439 0,'-11'1'568'0,"-19"9"-349"0,-10 8-96 0,-10 10-14 16,-5 6-29-1,7 5-50-15,6-1-8 16,12-4-13-16,8-7-14 15,12-16-59-15,4-6-48 16,6-12-117-16,2-6-35 16</inkml:trace>
  <inkml:trace contextRef="#ctx0" brushRef="#br0" timeOffset="14826.81">10760 5490 1161 0,'2'-4'469'16,"2"5"-306"-16,0 5 6 0,4 12 8 15,6 7-5-15,3 7-10 16,0-1-18-16,7 2-42 0,1 1-31 16,1-8-28-1,2 1-13-15,-3-6-18 16,-8-4-6-16,-6-4-33 16,0-2-27-16,-7-5-93 15,0-2-50-15,-1-4-65 16</inkml:trace>
  <inkml:trace contextRef="#ctx0" brushRef="#br0" timeOffset="16782.45">11616 5352 1206 0,'-2'-5'454'0,"0"1"-335"16,2 14 10-16,4 28 18 0,3 10-9 16,0 13-19-1,0 2-7-15,-3-4-44 0,-4 1-20 16,1-2-26-16,1-2-9 15,2-14-8-15,0-10-10 16,2-16-62-16,2-7-48 16,-5-9-90-16,0-10-40 15</inkml:trace>
  <inkml:trace contextRef="#ctx0" brushRef="#br0" timeOffset="17014.91">11647 5512 1055 0,'8'-18'445'0,"4"-18"-276"0,6 15-37 15,2 5-20-15,1 14-36 16,2 4-12-16,0 7-21 16,-4 4-1-16,-4 3-14 15,-4 5-14-15,-11 2-2 16,-4 0 2-16,-14 4 12 16,-5-1 6-16,-9-2 17 15,-7-3-3-15,1-5 8 16,5-2-6-16,10-5-15 15,7-1-8-15,8-5-27 16,2-3-28-16,8 2-110 16,7-1-52-16,10-5-156 15</inkml:trace>
  <inkml:trace contextRef="#ctx0" brushRef="#br0" timeOffset="17234.84">12052 5370 985 0,'0'2'499'16,"-4"15"-12"-16,4 13-326 16,-5 12 7-16,0 3-14 15,-1-4-38-15,0-4-23 16,5-3-40-16,1-3-15 0,4-1-20 16,-4 0-7-16,-4-3-27 15,1-3-25-15,2-9-89 16,3-5-56-16,3-15-72 15,-1-5 48-15</inkml:trace>
  <inkml:trace contextRef="#ctx0" brushRef="#br0" timeOffset="17461.59">12271 5384 1325 0,'-23'16'571'15,"-18"8"-331"-15,-3 13-62 16,1-3 4-16,9-1-47 16,10 0-17-16,23-8-42 15,8-3-25-15,26-7-23 0,8-4-17 16,6-9-10-16,-1-2-13 16,-8-7-45-16,-6-3-18 15,-12 4-79-15,-6 2-37 16,-11 2 97-16</inkml:trace>
  <inkml:trace contextRef="#ctx0" brushRef="#br0" timeOffset="17815.93">12503 5318 1443 0,'0'15'545'15,"0"9"-434"-15,-2 22 46 16,-1 6-1-16,2 0-32 15,-3-4-27-15,6-12-47 16,-2-1-14-16,2-6-21 16,2-2-6-16,-2-5-26 15,7-3-21-15,-4-11-85 16,-1-1-48-16,-3-8-76 16,-2-7 20-16</inkml:trace>
  <inkml:trace contextRef="#ctx0" brushRef="#br0" timeOffset="18062.41">12594 5348 1193 0,'0'-10'462'16,"5"-8"-290"-16,5 4-107 0,12 9-1 16,4 1-22-16,3 4-33 15,1 5 1-15,-8 9-6 16,-4 4-3-16,-14 7 2 15,-6 5-6-15,-15 2 19 16,-10-4 23-16,-10-4 40 16,-4-8 24-16,-5-11 3 15,0-2-19-15,8-4-42 16,8-2-27-16,16-2-88 16,10 1-68-16</inkml:trace>
  <inkml:trace contextRef="#ctx0" brushRef="#br0" timeOffset="18595.46">7796 6768 1714 0,'0'0'588'15,"0"-3"-547"-15,9 3-6 0,9-1 7 16,6-1-5 0,9-2-19-16,2 0-3 0,2-2-18 15,-5-2-34 1,-4 3-92-16,-5 1-66 0</inkml:trace>
  <inkml:trace contextRef="#ctx0" brushRef="#br0" timeOffset="18799.74">7811 6868 1416 0,'-13'4'527'15,"-5"-2"-410"1,13 2-15-16,17-1-25 0,14-4-33 15,13-4-38 1,7-4-6-16,9-6-132 16,-1-1-267-16</inkml:trace>
  <inkml:trace contextRef="#ctx0" brushRef="#br0" timeOffset="19349.64">8941 6425 1583 0,'0'-2'586'16,"0"10"-497"-16,-5 10 7 0,-2 20-7 15,-1 7-16-15,1 1-7 16,6-3-2-16,1-13-25 15,5-4-9-15,9-10-11 16,-6-5-5-16,5-8-5 16,-3-1-7-16,-2-10 5 15,14-2-3-15,2-8-1 16,6 0 4-16,8 1-3 16,-6 2-3-16,1 8 1 15,-5 6-2-15,-10 5-5 0,-4 6 6 16,-12 8-1-16,-4 0 2 15,-11 6 12-15,-3 1 3 16,-5 4 12-16,-3-2 5 16,1-3-5-16,-1 3 1 15,-4-3-16-15,2-1 3 16,1-5-12-16,6-7-10 16,8-8-36-16,2 0-38 15,6-9-110-15,2-5-52 0,-2-8-65 16,0-4-179-1</inkml:trace>
  <inkml:trace contextRef="#ctx0" brushRef="#br0" timeOffset="19500.64">8894 6482 1184 0,'4'-11'509'16,"4"-9"-322"-16,14 12-13 15,0 4-12-15,13 4-54 16,3 1-16-16,0 0-35 0,4 0-18 15,-4-3-57 1,-4 0-50-16,-4-2-113 16</inkml:trace>
  <inkml:trace contextRef="#ctx0" brushRef="#br0" timeOffset="19900.3">9466 6285 1380 0,'0'2'512'0,"0"4"-394"15,1 4 40 1,2 7-16-16,-3 2 3 16,2-2-22-16,4-1-28 15,4-6-38-15,4-5-9 0,3-8-12 16,0-7-8-16,-4-8-1 16,-3-4-12-16,-8 3-3 15,-2 0 0-15,-7 5-10 16,-3 2 3-16,-5 8 1 15,-1 4-9-15,1 7-16 0,1 2-23 16,5 1-84 0,3 0-57-16,6 1-81 15</inkml:trace>
  <inkml:trace contextRef="#ctx0" brushRef="#br0" timeOffset="20158">9884 6250 1502 0,'-10'11'579'16,"-16"21"-415"-16,-9 3 15 16,-10 18-24-16,-1 11-40 0,1 10-40 15,5 4-7 1,9-12-32-16,6-7-3 15,8-10-15-15,4-4-13 16,8-6-14-16,0-5-17 0,5-12-88 16,2-7-50-16,1-10-99 15,5-9-37-15</inkml:trace>
  <inkml:trace contextRef="#ctx0" brushRef="#br0" timeOffset="20417.37">9823 6696 1242 0,'-4'4'523'0,"-1"8"-285"16,-7 3-7-16,2 7-33 15,5 3-43-15,2-4-58 16,7-1-26-16,10-10-44 16,1-5-7-16,7-11-14 0,-2-8 1 15,1-12 0-15,-2-3 4 16,-9 2-6-1,-5 4 4-15,-7 8 7 0,-6 4-6 16,-4 6-1-16,-4 5-9 16,-9 11-34-16,-2 2-22 15,1 5-94-15,1-2-67 16</inkml:trace>
  <inkml:trace contextRef="#ctx0" brushRef="#br0" timeOffset="20827.22">11180 6324 1667 0,'-11'7'608'15,"-19"13"-507"-15,-4 8 13 0,-15 13-36 16,1 4-22 0,4 4-17-16,2-4-19 0,16-13-13 15,4-7 0-15,10-10-37 16,8-5-26-16,2-6-96 0,0-4-46 16,0-9-50-1,2 0-289-15</inkml:trace>
  <inkml:trace contextRef="#ctx0" brushRef="#br0" timeOffset="21037.33">10856 6357 1086 0,'3'-8'468'15,"6"-6"-296"-15,4 11-32 16,6 6 12-16,7 14-10 16,3 4-8-16,5 12 16 0,0 4-23 15,-1-2-38 1,-1 4-11-16,-5-11-27 15,-2-4-7-15,-6-5-19 0,-3-3-12 16,-7-5-9-16,-6-2-15 0,-3-1-62 16,-4-5-55-1,-4 1-145-15,-1-2-314 0</inkml:trace>
  <inkml:trace contextRef="#ctx0" brushRef="#br0" timeOffset="24749.5">11624 6265 1801 0,'-22'-24'608'16,"22"17"-594"-16,6 5 2 0,15-3-3 16,4 0-10-16,14 5 0 15,-2 2-6-15,-11 11-5 16,-2 5 9-16,-18 6 7 16,-2 3 17-16,-8 3 12 15,-6 2 7-15,-5 0 20 16,-4 3 0-16,-6 0 10 15,-2-4-3-15,-3-4-13 16,4-7-9-16,5-9-7 16,6-1-12-16,9-9-8 15,3-1 1-15,4-3-21 16,6-7 7-16,8-7-8 16,12-4 0-16,17 0 5 15,4-1-5-15,3 9 6 16,-6 0-6-16,-17 8-8 0,-4 2-16 15,-11 5-80-15,-4-1-70 16,-5 0 433-16</inkml:trace>
  <inkml:trace contextRef="#ctx0" brushRef="#br0" timeOffset="25234.53">12101 6087 1377 0,'3'-1'525'0,"-3"1"-373"0,0 11-4 16,-15 18 27-16,-7 10-14 0,-3 8-31 15,-5-3-12-15,8-6-45 16,-1-9-13-1,4-7-17-15,4-4-4 16,5-6-14-16,5-3-11 0,6-5-7 16,7 0-8-16,7-3-4 15,6-2 8-15,11-6-3 16,8 1 0-16,3-5-13 16,1 2-23-16,-5-1-47 15,-12 0-37-15,-11 6-86 16,-8-1-26-16,-11 5-104 15</inkml:trace>
  <inkml:trace contextRef="#ctx0" brushRef="#br0" timeOffset="25445.44">12104 6164 1440 0,'0'5'573'16,"-1"13"-370"-16,1 9 20 15,-1 12-28 1,-2 6-30-16,-1 0-62 0,3 0-29 16,2-3-47-16,0-6-10 15,5-7-17-15,-1-5-14 16,-2-14-40-16,1-2-24 16,-4-7-75-16,1-3-52 15,-3-8 526-15</inkml:trace>
  <inkml:trace contextRef="#ctx0" brushRef="#br0" timeOffset="25604.77">12267 6294 1150 0,'0'-2'551'0,"1"-4"-119"0,4 3-361 16,4-4-80-1,0 2-67-15</inkml:trace>
  <inkml:trace contextRef="#ctx0" brushRef="#br0" timeOffset="26051.75">12479 6157 1367 0,'-4'4'582'0,"-8"15"-308"16,3 7-51-16,-7 10-32 16,2 5-27-16,3-3-30 0,5-2-12 15,11-1-45 1,6-5-11-16,12-10-39 16,7-7-11-16,8-16-20 15,2-10-11-15,-3-9-9 16,-5-5 4-16,-11-4 2 0,-7 2 12 15,-12 1 6-15,-4 0-3 16,-12 1-10-16,-4 1-13 0,-14 6-33 16,-4 8-30-1,2 14-64-15,3 6-48 16,12 3 497-16</inkml:trace>
  <inkml:trace contextRef="#ctx0" brushRef="#br0" timeOffset="26401.44">12719 6215 1567 0,'0'0'715'15,"-3"8"-356"-15,-22 46-151 16,11-17-31-16,14-2-84 16,2-2-19-16,15-4-39 15,5-8-21-15,3-10-18 16,6-11-16-16,-1-14-17 16,0-5-14-16,-4-11-1 0,-2 3 17 15,-11-2 18 1,-4 0 13-16,-13 0-1 0,-7 0-14 15,-9 2-16-15,-2 1-6 16,-1 9-30-16,-2 5-26 16,8 12-84-16,1 8-68 15</inkml:trace>
  <inkml:trace contextRef="#ctx0" brushRef="#br0" timeOffset="26766.49">13002 6197 1425 0,'23'-5'649'15,"-36"30"-299"-15,-2 7-138 0,1 7-22 16,8-6-63-1,6-1-25-15,12-5-47 16,8-4-15-16,5-6-26 16,2-5-13-16,1-11-13 15,-2-7-8-15,0-11-13 16,-3-3 3-16,-7-4 7 0,-2-1 8 16,-12 0 18-16,-2 2 6 15,-9 0 2-15,-5 0 2 16,-5-4-6-16,-8 0-10 15,-2 5-18-15,-2 5-21 0,6 12-55 16,4 5-48 0,8 8-145-16</inkml:trace>
  <inkml:trace contextRef="#ctx0" brushRef="#br0" timeOffset="26971.49">13461 6214 1585 0,'-3'0'658'16,"-3"1"-412"-16,-1-1-38 0,-1-3-113 15,0 6-72 1,0-4-171-16,2 1-111 15</inkml:trace>
  <inkml:trace contextRef="#ctx0" brushRef="#br0" timeOffset="27384.06">13664 6064 1415 0,'-4'0'618'16,"-9"0"-336"-16,3 11-97 16,-5 8-41-16,1 16-39 15,3 5-18-15,8 1-15 16,7 2-3-16,7-8-25 15,6-2-7-15,6-9-17 16,2-4-14-16,7-11-7 16,0-7-17-16,0-11-10 15,-4-8 5-15,-5-6 0 16,-3-1 15-16,-8-1 11 16,-3-3-4-16,-9-3 4 0,-2-5-3 15,-8 1-3-15,-2 6 3 16,-6 9-9-16,-7 8 3 15,-6 12-29-15,-1 4-35 16,-2 4-103-16,11 2-73 16</inkml:trace>
  <inkml:trace contextRef="#ctx0" brushRef="#br0" timeOffset="27753.22">13935 6061 1233 0,'29'-7'556'0,"-41"30"-245"0,-1 8 19 15,-4 14-61 1,3 4-44-16,5-4-88 15,9-4-48-15,10-11-46 16,7-4-23-16,7-13-22 16,3-7-14-16,11-14-20 0,-4-9-7 15,8-7-5-15,-10-5 15 16,-13 0 17-16,0 2 15 16,-22-4 1-16,-7 2-4 15,-15 2-2-15,-8 1-10 0,-7 10-27 16,4 7-18-1,7 9-59-15,5 1-35 0,12 4-111 16,2 1 575-16</inkml:trace>
  <inkml:trace contextRef="#ctx0" brushRef="#br0" timeOffset="28083.47">14276 6010 1447 0,'-7'12'576'0,"-10"17"-360"16,-4 8 38-16,-3 17 5 16,5-1-17-16,7-5-61 0,9-7-43 0,16-13-65 31,7-6-36-31,11-11-33 0,5-8-14 15,2-16-21-15,-1-6-3 16,1-9-6-16,-4-4 4 16,-8 3 18-16,-5-8 9 15,-20 1 3-15,-3 1 2 16,-19-1-22-16,-7 8-19 16,-13 13-38-16,-7 6-38 15,0 15-91-15,6 7-74 16</inkml:trace>
  <inkml:trace contextRef="#ctx0" brushRef="#br0" timeOffset="29683.92">7902 7346 1116 0,'-1'-1'500'16,"-4"-4"-244"-16,5 5-117 0,0 3-6 15,5-2-56 1,5 1-12-16,5-1 13 15,3-1-1-15,-1 0-9 0,3 0-12 16,3-2-44-16,-2 2-1 16,-4-3-9-16,-2 1 1 15,-8-2-11-15,-3 0-30 16,-1 3-96-16,-4 2-55 16,-1 6-280-16</inkml:trace>
  <inkml:trace contextRef="#ctx0" brushRef="#br0" timeOffset="29901.1">7860 7499 1076 0,'-7'1'457'0,"-9"2"-180"16,10-1-135-16,9 0-9 15,4-2-25-15,16-2-22 0,2-2-3 16,10-5-6-1,4 2-3-15,-4 0-51 16,-1 1-11-16,-6 3-63 16,-4 0-51-16,0-1-114 15,-1-2-185-15</inkml:trace>
  <inkml:trace contextRef="#ctx0" brushRef="#br0" timeOffset="43636.58">9060 7297 1399 0,'1'-1'549'15,"0"-1"-406"-15,-1 0 9 16,0 2-34-16,0 2-11 0,3 19 13 16,4 48 7-16,-7-26 1 15,-1-1-16-15,0-8-46 16,4 1-10-16,1-9-25 16,0-2-15-16,3-7-5 15,-2-4-6-15,0-5-4 16,0-4 7-16,-4-3-14 15,0 0-17-15,-2-4-53 16,0 3-48-16,0-1-134 16,0 0-65-16</inkml:trace>
  <inkml:trace contextRef="#ctx0" brushRef="#br0" timeOffset="43814.9">9273 7447 1964 0,'-5'0'698'15,"-4"3"-633"-15,5 0-10 16,4-1-15-16,1 1-36 16,3-2-125-16,-4-1-113 0</inkml:trace>
  <inkml:trace contextRef="#ctx0" brushRef="#br0" timeOffset="44467.78">9693 7309 1622 0,'-1'-6'587'0,"1"-7"-498"16,1 3 5-16,13-3-4 15,7-3-32-15,12-1-31 16,7 4-8-16,-4 8-17 0,-2 5-1 16,-13 14-1-16,-10 7-1 15,-9 14 4-15,-7 8 6 16,-7 5 29-16,-5-3 9 16,-5-8 26-16,-3-6 8 0,-6-5-5 15,3 0-2 1,-1-5-15-16,5-1-6 0,9-5-15 15,6-4-12 1,8-5-9-16,3-4-13 0,15-3-1 16,7-2 1-16,20-8 1 15,3-3 5-15,-2 0-6 16,-7 0 4-16,-11 4-3 16,-4 4-5-16,-10 3-35 15,-2 2-43-15,-8 0-142 16,0 1-109-16</inkml:trace>
  <inkml:trace contextRef="#ctx0" brushRef="#br0" timeOffset="44917.45">10266 7202 1591 0,'-4'6'569'15,"-10"11"-459"-15,-6 12 20 16,-4 20 29-16,2 6-9 0,6 2-26 15,6-6-21 1,12-13-30-16,5-8-10 16,8-8-25-16,10-8-10 15,7-10-15-15,-1-8-1 16,2-18-6-16,-2-7 3 0,-7-17-3 16,-4-1-5-16,-11-1 4 15,-5 3-3-15,-14 11 3 16,-6 3 0-16,-11 11-5 15,-3 2 3-15,1 13-7 16,4 4-8-16,9 7-40 16,5 5-41-16,8 5-152 15,3 3-91-15</inkml:trace>
  <inkml:trace contextRef="#ctx0" brushRef="#br0" timeOffset="45267.2">10615 7266 1357 0,'12'-32'579'16,"-32"40"-362"-16,-6 14-2 15,3 10-16-15,-4 14-47 16,9 4-11-16,8-4-32 15,5-4-24-15,11-14-22 0,0-7-21 0,11-8-23 16,6-5-1 0,7-11-15-1,6-7 4-15,1-13-3 0,-4-6-4 16,-9-6 2-16,-6-2-5 16,-11 4 3-16,-7 1 7 15,-10 7-3-15,-7 1-4 16,-7 5-3-16,-5 5 1 15,1 5-8-15,4 5-5 0,5 4-51 16,9 1-44-16,7 5-158 16,3-2-75-16</inkml:trace>
  <inkml:trace contextRef="#ctx0" brushRef="#br0" timeOffset="45445.23">10952 7266 1866 0,'2'1'701'0,"-5"-1"-550"15,1-1-39-15,1 1-37 16,0 0-22-16,0 0-31 16,1 0-57-16,-1 0-180 15,-3 12-63-15</inkml:trace>
  <inkml:trace contextRef="#ctx0" brushRef="#br0" timeOffset="45935.78">11432 7103 1660 0,'-12'9'595'0,"-9"8"-527"0,-5 15 42 15,-4 9 15 1,6 13-5-16,7 2-2 16,12-5-22-16,7-4-18 0,9-15-18 15,5-8-11-15,8-11-31 16,6-6-2-16,4-16-8 16,2-9-8-16,-5-19 0 15,-4-8 2-15,-6-3-2 16,-7-1 5-16,-10 8 0 15,-5 5-7-15,-14 7 1 16,-1 5-5-16,-7 7 1 16,0 4 0-16,-1 13-9 15,-2 3-1-15,3 12-38 16,4 7-29-16,4 7-133 16,4 3-86-16</inkml:trace>
  <inkml:trace contextRef="#ctx0" brushRef="#br0" timeOffset="46299.99">11725 7106 1473 0,'-11'7'525'15,"-12"4"-438"-15,0 16 33 0,2 6 33 0,2 4 21 16,7 7-3 0,12 0-52-16,1-4-19 15,10-5-50-15,0-9-15 16,11-13-23-16,8-7-5 16,4-13-2-16,3-12-2 15,-4-13 0-15,-5-4-8 16,-5-4 8-16,-5 2-3 0,-9 1-1 15,-5 2 6-15,-12 6-6 16,-8 2-8-16,-10 10 9 16,-3 5-12-16,-3 10-20 15,2 8-17-15,4 9-86 16,4 3-60-16,12 3-108 16</inkml:trace>
  <inkml:trace contextRef="#ctx0" brushRef="#br0" timeOffset="46700.65">12163 7065 1751 0,'-13'5'584'16,"-15"12"-574"-16,-6 7-10 15,-2 11 86-15,3 1 36 16,9 3 50-16,8 1 10 16,7 1-46-16,8 3-31 15,6-4-46-15,6-4-27 0,11-14-25 16,5-10-4-16,13-18-3 16,3-9-1-16,7-18 1 15,-4-7 0-15,-9-9 0 16,-5 0 0-1,-14 3 2-15,-5 6-2 0,-13 6 0 16,-7 3 2-16,-12 8-3 16,-6 2 7-16,-13 12-6 15,1 8-4-15,-6 9-20 16,3 5-23-16,11 4-83 16,6-2-77-16,11-3-138 15</inkml:trace>
  <inkml:trace contextRef="#ctx0" brushRef="#br0" timeOffset="47649.57">12007 7698 1681 0,'-5'0'582'16,"-3"0"-508"-16,16-3-89 15,10-2 2-15,19-14 10 0,8-6 3 0,17-6 10 16,4-5 6 0,6 4 8-16,4-3 0 0,5-1-13 15,1 0 1 1,-2-1-12-16,-10 2 0 15,-11 8 2-15,-8 3-2 16,-7 10-24-16,-5 1-29 0,-9 3-113 16,-5 1 115-16</inkml:trace>
  <inkml:trace contextRef="#ctx0" brushRef="#br0" timeOffset="48134.85">12250 7746 1176 0,'0'4'412'16,"-2"1"-342"-16,2-2-36 16,5 4 26-16,4-11 52 15,2-4 20-15,12-10 22 0,4-8-13 16,12-1-38 0,9-1-20-16,13-3-31 0,7 1-12 15,4 0-16-15,0 3-7 16,-1 2-13-16,3 2 3 15,4 0-23-15,0-1-23 16,-1-6-92-16,-3-4-74 16</inkml:trace>
  <inkml:trace contextRef="#ctx0" brushRef="#br0" timeOffset="86132.68">2799 8786 1182 0,'-1'0'474'16,"0"0"-240"-16,0 0-218 0,0-1 0 15,0 0 2 1,1-1 4-16,-2-11 5 0,9-18 4 16,5 20-1-16,3 3 0 15,0 3-7-15,1 4-11 16,-4 1-4-16,0 6-2 16,-3 0-3-16,-5 5 26 15,0 3 16-15,-6 4 34 0,-2 8 18 16,-6 11 2-1,-4 4-6-15,-1 4-23 16,-4-1-13-16,3-8-19 16,2-4-9-16,3-5-5 15,2-5-3-15,0-3 0 16,1-4 0-16,2-3-2 16,2-3 3-16,-2-2-5 15,3-2 6-15,3-4-5 16,-3 2-9-16,3-3-1 0,0 0-2 0,0 0-6 15,-1 0 0 1,1 0 0-16,0-1-5 16,8-2 6-16,33-9 3 15,-20 4 1-15,4 2-2 16,-5-1 0-16,-2 2-5 16,-3 2 2-16,-1 0 0 0,0 4-3 15,-2 1 3-15,-3 0 1 16,-2 0 3-16,2 0-34 15,-2-2-29-15,2-1-106 16,-3-3-66-16,2-6-132 16</inkml:trace>
  <inkml:trace contextRef="#ctx0" brushRef="#br0" timeOffset="86368.23">3249 8929 1862 0,'54'22'638'0,"-56"-19"-587"15,2-1-7-15,0 2 6 16,0-4-9-16,0 0-11 0,0 0-38 15,0 0-44 1,-1 0-151-16</inkml:trace>
  <inkml:trace contextRef="#ctx0" brushRef="#br0" timeOffset="89698.9">3848 8607 1290 0,'-2'-1'433'0,"-7"-1"-391"0,8 2 6 16,3 11 25 0,5 4 24-16,3 19 8 0,-1 14 15 15,-4 18-4-15,-5 7-18 16,-2 1-24-16,1-5-19 15,-1-14-21-15,2-7-11 16,1-9-17-16,-1-6-3 16,5-8-4-16,-4-7-5 15,1-7-37-15,-6-7-31 16,-3-3-67-16,0-1-33 16,-1-10-39-16,3-2-211 0</inkml:trace>
  <inkml:trace contextRef="#ctx0" brushRef="#br0" timeOffset="89997.31">3827 8713 1018 0,'-8'-11'457'0,"-8"-13"-74"16,10 4-298-16,13 4 5 16,4-1-5-16,20 3-44 15,6 1-16-15,5 5-14 16,3 6 0-16,-9 8-2 15,-5 6-4-15,-12 8-1 0,-4 3 4 0,-11 4 17 32,-3 4 8-32,-4 2 27 15,-4-1 8-15,-7 0-1 0,-3-4 3 16,-7-4-26-16,-7 0-9 16,-3-4-19-16,-1 0-7 15,7-11-8-15,9 3-7 0,16-7-58 16,1-5-53-1,13-1-72-15,6-6-42 0</inkml:trace>
  <inkml:trace contextRef="#ctx0" brushRef="#br0" timeOffset="90419.93">4355 8542 1285 0,'1'19'474'0,"2"26"-355"16,-3 8 10-16,0 16 23 16,-2 5-26-16,-2 5-38 15,2-4-12-15,-2-13-29 16,1-4-11-16,5-12-32 0,2-7-26 16,2-15-66-1,0-12-44-15,-2-26-71 0,-2-12-12 16,-2-23 15-16,-1-6 38 15,-4-13 83-15,-6-8 42 16,2-4 76-16,2 5 16 0,8 11 13 16,9 11-2-1,4 17-17-15,4 6-3 16,2 13-4-16,2 7-2 16,-1 10 1-16,-2 5-4 15,-4 7-5-15,-4 2 3 0,-3 6 14 16,-5 3 12-16,-6 6 22 15,-6 3 13-15,-6 7-6 16,-5 2-8-16,-4 0-20 16,0 0-22-16,-3-11-16 15,5-4-21-15,2-8-107 16,5-9-75-16</inkml:trace>
  <inkml:trace contextRef="#ctx0" brushRef="#br0" timeOffset="90950.66">4760 8462 1352 0,'1'2'506'0,"2"-1"-369"16,3 24-28-16,2 11 27 0,-2 14 5 15,1 5 3 1,-3 12-42-16,-1 2-26 15,0 1-27-15,1-6-18 16,0-18-18-16,2-10-5 16,-1-17-7-16,-1-6 3 0,-2-7-2 15,0-3 0-15,1-6 2 16,2-7-3-16,7-8 3 0,3-10-1 16,7-10 0-1,4-2-1-15,3-2-5 16,0 3 3-16,-3 15-1 15,-1 9-1-15,-10 18-1 16,0 10-4-16,-10 16 1 16,-2 5 10-16,-6 6 3 15,0 1 4-15,3-7-1 16,0-4-4-16,8-10-24 16,-4-6-47-16,0-7-122 15,2-5-74-15</inkml:trace>
  <inkml:trace contextRef="#ctx0" brushRef="#br0" timeOffset="91410.57">5697 8473 1358 0,'0'0'531'16,"-1"5"-310"-16,2 20-168 16,3 10 15-16,-2 18 19 15,-1 8-1-15,-2 17-29 0,1 1-21 16,2-5-22-1,1-11-14-15,3-25-69 16,-2-11-38-16,0-14-83 16,-2-7-27-16,-2-15-209 15</inkml:trace>
  <inkml:trace contextRef="#ctx0" brushRef="#br0" timeOffset="91630.56">5666 8626 736 0,'4'-26'379'0,"6"-21"-65"16,12 2-227-16,3 2 4 15,10 12-23-15,1 7 0 16,0 22 13-16,-2 9-4 0,-3 17 0 16,-8 5-9-1,-9 8-14-15,0 5 13 0,-11 0 16 16,-2 2 9-16,-6 4 1 16,-7 4-8-16,-2 1-31 15,2 3-15-15,-1-12-18 16,-5-9-11-16,5-11-25 15,-3-8-39-15,-2-7-82 16,8-5-66-16</inkml:trace>
  <inkml:trace contextRef="#ctx0" brushRef="#br0" timeOffset="92100.29">6352 8606 1444 0,'-10'-1'555'15,"-14"2"-389"-15,4 6-7 16,-3 11-22-16,-1 4-19 0,10 15-27 15,-5 6-11-15,13 6-19 16,6 1-15-16,6-11-18 16,7-8-11-16,6-13-9 15,1-9-1-15,0-12-7 16,1-13-5-16,-1-20-8 16,-2-10 2-16,0-10 4 15,1 4 6-15,-7 12 5 16,-1 10-3-16,-7 16 2 15,0 8 1-15,-3 10-1 16,0 4-3-16,-2 8 9 16,2 9 2-16,1 14 6 15,-2 6-2-15,4 8-12 0,-2-7-2 16,0-8-5 0,2-4-21-16,1-18-73 15,-1-3-73-15,3-14-100 0,2-9-23 16,4-13-29-16,2-9-138 15</inkml:trace>
  <inkml:trace contextRef="#ctx0" brushRef="#br0" timeOffset="92516.04">6565 8658 775 0,'5'-10'388'15,"8"-10"-90"-15,-5 4-40 16,-2 12-64-16,-1 2-18 0,-2 8-27 16,-2 5-8-16,-1 10-7 15,0 5-12-15,-7 10-41 16,6 4-23-16,-7 0-29 15,1-2-9-15,2-16-10 16,5-5-1-16,4-13-6 16,-3-6 8-16,5-5 0 15,-5-7-2-15,3-11 4 16,7-5-9-16,1-4-2 16,4 3-1-16,4 9 0 15,2 5-4-15,0 7-27 16,-1 0-18-16,-1 0-49 15,-5-1-15-15,0-3-10 16,0-1 12-16,-4-2 50 16,0 0 17-16,-3 7 57 15,-4 0 17-15,2 10 37 16,-1 10 28-16,-2 9 24 0,2 10-3 16,-4 12-10-16,0 6-21 15,0 6-40-15,0 1-9 16,4-9-23-16,-1-12-18 15,2-17-50-15,1-10-42 16,-5-17-124-16,0-7-60 16</inkml:trace>
  <inkml:trace contextRef="#ctx0" brushRef="#br0" timeOffset="92666.17">6827 8359 1639 0,'-1'0'631'0,"-3"0"-462"16,2 0-42-16,2 0-32 16,0-1-50-16,1 0-74 15,10-5-47-15,20-18-149 16,-21 27 573-16</inkml:trace>
  <inkml:trace contextRef="#ctx0" brushRef="#br0" timeOffset="93099.27">7027 8617 1136 0,'-35'7'521'0,"35"0"-135"16,-3 8-224-16,4 20 12 16,0 15-7-16,5 24-23 15,-2 4-11-15,9-8-47 16,4-11-24-16,1-26-22 15,6-11-16-15,-1-21-13 16,-5-8 10-16,-2-19-12 16,-3-9 7-16,-5-13-8 15,-1-7 1-15,-5-2 7 16,-2 3 1-16,-3 13 1 16,0 14-7-16,1 11-18 0,-2 9-31 15,3 4-60-15,0 1-66 16,4 2-124-16,-3-1-37 15</inkml:trace>
  <inkml:trace contextRef="#ctx0" brushRef="#br0" timeOffset="93532.95">7483 8515 1603 0,'-4'11'638'16,"-6"8"-491"-16,-3 15 39 15,-2 4 13-15,1 10-46 16,6 5-18-16,11 2-49 16,8-2-26-16,11-11-31 15,3-8-10-15,-4-13-3 16,-2-5 2-16,-11-3 0 16,-4-3 0-16,-10 4 6 0,-5 2-9 15,-11 3-3 1,-4 2 5-16,-11 1-21 0,-2-3-14 15,3-2-62 1,2-7-47-16,14-11-116 16,8-11-59-16,7-16-53 15,5-9 88-15,7-13-327 0,5-7 90 16,5-5 363-16,-1-1 7 0,0 14 523 16,-4 9 22-1,0 13-177-15,5 4-11 0,7 2 3 16,1-2-11-1,10 5-25-15,-1-3-29 16,-6 1-59-16,-1 5-30 0,-11 4-57 16,-2 9-35-16,-7 7-150 15,-1-1-84-15</inkml:trace>
  <inkml:trace contextRef="#ctx0" brushRef="#br0" timeOffset="93979.55">8247 8695 2023 0,'1'-2'754'15,"-1"-3"-656"-15,11 0 11 16,4-2 9-16,8-3-65 16,8-2-18-16,2 0-14 15,1 2-10-15,-6 7-51 16,-6 3-37-16,-8 7-159 15,-5 3-69-15</inkml:trace>
  <inkml:trace contextRef="#ctx0" brushRef="#br0" timeOffset="94164.75">8293 8831 1298 0,'-10'4'570'16,"-6"5"-240"-16,3 0-55 15,16-5-143-15,9-2 9 16,19-9-66-16,6-5-22 16,7-6-12-16,1 0-13 15,-6 5-61-15,-1 4-67 0,-11 10-172 16</inkml:trace>
  <inkml:trace contextRef="#ctx0" brushRef="#br0" timeOffset="119601.1">13217 3875 1277 0,'-6'-2'529'0,"-2"-2"-253"16,2 2-162-16,4 0 2 15,3 6-11-15,1 2-31 0,5 7 21 16,2 4 7-16,1 0 5 15,2 0 9-15,2-2-48 16,-3-4-3-16,9-4-16 16,1-3-3-16,0-6-2 15,7-3-6-15,1-13-6 16,3-9-11-16,1-25-9 0,6-8-7 16,5-5-30-1,5 2-16-15,8 15-81 16,-2 7-77-16,-8 13-112 15</inkml:trace>
  <inkml:trace contextRef="#ctx0" brushRef="#br0" timeOffset="156349.57">9353 8598 1419 0,'2'0'531'0,"0"0"-425"15,2 5 18-15,2 9 1 0,2 4-14 16,3 6 2 0,-2 5-20-16,3 3-26 15,-5-2-10-15,-1-4-12 0,-1-5-1 16,0-7-5-16,-5-4 7 15,0-3-6-15,0-2-2 0,0-2-3 16,3-2-9 0,0-4-6-16,0-4-6 15,10-7-3-15,5-1-3 16,6 0-7-16,2 2 2 16,-1 5-1-16,-3 0-4 15,-3 6 3-15,-1 4-2 0,-8 8-5 16,-1 4 3-16,-8 9 2 15,-2 4 5-15,-5 2 3 16,-2 0 6-16,-5-6-4 16,1-2 1-16,1-4 0 15,-1-3-2-15,5 1-2 16,-2-5-5-16,0-3-1 16,0 1-7-16,3-3-29 15,1 0-18-15,2-5-80 16,-1-1-56-16,0-8-112 15,-2-2 246-15</inkml:trace>
  <inkml:trace contextRef="#ctx0" brushRef="#br0" timeOffset="156537.47">9325 8621 1488 0,'3'1'563'16,"-2"-1"-463"-1,9 4 54-15,5 0 16 16,9-4-27-16,7 0-17 16,8-4-59-16,2-6-28 0,-1-1-50 15,-2 0-65-15,-5 6-183 16</inkml:trace>
  <inkml:trace contextRef="#ctx0" brushRef="#br0" timeOffset="157034.79">10003 8411 1501 0,'-3'4'588'0,"-2"11"-409"16,0 6 11-16,1 4-40 15,4 2-27-15,3-4-47 16,3-6-23-16,3-5-33 16,2-6-9-16,3-6 0 15,-2-5-1-15,5-9 2 16,-2-7-3-16,-8-8 2 16,0-2-2-16,-12-2 3 0,-5 4 2 15,-5 5-4-15,0 6 0 16,0 13-8-16,4 6-2 15,0 22 1-15,1 6-4 16,3 14-29-16,0 4-31 16,7-8-110-16,4-6-72 15,1-11-467-15</inkml:trace>
  <inkml:trace contextRef="#ctx0" brushRef="#br0" timeOffset="157284.87">10346 8304 1557 0,'-5'10'601'0,"-8"23"-409"16,-7 13 17-16,-9 21-26 15,-6 5-29-15,0-2-60 16,-2 4-24-16,7 2-38 0,4 0-9 15,10-7-12 1,5-7-6-16,10-22-48 16,8-5-51-16,8-16-145 15,3-5-62-15,3-14-325 16</inkml:trace>
  <inkml:trace contextRef="#ctx0" brushRef="#br0" timeOffset="157549.26">10309 8874 1680 0,'-3'18'675'0,"-1"16"-449"15,3-3-21-15,5-9-90 16,7-7-39-16,5-10-46 16,5-5-14-16,1-13-12 15,-4-5 3-15,-4-12 5 16,-6-2-7-16,-6-2-3 15,-5 2 5-15,-7 11-5 16,-6 7 7-16,-5 14-7 16,-2 11-9-16,1 15-54 15,2 0-51-15,7 3-149 16,5-3 205-16</inkml:trace>
  <inkml:trace contextRef="#ctx0" brushRef="#br0" timeOffset="157925.28">11428 8514 1586 0,'-10'5'676'0,"-11"1"-387"16,-9 12-120-16,-2 7-24 15,-4 2-69-15,2 4-11 16,5-1-40-16,5-1-10 16,5 1-13-16,2-2-13 15,4-3-50-15,1-3-60 16,3-12-126-16,1-4-60 16</inkml:trace>
  <inkml:trace contextRef="#ctx0" brushRef="#br0" timeOffset="158119.41">11120 8473 1320 0,'0'0'530'0,"9"5"-332"15,4 7-32-15,7 16 31 16,6 4-13-16,-1 2-25 0,5 2-27 16,0-7-71-1,-1-1-16-15,-1-3-31 16,-10 1-7-16,-1 0-33 15,-7-5-50-15,-5-4-152 16,2-5-84-16</inkml:trace>
  <inkml:trace contextRef="#ctx0" brushRef="#br0" timeOffset="158685.09">12337 8144 1535 0,'-9'5'583'0,"-16"5"-434"0,0 11 22 15,0 11 4-15,1 5-18 16,4 12-27-16,8 8-16 15,10 8-29 1,6 1-8-16,15-10-33 0,0-10-5 16,8-19-22-16,5-7-11 15,2-12 0-15,-1-8-6 0,-2-11-6 16,-2-5 3 0,-9-8-2-16,1-2 1 15,-13-5 4-15,-10-3 2 16,-7-4 2-16,-11 2 2 0,-6 5 0 15,0 8-4-15,-7 21-3 16,2 9 3-16,1 24 0 16,-3 7 0-16,6 11 3 15,4-6-7-15,10-5-35 16,10-3-42-16,10-12-200 16,2-2-35-16</inkml:trace>
  <inkml:trace contextRef="#ctx0" brushRef="#br0" timeOffset="159116.78">12758 8253 1399 0,'-8'6'592'0,"-14"14"-237"16,-2 9-157-16,-2 16 0 0,7 9-14 16,9 0-65-16,9-1-19 15,13-13-42-15,5-10-20 16,10-11-21-16,3-7-13 15,4-12 2-15,-1-8-8 16,-3-16-2-16,-1-4 0 16,-10-12 1-16,-5-4 4 15,-12 2 1-15,-9-5 3 0,-11 10 1 16,-5 5-3-16,-6 7 2 16,-1 9-4-16,-3 12-3 15,-1 8-4-15,5 11-34 16,3 5-25-16,12 3-94 15,9 0-80-15</inkml:trace>
  <inkml:trace contextRef="#ctx0" brushRef="#br0" timeOffset="159750.81">13468 8133 1632 0,'-7'10'651'16,"-10"14"-426"-16,-4 8-20 0,2 8-34 15,4 1-22-15,14 0-50 16,6-3-20-16,15-2-41 15,6-5-13-15,2-18-18 16,1-7 4-16,2-20-7 16,-4-9-4-16,-3-9 1 15,-5-3-2-15,-10 0 3 16,-1 0 4-16,-13 1-3 16,-5 0 3-16,-7 3-6 15,-6 6 2-15,-3 17-6 16,4 12-1-16,-1 20-21 0,2 5-32 15,6 3-81 1,3-4-91-16,7-6 263 16</inkml:trace>
  <inkml:trace contextRef="#ctx0" brushRef="#br0" timeOffset="160117.41">13825 8143 1743 0,'-9'14'691'0,"-10"16"-481"15,-2 6 6-15,1 4-51 0,6 0-39 16,14-2-47-1,8-1-27-15,15-8-37 16,2-5-3-16,2-13-13 16,1-11 2-16,-1-16-4 0,-1-6-9 15,-5-11 6-15,-4 2-1 16,-8 0 6-16,-4 0 6 16,-5 4-3-16,-1-2-2 15,-10-1-4-15,-3 5-2 16,-5 8-25-16,-1 10-16 15,-2 13-83-15,2 7-77 16,3 8-138-16</inkml:trace>
  <inkml:trace contextRef="#ctx0" brushRef="#br0" timeOffset="160484.6">14055 8149 1677 0,'-3'4'672'16,"-13"9"-443"-1,4 9-12-15,1 9-48 16,-6 4-23-16,13 2-31 16,2 0-16-16,12 1-45 0,6-3-12 15,9-9-26 1,2-7-7-16,8-13-5 0,-1-9-3 15,-6-16 0-15,-2-5 2 16,-15-7 3-16,0 0-4 16,-5 1-1-16,-3 2 3 15,-7 0-4-15,-3 1 5 16,-11-2-3-16,-6 3-16 16,-8 8-19-16,-2 4-23 15,2 17-65-15,2 2-51 0,8 6-155 16,3 4 535-16</inkml:trace>
  <inkml:trace contextRef="#ctx0" brushRef="#br0" timeOffset="160668.97">14607 8172 1935 0,'-3'3'732'0,"-4"2"-509"16,0 0-97-16,-4-2-19 16,1 1-13-16,0 0-51 15,4-2-61-15,8 1-238 16,3-1 453-16</inkml:trace>
  <inkml:trace contextRef="#ctx0" brushRef="#br0" timeOffset="161132.29">14967 8008 1439 0,'-15'14'642'16,"-11"11"-298"-16,-1 17-133 15,0 4-9-15,13-1-54 16,7-8-30-16,17-7-46 15,10-3-23-15,14-11-23 16,5-6-8-16,-1-11-13 0,-1-10-4 16,-6-8 1-1,-8-3-1-15,-9-6 4 0,-6-2 2 16,-16-6-3-16,-6-3 0 0,-10-3-3 31,-3 8 2-31,-4 11-2 16,-1 9-2-16,4 21-4 15,-4 10-8-15,6 17-57 0,7 5-31 16,9 2-183-16,4-7-68 16</inkml:trace>
  <inkml:trace contextRef="#ctx0" brushRef="#br0" timeOffset="161484.79">15177 8051 1370 0,'-6'8'631'0,"-9"10"-194"16,-2 8-230-16,4 16-10 16,0-2-22-16,7-1-49 15,6-5-27-15,12-10-46 0,3-4-22 16,16-10-21-1,2-4-4-15,10-15-11 16,1-5-6-16,-10-7-4 16,-6-2 5-16,-13-6 10 15,-8-1 2-15,-12-9 2 16,-5-2-1-16,-12 9 2 0,-5 7-3 16,-4 16-1-16,-6 5-8 15,7 16-71-15,6 4-49 16,9 8-187-16,8 3 45 15</inkml:trace>
  <inkml:trace contextRef="#ctx0" brushRef="#br0" timeOffset="162220.31">13164 8367 1623 0,'-1'-4'695'16,"-3"-4"-338"-16,3 3-224 0,0 5-38 15,1-1-44-15,0 1-87 16,0 0-87-16</inkml:trace>
  <inkml:trace contextRef="#ctx0" brushRef="#br0" timeOffset="163066.73">15545 7997 1662 0,'-7'2'663'0,"-11"9"-430"0,0 6 1 16,-3 21-63-16,1 7-28 16,9 5-47-16,2-1-23 15,16-16-32-15,6-7-9 16,14-8-21-16,8-5 1 16,6-12-4-16,7-1-8 15,-6-16-6-15,-1-3-3 0,-13-3 2 16,-11-5 2-16,-14-4 10 15,-8-6-1-15,-16-5-2 16,-2-1 6-16,-15 9-8 16,-2 10-3-16,3 21-16 15,0 11-36-15,12 24-136 16,5 8-141-16</inkml:trace>
  <inkml:trace contextRef="#ctx0" brushRef="#br0" timeOffset="163945.94">9227 9501 1567 0,'-1'-1'600'0,"-2"1"-450"16,1 8 11-16,2 14 6 15,2 10-22-15,0 14-9 16,2 0-19-16,3-1-45 15,2-9-12-15,2-10-33 0,-2-2-1 16,0-9-13 0,0 0-2-16,-7-6-6 15,1-2-1-15,-2-3-12 16,-2-1-25-16,0-3-66 0,0 0-62 16,1 0-160-1,0 0 562-15</inkml:trace>
  <inkml:trace contextRef="#ctx0" brushRef="#br0" timeOffset="164317.87">9500 9484 1507 0,'-4'11'614'15,"-5"8"-391"-15,0 13-55 16,2 7 2-16,3 3-49 15,4-5-30-15,8-12-47 16,3-1-14-16,3-14-13 16,3-5-3-16,0-4-5 15,3-8 1-15,5-6-1 16,1 0-1-16,1 3 1 16,-3 6-7-16,-8 8-5 15,-2 3 9-15,-7 8 0 16,-5 1 16-16,-2 6 20 15,-6 4 6-15,-6 2 9 16,0-2-16-16,-4-1-9 16,1-5-13-16,-1-5-13 0,-2 3 0 15,2-4-3-15,2-2-14 16,4-5-51-16,4-5-52 0,-2-6-160 16,1-3-76-16</inkml:trace>
  <inkml:trace contextRef="#ctx0" brushRef="#br0" timeOffset="164487.18">9458 9500 1540 0,'6'-10'618'16,"7"-5"-437"-16,11 5-14 16,1 3-13-16,7 6-42 15,1-1-11-15,4 2-53 16,1-1-25-16,-1 2-67 15,-7 1-78-15,-12-1-268 16</inkml:trace>
  <inkml:trace contextRef="#ctx0" brushRef="#br0" timeOffset="164950.65">10001 9334 1635 0,'0'0'654'16,"-1"2"-455"-16,1 12-39 15,0 0-13-15,0 5-28 16,4 1-13-16,1-4-37 16,0-2-23-16,5-8-22 15,0-5-3-15,3-7-2 16,1-8-5-16,-2-9-2 15,-3-2-1-15,-7-2-2 16,1 4 0-16,-8 6-1 16,-1 4-8-16,-1 10-3 15,-6 0-4-15,2 8-18 16,-1 2-18-16,2 6-43 0,-2 4-41 16,0 1-123-16,0 1-65 15</inkml:trace>
  <inkml:trace contextRef="#ctx0" brushRef="#br0" timeOffset="165202.19">10278 9241 1177 0,'-4'8'575'15,"-2"9"-172"-15,-7 15-164 16,-2 11-14-16,-7 8-49 15,1 0-31-15,0 8-60 16,0 1-20-16,11 2-17 16,-7-4-11-16,6-6-14 15,4-4-5-15,-7-12-23 16,9-1-19-16,-1-5-76 16,2-6-61-16,4-8-140 15,0-7-50-15</inkml:trace>
  <inkml:trace contextRef="#ctx0" brushRef="#br0" timeOffset="165467.19">10267 9731 1324 0,'0'4'608'0,"-1"3"-304"16,2 7-57-16,0 4-23 0,3-4-81 15,4 1-37 1,0-8-56-16,5-7-14 0,2-5-5 15,-2-8-8-15,0-10 6 16,-3-1-4-16,-6-2 8 16,-2-2 10-16,-6 5-2 15,-1 5-4-15,-4 6-25 16,-5 12-9-16,-2 15-18 16,-1 4-18-16,-1 10-50 15,6 0-39-15,-1-6-159 16,5 2-54-16</inkml:trace>
  <inkml:trace contextRef="#ctx0" brushRef="#br0" timeOffset="165914.56">11498 9371 1745 0,'-10'1'675'0,"-14"7"-440"16,-1 11-109-16,-9 9-16 15,-3 5-23-15,-1 4-44 16,0 0-15-16,8 0-26 16,5-3-16-16,7-3-72 0,2-3-75 15,5-12-135 1,-1-8 572-16</inkml:trace>
  <inkml:trace contextRef="#ctx0" brushRef="#br0" timeOffset="166084.91">11170 9367 1342 0,'5'0'516'16,"12"5"-346"-16,4 6 4 0,11 14 14 15,0 1-10-15,3 7-43 16,-2-1-32-16,-7-4-59 16,-1 0-13-16,-6-7-69 15,0 1-67-15,-6-2-167 16</inkml:trace>
  <inkml:trace contextRef="#ctx0" brushRef="#br0" timeOffset="167402.84">12559 9070 1535 0,'2'2'610'0,"4"2"-427"16,-3 14-4-16,7 8-22 15,-4 9-18-15,0 3-27 16,4-1-54-16,-4-7-14 16,0-10-18-16,0-2 3 0,1-11-7 15,-2-2-4 1,3-8 3-16,2-8-6 0,6-4-2 15,5-4 1-15,5 6-11 16,-1 4-1-16,-3 8 6 16,-4 5-5-16,-5 7-3 15,-4 4 3-15,-6 8 4 16,-2 2 1-16,-8-1 16 16,-2 0 3-16,-2-4 4 15,-5 1-1-15,-3-2-5 16,1-1-6-16,-1-4-8 15,0-1-8-15,5-3-38 16,1-3-34-16,2-5-107 16,2-2-88-16,1-5 477 15</inkml:trace>
  <inkml:trace contextRef="#ctx0" brushRef="#br0" timeOffset="167564.84">12530 9102 1530 0,'6'-5'572'16,"9"-1"-382"-16,9 1-90 15,3 2 18-15,4 4-26 16,3 0-45-16,-3-1-26 0,-1 1-124 16,0 2-76-16</inkml:trace>
  <inkml:trace contextRef="#ctx0" brushRef="#br0" timeOffset="167757.04">13015 9154 1856 0,'44'25'720'15,"-46"-26"-499"-15,1 1-163 16,1 0-25-16,0 0-107 16,0 0-102-16</inkml:trace>
  <inkml:trace contextRef="#ctx0" brushRef="#br0" timeOffset="168284.22">13463 8999 1794 0,'-15'10'680'16,"-18"18"-511"-1,4 9 12-15,8 8-36 0,11 4-31 16,16 1-42-1,6-6-21-15,10-11-26 16,4-6-4-16,2-18-16 16,3-9 0-16,-1-17-3 15,0-8 0-15,-6-12 0 16,-4-2-2-16,-13-2 3 16,-2-5-1-16,-10 8 2 15,-4 1 5-15,-6 9-2 16,-5 7 1-16,-4 12 0 0,-2 9-8 15,0 14-19-15,0 5-16 16,2 13-64-16,6 3-44 0,8 2-139 16,6-2-67-1</inkml:trace>
  <inkml:trace contextRef="#ctx0" brushRef="#br0" timeOffset="168603.12">13707 8986 1619 0,'-16'7'664'15,"-11"4"-440"-15,0 14-31 0,-2 5-21 16,12 10-52 0,5 5-14-16,12-2-36 15,8 0-20-15,14-9-16 16,3-9-18-16,11-15-12 0,4-10 0 15,-3-20-2 1,-3-4 2-16,-10-11 0 16,-8 0 0-16,-9-1-1 15,-5-1-2-15,-5 2 1 0,-6 1-2 16,-8 8-5-16,-4 6 0 16,-3 11-32-16,-2 7-36 15,4 9-92-15,6 7-72 16,6 4-117-16,6 1-285 15</inkml:trace>
  <inkml:trace contextRef="#ctx0" brushRef="#br0" timeOffset="168916.96">13941 8979 1354 0,'-5'0'635'0,"-8"9"-181"0,-2 5-231 15,0 9-28 1,2 8-18-16,7 7-42 16,4 0-27-16,12 1-38 15,6-6-31-15,9-14-20 0,5-6 0 16,2-18-13 0,1-10 3-16,3-15-2 15,1-7 1-15,-7-5-5 16,-5 0 9-16,-11 3-2 0,-11 2-6 15,-10 4 5-15,-5 5-4 16,-10 13-5-16,-3 7-2 16,-7 15-23-16,-1 9-32 15,2 6-90-15,2 3-80 16,12-3-171-16</inkml:trace>
  <inkml:trace contextRef="#ctx0" brushRef="#br0" timeOffset="169155.71">14433 8974 3062 0,'-2'5'1'0,"-2"0"-3"16,0 5 0-16,12-3 3 16,0-1-19-16,2 0-144 15,-6-3-134-15</inkml:trace>
  <inkml:trace contextRef="#ctx0" brushRef="#br0" timeOffset="169648.99">14744 8775 1811 0,'-10'7'692'15,"-12"16"-511"-15,1 12-5 0,4 12-42 16,4 2-14-16,12-6-33 15,3-7-26-15,12-9-20 16,4-7-14-16,5-12-15 16,3-6-3-16,-1-10-7 15,1-7 1-15,-5-5-1 0,-3-4 3 16,-6-7 2-16,-3 0-4 16,-7-2 0-1,-1 1-1-15,-9 0-3 16,-6 0 6-16,-4 7-1 15,-3 5-3-15,2 19-9 16,-1 4-14-16,3 17-41 0,3 8-29 16,3 3-114-16,2 5-95 15</inkml:trace>
  <inkml:trace contextRef="#ctx0" brushRef="#br0" timeOffset="170018.66">14918 8821 1570 0,'0'5'619'0,"1"13"-375"15,-4 3-30-15,3 15-14 16,-2 3-13-16,1 0-51 15,5-2-31-15,4-10-42 16,5-3-13-16,7-11-31 16,-3-4-6-16,4-10-10 15,-2-7 0-15,-5-9 7 16,3-4-9-16,-5-7 2 16,0-4 4-16,-3-3-7 15,-4-2-1-15,-10 1-5 0,-2-1-1 16,-8 6-7-16,-2 7-4 0,-2 10-17 15,-4 12-23 1,-4 11-80-16,-1 4-56 16,0 4-163-16</inkml:trace>
  <inkml:trace contextRef="#ctx0" brushRef="#br0" timeOffset="170383.63">15166 8833 1634 0,'-5'9'709'15,"-4"7"-381"-15,-5 12-89 16,-3 7-35-16,3 5-52 15,5-2-38-15,8-1-43 16,6-6-15-16,13-8-30 16,8-4-10-16,12-15-7 0,3-5-11 15,0-13-7-15,0-4 7 0,-10-6-6 16,-6-3 3 0,-12-3 7-16,-10-2 2 15,-9-2 4-15,-11 0-1 0,-15 0 0 16,-2 5-1-1,-7 13-22-15,0 7-20 16,13 20-88-16,0 6-62 16,12 11-212-16</inkml:trace>
  <inkml:trace contextRef="#ctx0" brushRef="#br0" timeOffset="171143.66">16029 8108 1686 0,'-4'-6'729'15,"-6"-3"-408"-15,16 5-166 0,3 4 8 16,19-4-52-16,8 5-6 16,4-3-25-16,0-2-23 15,-12 4-29-15,-7-2-13 16,-6 3-11-16,-6-1-3 15,-5 5-45-15,-1 3-28 16,-4 0-93-16,-2 4-74 16,-1 1-127-16,-2 1 383 15</inkml:trace>
  <inkml:trace contextRef="#ctx0" brushRef="#br0" timeOffset="171384.3">16011 8219 1610 0,'-4'-1'643'0,"-1"0"-416"15,2 1-50-15,11 1-27 16,5 3-35-16,19-3-27 0,4 1-6 0,6-1-22 31,1-1-15-31,-11-1-25 16,-3 0-5-16,-10 1-10 0,-7 1 2 15,-7 0-33-15,-5 3-40 0,-4 0-121 16,-1-2-91 0</inkml:trace>
  <inkml:trace contextRef="#ctx0" brushRef="#br0" timeOffset="171869.46">15950 9006 2036 0,'-19'-36'750'0,"29"27"-608"16,5-2-14-16,19 4-28 0,6-4-20 16,5 3-27-16,-2 1-21 15,-13 5-22-15,-9 2-19 16,-12 3-47-16,-4 3-34 15,-4-1-114-15,-1 2-63 16,0 1-81-16</inkml:trace>
  <inkml:trace contextRef="#ctx0" brushRef="#br0" timeOffset="172063.54">15919 9065 1507 0,'-2'-1'721'16,"-5"-3"-194"-16,9 2-376 16,8-1-24-16,19-4-47 15,6 1-26-15,22-4-22 0,4 2-17 16,-7 0-75 0,-5 3-81-16,-26 6 355 0</inkml:trace>
  <inkml:trace contextRef="#ctx0" brushRef="#br0" timeOffset="196545.52">16737 9608 1399 0,'-13'10'435'0,"-13"6"-481"16,4 1 9-16,9-2 71 15,6-6 7-15,7-5 30 16,4-2 20-16,6 1 13 16,5-1 2-16,5-2-1 15,7 4-10-15,6-4-25 16,2-4-7-16,10 4-15 16,2-4-7-16,3-1-8 15,4 5 0-15,-2-3-8 16,2 2 1-16,15 1-8 15,4-2-1-15,11 2-1 16,0 0 1-16,-1-3 1 0,4 2 1 16,4-2 0-16,0 3-8 15,0-1 0-15,6-2-3 16,-19-3-5 0,-40 4 2-1,2 0-1-15,127-12-1 0,4 0-2 0,-4-1 4 16,-46 6 3-16,-10 1-3 15,-2 6-1-15,0-1 2 16,-8 2-3-16,-3 1 3 0,-7-3 0 16,-2 3 1-16,-2 0 10 15,4-2 2-15,-5 2 17 16,-5-1 0-16,-16-1 11 16,-7 2-2-16,-3 0-4 15,-9 0 0-15,-10-2-13 16,-8 1 0-16,-14-2 1 0,1 0 1 15,-7 3 4 1,0-3-1-16,-2 0-7 16,-5 0-5-16,-1-1-14 15,-1 2-8-15,1 1-47 0,-1 0-52 16,0 0-214 0</inkml:trace>
  <inkml:trace contextRef="#ctx0" brushRef="#br0" timeOffset="197467.61">20824 9533 1651 0,'-5'-3'599'0,"2"-1"-440"0,-1-1-220 15,14 5 32-15,8-4 40 16,9-1 61-1,9-2 14-15,8 0 6 0,2 0-9 16,-1 1-17-16,1 3-2 16,-3 0-31-16,-1 2-15 0,-6 1-10 15,-8 0-6 1,-8 2 0-16,-5 1-5 16,-4-1-26-16,3 3-20 15,-3-5-91-15,-2 0-65 16</inkml:trace>
  <inkml:trace contextRef="#ctx0" brushRef="#br0" timeOffset="198041.92">21088 9297 1348 0,'-2'-4'498'0,"-3"-3"-348"0,5 7-136 15,0 2 13-15,0 3 40 16,0-5 18-16,0 0 30 15,0 19 6-15,3 29-15 16,-2-19-12-16,2 2-20 16,-6 1-13-16,-1 0-10 15,8 1 5-15,-3-1-2 16,3-2-9-16,1-5-2 16,-6-1-11-16,-3-2-12 0,4-4 8 15,-5 3-5 1,1-2-2-16,-1 1 0 0,0-1-10 15,0-3-2 1,-1-1-3-16,6-7-5 0,-2 0 1 0,3-3-23 31,2-2-24-31,-3 0-84 0,0-2-63 16,-1-2 441-16</inkml:trace>
  <inkml:trace contextRef="#ctx0" brushRef="#br0" timeOffset="-185079.25">17351 7979 1002 0,'-5'-5'502'0,"-3"-3"36"16,1 2-474-16,7 1-2 0,6 0 6 0,7-1-32 31,5 0-15-31,3 1-5 16,-2 1-9-16,2 4 0 0,-5 1-6 15,-2 6-3-15,-4 2 4 16,-8 6-1 0,-2 5 9-16,-9 10 33 0,-1 4 16 15,-5 0 41-15,-1 1 8 16,0-8-4-16,0-4-12 16,3-3-24-16,0-5-4 15,1-6-18-15,4 0-10 0,3-5-13 16,2-3-10-16,5-1-10 15,3-1 0-15,-5 0-3 16,7-1 3-16,38-2-3 16,-19 2 6-16,1 3-3 15,-4 3-5-15,-7 1 2 16,-5 2-5-16,-8 4-1 16,-4 4-1-16,-6 3 7 15,-2 2-4-15,-5 0 4 16,-2-2 5-16,2-3 2 15,0-2-2-15,0-3 3 16,1-2-3-16,2-4-6 16,-1-3-7-16,6-2-54 15,0-2-56-15,4-2-161 16,2 0 537-16</inkml:trace>
  <inkml:trace contextRef="#ctx0" brushRef="#br0" timeOffset="-184917.51">17658 8164 1693 0,'-3'0'710'0,"-6"0"-328"16,9 0-258-16,2 2-43 16,1-3-30-16,-3 0-116 15,0 0-103-15</inkml:trace>
  <inkml:trace contextRef="#ctx0" brushRef="#br0" timeOffset="-184462.01">18185 7895 1150 0,'-16'1'633'16,"-12"4"6"-16,-3 12-441 15,0 8 7-15,2 15-38 16,5 8-33-16,15 4-52 15,6-2-25-15,17-11-26 0,5-9-13 16,10-14-11 0,6-6 1-16,1-10-8 15,3-5 0-15,-8-10-4 16,-5-5-5-16,-4-11 1 16,-7-9 8-16,-7-4 0 15,-7-3 3-15,-8 6 2 16,-6 7-7-16,-7 11 0 0,-1 5-3 0,-2 8-10 15,1 6-2 1,-2 7-23-16,0 4-12 0,4 9-41 16,4 3-34-1,8 5-84-15,9 4-60 16</inkml:trace>
  <inkml:trace contextRef="#ctx0" brushRef="#br0" timeOffset="-184144.96">18440 7861 1466 0,'-17'7'624'16,"-16"7"-319"-16,-3 12-119 16,3 7-18-16,8 12-19 15,11 5-19-15,14 3-40 16,7-2-19-16,16-14-33 15,7-9-16-15,13-19-18 16,8-10-5-16,-1-13-19 16,-6-9-3-16,-12-11 4 15,-11-5 6-15,-12-1 11 0,-5 1 8 16,-11 7 5-16,-4 5-6 0,-13 6 2 16,-6 5-7-1,-5 8-39-15,-7 2-29 16,9 9-118-16,5 0-87 15</inkml:trace>
  <inkml:trace contextRef="#ctx0" brushRef="#br0" timeOffset="-183712.44">18751 7856 1479 0,'-6'5'591'0,"-6"10"-370"0,1 5 22 15,5 12-19 1,-1 7-22-16,7 7-57 0,2 4-34 15,8-6-47 1,5-8-8-16,4-13-30 0,4-10-8 16,9-13-7-16,3-6-8 15,2-12 0-15,-2-5-2 16,-13-9-1-16,-5-2 3 16,-11-2 2-16,-7 1-5 0,-7 4-2 15,-7 1-4-15,-9 4 1 16,-4 4 5-16,-10 9-6 15,0 7-8-15,2 13-34 16,4 5-33-16,7 10-76 16,4 1-51-16,12 1-138 15</inkml:trace>
  <inkml:trace contextRef="#ctx0" brushRef="#br0" timeOffset="-183540.59">19108 8024 3149 0,'-5'0'1'16,"1"5"14"-16,-1 1-12 15,-2 3-102-15,4 3-128 0</inkml:trace>
  <inkml:trace contextRef="#ctx0" brushRef="#br0" timeOffset="-183027.82">19462 7802 1636 0,'-7'5'615'0,"-8"10"-435"15,-5 6 13-15,2 9-2 0,2 2-8 16,5 3-52-16,9 1-25 16,11-2-46-16,5-2-17 15,10-10-27-15,5-7-12 16,6-19-6-16,1-5-3 15,0-18-1-15,-2-2-1 16,-11-2 0-16,-6 0 7 16,-14 6 1-16,-8 0-2 0,-14 4 1 15,-2 0-6-15,-9 8 0 16,1 6 4-16,0 10-30 16,-2 8-12-16,11 5-64 15,0 0-40-15,10 0-78 16,4-2-51-16</inkml:trace>
  <inkml:trace contextRef="#ctx0" brushRef="#br0" timeOffset="-182696.35">19769 7762 1649 0,'-12'8'611'0,"-20"12"-451"16,-3 8 4-16,2 7-2 0,3-1 5 16,20 6-43-16,5-2-18 15,16 0-46-15,10-2-20 16,11-9-31-16,5-10-15 0,2-18-20 16,-1-11-9-1,-10-15 3-15,-2-5 12 16,-10 0 16-16,-3 3 6 15,-10 2 9-15,-2 0-2 0,-8-1 4 16,-5 1 5-16,-3 6-10 16,-4 2-6-16,-2 15-60 15,2 2-62-15,1 9-162 16,4 8 510-16</inkml:trace>
  <inkml:trace contextRef="#ctx0" brushRef="#br0" timeOffset="-182277.82">20072 7828 1595 0,'-6'10'634'16,"-14"12"-388"-16,-3 4 1 15,0 5-24-15,1 1-24 16,10 2-66-16,12 5-35 0,17 0-44 16,5-5-12-16,13-8-27 15,2-8-8-15,3-18-13 16,0-5-5-16,-8-18-12 15,-4-4 6-15,-7-7 3 16,-5-2 5-16,-4 1 10 16,-5 2 9-16,-10 1 13 15,-4 0-10-15,-15 5 5 16,-3 3-7-16,-14 18-25 16,-3 8-7-16,-8 15-79 15,3 6-73-15,7-1-170 16,12 1 516-16</inkml:trace>
  <inkml:trace contextRef="#ctx0" brushRef="#br0" timeOffset="-178861.42">17995 8845 1405 0,'-13'0'551'0,"-3"0"-369"15,7 0 13-15,3-2-25 16,13 1-34-16,12-2-66 16,4-3-28-16,25-1-15 15,1-3-6-15,0-3-1 16,-3 3-5-16,-18 1-15 16,-6 3 3-16,-11 5-2 0,-4 0 1 15,-7 2 24 1,-5 4 15-16,-5 9 16 15,-6 8 11-15,-6 14-11 16,-2 7-14-16,-1 7-11 16,0-4-6-16,-3 0-1 15,1-5 4-15,1-2 10 16,-2 2 2-16,7-2-7 0,2-2-2 16,6-3-14-16,3-6-9 15,5-11-1-15,-1-4-5 16,6-8-20-16,0-4-21 15,0-2-77-15,0 0-47 16,4-2-113-16,17-5-51 16,36-40-286-16</inkml:trace>
  <inkml:trace contextRef="#ctx0" brushRef="#br0" timeOffset="-178428.75">18437 8769 1223 0,'-9'1'603'0,"-8"9"-83"16,-5 10-370-16,9 17 24 15,-3 4-9-15,6 2-36 16,7-3-24-16,0-11-54 0,8-1-20 15,3-8-7 1,-3-6-13-16,3-7-9 0,-2-4 2 16,8-8-4-16,5-3 0 15,13-6 4-15,4-1-3 16,-3 5-3-16,-3 1 8 16,-8 10-7-16,-6 1-5 15,-8 8 1-15,-5 6-2 0,-8 7 3 16,-1 4 5-16,-8 9 1 15,1-2-5-15,-3 1 2 16,-1-5 2-16,1-7-3 16,0-2 2-16,-2-8 1 15,4 1-12-15,0-10-47 16,-2-4-43-16,7-6-124 16,-6-6-56-16,5-10 572 15</inkml:trace>
  <inkml:trace contextRef="#ctx0" brushRef="#br0" timeOffset="-178255.34">18332 8800 1494 0,'17'-6'596'0,"15"-7"-363"0,7 5-27 16,-1 8-23-16,-5 0-23 15,0 7-75-15,-4 2-35 16,1-2-52-16,-1-1-58 15,-5-4-136-15,-1-2-81 16</inkml:trace>
  <inkml:trace contextRef="#ctx0" brushRef="#br0" timeOffset="-177937.85">18789 8774 1494 0,'0'4'677'16,"-17"17"-242"-16,-36 90-218 0,28-50-28 15,14-7-39-15,12-9-60 16,11-3-30-16,17-14-45 16,9-6-8-16,10-23-33 15,-2-9-15-15,-8-16-20 16,-6-5 4-16,-15-1 21 15,-6 0 17-15,-14-3 20 16,-5 2-1-16,-11-4 6 0,-6-1 0 16,-4 7-13-1,-5 7-28-15,6 15-72 0,6 8-54 16,8 8-132-16,8 4 369 16</inkml:trace>
  <inkml:trace contextRef="#ctx0" brushRef="#br0" timeOffset="-177712.56">19082 8927 2151 0,'-1'-3'829'15,"-1"3"-567"-15,2-1-156 16,0 1-39-16,0 0-52 15,0 0-63-15,0 0-241 16,0 0 52-16</inkml:trace>
  <inkml:trace contextRef="#ctx0" brushRef="#br0" timeOffset="-177277.67">19478 8753 1428 0,'-9'6'577'0,"-7"19"-306"16,0 7-82-1,-1 16 7-15,3 5-9 0,4-6-44 16,5-2-34 0,7-11-59-16,6-8-16 0,10-10-17 15,0-5-9-15,6-13-5 16,5-9-3-16,-2-15-10 15,4-5 2-15,-10-12 0 16,-9-2 2-16,-12-4 8 16,-11-1 2-16,-9 7-4 15,0 7 0-15,1 20-4 16,0 11-11-16,3 19-16 16,-1 9-26-16,1 17-58 0,4 1-36 15,9 1-98 1,0-3-57-16</inkml:trace>
  <inkml:trace contextRef="#ctx0" brushRef="#br0" timeOffset="-176960.48">19754 8682 1665 0,'-7'4'636'16,"-10"13"-435"-16,-5 10-5 15,-5 18-47-15,0 5-9 16,8 3-51-16,6-2-14 0,19-11-30 16,10-3-3-1,10-16-17-15,4-6-12 0,-5-13-7 16,4-8-10-16,-6-13-6 16,0-6-4-16,-1-11 4 15,-9-6 0-15,-9-5 4 16,-4-1 5-16,-7 4-15 15,-4 8 0-15,-1 15-30 16,-2 8-29-16,1 14-76 0,3 8-57 16,6 5-83-1,1 2 409-15</inkml:trace>
  <inkml:trace contextRef="#ctx0" brushRef="#br0" timeOffset="-176663.68">20006 8674 1505 0,'-3'1'644'16,"-5"6"-325"-16,-7 10-53 15,-3 16-54-15,-2 13-22 16,0 12-55-16,5-3-29 16,6-7-44-16,8-9-23 15,14-14-13-15,13-6-12 0,17-14-12 16,3-7-6-1,-3-13-24-15,-8-8-2 0,-15-12-5 16,-7-4 11-16,-6-8 21 16,-6 0-5-16,-10-1 12 15,-3 4 1-15,-13 8-3 16,-5 5-6-16,-7 16-59 16,3 6-44-16,-1 14-137 15,5 7-94-15</inkml:trace>
  <inkml:trace contextRef="#ctx0" brushRef="#br0" timeOffset="-175846.27">16678 10291 2167 0,'7'-5'721'15,"-1"0"-746"-15,12-12-77 0,11-1-12 16,9 4 36-16,1 2 91 15,7 2 13-15,1 6 17 16,-6 3-6-16,-10 5-16 0,-9 3-9 16,-15 7-6-16,-7 5 0 15,-13 7 19-15,-12 5 11 16,-13 5 13-16,-2 0 2 0,-10-2-1 16,4-6 2-1,12-9-2-15,4-4-1 0,18-9-17 16,5-1-6-1,12-6-17-15,8-7-1 16,16-2-2-16,11-5-5 0,18 2 3 16,2 6-7-16,-2 8 2 15,-7 6-1-15,-21 5 2 16,-7 2-2-16,-18 4 1 16,-4 0 4-16,-12 1-1 15,-8 1 7-15,-7-3 2 16,-2 1 4-16,-9 0-2 15,1-1-4-15,2 1-4 16,-4-4-11-16,19-5-49 16,3-6-35-16,17-11-171 15,17-6-97-15</inkml:trace>
  <inkml:trace contextRef="#ctx0" brushRef="#br0" timeOffset="-175652.13">17519 10281 2774 0,'-6'10'754'16,"-8"7"-1076"-16,7 0-26 0,6-8 81 15,1-9 109-15,8-6 6 16,1-7 571-16</inkml:trace>
  <inkml:trace contextRef="#ctx0" brushRef="#br0" timeOffset="-175165.83">17705 10070 1783 0,'-2'0'732'0,"2"0"-414"0,7-1-339 0,18-3-22 15,5-7-6 1,12-8 54-16,4-4 2 0,8-4 0 15,4 4-1 1,-2 3-3-16,-5 7-3 16,-19 10 0-16,-11 7-2 15,-14 8-1-15,-7 3 2 0,-11 11 16 16,-3 2 12-16,-11 10 26 16,0 2 23-16,-7 5 17 15,-3 2-3-15,3 9-8 16,2 9-19-16,7 6-22 0,1 1-1 15,5-12-9 1,-1-9-4-16,2-11-4 0,2-5-4 16,3-4-9-1,2-2 0-15,4-7-17 0,0-4-26 16,2-9-47 0,3-8-32-16,3-15-92 0,2-6-53 15,9-10-104 1</inkml:trace>
  <inkml:trace contextRef="#ctx0" brushRef="#br0" timeOffset="-174745.85">18451 10024 2467 0,'-11'15'771'0,"-17"18"-878"16,2 7 1-16,2 2 36 16,1-4 59-16,6-9 71 15,2-5 10-15,10-4-33 16,2-5-5-16,10-5-22 16,7-4-8-16,17-7 1 15,13-2-9-15,13-3 6 16,1 2-5-16,-2 4 1 15,-12 1 4-15,-13 6-1 16,-7 5 2-16,-17 7-4 16,-5 2 2-16,-11 2 4 15,-4 2 10-15,-14 0 19 16,-1-2 6-16,-7 0 1 16,0-6-8-16,-2-6-14 15,1-1-7-15,6-3-38 0,4-3-30 16,10-5-80-16,5-5-70 0,7-12-146 15,5-3 411 1</inkml:trace>
  <inkml:trace contextRef="#ctx0" brushRef="#br0" timeOffset="-174588.31">18555 10068 1464 0,'4'-6'760'0,"12"-5"-35"15,4 4-683-15,7 4-60 16,3 2-12-16,9 1-3 16,0 0-19-16,9 0-96 15,4 2-64-15,-6 3-3 16</inkml:trace>
  <inkml:trace contextRef="#ctx0" brushRef="#br0" timeOffset="-174259.51">19061 10033 2162 0,'-6'7'740'15,"-16"16"-703"-15,-3 9-24 16,-8 7 12-16,11-11 24 16,0 1 31-16,-14 22 10 15,8 4-17-15,17-8-20 16,21-16-27-16,8-6-5 0,10-14-13 15,2-5-5 1,8-16-6-16,1-6-3 0,-2-10-7 16,-1-5-5-16,-10-1 5 15,-4-1-1-15,-10 2-5 16,-10 3 1-16,-13 0-9 16,-6 1-2-16,-6-1-18 15,2 1-21-15,8 8-49 16,1 2-46-16,7 11-111 15,2 1-33-15</inkml:trace>
  <inkml:trace contextRef="#ctx0" brushRef="#br0" timeOffset="-174069.97">19397 10120 2619 0,'-6'2'809'16,"-4"0"-1032"-16,2 0-77 15,7-3-40-15,4-2 71 16,10 3 65-16,0-3-89 16</inkml:trace>
  <inkml:trace contextRef="#ctx0" brushRef="#br0" timeOffset="-173696.18">19734 10059 1554 0,'-19'14'772'15,"-15"8"-43"-15,-8 10-751 16,3 4-20-16,6-5 57 15,10-1 44-15,17-3 19 0,8-1-1 16,14-1-43 0,8-2-17-16,12-9-8 0,1-1-3 15,4-10-5 1,-5-9-1-16,-9-4-7 0,-4-6-2 16,-8-5-4-16,0 0 8 15,-9-5 5-15,-4 0-6 16,-7-2 5-16,-5-2-5 0,-3 1-3 15,-2 5 0 1,-3 7-10-16,-1 2-8 0,-2 10-32 16,1 4-26-1,6 0-94-15,7 2-56 0,16 1 349 16</inkml:trace>
  <inkml:trace contextRef="#ctx0" brushRef="#br0" timeOffset="-173345.77">19980 10037 2110 0,'-14'9'743'0,"-15"15"-663"0,-5 4-72 16,13 7-5-1,0 0 28-15,10-8 47 16,7-2 13-16,4-5-15 15,6-2-26-15,7-2-30 0,4-4-8 16,7-4-10-16,1-4 3 0,2-7-3 16,-1-2-5-1,-4-7-1-15,-2-5-3 0,-7-1 1 16,-3-3 6 0,-7-3 1-16,-6 2-1 15,-4 1-2-15,-5 2-2 16,0 6-13-16,2 4-7 15,-2 3-26-15,-3 2-27 0,5 4-60 16,3-1-46-16,7 1-93 16,11 1-38-16</inkml:trace>
  <inkml:trace contextRef="#ctx0" brushRef="#br0" timeOffset="-173027.07">20219 10109 1534 0,'-4'4'724'0,"-5"11"-204"15,-6 7-461-15,-2 3-70 16,2 4 19-16,5-3 72 16,4 0 14-16,8-2-5 0,6-2-24 15,11-5-43-15,4-2-11 16,5-10-12-16,2-3-6 15,-1-8-4-15,1-9 1 16,1-3-2-16,-4-1 6 16,0-2 0-16,-6 1-1 15,-13-5 2-15,-2 0 2 16,-14 0-3-16,-9 3-10 0,-7 9-21 16,-4 4-20-16,-4 9-81 15,2 6-50-15,-1 2 469 16</inkml:trace>
  <inkml:trace contextRef="#ctx0" brushRef="#br0" timeOffset="-150045.22">20008 10687 1058 0,'-15'16'501'0,"32"-25"-146"15,5-4-343-15,8-3-55 16,5-1 17-16,1-3 58 15,5 2 8-15,7-3-5 0,0 1-11 16,18 1-9 0,1-4 2-16,5-2-4 15,-1 0-6-15,-11-3-16 16,5-1-15-16,1-4-45 16,3-3-28-16,-5 0-138 15</inkml:trace>
  <inkml:trace contextRef="#ctx0" brushRef="#br0" timeOffset="-149446.05">20233 10789 1273 0,'3'-5'473'15,"8"-8"-407"-15,7-6-195 0,16-8-14 16,13 1 59-1,18-4 135-15,6 2 32 0,9 0-21 16,1-3-37 0,16-1-62-16,4 1-29 15,1-7-287-15</inkml:trace>
  <inkml:trace contextRef="#ctx1" brushRef="#br1">7420 11880 0,'0'0'0,"135"-31"15,185-23-15,463-32 16,-293 37 0,350-50-16,16 25 0,43 17 15,1 0 1</inkml:trace>
  <inkml:trace contextRef="#ctx1" brushRef="#br1" timeOffset="616.44">9007 11986 0,'0'0'0,"30"-22"16,163-67-16,187-21 15,68 48 1,1 46-16,100 34 16,29 1-16,-122 26 15,-8 2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372" units="cm"/>
          <inkml:channel name="Y" type="integer" max="696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0" timeString="2022-03-21T07:05:33.505"/>
    </inkml:context>
    <inkml:brush xml:id="br0">
      <inkml:brushProperty name="width" value="0.05292" units="cm"/>
      <inkml:brushProperty name="height" value="0.05292" units="cm"/>
      <inkml:brushProperty name="color" value="#FFFFFF"/>
    </inkml:brush>
    <inkml:context xml:id="ctx1">
      <inkml:inkSource xml:id="inkSrc1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2-03-21T07:05:34.118"/>
    </inkml:context>
  </inkml:definitions>
  <inkml:trace contextRef="#ctx0" brushRef="#br0">4336 948 0,'0'0'0,"0"0"15,0 0 1,0 0-16</inkml:trace>
  <inkml:trace contextRef="#ctx1" brushRef="#br0">1210 1034 1574 0,'-8'1'671'15,"-8"-1"-380"-15,-1-2-69 0,4-1-105 16,5-4 11-16,8-7-13 0,10-3-46 16,12-9-45-16,5-2-14 15,1 6-8-15,-2 6 2 16,-4 11-3-16,-8 4 1 15,-5 5-2-15,-4 10-6 16,-5 8 3-16,0 8 9 16,-7 5 22-16,0-2 12 15,-4 5 12-15,-1 1-2 16,-1 0-5-16,0 1 1 16,1-6-11-16,1-8-6 15,6-10 2-15,1-7-10 16,3-9-3-16,1-1 8 0,4-7-20 15,5-3 4-15,7-13 2 16,4 0-11-16,-1 3 3 16,0 4 6-16,0 21-7 15,-1 5-3-15,-2 10 3 16,-4 6-10-16,-5-1-2 0,-4 2 12 16,-1-2-7-1,-3-2 3-15,-6-4 1 16,1-3-4-16,-6-2 9 15,1-1-3-15,0 1 0 16,-3 0 1-16,2-2-27 16,0 0-6-16,2-6-54 15,2 2-50-15,3-2-140 16,2-5-107-16</inkml:trace>
  <inkml:trace contextRef="#ctx1" brushRef="#br0" timeOffset="344.01">1615 1278 2032 0,'0'-1'925'0,"0"0"-351"0,0-1-413 16,0 2-34-16,0 0-75 15,0 0-15-15,0 0-102 16,0-1-89-16,0 1-786 15</inkml:trace>
  <inkml:trace contextRef="#ctx1" brushRef="#br0" timeOffset="881.34">2579 724 1399 0,'3'-15'609'16,"3"-8"-356"-16,-4 11 12 15,1 8-7-15,-3 12-79 16,-1 11-37-16,0 27-38 16,-2 13-10-16,3 19-17 15,0-1-14-15,4-3-38 16,5-9-13-16,-1-6-6 15,3-3-3-15,-1-16 2 16,3-5-5-16,-2-10-15 0,-4-7-32 16,-3-8-84-1,2-1-50-15,-3-7-141 0,-5-3-53 16</inkml:trace>
  <inkml:trace contextRef="#ctx1" brushRef="#br0" timeOffset="1164.54">2544 893 1594 0,'4'-18'608'15,"8"-23"-450"-15,7 2 8 16,13 9-21-16,4 0-38 0,5 20-41 16,-3 6-16-16,-6 12-27 15,-5 11-5-15,-10 6-12 16,-4 8-6-16,-10 1 0 15,-1-1 6-15,-6-3-2 16,-2-3 9-16,-7-3 25 16,-4-1 1-16,-11-6 3 15,-7-4-5-15,-2-5-23 16,0-6-3-16,9-1-18 16,6-1-24-16,13-1-91 15,3 0-91-15,9-3 459 16</inkml:trace>
  <inkml:trace contextRef="#ctx1" brushRef="#br0" timeOffset="1616.73">3013 690 1509 0,'1'-4'697'0,"-2"-5"-234"15,1 9-198-15,-1 15-50 16,-4 11-43-16,6 28-50 16,-1 9-14-16,1 2-33 0,2-1-16 15,4-12-37-15,-2-10-4 16,4 1-20-1,4 2-14-15,-5-15-69 0,3 1-58 16,-1-16-152-16,-7-7-93 16,-6-14-43-16</inkml:trace>
  <inkml:trace contextRef="#ctx1" brushRef="#br0" timeOffset="1832.76">2946 915 1101 0,'7'-31'519'0,"5"-27"-203"0,14 11-121 16,8 7-5-16,3 10-40 15,-1 10-26-15,-7 13-56 16,-5 6-21-16,-9 13-30 16,-5 11-6-16,-8 14 7 15,-4 7 13-15,-6 5 19 16,3-1 2-16,-10-9 7 16,-3-1-12-16,-9-8-14 0,-1-6-5 15,1-10-21 1,5-1-7-16,6-8-44 15,1-3-43-15,10-3-113 16,-1-4-67-16</inkml:trace>
  <inkml:trace contextRef="#ctx1" brushRef="#br0" timeOffset="2382.66">3304 718 1746 0,'1'33'771'0,"3"14"-459"16,-3 18-71-16,0 1-56 16,2-13-97-16,1-3-25 15,1-9-39-15,1 0-4 0,-2-9-17 16,-1 0 5-16,-3-13-2 16,0-6-6-16,0-7 7 15,0-9-3-15,2-9 2 16,1-7-1-16,3-19-8 15,5-4-13-15,8 0-14 16,0-1-2-16,4 18 4 0,5 4 8 16,-4 10 11-1,4 5 8-15,-5 5 3 16,-4 15 10-16,-3 5 9 16,-7 7 7-16,0 16 2 15,-1-5-12-15,-2 5 0 16,2 3-19-16,1-15-47 0,-1-5-42 15,-1-11-215-15,-1-7 464 16</inkml:trace>
  <inkml:trace contextRef="#ctx1" brushRef="#br0" timeOffset="3017.08">4764 604 1951 0,'0'0'752'0,"-6"9"-573"15,-1 10-15-15,-4 22-46 0,-1 14-33 0,3 14-30 16,-1 2-6-1,6-8-25 1,3-7-12-16,2-9-10 16,4-9-10-16,4 5-42 0,0-6-29 15,-1-10-115-15,-2-3-83 16,-2-16 167-16</inkml:trace>
  <inkml:trace contextRef="#ctx1" brushRef="#br0" timeOffset="3262.9">4693 636 1413 0,'12'-17'532'0,"7"-8"-366"15,6 3-42-15,1 12 18 16,-2 10-16-16,-3 11-57 0,-3 6-24 16,-9 11-28-1,-2 3-9-15,-7 4 9 0,0 6 11 16,-7 1 21-1,-3 3 10-15,-8-2 14 16,-2-11 9-16,-5-7-20 16,-2-4-1-16,-1-11-28 15,-5 0-16-15,11-7-40 16,6-2-45-16,10-1-138 16,6 0-92-16</inkml:trace>
  <inkml:trace contextRef="#ctx1" brushRef="#br0" timeOffset="3681.21">5136 901 1528 0,'-13'-15'609'15,"-13"-4"-253"-15,-4-4-195 0,2 10 37 16,4 10-8-16,-1 14-77 15,2 15-25-15,0 11-39 16,2 7-2-16,10-5-21 16,6-5-6-16,8-8-3 15,5 0-11-15,7-6-5 16,4-7-9-16,6-10-3 16,-3-9 2-16,4-16-1 15,-6-4 3-15,-4-5 3 16,2-6-1-16,-9 5 2 15,3 6 5-15,-8 9-3 16,1 8 5-16,-3 6-1 0,1 6-5 16,1 13 7-1,4 7 6-15,1 14 7 16,1-1 3-16,0 6-9 0,-3-3-4 16,1 2-26-16,-1-2-30 15,0-12-97-15,2-4-81 16,3-19-149-16,1-9 587 15</inkml:trace>
  <inkml:trace contextRef="#ctx1" brushRef="#br0" timeOffset="3985.03">5300 664 1491 0,'3'4'666'15,"0"5"-334"-15,0 21-75 16,1 14-19-16,-3 15-71 15,2 5-40-15,0-9-71 16,0-8-21-16,1-10-24 0,0-2-3 16,-1-9-5-1,1 1-5-15,-3-10 2 0,0-6 0 16,0-9-3-16,1-9-1 0,5-11 2 31,-1-11 1-31,13-7-15 16,4-3-13-16,0 0-28 15,5 8-10-15,-8 1-8 16,-2 3-12-16,-6 15-42 0,-2 1-33 16,-4 13-97-16,1 5-41 15</inkml:trace>
  <inkml:trace contextRef="#ctx1" brushRef="#br0" timeOffset="4158.8">5493 889 1765 0,'-30'24'730'0,"34"-16"-447"16,2 5-50-16,7 15-62 16,-1 0-33-16,3 8-54 15,-1-3-30-15,0-1-40 16,-1 1-13-16,0-3-23 0,-3-4-33 16,-2-12-106-1,-4-3-100-15</inkml:trace>
  <inkml:trace contextRef="#ctx1" brushRef="#br0" timeOffset="4616.07">6558 553 1653 0,'-12'4'781'16,"-8"13"-182"-16,-15 19-463 16,4 13-8-16,-8 24-33 0,4 0-29 15,8-3-33 1,-5-2-12-16,17-17-14 15,-2-5-3-15,7-6-20 16,1-2-22-16,5-7-84 16,2-2-62-16,5-12-171 15,7-9-52-15</inkml:trace>
  <inkml:trace contextRef="#ctx1" brushRef="#br0" timeOffset="4816.68">6543 687 1592 0,'3'22'732'0,"-1"15"-296"0,-1 23-218 15,0 9-27-15,-1-6-88 16,7-6-44-16,6-13-48 16,2-4-15-16,1-4-49 15,-2-2-27-15,-8-9-80 16,-1-1-61-16,-11-7-102 15,-11-5 588-15</inkml:trace>
  <inkml:trace contextRef="#ctx1" brushRef="#br0" timeOffset="4984.08">6269 1071 1790 0,'3'0'694'15,"15"-8"-493"1,5-3-18-16,13-11-39 0,7 0-36 15,6 4-55-15,1-3-18 16,3 13-53-16,-3 4-52 16,-6 4-159-16,-7 5-111 0</inkml:trace>
  <inkml:trace contextRef="#ctx0" brushRef="#br0" timeOffset="5737.04">15028 13236 0,'0'0'16,"0"0"-1,0 0 1,0 0-16,12-26 31,-12 26-31,0 0 31,0 47-15</inkml:trace>
  <inkml:trace contextRef="#ctx1" brushRef="#br0" timeOffset="22273.68">6911 822 1464 0,'-2'-10'615'15,"1"-2"-378"-15,0 11-63 16,-1 9-20-16,2 23-58 16,-1 7-26-16,1 11-6 0,5 4 2 15,0-9-28 1,2-3-9-16,-2-10-12 0,3 2-17 15,-3-13 2 1,1-6 6-16,-4-6-7 16,-3-8 12-16,-4-6 28 15,-3-2 0-15,-1-16 0 0,-4-7-8 16,6-10-30-16,3-3-3 16,8 4-2-16,6 4 5 15,9 5 0-15,1 7-8 16,7 2-2-16,3 11 0 15,-4 12-4-15,0 6 0 0,-5 17 1 16,-8 0-3-16,-2 6 12 16,-2-1 1-16,-5 3 3 15,0 1 3-15,-2-3-2 16,2 2 7-16,1-8-62 16,2-3-50-16,6-7-162 15,-1-9-89-15</inkml:trace>
  <inkml:trace contextRef="#ctx1" brushRef="#br0" timeOffset="22583.53">7534 884 1609 0,'-23'-15'573'15,"-5"-2"-441"-15,-4-7-38 16,-1 16 20-16,2 8 43 16,3 0-11-16,5 24-50 15,5 1-15-15,3 12-26 0,5 11-8 16,7-8-13 0,3-2 2-16,7-9-19 0,5-6-7 15,8-12-1-15,6-7-7 16,1-14-1-16,5-6 1 15,-8-5 1-15,0-7-1 16,-8 0 1-16,-6-1 0 16,-1 3-3-16,-4 7-1 0,-2 12 1 15,-1 3-5 1,2 13-4-16,0 6 1 0,5 8 8 16,1 7 4-16,1 0 5 15,1 5 2-15,-2 1-28 16,0-3-34-16,-3-9-88 15,-2-5-77-15,-1-12-132 16,1-6-67-16</inkml:trace>
  <inkml:trace contextRef="#ctx1" brushRef="#br0" timeOffset="22916.71">7648 822 1446 0,'2'25'641'0,"1"13"-399"15,-1 11-26-15,1-3-27 0,3-9-106 32,1-1-20-32,3-8-46 15,-2-7-8-15,-1-5-3 16,-2-8-6-16,-2-7 5 0,-1-4 12 16,-4-15 17-16,0-2 6 15,-1-12-6-15,1 0-13 16,4 1-18-16,5 1-12 0,9 3-11 15,3 4-7 1,5 10-9-16,-1 5 6 0,2 13 13 16,-2 6 12-16,-3 11 23 15,0 2 7-15,-8 4 10 16,0 0-5-16,-6 1-15 16,1 3-30-16,-3 2-127 15,-2 4-101-15</inkml:trace>
  <inkml:trace contextRef="#ctx1" brushRef="#br0" timeOffset="23566.97">8422 909 1440 0,'-12'-10'626'15,"-12"-1"-310"-15,-8-1-149 16,-3 11-11-16,-10 10-35 16,3 6-21-16,3 18-16 15,4-3-4-15,19 9-17 16,8 2-4-16,14-3-24 15,8-1-14-15,7-11-9 16,4-10-8-16,6-16-5 16,2-7 1-16,-6-19-11 15,-1-12-16-15,-12-5-12 16,-2-7-16-16,-5-1-3 16,-6-1 13-16,-3-9 10 0,-5-3 17 15,-1 6 16-15,2 12-3 0,2 19 5 16,4 10-1-1,2 17-1-15,3 13 4 16,3 19 31-16,2 22 19 16,1 16 18-16,0 1 5 15,-5 3-28-15,3-10-15 16,-1-8-20-16,2 2-6 0,5-9-10 16,-6-6-25-16,-1-11-62 15,-3-14-44-15,-3-15-131 16,1-3-44-16,-1-21-173 15</inkml:trace>
  <inkml:trace contextRef="#ctx1" brushRef="#br0" timeOffset="23718.29">8514 882 1508 0,'0'20'669'15,"3"11"-382"-15,2 8-107 16,-1 5-36-16,2 1-96 15,6 0-30-15,-1-5-61 0,-2-6-59 0,5-15-115 16,-7-8-65 0</inkml:trace>
  <inkml:trace contextRef="#ctx1" brushRef="#br0" timeOffset="23870.31">8453 683 1591 0,'7'-7'571'0,"12"-4"-482"16,5 4-35-16,8 4-39 15,8 8-69-15,-2 11 141 16</inkml:trace>
  <inkml:trace contextRef="#ctx1" brushRef="#br0" timeOffset="24431.96">8854 818 1642 0,'40'-17'744'0,"-54"31"-162"0,-1 18-433 15,7 10-37-15,7 0 10 16,6 4-38-16,4-2-25 15,6-1-28-15,3-3-12 16,9-3-23-16,-1-5-3 16,2-18-20-16,-5-7-8 15,-4-21-7-15,0-11-4 16,-6-17 0-16,-3-5 1 16,-6-4 5-16,-1 3 5 0,-3 12 21 15,-1 8 8-15,2 23 6 16,1 6 6-16,3 25 13 15,-1 8 19-15,4 18 24 16,2 11 4-16,0 7-10 16,5 1-14-16,-3-7-22 15,-6-8-16 17,-3-27-1-32,0 0-2 0,1 68-11 15,-7-4 4-15,-12-11-17 16,-8-66-15-16,-15-10-46 0,-6-5-40 15,-5-10-71 1,3-9-32-16,14-18-60 0,10-7 569 16</inkml:trace>
  <inkml:trace contextRef="#ctx1" brushRef="#br0" timeOffset="24879.44">9359 945 1898 0,'-11'6'679'16,"-17"13"-511"-16,10 3-48 16,8 12 26-16,7 7-7 15,13 1-63-15,8 6-17 0,8-10-34 16,5-6-10-1,7-12-9-15,-1-16-7 0,-1-7-3 16,-6-9-4-16,-12-17 3 16,-5-4 1-16,-5-14 4 15,-5 1 0-15,-6 3 1 16,-1 3 2-16,-14 4-5 16,-4 2-4-16,-7 10-11 15,1 4-13-15,-4 21-8 16,5 16-12-16,1 15-44 15,-1 14-38-15,11 10-147 16,2-1 531-16</inkml:trace>
  <inkml:trace contextRef="#ctx1" brushRef="#br0" timeOffset="25583.02">11206 749 1850 0,'-70'-16'621'15,"64"1"-555"-15,9 1-5 0,11 2 14 16,5 1 10 0,9-2-51-16,5 5-6 15,-8 8-17-15,1 10-5 0,-13 11-2 16,-10 7 0-16,-2 13 14 16,-6 8 5-16,-9 4 18 15,5-1 12-15,-9-11-2 16,-2-2 5-16,2-2-4 15,-5-5-7-15,1-2-5 16,3-3-7-16,-2-9-5 16,2-1-10-16,7-8-2 15,2-3-3-15,8-5-4 16,3-5-1-16,9-12-1 16,-2-1 0-16,18-3 0 15,3 5 1-15,6 7-5 16,5 1-3-16,-8 9-6 15,-1 1-15-15,-6 1-71 16,2 3-58-16,0-1-205 0</inkml:trace>
  <inkml:trace contextRef="#ctx1" brushRef="#br0" timeOffset="26076.94">11722 592 1964 0,'-12'1'646'0,"-17"6"-581"16,1 8 16-16,1 24 80 16,4-2 13-16,11 26-49 0,5 5-11 15,8-3-28 1,4 1-19-16,10-25-17 15,5-6-19-15,11-10-19 16,3-7-6-16,2-9-10 0,0-9 4 16,-7-12-7-1,-2-4 7-15,-9-11-10 0,-3 0 4 16,-11-7-3-16,-6 1-8 0,-10 4 10 16,-10-2-11-1,0 10 10-15,-6 5-4 16,0 19 2-16,0 14 8 15,-1 16 5-15,4 6 2 16,4 2 5-16,6-1 0 16,8 2-64-16,4-1-58 15,6 0-231-15,3-6-513 16</inkml:trace>
  <inkml:trace contextRef="#ctx1" brushRef="#br0" timeOffset="26550.56">12053 664 1849 0,'-1'1'670'0,"-5"4"-569"16,2 18-43-1,1 12 16-15,2 17-17 0,-2 1-4 16,6-6-17-16,2-8-21 16,4-19-12-16,5-6-3 15,5-5 2-15,4-4 5 16,4-10-3-16,3-2 0 16,4-9-4-16,-6 0 4 0,-2 9 3 15,-4 2-1 1,-10 14-6-16,-3 2-4 15,-5 6 6-15,-3 1 5 0,-1 1 12 16,-1 4 7-16,-5 0-6 16,-3 4-5-16,-3-1-6 15,-3-1-6-15,1 0-1 16,0-1-2-16,0-4-34 16,1 0-30-16,-2-14-103 15,0-6-63-15,0-17 524 16</inkml:trace>
  <inkml:trace contextRef="#ctx1" brushRef="#br0" timeOffset="26704.22">12041 682 1783 0,'18'-12'724'15,"12"-7"-521"-15,7 11-20 0,3-2-23 0,-4 13-87 16,-1 0-22-1,-8 2-70-15,-3 5-58 16,-5-5-211-16</inkml:trace>
  <inkml:trace contextRef="#ctx1" brushRef="#br0" timeOffset="27117.07">12627 938 2252 0,'-21'-34'787'0,"17"26"-702"16,5 1-40-16,-1 6-17 15,0 0-63-15,5 1-244 16</inkml:trace>
  <inkml:trace contextRef="#ctx1" brushRef="#br0" timeOffset="27714.65">12973 726 1265 0,'0'-12'516'0,"0"-6"-267"0,0 4-20 16,5 12-20-16,-3 8-36 0,0 16-61 16,2 11-21-1,-5 20-17-15,4-2-2 16,-1-6-31-16,2-5-16 0,1-24-12 15,-1 0-9-15,0-11 6 16,0-2 0-16,4-5-4 16,2-4 8-16,2-5-7 15,1-6 5-15,5 4-5 16,0-1-4-16,5 7-1 16,1 5-3-16,-4 4 2 15,-4 5-2-15,-6 7 1 16,-5 3 0-16,-5 7 2 15,-1 2 2-15,-5 4 13 16,-1 0 1-16,-2 1-3 0,-1 1 5 16,-4-3-14-1,0-3-3-15,2-6 5 16,1-5-5-16,-1-7-22 16,1-4-19-16,0-8-78 0,0-4-67 15,2-12-156-15,-1-6-362 16</inkml:trace>
  <inkml:trace contextRef="#ctx1" brushRef="#br0" timeOffset="27827.79">12957 698 1645 0,'13'-7'692'16,"9"-2"-432"-16,3 4-67 0,2 2-22 15,0 2-90 1,2 2-26-16,3 2-51 0,0 1-27 15,1 6-132 1,0-5-113-16</inkml:trace>
  <inkml:trace contextRef="#ctx1" brushRef="#br0" timeOffset="28182.96">13530 677 1915 0,'-11'0'703'16,"-13"4"-543"-16,0 6-14 0,-5 19 47 16,2 7-29-16,4 15-41 15,4 7-17-15,12 0-32 16,9-7-7-16,13-9-27 16,5-8-3-16,9-12-24 15,-1-3-9-15,2-14 2 16,-2-7-9-16,0-15 4 15,-2-6 5-15,-6-6-8 16,-3-6 0-16,-8-5-8 0,-5-5-3 16,-10-1-10-1,-5-4-11-15,-9 10-25 16,0 3-9-16,-1 11-27 16,2 16 1-16,4 12-31 15,3 6-34-15,5 8-111 16,1-4-57-16</inkml:trace>
  <inkml:trace contextRef="#ctx1" brushRef="#br0" timeOffset="28496.96">13814 642 2243 0,'-5'3'64'15,"3"-2"-2"-15,-13 10 139 16,5 2-54-16,-5 17 67 15,0 12-2-15,9 13-48 16,0 4-29-16,14-8-68 16,2-5-16-16,13-18-24 15,3-4-6-15,-2-11-8 16,7-9-9-16,-4-9-5 16,-1-5-4-16,-2-14 0 15,-9-1 12-15,-6-5 4 16,-7-6-11-16,-4-13-11 15,-3 0-18-15,-6-3-36 16,-3 6-12-16,-4 20-18 16,2 2-14-16,2 15-16 15,3 6-19-15,0 10-123 16,1 2-58-16</inkml:trace>
  <inkml:trace contextRef="#ctx1" brushRef="#br0" timeOffset="28716.59">14279 706 2593 0,'-2'-1'876'16,"1"-1"-837"-16,0 2-18 15,1 0-19-15,0 0-55 16,0 0-240-16,0 0 295 15,5 23-1596 17</inkml:trace>
  <inkml:trace contextRef="#ctx1" brushRef="#br0" timeOffset="29214.56">14692 610 1988 0,'-15'11'708'16,"-13"18"-562"-16,0 12-17 0,4 28 37 15,6 4-12 1,16-4-46-16,6-5-22 15,16-28-46-15,6-9-20 0,10-11-8 16,4-10-10-16,4-11-6 16,0-8 5-16,-6-13-3 15,-9-3 3-15,-13-13 7 16,-4-1-7-16,-21-11 4 16,-5 2-9-16,-9 3-14 15,-10 2-11-15,3 13-25 16,2-5-1-16,0 25-10 15,4 6-9-15,3 19-47 16,2 16-41-16,9 2-132 16,4-1-48-16</inkml:trace>
  <inkml:trace contextRef="#ctx1" brushRef="#br0" timeOffset="29600.07">15111 611 1880 0,'-9'-3'656'16,"-10"3"-502"-16,2 5-97 0,-6 18 69 16,0 9 33-16,4 19-5 15,0 11-20-15,10 4-39 16,6-11-28-16,14-8-26 15,5-10-6 1,10-16-21-16,6 2-4 0,3-22-4 16,0-1-4-16,-1-15-5 15,-2-7 8-15,-4-7-5 16,-1-8-2-16,-12-16 2 16,-9 1-6-16,-16-2-4 15,-7 1-8-15,-2 17-17 16,-4 2-12-16,9 16-17 15,-1 9-1-15,-1 15-44 16,6 6-28-16,1 5-137 0,4 6-86 16</inkml:trace>
  <inkml:trace contextRef="#ctx1" brushRef="#br0" timeOffset="29983.46">15446 556 1823 0,'-9'2'653'0,"-13"11"-431"15,3 4-84-15,-3 17 30 16,2 5 32-16,5 10-70 16,3 10-31-16,12-1-54 15,6-1-20-15,14-15-13 16,4-8-4-16,8-14-3 15,-1-6-3-15,1-11 1 16,-3-6-7-16,1-11-4 16,-5-7-5-16,-2-8 1 15,3-12 8-15,-3-12 4 16,-5-2 4-16,-7-1-3 0,-11 4-12 0,-11 6-9 16,-4 0-3-1,-15 9-4 1,-5 7 1-16,-8 15-1 15,-3 12-6-15,-1 16-44 0,1 7-27 16,4 9-114-16,7 4-86 16</inkml:trace>
  <inkml:trace contextRef="#ctx1" brushRef="#br0" timeOffset="43183.4">9726 1903 1543 0,'-3'-3'617'0,"3"3"-466"16,3 21 16-16,8 12-3 15,2 16-40-15,-4-2-12 16,2 8-47-16,0 0-31 16,2-1-27-16,0 0-8 15,-4-14-45-15,-4-5-32 0,-2-15-113 16,-1-4-63-16,-12-14-398 15</inkml:trace>
  <inkml:trace contextRef="#ctx1" brushRef="#br0" timeOffset="43666.46">9578 2043 1271 0,'3'-7'508'0,"7"-6"-292"15,8 3-82-15,13 0-10 16,7 2-32-16,11 4-49 0,3-1-18 15,-2 5-15 1,-4 0-8-16,-15 0-2 0,1-1-8 16,-4 4-27-1,-3 2-9-15,0 2-6 0,-6-2 11 16,-8-1 28-16,-3 1 29 16,-2-3 40-16,-4 1 38 15,-5-2 48-15,-2 2-5 16,-9 8-14-16,1 6-27 15,-2 11-32-15,1 3 1 16,2 10-2-16,1-5-2 16,5 0-18-16,8-3-12 0,5-14-16 15,5-1-11-15,0-12-8 16,0-6 0-16,-1-14-1 16,1-7 4-16,3-12 1 15,0-3 3-15,1 0-5 16,-2 2-5-16,-1 10-7 0,0 5 0 15,-8 14 2 1,3 6-3-16,-3 10 11 16,-4 9 0-16,3 16 13 15,1 5 7-15,1 5-5 16,5-3 1-16,-2-10-13 16,2-2-30-16,3-10-102 15,-1-5-87-15,1-9-153 16</inkml:trace>
  <inkml:trace contextRef="#ctx1" brushRef="#br0" timeOffset="44091.04">10316 2083 2719 0,'-1'9'293'0,"-1"-3"-216"0,1 11-10 16,0 10-11-16,1 9-20 16,2 0-2-16,2-6-28 15,0-4-3-15,2-8 1 16,-3-7-8-16,2-4-1 16,-4-6 8-16,-3-7-2 0,-1-4 1 15,-6-14 3 1,4-4-4-16,4-8-4 0,2 0 4 15,8 7-3-15,0 5-1 16,5 6-3-16,0 6 2 16,1 5 0-16,1 3-5 15,-5 8 4-15,2 6 2 16,-5 3 0-16,-1 6 11 0,-1 12 15 16,-2 2 4-16,1 9 2 15,1-1-6-15,2-7-6 16,-1-5-18-16,-1-13-44 15,2-4-30-15,0-12-96 16,2-7-49-16,3-16-112 16,-8-7 348-16</inkml:trace>
  <inkml:trace contextRef="#ctx1" brushRef="#br0" timeOffset="44248.09">10421 1995 1800 0,'1'0'715'16,"4"-2"-517"0,7-3-36-16,4-11-85 0,6 3-62 15,-4-1-145-15,1 1-90 16</inkml:trace>
  <inkml:trace contextRef="#ctx1" brushRef="#br0" timeOffset="44535.11">10868 1909 1442 0,'-14'-7'726'16,"-14"-5"-90"-16,6 12-455 16,3 13-3-16,2 20-45 15,4 9-31-15,5 15-5 16,2 12-11-16,4 16-7 15,6 5-6-15,1-1-30 16,4-7-12-16,3-16-13 16,-1-2-13-16,3-6-26 15,-2-5-20-15,-2-12-65 16,-1-10-35-16,-4-14-92 0,-4-9-57 16,-3-16-99-1,-6-6 595-15</inkml:trace>
  <inkml:trace contextRef="#ctx1" brushRef="#br0" timeOffset="44855.57">10679 2367 1109 0,'13'-12'669'0,"4"-12"19"16,9-3-446-16,1 2-37 16,0 1-104-16,6 8-49 15,-2 2-169-15,-3 4 372 16</inkml:trace>
  <inkml:trace contextRef="#ctx1" brushRef="#br0" timeOffset="45316.63">12870 1826 1786 0,'0'-12'668'16,"-1"-7"-492"-16,-3 16-44 0,-5 22 20 15,3 16-33 1,-5 13-45-16,5 3-5 16,6-7-35-16,1-9-11 15,9-13-10-15,-2-6-11 0,6-6 3 16,-1-3-8-16,5-6 3 16,5-1 1-16,8-5-3 15,3-1 2-15,-2-2 0 16,-4 1-2-16,-9 2 1 15,-3 1-4-15,-6 1 0 16,-5 2-6-16,-5 4 2 16,-5 4 8-16,-5 8-2 15,-2 4 8-15,-5 4 8 16,0 2-9-16,-1-1 6 16,-2 2-6-16,0-4-3 15,2 0 5-15,2-7-40 16,4-2-27-16,2-10-98 0,2-5-77 0,2-11-119 15</inkml:trace>
  <inkml:trace contextRef="#ctx1" brushRef="#br0" timeOffset="45467.65">12819 1817 1593 0,'10'-12'594'16,"17"-10"-479"-16,11 2-7 0,6 10-35 15,3 4-34-15,-8 5-56 16,-7 1-61 0,-4 7 255-16</inkml:trace>
  <inkml:trace contextRef="#ctx1" brushRef="#br0" timeOffset="45792.91">13331 1605 1896 0,'-9'4'715'0,"-15"7"-546"16,0 8 10-16,5 10-2 0,2-2-46 0,15 0-48 16,6-1-28-1,10-8-38-15,11-4-8 0,2-14-5 16,7-7-4-1,-1-11-13-15,-8-4-1 16,-8-1-2-16,-7 0 3 16,-12 1 12-16,-6-4 0 15,-11 2-2-15,-2 5 3 16,-1 9-22-16,-1 10-23 0,6 17-58 16,-1 5-41-16,8 3-99 15,4-1-52-15</inkml:trace>
  <inkml:trace contextRef="#ctx1" brushRef="#br0" timeOffset="46060.47">13782 1666 1885 0,'-16'3'741'16,"-17"9"-315"0,-8 9-339-16,0 23 36 15,2 15 24-15,1 16-58 0,5 5-17 16,5-1-44-16,3-5-12 16,7-8-27-16,6 0-27 15,7-12-87-15,3-9-63 16,3-15-185-16,4-9 533 0</inkml:trace>
  <inkml:trace contextRef="#ctx1" brushRef="#br0" timeOffset="46358.31">13685 2143 1746 0,'-10'13'796'16,"-7"6"-349"-16,5 12-250 15,1 2-17-15,13-3-86 16,3-3-26-16,15-11-45 16,-1-5-23-16,6-12-5 15,3-10 1-15,-6-14 3 16,2-4 8-16,-16-5 5 16,-3 2 0-16,-12 6 6 15,-6 3-11-15,-8 9 2 16,-3 8-9-16,-6 11-24 0,0 7-21 15,5 14-86 1,1 2-59-16,9-1-156 0,4 2-30 16</inkml:trace>
  <inkml:trace contextRef="#ctx1" brushRef="#br0" timeOffset="46942.18">12690 3195 1613 0,'-3'-8'644'16,"-2"1"-415"-16,0 7-22 0,0 14-10 16,-1 12-48-16,3 15-43 15,-2 1-11-15,4 11-29 16,-1 2-10-16,2-6-32 16,3-2-14-16,-1-13-9 15,3-8-13-15,-1-10-69 16,0-3-51-16,3-8-161 15,1-4-77-15</inkml:trace>
  <inkml:trace contextRef="#ctx1" brushRef="#br0" timeOffset="47333.25">12909 3119 1202 0,'2'5'662'0,"1"6"-48"0,-8 17-402 31,-2 5 19-31,-1 6-69 0,1 0-28 16,6-6-63-16,3-8-29 15,10-7-30-15,1-6-10 0,12-11-2 16,-2-1 0 0,4-9 1-16,1-2 4 15,-2-1 0-15,-1 1-1 16,-3 3-4-16,0 3 4 15,-5 3-11-15,0 4-3 0,-7 5-7 16,-3 1-4-16,-7 11 6 16,-3 7 9-16,-7 9 8 15,-3 5 8-15,-2 1 11 16,-2-5 6-16,-1-7 3 16,1-2-8-16,2-9-12 15,4-4-15-15,1-5-55 16,0-5-36-16,2-6-101 15,-2-5-64-15,-3-6-100 16</inkml:trace>
  <inkml:trace contextRef="#ctx1" brushRef="#br0" timeOffset="47479.05">12847 3198 1363 0,'24'-15'611'0,"9"-14"-308"16,11 5-68-16,0 5 16 15,-10 8-84-15,-2 2-42 0,-7 8-73 16,1 1-42 0,-4 3-77-16,1 5-85 0</inkml:trace>
  <inkml:trace contextRef="#ctx1" brushRef="#br0" timeOffset="47816.92">13485 2889 2519 0,'-14'-3'77'0,"4"3"-37"0,-12 3 153 16,3 4-95-16,7 9 45 15,3 1 15-15,9 5-67 16,6-2-8-16,8-4-47 15,4-1-12-15,3-7-13 16,-1-6-10-16,-1-8-4 16,-3-7 5-16,-2-10-2 15,-2-1-1-15,-10 0 1 16,-2 0-10-16,-9 4-4 16,-5 2-1-16,-4 7-32 15,-1 4-2-15,2 9-25 16,2 6-23-16,-1 8-49 15,4 6-45-15,6 7-136 16</inkml:trace>
  <inkml:trace contextRef="#ctx1" brushRef="#br0" timeOffset="48084.7">13818 2878 2307 0,'-11'12'793'15,"-15"22"-707"-15,-5 18 26 16,-9 26 17-16,3 8-24 16,-2 5-50-16,5 4-21 15,7 0-23-15,1-8-10 16,9-15-22-16,2-9-41 15,9-20-99-15,5-5-64 0,6-4-161 16,4-11 564-16</inkml:trace>
  <inkml:trace contextRef="#ctx1" brushRef="#br0" timeOffset="48372.41">13720 3520 1919 0,'-6'13'792'16,"-4"12"-530"-16,3-1-73 16,7 1-37-16,8-7-80 0,8-3-19 15,11-7-39 1,-2-8-11-16,0-6-3 0,-6-7 0 16,-10-8 4-1,-3 1 0-15,-10-3 10 0,-7 2 5 16,-12 8-4-16,-3 4 3 15,-3 14-11-15,4 8-20 16,3 11-69-16,5-1-65 0,7-1-195 16,0-3-55-1</inkml:trace>
  <inkml:trace contextRef="#ctx1" brushRef="#br0" timeOffset="49149.73">12611 4716 1814 0,'-4'-5'636'0,"-6"-9"-539"0,9-3 4 16,12-6 7 0,4-7-27-16,10-1-58 0,10 3-7 15,-1 13-11 1,0 11-4-16,-3 21 4 0,-13 9-5 15,-11 9 9 1,-6 6 16-16,-7-2 23 0,-3 2 9 16,-3-1 6-16,-1-1-14 15,0-1-15-15,-3-1-3 16,-1 2-12-16,-1-1-4 16,-4-6-4-16,3-3-7 15,1-13-2-15,3-5 5 0,7-10-4 16,2-1 3-16,8-11-3 15,6-6 0-15,12-6 1 16,5-3 2-16,7 13 4 16,2 6-5-16,-4 9-2 15,-2 6-3-15,-3 3-26 16,-2 0-19-16,-7-2-94 0,-3-1-89 16</inkml:trace>
  <inkml:trace contextRef="#ctx1" brushRef="#br0" timeOffset="49517.63">12998 4602 2818 0,'-1'15'61'0,"-1"4"-11"0,-2-2 61 16,1 19-27-16,3-2-28 0,3-5-11 15,5-3-26 1,6-11-20-16,-1-6-4 0,3-10-1 16,0-5-7-1,2-7 1-15,1 3 4 16,2 2 0-16,-1 0 8 0,0 7 3 16,-3-1-2-16,-2 3-3 15,-1 4-5-15,-7 5-2 16,-2 5 3-16,-7 2 6 15,-4 5-2-15,-2 2 6 16,-4-1 0-16,-1 2-3 16,-4-3-1-16,-1-3 0 15,1-2 0-15,2-5-46 16,2-4-38-16,5-9-117 16,-1-9-79-16</inkml:trace>
  <inkml:trace contextRef="#ctx1" brushRef="#br0" timeOffset="49685.55">13044 4512 1949 0,'8'-6'772'16,"8"-11"-552"-16,5 3-14 0,4 1-139 15,-1 2-21 1,2 1-92-16,-6 2-71 15,-5 8-218-15</inkml:trace>
  <inkml:trace contextRef="#ctx1" brushRef="#br0" timeOffset="50016.31">13361 4209 1869 0,'-9'-4'719'0,"-13"-6"-498"16,14 16-123-1,1 11 23-15,6 8-14 16,6 5-11-16,5-3-23 16,5-7-19-16,6-9-25 15,-2-6-11-15,2-8-9 0,0-5-4 16,-5-8-1-16,-5-8 1 15,-7-3-6-15,-4-3-1 16,-7 4-7-16,-1 5-3 16,-6 7-21-16,-1 9-16 0,-3 14-49 15,2 7-35 1,0 9-86-16,4 1-59 16</inkml:trace>
  <inkml:trace contextRef="#ctx1" brushRef="#br0" timeOffset="50263.93">13779 4260 2231 0,'-10'14'788'0,"-14"23"-669"0,-8 8 38 16,-11 23 16-1,2 11-34-15,2 8-65 0,2 4-33 16,9-4-27 0,2-8-3-16,6-7-18 0,8-6-18 15,5-11-72 1,5-10-69-16,3-13-156 0,3-9-82 16</inkml:trace>
  <inkml:trace contextRef="#ctx1" brushRef="#br0" timeOffset="50564.68">13661 4911 1833 0,'-6'15'809'16,"-6"7"-369"-16,5 6-288 15,-1 6 9-15,8-7-75 16,6-3-27-16,11-9-35 15,11-5-14-15,5-12-9 16,0-5 0-16,-6-17-2 16,-6-3-1-16,-12-5 1 0,-5 0 10 15,-12 9-7 1,-8 1-2-16,-6 15 4 16,-5 2-12-16,-4 12-14 15,4 6-10-15,5 10-54 0,2 4-30 16,9-4-118-16,0 0-92 15</inkml:trace>
  <inkml:trace contextRef="#ctx1" brushRef="#br0" timeOffset="52131.7">12665 5900 1715 0,'-52'35'627'0,"45"-44"-459"0,3-1-82 15,9-8 8-15,4 0-21 16,11-9-49-16,7 2-8 15,5 6-13-15,-2 4 1 16,-4 18-4-16,-7 6 0 16,-10 13 0-16,-4 4-3 0,-7 2 16 15,-3 1 14 1,-6-1 16-16,-1 0 13 16,-3-1-4-16,-1-1-4 15,-3-1-6-15,1-1-7 0,1-7 1 16,2-1-3-16,6-8 1 15,2-6-1-15,6-1-7 16,3-1-8-16,9 0-10 16,7 1-3-16,9-1-5 15,1 3 4-15,-3 1-1 16,-2 5-1-16,-11 6 0 16,-1 3-1-16,-5 5 0 15,-4 1 7-15,-3 2-1 16,-6-2 0-16,-3-4-3 15,0-2 0-15,-2-3 2 16,-1-1-5-16,-7-4 2 16,-3-2-6-16,-2-6-28 0,1-3-25 15,5-4-76 1,3-4-55-16,7-2-148 0,-1-3 105 16</inkml:trace>
  <inkml:trace contextRef="#ctx1" brushRef="#br0" timeOffset="52385.27">12800 6118 2057 0,'197'-190'833'0,"-199"201"-497"0,2 3-212 0,0 10-50 16,1 14-19-16,10 9-9 15,2-3-7-15,8-12-22 16,4-3-9-16,2-18-1 0,2-6-8 16,0-16 5-1,-1-10-4-15,-8-11-3 16,0-10 3-16,-11 1-4 15,-4 1 4-15,-11 6-4 16,-11 3 6-16,-5 2-16 0,-7-3-10 0,-1 1-26 16,1 7-15-1,2 13-35-15,9 10-34 16,8 18-120-16,5-1-87 0</inkml:trace>
  <inkml:trace contextRef="#ctx1" brushRef="#br0" timeOffset="52697.71">13374 5536 1888 0,'-4'0'712'0,"-5"4"-553"16,5 4 9-16,-5 6 22 15,7 2-56-15,9 0-46 16,-3-5-17-16,10-2-48 0,2-7-7 16,-1-7-8-1,5-2-5-15,-6-11 3 16,-4-1 4-16,-8-1-6 16,-5-1-1-16,-5 7-3 0,-3 0-13 15,-4 5-28-15,-3 7-22 16,3 6-80-16,2 7-53 15,8 10-128-15,6-2-37 16</inkml:trace>
  <inkml:trace contextRef="#ctx1" brushRef="#br0" timeOffset="52933.82">13660 5571 2181 0,'-12'16'836'0,"-6"33"-641"16,-7 17 9-16,0 14-67 15,4 4-44-15,-3-2-45 16,2 0-30-16,0 2-14 16,3-5-8-16,3-10-47 15,2-10-40-15,4-19-112 16,4-2-108-16,6-7-221 15</inkml:trace>
  <inkml:trace contextRef="#ctx1" brushRef="#br0" timeOffset="53197.16">13604 6301 2375 0,'-7'8'859'15,"-5"9"-709"-15,4 2-45 0,8-2-21 16,5-5-30-16,13-7-31 16,4-4-18-16,7-8-9 15,-2-8-9-15,-7-5 12 16,-8-4-10-16,-13 3 10 16,-3 5 14-16,-14 8-9 15,-2 5 11-15,-5 10-8 0,-3 4-38 16,4 11-91-1,2 1-89-15,10-2-145 16</inkml:trace>
  <inkml:trace contextRef="#ctx1" brushRef="#br0" timeOffset="54200.77">15308 7403 1772 0,'-15'-5'669'0,"-12"-4"-400"16,15 6-417-16,27 2 7 15,11-1 47-15,18 0 87 16,8-3 7-16,9-3 25 15,4 4 11-15,13-2 6 16,7-2 8-16,7 4-9 0,5-2 1 16,13 0 4-16,5-2 4 15,13-1-6-15,13 0-10 0,-2-1-9 16,8-1-4 0,10 2-6-16,-9-2 1 15,16 1 7-15,-5 4 1 16,3-4 11-16,5 2 8 15,-8-3-1-15,11 0-5 16,-10 3-13-16,6 0-8 0,-6 5-8 16,-9-1-4-16,4 0 3 15,-8 2-7-15,3-1 0 16,-1-1 5-16,-11 0 5 16,6 0 3-16,-6-1 4 15,-6 1-2-15,10 0-10 16,-11-3 6-16,-11 2 0 15,3 0 0-15,-14-2 12 16,-6 1 3-16,-8-1 2 16,-6 4 0-16,-3-1-4 15,-3 0-8-15,-1 1-8 16,-8-3-3-16,-18 1-6 16,-2 2 3-16,-6 2 0 15,-3-1-1-15,-10 3-1 0,-6 1-15 0,-16 2-44 16,-13 2-29-1,-8 1-105-15,-7-1-92 16</inkml:trace>
  <inkml:trace contextRef="#ctx1" brushRef="#br0" timeOffset="56680.94">15098 1747 1690 0,'3'-9'669'0,"2"-11"-458"0,-3 8 30 16,-8 12-44-16,-8 3-48 0,-11 21-62 16,-6 8-36-1,-7 21-30-15,2 9-3 16,4-6-11-16,5-4-15 16,7-16-51-16,5-7-33 0,6-11-102 15,8-5-60-15,1-7-95 16,-3-6 540-16</inkml:trace>
  <inkml:trace contextRef="#ctx1" brushRef="#br0" timeOffset="56876.28">14835 1793 1466 0,'5'-6'581'0,"11"-2"-409"15,3 6 2-15,1 14-31 16,6 8-24-16,-5 18-21 15,-2 6-6-15,-1 3-45 16,-5-3-12-16,0-11-61 16,-2-5-42-16,2-2-90 15,-1-3-52-15,-1 7-76 0,2 1-190 16</inkml:trace>
  <inkml:trace contextRef="#ctx1" brushRef="#br0" timeOffset="57293.15">14934 2864 1544 0,'1'-4'682'0,"1"-1"-337"0,-7 6-35 16,-17 12-89 0,-6 5-61-16,-9 13-87 15,1 6-26-15,7 9-30 0,6-2-7 16,7-3-15-16,1-4-22 16,9-14-81-16,-2-1-63 15,1-11-154-15,2-6-67 16</inkml:trace>
  <inkml:trace contextRef="#ctx1" brushRef="#br0" timeOffset="57476.53">14679 2897 1383 0,'5'-1'575'0,"7"7"-258"16,3 6-71-16,8 20-9 15,1 6-22-15,3 11-86 0,2 2-41 16,2-10-48-1,0-3-16-15,-4-15-24 16,-3-6-22-16,-6-4-89 16,-6-4-82-16,-9-3 103 15</inkml:trace>
  <inkml:trace contextRef="#ctx1" brushRef="#br0" timeOffset="58112.39">14792 4255 1873 0,'-7'6'711'0,"-13"10"-532"15,-3 9-48-15,-6 13-20 16,-1 3-38-16,2 2-44 15,2 1-3-15,4-2-26 16,2 0-21-16,6-7-58 16,1-5-46-16,4-11-137 15,3-5-66-15</inkml:trace>
  <inkml:trace contextRef="#ctx1" brushRef="#br0" timeOffset="58311.81">14495 4384 1364 0,'0'-1'535'16,"16"2"-307"-16,1 9-36 15,16 13 29-15,2 7-6 16,-7 8-67-16,0 2-35 0,-1-3-64 16,-2-9-24-1,-3-7-25-15,0-7-32 0,-8-2-88 16,-1-3-93-1,-7-1-404-15</inkml:trace>
  <inkml:trace contextRef="#ctx1" brushRef="#br0" timeOffset="58887.85">14819 5896 2067 0,'-2'-5'792'0,"-5"-2"-577"0,-4 5-21 16,-9 10-56-16,-4 6-40 15,-9 10-47-15,3-1-13 16,0 11-24-16,1 3-2 16,5 3-10-16,-2 4-21 15,7-9-56-15,2-7-43 16,12-10-131-16,3-8-91 0,7-11-243 16</inkml:trace>
  <inkml:trace contextRef="#ctx1" brushRef="#br0" timeOffset="59096.71">14534 5900 1639 0,'3'-1'662'15,"8"1"-456"-15,11 9-6 16,5 7 3-16,6 10-52 16,-1 4-24-16,1 8-73 15,1 0-19-15,-4 0-16 16,-1-1-18-16,1-4-58 0,-3-6-45 15,-4-6-187 1,0-4 431-16</inkml:trace>
  <inkml:trace contextRef="#ctx1" brushRef="#br0" timeOffset="63333.07">21140 7136 1214 0,'-21'-12'461'0,"31"5"-312"0,-3 0-27 15,7 3 0-15,1-1-19 16,11 0-26-16,8 1 6 0,5-4-12 16,8 2-9-1,2 2-14-15,-2-1-17 16,9 3-5-16,3-1-3 0,8 0 9 15,3 0-4-15,-4-2-6 16,1 0 2-16,7-1-17 16,3 0 1-16,-2 2 9 15,0 0-7-15,-15 3 4 16,-7 1 3-16,2 0-3 0,1 2 6 16,4 0 4-1,0-2-7-15,-4 1 0 16,-1 0-6-16,-2-1-9 15,5 0 3-15,3 1-3 16,2-1 2-16,-10 0-2 16,-7 0 1-16,-10 2 0 15,-5-2 0-15,2 1 17 16,-1-1-2-16,10 0 0 16,7-1-2-16,4-1-8 0,5-2-2 15,-6 2 0-15,-7-3 2 16,-9 5-6-16,-7 0 1 0,-4 0-2 15,0 2-1 1,1-4 8-16,4 3 1 0,5-2 8 16,3-1-3-1,4 0-10-15,0 0-2 16,-2 0-3-16,-3-1 0 16,-5 1 8-16,-2 2-3 0,-6 0-2 15,-1 4 1-15,-1-3-2 16,2 1 1-16,1-2 5 15,1-2-4-15,5 2 4 16,-1-4-3-16,0 2 4 16,-5 0 1-16,-8 0-4 15,-4 2-1-15,-10 2-9 16,0-3 1-16,-3 1 3 16,-1 0 3-16,1-1 5 15,0 1 2-15,-1-1-11 16,1 0-8-16,-1 1-44 15,0 0-55-15,0 0-148 16,-20 0 256-16</inkml:trace>
  <inkml:trace contextRef="#ctx1" brushRef="#br0" timeOffset="64717.92">24368 6981 2065 0,'-17'49'718'0,"36"-56"-586"15,11-1-151-15,19-1-19 16,2 0 32-16,0-4 17 16,4-1 7-16,7 2 8 15,0-1-8-15,-5 5-7 16,-11-1-8-16,-22 5-12 0,-10 1-8 15,-11 1-55-15,-2 2-44 16,1 3-108-16,-2-3-61 16</inkml:trace>
  <inkml:trace contextRef="#ctx1" brushRef="#br0" timeOffset="65017.34">24594 6608 1858 0,'0'2'605'0,"-6"12"-576"16,3 11 46-16,-1 17 77 16,-1 10 41-16,0 14 6 15,2 5-44-15,-2 2-59 16,2-6-28-16,-4-11-28 15,-3-7-12-15,1-2-15 0,0-1 0 16,5-2-4 0,4 2-1-16,3-8-12 0,2-3-20 15,5-12-58 1,3-4-47-16,3-11-155 0,0-7-93 16</inkml:trace>
  <inkml:trace contextRef="#ctx1" brushRef="#br0" timeOffset="66180.81">9009 8052 1496 0,'-6'-17'626'16,"-4"-17"-228"-16,6 21-417 15,0 2 7-15,1-3 12 0,7 8 17 16,5 10 10-1,9 15 28-15,-2 10 27 0,0 23 26 16,-3 10-7-16,-11 5-36 16,-2 3-21-16,-6 3-25 15,-2-4-8-15,5 2-15 16,5-6-15-16,2-19-53 16,7-6-33-16,-3-15-115 15,-2-7-64-15</inkml:trace>
  <inkml:trace contextRef="#ctx1" brushRef="#br0" timeOffset="66417.73">9061 8072 1415 0,'16'-16'488'0,"10"-13"-465"15,5 14 6-15,2 4 1 16,-4 15-10-16,-5 6 4 15,-9 16 14-15,-8 5 12 16,-14 10 38-16,-7 1 8 16,-10-4 2-16,-1-3-6 15,-5-5-27-15,1-2-15 0,-3-5-25 16,6-3-11 0,2-8-46-16,8-3-52 0,13-2-154 15,7-5-273-15</inkml:trace>
  <inkml:trace contextRef="#ctx1" brushRef="#br0" timeOffset="68383.5">9343 8096 1379 0,'4'-3'518'0,"7"1"-395"16,-1 7 23-16,6 20 57 15,0 8-14-15,-3 13-8 16,0 5-23-16,-6 7-62 15,-3 3-20-15,2 5-48 16,-4-3-9-16,2-12-10 16,3-7-12-16,-5-18-52 15,3-6-52-15,-2-12-136 16,-7-8-62-16</inkml:trace>
  <inkml:trace contextRef="#ctx1" brushRef="#br0" timeOffset="68601.34">9403 8176 1148 0,'13'-22'451'16,"10"-14"-336"-16,4 8-9 0,3 5 0 15,-2 15-36-15,-2 6-5 16,-3 16-9-16,-5 8-9 16,-9 9 14-16,-9 3 7 15,-12 1 21-15,-3 3 12 16,-8 0-20-16,0 0-10 0,-2-4-30 15,-2-2-16 1,5-9-10-16,2-4-10 16,11-7-75-16,2-8-71 0</inkml:trace>
  <inkml:trace contextRef="#ctx1" brushRef="#br0" timeOffset="69100.35">9648 8081 1485 0,'3'7'539'16,"6"13"-418"-16,3 11 36 15,0 11 34-15,0 4-5 0,2 8-39 16,0-3-37-16,2 2-55 16,0-1-16-16,-2-15-22 15,-1-3 0 1,-7-17-16-16,0-6 4 15,-5-10 0-15,2-7-3 0,1-15 1 16,3-10 0-16,4-15-2 16,-1-5-2-16,9 9-7 15,2 5 3-15,3 18-5 16,-2 10-12-16,-5 11 9 16,-2 5-1-16,-6 14 1 15,1 5 13-15,-6 12 1 16,-3 6 5-16,1-3-2 15,-1-4 3-15,1-9-23 16,4-5-54-16,0-11-167 0,0-3 500 16</inkml:trace>
  <inkml:trace contextRef="#ctx1" brushRef="#br0" timeOffset="69533.16">10481 7968 1747 0,'1'8'619'0,"4"17"-499"16,8 17 24-16,-4 24 8 15,3 3 4-15,-6 2-38 16,-3-6-32-16,4-10-41 15,-2 2-17-15,6-9-18 16,2-6-19-16,-5-15-95 16,2-11-69-16,-6-9-162 0,-7-8-38 15</inkml:trace>
  <inkml:trace contextRef="#ctx1" brushRef="#br0" timeOffset="69652.16">10367 8257 1240 0,'5'-3'520'0,"4"-1"-279"0,7 4-147 16,9 0 17-16,7 1-20 15,5 2-13 1,6-3-33-16,2 0-19 16,-1-2-106-16,-4-2-78 0</inkml:trace>
  <inkml:trace contextRef="#ctx1" brushRef="#br0" timeOffset="70017.14">10686 8226 1524 0,'12'-14'600'0,"-16"28"-327"15,5 3-136-15,10 0 14 16,2-1-30-16,7-9-58 0,4-4-23 15,4-12-33 1,3-5-4-16,-4-8-26 0,-5-2-1 16,-10-1-8-1,-7 1-1-15,-7 1 15 0,-6-2 0 16,-6 2 7 0,-4 3 9-16,-2 13 17 15,-3 12 17-15,-1 20 12 16,2 12 6-16,3 10 16 0,2 2 8 15,13 1 19-15,4-1-4 16,15-1-21-16,6-1-16 16,5-14-27-16,3-10-9 15,6-18-18-15,3-8-20 16,-4-12-53-16,-4-5-61 0,-11-2-158 16</inkml:trace>
  <inkml:trace contextRef="#ctx1" brushRef="#br0" timeOffset="70532.75">11117 8203 1338 0,'0'7'592'0,"-2"4"-232"16,-2 13-185-16,3 1 9 0,-2 4-36 16,1-1-39-16,2-5-50 15,-1-4-18-15,3-8-17 16,1-3-14-16,-1-6-6 16,-2-3-2-16,-4-9 2 15,-1-7 3-15,-3-13-7 16,-1-3 2-16,-2-7 0 15,5 1-2-15,7 1 3 0,8 4 1 16,8 3-4 0,2 6-3-16,5 10-11 15,0 4-11-15,-1 10-31 16,-1 6-32-16,-5 3-102 16,-1 2-48-16,-3 4 108 15</inkml:trace>
  <inkml:trace contextRef="#ctx1" brushRef="#br0" timeOffset="70817.83">11324 8094 1775 0,'20'-13'650'15,"-18"43"-497"-15,-2 6 26 0,7 11-27 16,1 0-9-16,3-7-45 15,7-5-33-15,1-10-36 16,3-5-4-16,-1-14-14 16,-3-5-5-16,1-15 3 15,-2-7-6-15,0-10 4 16,-2-3-3-16,-5-5-4 16,-2-3-2-16,-7 1-20 15,-1 1-1-15,0 16-26 16,-1 3-20-16,-1 18-73 0,-1 3-88 15,3 3 309 1</inkml:trace>
  <inkml:trace contextRef="#ctx1" brushRef="#br0" timeOffset="71149.66">11755 7919 1604 0,'6'5'546'16,"4"16"-446"-16,1 12 23 0,2 26 71 15,-6 5 11-15,-4-1-32 16,1-3-48-16,-4-18-67 16,2-5-15-16,2-9-37 15,-2-8-28-15,3-7-103 16,-1-8-72-16,-4-9-132 16,-1-6-23-16</inkml:trace>
  <inkml:trace contextRef="#ctx1" brushRef="#br0" timeOffset="71291.61">11655 8134 1313 0,'0'-2'550'0,"2"-4"-364"16,16 5-70-16,7-3-1 15,13-4-37-15,5 2-6 16,-1-5-19-16,-1 4-19 16,-1 5-37-16,-6 2-42 0,-7 6-120 15,1 6-52 1</inkml:trace>
  <inkml:trace contextRef="#ctx1" brushRef="#br0" timeOffset="71684.23">12117 8092 1450 0,'-4'-13'562'0,"-4"-12"-375"0,-3 0 11 16,2 13 13-1,-2 6-18-15,-4 18-46 0,-3 12-27 16,-7 20-35-1,-1 9-11-15,4 0-9 16,4-5-10-16,10-11-27 16,5-4-7-16,11-9-14 0,5-2-1 15,6-11-2 1,4-8-9-16,10-14-15 16,0-9-14-16,3-10-23 0,-5-1 4 15,-10 0 2 1,-1-1 17-16,-10 5 23 0,0 2-3 15,-7 9 23-15,0 5 7 16,-3 12 3-16,0 6 11 0,0 14 8 16,-2 4-5-1,2 6 2-15,-1 1-4 16,3 1-22-16,3-1-4 16,1-4-25-16,3 1-28 0,-3-7-81 15,-2-5-64-15,0-5-170 16,-4-8-239-16</inkml:trace>
  <inkml:trace contextRef="#ctx1" brushRef="#br0" timeOffset="72116.73">12378 8068 1546 0,'-6'3'590'0,"-6"9"-351"15,3 8-146-15,1 9 34 0,1 4-4 16,6-2-33-16,1-6 1 0,3-4-32 16,2-5-13-1,-1-4-15-15,0-2-17 16,-3-4-12-1,3-3 0-15,-4-6-5 0,1-3 4 16,3-11 2-16,0-6-5 16,3-12-3-16,3-8-6 15,4-3 4-15,0-1 0 0,4 14 5 16,-2 13-2-16,5 20-5 16,-1 11 1-16,-1 21 3 15,0 7 8-15,-10 4 17 16,2 1 10-16,-3-12-6 0,-1-4 0 15,3-7-17 1,-3-4-7-16,-6-4-60 0,0-4-59 16,-1-5-135-1,1-3-73-15</inkml:trace>
  <inkml:trace contextRef="#ctx1" brushRef="#br0" timeOffset="72667.62">12780 8022 1592 0,'-2'-3'676'16,"-5"4"-388"-16,-3 8-39 0,-8 15-83 16,-1 13-31-16,-5 9-41 15,1 1-12-15,11-6-37 16,6-6-16-16,15-13-18 15,5-3-8-15,9-10 2 16,1-7-4-16,1-10-27 16,-2-8-19-16,-3-9-29 15,-1-3 3-15,-1-5 22 16,2 3 24-16,-7 10 32 16,0 5 13-16,-9 20 16 15,0 8 18-15,1 14 27 16,0 8-3-16,3 12-5 15,-5 6-12-15,1 11-27 16,0 2-9-16,-1-5-13 16,-3-3-4-16,-3-13-2 15,-7-5 11-15,-3-6 6 16,3-2-1-16,-9-10 2 0,9-2-5 16,-3-13-4-1,-6-9 2-15,3-16-13 0,-2-8-6 16,8-7-8-16,6-1-7 0,9 4 8 15,4 1-7 1,9 4 0-16,4 3 1 0,5 1-8 16,3 4 10-1,0 6-3-15,3-1-2 16,-2 5-20-16,-3-4-17 16,-5 1-43-16,-10 4-40 0,-7 2-114 15,-2 1-95-15</inkml:trace>
  <inkml:trace contextRef="#ctx1" brushRef="#br0" timeOffset="155494.01">15967 1534 801 0,'61'-73'395'0,"-57"50"-122"15,-4-1-23-15,-4 4-39 16,-3 2-34-16,-8 5-37 16,-4 2-10-16,-5 11-15 0,-6 6 4 15,-1 24-7 1,3 12-17-16,4 26-5 16,6 4-9-16,11-8-9 15,5-6-4-15,12-20-25 0,8-6-3 16,12-10-22-16,6-4-11 15,9-15-3-15,-3-5-5 16,-3-11-2-16,-5-7 8 0,-8-3 0 16,-2 0-2-1,-9 1 0-15,-6 2-1 16,-11 3-1-16,-8-5 6 16,-15 7-3-16,-4 3-2 15,-8 10-3-15,0 9 0 0,3 13 1 16,4 3-3-16,3 7 7 15,5 5-4-15,10-4 4 16,3 0-12-16,10-6-74 16,6-7-54-16,4-12-166 15,3-2-66-15</inkml:trace>
  <inkml:trace contextRef="#ctx1" brushRef="#br0" timeOffset="155940.29">16237 1529 2584 0,'-2'23'292'16,"2"-5"-176"-16,1 8-32 16,1 16-17-16,8-1-5 0,2-4-24 15,9-6-20-15,4-3-5 16,6-11-12-16,3-5 3 16,-1-15-2-16,-2-8-4 15,-4-9-1-15,-4-2 3 16,-5-4 0-16,-2-1 2 15,-12-2 7-15,-6-4-5 16,-12-8 0-16,-7-2-3 16,-7 1-6-16,0 8-8 0,-1 17-18 15,-3 9-5-15,9 19-23 16,1 10-10-16,8 8-58 16,4 7-45-16,6-6-139 15,4-5 28-15</inkml:trace>
  <inkml:trace contextRef="#ctx1" brushRef="#br0" timeOffset="156090.2">16819 1571 2495 0,'-4'2'920'16,"2"0"-731"-16,-1-2-69 0,3 0-81 15,0-1-49 1,0 1-162-16,0-1-124 0</inkml:trace>
  <inkml:trace contextRef="#ctx1" brushRef="#br0" timeOffset="156849.7">17221 1330 1073 0,'-3'-10'574'16,"-3"-8"-134"-16,-4 13-163 15,-3 6-26-15,-6 12-53 16,-2 13-21-16,3 27-44 16,2 10-13-16,7 12-16 15,8-6-16-15,7-21-34 16,5-10-16-16,16-17-21 15,4-10-7-15,12-11-6 0,3-7-2 16,-2-14 0 0,-6-3-3-16,-14-16 1 15,-6-6 2-15,-13-8-5 0,-5 3 3 16,-10 9 1-16,-8 3 1 16,-10 16-9-16,-2 6-7 15,-5 10-18-15,-5 8-7 0,9 10-20 16,2 4-30-1,9 6-72-15,10-2-60 0,12 1-155 16,4-2-266-16</inkml:trace>
  <inkml:trace contextRef="#ctx1" brushRef="#br0" timeOffset="157183.4">17554 1320 1776 0,'-10'0'676'0,"-10"7"-474"15,4 6-3-15,-2 16 3 16,6 9-38-16,5 17-66 16,3 5-27-16,6-4-35 15,4-6-10-15,5-22-15 0,4-7-4 16,6-13-4-16,5-7-5 15,5-5 4-15,4-8-2 16,-3-13-1-16,-4-3 3 16,-10-16-1-16,-6-4 3 15,-14-1-4-15,-4 3-7 16,-13 12-9-16,-2 3-14 16,2 12-35-16,-5 3-21 15,5 6-59-15,2 7-29 0,3 4-102 16,8 3-64-16</inkml:trace>
  <inkml:trace contextRef="#ctx1" brushRef="#br0" timeOffset="157515.24">17847 1346 1719 0,'-11'3'711'15,"-9"5"-500"-15,1 11 12 16,2 10 0-16,4 19-84 0,6 7-31 16,7 1-62-1,6-5-24-15,6-18-21 16,3-7 1-16,6-14-8 0,2-4-3 16,2-10 2-16,0-5 1 15,-3-10 2-15,-4-9 3 0,-5-10 6 16,-4-4-3-1,-8-10 2-15,-6 2 0 16,-9 6-8-16,-8 3-18 16,-3 13-23-16,3 7-11 15,2 14-18-15,4 7 3 0,7 11-59 16,3 5-52-16,4 1-146 16</inkml:trace>
  <inkml:trace contextRef="#ctx1" brushRef="#br0" timeOffset="157685.38">18243 1421 2304 0,'0'0'914'16,"-2"-1"-645"-16,-1 1-85 15,3-1-125 1,-1 0-65-16,0 1-141 15,1 0-98-15</inkml:trace>
  <inkml:trace contextRef="#ctx1" brushRef="#br0" timeOffset="158198.23">18594 1328 1781 0,'-10'3'703'0,"-14"12"-453"16,-4 10-44-16,-2 25-43 0,1 9-21 16,11 7-45-1,9-2-23-15,22-19-40 0,12-12-11 16,12-15-22-16,8-11 3 0,1-13-4 15,-2-5-2 1,-2-15 3-16,-6-4-3 0,-13-8 1 16,-6-11-1-1,-18 0 4-15,-9-1-1 16,-5 5 1-16,-5 11 3 16,-1 10-4-16,0 7-3 0,-4 11-14 15,2 6-13-15,-1 13-47 16,2 5-23-16,9 10-82 15,8-1-64-15,6 2-124 16</inkml:trace>
  <inkml:trace contextRef="#ctx1" brushRef="#br0" timeOffset="158551.57">18959 1320 1729 0,'-4'-2'694'0,"-11"4"-431"15,-7 8-58-15,-9 17-8 0,-4 13-40 16,5 21-48-16,5 5-21 16,14-2-41-16,11-7-12 0,17-23-18 15,8-10-10 1,14-17-11-16,2-7-4 0,3-12-6 15,-3-6-6 1,-7-10-6-16,-6-8 4 0,-16-7 2 16,-7-8 7-16,-12-1 4 15,-5 7-3-15,-11 9 0 16,1 11-8-16,0 15-9 16,0 4-23-16,4 7-54 15,2 4-39-15,4-1-145 16,6 4-61-16</inkml:trace>
  <inkml:trace contextRef="#ctx1" brushRef="#br0" timeOffset="159041.91">19349 1302 1414 0,'-8'-1'658'16,"-15"2"-122"-1,-6 4-336-15,-10 13 2 0,-5 6-4 16,9 14-60-16,2 11-21 16,17 11-61-16,9 3-22 15,10-10-23-15,12-11 0 16,12-19-8-16,11-8-4 16,13-13 1-16,-3-3-11 15,0-10-10-15,-7-6 4 16,-14-13-2-16,-4-6 11 0,-13-14 13 15,-7-5-4-15,-10 1-1 16,-7 2-3-16,-9 12-4 16,-2 10 7-16,-5 14-15 15,1 7-11-15,-7 14-39 16,0 5-48-16,9 3-167 16,7 5-105-16</inkml:trace>
  <inkml:trace contextRef="#ctx1" brushRef="#br0" timeOffset="-154626.83">10783 546 536 0,'0'-2'201'16,"-1"-4"-169"-16,1 7-6 15,2-5-5-15,0 8-20 0,-2-4-5 16,0 0-2 0,3 1 2-16,7 3 4 15,21 13-3-15,-21-5 7 0,-2 5 10 0,2 2 18 32,-3 3 9-32,-4 1 10 15,0 0 2-15,-2 1-11 0,4 0-4 16,5 1-17-16,-1 2-4 15,-1 5-9-15,1 3 3 16,-4-5 3-16,0-4 1 16,2-3 4-16,1-3 5 15,-1 0 0-15,-1 1-2 16,0-2-2-16,-3 0-4 0,4 1-3 16,-1 1-1-1,-2 2-1-15,3 7-3 0,-4-4 1 16,4 5-1-16,-4-8 5 15,1 0 5-15,0-2-2 16,-7-4 2-16,6 0-4 16,1-2-4-16,0-2-1 15,4-2-3-15,-4 0 0 16,-1-2-1-16,0 2-5 16,-1 0 3-16,2 1 3 15,0 2 0-15,-1 0 7 16,0 3-2-16,-3-1-1 15,2 0-1-15,0 2-2 16,-1-4 0-16,2 2-5 16,-2 1-2-16,1-1 0 15,0 3 2-15,-1-1 5 16,0 2-1-16,0-4 1 16,2-1 2-16,1-3-6 0,-1-4 2 15,1 1-1-15,-2-3-4 16,3-1 3-16,4 0-3 15,-3-3 0-15,1 0 0 16,-1 0-1-16,-1 0 2 16,3 1-1-16,1-2 3 15,0 0 0-15,2 0 0 16,1-1 0-16,2-1-2 16,7-3 4-16,3 3-3 0,6-5 3 15,1 1 1-15,2-1-1 16,5-1-4-16,1-2 4 15,0-2-5-15,-3 2 0 16,0-1 2-16,-1 3-3 16,-1 2 2-16,6 1 2 15,-2 3-3-15,7-1 2 16,-1 0-2-16,-1 2 0 0,-1-6 0 16,-1 2 2-1,0-2 0-15,-2 1 0 16,5 2 1-16,0-1-2 15,7 1-1-15,1-3 4 16,-5 2-4-16,-1 0 0 16,-8 4 1-16,0-1 1 15,-1 1 2-15,4 6 4 0,3-3 0 16,7 1-3-16,0-3 4 16,3-2-6-16,-4-5 2 15,-1-4-2-15,-2 0-1 0,3-3 5 16,2 3-1-1,5 8 1-15,-5-2 0 0,-6 4 2 16,-2-3 0-16,-6-1 5 16,3 2-2-16,2-2-1 15,6 4 1-15,0-4 1 16,4-1 0-16,2-1 0 16,-5-1-3-16,-3 2-6 15,-5 0 2-15,1 0-4 16,-1-2 2-16,12-1-2 15,1 0 2-15,-1 1-2 16,-1 1-2-16,-9 1 10 16,-3 1-5-16,-4 3 6 15,2-1 2-15,-2 2-7 16,0 1 3-16,12 1-2 16,-2 0-3-16,-1-2-3 0,-1 0-1 15,-5-2 0-15,1 0 3 16,3-1 1-16,8-2-3 15,-3 0 5-15,6 1-6 16,-8-1 2-16,-2 5 6 0,-5-2-8 16,-5 1 4-16,4 0 1 15,-3 1-3-15,7-3 4 16,5 1 1 0,5-2-3-16,2-2-4 15,-8 2-1-15,-1-1-2 0,-6 1 4 16,-3 3 4-16,8-2 0 15,-2-2 4-15,11 2-2 16,-1-2 1-16,-1 1-1 16,-6-2-7-16,-9 1 1 15,1 0-1-15,0 1 1 16,5-1 4-16,4 1-5 16,-1 2 0-16,1-3-2 15,-3 1 1-15,-7 0 1 16,1-4 3-16,-2 1-1 0,-3 3 1 15,8-2-2 1,-1 0-1-16,8 0-1 16,5-9 0-16,1 0 1 15,-1 2 3-15,-4-4 1 16,-3 1-2-16,-4 3 4 16,4-3-2-16,0-2 0 0,0 6 0 15,-4-3-6-15,-6 2 1 16,-9 5 0-16,-4-2 0 15,-6 4 1-15,-2 0 0 16,-4 2 2-16,-1 0-1 16,-2 0 1-16,0 1 1 15,-2-1-3-15,-1 2 4 0,-2 1-1 16,-2-2 1-16,-1 2-1 16,0 1-3-16,0-1 3 15,0 0-1-15,0 0-1 16,0 0 3-16,0 0-4 15,0-2 3-15,1-5 2 16,2-26-5-16,-5 19 2 16,0-1-1-16,2 0-1 15,-1-2 0-15,0 0 2 0,0-5-4 16,-1-6 3 0,1 7-1-16,1-13 0 0,0 5 0 15,0 0-1 1,-1-3 2-16,-1 6 0 15,1 2-1-15,1-5 1 16,0 4-1-16,0 4-2 0,0-5 2 16,2 8 1-16,0 4-1 15,0 0 2-15,0 5-3 16,-2 0 2-16,1-12-1 0,-1 8-1 16,0 2 1-1,2-1-1-15,-2 10 3 16,1-6-2-16,-1-5 2 15,1 8-2-15,-2-6 0 0,0 1 2 16,1 5 0-16,-2-5 3 16,2-3-4-16,-5 10 1 15,1-5 0-15,-4 0 0 16,-2 3-1-16,0-11 2 0,-3 17-3 16,-2-5 0-1,-5 0 0-15,-5 10 0 16,-1-13 3-16,-4 9-2 15,-3-3 0-15,2-7-1 16,1 0-1-16,-1 5 1 16,2 3-1-16,-1 1 3 15,-4 8-3-15,1-6 1 0,0 6 1 16,-7 5-1 0,-6-8-1-16,0 1 3 0,-1 6-2 0,-1-5 1 15,7-4 1 1,-2 3-3-16,5-14 0 0,5-8 1 15,-3 21 1 1,-1-2-1-16,-6-2 0 16,-5 18 2-16,1-17-2 15,0-10 1-15,4 18-1 16,0-13 0-16,2 1-1 16,-8 7 2-16,-3-4-1 0,-3-2 0 15,-1 10-1-15,5-4 1 16,0-9 0-16,2 1 0 15,-2 1 0-15,-3 6-2 16,-4-2 2-16,-4 16 2 16,2-20-2-16,4 2 2 15,3 12-2-15,7-14 0 16,-1 6 2-16,-8-8-2 16,2-10-1-16,-2 14 3 15,4 0-3-15,5 1 1 16,4 12 2-16,1-12-2 15,-3 2 0-15,-1-3 2 16,-9-2-2-16,3-3 1 16,-1 8 1-16,3 0-2 0,6-9 1 0,1 1 3 15,1 1-2 1,-1 2 5-16,-4 3-3 16,-3-2 1-16,2-5-3 15,3-2-2-15,0 13 1 16,5 2-2-16,-2-3 3 15,-1-1-2-15,-3-8 0 16,-5 13 0-16,-1-12 0 16,0 10 0-16,6 2 0 0,3-12 4 15,0 17-4-15,1-21 2 16,-4 18-2-16,-6-5-2 16,-3-8 3-16,-3 13-1 15,0-15 1-15,5 12 0 16,0 1-1-16,1 5-2 15,-2-1 2-15,-12-8 1 16,4 3-4-16,-4 1 4 16,4-1 0-16,8 0-2 15,-2-6 1-15,1 2 0 16,-3-6 0-16,5 3 0 16,4-6 0-16,2 1 0 0,10-2 1 15,1 0-1 1,2 11 1-16,2-2-1 15,-8 8 0-15,-2-5 2 16,-1-2-3-16,1-5 3 0,5 2-3 16,5-1 2-16,3-3-1 15,2 2-1-15,0-5 2 16,-2 7-2-16,-1 6 3 16,-2-2-2-16,-1 3-2 15,-6-2 2-15,3 0-1 0,-2 4 1 16,1-5-1-16,7 0 2 15,-1-3 0-15,3-1-1 16,3-1 1-16,1-1-1 16,3 0 0-16,-1 0 0 15,-1 5 0-15,2 2 1 16,-2-5-3-16,3 2 3 16,-6-1 1-16,0-1-2 15,-3 9 0-15,1-5 0 16,3-5-2-16,2 2 2 15,3-5 0-15,4 4 0 16,3 3 0-16,3-5 0 16,-1 2 2-16,3 0-2 15,1-2 0-15,3 1 1 16,1 1-1-16,2-2 2 0,0 2-4 16,-1 0 0-16,1 0-2 15,0 0 0-15,0-1 1 16,0 1-1-16,0 0 3 15,0 0 0-15,0 0-1 16,0 0 2-16,2 9-3 16,6 24 3-16,-6-19 0 15,2 0 0-15,-1 4 0 16,2 6 1-16,3-4-1 0,-3 3 0 16,3-8 0-16,1 0-2 15,-4 3 2-15,2 1 0 16,-1 1-1-16,0 0 2 15,4 2-1-15,-1 3 3 16,1 7 1-16,-1 0 0 16,-4-7 0-16,4-1-2 15,-6-3 1-15,3-3 2 16,0 4-3-16,1-2 3 16,1-1-2-16,-1 2 1 15,1-2-2-15,-3 12 0 16,-1 2 2-16,4 5-4 15,-3 3 5-15,0-8-2 0,3-3 2 16,-7-4 4-16,-2-4-1 16,3-6 1-16,-3-2-2 15,3-1-2-15,7 1-3 0,-3 1 6 16,2 0-1 0,-3 3 3-16,-3-2 1 15,-1 2-8-15,3 1 0 16,-1-2-1-16,1 3-3 0,-1-1 6 15,0-5-3 1,1 3-5-16,2-3 5 16,0 0-2-16,-2 2-2 0,0-5 5 15,-2 2-3-15,0-1 0 16,0-3 4-16,2 0-5 16,-1-1 1-16,-1-2 2 15,1-1-2-15,-1 1 3 16,0-2-2-16,1 1-3 15,0 1 4-15,-3-2-4 16,2-1 3-16,-1-1 3 16,-1-2-7-16,0 0 8 15,0 0-5-15,0 0 0 16,0 0 7-16,0 0-4 0,0 0 9 0,0 0-4 16,0 0-3-1,0 0 0 1,0 0-5-16,0 0 4 15,0 0-5-15,0 0 2 0,0 0 2 16,0 0-3-16,0 0 0 16,0 0-2-16,0 0 1 15,0 0 2-15,0 0-1 16,0 0 1-16,0 0-1 16,0 0-1-16,0 0 4 15,0 0-4-15,2-1-1 0,8-1 2 16,21-4-2-16,-18 4-9 15,2 2-20-15,3 6-47 16,1 4-27-16,-3 9-61 16,2 3-162-16</inkml:trace>
  <inkml:trace contextRef="#ctx1" brushRef="#br0" timeOffset="-74514.05">15580 2612 905 0,'-52'-67'390'0,"47"56"-195"0,2 2-9 16,1 0-7-16,-1 2-19 15,3 4-22-15,1 3-17 16,2 14-30-16,-1 11-3 15,4 27 0-15,-2 12 8 16,1 12-1-16,0-1-14 16,-3-14-28-16,3-5-3 15,3-14-4-15,1-3 13 0,-1-8-4 16,-1-5-6-16,1-8-10 16,-3-3-10-16,2-5-11 15,-4-4-4-15,-3-3-3 16,-1 0-7-16,-1-6 2 15,1 2 0-15,0 0-56 16,1-6-50-16,-1-35-180 16,-1 14-88-16</inkml:trace>
  <inkml:trace contextRef="#ctx1" brushRef="#br0" timeOffset="-73712.34">16162 2473 1223 0,'-3'-4'485'0,"-3"-1"-325"15,-2 0 3-15,-6-3 1 16,-4 2-10-16,-5 1-6 15,-1 3-8-15,-3 8-18 0,5 6-18 16,-6 17-25 0,0 7-15-16,9 16-14 0,-4 7-6 15,17-2-15-15,6-3 3 0,7-13-18 32,6-8 0-32,10-14-7 0,0-6-2 15,9-13 1-15,1-12-2 16,-1-13 2-16,-2-9-3 0,-10-10 1 15,-6-5 2 1,-6-1-3-16,-2 4-3 0,-3 9-1 16,4 9-1-1,-2 15-3-15,0 7 2 0,7 18-1 16,-2 8 2-16,3 21 1 16,-1 13 2-16,-7 7 5 15,0-1 4-15,-5-2 12 16,0-9 6-16,-2-3 16 15,-5-3 4-15,-4-4 12 16,-1-3-6-16,0-5-16 16,1-2-6-16,-2-13-18 15,-2-7-4-15,-3-7 5 16,-8-2-8-16,-3-7-39 16,2-1-33-16,10-4-102 0,11 1-80 15,1 3-155-15</inkml:trace>
  <inkml:trace contextRef="#ctx1" brushRef="#br0" timeOffset="-73129.21">16512 2484 1513 0,'-7'2'600'0,"-16"10"-426"16,3 10 5-16,-1 24-20 15,0 11-30-15,9 18-21 0,3-1-13 16,9-6-25-16,9-7-12 15,16-17-22-15,0-7-5 16,6-13-16-16,2-10 0 16,-4-15-9-16,0-10-1 15,-1-18 1-15,-7-6-3 16,-5-12 6-16,-2-2-1 16,-5-1 17-16,-6-1 3 15,-11 2 10-15,-7-2-1 0,-11-2-18 16,-7 5 0-16,4 11-15 15,2 10-4-15,10 19-3 16,5 8-14-16,5 12-35 16,1 9-20-16,6 10-83 15,2 6-92-15,2-3 476 16</inkml:trace>
  <inkml:trace contextRef="#ctx1" brushRef="#br0" timeOffset="-72879.98">16989 2610 1742 0,'-1'0'746'0,"-2"0"-394"15,1 0-157-15,2 0-80 16,-1 0-45-16,0 0-36 0,1 0-33 15,-1 0-201-15,1 0 406 16</inkml:trace>
  <inkml:trace contextRef="#ctx1" brushRef="#br0" timeOffset="-72329.46">17398 2425 1603 0,'-7'-3'618'0,"-9"3"-453"16,-2 14-13-16,-7 20 4 16,-2 12-30-16,0 16-15 15,3 3-1-15,14-1-26 16,11-4-15-16,15-15-26 16,6-6-12-16,9-13-12 15,1-8-4-15,3-14-8 16,5-6-5-16,-5-22-1 15,-2-4 6-15,-7-15-1 16,-6-7-2-16,-3-3 1 16,-10-1-5-16,-10 0 0 15,-7 2 2-15,-13 5-1 16,1 5-2-16,-4 15-4 0,0 8-10 16,3 16-59-16,3 7-39 15,6 9-158-15,2 5-86 0</inkml:trace>
  <inkml:trace contextRef="#ctx1" brushRef="#br0" timeOffset="-71935.69">17736 2414 1421 0,'-7'14'543'0,"-10"26"-336"16,-4 13-16-16,-1 18 30 16,1 5-20-16,5-8-66 15,12-6-26-15,13-21-52 16,4-11-6-16,16-15-34 15,1-6-7-15,5-16-4 16,0-11-6-16,-3-15 3 16,-3-8-2-16,-7-9 3 0,-6 1 4 15,-11-2 1-15,-6 0-6 16,-10 7 2-16,-4 1-6 16,-4 14-3-16,4 2-3 15,0 14-43-15,1 3-38 16,5 10-159-16,-3 4-93 0</inkml:trace>
  <inkml:trace contextRef="#ctx1" brushRef="#br0" timeOffset="-71593.22">17990 2437 1664 0,'-1'0'640'16,"-5"18"-469"-16,-37 57-22 15,24-16 15-15,14 6-41 16,3-5-25-16,11-11-32 16,6-5-24-16,8-17-20 0,5-7-9 0,6-16-11 15,2-6-4 1,-5-16 2-16,-2-7 4 15,-8-13-2-15,-5-3 0 16,-7-8 1-16,-5-3-4 16,-7 0 0-16,-7-1 5 0,-8 8-4 15,-2 7 5-15,-5 13-5 16,0 9-16 0,0 16-64-16,1 6-72 0,4 12-187 15</inkml:trace>
  <inkml:trace contextRef="#ctx1" brushRef="#br0" timeOffset="-71387.8">18526 2504 1299 0,'-8'9'649'16,"-5"2"-55"-16,-10 6-486 0,-2-3-9 16,-3 0-78-1,0-2-127-15</inkml:trace>
  <inkml:trace contextRef="#ctx1" brushRef="#br0" timeOffset="-70762.43">18811 2364 1664 0,'-15'20'597'0,"-12"27"-477"16,1 8 14-16,4 5 7 15,12-1-17-15,10-10-46 16,7-8-12-16,14-14-25 16,3-6-13-16,15-15-14 0,-1-7-15 15,1-20 7 1,-3-11-4-16,-10-13 1 16,-2-4 4-16,-11 3 10 0,-4 3 8 15,-14 8 5-15,-5 3 0 0,-9 8-15 16,-5 1-3-1,-1 9-14-15,-2 6-7 16,0 8-52-16,7 4-39 16,8 7-135-16,2 2-80 15</inkml:trace>
  <inkml:trace contextRef="#ctx1" brushRef="#br0" timeOffset="-70378.16">19132 2312 1783 0,'-4'7'668'0,"-11"16"-505"16,-3 10-10-16,-6 21-29 15,-1 8-8-15,5 7-19 0,4-5-19 16,16-11-25 0,4-7-13-16,10-17-17 15,7-5-8-15,2-20-11 16,3-7 7-16,10-20-4 0,1-10-3 16,0-10 2-16,-1-6-6 15,-13 0 2-15,-5 1 1 16,-17 4 1-16,-3 4-2 15,-15-1-2-15,-6 4-5 16,0 8-16-16,-8 5-19 0,9 15-71 16,2 6-61-1,11 10-180-15,10 4 528 0</inkml:trace>
  <inkml:trace contextRef="#ctx1" brushRef="#br0" timeOffset="-70014.38">19458 2325 1366 0,'14'-31'583'0,"-27"58"-345"16,-1 19-16-16,0 6-10 15,-4 10-32 1,2-1-32-16,8-5-48 0,4-5-23 16,13-18-38-16,4-7-7 0,11-17-18 15,5-11-4-15,8-17-3 16,4-11 0 0,2-12-2-16,-4-2 1 15,-10 0 1-15,-7 2-3 16,-19 0 2-16,-11 2-6 15,-19 2-7-15,-5 3-1 0,-5 13-31 16,2 8-21-16,8 12-81 16,7 6-93-16,9 5 184 15</inkml:trace>
  <inkml:trace contextRef="#ctx1" brushRef="#br0" timeOffset="59854.8">20214 1431 1492 0,'0'-1'606'16,"2"-3"-430"-16,-2 1-5 15,0 2 1-15,0 0-60 0,0 0-22 16,2-2-19 0,8-2-16-16,35-19-7 0,-17 19-10 15,8 3-13-15,0 1 0 16,2-1-23-16,-3 2 3 16,-6 0-3-16,-11 2 2 0,-9 0-2 15,-3 4-2-15,-5-4-2 16,0 0-2-1,-1 0-14-15,-1-2-18 0,0 0-55 16,0 0-61-16,1 0-108 16,-1 0-43-16</inkml:trace>
  <inkml:trace contextRef="#ctx1" brushRef="#br0" timeOffset="60255.96">20237 1643 1346 0,'-1'-1'544'0,"-4"-2"-394"0,3 3 12 16,1 1 12-16,1 1-50 15,0-2-6 1,0 0-22-16,0-1-7 16,19-3-16-16,30-2-11 15,-11-3-18-15,6 1-14 0,0-2-16 16,-1 5 0-16,-10 3-9 15,-7 2 0-15,-12 2-1 16,-6 1-8-16,-8 3-1 16,0 0 5-16,-1-4-1 15,0 1-16-15,-3-3-73 16,3-1-96-16</inkml:trace>
  <inkml:trace contextRef="#ctx1" brushRef="#br0" timeOffset="61121.61">21117 1173 1356 0,'-1'-10'543'0,"-5"-7"-415"16,4 4 18-16,-2 0 9 0,4 4-51 15,5 2-16-15,8-6-23 16,7 5-21-16,8-2-26 16,9 0-6-16,3 5-8 15,-3 2 0-15,-5 2 0 16,-3 7-7-16,-9 5 1 16,-6 0 2-16,-9 12-5 15,-8-1 7-15,-11 8-1 16,-4 8 7-16,-4-4 18 15,0-1 9-15,-4-7 18 16,2-7-5-16,-3-4 3 16,8-3-3-16,3-4-4 0,5-3 2 15,10-1-13 1,-7-1 0-16,4-2-12 0,-2 1-9 0,7-2-2 16,9-3-6-1,16 1 4 1,11-3 3-16,3-3-4 15,4 0-1-15,-3 0-2 0,-4 3 2 16,-6 5-4-16,-8 0 3 16,-5 7-7-16,-10 1-6 15,-7 6 1-15,-5 5 4 16,-13 6 1-16,0 4 7 16,-10 8 25-16,-4 3 5 0,-3-1 18 15,-1-1 3-15,-4-8-17 16,0-6-10-16,1-8-14 15,3-4-4-15,15-3-8 16,1-2 5-16,12-5-12 16,1 0-35-16,2-4-90 15,10 0-88-15,5-6 388 16</inkml:trace>
  <inkml:trace contextRef="#ctx1" brushRef="#br0" timeOffset="61494.39">21837 1288 1679 0,'0'-2'634'15,"1"-3"-463"-15,4 3-62 16,-2 2-15-16,-1 0-26 16,0 0-49-16,-3 0 2 0,1 0-85 15,0 0-116-15</inkml:trace>
  <inkml:trace contextRef="#ctx1" brushRef="#br0" timeOffset="62020.95">22381 1047 1360 0,'5'-7'470'16,"6"-7"-401"-16,-1 10 17 0,-9 7 43 15,-1 10 22 1,-7 25 20-16,-12 13 5 0,-10 17-2 15,-6 0-20-15,6-7-55 16,6-5-14-16,17-8-35 16,9-4-19-16,9-10-13 15,11-8-6-15,18-13 3 16,5-13 8-16,6-23-1 0,-6-9-7 16,-6-15-4-1,-8 3 0-15,-7 3-1 16,-4 1 8-16,-17-7-3 15,-3-3-7-15,-10 0-5 16,-6 5-6-16,-12 22 0 16,-4 13 1-16,-4 16-30 15,1 4-18-15,8 5-78 16,1 2-60-16,15-1-133 0,8 1-40 16</inkml:trace>
  <inkml:trace contextRef="#ctx1" brushRef="#br0" timeOffset="62421.02">22802 1273 1224 0,'11'-79'506'0,"-27"44"-292"16,4 2-10-16,3 15 1 15,4 11-37-15,-2 20-63 16,-6 14-11-16,-8 19-15 16,-2 4 3-16,3 0 16 15,7-3-11-15,11-10-30 16,4-6-13-16,8-3-23 16,5-4-2-16,12-16-13 15,3-7 3-15,8-15 4 16,-3-9-2-16,-6-5 2 15,-2-2-5-15,-13-1-4 16,-3-3 2-16,-9-8-6 16,-2-3 5-16,-3 1-4 0,-3 4-5 0,-2 19-22 15,0 8-23 1,2 18-87-16,2 10-39 16,5 8-72-16,7 6-49 0,3-3-181 15</inkml:trace>
  <inkml:trace contextRef="#ctx1" brushRef="#br0" timeOffset="62720.98">23163 1049 1518 0,'-6'-4'599'32,"-7"4"-432"-32,-8 13-30 0,-8 17 6 15,0 12-16-15,1 12 9 16,5 1 4-16,10-6-44 15,6-7-31-15,8-10-36 16,5-5-21-16,10-8-4 0,8-9 6 16,9-11-3-1,5-10 4-15,5-11-5 16,-7-3 0-16,-8-1 2 16,-7-5-3-16,-13-8 3 15,-6-1-8-15,-8-11-1 0,-3 5 1 16,-10 11-14-16,0 6-10 15,-1 21-86-15,2 4-70 16,11 8-181-16</inkml:trace>
  <inkml:trace contextRef="#ctx1" brushRef="#br0" timeOffset="62911.49">23474 1200 1701 0,'47'29'739'15,"-52"-32"-412"-15,6 3-145 16,-3-2-59-16,2 0-77 0,0 2-26 16,0-1-148-1,0 1-121-15</inkml:trace>
  <inkml:trace contextRef="#ctx1" brushRef="#br0" timeOffset="63388.08">24034 1075 1547 0,'-13'-12'555'0,"-16"49"-424"16,-10 11-75-16,-5 9 26 15,2 0 12-15,10-17 17 0,10-6-4 0,15-12-27 16,7-1-12 0,9-4-39-16,6-6-7 15,9-10-13-15,4-5 4 16,10-11-4-16,4-3-6 16,-1-5 6-16,-4 0-9 15,-11-9-3-15,-10-4 2 16,-8-12 1-16,-2-2-2 15,-7 5 2-15,-3 8 0 0,-10 23-3 16,-3 11-7-16,-6 15-35 16,-3 12-30-16,5 6-89 15,5 4-47-15,13-3 160 16</inkml:trace>
  <inkml:trace contextRef="#ctx1" brushRef="#br0" timeOffset="63725.83">24245 1014 1345 0,'1'-2'494'0,"-5"2"-406"0,-1 8-40 16,-8 17 52-1,-4 11 8-15,1 15 40 0,-3 1 15 16,1-5-37-16,3-5-27 0,6-12-44 15,4-6-15 1,8-6-23-16,4-5-2 16,4-6 6-16,2-4 3 15,3-6-2-15,4-4 2 16,-2-7-14-16,5-2-2 16,3-4 0-16,-2-3-8 0,-2-6 2 15,-3-8-3-15,-15 8-2 31,-3 14 5-31,2 1-13 0,3-40-7 16,-7 12-47-16,0 11-44 0,1 29-112 16,8 2-70-16</inkml:trace>
  <inkml:trace contextRef="#ctx1" brushRef="#br0" timeOffset="64085.2">24639 1008 1168 0,'0'-4'416'16,"-4"-5"-285"-16,-7 4-65 15,-6 5 41 1,-2 2 39-16,-2 9 28 0,-1 9 5 16,-2 20-9-16,1 6-23 15,3 13-60-15,3-5-16 16,10-12-35-16,5-9-12 15,9-11-13-15,2-6-10 16,7-8 2-16,0-3 4 16,3-6-2-16,2-5-1 15,-1-7 2-15,3-4-4 0,-5-7-1 16,2-5 6-16,-4-10-5 16,-4-9-2-16,0-1 0 15,-11 4-1-15,-3 16 1 16,-2 12-7-16,-8 13-61 15,3 3-55-15,0 5-173 16</inkml:trace>
  <inkml:trace contextRef="#ctx1" brushRef="#br0" timeOffset="64805.78">20401 2436 1179 0,'-6'-5'589'15,"-1"-3"-104"-15,8 5-348 16,8-1 16-16,17 0-29 15,5-3-16-15,10 2-14 16,2-1-8-16,-5 4-35 16,-2-1-13-16,-7 4-24 15,-5 2-12-15,-4-2 2 16,-1 4-6-16,-5-5 3 16,-2 0-14-16,-8 1-65 15,0 0-38-15,-2 0-88 16,-3-1-39-16,0 0 314 0</inkml:trace>
  <inkml:trace contextRef="#ctx1" brushRef="#br0" timeOffset="65039.37">20343 2501 1466 0,'0'-3'537'16,"-11"1"-437"-16,13 2-14 0,12 3 40 15,2 0 2 1,28-5 21-16,4-2 1 16,10-4-31-16,1-1-28 0,-11 3-47 15,-9 1-12-15,-15 4-26 16,-11 1-5-16,-10 3-24 16,-4 1-27-16,-6 1-103 15,4-1-78-15</inkml:trace>
  <inkml:trace contextRef="#ctx1" brushRef="#br0" timeOffset="75587.15">15870 3951 774 0,'-19'-63'361'0,"21"53"-179"16,0 4-11-16,0 2-13 0,-1-1-36 15,1 1-9-15,-2 0-15 16,1 2-10-16,-1 1-10 16,0 1-9-16,0 0-10 15,0 0 3-15,0 0 1 16,0 0 5-16,3 6 8 15,21 37-1-15,-16-16-2 16,1 3-3-16,-3 1-8 16,-1-2-3-16,1-2-6 15,0 4-8-15,0 1-11 16,2 2 2-16,0 1-1 16,-2 0 1-16,1-2 2 15,0-3-2-15,-3-6-6 16,0-3 3-16,-3-7-2 0,1 0-7 15,0-2 5 1,0-3-7-16,3 1-8 0,-5-3 2 16,4-1-7-16,-2-2-3 15,-1-2 2-15,0 0-4 16,-1-2 2-16,0 0-3 16,-1 0 2-16,1 0-5 15,-1 0 3-15,0 0 0 16,0 0-5-16,0 0-11 0,1 0-58 15,-1-1-38-15,0 0-140 16,0 0-88-16</inkml:trace>
  <inkml:trace contextRef="#ctx1" brushRef="#br0" timeOffset="77720.7">16283 3758 1132 0,'-1'-9'478'15,"-4"-7"-224"-15,3 8-78 0,2 8-16 16,2 4-37-16,3 15-14 15,3 8-4-15,-2 16 5 16,-2 3-2-16,-1-1-45 16,0-5-24-16,4-14-20 15,-1-4-4-15,0-8-4 16,-1-5 6-16,-2-2-1 16,3-2-2-16,1-5 11 15,0-1-3-15,6-9-4 16,6-1 7-16,13-2-17 0,8-4 1 15,7 6-5 1,-3 3-5-16,-10 7 1 16,-7 5-5-16,-14 6 3 15,-5 4-1-15,-9 6 0 0,-5 5 2 16,-8 9-2-16,-1 2 5 16,-9 4 4-16,2-2-5 15,-1-6 4-15,-3-3-3 16,8-8 0-16,-4-4-7 15,4-9-59-15,1 0-43 16,5-8-133-16,0-8-59 16</inkml:trace>
  <inkml:trace contextRef="#ctx1" brushRef="#br0" timeOffset="77945.25">16225 3791 1483 0,'0'-5'562'0,"7"-8"-444"16,8 3 12-16,14-3 7 15,6-2-17-15,9 1-21 16,0 2-14-16,-5 7-49 16,0 4-26-16,-11 5-63 15,-4 3-62-15,-4 3-159 16,-2 1-222-16</inkml:trace>
  <inkml:trace contextRef="#ctx1" brushRef="#br0" timeOffset="78157.89">16937 4011 1798 0,'0'0'646'15,"-2"0"-572"-15,0 0 6 16,2 0-12-16,0 0-24 0,0 0-31 16,0 0-63-16,0-1 386 15</inkml:trace>
  <inkml:trace contextRef="#ctx1" brushRef="#br0" timeOffset="78771.15">17167 3737 1501 0,'-4'0'577'0,"-4"0"-440"15,5 12 14-15,1 16-10 16,-1 5-37-16,1 11-16 0,2-3-16 16,0-8-23-16,3-3-10 15,6-10-13-15,-4-6-9 16,2-6-1-16,5-5-6 0,-6-3-1 15,5-1 7 1,7-8 5-16,-1-3 4 16,15-7-4-16,2-1-2 15,1 1-8-15,1 4-1 0,-4 9-6 16,-6 4-4-16,-6 12 0 16,-1 4-6-1,-12 4 6-15,-5 7 1 0,-7 0 0 16,-7-2 6-16,-3 3-6 15,-2 3-2-15,-3-2 2 16,3 1-4-16,-1 0 4 16,2-1 5-16,2-3-6 15,-1 1-16-15,3-9-50 16,0-4-49-16,0-14-134 16,4-4-60-16</inkml:trace>
  <inkml:trace contextRef="#ctx1" brushRef="#br0" timeOffset="78963.69">17137 3737 1309 0,'1'-6'567'0,"-2"-8"-313"16,5 9-104-16,2 1 9 0,10 2-51 15,14 2-23 1,14-2-26-16,6 1-17 15,3-3-34-15,-4 2-34 0,-6 2-105 16,-7 2-74-16</inkml:trace>
  <inkml:trace contextRef="#ctx1" brushRef="#br0" timeOffset="79304.73">17687 3726 1588 0,'-14'-37'622'15,"-17"56"-474"-15,5 25-9 16,-5 8-1-16,12 10-28 0,7-3-5 16,16-13-26-16,14-7-27 15,17-14-28-15,7-3-13 16,11-14-4-16,0-7-1 15,-5-10-7 1,-7-6-4-16,-9-6 0 0,-10-3 4 16,-12-2 5-16,-6-4 2 15,-12-8-6-15,-6-6-1 16,-11-3 4-16,-4 4-2 16,-9 13-8-16,-1 9-23 0,3 14-130 15,5 3-93-15</inkml:trace>
  <inkml:trace contextRef="#ctx1" brushRef="#br0" timeOffset="79704.11">17988 3644 1423 0,'-7'0'542'16,"-7"9"-402"-16,1 9-6 16,-1 23 7-16,5 11-24 0,9 12 2 15,0 0-21 1,18-16-37-16,7-11-6 0,13-17-35 15,8-9-9 1,-1-11-3-16,-2-6-7 0,-6-10 3 16,-5-11 0-16,-11-10-1 15,-3-7 6-15,-16-8-2 16,-7 1 4-16,-12 2 2 16,-6 8-5-16,-8 12-4 15,-1 8-4-15,-4 16-2 16,-1 5-6-16,10 9-64 15,6 2-70-15,12 3-103 16</inkml:trace>
  <inkml:trace contextRef="#ctx1" brushRef="#br0" timeOffset="79884.11">18423 3754 1642 0,'-3'-3'636'0,"2"-1"-468"16,4 2-46-16,-4 2-54 15,1 0-35-15,-1 0-43 16,0 0-62-16,0 0-25 16</inkml:trace>
  <inkml:trace contextRef="#ctx1" brushRef="#br0" timeOffset="80389.8">18756 3566 1145 0,'-8'0'545'15,"-6"4"-154"-15,-1 15-274 0,0 8 5 16,2 19-14-1,1 7-1-15,8 9-9 16,4 0-21-16,12-13-31 16,3-12-14-16,17-15-23 15,1-11-4-15,8-13-1 16,2-2 0-16,-7-17 3 0,-2-6-1 16,-11-12 4-16,-4-5 8 0,-10-8 12 15,-5 4-1 1,-10 1-1-16,-6 3-2 15,-12 8-17-15,-6-1 0 16,-4 18-5-16,-5 10-6 16,1 13-7-16,4 11-14 0,6 7-60 15,12 0-42-15,12 0-128 16,6-2-42-16</inkml:trace>
  <inkml:trace contextRef="#ctx1" brushRef="#br0" timeOffset="80720.7">19097 3472 1454 0,'-5'1'539'0,"-6"11"-426"0,-5 13-33 16,-6 15 10-1,-2 5 14-15,1 3 26 16,5-4 6-16,13 2-40 15,9 0-27-15,15-9-41 16,6-4-11-16,7-16-8 0,5-8-4 16,1-14-2-16,-1-6 0 15,-2-13-1-15,-3-4 3 16,-10-4 3-16,-6-3-7 0,-11 3 1 16,-13 0 1-1,-15 0-4-15,-9 0 6 16,0 0-5-16,4 3-6 15,10 10-45-15,5 6-47 0,5 15-163 16,4 1-50-16</inkml:trace>
  <inkml:trace contextRef="#ctx1" brushRef="#br0" timeOffset="81105.15">19299 3582 1388 0,'9'-15'510'16,"-9"28"-381"-16,-4 7-15 15,-1 10 26-15,-3 3 10 16,6 11-4-16,4 3-12 15,11 1-52-15,5-2-15 16,8-15-34-16,2-9-20 16,1-14-9-16,-1-9-4 0,1-9-4 15,-7-9 2 1,-5-10 2-16,1-3-2 0,-13-9 3 16,2 0 8-16,-12 2-2 15,-3-1-3-15,-13 4 3 16,-2 2-8-16,-1 8-8 15,-8 7 6-15,3 15-48 16,3 5-49-16,4 8-159 16,8 2-38-16</inkml:trace>
  <inkml:trace contextRef="#ctx1" brushRef="#br0" timeOffset="81667.36">20231 3566 1595 0,'-2'0'610'0,"1"-2"-466"0,2 3-8 15,-1-1-26-15,3-1-22 16,18 0-10-16,46-6-11 16,-13 2-28-16,1 1-14 15,-9 1-18-15,-3 2-5 16,-21 3-15-16,-7 0-17 16,-8 1-67-16,-7 1-38 15,-2-2-65-15,-1 1-35 0</inkml:trace>
  <inkml:trace contextRef="#ctx1" brushRef="#br0" timeOffset="81980.42">20220 3717 1091 0,'-2'0'537'16,"0"3"-132"-16,0-1-255 0,2-2 7 16,0 0-12-1,0 0-4-15,0 0-14 0,12 0-22 16,45-5-38 0,-13 1-15-16,15 3-22 0,0-2-8 15,-7 4-2-15,-10 1-12 16,-15 2-3-16,-6 1-1 15,-12 0-11-15,-2-1-14 16,-4-2-44-16,-3 0-37 16,0-6-114-16,-1 3-54 0</inkml:trace>
  <inkml:trace contextRef="#ctx1" brushRef="#br0" timeOffset="84253.97">15903 5871 1902 0,'-1'3'611'16,"0"3"-641"-16,10 2-18 15,14-2 29-15,9-2 14 16,28-6 27-16,11-3 26 16,12-4 9-16,7-2 2 0,20-3-8 15,-5-4-11 1,13-2-5-16,11-3-4 15,-9 1-7-15,8 1-2 16,9 7-9-16,-7 6-10 0,4 1-32 16,12 5-36-16,-2-5-113 15,20-2-72-15</inkml:trace>
  <inkml:trace contextRef="#ctx1" brushRef="#br0" timeOffset="92220.61">21076 2358 1964 0,'-32'-9'574'0,"28"0"-637"16,11 1-12-16,9 1 35 16,11-1 8-16,8-2 14 0,-1 5 10 15,-3 4 8-15,-11 6-3 16,-15 10 27 0,-5 5 13-16,-12 8 27 15,0 0 8-15,-8 4-15 0,-1-2-4 16,-1 2-17-16,2 1 0 15,3 1 0-15,2 0-8 16,5-2-5-16,-1-3-6 16,4-6-11-16,0-2 3 15,6-9-4-15,0-5-5 16,3-4 3-16,6-5-4 16,14-4 1-16,8-2 7 0,23-7-2 15,6 1 4-15,-2-3-19 16,2 2-27-16,-18 4-85 15,-7 4-56-15,-13 1-99 16,-7 1-186-16</inkml:trace>
  <inkml:trace contextRef="#ctx1" brushRef="#br0" timeOffset="92738.63">21532 2313 1698 0,'-10'12'668'0,"-4"7"-346"15,8 16-334-15,-1 4-3 16,1 5-2-16,-2-1 3 0,5-6 3 16,1-4 7-1,11-9 12-15,-5-6 4 16,7-10 1-16,8-4-2 15,1-12-2-15,13-2 1 16,0-9-3-16,-7-1-2 16,-4-1-5-16,-10-2 1 15,-12 4 0-15,0 1 2 0,-10 4 3 16,0-4-6 0,1 0 1-16,-5-2 1 0,-1-4-2 15,1-3 1-15,-7-4 1 16,3-1-1-16,-4-4-1 15,5 4 4-15,10 4-6 16,-2-2-1-16,16 9-2 16,1 1-6-16,13 7 1 15,7 4 0-15,9 5 3 16,0 5 0-16,-4 4-6 16,-8 3-2-16,-16 8-12 15,-6 4 7-15,-12 9 5 16,-7 5 11-16,-14 7 12 0,-5-1 2 15,-8-4 0-15,5-7 0 16,7-12-10 0,9-3-16-16,9-8-88 0,1-3-68 15</inkml:trace>
  <inkml:trace contextRef="#ctx1" brushRef="#br0" timeOffset="92898.88">21925 2291 2208 0,'-14'2'876'16,"6"3"-630"0,0 0-284-16,-2 4-196 0</inkml:trace>
  <inkml:trace contextRef="#ctx1" brushRef="#br0" timeOffset="93536.07">22312 2214 2745 0,'5'26'-63'16,"8"-2"-24"-16,0 21-46 15,1-14 30-15,-3-8 32 16,-11-6 98-16,3-5 32 0,-3-6 15 16,0-6 1-1,11-5-33-15,5-3-19 0,12-9-14 16,10 1-3-16,1-1-8 16,1 2 2-16,-4 12 0 15,-5 4-4-15,-10 7 4 16,-6 6-4-16,-11 4 3 15,-6 4 7-15,-8 3 7 16,-4-1 12-16,-5 0 0 16,-1-3 0-16,-1 1-7 15,-2-2-7-15,0-1-13 16,2-1-24-16,-1-6-84 16,-4-3-59-16,-2-10 364 15</inkml:trace>
  <inkml:trace contextRef="#ctx1" brushRef="#br0" timeOffset="93717.54">22323 2188 1645 0,'-2'-3'691'16,"3"2"-279"-1,21-1-433-15,13 0-6 16,14-4 0-16,7-3 6 0,-3-4-22 15,-7 0-24-15,-5 4-91 16,-11 3-50-16,-12 9-174 16</inkml:trace>
  <inkml:trace contextRef="#ctx1" brushRef="#br0" timeOffset="94063.9">22895 2113 2026 0,'-12'4'649'15,"-10"10"-621"-15,-7 8-63 16,3 20 39-16,0 4 73 0,2 9 38 16,11-1-6-1,13-7-36-15,4-1-19 16,16-12-32-16,2-5-9 15,9-12 0-15,2-7-13 16,0-13 5-16,2-7-2 16,-3-10 1-16,1-7-1 15,-10-5-7-15,-4-2 4 16,-10-8-14-16,-9-3 5 0,-7-3-20 16,-5-2-17-16,-5 11-16 15,-1 6-15-15,3 16-31 16,2 8-38-16,6 5-106 15,2 4 108-15</inkml:trace>
  <inkml:trace contextRef="#ctx1" brushRef="#br0" timeOffset="94387.7">23240 2095 1477 0,'-7'11'603'15,"-7"10"-278"-15,-7 19-218 0,-3 8 29 16,-4 7 52 0,1 2-1-16,11-8-70 15,8-7-39-15,10-9-43 0,11-9-15 16,4-8-7-16,0-4-9 16,13-7-3-16,-2-7 5 15,6-9-4-15,6-8 4 0,-3-9-6 16,-4-2-9-1,-3-4-6-15,-7 0-7 16,-11-3 0-16,-5-1-1 16,-14 3-16-16,-5 2-5 0,-6 13-42 15,-2 2-26-15,-3 5-59 16,2 5-51-16,6 2 528 0</inkml:trace>
  <inkml:trace contextRef="#ctx1" brushRef="#br0" timeOffset="94564.28">23590 2201 1935 0,'-2'0'716'0,"1"4"-497"0,-5-3-224 15,6 2-30-15,-1 2 31 16,-2-4-112-16,9 1-101 15</inkml:trace>
  <inkml:trace contextRef="#ctx1" brushRef="#br0" timeOffset="94903.58">23794 2142 1559 0,'-4'5'633'0,"-6"20"-354"16,-3 5-161-16,-1 16-2 16,-2 5 19-16,2-3 14 15,3-1-25-15,10-10-71 16,2-3-23-16,9-8-22 16,6-5-4-16,4-8-10 15,3-7 3-15,6-9-7 16,6-6-9-16,7-10-8 15,5-4-5-15,-3-9-11 16,-7-1 5-16,-15-7 9 0,-8-7-10 16,-16-3-15-16,-7-1-24 15,-11 7-43 1,2 9-12-16,-2 17-50 0,3 8-27 0</inkml:trace>
  <inkml:trace contextRef="#ctx1" brushRef="#br0" timeOffset="95238.93">24179 2063 1269 0,'-4'4'618'16,"-9"9"-141"-16,-3 6-310 0,-5 17-41 15,0 9 24-15,1 10 32 16,5 2-26-16,10-5-67 16,2-8-29-16,10-14-42 15,5-4-6-15,6-16-6 16,5-5 0-16,5-10-5 16,3-4-3-16,2-10-20 15,6-6-5-15,-4-9 0 0,-1-7-8 16,-9-7 0-1,-17-3-7-15,-16 4-24 16,-8 8-8-16,-18 12-48 16,1 7-39-16,1 11-98 0,4 4 565 15</inkml:trace>
  <inkml:trace contextRef="#ctx1" brushRef="#br0" timeOffset="95606.87">24479 2036 2055 0,'-2'13'697'16,"-5"23"-643"-1,0 7 2-15,-6 17 38 16,-2 3 18-16,8-5 8 15,4-4-27-15,13-14-48 0,5-6-17 16,5-7-22 0,2-6-9-16,4-10-4 15,1-7-2-15,-1-13-1 16,11-6 0-16,1-11-16 16,-1-2-8-16,10-9 2 0,-12-4 10 15,-7-9 17-15,-4-7 9 16,-26-2-3-16,-13-1-17 0,-13 7-45 15,-6 11-21 1,-5 15-65-16,9 10-54 0,-4 16 481 16</inkml:trace>
  <inkml:trace contextRef="#ctx1" brushRef="#br0" timeOffset="105504.79">21280 3322 1523 0,'-3'-2'628'0,"-4"-1"-393"16,2-1 3-16,0 1-31 16,4 1-71-16,2-5-73 15,12 0-32-15,7-3-30 16,7-3 8-16,8 1-7 16,-6 6-1-16,-3 7 3 15,-7 7-12-15,-9 6-2 16,-3 6 5-16,-11 3-3 15,-1 5 8-15,-9 6 11 16,-2-1 1-16,-2 3 17 16,-5-3 6-16,4-2 4 15,1-7 7-15,3-6-12 16,1-6-4-16,3-3-10 0,0-2 0 16,7-4 1-16,3-1 4 15,1-2-3-15,5-1-7 16,10-8-5-16,3-3-7 15,15-4-2-15,2 2 8 16,4 13-9-16,-2 2 6 16,-9 13-3-16,2 5-7 15,-12 3-2-15,-1 2-2 0,-17 2 1 16,-8 1 6-16,-6 2 3 16,-9 4 0-16,2-1 8 15,-3 0-6-15,-1-1 6 16,-2-8 0-16,-2-3-2 15,-2-3-1-15,-1-6-2 16,-1-1 0-16,6-7-12 16,5 2-4-16,8-3-49 15,5 0-40-15,11-2-140 16,10-7-93-16</inkml:trace>
  <inkml:trace contextRef="#ctx1" brushRef="#br0" timeOffset="105697.13">21757 3634 2233 0,'0'0'830'16,"-1"0"-681"-16,1 0-10 15,0 0-70-15,0 0-29 16,0 0-57-16,0 0-57 0,0 0-170 15,0-1-107-15</inkml:trace>
  <inkml:trace contextRef="#ctx1" brushRef="#br0" timeOffset="108004.28">22289 3414 987 0,'26'-63'386'15,"-25"57"-213"-15,-2 3-76 16,-2 2 11-16,3 0 12 0,0 1-12 16,0 0-19-16,0-1-12 15,0 1-11-15,0-1-4 16,-1 0-3-16,0 1-16 15,0-1-14-15,1 1-17 16,0 0-5-16,0 0-5 16,0-1 4-16,0 1 0 0,0 0-7 15,0 0-2 1,0 0-1-16,0 0 3 16,0 0 6-16,0 0-2 15,0 0 3-15,0 0-7 0,0 0-2 16,0 0 6-1,0 0-3-15,0 0 2 16,0 0-2-16,0 0-3 16,0 0 3-16,0 0 5 0,0 0-2 15,0 0 4 1,0 0-7-16,0 0-1 0,0 0 3 16,0 0-5-16,0 0 3 0,-1 0 0 15,1 0 0 1,0 0 1-16,0 0 1 0,0 0 4 15,0 0-6 1,0 0 2-16,0 0 1 0,0-1-3 16,0 1 1-16,0 0-1 15,0 0 3-15,0 0-3 16,0 0-1 0,0 0 3-16,0 0-4 0,0 0 1 15,0 0 2-15,0 0-1 16,0 0 7-16,0-1-1 15,0 1-2-15,0 0-1 16,0 0-4-16,0 0 1 16,0 0 0-16,0 0 2 15,0 0 8-15,0 0 1 16,0 0-4-16,0 0 2 16,-1 0-6-16,1 0-2 0,0 0 3 15,0 0 4-15,0 0-4 16,0 0 12-16,0 0 2 15,0 0 10-15,0 0 11 16,0 0-3-16,0 0 2 16,-1-1-4-16,0 0-2 15,0 1-5-15,0 0 1 0,1 0-9 16,-1 0-3 0,-17 6 11-16,-23 16 0 0,18-3 8 15,5 5 1 1,3 7-7-16,1 1 4 15,2 1-7-15,0-2 3 0,5-4-4 16,2 0-7-16,1-3 6 16,5-1-7-16,-1-5-5 15,1 1 1-15,6-1-7 16,-2-1 3-16,8 0 0 16,3-1 1-16,9-6-1 15,1-1-3-15,14-8 2 16,0-1-4-16,6-6-3 15,-1-1 3-15,-12-4-4 16,-1 1 2-16,-12-4 0 16,-3-2-1-16,-4 5 5 15,-2-1-6-15,-3 3 2 0,0 0-2 16,-6-2-3-16,0-2 1 16,-3-2 2-16,-6 4-4 15,1-4 0-15,-5-1 3 16,-3 0-1-16,0-2-1 15,-14 3 3-15,1-2 0 16,-8-6-3-16,-6 3 4 16,3-9 0-16,-1-2 2 0,7 4 2 15,2-4-3 1,6 3 1-16,2 2-4 0,7 3 2 16,3-1-3-16,7 4-1 15,4-1 3-15,5-3-5 16,8-1-1-16,6-2-6 15,5-1-4-15,10 5-3 16,5 5 2-16,11 8-2 16,4 6-7-16,-4 11-5 15,-8 5-7-15,-17 10 7 16,-9 3 9-16,-12 7 5 16,-7 1 17-16,-7 3 19 15,-4 0 9-15,-5-1 12 16,1-3-1-16,1-2-8 15,2-3-12-15,8-5-2 16,1-3-10-16,3-10-35 16,5-1-15-16,7-8-89 15,2-1-57-15,6 0-136 16</inkml:trace>
  <inkml:trace contextRef="#ctx1" brushRef="#br0" timeOffset="108824.34">22798 3138 1431 0,'-5'-4'513'0,"-3"-6"-385"16,4 4-32-16,8 3 13 15,9-1-14-15,10-3-38 16,9 0-17-16,9 2-12 16,1-4-5-16,-7 5-17 15,0 0 2-15,-13 1 1 16,-9 1 1-16,-7 4 22 0,-4 6 2 16,-3 9 22-16,-1 8 17 15,-7 15 12-15,0 6 13 16,-5 11-3-16,0 6-8 15,1 10-16-15,0 0-13 16,3-7-14-16,1-9-4 16,3-18-7-16,0-5-3 15,2-8-14-15,1-3-4 0,2-5-4 16,-2-4-5-16,3-7-5 16,1-3-21-16,0-6-72 15,4-4-61-15,8-4-184 16,7-4-191-16</inkml:trace>
  <inkml:trace contextRef="#ctx1" brushRef="#br0" timeOffset="109254.19">23288 3217 1749 0,'-1'13'583'15,"-4"20"-537"-15,-3 6 13 16,-4 9 31-16,0 1 18 16,2-11-11-16,2-4-15 15,5-11-36-15,0-10-13 16,3-3-18-16,4-5-8 15,5-8 1-15,5-7-1 0,12-12-9 16,3 0-13-16,4-1-13 16,0 6 3-16,-3 10 3 15,-2 3 11-15,-10 12 10 16,-4 6-3-16,-10 9 3 16,-7 6 1-16,-6 0 10 15,-7 1 3-15,-4-2 14 16,-2-3 4-16,3-2 2 15,0-4 1-15,-1-4-5 0,2-1-11 16,-2-2-14 0,4-2-12-16,4-6-62 15,0-4-51-15,8-8-140 16,-1-3 543-16</inkml:trace>
  <inkml:trace contextRef="#ctx1" brushRef="#br0" timeOffset="109438.07">23286 3228 1228 0,'4'-7'563'15,"3"-7"-92"-15,3 5-265 0,4 4-15 16,1 3-6-16,9 5-87 16,7 1-30-1,13 1-47-15,7 1-28 0,5-2-75 16,-5-1-61-16,-13 1-169 15</inkml:trace>
  <inkml:trace contextRef="#ctx1" brushRef="#br0" timeOffset="109656.54">23882 3296 2275 0,'38'31'677'0,"-27"-30"-762"16,0 6-134-16,-11-2 53 0,-5-4 45 16,0 0-47-1</inkml:trace>
  <inkml:trace contextRef="#ctx1" brushRef="#br0" timeOffset="110087.88">24225 3205 2214 0,'-22'-17'730'0,"2"53"-728"16,0 9 7-16,1 5 27 0,2 4 18 15,2 3 15 1,5-3-8-16,6-5-32 15,4-10-7-15,10-11-16 0,4-3-4 16,8-10-2 0,3-6 0-16,5-11-2 0,7-9-5 15,7-16-3-15,2-7 2 16,-5-16-2-16,-7-6 4 16,-15-4 4-16,-5 4-7 0,-13 7-9 15,-1 8-3-15,-11 9-11 16,-6 4-20-16,-3 5-50 15,-3 4-40-15,5 6-112 16,4 5-41-16</inkml:trace>
  <inkml:trace contextRef="#ctx1" brushRef="#br0" timeOffset="110454.06">24462 3137 1464 0,'54'-49'666'16,"-55"58"-131"-16,-4 18-533 15,-2 6 29-15,-8 15 72 16,-1-2 28-16,0-2 9 0,2 6-28 16,7 3-56-1,2-3-23-15,8-7-16 0,5-10-8 16,6-14-3-16,6-2-2 15,3-7 1-15,3-1-2 16,-1-9-2-16,-3-3 5 0,5-11-5 16,-6-5 1-1,-4-13 4-15,-2-9-5 16,-12-4 1-16,-2-3-1 16,-1 4-10-16,-6 5-9 0,0 0-28 15,-3 5-16-15,-3 6-55 16,7 7-42-16,1 12-117 15,4 3-60-15</inkml:trace>
  <inkml:trace contextRef="#ctx1" brushRef="#br0" timeOffset="110804.93">24837 3149 1356 0,'28'-52'631'16,"-37"65"-121"-16,-2 15-470 0,-8 9 48 16,-6 9 71-16,-2 0 28 15,6 0-8-15,7 2-55 16,13 5-64-16,8-2-17 16,12-5-31-16,4-4 0 15,9-13-3-15,1-4-9 16,-2-14 2-16,0-6 1 15,-1-14-7-15,-1-10 1 16,1-15-5-16,-1-10-6 16,-8-13 3-16,-1-2-6 0,-12 0-9 15,-3 4-3-15,-10 11-10 16,-11 4 5-16,-10 12-5 16,-6 5-8-16,-1 10-48 15,5 3-43-15,10 7-111 16,5 1-52-16</inkml:trace>
  <inkml:trace contextRef="#ctx1" brushRef="#br0" timeOffset="113185.92">21848 4534 1993 0,'6'-10'577'0,"18"-4"-705"15,4 9-7-15,16 16 67 16,7 7 4-16,-6 7 1 16,-4 4 8-16,-19 8 46 15,-11 1 45-15,-18 5 58 16,-6 8 25-16,-16 12 14 16,-4 11-16-16,-3 13-31 0,1 2-22 15,12-6-29 1,8-5-7-16,11 1-14 15,6-5-6-15,12-5 0 16,4-5 5-16,11-16 1 0,1-5 5 16,7 6-6-1,1 2-1-15,2 2-4 16,-1 6-4-16,-11-13 7 0,-4-3 6 16,-21-2 10-1,-8 0 0-15,-10 9-5 0,0 2-7 16,18-9-110-16,20-14-132 15</inkml:trace>
  <inkml:trace contextRef="#ctx1" brushRef="#br0" timeOffset="114517.34">20162 7638 1390 0,'-6'-6'531'16,"-6"-4"-326"-16,8 1-103 16,4 0 20-16,7-2 5 15,5-2-24-15,10-2-49 16,3-1-18-16,11 5-22 15,-2 2-11-15,1 9-3 0,-7 6 0 16,-12 8-2 0,-3 5-1-16,-20 12 4 0,-1 6 14 15,-13 10 31 1,-9 1 11-16,4-3 15 16,-6-5 2-16,3-10-19 15,2-3 2-15,2-7-14 0,5-4-15 16,7-4 0-16,0-3-8 15,8-5-2-15,0-1 6 16,5-3-14-16,5 0 3 16,7-1-7-16,9-3-7 15,14-1 6-15,5-1-5 16,3 6 2-16,0 1 0 0,-2 9-5 16,-7 7 0-16,-16 11-5 15,-8 4 0 1,-22 11 4-16,-4 2 5 0,-8-7 2 15,-3-1-2 1,0-12 2-16,1-7 3 0,-2-7 1 16,1-1 1-16,2-4-4 15,0-2-9-15,6-4-54 0,4 0-44 16,11-5-169 0,6-2-86-16</inkml:trace>
  <inkml:trace contextRef="#ctx1" brushRef="#br0" timeOffset="115005.01">20656 7542 1609 0,'-2'5'600'15,"-3"13"-352"-15,0 14-161 16,-1 17 40-16,1 7 9 0,3-1-48 16,2-5-22-16,5-16-50 15,2-8-1-15,0-11-9 16,1-6-2-16,8-9 0 15,1-5 3-15,11-7-1 16,5-2-1-16,8 0-1 16,2 0-3-16,-3 9 2 15,-3 5-1-15,-11 3-3 16,-8 8 0-16,-9 4-4 16,-4 4 0-16,-10 5 12 15,-2 3 10-15,-8 5 30 16,-2 2 1-16,-7 7 10 15,-2 1-13-15,-2 0-21 16,-1-3-2-16,1-11-12 16,3-4-9-16,8-8-42 0,0-3-38 15,7-8-98-15,-4-2-82 16,0-10 26-16</inkml:trace>
  <inkml:trace contextRef="#ctx1" brushRef="#br0" timeOffset="115199.49">20617 7587 1639 0,'14'-10'644'16,"4"-8"-477"-16,19 4 6 0,0 3 19 16,13 6-75-1,10 2-33-15,-4 1-47 0,-2 0-21 16,-18 2-64-1,-8 1-74-15,-16 9-189 16</inkml:trace>
  <inkml:trace contextRef="#ctx1" brushRef="#br0" timeOffset="116347.01">21268 7924 1270 0,'-58'23'411'0,"56"-23"-415"0,0 1 57 15,-4-1 50-15,6 1 22 16,1 1-3-16,2 0-29 16,-3-2-25-16,-1 0-18 15,0 0-4-15,0 0-21 16,0 0-12-16,1 0-11 16,0-1-5-16,0 0 0 15,0 1 9-15,0-1 1 16,0 0 1-16,0 0-1 0,0 0-2 15,0 0-12 1,0 1-22-16,-1-1-74 16,0 0-57-16</inkml:trace>
  <inkml:trace contextRef="#ctx1" brushRef="#br0" timeOffset="117053.95">21532 7586 1666 0,'-1'-7'565'0,"-1"-6"-530"15,15 2 0-15,19 0 8 0,4 2-8 16,12 5-22 0,-8 5-10-16,-7 9-4 0,-5 4 0 15,-17 10-2-15,-5 4 0 16,-17 6 25-16,-3 5 24 16,-9 6 37-16,-4-3 20 15,-1-4 4-15,-3-8-12 16,2-10-21-16,2-2 0 15,6-7-20-15,5-2-7 0,9-4-10 16,1-3-13-16,9 0-11 16,6-3-7-16,8-3-6 15,10-1 0-15,12-1 4 16,1 3-1-16,7 1 1 0,-4 6 3 16,-11 6-8-1,-4 4 5-15,-15 10-2 16,-7 5-3-16,-10 9 1 15,-4 8 1-15,-8 0 0 16,-3-6 0-16,-5-6 13 16,-3-7 1-16,-3-9 6 15,1-3 0-15,-4-4-10 16,2-4-5-16,1-2-7 16,4 0-10-16,8-2-34 0,1-3-28 15,11-4-129-15,7-4-85 16</inkml:trace>
  <inkml:trace contextRef="#ctx1" brushRef="#br0" timeOffset="117487.84">22187 7483 1771 0,'0'-1'621'15,"0"-3"-512"-15,5 5-97 16,4 1 22-16,12 0 21 16,4 1 3-16,15-2-14 15,11-1-20-15,-2 0-18 16,0-4-2-16,-12 0-2 0,-12 1-2 15,-9 1-2 1,-4 3-2-16,-8 8-2 0,-4 6 6 16,-5 15 33-1,-8 11 22-15,-8 27 37 16,-7 7 2-16,-11 7-2 0,2-3-10 16,-2-7 0-16,10-3-4 15,11-3-12-15,1-3-14 16,6-16-22-16,4-9-10 15,-1-15-13-15,4-7-4 16,3-10-36-16,0-3-24 16,3-5-101-16,5-4-82 15,12-5 419-15</inkml:trace>
  <inkml:trace contextRef="#ctx1" brushRef="#br0" timeOffset="117969.95">22834 7533 1609 0,'0'0'588'15,"0"10"-420"1,2 12-77-16,0 19 51 0,0 15 16 16,-2 10-13-16,0-3-33 15,2-12-59-15,-1-11-13 16,5-15-20-16,-1-5-2 16,-1-10-9-16,3-2-1 15,0-8-6-15,3-7-6 16,9-9-4-16,4-5-11 0,8-3-14 15,1 1 3-15,3 5-19 16,0 5 12-16,-7 10 16 16,-4 6-4-16,-20 11 22 15,-6 7 3-15,-14 4 18 16,-5 2 18-16,-2 6 9 0,0 1-3 16,5 4-10-1,0 3-3-15,4 0-8 16,-3-4-4-16,1-6-6 15,2-4-14-15,4-11-49 16,2-6-36-16,4-8-140 16,0-5-68-16</inkml:trace>
  <inkml:trace contextRef="#ctx1" brushRef="#br0" timeOffset="118157.13">22874 7506 1880 0,'9'-8'641'16,"14"-8"-565"-16,3 2 15 15,10 5 31-15,5 5-5 16,2 4-48-16,7 4-26 16,0 6-90-16,-8 1-72 0,-8 4-183 15</inkml:trace>
  <inkml:trace contextRef="#ctx1" brushRef="#br0" timeOffset="118350.95">23575 7658 2213 0,'17'41'772'15,"-23"-42"-610"1,4 1-193-16,8 0-38 16,0 0 24-16,9 2-186 15</inkml:trace>
  <inkml:trace contextRef="#ctx1" brushRef="#br0" timeOffset="118705.43">23974 7560 2134 0,'-16'18'715'0,"-22"28"-671"16,2 10 21-16,1 12 42 15,0-3 14-15,12-10-21 16,4-6-27-16,14-2-39 15,5-5-12-15,12-1-16 16,4-12-2-16,11-16 0 16,5-10-4-16,11-21-9 15,7-7 1-15,0-15-4 16,-3-3-3-16,-11-4 1 16,-9-2-6-16,-13-8-13 15,-5-3 0-15,-9 8-10 16,-9 4-15-16,-5 21-52 15,-2 7-47-15,2 10-159 0,7 3-141 0</inkml:trace>
  <inkml:trace contextRef="#ctx1" brushRef="#br0" timeOffset="119037.31">24242 7513 1972 0,'-9'17'686'16,"-3"15"-562"-16,-2 26-41 16,0 9 28-16,2 3 33 15,0-5-5-15,8-14-69 16,1-8-28-16,6-4-25 0,4-3-8 16,6-8-8-1,4-3 8-15,7-13-6 16,7-10-1-16,11-15-2 15,0-10-3-15,-1-10-3 16,-6-3-2-16,-14 0-2 16,-3-3-4-16,-10-8-17 15,-2-3-11-15,-5-5-37 16,-4 1-28-16,-1 13-96 0,-4 8-59 16,3 17-121-16</inkml:trace>
  <inkml:trace contextRef="#ctx1" brushRef="#br0" timeOffset="119385.42">24655 7550 1584 0,'-12'14'675'15,"-10"14"-238"-15,3 19-314 16,-4 9 2-16,5 6 38 15,1-4-6-15,10-13-69 16,7-7-33-16,8-4-34 16,5-2-12-16,6-5-4 15,7-2-2-15,3-12-3 16,-2-9 3-16,10-14-10 16,-2-10 2-16,4-10 1 15,5-5-3-15,-6-8 5 16,-7-5 4-16,-8-7-3 15,-7 3-3-15,-13 1-5 16,-3 7-5-16,-28 17-15 0,-23 3-13 16,-27 13-33-16,-10 3-33 15,6 2-93-15,17 2-72 16</inkml:trace>
  <inkml:trace contextRef="#ctx1" brushRef="#br0" timeOffset="120587.26">24450 7619 724 0,'-1'0'322'15,"0"0"-112"-15,0 0-142 16,1 0 15-16,-1 0 27 0,0 0 24 15,0 0-5-15,0-1-27 16,1 0-13-16,-1 0-15 16,0 1 0-16,-1-5-7 15,-1-4-12-15,-5-21-7 16,4 20-4-16,-4-1 2 16,-1 1 9-16,-10 0 6 15,-3 0-3-15,-6 4-11 16,-3-3-13-16,3 4-26 15,6 4-14-15,10-3-107 16,7 4-91-16</inkml:trace>
  <inkml:trace contextRef="#ctx1" brushRef="#br0" timeOffset="-204429.45">20530 8599 2011 0,'9'-5'634'0,"26"-8"-685"15,18 8-8-15,40 3 56 16,15 1 7-16,31-3-7 16,13-1 1-16,7-7 2 15,16-5-3-15,-5-11 2 16,9-5 8-16,-8-3 1 16,-9 1 5-16,-1 8 1 15,-21 1-19-15,3 10-124 16,-6 4-86-16</inkml:trace>
  <inkml:trace contextRef="#ctx1" brushRef="#br0" timeOffset="-203842.45">19066 8938 1419 0,'-1'-18'609'0,"1"-12"-234"0,-1 17-367 16,1 32-1-16,3 18 4 15,0 28 40-15,0 18 10 16,2 22 24-16,0 3-5 15,2-5-22-15,6-9-9 16,4-13-24-16,2-13-7 16,18-17-5-16,4-12-8 0,14-24 0 15,5-9 5-15,2-19-35 16,3-11-36-16,-1-19-145 16,-1-6-90-16</inkml:trace>
  <inkml:trace contextRef="#ctx1" brushRef="#br0" timeOffset="-203642.25">18795 9342 1758 0,'4'-2'669'0,"6"-9"-406"15,39 11-266-15,25-2 3 16,43-11-29-1,9-4-28-15,13-13-70 16,-8 0-70-16,-29 1-147 0,-19 1-180 0</inkml:trace>
  <inkml:trace contextRef="#ctx1" brushRef="#br0" timeOffset="-203290.67">19689 9042 737 0,'-7'-19'314'0,"-7"-24"-179"16,6-3-19-16,7 9-2 15,3 7 8 1,6 24-4-16,3 17 17 15,4 24 28-15,2 14 14 0,1 23 36 16,-3 12-18-16,0 11-67 16,2 2-31-16,0-15-54 15,0-10-18-15,0-14-15 16,-3-7-1-16,-2-11-6 16,-1-5 5-16,-5-15-1 15,1-4-5-15,-3-8 1 16,-4-8-1-16,4-15 3 15,-2-14 1-15,13-18-8 16,6-3-2-16,15 1-3 0,6 9-2 16,1 13 5-1,-3 6 2-15,-4 14 1 16,-5 4 0-16,-6 11 1 16,1 9 2-16,-10 6 1 0,-1 4-3 15,-2 7 0-15,-4 1 0 16,2 6-66-16,-1 2-70 15,-8-5-149-15</inkml:trace>
  <inkml:trace contextRef="#ctx1" brushRef="#br0" timeOffset="-203120.84">20959 9503 2580 0,'-7'14'627'0,"-2"4"-673"15</inkml:trace>
  <inkml:trace contextRef="#ctx1" brushRef="#br0" timeOffset="-189291.32">15478 10365 1502 0,'-3'-4'509'0,"-5"-5"-480"16,7 0-2-16,11-5 20 16,9-6 5-16,19-5-2 0,13-1-5 15,9 8-20-15,-5 7-2 16,-16 19-18-16,-14 11-1 15,-23 23-3-15,-9 12-2 16,-22 11 12-16,-9 2 11 16,-7-5 22-16,-2-6 12 15,7-3 18-15,5-3 4 16,10-15-3-16,7-4-2 0,10-18-22 16,6-4-16-16,9-6-14 15,9-4-9-15,15-3-9 16,10-5-1-16,14-1-3 15,2 0 2-15,-5 9 0 16,-10 5-1-16,-20 15 1 16,-10 5-3-16,-17 9 0 15,-6 6 4-15,-14 5-1 16,-4-1 0-16,-1 0 5 0,-1-2-1 16,6-10 1-1,4-3 1-15,4-14-7 16,9-4-15-16,8-10-109 15,3-7-91-15</inkml:trace>
  <inkml:trace contextRef="#ctx1" brushRef="#br0" timeOffset="-188942.06">16116 10283 1520 0,'3'3'551'0,"-3"14"-417"15,0 16 39-15,-8 25 15 16,-4 5 5-16,5 2-45 16,1-5-36-16,21-19-55 15,5-5-11-15,15-12-32 16,1-7-5-16,-6-6-3 15,-5-1-7-15,-13 1-2 16,-7 5 2-16,-18 11 1 16,-8 6 7-16,-13 4 12 15,-4-2 4-15,-6-6 1 16,6-3-1-16,10-8-13 16,3-3-17-16,18-7-75 15,2-8-62-15,3-10-199 0,5-9 306 16</inkml:trace>
  <inkml:trace contextRef="#ctx1" brushRef="#br0" timeOffset="-188800.15">16006 10503 1437 0,'7'-15'575'16,"25"-25"-387"-16,9-2 37 0,15 2-39 16,0 7-26-1,-16 17-55-15,-5 10-43 16,-15 16-50-16,-4 8-40 0,-3 13-168 15,-3-2-92-15</inkml:trace>
  <inkml:trace contextRef="#ctx1" brushRef="#br0" timeOffset="-188569.97">16937 10614 2551 0,'6'-3'-57'0</inkml:trace>
  <inkml:trace contextRef="#ctx1" brushRef="#br0" timeOffset="-187593.02">17458 10211 1342 0,'-5'-7'589'16,"-7"-7"-164"-16,12 6-428 0,5 4 6 0,11 2 0 31,3 0-4-31,10 3 1 0,2 3 0 16,0 7 1-16,-3 4-1 15,-19 8 8-15,-9 8 8 16,-19 13 26-16,-6 9 16 15,0 3 21-15,0-3 5 16,6-14-4-16,4-12 0 16,7-13-12-16,2-4-14 15,12-5-18-15,6-2-7 16,16-3-15-16,10-2-4 0,15-4-3 16,1 1-6-16,-8 5-4 15,-8 4 3-15,-24 8 0 16,-9 4 0-16,-17 12 9 15,-10 5 4-15,-12 12 17 16,-3 2-2-16,-3-4 8 16,3-5 2-16,6-15-15 0,3-4 0 15,12-6-16 1,3-4-21-16,9-3-97 16,5-3-87-16,15-7-171 15</inkml:trace>
  <inkml:trace contextRef="#ctx1" brushRef="#br0" timeOffset="-187174.98">18017 10020 1623 0,'3'-20'575'0,"10"-18"-483"16,10 8 16-16,11 14-3 15,5 6-14-15,2 18-35 16,-1 8-9-16,-6 30-3 15,-5 15 5-15,-14 11 9 0,-9 9 4 16,-12 7-2 0,-4 0-2-16,-3 0 1 15,2-7-9-15,2-19-12 16,1-7-4-16,1-9-18 16,2-3-4-16,0-6-7 15,0-7-14-15,1-10-60 0,-1-4-38 16,0-11-112-1,-3-1-62-15,-4-9 28 0</inkml:trace>
  <inkml:trace contextRef="#ctx1" brushRef="#br0" timeOffset="-187033.67">18060 10542 1584 0,'-1'-11'589'0,"11"-20"-466"15,8-2-5-15,18-14-54 16,9-1-25-16,5 4-51 15,2 4-40-15,-4 16-117 16,-2 7-51-16</inkml:trace>
  <inkml:trace contextRef="#ctx1" brushRef="#br0" timeOffset="-186759.2">18569 10042 1527 0,'0'-2'619'0,"-2"2"-403"0,0 13-55 15,1 18 9 1,-1 8-25-16,6 11-5 16,6 1-26-16,11 0-55 15,2 0-27-15,0-6-25 16,-1-5 1-16,-11-14-2 0,-5-2 0 16,-8-5-3-16,-7-3 1 15,-10 2 3-15,-4-3-4 16,-7-3 5-16,-4-1 0 15,-2-4-26-15,-2-2-33 0,8-5-97 16,9-5-73 0,17-11-127-16,7-7 239 15</inkml:trace>
  <inkml:trace contextRef="#ctx1" brushRef="#br0" timeOffset="-186616.52">18532 10136 1375 0,'8'-7'562'0,"14"-8"-337"15,8 2 11-15,3 7-38 16,2 4-24-16,3 5-59 16,-2 2-38-16,-4 5-53 0,-4-1-50 15,-13 1-170 1,-7 0-89-16</inkml:trace>
  <inkml:trace contextRef="#ctx1" brushRef="#br0" timeOffset="-186432.01">19304 10227 2789 0,'-4'10'-12'16,"2"-3"9"-1,-6 5-3-15,1-2 8 0,4-7-14 16,2-4-62-16,8-5 400 15</inkml:trace>
  <inkml:trace contextRef="#ctx1" brushRef="#br0" timeOffset="-186024.68">19836 10107 2277 0,'-9'0'2'16,"0"5"7"-16,-10 12 72 16,-2 10 17-16,-2 18 71 15,0 5 16-15,6 12-22 16,4 5-31-16,14-3-47 0,9-9-19 15,10-23-33 1,6-13-3-16,7-19-16 0,0-8-6 16,6-18-2-1,-1-12-3-15,-7-18-5 16,-8-2-4-16,-12-2-5 16,-11 3-10-16,-11 4 0 0,4 6 6 15,-9 9-2-15,4 6-3 16,5 18-20-16,-4 1-19 15,11 12-81-15,3 2-56 16,10 4-132-16,3 5-23 16</inkml:trace>
  <inkml:trace contextRef="#ctx1" brushRef="#br0" timeOffset="-185492.82">20205 10058 1365 0,'-2'2'577'16,"-1"4"-328"-16,-4 12-40 15,-2 7-22-15,-5 11-14 16,-3 4-27-16,4 1-56 16,1 0-19-16,10-1-30 0,3-3-11 15,11-6-12 1,2-6-6-16,5-18-9 0,2-7-3 16,-3-20-7-1,-2-7 2-15,-2-9-3 16,-5-5 0-16,-2 5 6 15,-2-1 1-15,-4 4 1 16,2 5 1-16,-3-4 4 16,2 3-7-16,8 0-3 0,3 1 8 15,10 6-7-15,2 3 9 16,1 9-3-16,1 4-7 16,-1 14 5-16,-3 5-4 15,-7 14 4-15,-7 4-1 16,-9 4 2-16,0 1-1 15,-3-5 5-15,2-1 18 16,1-5 19-16,-1 1 9 0,2 0 6 16,3 1-6-16,4-2-16 15,1-5-1-15,4-4-16 16,2-5 0-16,5-16-7 16,7-7-2-16,7-16 4 15,5-9-8-15,13-4 15 16,2-5 4-16,1-10 3 15,-9 1 3-15,-28 2-12 16,-13 8-13-16,-33 17-15 16,-8 13-21-16,-16 19-83 15,-5 9-65-15,-1 15-241 16</inkml:trace>
  <inkml:trace contextRef="#ctx1" brushRef="#br0" timeOffset="-185012.12">15824 11466 1413 0,'10'4'473'15,"21"6"-463"-15,17 0-18 0,35-10 21 16,14-6 16-16,37-21 41 15,16-8 36-15,26-8 21 16,15-3-7-16,17 1-38 16,4 1-27-16,17 5-37 15,0-1-6-15,7 7-10 16,11 2 2-16,-1 2-3 16,9 2-2-16,-4 4 22 15,-10 1 6-15,6 5 11 16,-13 4 3-16,-4 1-20 15,-9 2-8-15,-20 2-9 16,-13 3-3-16,-42 5-17 16,-15 5-35-16,-49 6-122 15,-18 1 522-15</inkml:trace>
  <inkml:trace contextRef="#ctx1" brushRef="#br0" timeOffset="-184007.94">18073 11473 2109 0,'-4'13'681'16,"-14"10"-727"-16,3 21 53 15,1 11 24-15,-4 10 30 16,2 0 12-16,6-1-19 15,5 2-10-15,1-4-35 16,4 1-34-16,7-14-112 16,-3-12-89-16,6-19 148 15</inkml:trace>
  <inkml:trace contextRef="#ctx1" brushRef="#br0" timeOffset="-183724.03">18248 11663 1532 0,'16'-22'567'0,"9"-20"-445"16,10 9-55-16,4 9 12 15,2 13-16-15,-2 10-19 0,-7 11-19 16,-7 10-16 0,-18 11 12-16,-9 7 28 15,-20 12 58-15,-7 1 26 16,-17 9 20-16,-1 4-10 15,3 4-29-15,2-1-17 0,21-13-26 16,9-12-7-16,22-21-31 16,16-8-5-16,25-17-12 15,14-12-5-15,6-18-35 16,-4-6-40-16,-21 4-144 16,-18 10-137-16</inkml:trace>
  <inkml:trace contextRef="#ctx1" brushRef="#br0" timeOffset="-174948.39">14045 11249 1893 0,'2'-1'704'0,"5"-1"-431"16,25 4-325-16,7-2 42 0,12-5-27 16,7-3-28-1,1-11-54-15,-2 0-51 0,1-3 133 16</inkml:trace>
  <inkml:trace contextRef="#ctx1" brushRef="#br0" timeOffset="-174729.72">14076 11334 2180 0,'6'0'662'0,"19"0"-793"15,12-2-40-15,12-4-10 16,10-2-33-16,1-3-27 0,4-1 24 16</inkml:trace>
  <inkml:trace contextRef="#ctx1" brushRef="#br0" timeOffset="-174106.75">14119 13227 2032 0,'6'0'644'16,"14"0"-689"-16,9-3-30 0,18-1-1 16,-2-2 12-1,3 0-26-15,2-2-19 0,-2 3-46 16,-1 0-11-16</inkml:trace>
  <inkml:trace contextRef="#ctx1" brushRef="#br0" timeOffset="-173914.51">14227 13337 2094 0,'1'3'624'0,"9"-1"-733"16,14-3-55-16,24-12 31 15,10-7 2-15,23-7-32 16,-2-1 5-16</inkml:trace>
  <inkml:trace contextRef="#ctx1" brushRef="#br0" timeOffset="-172677.88">15056 13024 1382 0,'-40'-25'468'16,"35"22"-427"-16,3-4-1 0,10-3 9 16,3-2-1-16,14-8-6 15,7 3 9-15,15 2-3 16,0 3-8-16,0 10-19 15,-6 4-10-15,-19 12-5 16,-5 11 1-16,-21 21 20 16,-11 5 12-16,-14 8 19 15,-6-1 7-15,-7-15 4 16,0-2-1-16,4-9-2 16,2 0-3-16,5-4-15 15,2 0-5-15,5-2-12 16,-2-4-5-16,10-7-14 15,-2 0-3-15,5-12-4 16,7-2-5-16,12-5 6 16,10-6-4-16,15-7-2 0,4-4 1 15,6 0-3-15,4 3 4 16,7 10 2-16,1 5 2 16,0 5-1-16,-5 6-3 0,-8 1-2 15,-4 0-13 1,-8-3-76-16,-3-3-78 15,-5-8-303-15</inkml:trace>
  <inkml:trace contextRef="#ctx1" brushRef="#br0" timeOffset="-171827.3">15745 13186 1569 0,'-52'-1'662'0,"41"-8"-220"16,5 7-534-16,10 6-82 15,7 3-14-15,5-2 75 16</inkml:trace>
  <inkml:trace contextRef="#ctx1" brushRef="#br0" timeOffset="-165392.41">16295 12903 1036 0,'-15'-42'370'0,"25"33"-273"16,3-5-97 0,-2-5 39-16,-4-5 74 15,-5-2 34-15,-7 2 45 16,-5-1-6-16,-7 11-48 16,-3 8-22-16,-7 18-26 0,-3 16-5 0,0 13-6 15,-1 5-4 1,12 4-16-1,2-3-6-15,16 1-6 0,3-4-4 16,12-10-15-16,7-4-2 0,6-16-12 16,5-14-10-1,0-15 7-15,-2-14-12 0,-2-13 1 16,-4 5 3 0,-10-1-2-16,-3 8 1 15,-7 10-2-15,-4 1 1 16,0 10-2-16,0 5 12 0,-4 8 5 15,5 9 6-15,1 14 21 16,0 8-2-16,8 18 6 16,-1 3 1-16,-4 1-20 15,-1-2-7-15,-10-7-5 16,0-5-1-16,-7-1 0 16,-4 2-1-16,-4-4-1 15,-8-1-6-15,-2-8-4 16,10-17-4-16,0 2-35 15,-17 7-24-15,5-13-63 16,12-14-55-16,20-18-172 16,5-15-245-16</inkml:trace>
  <inkml:trace contextRef="#ctx1" brushRef="#br0" timeOffset="-165041.46">17000 12812 1643 0,'-4'-2'666'0,"-6"3"-308"16,-4 6-371-16,-10 11 34 15,-8 8 32-15,-15 8 25 16,-5 7 22-16,0 10-13 15,3-1-24-15,14-5-12 16,4-4-11-16,14-20-15 16,6-4 0-16,8-11-13 0,4-4-9 15,15-4 0 1,8-5-2-16,20-7 2 16,13-7 5-16,11-6-7 15,0-1-5-15,-13 3-38 16,-9 8-24-16,-17 12-76 15,-8 6-64-15,-11 8-110 16,-9 3 593-16</inkml:trace>
  <inkml:trace contextRef="#ctx1" brushRef="#br0" timeOffset="-164811.1">16950 12873 1755 0,'0'3'597'0,"0"8"-524"15,0 5 9-15,2 23 66 16,-2 13 20-16,-1 17-8 16,1 6-33-16,1-4-65 15,4-2-17-15,3-4-29 16,1 2-9-16,3-5-5 16,1-8-6-16,5-16-51 15,2-12-41-15,0-17-173 0,-1-5-77 16</inkml:trace>
  <inkml:trace contextRef="#ctx1" brushRef="#br0" timeOffset="-164525.31">17122 12901 1974 0,'10'-9'660'0,"22"-11"-640"0,7 3-37 15,15 12 21-15,-1 5 25 16,-8 12 40-16,-3 8 22 0,-12 12 16 16,-1 12 0-16,-12 19-21 15,-4 10-11-15,-13 4-24 16,-5-10-11-16,-3 1-14 16,0-5-2-16,4-4-11 15,-1 1-3 1,2-23-20-16,-2-6-30 0,-3-16-79 15,1-7-57-15,-1-8-151 16,-3-8-43-16</inkml:trace>
  <inkml:trace contextRef="#ctx1" brushRef="#br0" timeOffset="-164385.41">17195 13239 1518 0,'-1'-8'682'16,"-1"-9"-193"-16,24-2-414 15,10-4-11-15,15-3-9 16,6 1-8-16,-8 0-46 16,-5 4-39-16,-9 6-140 15,-4 3-83-15</inkml:trace>
  <inkml:trace contextRef="#ctx1" brushRef="#br0" timeOffset="-164236.28">17721 13048 1817 0,'6'-6'798'0,"2"-4"-218"16,5-3-575-16,-2-2-4 15,-5 3-23-15,-2 0-30 0,-2 3-162 16,1 1 376-16</inkml:trace>
  <inkml:trace contextRef="#ctx1" brushRef="#br0" timeOffset="-163257.76">18311 12744 1674 0,'-18'4'581'15,"-23"8"-511"-15,4 5-47 16,5 8 53-16,2 1 12 15,6 1 25-15,6 3-6 16,10 0-36-16,7 3-14 16,13-3-19-16,7-2-14 15,6-9-13-15,4-11-4 16,2-16-4-16,2-8-1 0,0-10 2 16,1-3 2-1,-5-4-1-15,-7 4-1 0,-6 4-4 16,-7 5-4-16,-8 12-2 15,1 5 5-15,-6 12 13 16,1 8 19-16,-4 20 30 16,3 13 6-16,1 17-1 15,-3-1-13-15,3-3-20 16,-2-9-4-16,-7-12 1 16,2-2 2-16,-4-2-5 15,-6 2-5-15,-3-2-10 16,-4-3-7-16,-8-9-8 15,-4 0-13-15,-6-15-50 0,20-15-31 32,1 0-91-32,-11-16-57 0,20-23-115 15</inkml:trace>
  <inkml:trace contextRef="#ctx1" brushRef="#br0" timeOffset="-163008.29">18643 12868 2237 0,'3'14'787'16,"1"8"-667"-16,4 24-122 16,1 8 2-16,-5 8 5 15,0-1 4-15,-4-12 15 16,-2-8-3-16,-1-10-7 15,-1 3-3-15,4-9-40 0,3-4-33 16,8-13-106 0,6-12-73-16,10-17 485 15</inkml:trace>
  <inkml:trace contextRef="#ctx1" brushRef="#br0" timeOffset="-162675.49">19050 12771 2037 0,'-5'10'686'16,"-7"18"-649"-16,-2 11 21 15,-7 21 46-15,0 9 10 16,-1 10 8-16,7-5-18 16,10-17-41-16,6-12-10 0,16-18-19 15,7-6-12-15,10-10-9 16,6-7-4-16,8-13-4 15,2-9-3-15,-1-9-2 16,-7-8 1-16,-18 1-1 16,-15 2-5-16,-27 5-9 15,-10 9 4-15,-19 13-5 16,-8 8 7-16,-4 14 7 16,-2 5-1-16,4 4 5 0,4-1-13 15,12-5-66 1,7-4-58-16,21 1-209 15,5 1-297-15</inkml:trace>
  <inkml:trace contextRef="#ctx1" brushRef="#br0" timeOffset="-160343.08">19444 13282 2579 0,'-6'9'213'0,"-10"18"-239"15,4 6 1-15,0 8 12 16,0-1-4-16,-1-2-63 16,3-1-74-16,-2-10-95 15</inkml:trace>
  <inkml:trace contextRef="#ctx1" brushRef="#br0" timeOffset="-159425.62">19927 12864 1000 0,'-3'-10'432'0,"-2"-6"-144"16,3 4-225-1,-4 4 60-15,3 8 23 16,-6 10 23-16,-7 9-5 0,-4 20-33 16,-5 13-5-16,1 24-28 15,5 3-14-15,10-10-25 16,7-13-16-16,13-25-1 0,9-8-10 16,10-9-13-1,4-1-1 1,10-13-16-16,3-5 9 0,1-12-7 15,-1-4-6-15,-14-2 0 16,-10 0-5-16,-17 1-5 16,-8 3 11-16,-20 4-9 15,-7 5 0-15,-20 16 6 16,-6 3 1-16,-5 14 8 0,1 3-1 16,18-2 1-16,10 2-8 15,20-7-59 1,13-2-51-16,19-2-134 0,8-5-65 0</inkml:trace>
  <inkml:trace contextRef="#ctx1" brushRef="#br0" timeOffset="-159008.86">20479 12764 1900 0,'-25'18'668'16,"-17"9"-515"-16,-1 25-163 15,0 13 6-15,12 13 46 16,7-1 5-16,12-13 23 0,12-12-6 15,12-21-24 1,11-6 2-16,16-12-32 0,9-4 1 16,4-14-9-1,-1-6-2-15,-8-9 0 0,-10-6-4 16,-13-6 1-16,-9 0-16 16,-17 0 2-16,-12 7-13 15,-24 15 10-15,-11 12 5 16,-13 17 10-16,2 4 3 15,14 3-6-15,12-3-2 16,24-8-58-16,12 1-36 16,15-6-97-16,12 0-39 15,18-5-146-15</inkml:trace>
  <inkml:trace contextRef="#ctx1" brushRef="#br0" timeOffset="-158659.09">20944 12769 2089 0,'-12'9'697'0,"-26"18"-697"16,-9 9 1-16,1 11 41 15,-2 9 19-15,13 11 19 16,17-3 6-16,16-9-23 15,9-6-18-15,25-24-11 16,9-1-15-16,10-13-11 16,5-7-5-16,-6-9 0 0,-5-5-1 15,-10-9-8-15,-10-2 4 16,-14-6-11-16,-10-1-6 16,-19 1-7-16,-9 4 2 0,-23 14 4 15,-11 7 5-15,-12 16-2 16,0 8-22-1,12 5-62-15,14-4-53 0,24-2-149 16</inkml:trace>
  <inkml:trace contextRef="#ctx1" brushRef="#br0" timeOffset="-155375.75">21705 12466 2193 0,'3'-5'698'0,"9"-5"-726"16,14 0-7-16,13-3 39 16,8 4 31-16,12-4 18 15,4 4 13-15,-8 8-25 16,-5 1-8-16,-19 13-17 0,-12-2-27 15,-6 1-40 1,-2-2-31-16,-2-4-87 16,-2-1-39-16,-4-2-81 0,-4-3-16 15</inkml:trace>
  <inkml:trace contextRef="#ctx1" brushRef="#br0" timeOffset="-155177.51">21924 12194 1006 0,'1'-4'530'0,"0"3"-2"16,3 3-415-16,-4-2 27 16,5 21 22-16,5 61 28 15,-14-25-7-15,0 4-65 16,-2-4-29-16,0-14-40 16,6-1-20-16,4-7-23 15,4 1-3-15,9-11-22 16,4-6-35-16,-1-11-104 15,-2-6-92-15</inkml:trace>
  <inkml:trace contextRef="#ctx1" brushRef="#br0" timeOffset="-154761.58">21760 12932 1664 0,'-5'0'620'0,"-8"-1"-456"15,9 0-95-15,10-2 7 16,6-1 35-16,16-4 44 16,9 0 7-16,18 0-30 15,5-3-29-15,3 2-40 0,-3 3-24 16,-19 2-27-1,-9 4-3-15,-18 0-32 16,-7 0-27-16,-5 2-66 16,-2-2-52-16,2 2-139 15,-2-2 540-15</inkml:trace>
  <inkml:trace contextRef="#ctx1" brushRef="#br0" timeOffset="-148375.45">20861 13714 1560 0,'10'-5'473'16,"14"-6"-532"-16,9-2-6 15,11-2 32-15,8-8 42 16,22-7 26-16,11-5 6 0,11-14-16 15,8 0-5-15,3-4-15 16,-5 3-19-16,-11 18-70 16,-12 7-23-16</inkml:trace>
  <inkml:trace contextRef="#ctx1" brushRef="#br0" timeOffset="-146858.62">21018 13929 1591 0,'3'-2'480'0,"2"-5"-527"15,14 2-32-15,8-13-2 16,23-17 65-16,6-7 19 15,19-6 3-15,4 0-2 16,12 1-4-16,8 0 1 0,6-7-2 16,2-4 0-1,0 2-32-15,-4 5-38 0,-7 12-301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klikpajak.id/blog/jenis-harta-penyusutan-fiskal/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cec4d270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cec4d2707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8610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99f2f57a71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99f2f57a71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bd6c00e730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bd6c00e730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0914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gd9b1243d5b_0_5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1" name="Google Shape;1041;gd9b1243d5b_0_5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7325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cb2e5c3e80_0_8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cb2e5c3e80_0_8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cb2e5c3e80_0_8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cb2e5c3e80_0_8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5989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cb2e5c3e80_0_8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cb2e5c3e80_0_8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6358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cb2e5c3e80_0_8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cb2e5c3e80_0_8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95557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cb2e5c3e80_0_8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cb2e5c3e80_0_8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0554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f4ad3daec5_0_289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f4ad3daec5_0_289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01063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cb2e5c3e80_0_8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cb2e5c3e80_0_8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3719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cb2e5c3e80_0_8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cb2e5c3e80_0_8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6995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cb2e5c3e80_0_8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cb2e5c3e80_0_8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15336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cb2e5c3e80_0_8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cb2e5c3e80_0_8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54986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gd9b1243d5b_0_5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1" name="Google Shape;1041;gd9b1243d5b_0_5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60356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cb2e5c3e8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cb2e5c3e8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46573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f4ad3daec5_0_288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f4ad3daec5_0_288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>
                <a:hlinkClick r:id="rId3"/>
              </a:rPr>
              <a:t>Jenis</a:t>
            </a:r>
            <a:r>
              <a:rPr lang="en-ID" dirty="0">
                <a:hlinkClick r:id="rId3"/>
              </a:rPr>
              <a:t> </a:t>
            </a:r>
            <a:r>
              <a:rPr lang="en-ID" dirty="0" err="1">
                <a:hlinkClick r:id="rId3"/>
              </a:rPr>
              <a:t>Harta</a:t>
            </a:r>
            <a:r>
              <a:rPr lang="en-ID" dirty="0">
                <a:hlinkClick r:id="rId3"/>
              </a:rPr>
              <a:t> </a:t>
            </a:r>
            <a:r>
              <a:rPr lang="en-ID" dirty="0" err="1">
                <a:hlinkClick r:id="rId3"/>
              </a:rPr>
              <a:t>Penyusutan</a:t>
            </a:r>
            <a:r>
              <a:rPr lang="en-ID" dirty="0">
                <a:hlinkClick r:id="rId3"/>
              </a:rPr>
              <a:t> </a:t>
            </a:r>
            <a:r>
              <a:rPr lang="en-ID" dirty="0" err="1">
                <a:hlinkClick r:id="rId3"/>
              </a:rPr>
              <a:t>Fiskal</a:t>
            </a:r>
            <a:r>
              <a:rPr lang="en-ID" dirty="0">
                <a:hlinkClick r:id="rId3"/>
              </a:rPr>
              <a:t>: </a:t>
            </a:r>
            <a:r>
              <a:rPr lang="en-ID" dirty="0" err="1">
                <a:hlinkClick r:id="rId3"/>
              </a:rPr>
              <a:t>Jenis-Jenis</a:t>
            </a:r>
            <a:r>
              <a:rPr lang="en-ID" dirty="0">
                <a:hlinkClick r:id="rId3"/>
              </a:rPr>
              <a:t> </a:t>
            </a:r>
            <a:r>
              <a:rPr lang="en-ID" dirty="0" err="1">
                <a:hlinkClick r:id="rId3"/>
              </a:rPr>
              <a:t>Harta</a:t>
            </a:r>
            <a:r>
              <a:rPr lang="en-ID" dirty="0">
                <a:hlinkClick r:id="rId3"/>
              </a:rPr>
              <a:t> </a:t>
            </a:r>
            <a:r>
              <a:rPr lang="en-ID" dirty="0" err="1">
                <a:hlinkClick r:id="rId3"/>
              </a:rPr>
              <a:t>Berwujud</a:t>
            </a:r>
            <a:r>
              <a:rPr lang="en-ID" dirty="0">
                <a:hlinkClick r:id="rId3"/>
              </a:rPr>
              <a:t> (klikpajak.id)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412179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4042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069626" y="499751"/>
            <a:ext cx="7004699" cy="4344314"/>
            <a:chOff x="1069626" y="499751"/>
            <a:chExt cx="7004699" cy="4344314"/>
          </a:xfrm>
        </p:grpSpPr>
        <p:sp>
          <p:nvSpPr>
            <p:cNvPr id="10" name="Google Shape;10;p2"/>
            <p:cNvSpPr/>
            <p:nvPr/>
          </p:nvSpPr>
          <p:spPr>
            <a:xfrm>
              <a:off x="1069626" y="499751"/>
              <a:ext cx="7004699" cy="4344314"/>
            </a:xfrm>
            <a:custGeom>
              <a:avLst/>
              <a:gdLst/>
              <a:ahLst/>
              <a:cxnLst/>
              <a:rect l="l" t="t" r="r" b="b"/>
              <a:pathLst>
                <a:path w="80832" h="50132" extrusionOk="0">
                  <a:moveTo>
                    <a:pt x="40395" y="0"/>
                  </a:moveTo>
                  <a:lnTo>
                    <a:pt x="38531" y="42"/>
                  </a:lnTo>
                  <a:lnTo>
                    <a:pt x="36666" y="125"/>
                  </a:lnTo>
                  <a:lnTo>
                    <a:pt x="34844" y="290"/>
                  </a:lnTo>
                  <a:lnTo>
                    <a:pt x="33062" y="498"/>
                  </a:lnTo>
                  <a:lnTo>
                    <a:pt x="31322" y="746"/>
                  </a:lnTo>
                  <a:lnTo>
                    <a:pt x="29582" y="1078"/>
                  </a:lnTo>
                  <a:lnTo>
                    <a:pt x="27925" y="1450"/>
                  </a:lnTo>
                  <a:lnTo>
                    <a:pt x="26309" y="1906"/>
                  </a:lnTo>
                  <a:lnTo>
                    <a:pt x="24734" y="2403"/>
                  </a:lnTo>
                  <a:lnTo>
                    <a:pt x="23201" y="2901"/>
                  </a:lnTo>
                  <a:lnTo>
                    <a:pt x="21751" y="3481"/>
                  </a:lnTo>
                  <a:lnTo>
                    <a:pt x="20343" y="4102"/>
                  </a:lnTo>
                  <a:lnTo>
                    <a:pt x="18975" y="4806"/>
                  </a:lnTo>
                  <a:lnTo>
                    <a:pt x="17691" y="5511"/>
                  </a:lnTo>
                  <a:lnTo>
                    <a:pt x="16490" y="6256"/>
                  </a:lnTo>
                  <a:lnTo>
                    <a:pt x="15329" y="7044"/>
                  </a:lnTo>
                  <a:lnTo>
                    <a:pt x="3066" y="7044"/>
                  </a:lnTo>
                  <a:lnTo>
                    <a:pt x="2734" y="7126"/>
                  </a:lnTo>
                  <a:lnTo>
                    <a:pt x="2403" y="7209"/>
                  </a:lnTo>
                  <a:lnTo>
                    <a:pt x="2072" y="7292"/>
                  </a:lnTo>
                  <a:lnTo>
                    <a:pt x="1782" y="7458"/>
                  </a:lnTo>
                  <a:lnTo>
                    <a:pt x="1492" y="7624"/>
                  </a:lnTo>
                  <a:lnTo>
                    <a:pt x="1243" y="7831"/>
                  </a:lnTo>
                  <a:lnTo>
                    <a:pt x="994" y="8038"/>
                  </a:lnTo>
                  <a:lnTo>
                    <a:pt x="787" y="8287"/>
                  </a:lnTo>
                  <a:lnTo>
                    <a:pt x="580" y="8535"/>
                  </a:lnTo>
                  <a:lnTo>
                    <a:pt x="414" y="8825"/>
                  </a:lnTo>
                  <a:lnTo>
                    <a:pt x="249" y="9115"/>
                  </a:lnTo>
                  <a:lnTo>
                    <a:pt x="166" y="9447"/>
                  </a:lnTo>
                  <a:lnTo>
                    <a:pt x="83" y="9778"/>
                  </a:lnTo>
                  <a:lnTo>
                    <a:pt x="0" y="10110"/>
                  </a:lnTo>
                  <a:lnTo>
                    <a:pt x="0" y="10441"/>
                  </a:lnTo>
                  <a:lnTo>
                    <a:pt x="0" y="39650"/>
                  </a:lnTo>
                  <a:lnTo>
                    <a:pt x="0" y="40023"/>
                  </a:lnTo>
                  <a:lnTo>
                    <a:pt x="83" y="40354"/>
                  </a:lnTo>
                  <a:lnTo>
                    <a:pt x="166" y="40686"/>
                  </a:lnTo>
                  <a:lnTo>
                    <a:pt x="249" y="40976"/>
                  </a:lnTo>
                  <a:lnTo>
                    <a:pt x="414" y="41307"/>
                  </a:lnTo>
                  <a:lnTo>
                    <a:pt x="580" y="41556"/>
                  </a:lnTo>
                  <a:lnTo>
                    <a:pt x="787" y="41846"/>
                  </a:lnTo>
                  <a:lnTo>
                    <a:pt x="994" y="42094"/>
                  </a:lnTo>
                  <a:lnTo>
                    <a:pt x="1243" y="42301"/>
                  </a:lnTo>
                  <a:lnTo>
                    <a:pt x="1492" y="42509"/>
                  </a:lnTo>
                  <a:lnTo>
                    <a:pt x="1782" y="42674"/>
                  </a:lnTo>
                  <a:lnTo>
                    <a:pt x="2072" y="42799"/>
                  </a:lnTo>
                  <a:lnTo>
                    <a:pt x="2403" y="42923"/>
                  </a:lnTo>
                  <a:lnTo>
                    <a:pt x="2734" y="43006"/>
                  </a:lnTo>
                  <a:lnTo>
                    <a:pt x="3066" y="43047"/>
                  </a:lnTo>
                  <a:lnTo>
                    <a:pt x="3397" y="43089"/>
                  </a:lnTo>
                  <a:lnTo>
                    <a:pt x="15329" y="43089"/>
                  </a:lnTo>
                  <a:lnTo>
                    <a:pt x="16490" y="43876"/>
                  </a:lnTo>
                  <a:lnTo>
                    <a:pt x="17691" y="44622"/>
                  </a:lnTo>
                  <a:lnTo>
                    <a:pt x="18975" y="45326"/>
                  </a:lnTo>
                  <a:lnTo>
                    <a:pt x="20343" y="45989"/>
                  </a:lnTo>
                  <a:lnTo>
                    <a:pt x="21751" y="46610"/>
                  </a:lnTo>
                  <a:lnTo>
                    <a:pt x="23201" y="47190"/>
                  </a:lnTo>
                  <a:lnTo>
                    <a:pt x="24734" y="47729"/>
                  </a:lnTo>
                  <a:lnTo>
                    <a:pt x="26309" y="48226"/>
                  </a:lnTo>
                  <a:lnTo>
                    <a:pt x="27925" y="48640"/>
                  </a:lnTo>
                  <a:lnTo>
                    <a:pt x="29582" y="49013"/>
                  </a:lnTo>
                  <a:lnTo>
                    <a:pt x="31322" y="49345"/>
                  </a:lnTo>
                  <a:lnTo>
                    <a:pt x="33062" y="49635"/>
                  </a:lnTo>
                  <a:lnTo>
                    <a:pt x="34844" y="49842"/>
                  </a:lnTo>
                  <a:lnTo>
                    <a:pt x="36666" y="50008"/>
                  </a:lnTo>
                  <a:lnTo>
                    <a:pt x="38531" y="50090"/>
                  </a:lnTo>
                  <a:lnTo>
                    <a:pt x="40395" y="50132"/>
                  </a:lnTo>
                  <a:lnTo>
                    <a:pt x="42301" y="50090"/>
                  </a:lnTo>
                  <a:lnTo>
                    <a:pt x="44124" y="50008"/>
                  </a:lnTo>
                  <a:lnTo>
                    <a:pt x="45947" y="49842"/>
                  </a:lnTo>
                  <a:lnTo>
                    <a:pt x="47770" y="49635"/>
                  </a:lnTo>
                  <a:lnTo>
                    <a:pt x="49510" y="49345"/>
                  </a:lnTo>
                  <a:lnTo>
                    <a:pt x="51209" y="49013"/>
                  </a:lnTo>
                  <a:lnTo>
                    <a:pt x="52866" y="48640"/>
                  </a:lnTo>
                  <a:lnTo>
                    <a:pt x="54523" y="48226"/>
                  </a:lnTo>
                  <a:lnTo>
                    <a:pt x="56098" y="47729"/>
                  </a:lnTo>
                  <a:lnTo>
                    <a:pt x="57589" y="47190"/>
                  </a:lnTo>
                  <a:lnTo>
                    <a:pt x="59081" y="46610"/>
                  </a:lnTo>
                  <a:lnTo>
                    <a:pt x="60489" y="45989"/>
                  </a:lnTo>
                  <a:lnTo>
                    <a:pt x="61815" y="45326"/>
                  </a:lnTo>
                  <a:lnTo>
                    <a:pt x="63141" y="44622"/>
                  </a:lnTo>
                  <a:lnTo>
                    <a:pt x="64342" y="43876"/>
                  </a:lnTo>
                  <a:lnTo>
                    <a:pt x="65503" y="43089"/>
                  </a:lnTo>
                  <a:lnTo>
                    <a:pt x="77393" y="43089"/>
                  </a:lnTo>
                  <a:lnTo>
                    <a:pt x="77766" y="43047"/>
                  </a:lnTo>
                  <a:lnTo>
                    <a:pt x="78098" y="43006"/>
                  </a:lnTo>
                  <a:lnTo>
                    <a:pt x="78429" y="42923"/>
                  </a:lnTo>
                  <a:lnTo>
                    <a:pt x="78719" y="42799"/>
                  </a:lnTo>
                  <a:lnTo>
                    <a:pt x="79009" y="42674"/>
                  </a:lnTo>
                  <a:lnTo>
                    <a:pt x="79299" y="42509"/>
                  </a:lnTo>
                  <a:lnTo>
                    <a:pt x="79589" y="42301"/>
                  </a:lnTo>
                  <a:lnTo>
                    <a:pt x="79796" y="42094"/>
                  </a:lnTo>
                  <a:lnTo>
                    <a:pt x="80045" y="41846"/>
                  </a:lnTo>
                  <a:lnTo>
                    <a:pt x="80252" y="41556"/>
                  </a:lnTo>
                  <a:lnTo>
                    <a:pt x="80418" y="41307"/>
                  </a:lnTo>
                  <a:lnTo>
                    <a:pt x="80542" y="40976"/>
                  </a:lnTo>
                  <a:lnTo>
                    <a:pt x="80666" y="40686"/>
                  </a:lnTo>
                  <a:lnTo>
                    <a:pt x="80749" y="40354"/>
                  </a:lnTo>
                  <a:lnTo>
                    <a:pt x="80791" y="40023"/>
                  </a:lnTo>
                  <a:lnTo>
                    <a:pt x="80832" y="39650"/>
                  </a:lnTo>
                  <a:lnTo>
                    <a:pt x="80832" y="10441"/>
                  </a:lnTo>
                  <a:lnTo>
                    <a:pt x="80791" y="10110"/>
                  </a:lnTo>
                  <a:lnTo>
                    <a:pt x="80749" y="9778"/>
                  </a:lnTo>
                  <a:lnTo>
                    <a:pt x="80666" y="9447"/>
                  </a:lnTo>
                  <a:lnTo>
                    <a:pt x="80542" y="9115"/>
                  </a:lnTo>
                  <a:lnTo>
                    <a:pt x="80418" y="8825"/>
                  </a:lnTo>
                  <a:lnTo>
                    <a:pt x="80252" y="8535"/>
                  </a:lnTo>
                  <a:lnTo>
                    <a:pt x="80045" y="8287"/>
                  </a:lnTo>
                  <a:lnTo>
                    <a:pt x="79796" y="8038"/>
                  </a:lnTo>
                  <a:lnTo>
                    <a:pt x="79589" y="7831"/>
                  </a:lnTo>
                  <a:lnTo>
                    <a:pt x="79299" y="7624"/>
                  </a:lnTo>
                  <a:lnTo>
                    <a:pt x="79009" y="7458"/>
                  </a:lnTo>
                  <a:lnTo>
                    <a:pt x="78719" y="7292"/>
                  </a:lnTo>
                  <a:lnTo>
                    <a:pt x="78429" y="7209"/>
                  </a:lnTo>
                  <a:lnTo>
                    <a:pt x="78098" y="7126"/>
                  </a:lnTo>
                  <a:lnTo>
                    <a:pt x="77766" y="7044"/>
                  </a:lnTo>
                  <a:lnTo>
                    <a:pt x="65503" y="7044"/>
                  </a:lnTo>
                  <a:lnTo>
                    <a:pt x="64342" y="6256"/>
                  </a:lnTo>
                  <a:lnTo>
                    <a:pt x="63141" y="5511"/>
                  </a:lnTo>
                  <a:lnTo>
                    <a:pt x="61815" y="4806"/>
                  </a:lnTo>
                  <a:lnTo>
                    <a:pt x="60489" y="4102"/>
                  </a:lnTo>
                  <a:lnTo>
                    <a:pt x="59081" y="3481"/>
                  </a:lnTo>
                  <a:lnTo>
                    <a:pt x="57589" y="2901"/>
                  </a:lnTo>
                  <a:lnTo>
                    <a:pt x="56098" y="2403"/>
                  </a:lnTo>
                  <a:lnTo>
                    <a:pt x="54523" y="1906"/>
                  </a:lnTo>
                  <a:lnTo>
                    <a:pt x="52866" y="1450"/>
                  </a:lnTo>
                  <a:lnTo>
                    <a:pt x="51209" y="1078"/>
                  </a:lnTo>
                  <a:lnTo>
                    <a:pt x="49510" y="746"/>
                  </a:lnTo>
                  <a:lnTo>
                    <a:pt x="47770" y="498"/>
                  </a:lnTo>
                  <a:lnTo>
                    <a:pt x="45947" y="290"/>
                  </a:lnTo>
                  <a:lnTo>
                    <a:pt x="44124" y="125"/>
                  </a:lnTo>
                  <a:lnTo>
                    <a:pt x="42301" y="42"/>
                  </a:lnTo>
                  <a:lnTo>
                    <a:pt x="403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1191641" y="621766"/>
              <a:ext cx="6760672" cy="4100286"/>
            </a:xfrm>
            <a:custGeom>
              <a:avLst/>
              <a:gdLst/>
              <a:ahLst/>
              <a:cxnLst/>
              <a:rect l="l" t="t" r="r" b="b"/>
              <a:pathLst>
                <a:path w="78016" h="47316" extrusionOk="0">
                  <a:moveTo>
                    <a:pt x="38987" y="374"/>
                  </a:moveTo>
                  <a:lnTo>
                    <a:pt x="40769" y="415"/>
                  </a:lnTo>
                  <a:lnTo>
                    <a:pt x="42467" y="498"/>
                  </a:lnTo>
                  <a:lnTo>
                    <a:pt x="44208" y="664"/>
                  </a:lnTo>
                  <a:lnTo>
                    <a:pt x="45865" y="830"/>
                  </a:lnTo>
                  <a:lnTo>
                    <a:pt x="47522" y="1078"/>
                  </a:lnTo>
                  <a:lnTo>
                    <a:pt x="49179" y="1368"/>
                  </a:lnTo>
                  <a:lnTo>
                    <a:pt x="50754" y="1741"/>
                  </a:lnTo>
                  <a:lnTo>
                    <a:pt x="52328" y="2155"/>
                  </a:lnTo>
                  <a:lnTo>
                    <a:pt x="53820" y="2611"/>
                  </a:lnTo>
                  <a:lnTo>
                    <a:pt x="55311" y="3108"/>
                  </a:lnTo>
                  <a:lnTo>
                    <a:pt x="56720" y="3647"/>
                  </a:lnTo>
                  <a:lnTo>
                    <a:pt x="58087" y="4268"/>
                  </a:lnTo>
                  <a:lnTo>
                    <a:pt x="59413" y="4890"/>
                  </a:lnTo>
                  <a:lnTo>
                    <a:pt x="60697" y="5594"/>
                  </a:lnTo>
                  <a:lnTo>
                    <a:pt x="61899" y="6299"/>
                  </a:lnTo>
                  <a:lnTo>
                    <a:pt x="63017" y="7086"/>
                  </a:lnTo>
                  <a:lnTo>
                    <a:pt x="63514" y="7417"/>
                  </a:lnTo>
                  <a:lnTo>
                    <a:pt x="75985" y="7417"/>
                  </a:lnTo>
                  <a:lnTo>
                    <a:pt x="76317" y="7459"/>
                  </a:lnTo>
                  <a:lnTo>
                    <a:pt x="76607" y="7583"/>
                  </a:lnTo>
                  <a:lnTo>
                    <a:pt x="76897" y="7707"/>
                  </a:lnTo>
                  <a:lnTo>
                    <a:pt x="77145" y="7914"/>
                  </a:lnTo>
                  <a:lnTo>
                    <a:pt x="77311" y="8163"/>
                  </a:lnTo>
                  <a:lnTo>
                    <a:pt x="77477" y="8411"/>
                  </a:lnTo>
                  <a:lnTo>
                    <a:pt x="77560" y="8702"/>
                  </a:lnTo>
                  <a:lnTo>
                    <a:pt x="77601" y="9033"/>
                  </a:lnTo>
                  <a:lnTo>
                    <a:pt x="77601" y="38242"/>
                  </a:lnTo>
                  <a:lnTo>
                    <a:pt x="77560" y="38573"/>
                  </a:lnTo>
                  <a:lnTo>
                    <a:pt x="77477" y="38863"/>
                  </a:lnTo>
                  <a:lnTo>
                    <a:pt x="77311" y="39153"/>
                  </a:lnTo>
                  <a:lnTo>
                    <a:pt x="77145" y="39402"/>
                  </a:lnTo>
                  <a:lnTo>
                    <a:pt x="76897" y="39568"/>
                  </a:lnTo>
                  <a:lnTo>
                    <a:pt x="76607" y="39733"/>
                  </a:lnTo>
                  <a:lnTo>
                    <a:pt x="76317" y="39816"/>
                  </a:lnTo>
                  <a:lnTo>
                    <a:pt x="75985" y="39858"/>
                  </a:lnTo>
                  <a:lnTo>
                    <a:pt x="63514" y="39858"/>
                  </a:lnTo>
                  <a:lnTo>
                    <a:pt x="63017" y="40189"/>
                  </a:lnTo>
                  <a:lnTo>
                    <a:pt x="61899" y="40976"/>
                  </a:lnTo>
                  <a:lnTo>
                    <a:pt x="60697" y="41722"/>
                  </a:lnTo>
                  <a:lnTo>
                    <a:pt x="59413" y="42385"/>
                  </a:lnTo>
                  <a:lnTo>
                    <a:pt x="58087" y="43048"/>
                  </a:lnTo>
                  <a:lnTo>
                    <a:pt x="56720" y="43628"/>
                  </a:lnTo>
                  <a:lnTo>
                    <a:pt x="55311" y="44208"/>
                  </a:lnTo>
                  <a:lnTo>
                    <a:pt x="53820" y="44705"/>
                  </a:lnTo>
                  <a:lnTo>
                    <a:pt x="52328" y="45161"/>
                  </a:lnTo>
                  <a:lnTo>
                    <a:pt x="50754" y="45575"/>
                  </a:lnTo>
                  <a:lnTo>
                    <a:pt x="49179" y="45907"/>
                  </a:lnTo>
                  <a:lnTo>
                    <a:pt x="47522" y="46197"/>
                  </a:lnTo>
                  <a:lnTo>
                    <a:pt x="45865" y="46445"/>
                  </a:lnTo>
                  <a:lnTo>
                    <a:pt x="44208" y="46652"/>
                  </a:lnTo>
                  <a:lnTo>
                    <a:pt x="42467" y="46777"/>
                  </a:lnTo>
                  <a:lnTo>
                    <a:pt x="40769" y="46860"/>
                  </a:lnTo>
                  <a:lnTo>
                    <a:pt x="38987" y="46901"/>
                  </a:lnTo>
                  <a:lnTo>
                    <a:pt x="37247" y="46860"/>
                  </a:lnTo>
                  <a:lnTo>
                    <a:pt x="35507" y="46777"/>
                  </a:lnTo>
                  <a:lnTo>
                    <a:pt x="33808" y="46652"/>
                  </a:lnTo>
                  <a:lnTo>
                    <a:pt x="32110" y="46445"/>
                  </a:lnTo>
                  <a:lnTo>
                    <a:pt x="30452" y="46197"/>
                  </a:lnTo>
                  <a:lnTo>
                    <a:pt x="28837" y="45907"/>
                  </a:lnTo>
                  <a:lnTo>
                    <a:pt x="27221" y="45575"/>
                  </a:lnTo>
                  <a:lnTo>
                    <a:pt x="25688" y="45161"/>
                  </a:lnTo>
                  <a:lnTo>
                    <a:pt x="24155" y="44705"/>
                  </a:lnTo>
                  <a:lnTo>
                    <a:pt x="22705" y="44208"/>
                  </a:lnTo>
                  <a:lnTo>
                    <a:pt x="21255" y="43628"/>
                  </a:lnTo>
                  <a:lnTo>
                    <a:pt x="19888" y="43048"/>
                  </a:lnTo>
                  <a:lnTo>
                    <a:pt x="18562" y="42385"/>
                  </a:lnTo>
                  <a:lnTo>
                    <a:pt x="17319" y="41722"/>
                  </a:lnTo>
                  <a:lnTo>
                    <a:pt x="16117" y="40976"/>
                  </a:lnTo>
                  <a:lnTo>
                    <a:pt x="14957" y="40189"/>
                  </a:lnTo>
                  <a:lnTo>
                    <a:pt x="14502" y="39858"/>
                  </a:lnTo>
                  <a:lnTo>
                    <a:pt x="1989" y="39858"/>
                  </a:lnTo>
                  <a:lnTo>
                    <a:pt x="1699" y="39816"/>
                  </a:lnTo>
                  <a:lnTo>
                    <a:pt x="1368" y="39733"/>
                  </a:lnTo>
                  <a:lnTo>
                    <a:pt x="1119" y="39568"/>
                  </a:lnTo>
                  <a:lnTo>
                    <a:pt x="871" y="39402"/>
                  </a:lnTo>
                  <a:lnTo>
                    <a:pt x="664" y="39153"/>
                  </a:lnTo>
                  <a:lnTo>
                    <a:pt x="539" y="38863"/>
                  </a:lnTo>
                  <a:lnTo>
                    <a:pt x="415" y="38573"/>
                  </a:lnTo>
                  <a:lnTo>
                    <a:pt x="415" y="38242"/>
                  </a:lnTo>
                  <a:lnTo>
                    <a:pt x="415" y="9033"/>
                  </a:lnTo>
                  <a:lnTo>
                    <a:pt x="415" y="8702"/>
                  </a:lnTo>
                  <a:lnTo>
                    <a:pt x="539" y="8411"/>
                  </a:lnTo>
                  <a:lnTo>
                    <a:pt x="664" y="8163"/>
                  </a:lnTo>
                  <a:lnTo>
                    <a:pt x="871" y="7914"/>
                  </a:lnTo>
                  <a:lnTo>
                    <a:pt x="1119" y="7707"/>
                  </a:lnTo>
                  <a:lnTo>
                    <a:pt x="1368" y="7583"/>
                  </a:lnTo>
                  <a:lnTo>
                    <a:pt x="1699" y="7459"/>
                  </a:lnTo>
                  <a:lnTo>
                    <a:pt x="1989" y="7417"/>
                  </a:lnTo>
                  <a:lnTo>
                    <a:pt x="14502" y="7417"/>
                  </a:lnTo>
                  <a:lnTo>
                    <a:pt x="14957" y="7086"/>
                  </a:lnTo>
                  <a:lnTo>
                    <a:pt x="16117" y="6299"/>
                  </a:lnTo>
                  <a:lnTo>
                    <a:pt x="17319" y="5594"/>
                  </a:lnTo>
                  <a:lnTo>
                    <a:pt x="18562" y="4890"/>
                  </a:lnTo>
                  <a:lnTo>
                    <a:pt x="19888" y="4268"/>
                  </a:lnTo>
                  <a:lnTo>
                    <a:pt x="21255" y="3647"/>
                  </a:lnTo>
                  <a:lnTo>
                    <a:pt x="22705" y="3108"/>
                  </a:lnTo>
                  <a:lnTo>
                    <a:pt x="24155" y="2611"/>
                  </a:lnTo>
                  <a:lnTo>
                    <a:pt x="25688" y="2155"/>
                  </a:lnTo>
                  <a:lnTo>
                    <a:pt x="27221" y="1741"/>
                  </a:lnTo>
                  <a:lnTo>
                    <a:pt x="28837" y="1368"/>
                  </a:lnTo>
                  <a:lnTo>
                    <a:pt x="30452" y="1078"/>
                  </a:lnTo>
                  <a:lnTo>
                    <a:pt x="32110" y="830"/>
                  </a:lnTo>
                  <a:lnTo>
                    <a:pt x="33808" y="664"/>
                  </a:lnTo>
                  <a:lnTo>
                    <a:pt x="35507" y="498"/>
                  </a:lnTo>
                  <a:lnTo>
                    <a:pt x="37247" y="415"/>
                  </a:lnTo>
                  <a:lnTo>
                    <a:pt x="38987" y="374"/>
                  </a:lnTo>
                  <a:close/>
                  <a:moveTo>
                    <a:pt x="37247" y="1"/>
                  </a:moveTo>
                  <a:lnTo>
                    <a:pt x="35507" y="84"/>
                  </a:lnTo>
                  <a:lnTo>
                    <a:pt x="33767" y="250"/>
                  </a:lnTo>
                  <a:lnTo>
                    <a:pt x="32068" y="457"/>
                  </a:lnTo>
                  <a:lnTo>
                    <a:pt x="30370" y="705"/>
                  </a:lnTo>
                  <a:lnTo>
                    <a:pt x="28754" y="995"/>
                  </a:lnTo>
                  <a:lnTo>
                    <a:pt x="27138" y="1368"/>
                  </a:lnTo>
                  <a:lnTo>
                    <a:pt x="25564" y="1783"/>
                  </a:lnTo>
                  <a:lnTo>
                    <a:pt x="24031" y="2238"/>
                  </a:lnTo>
                  <a:lnTo>
                    <a:pt x="22539" y="2735"/>
                  </a:lnTo>
                  <a:lnTo>
                    <a:pt x="21089" y="3274"/>
                  </a:lnTo>
                  <a:lnTo>
                    <a:pt x="19722" y="3896"/>
                  </a:lnTo>
                  <a:lnTo>
                    <a:pt x="18396" y="4558"/>
                  </a:lnTo>
                  <a:lnTo>
                    <a:pt x="17112" y="5221"/>
                  </a:lnTo>
                  <a:lnTo>
                    <a:pt x="15869" y="5967"/>
                  </a:lnTo>
                  <a:lnTo>
                    <a:pt x="14750" y="6754"/>
                  </a:lnTo>
                  <a:lnTo>
                    <a:pt x="14377" y="7044"/>
                  </a:lnTo>
                  <a:lnTo>
                    <a:pt x="1989" y="7044"/>
                  </a:lnTo>
                  <a:lnTo>
                    <a:pt x="1616" y="7086"/>
                  </a:lnTo>
                  <a:lnTo>
                    <a:pt x="1202" y="7210"/>
                  </a:lnTo>
                  <a:lnTo>
                    <a:pt x="871" y="7376"/>
                  </a:lnTo>
                  <a:lnTo>
                    <a:pt x="581" y="7624"/>
                  </a:lnTo>
                  <a:lnTo>
                    <a:pt x="332" y="7914"/>
                  </a:lnTo>
                  <a:lnTo>
                    <a:pt x="166" y="8246"/>
                  </a:lnTo>
                  <a:lnTo>
                    <a:pt x="42" y="8619"/>
                  </a:lnTo>
                  <a:lnTo>
                    <a:pt x="1" y="9033"/>
                  </a:lnTo>
                  <a:lnTo>
                    <a:pt x="1" y="38242"/>
                  </a:lnTo>
                  <a:lnTo>
                    <a:pt x="42" y="38656"/>
                  </a:lnTo>
                  <a:lnTo>
                    <a:pt x="166" y="39029"/>
                  </a:lnTo>
                  <a:lnTo>
                    <a:pt x="332" y="39360"/>
                  </a:lnTo>
                  <a:lnTo>
                    <a:pt x="581" y="39692"/>
                  </a:lnTo>
                  <a:lnTo>
                    <a:pt x="871" y="39899"/>
                  </a:lnTo>
                  <a:lnTo>
                    <a:pt x="1202" y="40106"/>
                  </a:lnTo>
                  <a:lnTo>
                    <a:pt x="1616" y="40231"/>
                  </a:lnTo>
                  <a:lnTo>
                    <a:pt x="1989" y="40272"/>
                  </a:lnTo>
                  <a:lnTo>
                    <a:pt x="14377" y="40272"/>
                  </a:lnTo>
                  <a:lnTo>
                    <a:pt x="14750" y="40521"/>
                  </a:lnTo>
                  <a:lnTo>
                    <a:pt x="15869" y="41308"/>
                  </a:lnTo>
                  <a:lnTo>
                    <a:pt x="17112" y="42054"/>
                  </a:lnTo>
                  <a:lnTo>
                    <a:pt x="18396" y="42758"/>
                  </a:lnTo>
                  <a:lnTo>
                    <a:pt x="19722" y="43421"/>
                  </a:lnTo>
                  <a:lnTo>
                    <a:pt x="21089" y="44001"/>
                  </a:lnTo>
                  <a:lnTo>
                    <a:pt x="22539" y="44581"/>
                  </a:lnTo>
                  <a:lnTo>
                    <a:pt x="24031" y="45078"/>
                  </a:lnTo>
                  <a:lnTo>
                    <a:pt x="25564" y="45534"/>
                  </a:lnTo>
                  <a:lnTo>
                    <a:pt x="27138" y="45948"/>
                  </a:lnTo>
                  <a:lnTo>
                    <a:pt x="28754" y="46279"/>
                  </a:lnTo>
                  <a:lnTo>
                    <a:pt x="30370" y="46611"/>
                  </a:lnTo>
                  <a:lnTo>
                    <a:pt x="32068" y="46860"/>
                  </a:lnTo>
                  <a:lnTo>
                    <a:pt x="33767" y="47067"/>
                  </a:lnTo>
                  <a:lnTo>
                    <a:pt x="35507" y="47191"/>
                  </a:lnTo>
                  <a:lnTo>
                    <a:pt x="37247" y="47274"/>
                  </a:lnTo>
                  <a:lnTo>
                    <a:pt x="38987" y="47315"/>
                  </a:lnTo>
                  <a:lnTo>
                    <a:pt x="40769" y="47274"/>
                  </a:lnTo>
                  <a:lnTo>
                    <a:pt x="42509" y="47191"/>
                  </a:lnTo>
                  <a:lnTo>
                    <a:pt x="44249" y="47067"/>
                  </a:lnTo>
                  <a:lnTo>
                    <a:pt x="45948" y="46860"/>
                  </a:lnTo>
                  <a:lnTo>
                    <a:pt x="47605" y="46611"/>
                  </a:lnTo>
                  <a:lnTo>
                    <a:pt x="49262" y="46279"/>
                  </a:lnTo>
                  <a:lnTo>
                    <a:pt x="50878" y="45948"/>
                  </a:lnTo>
                  <a:lnTo>
                    <a:pt x="52452" y="45534"/>
                  </a:lnTo>
                  <a:lnTo>
                    <a:pt x="53985" y="45078"/>
                  </a:lnTo>
                  <a:lnTo>
                    <a:pt x="55477" y="44581"/>
                  </a:lnTo>
                  <a:lnTo>
                    <a:pt x="56886" y="44001"/>
                  </a:lnTo>
                  <a:lnTo>
                    <a:pt x="58294" y="43421"/>
                  </a:lnTo>
                  <a:lnTo>
                    <a:pt x="59620" y="42758"/>
                  </a:lnTo>
                  <a:lnTo>
                    <a:pt x="60904" y="42054"/>
                  </a:lnTo>
                  <a:lnTo>
                    <a:pt x="62106" y="41308"/>
                  </a:lnTo>
                  <a:lnTo>
                    <a:pt x="63266" y="40521"/>
                  </a:lnTo>
                  <a:lnTo>
                    <a:pt x="63639" y="40272"/>
                  </a:lnTo>
                  <a:lnTo>
                    <a:pt x="75985" y="40272"/>
                  </a:lnTo>
                  <a:lnTo>
                    <a:pt x="76400" y="40231"/>
                  </a:lnTo>
                  <a:lnTo>
                    <a:pt x="76772" y="40106"/>
                  </a:lnTo>
                  <a:lnTo>
                    <a:pt x="77104" y="39899"/>
                  </a:lnTo>
                  <a:lnTo>
                    <a:pt x="77394" y="39692"/>
                  </a:lnTo>
                  <a:lnTo>
                    <a:pt x="77642" y="39360"/>
                  </a:lnTo>
                  <a:lnTo>
                    <a:pt x="77850" y="39029"/>
                  </a:lnTo>
                  <a:lnTo>
                    <a:pt x="77974" y="38656"/>
                  </a:lnTo>
                  <a:lnTo>
                    <a:pt x="78015" y="38242"/>
                  </a:lnTo>
                  <a:lnTo>
                    <a:pt x="78015" y="9033"/>
                  </a:lnTo>
                  <a:lnTo>
                    <a:pt x="77974" y="8619"/>
                  </a:lnTo>
                  <a:lnTo>
                    <a:pt x="77850" y="8246"/>
                  </a:lnTo>
                  <a:lnTo>
                    <a:pt x="77642" y="7914"/>
                  </a:lnTo>
                  <a:lnTo>
                    <a:pt x="77394" y="7624"/>
                  </a:lnTo>
                  <a:lnTo>
                    <a:pt x="77104" y="7376"/>
                  </a:lnTo>
                  <a:lnTo>
                    <a:pt x="76772" y="7210"/>
                  </a:lnTo>
                  <a:lnTo>
                    <a:pt x="76400" y="7086"/>
                  </a:lnTo>
                  <a:lnTo>
                    <a:pt x="75985" y="7044"/>
                  </a:lnTo>
                  <a:lnTo>
                    <a:pt x="63639" y="7044"/>
                  </a:lnTo>
                  <a:lnTo>
                    <a:pt x="63266" y="6754"/>
                  </a:lnTo>
                  <a:lnTo>
                    <a:pt x="62106" y="5967"/>
                  </a:lnTo>
                  <a:lnTo>
                    <a:pt x="60904" y="5221"/>
                  </a:lnTo>
                  <a:lnTo>
                    <a:pt x="59620" y="4558"/>
                  </a:lnTo>
                  <a:lnTo>
                    <a:pt x="58294" y="3896"/>
                  </a:lnTo>
                  <a:lnTo>
                    <a:pt x="56886" y="3274"/>
                  </a:lnTo>
                  <a:lnTo>
                    <a:pt x="55477" y="2735"/>
                  </a:lnTo>
                  <a:lnTo>
                    <a:pt x="53985" y="2238"/>
                  </a:lnTo>
                  <a:lnTo>
                    <a:pt x="52452" y="1783"/>
                  </a:lnTo>
                  <a:lnTo>
                    <a:pt x="50878" y="1368"/>
                  </a:lnTo>
                  <a:lnTo>
                    <a:pt x="49262" y="995"/>
                  </a:lnTo>
                  <a:lnTo>
                    <a:pt x="47605" y="705"/>
                  </a:lnTo>
                  <a:lnTo>
                    <a:pt x="45948" y="457"/>
                  </a:lnTo>
                  <a:lnTo>
                    <a:pt x="44249" y="250"/>
                  </a:lnTo>
                  <a:lnTo>
                    <a:pt x="42509" y="84"/>
                  </a:lnTo>
                  <a:lnTo>
                    <a:pt x="40769" y="1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428800" y="1626707"/>
            <a:ext cx="6286500" cy="17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2002500" y="3486716"/>
            <a:ext cx="51390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-7326275" y="4023575"/>
            <a:ext cx="8852674" cy="4826889"/>
            <a:chOff x="145663" y="158300"/>
            <a:chExt cx="8852674" cy="4826889"/>
          </a:xfrm>
        </p:grpSpPr>
        <p:sp>
          <p:nvSpPr>
            <p:cNvPr id="15" name="Google Shape;15;p2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7617550" y="4023575"/>
            <a:ext cx="8852674" cy="4826889"/>
            <a:chOff x="145663" y="158300"/>
            <a:chExt cx="8852674" cy="4826889"/>
          </a:xfrm>
        </p:grpSpPr>
        <p:sp>
          <p:nvSpPr>
            <p:cNvPr id="18" name="Google Shape;18;p2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oogle Shape;28;p4"/>
          <p:cNvGrpSpPr/>
          <p:nvPr/>
        </p:nvGrpSpPr>
        <p:grpSpPr>
          <a:xfrm>
            <a:off x="145663" y="158300"/>
            <a:ext cx="8852674" cy="4826889"/>
            <a:chOff x="145663" y="158300"/>
            <a:chExt cx="8852674" cy="4826889"/>
          </a:xfrm>
        </p:grpSpPr>
        <p:sp>
          <p:nvSpPr>
            <p:cNvPr id="29" name="Google Shape;29;p4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4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0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5"/>
          <p:cNvGrpSpPr/>
          <p:nvPr/>
        </p:nvGrpSpPr>
        <p:grpSpPr>
          <a:xfrm>
            <a:off x="145663" y="158300"/>
            <a:ext cx="8852674" cy="4826889"/>
            <a:chOff x="145663" y="158300"/>
            <a:chExt cx="8852674" cy="4826889"/>
          </a:xfrm>
        </p:grpSpPr>
        <p:sp>
          <p:nvSpPr>
            <p:cNvPr id="35" name="Google Shape;35;p5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5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title" idx="2"/>
          </p:nvPr>
        </p:nvSpPr>
        <p:spPr>
          <a:xfrm>
            <a:off x="1763225" y="2762625"/>
            <a:ext cx="24621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 sz="24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title" idx="3"/>
          </p:nvPr>
        </p:nvSpPr>
        <p:spPr>
          <a:xfrm>
            <a:off x="4918501" y="2762625"/>
            <a:ext cx="24624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 sz="24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4918499" y="3326450"/>
            <a:ext cx="2462400" cy="107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ubTitle" idx="4"/>
          </p:nvPr>
        </p:nvSpPr>
        <p:spPr>
          <a:xfrm>
            <a:off x="1763383" y="3326450"/>
            <a:ext cx="2462100" cy="107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oogle Shape;43;p6"/>
          <p:cNvGrpSpPr/>
          <p:nvPr/>
        </p:nvGrpSpPr>
        <p:grpSpPr>
          <a:xfrm>
            <a:off x="145663" y="158300"/>
            <a:ext cx="8852674" cy="4826889"/>
            <a:chOff x="145663" y="158300"/>
            <a:chExt cx="8852674" cy="4826889"/>
          </a:xfrm>
        </p:grpSpPr>
        <p:sp>
          <p:nvSpPr>
            <p:cNvPr id="44" name="Google Shape;44;p6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6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subTitle" idx="1"/>
          </p:nvPr>
        </p:nvSpPr>
        <p:spPr>
          <a:xfrm>
            <a:off x="4406050" y="2257600"/>
            <a:ext cx="3531300" cy="13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900"/>
              <a:buNone/>
              <a:defRPr sz="19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title"/>
          </p:nvPr>
        </p:nvSpPr>
        <p:spPr>
          <a:xfrm>
            <a:off x="4406068" y="1401788"/>
            <a:ext cx="3274200" cy="6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13"/>
          <p:cNvGrpSpPr/>
          <p:nvPr/>
        </p:nvGrpSpPr>
        <p:grpSpPr>
          <a:xfrm>
            <a:off x="145663" y="158300"/>
            <a:ext cx="8852674" cy="4826889"/>
            <a:chOff x="145663" y="158300"/>
            <a:chExt cx="8852674" cy="4826889"/>
          </a:xfrm>
        </p:grpSpPr>
        <p:sp>
          <p:nvSpPr>
            <p:cNvPr id="96" name="Google Shape;96;p13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" name="Google Shape;98;p13"/>
          <p:cNvSpPr txBox="1">
            <a:spLocks noGrp="1"/>
          </p:cNvSpPr>
          <p:nvPr>
            <p:ph type="title"/>
          </p:nvPr>
        </p:nvSpPr>
        <p:spPr>
          <a:xfrm>
            <a:off x="2090308" y="1474788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subTitle" idx="1"/>
          </p:nvPr>
        </p:nvSpPr>
        <p:spPr>
          <a:xfrm>
            <a:off x="2090308" y="2002488"/>
            <a:ext cx="2305500" cy="52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title" idx="2"/>
          </p:nvPr>
        </p:nvSpPr>
        <p:spPr>
          <a:xfrm>
            <a:off x="5943678" y="1474788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subTitle" idx="3"/>
          </p:nvPr>
        </p:nvSpPr>
        <p:spPr>
          <a:xfrm>
            <a:off x="5943679" y="2002488"/>
            <a:ext cx="2305500" cy="52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4"/>
          </p:nvPr>
        </p:nvSpPr>
        <p:spPr>
          <a:xfrm>
            <a:off x="2090308" y="2985451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ubTitle" idx="5"/>
          </p:nvPr>
        </p:nvSpPr>
        <p:spPr>
          <a:xfrm>
            <a:off x="2090308" y="3513162"/>
            <a:ext cx="2305500" cy="52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6"/>
          </p:nvPr>
        </p:nvSpPr>
        <p:spPr>
          <a:xfrm>
            <a:off x="5943678" y="2985451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subTitle" idx="7"/>
          </p:nvPr>
        </p:nvSpPr>
        <p:spPr>
          <a:xfrm>
            <a:off x="5943679" y="3513162"/>
            <a:ext cx="2305500" cy="52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title" idx="8" hasCustomPrompt="1"/>
          </p:nvPr>
        </p:nvSpPr>
        <p:spPr>
          <a:xfrm>
            <a:off x="894821" y="1521275"/>
            <a:ext cx="1048200" cy="1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7" name="Google Shape;107;p13"/>
          <p:cNvSpPr txBox="1">
            <a:spLocks noGrp="1"/>
          </p:cNvSpPr>
          <p:nvPr>
            <p:ph type="title" idx="9" hasCustomPrompt="1"/>
          </p:nvPr>
        </p:nvSpPr>
        <p:spPr>
          <a:xfrm>
            <a:off x="894821" y="3000775"/>
            <a:ext cx="1048200" cy="1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8" name="Google Shape;108;p13"/>
          <p:cNvSpPr txBox="1">
            <a:spLocks noGrp="1"/>
          </p:cNvSpPr>
          <p:nvPr>
            <p:ph type="title" idx="13" hasCustomPrompt="1"/>
          </p:nvPr>
        </p:nvSpPr>
        <p:spPr>
          <a:xfrm>
            <a:off x="4744996" y="1521275"/>
            <a:ext cx="1048200" cy="1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9" name="Google Shape;109;p13"/>
          <p:cNvSpPr txBox="1">
            <a:spLocks noGrp="1"/>
          </p:cNvSpPr>
          <p:nvPr>
            <p:ph type="title" idx="14" hasCustomPrompt="1"/>
          </p:nvPr>
        </p:nvSpPr>
        <p:spPr>
          <a:xfrm>
            <a:off x="4744996" y="3000775"/>
            <a:ext cx="1048200" cy="1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0" name="Google Shape;110;p13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17"/>
          <p:cNvGrpSpPr/>
          <p:nvPr/>
        </p:nvGrpSpPr>
        <p:grpSpPr>
          <a:xfrm>
            <a:off x="145663" y="158300"/>
            <a:ext cx="8852674" cy="4826889"/>
            <a:chOff x="145663" y="158300"/>
            <a:chExt cx="8852674" cy="4826889"/>
          </a:xfrm>
        </p:grpSpPr>
        <p:sp>
          <p:nvSpPr>
            <p:cNvPr id="154" name="Google Shape;154;p17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7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6" name="Google Shape;156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7"/>
          <p:cNvSpPr txBox="1">
            <a:spLocks noGrp="1"/>
          </p:cNvSpPr>
          <p:nvPr>
            <p:ph type="title" idx="2"/>
          </p:nvPr>
        </p:nvSpPr>
        <p:spPr>
          <a:xfrm>
            <a:off x="2424850" y="1350410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8" name="Google Shape;158;p17"/>
          <p:cNvSpPr txBox="1">
            <a:spLocks noGrp="1"/>
          </p:cNvSpPr>
          <p:nvPr>
            <p:ph type="subTitle" idx="1"/>
          </p:nvPr>
        </p:nvSpPr>
        <p:spPr>
          <a:xfrm>
            <a:off x="2424850" y="186073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17"/>
          <p:cNvSpPr txBox="1">
            <a:spLocks noGrp="1"/>
          </p:cNvSpPr>
          <p:nvPr>
            <p:ph type="title" idx="3"/>
          </p:nvPr>
        </p:nvSpPr>
        <p:spPr>
          <a:xfrm>
            <a:off x="4740958" y="1350410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0" name="Google Shape;160;p17"/>
          <p:cNvSpPr txBox="1">
            <a:spLocks noGrp="1"/>
          </p:cNvSpPr>
          <p:nvPr>
            <p:ph type="subTitle" idx="4"/>
          </p:nvPr>
        </p:nvSpPr>
        <p:spPr>
          <a:xfrm>
            <a:off x="4740954" y="186073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17"/>
          <p:cNvSpPr txBox="1">
            <a:spLocks noGrp="1"/>
          </p:cNvSpPr>
          <p:nvPr>
            <p:ph type="title" idx="5"/>
          </p:nvPr>
        </p:nvSpPr>
        <p:spPr>
          <a:xfrm>
            <a:off x="2424850" y="2860010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2" name="Google Shape;162;p17"/>
          <p:cNvSpPr txBox="1">
            <a:spLocks noGrp="1"/>
          </p:cNvSpPr>
          <p:nvPr>
            <p:ph type="subTitle" idx="6"/>
          </p:nvPr>
        </p:nvSpPr>
        <p:spPr>
          <a:xfrm>
            <a:off x="2424850" y="337033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7"/>
          <p:cNvSpPr txBox="1">
            <a:spLocks noGrp="1"/>
          </p:cNvSpPr>
          <p:nvPr>
            <p:ph type="title" idx="7"/>
          </p:nvPr>
        </p:nvSpPr>
        <p:spPr>
          <a:xfrm>
            <a:off x="4740958" y="2860010"/>
            <a:ext cx="1978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4" name="Google Shape;164;p17"/>
          <p:cNvSpPr txBox="1">
            <a:spLocks noGrp="1"/>
          </p:cNvSpPr>
          <p:nvPr>
            <p:ph type="subTitle" idx="8"/>
          </p:nvPr>
        </p:nvSpPr>
        <p:spPr>
          <a:xfrm>
            <a:off x="4740954" y="3370335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ONE_COLUMN_TEXT_2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oogle Shape;166;p18"/>
          <p:cNvGrpSpPr/>
          <p:nvPr/>
        </p:nvGrpSpPr>
        <p:grpSpPr>
          <a:xfrm>
            <a:off x="-3087362" y="158300"/>
            <a:ext cx="8852674" cy="4826889"/>
            <a:chOff x="145663" y="158300"/>
            <a:chExt cx="8852674" cy="4826889"/>
          </a:xfrm>
        </p:grpSpPr>
        <p:sp>
          <p:nvSpPr>
            <p:cNvPr id="167" name="Google Shape;167;p18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8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" name="Google Shape;169;p18"/>
          <p:cNvGrpSpPr/>
          <p:nvPr/>
        </p:nvGrpSpPr>
        <p:grpSpPr>
          <a:xfrm>
            <a:off x="7916963" y="158300"/>
            <a:ext cx="8852674" cy="4826889"/>
            <a:chOff x="145663" y="158300"/>
            <a:chExt cx="8852674" cy="4826889"/>
          </a:xfrm>
        </p:grpSpPr>
        <p:sp>
          <p:nvSpPr>
            <p:cNvPr id="170" name="Google Shape;170;p18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8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2" name="Google Shape;172;p18"/>
          <p:cNvSpPr txBox="1">
            <a:spLocks noGrp="1"/>
          </p:cNvSpPr>
          <p:nvPr>
            <p:ph type="body" idx="1"/>
          </p:nvPr>
        </p:nvSpPr>
        <p:spPr>
          <a:xfrm>
            <a:off x="720000" y="2033700"/>
            <a:ext cx="3910500" cy="24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73" name="Google Shape;173;p18"/>
          <p:cNvSpPr txBox="1">
            <a:spLocks noGrp="1"/>
          </p:cNvSpPr>
          <p:nvPr>
            <p:ph type="title"/>
          </p:nvPr>
        </p:nvSpPr>
        <p:spPr>
          <a:xfrm>
            <a:off x="720000" y="634750"/>
            <a:ext cx="3435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p19"/>
          <p:cNvGrpSpPr/>
          <p:nvPr/>
        </p:nvGrpSpPr>
        <p:grpSpPr>
          <a:xfrm>
            <a:off x="145663" y="-3504300"/>
            <a:ext cx="8852674" cy="4826889"/>
            <a:chOff x="145663" y="158300"/>
            <a:chExt cx="8852674" cy="4826889"/>
          </a:xfrm>
        </p:grpSpPr>
        <p:sp>
          <p:nvSpPr>
            <p:cNvPr id="176" name="Google Shape;176;p19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9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8" name="Google Shape;178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19"/>
          <p:cNvSpPr txBox="1">
            <a:spLocks noGrp="1"/>
          </p:cNvSpPr>
          <p:nvPr>
            <p:ph type="title" idx="2"/>
          </p:nvPr>
        </p:nvSpPr>
        <p:spPr>
          <a:xfrm>
            <a:off x="1101175" y="1809597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0" name="Google Shape;180;p19"/>
          <p:cNvSpPr txBox="1">
            <a:spLocks noGrp="1"/>
          </p:cNvSpPr>
          <p:nvPr>
            <p:ph type="subTitle" idx="1"/>
          </p:nvPr>
        </p:nvSpPr>
        <p:spPr>
          <a:xfrm>
            <a:off x="1101175" y="2319922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19"/>
          <p:cNvSpPr txBox="1">
            <a:spLocks noGrp="1"/>
          </p:cNvSpPr>
          <p:nvPr>
            <p:ph type="title" idx="3"/>
          </p:nvPr>
        </p:nvSpPr>
        <p:spPr>
          <a:xfrm>
            <a:off x="3578948" y="1809597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2" name="Google Shape;182;p19"/>
          <p:cNvSpPr txBox="1">
            <a:spLocks noGrp="1"/>
          </p:cNvSpPr>
          <p:nvPr>
            <p:ph type="subTitle" idx="4"/>
          </p:nvPr>
        </p:nvSpPr>
        <p:spPr>
          <a:xfrm>
            <a:off x="3578948" y="2319922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19"/>
          <p:cNvSpPr txBox="1">
            <a:spLocks noGrp="1"/>
          </p:cNvSpPr>
          <p:nvPr>
            <p:ph type="title" idx="5"/>
          </p:nvPr>
        </p:nvSpPr>
        <p:spPr>
          <a:xfrm>
            <a:off x="1101175" y="3497250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4" name="Google Shape;184;p19"/>
          <p:cNvSpPr txBox="1">
            <a:spLocks noGrp="1"/>
          </p:cNvSpPr>
          <p:nvPr>
            <p:ph type="subTitle" idx="6"/>
          </p:nvPr>
        </p:nvSpPr>
        <p:spPr>
          <a:xfrm>
            <a:off x="1101175" y="4007575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19"/>
          <p:cNvSpPr txBox="1">
            <a:spLocks noGrp="1"/>
          </p:cNvSpPr>
          <p:nvPr>
            <p:ph type="title" idx="7"/>
          </p:nvPr>
        </p:nvSpPr>
        <p:spPr>
          <a:xfrm>
            <a:off x="3578948" y="3497250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6" name="Google Shape;186;p19"/>
          <p:cNvSpPr txBox="1">
            <a:spLocks noGrp="1"/>
          </p:cNvSpPr>
          <p:nvPr>
            <p:ph type="subTitle" idx="8"/>
          </p:nvPr>
        </p:nvSpPr>
        <p:spPr>
          <a:xfrm>
            <a:off x="3578948" y="4007575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19"/>
          <p:cNvSpPr txBox="1">
            <a:spLocks noGrp="1"/>
          </p:cNvSpPr>
          <p:nvPr>
            <p:ph type="title" idx="9"/>
          </p:nvPr>
        </p:nvSpPr>
        <p:spPr>
          <a:xfrm>
            <a:off x="6056727" y="1809597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8" name="Google Shape;188;p19"/>
          <p:cNvSpPr txBox="1">
            <a:spLocks noGrp="1"/>
          </p:cNvSpPr>
          <p:nvPr>
            <p:ph type="subTitle" idx="13"/>
          </p:nvPr>
        </p:nvSpPr>
        <p:spPr>
          <a:xfrm>
            <a:off x="6056727" y="2319922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19"/>
          <p:cNvSpPr txBox="1">
            <a:spLocks noGrp="1"/>
          </p:cNvSpPr>
          <p:nvPr>
            <p:ph type="title" idx="14"/>
          </p:nvPr>
        </p:nvSpPr>
        <p:spPr>
          <a:xfrm>
            <a:off x="6056727" y="3497250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90" name="Google Shape;190;p19"/>
          <p:cNvSpPr txBox="1">
            <a:spLocks noGrp="1"/>
          </p:cNvSpPr>
          <p:nvPr>
            <p:ph type="subTitle" idx="15"/>
          </p:nvPr>
        </p:nvSpPr>
        <p:spPr>
          <a:xfrm>
            <a:off x="6056827" y="4007575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242424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91" name="Google Shape;191;p19"/>
          <p:cNvGrpSpPr/>
          <p:nvPr/>
        </p:nvGrpSpPr>
        <p:grpSpPr>
          <a:xfrm>
            <a:off x="-5475900" y="1495425"/>
            <a:ext cx="6161461" cy="3359514"/>
            <a:chOff x="145663" y="158300"/>
            <a:chExt cx="8852674" cy="4826889"/>
          </a:xfrm>
        </p:grpSpPr>
        <p:sp>
          <p:nvSpPr>
            <p:cNvPr id="192" name="Google Shape;192;p19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9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" name="Google Shape;194;p19"/>
          <p:cNvGrpSpPr/>
          <p:nvPr/>
        </p:nvGrpSpPr>
        <p:grpSpPr>
          <a:xfrm>
            <a:off x="8458450" y="1495425"/>
            <a:ext cx="6161461" cy="3359514"/>
            <a:chOff x="145663" y="158300"/>
            <a:chExt cx="8852674" cy="4826889"/>
          </a:xfrm>
        </p:grpSpPr>
        <p:sp>
          <p:nvSpPr>
            <p:cNvPr id="195" name="Google Shape;195;p19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9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20"/>
          <p:cNvGrpSpPr/>
          <p:nvPr/>
        </p:nvGrpSpPr>
        <p:grpSpPr>
          <a:xfrm rot="5400000">
            <a:off x="1642304" y="-114364"/>
            <a:ext cx="5858700" cy="5372327"/>
            <a:chOff x="145663" y="158300"/>
            <a:chExt cx="8852674" cy="4826889"/>
          </a:xfrm>
        </p:grpSpPr>
        <p:sp>
          <p:nvSpPr>
            <p:cNvPr id="199" name="Google Shape;199;p20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0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1" name="Google Shape;201;p20"/>
          <p:cNvSpPr txBox="1">
            <a:spLocks noGrp="1"/>
          </p:cNvSpPr>
          <p:nvPr>
            <p:ph type="title" hasCustomPrompt="1"/>
          </p:nvPr>
        </p:nvSpPr>
        <p:spPr>
          <a:xfrm>
            <a:off x="2245813" y="670225"/>
            <a:ext cx="46968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02" name="Google Shape;202;p20"/>
          <p:cNvSpPr txBox="1">
            <a:spLocks noGrp="1"/>
          </p:cNvSpPr>
          <p:nvPr>
            <p:ph type="subTitle" idx="1"/>
          </p:nvPr>
        </p:nvSpPr>
        <p:spPr>
          <a:xfrm>
            <a:off x="2245813" y="1234825"/>
            <a:ext cx="4696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03" name="Google Shape;203;p20"/>
          <p:cNvSpPr txBox="1">
            <a:spLocks noGrp="1"/>
          </p:cNvSpPr>
          <p:nvPr>
            <p:ph type="title" idx="2" hasCustomPrompt="1"/>
          </p:nvPr>
        </p:nvSpPr>
        <p:spPr>
          <a:xfrm>
            <a:off x="2245813" y="1967931"/>
            <a:ext cx="46968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04" name="Google Shape;204;p20"/>
          <p:cNvSpPr txBox="1">
            <a:spLocks noGrp="1"/>
          </p:cNvSpPr>
          <p:nvPr>
            <p:ph type="subTitle" idx="3"/>
          </p:nvPr>
        </p:nvSpPr>
        <p:spPr>
          <a:xfrm>
            <a:off x="2245813" y="2554644"/>
            <a:ext cx="4696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05" name="Google Shape;205;p20"/>
          <p:cNvSpPr txBox="1">
            <a:spLocks noGrp="1"/>
          </p:cNvSpPr>
          <p:nvPr>
            <p:ph type="title" idx="4" hasCustomPrompt="1"/>
          </p:nvPr>
        </p:nvSpPr>
        <p:spPr>
          <a:xfrm>
            <a:off x="2245813" y="3265638"/>
            <a:ext cx="46968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06" name="Google Shape;206;p20"/>
          <p:cNvSpPr txBox="1">
            <a:spLocks noGrp="1"/>
          </p:cNvSpPr>
          <p:nvPr>
            <p:ph type="subTitle" idx="5"/>
          </p:nvPr>
        </p:nvSpPr>
        <p:spPr>
          <a:xfrm>
            <a:off x="2245813" y="3874463"/>
            <a:ext cx="4696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grpSp>
        <p:nvGrpSpPr>
          <p:cNvPr id="207" name="Google Shape;207;p20"/>
          <p:cNvGrpSpPr/>
          <p:nvPr/>
        </p:nvGrpSpPr>
        <p:grpSpPr>
          <a:xfrm>
            <a:off x="7749388" y="1919425"/>
            <a:ext cx="8852674" cy="4826889"/>
            <a:chOff x="145663" y="158300"/>
            <a:chExt cx="8852674" cy="4826889"/>
          </a:xfrm>
        </p:grpSpPr>
        <p:sp>
          <p:nvSpPr>
            <p:cNvPr id="208" name="Google Shape;208;p20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0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0" name="Google Shape;210;p20"/>
          <p:cNvGrpSpPr/>
          <p:nvPr/>
        </p:nvGrpSpPr>
        <p:grpSpPr>
          <a:xfrm>
            <a:off x="-7458737" y="1919425"/>
            <a:ext cx="8852674" cy="4826889"/>
            <a:chOff x="145663" y="158300"/>
            <a:chExt cx="8852674" cy="4826889"/>
          </a:xfrm>
        </p:grpSpPr>
        <p:sp>
          <p:nvSpPr>
            <p:cNvPr id="211" name="Google Shape;211;p20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0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4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9" name="Google Shape;289;p29"/>
          <p:cNvGrpSpPr/>
          <p:nvPr/>
        </p:nvGrpSpPr>
        <p:grpSpPr>
          <a:xfrm>
            <a:off x="-3771287" y="158300"/>
            <a:ext cx="8852674" cy="4826889"/>
            <a:chOff x="145663" y="158300"/>
            <a:chExt cx="8852674" cy="4826889"/>
          </a:xfrm>
        </p:grpSpPr>
        <p:sp>
          <p:nvSpPr>
            <p:cNvPr id="290" name="Google Shape;290;p29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9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92;p29"/>
          <p:cNvGrpSpPr/>
          <p:nvPr/>
        </p:nvGrpSpPr>
        <p:grpSpPr>
          <a:xfrm>
            <a:off x="5894413" y="158300"/>
            <a:ext cx="8852674" cy="4826889"/>
            <a:chOff x="145663" y="158300"/>
            <a:chExt cx="8852674" cy="4826889"/>
          </a:xfrm>
        </p:grpSpPr>
        <p:sp>
          <p:nvSpPr>
            <p:cNvPr id="293" name="Google Shape;293;p29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9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95;p29"/>
          <p:cNvSpPr txBox="1">
            <a:spLocks noGrp="1"/>
          </p:cNvSpPr>
          <p:nvPr>
            <p:ph type="title"/>
          </p:nvPr>
        </p:nvSpPr>
        <p:spPr>
          <a:xfrm>
            <a:off x="872400" y="1848900"/>
            <a:ext cx="2811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9"/>
          <p:cNvSpPr txBox="1">
            <a:spLocks noGrp="1"/>
          </p:cNvSpPr>
          <p:nvPr>
            <p:ph type="subTitle" idx="1"/>
          </p:nvPr>
        </p:nvSpPr>
        <p:spPr>
          <a:xfrm>
            <a:off x="872400" y="2547025"/>
            <a:ext cx="2415000" cy="12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4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oogle Shape;319;p33"/>
          <p:cNvGrpSpPr/>
          <p:nvPr/>
        </p:nvGrpSpPr>
        <p:grpSpPr>
          <a:xfrm>
            <a:off x="145663" y="158300"/>
            <a:ext cx="8852674" cy="4826889"/>
            <a:chOff x="145663" y="158300"/>
            <a:chExt cx="8852674" cy="4826889"/>
          </a:xfrm>
        </p:grpSpPr>
        <p:sp>
          <p:nvSpPr>
            <p:cNvPr id="320" name="Google Shape;320;p33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3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4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Google Shape;323;p34"/>
          <p:cNvGrpSpPr/>
          <p:nvPr/>
        </p:nvGrpSpPr>
        <p:grpSpPr>
          <a:xfrm>
            <a:off x="666941" y="440180"/>
            <a:ext cx="7832965" cy="4372169"/>
            <a:chOff x="1202613" y="739175"/>
            <a:chExt cx="6761883" cy="3774317"/>
          </a:xfrm>
        </p:grpSpPr>
        <p:sp>
          <p:nvSpPr>
            <p:cNvPr id="324" name="Google Shape;324;p34"/>
            <p:cNvSpPr/>
            <p:nvPr/>
          </p:nvSpPr>
          <p:spPr>
            <a:xfrm>
              <a:off x="1202613" y="739175"/>
              <a:ext cx="6761883" cy="3774317"/>
            </a:xfrm>
            <a:custGeom>
              <a:avLst/>
              <a:gdLst/>
              <a:ahLst/>
              <a:cxnLst/>
              <a:rect l="l" t="t" r="r" b="b"/>
              <a:pathLst>
                <a:path w="80833" h="45119" extrusionOk="0">
                  <a:moveTo>
                    <a:pt x="40395" y="0"/>
                  </a:moveTo>
                  <a:lnTo>
                    <a:pt x="5925" y="8038"/>
                  </a:lnTo>
                  <a:lnTo>
                    <a:pt x="5925" y="12305"/>
                  </a:lnTo>
                  <a:lnTo>
                    <a:pt x="5262" y="12678"/>
                  </a:lnTo>
                  <a:lnTo>
                    <a:pt x="4682" y="13051"/>
                  </a:lnTo>
                  <a:lnTo>
                    <a:pt x="4060" y="13507"/>
                  </a:lnTo>
                  <a:lnTo>
                    <a:pt x="3522" y="14004"/>
                  </a:lnTo>
                  <a:lnTo>
                    <a:pt x="2983" y="14542"/>
                  </a:lnTo>
                  <a:lnTo>
                    <a:pt x="2527" y="15123"/>
                  </a:lnTo>
                  <a:lnTo>
                    <a:pt x="2072" y="15744"/>
                  </a:lnTo>
                  <a:lnTo>
                    <a:pt x="1657" y="16365"/>
                  </a:lnTo>
                  <a:lnTo>
                    <a:pt x="1285" y="17070"/>
                  </a:lnTo>
                  <a:lnTo>
                    <a:pt x="953" y="17774"/>
                  </a:lnTo>
                  <a:lnTo>
                    <a:pt x="663" y="18520"/>
                  </a:lnTo>
                  <a:lnTo>
                    <a:pt x="456" y="19266"/>
                  </a:lnTo>
                  <a:lnTo>
                    <a:pt x="249" y="20053"/>
                  </a:lnTo>
                  <a:lnTo>
                    <a:pt x="124" y="20881"/>
                  </a:lnTo>
                  <a:lnTo>
                    <a:pt x="42" y="21710"/>
                  </a:lnTo>
                  <a:lnTo>
                    <a:pt x="0" y="22580"/>
                  </a:lnTo>
                  <a:lnTo>
                    <a:pt x="42" y="23409"/>
                  </a:lnTo>
                  <a:lnTo>
                    <a:pt x="124" y="24237"/>
                  </a:lnTo>
                  <a:lnTo>
                    <a:pt x="249" y="25066"/>
                  </a:lnTo>
                  <a:lnTo>
                    <a:pt x="456" y="25853"/>
                  </a:lnTo>
                  <a:lnTo>
                    <a:pt x="663" y="26640"/>
                  </a:lnTo>
                  <a:lnTo>
                    <a:pt x="953" y="27386"/>
                  </a:lnTo>
                  <a:lnTo>
                    <a:pt x="1285" y="28090"/>
                  </a:lnTo>
                  <a:lnTo>
                    <a:pt x="1657" y="28753"/>
                  </a:lnTo>
                  <a:lnTo>
                    <a:pt x="2072" y="29416"/>
                  </a:lnTo>
                  <a:lnTo>
                    <a:pt x="2527" y="30038"/>
                  </a:lnTo>
                  <a:lnTo>
                    <a:pt x="2983" y="30618"/>
                  </a:lnTo>
                  <a:lnTo>
                    <a:pt x="3522" y="31156"/>
                  </a:lnTo>
                  <a:lnTo>
                    <a:pt x="4060" y="31612"/>
                  </a:lnTo>
                  <a:lnTo>
                    <a:pt x="4682" y="32068"/>
                  </a:lnTo>
                  <a:lnTo>
                    <a:pt x="5262" y="32482"/>
                  </a:lnTo>
                  <a:lnTo>
                    <a:pt x="5925" y="32814"/>
                  </a:lnTo>
                  <a:lnTo>
                    <a:pt x="5925" y="37081"/>
                  </a:lnTo>
                  <a:lnTo>
                    <a:pt x="40395" y="45119"/>
                  </a:lnTo>
                  <a:lnTo>
                    <a:pt x="74908" y="37081"/>
                  </a:lnTo>
                  <a:lnTo>
                    <a:pt x="74908" y="32814"/>
                  </a:lnTo>
                  <a:lnTo>
                    <a:pt x="75529" y="32482"/>
                  </a:lnTo>
                  <a:lnTo>
                    <a:pt x="76150" y="32068"/>
                  </a:lnTo>
                  <a:lnTo>
                    <a:pt x="76730" y="31612"/>
                  </a:lnTo>
                  <a:lnTo>
                    <a:pt x="77311" y="31156"/>
                  </a:lnTo>
                  <a:lnTo>
                    <a:pt x="77808" y="30618"/>
                  </a:lnTo>
                  <a:lnTo>
                    <a:pt x="78305" y="30038"/>
                  </a:lnTo>
                  <a:lnTo>
                    <a:pt x="78761" y="29416"/>
                  </a:lnTo>
                  <a:lnTo>
                    <a:pt x="79175" y="28753"/>
                  </a:lnTo>
                  <a:lnTo>
                    <a:pt x="79548" y="28090"/>
                  </a:lnTo>
                  <a:lnTo>
                    <a:pt x="79879" y="27386"/>
                  </a:lnTo>
                  <a:lnTo>
                    <a:pt x="80128" y="26640"/>
                  </a:lnTo>
                  <a:lnTo>
                    <a:pt x="80376" y="25853"/>
                  </a:lnTo>
                  <a:lnTo>
                    <a:pt x="80584" y="25066"/>
                  </a:lnTo>
                  <a:lnTo>
                    <a:pt x="80708" y="24237"/>
                  </a:lnTo>
                  <a:lnTo>
                    <a:pt x="80791" y="23409"/>
                  </a:lnTo>
                  <a:lnTo>
                    <a:pt x="80832" y="22580"/>
                  </a:lnTo>
                  <a:lnTo>
                    <a:pt x="80791" y="21710"/>
                  </a:lnTo>
                  <a:lnTo>
                    <a:pt x="80708" y="20881"/>
                  </a:lnTo>
                  <a:lnTo>
                    <a:pt x="80584" y="20053"/>
                  </a:lnTo>
                  <a:lnTo>
                    <a:pt x="80376" y="19266"/>
                  </a:lnTo>
                  <a:lnTo>
                    <a:pt x="80128" y="18520"/>
                  </a:lnTo>
                  <a:lnTo>
                    <a:pt x="79879" y="17774"/>
                  </a:lnTo>
                  <a:lnTo>
                    <a:pt x="79548" y="17070"/>
                  </a:lnTo>
                  <a:lnTo>
                    <a:pt x="79175" y="16365"/>
                  </a:lnTo>
                  <a:lnTo>
                    <a:pt x="78761" y="15744"/>
                  </a:lnTo>
                  <a:lnTo>
                    <a:pt x="78305" y="15123"/>
                  </a:lnTo>
                  <a:lnTo>
                    <a:pt x="77808" y="14542"/>
                  </a:lnTo>
                  <a:lnTo>
                    <a:pt x="77311" y="14004"/>
                  </a:lnTo>
                  <a:lnTo>
                    <a:pt x="76730" y="13507"/>
                  </a:lnTo>
                  <a:lnTo>
                    <a:pt x="76150" y="13051"/>
                  </a:lnTo>
                  <a:lnTo>
                    <a:pt x="75529" y="12678"/>
                  </a:lnTo>
                  <a:lnTo>
                    <a:pt x="74908" y="12305"/>
                  </a:lnTo>
                  <a:lnTo>
                    <a:pt x="74908" y="8038"/>
                  </a:lnTo>
                  <a:lnTo>
                    <a:pt x="4039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4"/>
            <p:cNvSpPr/>
            <p:nvPr/>
          </p:nvSpPr>
          <p:spPr>
            <a:xfrm>
              <a:off x="1312825" y="845675"/>
              <a:ext cx="6541411" cy="3561355"/>
            </a:xfrm>
            <a:custGeom>
              <a:avLst/>
              <a:gdLst/>
              <a:ahLst/>
              <a:cxnLst/>
              <a:rect l="l" t="t" r="r" b="b"/>
              <a:pathLst>
                <a:path w="80833" h="45119" extrusionOk="0">
                  <a:moveTo>
                    <a:pt x="40395" y="0"/>
                  </a:moveTo>
                  <a:lnTo>
                    <a:pt x="5925" y="8038"/>
                  </a:lnTo>
                  <a:lnTo>
                    <a:pt x="5925" y="12305"/>
                  </a:lnTo>
                  <a:lnTo>
                    <a:pt x="5262" y="12678"/>
                  </a:lnTo>
                  <a:lnTo>
                    <a:pt x="4682" y="13051"/>
                  </a:lnTo>
                  <a:lnTo>
                    <a:pt x="4060" y="13507"/>
                  </a:lnTo>
                  <a:lnTo>
                    <a:pt x="3522" y="14004"/>
                  </a:lnTo>
                  <a:lnTo>
                    <a:pt x="2983" y="14542"/>
                  </a:lnTo>
                  <a:lnTo>
                    <a:pt x="2527" y="15123"/>
                  </a:lnTo>
                  <a:lnTo>
                    <a:pt x="2072" y="15744"/>
                  </a:lnTo>
                  <a:lnTo>
                    <a:pt x="1657" y="16365"/>
                  </a:lnTo>
                  <a:lnTo>
                    <a:pt x="1285" y="17070"/>
                  </a:lnTo>
                  <a:lnTo>
                    <a:pt x="953" y="17774"/>
                  </a:lnTo>
                  <a:lnTo>
                    <a:pt x="663" y="18520"/>
                  </a:lnTo>
                  <a:lnTo>
                    <a:pt x="456" y="19266"/>
                  </a:lnTo>
                  <a:lnTo>
                    <a:pt x="249" y="20053"/>
                  </a:lnTo>
                  <a:lnTo>
                    <a:pt x="124" y="20881"/>
                  </a:lnTo>
                  <a:lnTo>
                    <a:pt x="42" y="21710"/>
                  </a:lnTo>
                  <a:lnTo>
                    <a:pt x="0" y="22580"/>
                  </a:lnTo>
                  <a:lnTo>
                    <a:pt x="42" y="23409"/>
                  </a:lnTo>
                  <a:lnTo>
                    <a:pt x="124" y="24237"/>
                  </a:lnTo>
                  <a:lnTo>
                    <a:pt x="249" y="25066"/>
                  </a:lnTo>
                  <a:lnTo>
                    <a:pt x="456" y="25853"/>
                  </a:lnTo>
                  <a:lnTo>
                    <a:pt x="663" y="26640"/>
                  </a:lnTo>
                  <a:lnTo>
                    <a:pt x="953" y="27386"/>
                  </a:lnTo>
                  <a:lnTo>
                    <a:pt x="1285" y="28090"/>
                  </a:lnTo>
                  <a:lnTo>
                    <a:pt x="1657" y="28753"/>
                  </a:lnTo>
                  <a:lnTo>
                    <a:pt x="2072" y="29416"/>
                  </a:lnTo>
                  <a:lnTo>
                    <a:pt x="2527" y="30038"/>
                  </a:lnTo>
                  <a:lnTo>
                    <a:pt x="2983" y="30618"/>
                  </a:lnTo>
                  <a:lnTo>
                    <a:pt x="3522" y="31156"/>
                  </a:lnTo>
                  <a:lnTo>
                    <a:pt x="4060" y="31612"/>
                  </a:lnTo>
                  <a:lnTo>
                    <a:pt x="4682" y="32068"/>
                  </a:lnTo>
                  <a:lnTo>
                    <a:pt x="5262" y="32482"/>
                  </a:lnTo>
                  <a:lnTo>
                    <a:pt x="5925" y="32814"/>
                  </a:lnTo>
                  <a:lnTo>
                    <a:pt x="5925" y="37081"/>
                  </a:lnTo>
                  <a:lnTo>
                    <a:pt x="40395" y="45119"/>
                  </a:lnTo>
                  <a:lnTo>
                    <a:pt x="74908" y="37081"/>
                  </a:lnTo>
                  <a:lnTo>
                    <a:pt x="74908" y="32814"/>
                  </a:lnTo>
                  <a:lnTo>
                    <a:pt x="75529" y="32482"/>
                  </a:lnTo>
                  <a:lnTo>
                    <a:pt x="76150" y="32068"/>
                  </a:lnTo>
                  <a:lnTo>
                    <a:pt x="76730" y="31612"/>
                  </a:lnTo>
                  <a:lnTo>
                    <a:pt x="77311" y="31156"/>
                  </a:lnTo>
                  <a:lnTo>
                    <a:pt x="77808" y="30618"/>
                  </a:lnTo>
                  <a:lnTo>
                    <a:pt x="78305" y="30038"/>
                  </a:lnTo>
                  <a:lnTo>
                    <a:pt x="78761" y="29416"/>
                  </a:lnTo>
                  <a:lnTo>
                    <a:pt x="79175" y="28753"/>
                  </a:lnTo>
                  <a:lnTo>
                    <a:pt x="79548" y="28090"/>
                  </a:lnTo>
                  <a:lnTo>
                    <a:pt x="79879" y="27386"/>
                  </a:lnTo>
                  <a:lnTo>
                    <a:pt x="80128" y="26640"/>
                  </a:lnTo>
                  <a:lnTo>
                    <a:pt x="80376" y="25853"/>
                  </a:lnTo>
                  <a:lnTo>
                    <a:pt x="80584" y="25066"/>
                  </a:lnTo>
                  <a:lnTo>
                    <a:pt x="80708" y="24237"/>
                  </a:lnTo>
                  <a:lnTo>
                    <a:pt x="80791" y="23409"/>
                  </a:lnTo>
                  <a:lnTo>
                    <a:pt x="80832" y="22580"/>
                  </a:lnTo>
                  <a:lnTo>
                    <a:pt x="80791" y="21710"/>
                  </a:lnTo>
                  <a:lnTo>
                    <a:pt x="80708" y="20881"/>
                  </a:lnTo>
                  <a:lnTo>
                    <a:pt x="80584" y="20053"/>
                  </a:lnTo>
                  <a:lnTo>
                    <a:pt x="80376" y="19266"/>
                  </a:lnTo>
                  <a:lnTo>
                    <a:pt x="80128" y="18520"/>
                  </a:lnTo>
                  <a:lnTo>
                    <a:pt x="79879" y="17774"/>
                  </a:lnTo>
                  <a:lnTo>
                    <a:pt x="79548" y="17070"/>
                  </a:lnTo>
                  <a:lnTo>
                    <a:pt x="79175" y="16365"/>
                  </a:lnTo>
                  <a:lnTo>
                    <a:pt x="78761" y="15744"/>
                  </a:lnTo>
                  <a:lnTo>
                    <a:pt x="78305" y="15123"/>
                  </a:lnTo>
                  <a:lnTo>
                    <a:pt x="77808" y="14542"/>
                  </a:lnTo>
                  <a:lnTo>
                    <a:pt x="77311" y="14004"/>
                  </a:lnTo>
                  <a:lnTo>
                    <a:pt x="76730" y="13507"/>
                  </a:lnTo>
                  <a:lnTo>
                    <a:pt x="76150" y="13051"/>
                  </a:lnTo>
                  <a:lnTo>
                    <a:pt x="75529" y="12678"/>
                  </a:lnTo>
                  <a:lnTo>
                    <a:pt x="74908" y="12305"/>
                  </a:lnTo>
                  <a:lnTo>
                    <a:pt x="74908" y="8038"/>
                  </a:lnTo>
                  <a:lnTo>
                    <a:pt x="40395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6" name="Google Shape;326;p34"/>
          <p:cNvGrpSpPr/>
          <p:nvPr/>
        </p:nvGrpSpPr>
        <p:grpSpPr>
          <a:xfrm>
            <a:off x="7617550" y="4023575"/>
            <a:ext cx="8852674" cy="4826889"/>
            <a:chOff x="145663" y="158300"/>
            <a:chExt cx="8852674" cy="4826889"/>
          </a:xfrm>
        </p:grpSpPr>
        <p:sp>
          <p:nvSpPr>
            <p:cNvPr id="327" name="Google Shape;327;p34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4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9" name="Google Shape;329;p34"/>
          <p:cNvGrpSpPr/>
          <p:nvPr/>
        </p:nvGrpSpPr>
        <p:grpSpPr>
          <a:xfrm>
            <a:off x="-7326250" y="-3588454"/>
            <a:ext cx="8852674" cy="4826889"/>
            <a:chOff x="145663" y="158300"/>
            <a:chExt cx="8852674" cy="4826889"/>
          </a:xfrm>
        </p:grpSpPr>
        <p:sp>
          <p:nvSpPr>
            <p:cNvPr id="330" name="Google Shape;330;p34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4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2" name="Google Shape;332;p34"/>
          <p:cNvGrpSpPr/>
          <p:nvPr/>
        </p:nvGrpSpPr>
        <p:grpSpPr>
          <a:xfrm>
            <a:off x="7617575" y="-3588454"/>
            <a:ext cx="8852674" cy="4826889"/>
            <a:chOff x="145663" y="158300"/>
            <a:chExt cx="8852674" cy="4826889"/>
          </a:xfrm>
        </p:grpSpPr>
        <p:sp>
          <p:nvSpPr>
            <p:cNvPr id="333" name="Google Shape;333;p34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4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5" name="Google Shape;335;p34"/>
          <p:cNvGrpSpPr/>
          <p:nvPr/>
        </p:nvGrpSpPr>
        <p:grpSpPr>
          <a:xfrm>
            <a:off x="-7326275" y="4023575"/>
            <a:ext cx="8852674" cy="4826889"/>
            <a:chOff x="145663" y="158300"/>
            <a:chExt cx="8852674" cy="4826889"/>
          </a:xfrm>
        </p:grpSpPr>
        <p:sp>
          <p:nvSpPr>
            <p:cNvPr id="336" name="Google Shape;336;p34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4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95421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erif Display"/>
              <a:buNone/>
              <a:defRPr sz="34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erif Display"/>
              <a:buNone/>
              <a:defRPr sz="34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erif Display"/>
              <a:buNone/>
              <a:defRPr sz="34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erif Display"/>
              <a:buNone/>
              <a:defRPr sz="34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erif Display"/>
              <a:buNone/>
              <a:defRPr sz="34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erif Display"/>
              <a:buNone/>
              <a:defRPr sz="34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erif Display"/>
              <a:buNone/>
              <a:defRPr sz="34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erif Display"/>
              <a:buNone/>
              <a:defRPr sz="34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erif Display"/>
              <a:buNone/>
              <a:defRPr sz="34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rimson Pro"/>
              <a:buChar char="●"/>
              <a:defRPr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rimson Pro"/>
              <a:buChar char="○"/>
              <a:defRPr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rimson Pro"/>
              <a:buChar char="■"/>
              <a:defRPr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rimson Pro"/>
              <a:buChar char="●"/>
              <a:defRPr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rimson Pro"/>
              <a:buChar char="○"/>
              <a:defRPr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rimson Pro"/>
              <a:buChar char="■"/>
              <a:defRPr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rimson Pro"/>
              <a:buChar char="●"/>
              <a:defRPr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rimson Pro"/>
              <a:buChar char="○"/>
              <a:defRPr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rimson Pro"/>
              <a:buChar char="■"/>
              <a:defRPr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9" r:id="rId6"/>
    <p:sldLayoutId id="2147483663" r:id="rId7"/>
    <p:sldLayoutId id="2147483664" r:id="rId8"/>
    <p:sldLayoutId id="2147483665" r:id="rId9"/>
    <p:sldLayoutId id="2147483666" r:id="rId10"/>
    <p:sldLayoutId id="2147483675" r:id="rId11"/>
    <p:sldLayoutId id="2147483679" r:id="rId12"/>
    <p:sldLayoutId id="2147483680" r:id="rId13"/>
    <p:sldLayoutId id="2147483685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5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40" name="Google Shape;340;p35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f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png"/><Relationship Id="rId4" Type="http://schemas.openxmlformats.org/officeDocument/2006/relationships/customXml" Target="../ink/ink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customXml" Target="../ink/ink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customXml" Target="../ink/ink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customXml" Target="../ink/ink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8"/>
          <p:cNvSpPr txBox="1">
            <a:spLocks noGrp="1"/>
          </p:cNvSpPr>
          <p:nvPr>
            <p:ph type="ctrTitle"/>
          </p:nvPr>
        </p:nvSpPr>
        <p:spPr>
          <a:xfrm>
            <a:off x="1428750" y="1656784"/>
            <a:ext cx="6286500" cy="17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PAJAK PENGHASILAN</a:t>
            </a:r>
            <a:endParaRPr dirty="0"/>
          </a:p>
        </p:txBody>
      </p:sp>
      <p:sp>
        <p:nvSpPr>
          <p:cNvPr id="349" name="Google Shape;349;p38"/>
          <p:cNvSpPr txBox="1">
            <a:spLocks noGrp="1"/>
          </p:cNvSpPr>
          <p:nvPr>
            <p:ph type="subTitle" idx="1"/>
          </p:nvPr>
        </p:nvSpPr>
        <p:spPr>
          <a:xfrm>
            <a:off x="2002500" y="3486716"/>
            <a:ext cx="51390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Present by RR. Wulan IW., M.Ak</a:t>
            </a:r>
            <a:endParaRPr dirty="0"/>
          </a:p>
        </p:txBody>
      </p:sp>
      <p:cxnSp>
        <p:nvCxnSpPr>
          <p:cNvPr id="351" name="Google Shape;351;p38"/>
          <p:cNvCxnSpPr/>
          <p:nvPr/>
        </p:nvCxnSpPr>
        <p:spPr>
          <a:xfrm rot="10800000">
            <a:off x="3790025" y="3412329"/>
            <a:ext cx="15639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52" name="Google Shape;352;p38"/>
          <p:cNvGrpSpPr/>
          <p:nvPr/>
        </p:nvGrpSpPr>
        <p:grpSpPr>
          <a:xfrm>
            <a:off x="4040676" y="1092978"/>
            <a:ext cx="1062754" cy="475794"/>
            <a:chOff x="3522550" y="1669450"/>
            <a:chExt cx="465100" cy="208225"/>
          </a:xfrm>
        </p:grpSpPr>
        <p:sp>
          <p:nvSpPr>
            <p:cNvPr id="353" name="Google Shape;353;p38"/>
            <p:cNvSpPr/>
            <p:nvPr/>
          </p:nvSpPr>
          <p:spPr>
            <a:xfrm>
              <a:off x="3716250" y="1669450"/>
              <a:ext cx="77700" cy="189575"/>
            </a:xfrm>
            <a:custGeom>
              <a:avLst/>
              <a:gdLst/>
              <a:ahLst/>
              <a:cxnLst/>
              <a:rect l="l" t="t" r="r" b="b"/>
              <a:pathLst>
                <a:path w="3108" h="7583" extrusionOk="0">
                  <a:moveTo>
                    <a:pt x="1533" y="1"/>
                  </a:moveTo>
                  <a:lnTo>
                    <a:pt x="1161" y="415"/>
                  </a:lnTo>
                  <a:lnTo>
                    <a:pt x="871" y="871"/>
                  </a:lnTo>
                  <a:lnTo>
                    <a:pt x="581" y="1326"/>
                  </a:lnTo>
                  <a:lnTo>
                    <a:pt x="373" y="1782"/>
                  </a:lnTo>
                  <a:lnTo>
                    <a:pt x="208" y="2279"/>
                  </a:lnTo>
                  <a:lnTo>
                    <a:pt x="83" y="2776"/>
                  </a:lnTo>
                  <a:lnTo>
                    <a:pt x="0" y="3274"/>
                  </a:lnTo>
                  <a:lnTo>
                    <a:pt x="0" y="3812"/>
                  </a:lnTo>
                  <a:lnTo>
                    <a:pt x="0" y="4309"/>
                  </a:lnTo>
                  <a:lnTo>
                    <a:pt x="83" y="4807"/>
                  </a:lnTo>
                  <a:lnTo>
                    <a:pt x="208" y="5304"/>
                  </a:lnTo>
                  <a:lnTo>
                    <a:pt x="373" y="5801"/>
                  </a:lnTo>
                  <a:lnTo>
                    <a:pt x="581" y="6298"/>
                  </a:lnTo>
                  <a:lnTo>
                    <a:pt x="871" y="6754"/>
                  </a:lnTo>
                  <a:lnTo>
                    <a:pt x="1161" y="7168"/>
                  </a:lnTo>
                  <a:lnTo>
                    <a:pt x="1533" y="7582"/>
                  </a:lnTo>
                  <a:lnTo>
                    <a:pt x="1906" y="7168"/>
                  </a:lnTo>
                  <a:lnTo>
                    <a:pt x="2238" y="6754"/>
                  </a:lnTo>
                  <a:lnTo>
                    <a:pt x="2486" y="6298"/>
                  </a:lnTo>
                  <a:lnTo>
                    <a:pt x="2735" y="5801"/>
                  </a:lnTo>
                  <a:lnTo>
                    <a:pt x="2901" y="5304"/>
                  </a:lnTo>
                  <a:lnTo>
                    <a:pt x="3025" y="4807"/>
                  </a:lnTo>
                  <a:lnTo>
                    <a:pt x="3108" y="4309"/>
                  </a:lnTo>
                  <a:lnTo>
                    <a:pt x="3108" y="3812"/>
                  </a:lnTo>
                  <a:lnTo>
                    <a:pt x="3108" y="3274"/>
                  </a:lnTo>
                  <a:lnTo>
                    <a:pt x="3025" y="2776"/>
                  </a:lnTo>
                  <a:lnTo>
                    <a:pt x="2901" y="2279"/>
                  </a:lnTo>
                  <a:lnTo>
                    <a:pt x="2735" y="1782"/>
                  </a:lnTo>
                  <a:lnTo>
                    <a:pt x="2486" y="1326"/>
                  </a:lnTo>
                  <a:lnTo>
                    <a:pt x="2238" y="871"/>
                  </a:lnTo>
                  <a:lnTo>
                    <a:pt x="1906" y="415"/>
                  </a:lnTo>
                  <a:lnTo>
                    <a:pt x="153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8"/>
            <p:cNvSpPr/>
            <p:nvPr/>
          </p:nvSpPr>
          <p:spPr>
            <a:xfrm>
              <a:off x="3799100" y="1744025"/>
              <a:ext cx="133650" cy="133650"/>
            </a:xfrm>
            <a:custGeom>
              <a:avLst/>
              <a:gdLst/>
              <a:ahLst/>
              <a:cxnLst/>
              <a:rect l="l" t="t" r="r" b="b"/>
              <a:pathLst>
                <a:path w="5346" h="5346" extrusionOk="0">
                  <a:moveTo>
                    <a:pt x="4807" y="1"/>
                  </a:moveTo>
                  <a:lnTo>
                    <a:pt x="4268" y="83"/>
                  </a:lnTo>
                  <a:lnTo>
                    <a:pt x="3771" y="208"/>
                  </a:lnTo>
                  <a:lnTo>
                    <a:pt x="3274" y="415"/>
                  </a:lnTo>
                  <a:lnTo>
                    <a:pt x="2818" y="622"/>
                  </a:lnTo>
                  <a:lnTo>
                    <a:pt x="2363" y="912"/>
                  </a:lnTo>
                  <a:lnTo>
                    <a:pt x="1948" y="1202"/>
                  </a:lnTo>
                  <a:lnTo>
                    <a:pt x="1575" y="1534"/>
                  </a:lnTo>
                  <a:lnTo>
                    <a:pt x="1244" y="1948"/>
                  </a:lnTo>
                  <a:lnTo>
                    <a:pt x="912" y="2321"/>
                  </a:lnTo>
                  <a:lnTo>
                    <a:pt x="664" y="2776"/>
                  </a:lnTo>
                  <a:lnTo>
                    <a:pt x="415" y="3232"/>
                  </a:lnTo>
                  <a:lnTo>
                    <a:pt x="250" y="3729"/>
                  </a:lnTo>
                  <a:lnTo>
                    <a:pt x="125" y="4268"/>
                  </a:lnTo>
                  <a:lnTo>
                    <a:pt x="42" y="4765"/>
                  </a:lnTo>
                  <a:lnTo>
                    <a:pt x="1" y="5345"/>
                  </a:lnTo>
                  <a:lnTo>
                    <a:pt x="540" y="5304"/>
                  </a:lnTo>
                  <a:lnTo>
                    <a:pt x="1078" y="5221"/>
                  </a:lnTo>
                  <a:lnTo>
                    <a:pt x="1617" y="5097"/>
                  </a:lnTo>
                  <a:lnTo>
                    <a:pt x="2114" y="4889"/>
                  </a:lnTo>
                  <a:lnTo>
                    <a:pt x="2570" y="4682"/>
                  </a:lnTo>
                  <a:lnTo>
                    <a:pt x="2984" y="4434"/>
                  </a:lnTo>
                  <a:lnTo>
                    <a:pt x="3398" y="4102"/>
                  </a:lnTo>
                  <a:lnTo>
                    <a:pt x="3813" y="3771"/>
                  </a:lnTo>
                  <a:lnTo>
                    <a:pt x="4144" y="3398"/>
                  </a:lnTo>
                  <a:lnTo>
                    <a:pt x="4434" y="2984"/>
                  </a:lnTo>
                  <a:lnTo>
                    <a:pt x="4724" y="2528"/>
                  </a:lnTo>
                  <a:lnTo>
                    <a:pt x="4931" y="2072"/>
                  </a:lnTo>
                  <a:lnTo>
                    <a:pt x="5097" y="1575"/>
                  </a:lnTo>
                  <a:lnTo>
                    <a:pt x="5263" y="1078"/>
                  </a:lnTo>
                  <a:lnTo>
                    <a:pt x="5346" y="539"/>
                  </a:lnTo>
                  <a:lnTo>
                    <a:pt x="53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8"/>
            <p:cNvSpPr/>
            <p:nvPr/>
          </p:nvSpPr>
          <p:spPr>
            <a:xfrm>
              <a:off x="3576425" y="1744025"/>
              <a:ext cx="133625" cy="133650"/>
            </a:xfrm>
            <a:custGeom>
              <a:avLst/>
              <a:gdLst/>
              <a:ahLst/>
              <a:cxnLst/>
              <a:rect l="l" t="t" r="r" b="b"/>
              <a:pathLst>
                <a:path w="5345" h="5346" extrusionOk="0">
                  <a:moveTo>
                    <a:pt x="0" y="1"/>
                  </a:moveTo>
                  <a:lnTo>
                    <a:pt x="42" y="539"/>
                  </a:lnTo>
                  <a:lnTo>
                    <a:pt x="125" y="1078"/>
                  </a:lnTo>
                  <a:lnTo>
                    <a:pt x="249" y="1575"/>
                  </a:lnTo>
                  <a:lnTo>
                    <a:pt x="456" y="2072"/>
                  </a:lnTo>
                  <a:lnTo>
                    <a:pt x="663" y="2528"/>
                  </a:lnTo>
                  <a:lnTo>
                    <a:pt x="912" y="2984"/>
                  </a:lnTo>
                  <a:lnTo>
                    <a:pt x="1243" y="3398"/>
                  </a:lnTo>
                  <a:lnTo>
                    <a:pt x="1575" y="3771"/>
                  </a:lnTo>
                  <a:lnTo>
                    <a:pt x="1948" y="4102"/>
                  </a:lnTo>
                  <a:lnTo>
                    <a:pt x="2362" y="4434"/>
                  </a:lnTo>
                  <a:lnTo>
                    <a:pt x="2818" y="4682"/>
                  </a:lnTo>
                  <a:lnTo>
                    <a:pt x="3273" y="4889"/>
                  </a:lnTo>
                  <a:lnTo>
                    <a:pt x="3771" y="5097"/>
                  </a:lnTo>
                  <a:lnTo>
                    <a:pt x="4268" y="5221"/>
                  </a:lnTo>
                  <a:lnTo>
                    <a:pt x="4806" y="5304"/>
                  </a:lnTo>
                  <a:lnTo>
                    <a:pt x="5345" y="5345"/>
                  </a:lnTo>
                  <a:lnTo>
                    <a:pt x="5345" y="4765"/>
                  </a:lnTo>
                  <a:lnTo>
                    <a:pt x="5262" y="4268"/>
                  </a:lnTo>
                  <a:lnTo>
                    <a:pt x="5138" y="3729"/>
                  </a:lnTo>
                  <a:lnTo>
                    <a:pt x="4931" y="3232"/>
                  </a:lnTo>
                  <a:lnTo>
                    <a:pt x="4723" y="2776"/>
                  </a:lnTo>
                  <a:lnTo>
                    <a:pt x="4433" y="2321"/>
                  </a:lnTo>
                  <a:lnTo>
                    <a:pt x="4143" y="1948"/>
                  </a:lnTo>
                  <a:lnTo>
                    <a:pt x="3812" y="1534"/>
                  </a:lnTo>
                  <a:lnTo>
                    <a:pt x="3398" y="1202"/>
                  </a:lnTo>
                  <a:lnTo>
                    <a:pt x="3025" y="912"/>
                  </a:lnTo>
                  <a:lnTo>
                    <a:pt x="2569" y="622"/>
                  </a:lnTo>
                  <a:lnTo>
                    <a:pt x="2113" y="415"/>
                  </a:lnTo>
                  <a:lnTo>
                    <a:pt x="1616" y="208"/>
                  </a:lnTo>
                  <a:lnTo>
                    <a:pt x="1078" y="83"/>
                  </a:lnTo>
                  <a:lnTo>
                    <a:pt x="58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8"/>
            <p:cNvSpPr/>
            <p:nvPr/>
          </p:nvSpPr>
          <p:spPr>
            <a:xfrm>
              <a:off x="3654100" y="1689125"/>
              <a:ext cx="39375" cy="72525"/>
            </a:xfrm>
            <a:custGeom>
              <a:avLst/>
              <a:gdLst/>
              <a:ahLst/>
              <a:cxnLst/>
              <a:rect l="l" t="t" r="r" b="b"/>
              <a:pathLst>
                <a:path w="1575" h="2901" extrusionOk="0">
                  <a:moveTo>
                    <a:pt x="166" y="1"/>
                  </a:moveTo>
                  <a:lnTo>
                    <a:pt x="42" y="415"/>
                  </a:lnTo>
                  <a:lnTo>
                    <a:pt x="1" y="871"/>
                  </a:lnTo>
                  <a:lnTo>
                    <a:pt x="42" y="1285"/>
                  </a:lnTo>
                  <a:lnTo>
                    <a:pt x="166" y="1699"/>
                  </a:lnTo>
                  <a:lnTo>
                    <a:pt x="374" y="2072"/>
                  </a:lnTo>
                  <a:lnTo>
                    <a:pt x="664" y="2404"/>
                  </a:lnTo>
                  <a:lnTo>
                    <a:pt x="995" y="2694"/>
                  </a:lnTo>
                  <a:lnTo>
                    <a:pt x="1368" y="2901"/>
                  </a:lnTo>
                  <a:lnTo>
                    <a:pt x="1534" y="2487"/>
                  </a:lnTo>
                  <a:lnTo>
                    <a:pt x="1575" y="2031"/>
                  </a:lnTo>
                  <a:lnTo>
                    <a:pt x="1534" y="1617"/>
                  </a:lnTo>
                  <a:lnTo>
                    <a:pt x="1368" y="1202"/>
                  </a:lnTo>
                  <a:lnTo>
                    <a:pt x="1202" y="829"/>
                  </a:lnTo>
                  <a:lnTo>
                    <a:pt x="912" y="498"/>
                  </a:lnTo>
                  <a:lnTo>
                    <a:pt x="581" y="208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8"/>
            <p:cNvSpPr/>
            <p:nvPr/>
          </p:nvSpPr>
          <p:spPr>
            <a:xfrm>
              <a:off x="3816725" y="1689125"/>
              <a:ext cx="39375" cy="72525"/>
            </a:xfrm>
            <a:custGeom>
              <a:avLst/>
              <a:gdLst/>
              <a:ahLst/>
              <a:cxnLst/>
              <a:rect l="l" t="t" r="r" b="b"/>
              <a:pathLst>
                <a:path w="1575" h="2901" extrusionOk="0">
                  <a:moveTo>
                    <a:pt x="1368" y="1"/>
                  </a:moveTo>
                  <a:lnTo>
                    <a:pt x="995" y="208"/>
                  </a:lnTo>
                  <a:lnTo>
                    <a:pt x="663" y="498"/>
                  </a:lnTo>
                  <a:lnTo>
                    <a:pt x="373" y="829"/>
                  </a:lnTo>
                  <a:lnTo>
                    <a:pt x="166" y="1202"/>
                  </a:lnTo>
                  <a:lnTo>
                    <a:pt x="42" y="1617"/>
                  </a:lnTo>
                  <a:lnTo>
                    <a:pt x="0" y="2031"/>
                  </a:lnTo>
                  <a:lnTo>
                    <a:pt x="42" y="2487"/>
                  </a:lnTo>
                  <a:lnTo>
                    <a:pt x="166" y="2901"/>
                  </a:lnTo>
                  <a:lnTo>
                    <a:pt x="580" y="2694"/>
                  </a:lnTo>
                  <a:lnTo>
                    <a:pt x="912" y="2404"/>
                  </a:lnTo>
                  <a:lnTo>
                    <a:pt x="1202" y="2072"/>
                  </a:lnTo>
                  <a:lnTo>
                    <a:pt x="1368" y="1699"/>
                  </a:lnTo>
                  <a:lnTo>
                    <a:pt x="1492" y="1285"/>
                  </a:lnTo>
                  <a:lnTo>
                    <a:pt x="1575" y="871"/>
                  </a:lnTo>
                  <a:lnTo>
                    <a:pt x="1533" y="415"/>
                  </a:lnTo>
                  <a:lnTo>
                    <a:pt x="136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8"/>
            <p:cNvSpPr/>
            <p:nvPr/>
          </p:nvSpPr>
          <p:spPr>
            <a:xfrm>
              <a:off x="3915125" y="1820675"/>
              <a:ext cx="72525" cy="39375"/>
            </a:xfrm>
            <a:custGeom>
              <a:avLst/>
              <a:gdLst/>
              <a:ahLst/>
              <a:cxnLst/>
              <a:rect l="l" t="t" r="r" b="b"/>
              <a:pathLst>
                <a:path w="2901" h="1575" extrusionOk="0">
                  <a:moveTo>
                    <a:pt x="2030" y="1"/>
                  </a:moveTo>
                  <a:lnTo>
                    <a:pt x="1616" y="42"/>
                  </a:lnTo>
                  <a:lnTo>
                    <a:pt x="1202" y="208"/>
                  </a:lnTo>
                  <a:lnTo>
                    <a:pt x="829" y="373"/>
                  </a:lnTo>
                  <a:lnTo>
                    <a:pt x="456" y="663"/>
                  </a:lnTo>
                  <a:lnTo>
                    <a:pt x="207" y="995"/>
                  </a:lnTo>
                  <a:lnTo>
                    <a:pt x="0" y="1409"/>
                  </a:lnTo>
                  <a:lnTo>
                    <a:pt x="415" y="1533"/>
                  </a:lnTo>
                  <a:lnTo>
                    <a:pt x="870" y="1575"/>
                  </a:lnTo>
                  <a:lnTo>
                    <a:pt x="1285" y="1533"/>
                  </a:lnTo>
                  <a:lnTo>
                    <a:pt x="1699" y="1409"/>
                  </a:lnTo>
                  <a:lnTo>
                    <a:pt x="2072" y="1202"/>
                  </a:lnTo>
                  <a:lnTo>
                    <a:pt x="2403" y="912"/>
                  </a:lnTo>
                  <a:lnTo>
                    <a:pt x="2693" y="581"/>
                  </a:lnTo>
                  <a:lnTo>
                    <a:pt x="2900" y="208"/>
                  </a:lnTo>
                  <a:lnTo>
                    <a:pt x="2486" y="42"/>
                  </a:lnTo>
                  <a:lnTo>
                    <a:pt x="2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8"/>
            <p:cNvSpPr/>
            <p:nvPr/>
          </p:nvSpPr>
          <p:spPr>
            <a:xfrm>
              <a:off x="3522550" y="1820675"/>
              <a:ext cx="72550" cy="39375"/>
            </a:xfrm>
            <a:custGeom>
              <a:avLst/>
              <a:gdLst/>
              <a:ahLst/>
              <a:cxnLst/>
              <a:rect l="l" t="t" r="r" b="b"/>
              <a:pathLst>
                <a:path w="2902" h="1575" extrusionOk="0">
                  <a:moveTo>
                    <a:pt x="871" y="1"/>
                  </a:moveTo>
                  <a:lnTo>
                    <a:pt x="415" y="42"/>
                  </a:lnTo>
                  <a:lnTo>
                    <a:pt x="1" y="208"/>
                  </a:lnTo>
                  <a:lnTo>
                    <a:pt x="208" y="581"/>
                  </a:lnTo>
                  <a:lnTo>
                    <a:pt x="498" y="912"/>
                  </a:lnTo>
                  <a:lnTo>
                    <a:pt x="830" y="1202"/>
                  </a:lnTo>
                  <a:lnTo>
                    <a:pt x="1202" y="1409"/>
                  </a:lnTo>
                  <a:lnTo>
                    <a:pt x="1617" y="1533"/>
                  </a:lnTo>
                  <a:lnTo>
                    <a:pt x="2031" y="1575"/>
                  </a:lnTo>
                  <a:lnTo>
                    <a:pt x="2487" y="1533"/>
                  </a:lnTo>
                  <a:lnTo>
                    <a:pt x="2901" y="1409"/>
                  </a:lnTo>
                  <a:lnTo>
                    <a:pt x="2694" y="995"/>
                  </a:lnTo>
                  <a:lnTo>
                    <a:pt x="2404" y="663"/>
                  </a:lnTo>
                  <a:lnTo>
                    <a:pt x="2072" y="373"/>
                  </a:lnTo>
                  <a:lnTo>
                    <a:pt x="1700" y="208"/>
                  </a:lnTo>
                  <a:lnTo>
                    <a:pt x="1285" y="42"/>
                  </a:lnTo>
                  <a:lnTo>
                    <a:pt x="87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Bahasan</a:t>
            </a:r>
            <a:endParaRPr dirty="0"/>
          </a:p>
        </p:txBody>
      </p:sp>
      <p:sp>
        <p:nvSpPr>
          <p:cNvPr id="365" name="Google Shape;365;p39"/>
          <p:cNvSpPr txBox="1">
            <a:spLocks noGrp="1"/>
          </p:cNvSpPr>
          <p:nvPr>
            <p:ph type="body" idx="1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indent="-228600"/>
            <a:r>
              <a:rPr lang="en-US" sz="1600" dirty="0">
                <a:solidFill>
                  <a:schemeClr val="lt1"/>
                </a:solidFill>
              </a:rPr>
              <a:t>Dasar </a:t>
            </a:r>
            <a:r>
              <a:rPr lang="en-US" sz="1600" dirty="0" err="1">
                <a:solidFill>
                  <a:schemeClr val="lt1"/>
                </a:solidFill>
              </a:rPr>
              <a:t>hukum</a:t>
            </a:r>
            <a:endParaRPr lang="en-US" sz="1600" dirty="0">
              <a:solidFill>
                <a:schemeClr val="lt1"/>
              </a:solidFill>
            </a:endParaRPr>
          </a:p>
          <a:p>
            <a:pPr marL="228600" indent="-228600"/>
            <a:r>
              <a:rPr lang="en-US" sz="1600" dirty="0" err="1">
                <a:solidFill>
                  <a:schemeClr val="lt1"/>
                </a:solidFill>
              </a:rPr>
              <a:t>Definisi</a:t>
            </a:r>
            <a:endParaRPr lang="en-US" sz="1600" dirty="0">
              <a:solidFill>
                <a:schemeClr val="lt1"/>
              </a:solidFill>
            </a:endParaRPr>
          </a:p>
          <a:p>
            <a:pPr marL="228600" indent="-228600"/>
            <a:r>
              <a:rPr lang="en-US" sz="1600" dirty="0" err="1">
                <a:solidFill>
                  <a:schemeClr val="lt1"/>
                </a:solidFill>
              </a:rPr>
              <a:t>Subjek</a:t>
            </a:r>
            <a:r>
              <a:rPr lang="en-US" sz="1600" dirty="0">
                <a:solidFill>
                  <a:schemeClr val="lt1"/>
                </a:solidFill>
              </a:rPr>
              <a:t> </a:t>
            </a:r>
            <a:r>
              <a:rPr lang="en-US" sz="1600" dirty="0" err="1">
                <a:solidFill>
                  <a:schemeClr val="lt1"/>
                </a:solidFill>
              </a:rPr>
              <a:t>pajak</a:t>
            </a:r>
            <a:endParaRPr lang="en-US" sz="1600" dirty="0">
              <a:solidFill>
                <a:schemeClr val="lt1"/>
              </a:solidFill>
            </a:endParaRPr>
          </a:p>
          <a:p>
            <a:pPr marL="228600" indent="-228600"/>
            <a:r>
              <a:rPr lang="en-US" sz="1600" dirty="0" err="1">
                <a:solidFill>
                  <a:schemeClr val="lt1"/>
                </a:solidFill>
              </a:rPr>
              <a:t>Objek</a:t>
            </a:r>
            <a:r>
              <a:rPr lang="en-US" sz="1600" dirty="0">
                <a:solidFill>
                  <a:schemeClr val="lt1"/>
                </a:solidFill>
              </a:rPr>
              <a:t> </a:t>
            </a:r>
            <a:r>
              <a:rPr lang="en-US" sz="1600" dirty="0" err="1">
                <a:solidFill>
                  <a:schemeClr val="lt1"/>
                </a:solidFill>
              </a:rPr>
              <a:t>pajak</a:t>
            </a:r>
            <a:r>
              <a:rPr lang="en-US" sz="1600" dirty="0">
                <a:solidFill>
                  <a:schemeClr val="lt1"/>
                </a:solidFill>
              </a:rPr>
              <a:t> </a:t>
            </a:r>
          </a:p>
          <a:p>
            <a:pPr marL="228600" indent="-228600"/>
            <a:r>
              <a:rPr lang="en-US" sz="1600" dirty="0" err="1">
                <a:solidFill>
                  <a:schemeClr val="lt1"/>
                </a:solidFill>
              </a:rPr>
              <a:t>Pengurangan</a:t>
            </a:r>
            <a:r>
              <a:rPr lang="en-US" sz="1600" dirty="0">
                <a:solidFill>
                  <a:schemeClr val="lt1"/>
                </a:solidFill>
              </a:rPr>
              <a:t> </a:t>
            </a:r>
            <a:r>
              <a:rPr lang="en-US" sz="1600" dirty="0" err="1">
                <a:solidFill>
                  <a:schemeClr val="lt1"/>
                </a:solidFill>
              </a:rPr>
              <a:t>penghasilan</a:t>
            </a:r>
            <a:endParaRPr lang="en-US" sz="1600" dirty="0">
              <a:solidFill>
                <a:schemeClr val="lt1"/>
              </a:solidFill>
            </a:endParaRPr>
          </a:p>
          <a:p>
            <a:pPr marL="228600" indent="-228600"/>
            <a:r>
              <a:rPr lang="en-US" sz="1600" dirty="0" err="1">
                <a:solidFill>
                  <a:schemeClr val="lt1"/>
                </a:solidFill>
              </a:rPr>
              <a:t>Menghitung</a:t>
            </a:r>
            <a:r>
              <a:rPr lang="en-US" sz="1600" dirty="0">
                <a:solidFill>
                  <a:schemeClr val="lt1"/>
                </a:solidFill>
              </a:rPr>
              <a:t> </a:t>
            </a:r>
            <a:r>
              <a:rPr lang="en-US" sz="1600" dirty="0" err="1">
                <a:solidFill>
                  <a:schemeClr val="lt1"/>
                </a:solidFill>
              </a:rPr>
              <a:t>pajak</a:t>
            </a:r>
            <a:r>
              <a:rPr lang="en-US" sz="1600" dirty="0">
                <a:solidFill>
                  <a:schemeClr val="lt1"/>
                </a:solidFill>
              </a:rPr>
              <a:t> </a:t>
            </a:r>
            <a:r>
              <a:rPr lang="en-US" sz="1600" dirty="0" err="1">
                <a:solidFill>
                  <a:schemeClr val="lt1"/>
                </a:solidFill>
              </a:rPr>
              <a:t>penghasilan</a:t>
            </a:r>
            <a:endParaRPr lang="en-US" sz="1600" dirty="0">
              <a:solidFill>
                <a:schemeClr val="lt1"/>
              </a:solidFill>
            </a:endParaRPr>
          </a:p>
          <a:p>
            <a:pPr marL="228600" indent="-228600"/>
            <a:r>
              <a:rPr lang="en-US" sz="1600" dirty="0" err="1">
                <a:solidFill>
                  <a:schemeClr val="lt1"/>
                </a:solidFill>
              </a:rPr>
              <a:t>Penghasilan</a:t>
            </a:r>
            <a:r>
              <a:rPr lang="en-US" sz="1600" dirty="0">
                <a:solidFill>
                  <a:schemeClr val="lt1"/>
                </a:solidFill>
              </a:rPr>
              <a:t> </a:t>
            </a:r>
            <a:r>
              <a:rPr lang="en-US" sz="1600" dirty="0" err="1">
                <a:solidFill>
                  <a:schemeClr val="lt1"/>
                </a:solidFill>
              </a:rPr>
              <a:t>Kena</a:t>
            </a:r>
            <a:r>
              <a:rPr lang="en-US" sz="1600" dirty="0">
                <a:solidFill>
                  <a:schemeClr val="lt1"/>
                </a:solidFill>
              </a:rPr>
              <a:t> </a:t>
            </a:r>
            <a:r>
              <a:rPr lang="en-US" sz="1600" dirty="0" err="1">
                <a:solidFill>
                  <a:schemeClr val="lt1"/>
                </a:solidFill>
              </a:rPr>
              <a:t>Pajak</a:t>
            </a:r>
            <a:endParaRPr lang="en-US" sz="1600" dirty="0">
              <a:solidFill>
                <a:schemeClr val="lt1"/>
              </a:solidFill>
            </a:endParaRPr>
          </a:p>
          <a:p>
            <a:pPr marL="228600" indent="-228600"/>
            <a:r>
              <a:rPr lang="en-US" sz="1600" dirty="0" err="1">
                <a:solidFill>
                  <a:schemeClr val="lt1"/>
                </a:solidFill>
              </a:rPr>
              <a:t>Pelunasan</a:t>
            </a:r>
            <a:r>
              <a:rPr lang="en-US" sz="1600" dirty="0">
                <a:solidFill>
                  <a:schemeClr val="lt1"/>
                </a:solidFill>
              </a:rPr>
              <a:t> </a:t>
            </a:r>
            <a:r>
              <a:rPr lang="en-US" sz="1600" dirty="0" err="1">
                <a:solidFill>
                  <a:schemeClr val="lt1"/>
                </a:solidFill>
              </a:rPr>
              <a:t>Pajak</a:t>
            </a:r>
            <a:r>
              <a:rPr lang="en-US" sz="1600" dirty="0">
                <a:solidFill>
                  <a:schemeClr val="lt1"/>
                </a:solidFill>
              </a:rPr>
              <a:t> </a:t>
            </a:r>
            <a:r>
              <a:rPr lang="en-US" sz="1600" dirty="0" err="1">
                <a:solidFill>
                  <a:schemeClr val="lt1"/>
                </a:solidFill>
              </a:rPr>
              <a:t>Penghasilan</a:t>
            </a:r>
            <a:endParaRPr lang="en-US" sz="1600" dirty="0">
              <a:solidFill>
                <a:schemeClr val="lt1"/>
              </a:solidFill>
            </a:endParaRPr>
          </a:p>
          <a:p>
            <a:pPr marL="228600" indent="-228600"/>
            <a:endParaRPr lang="en-US" sz="16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5" name="Google Shape;425;p43"/>
          <p:cNvGrpSpPr/>
          <p:nvPr/>
        </p:nvGrpSpPr>
        <p:grpSpPr>
          <a:xfrm>
            <a:off x="145663" y="158300"/>
            <a:ext cx="8852674" cy="4826889"/>
            <a:chOff x="145663" y="158300"/>
            <a:chExt cx="8852674" cy="4826889"/>
          </a:xfrm>
        </p:grpSpPr>
        <p:sp>
          <p:nvSpPr>
            <p:cNvPr id="426" name="Google Shape;426;p43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43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8" name="Google Shape;428;p43"/>
          <p:cNvSpPr txBox="1">
            <a:spLocks noGrp="1"/>
          </p:cNvSpPr>
          <p:nvPr>
            <p:ph type="title"/>
          </p:nvPr>
        </p:nvSpPr>
        <p:spPr>
          <a:xfrm>
            <a:off x="4406068" y="1401788"/>
            <a:ext cx="3274200" cy="6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Dasar Hukum</a:t>
            </a:r>
            <a:endParaRPr dirty="0"/>
          </a:p>
        </p:txBody>
      </p:sp>
      <p:sp>
        <p:nvSpPr>
          <p:cNvPr id="429" name="Google Shape;429;p43"/>
          <p:cNvSpPr txBox="1">
            <a:spLocks noGrp="1"/>
          </p:cNvSpPr>
          <p:nvPr>
            <p:ph type="subTitle" idx="1"/>
          </p:nvPr>
        </p:nvSpPr>
        <p:spPr>
          <a:xfrm>
            <a:off x="4406050" y="2257600"/>
            <a:ext cx="3531300" cy="13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perundangan</a:t>
            </a:r>
            <a:r>
              <a:rPr lang="en-US" dirty="0"/>
              <a:t> yang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Penghasilan</a:t>
            </a:r>
            <a:r>
              <a:rPr lang="en-US" dirty="0"/>
              <a:t> di Indonesia </a:t>
            </a:r>
            <a:r>
              <a:rPr lang="en-US" dirty="0" err="1"/>
              <a:t>ialah</a:t>
            </a:r>
            <a:r>
              <a:rPr lang="en-US" dirty="0"/>
              <a:t> UU </a:t>
            </a:r>
            <a:r>
              <a:rPr lang="en-US" dirty="0" err="1"/>
              <a:t>Nomor</a:t>
            </a:r>
            <a:r>
              <a:rPr lang="en-US" dirty="0"/>
              <a:t> 36 </a:t>
            </a:r>
            <a:r>
              <a:rPr lang="en-US" dirty="0" err="1"/>
              <a:t>Tahun</a:t>
            </a:r>
            <a:r>
              <a:rPr lang="en-US" dirty="0"/>
              <a:t> 2008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grpSp>
        <p:nvGrpSpPr>
          <p:cNvPr id="431" name="Google Shape;431;p43"/>
          <p:cNvGrpSpPr/>
          <p:nvPr/>
        </p:nvGrpSpPr>
        <p:grpSpPr>
          <a:xfrm>
            <a:off x="2234951" y="570128"/>
            <a:ext cx="1062754" cy="475794"/>
            <a:chOff x="3522550" y="1669450"/>
            <a:chExt cx="465100" cy="208225"/>
          </a:xfrm>
        </p:grpSpPr>
        <p:sp>
          <p:nvSpPr>
            <p:cNvPr id="432" name="Google Shape;432;p43"/>
            <p:cNvSpPr/>
            <p:nvPr/>
          </p:nvSpPr>
          <p:spPr>
            <a:xfrm>
              <a:off x="3716250" y="1669450"/>
              <a:ext cx="77700" cy="189575"/>
            </a:xfrm>
            <a:custGeom>
              <a:avLst/>
              <a:gdLst/>
              <a:ahLst/>
              <a:cxnLst/>
              <a:rect l="l" t="t" r="r" b="b"/>
              <a:pathLst>
                <a:path w="3108" h="7583" extrusionOk="0">
                  <a:moveTo>
                    <a:pt x="1533" y="1"/>
                  </a:moveTo>
                  <a:lnTo>
                    <a:pt x="1161" y="415"/>
                  </a:lnTo>
                  <a:lnTo>
                    <a:pt x="871" y="871"/>
                  </a:lnTo>
                  <a:lnTo>
                    <a:pt x="581" y="1326"/>
                  </a:lnTo>
                  <a:lnTo>
                    <a:pt x="373" y="1782"/>
                  </a:lnTo>
                  <a:lnTo>
                    <a:pt x="208" y="2279"/>
                  </a:lnTo>
                  <a:lnTo>
                    <a:pt x="83" y="2776"/>
                  </a:lnTo>
                  <a:lnTo>
                    <a:pt x="0" y="3274"/>
                  </a:lnTo>
                  <a:lnTo>
                    <a:pt x="0" y="3812"/>
                  </a:lnTo>
                  <a:lnTo>
                    <a:pt x="0" y="4309"/>
                  </a:lnTo>
                  <a:lnTo>
                    <a:pt x="83" y="4807"/>
                  </a:lnTo>
                  <a:lnTo>
                    <a:pt x="208" y="5304"/>
                  </a:lnTo>
                  <a:lnTo>
                    <a:pt x="373" y="5801"/>
                  </a:lnTo>
                  <a:lnTo>
                    <a:pt x="581" y="6298"/>
                  </a:lnTo>
                  <a:lnTo>
                    <a:pt x="871" y="6754"/>
                  </a:lnTo>
                  <a:lnTo>
                    <a:pt x="1161" y="7168"/>
                  </a:lnTo>
                  <a:lnTo>
                    <a:pt x="1533" y="7582"/>
                  </a:lnTo>
                  <a:lnTo>
                    <a:pt x="1906" y="7168"/>
                  </a:lnTo>
                  <a:lnTo>
                    <a:pt x="2238" y="6754"/>
                  </a:lnTo>
                  <a:lnTo>
                    <a:pt x="2486" y="6298"/>
                  </a:lnTo>
                  <a:lnTo>
                    <a:pt x="2735" y="5801"/>
                  </a:lnTo>
                  <a:lnTo>
                    <a:pt x="2901" y="5304"/>
                  </a:lnTo>
                  <a:lnTo>
                    <a:pt x="3025" y="4807"/>
                  </a:lnTo>
                  <a:lnTo>
                    <a:pt x="3108" y="4309"/>
                  </a:lnTo>
                  <a:lnTo>
                    <a:pt x="3108" y="3812"/>
                  </a:lnTo>
                  <a:lnTo>
                    <a:pt x="3108" y="3274"/>
                  </a:lnTo>
                  <a:lnTo>
                    <a:pt x="3025" y="2776"/>
                  </a:lnTo>
                  <a:lnTo>
                    <a:pt x="2901" y="2279"/>
                  </a:lnTo>
                  <a:lnTo>
                    <a:pt x="2735" y="1782"/>
                  </a:lnTo>
                  <a:lnTo>
                    <a:pt x="2486" y="1326"/>
                  </a:lnTo>
                  <a:lnTo>
                    <a:pt x="2238" y="871"/>
                  </a:lnTo>
                  <a:lnTo>
                    <a:pt x="1906" y="415"/>
                  </a:lnTo>
                  <a:lnTo>
                    <a:pt x="153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43"/>
            <p:cNvSpPr/>
            <p:nvPr/>
          </p:nvSpPr>
          <p:spPr>
            <a:xfrm>
              <a:off x="3799100" y="1744025"/>
              <a:ext cx="133650" cy="133650"/>
            </a:xfrm>
            <a:custGeom>
              <a:avLst/>
              <a:gdLst/>
              <a:ahLst/>
              <a:cxnLst/>
              <a:rect l="l" t="t" r="r" b="b"/>
              <a:pathLst>
                <a:path w="5346" h="5346" extrusionOk="0">
                  <a:moveTo>
                    <a:pt x="4807" y="1"/>
                  </a:moveTo>
                  <a:lnTo>
                    <a:pt x="4268" y="83"/>
                  </a:lnTo>
                  <a:lnTo>
                    <a:pt x="3771" y="208"/>
                  </a:lnTo>
                  <a:lnTo>
                    <a:pt x="3274" y="415"/>
                  </a:lnTo>
                  <a:lnTo>
                    <a:pt x="2818" y="622"/>
                  </a:lnTo>
                  <a:lnTo>
                    <a:pt x="2363" y="912"/>
                  </a:lnTo>
                  <a:lnTo>
                    <a:pt x="1948" y="1202"/>
                  </a:lnTo>
                  <a:lnTo>
                    <a:pt x="1575" y="1534"/>
                  </a:lnTo>
                  <a:lnTo>
                    <a:pt x="1244" y="1948"/>
                  </a:lnTo>
                  <a:lnTo>
                    <a:pt x="912" y="2321"/>
                  </a:lnTo>
                  <a:lnTo>
                    <a:pt x="664" y="2776"/>
                  </a:lnTo>
                  <a:lnTo>
                    <a:pt x="415" y="3232"/>
                  </a:lnTo>
                  <a:lnTo>
                    <a:pt x="250" y="3729"/>
                  </a:lnTo>
                  <a:lnTo>
                    <a:pt x="125" y="4268"/>
                  </a:lnTo>
                  <a:lnTo>
                    <a:pt x="42" y="4765"/>
                  </a:lnTo>
                  <a:lnTo>
                    <a:pt x="1" y="5345"/>
                  </a:lnTo>
                  <a:lnTo>
                    <a:pt x="540" y="5304"/>
                  </a:lnTo>
                  <a:lnTo>
                    <a:pt x="1078" y="5221"/>
                  </a:lnTo>
                  <a:lnTo>
                    <a:pt x="1617" y="5097"/>
                  </a:lnTo>
                  <a:lnTo>
                    <a:pt x="2114" y="4889"/>
                  </a:lnTo>
                  <a:lnTo>
                    <a:pt x="2570" y="4682"/>
                  </a:lnTo>
                  <a:lnTo>
                    <a:pt x="2984" y="4434"/>
                  </a:lnTo>
                  <a:lnTo>
                    <a:pt x="3398" y="4102"/>
                  </a:lnTo>
                  <a:lnTo>
                    <a:pt x="3813" y="3771"/>
                  </a:lnTo>
                  <a:lnTo>
                    <a:pt x="4144" y="3398"/>
                  </a:lnTo>
                  <a:lnTo>
                    <a:pt x="4434" y="2984"/>
                  </a:lnTo>
                  <a:lnTo>
                    <a:pt x="4724" y="2528"/>
                  </a:lnTo>
                  <a:lnTo>
                    <a:pt x="4931" y="2072"/>
                  </a:lnTo>
                  <a:lnTo>
                    <a:pt x="5097" y="1575"/>
                  </a:lnTo>
                  <a:lnTo>
                    <a:pt x="5263" y="1078"/>
                  </a:lnTo>
                  <a:lnTo>
                    <a:pt x="5346" y="539"/>
                  </a:lnTo>
                  <a:lnTo>
                    <a:pt x="53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43"/>
            <p:cNvSpPr/>
            <p:nvPr/>
          </p:nvSpPr>
          <p:spPr>
            <a:xfrm>
              <a:off x="3576425" y="1744025"/>
              <a:ext cx="133625" cy="133650"/>
            </a:xfrm>
            <a:custGeom>
              <a:avLst/>
              <a:gdLst/>
              <a:ahLst/>
              <a:cxnLst/>
              <a:rect l="l" t="t" r="r" b="b"/>
              <a:pathLst>
                <a:path w="5345" h="5346" extrusionOk="0">
                  <a:moveTo>
                    <a:pt x="0" y="1"/>
                  </a:moveTo>
                  <a:lnTo>
                    <a:pt x="42" y="539"/>
                  </a:lnTo>
                  <a:lnTo>
                    <a:pt x="125" y="1078"/>
                  </a:lnTo>
                  <a:lnTo>
                    <a:pt x="249" y="1575"/>
                  </a:lnTo>
                  <a:lnTo>
                    <a:pt x="456" y="2072"/>
                  </a:lnTo>
                  <a:lnTo>
                    <a:pt x="663" y="2528"/>
                  </a:lnTo>
                  <a:lnTo>
                    <a:pt x="912" y="2984"/>
                  </a:lnTo>
                  <a:lnTo>
                    <a:pt x="1243" y="3398"/>
                  </a:lnTo>
                  <a:lnTo>
                    <a:pt x="1575" y="3771"/>
                  </a:lnTo>
                  <a:lnTo>
                    <a:pt x="1948" y="4102"/>
                  </a:lnTo>
                  <a:lnTo>
                    <a:pt x="2362" y="4434"/>
                  </a:lnTo>
                  <a:lnTo>
                    <a:pt x="2818" y="4682"/>
                  </a:lnTo>
                  <a:lnTo>
                    <a:pt x="3273" y="4889"/>
                  </a:lnTo>
                  <a:lnTo>
                    <a:pt x="3771" y="5097"/>
                  </a:lnTo>
                  <a:lnTo>
                    <a:pt x="4268" y="5221"/>
                  </a:lnTo>
                  <a:lnTo>
                    <a:pt x="4806" y="5304"/>
                  </a:lnTo>
                  <a:lnTo>
                    <a:pt x="5345" y="5345"/>
                  </a:lnTo>
                  <a:lnTo>
                    <a:pt x="5345" y="4765"/>
                  </a:lnTo>
                  <a:lnTo>
                    <a:pt x="5262" y="4268"/>
                  </a:lnTo>
                  <a:lnTo>
                    <a:pt x="5138" y="3729"/>
                  </a:lnTo>
                  <a:lnTo>
                    <a:pt x="4931" y="3232"/>
                  </a:lnTo>
                  <a:lnTo>
                    <a:pt x="4723" y="2776"/>
                  </a:lnTo>
                  <a:lnTo>
                    <a:pt x="4433" y="2321"/>
                  </a:lnTo>
                  <a:lnTo>
                    <a:pt x="4143" y="1948"/>
                  </a:lnTo>
                  <a:lnTo>
                    <a:pt x="3812" y="1534"/>
                  </a:lnTo>
                  <a:lnTo>
                    <a:pt x="3398" y="1202"/>
                  </a:lnTo>
                  <a:lnTo>
                    <a:pt x="3025" y="912"/>
                  </a:lnTo>
                  <a:lnTo>
                    <a:pt x="2569" y="622"/>
                  </a:lnTo>
                  <a:lnTo>
                    <a:pt x="2113" y="415"/>
                  </a:lnTo>
                  <a:lnTo>
                    <a:pt x="1616" y="208"/>
                  </a:lnTo>
                  <a:lnTo>
                    <a:pt x="1078" y="83"/>
                  </a:lnTo>
                  <a:lnTo>
                    <a:pt x="58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43"/>
            <p:cNvSpPr/>
            <p:nvPr/>
          </p:nvSpPr>
          <p:spPr>
            <a:xfrm>
              <a:off x="3654100" y="1689125"/>
              <a:ext cx="39375" cy="72525"/>
            </a:xfrm>
            <a:custGeom>
              <a:avLst/>
              <a:gdLst/>
              <a:ahLst/>
              <a:cxnLst/>
              <a:rect l="l" t="t" r="r" b="b"/>
              <a:pathLst>
                <a:path w="1575" h="2901" extrusionOk="0">
                  <a:moveTo>
                    <a:pt x="166" y="1"/>
                  </a:moveTo>
                  <a:lnTo>
                    <a:pt x="42" y="415"/>
                  </a:lnTo>
                  <a:lnTo>
                    <a:pt x="1" y="871"/>
                  </a:lnTo>
                  <a:lnTo>
                    <a:pt x="42" y="1285"/>
                  </a:lnTo>
                  <a:lnTo>
                    <a:pt x="166" y="1699"/>
                  </a:lnTo>
                  <a:lnTo>
                    <a:pt x="374" y="2072"/>
                  </a:lnTo>
                  <a:lnTo>
                    <a:pt x="664" y="2404"/>
                  </a:lnTo>
                  <a:lnTo>
                    <a:pt x="995" y="2694"/>
                  </a:lnTo>
                  <a:lnTo>
                    <a:pt x="1368" y="2901"/>
                  </a:lnTo>
                  <a:lnTo>
                    <a:pt x="1534" y="2487"/>
                  </a:lnTo>
                  <a:lnTo>
                    <a:pt x="1575" y="2031"/>
                  </a:lnTo>
                  <a:lnTo>
                    <a:pt x="1534" y="1617"/>
                  </a:lnTo>
                  <a:lnTo>
                    <a:pt x="1368" y="1202"/>
                  </a:lnTo>
                  <a:lnTo>
                    <a:pt x="1202" y="829"/>
                  </a:lnTo>
                  <a:lnTo>
                    <a:pt x="912" y="498"/>
                  </a:lnTo>
                  <a:lnTo>
                    <a:pt x="581" y="208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43"/>
            <p:cNvSpPr/>
            <p:nvPr/>
          </p:nvSpPr>
          <p:spPr>
            <a:xfrm>
              <a:off x="3816725" y="1689125"/>
              <a:ext cx="39375" cy="72525"/>
            </a:xfrm>
            <a:custGeom>
              <a:avLst/>
              <a:gdLst/>
              <a:ahLst/>
              <a:cxnLst/>
              <a:rect l="l" t="t" r="r" b="b"/>
              <a:pathLst>
                <a:path w="1575" h="2901" extrusionOk="0">
                  <a:moveTo>
                    <a:pt x="1368" y="1"/>
                  </a:moveTo>
                  <a:lnTo>
                    <a:pt x="995" y="208"/>
                  </a:lnTo>
                  <a:lnTo>
                    <a:pt x="663" y="498"/>
                  </a:lnTo>
                  <a:lnTo>
                    <a:pt x="373" y="829"/>
                  </a:lnTo>
                  <a:lnTo>
                    <a:pt x="166" y="1202"/>
                  </a:lnTo>
                  <a:lnTo>
                    <a:pt x="42" y="1617"/>
                  </a:lnTo>
                  <a:lnTo>
                    <a:pt x="0" y="2031"/>
                  </a:lnTo>
                  <a:lnTo>
                    <a:pt x="42" y="2487"/>
                  </a:lnTo>
                  <a:lnTo>
                    <a:pt x="166" y="2901"/>
                  </a:lnTo>
                  <a:lnTo>
                    <a:pt x="580" y="2694"/>
                  </a:lnTo>
                  <a:lnTo>
                    <a:pt x="912" y="2404"/>
                  </a:lnTo>
                  <a:lnTo>
                    <a:pt x="1202" y="2072"/>
                  </a:lnTo>
                  <a:lnTo>
                    <a:pt x="1368" y="1699"/>
                  </a:lnTo>
                  <a:lnTo>
                    <a:pt x="1492" y="1285"/>
                  </a:lnTo>
                  <a:lnTo>
                    <a:pt x="1575" y="871"/>
                  </a:lnTo>
                  <a:lnTo>
                    <a:pt x="1533" y="415"/>
                  </a:lnTo>
                  <a:lnTo>
                    <a:pt x="136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43"/>
            <p:cNvSpPr/>
            <p:nvPr/>
          </p:nvSpPr>
          <p:spPr>
            <a:xfrm>
              <a:off x="3915125" y="1820675"/>
              <a:ext cx="72525" cy="39375"/>
            </a:xfrm>
            <a:custGeom>
              <a:avLst/>
              <a:gdLst/>
              <a:ahLst/>
              <a:cxnLst/>
              <a:rect l="l" t="t" r="r" b="b"/>
              <a:pathLst>
                <a:path w="2901" h="1575" extrusionOk="0">
                  <a:moveTo>
                    <a:pt x="2030" y="1"/>
                  </a:moveTo>
                  <a:lnTo>
                    <a:pt x="1616" y="42"/>
                  </a:lnTo>
                  <a:lnTo>
                    <a:pt x="1202" y="208"/>
                  </a:lnTo>
                  <a:lnTo>
                    <a:pt x="829" y="373"/>
                  </a:lnTo>
                  <a:lnTo>
                    <a:pt x="456" y="663"/>
                  </a:lnTo>
                  <a:lnTo>
                    <a:pt x="207" y="995"/>
                  </a:lnTo>
                  <a:lnTo>
                    <a:pt x="0" y="1409"/>
                  </a:lnTo>
                  <a:lnTo>
                    <a:pt x="415" y="1533"/>
                  </a:lnTo>
                  <a:lnTo>
                    <a:pt x="870" y="1575"/>
                  </a:lnTo>
                  <a:lnTo>
                    <a:pt x="1285" y="1533"/>
                  </a:lnTo>
                  <a:lnTo>
                    <a:pt x="1699" y="1409"/>
                  </a:lnTo>
                  <a:lnTo>
                    <a:pt x="2072" y="1202"/>
                  </a:lnTo>
                  <a:lnTo>
                    <a:pt x="2403" y="912"/>
                  </a:lnTo>
                  <a:lnTo>
                    <a:pt x="2693" y="581"/>
                  </a:lnTo>
                  <a:lnTo>
                    <a:pt x="2900" y="208"/>
                  </a:lnTo>
                  <a:lnTo>
                    <a:pt x="2486" y="42"/>
                  </a:lnTo>
                  <a:lnTo>
                    <a:pt x="2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43"/>
            <p:cNvSpPr/>
            <p:nvPr/>
          </p:nvSpPr>
          <p:spPr>
            <a:xfrm>
              <a:off x="3522550" y="1820675"/>
              <a:ext cx="72550" cy="39375"/>
            </a:xfrm>
            <a:custGeom>
              <a:avLst/>
              <a:gdLst/>
              <a:ahLst/>
              <a:cxnLst/>
              <a:rect l="l" t="t" r="r" b="b"/>
              <a:pathLst>
                <a:path w="2902" h="1575" extrusionOk="0">
                  <a:moveTo>
                    <a:pt x="871" y="1"/>
                  </a:moveTo>
                  <a:lnTo>
                    <a:pt x="415" y="42"/>
                  </a:lnTo>
                  <a:lnTo>
                    <a:pt x="1" y="208"/>
                  </a:lnTo>
                  <a:lnTo>
                    <a:pt x="208" y="581"/>
                  </a:lnTo>
                  <a:lnTo>
                    <a:pt x="498" y="912"/>
                  </a:lnTo>
                  <a:lnTo>
                    <a:pt x="830" y="1202"/>
                  </a:lnTo>
                  <a:lnTo>
                    <a:pt x="1202" y="1409"/>
                  </a:lnTo>
                  <a:lnTo>
                    <a:pt x="1617" y="1533"/>
                  </a:lnTo>
                  <a:lnTo>
                    <a:pt x="2031" y="1575"/>
                  </a:lnTo>
                  <a:lnTo>
                    <a:pt x="2487" y="1533"/>
                  </a:lnTo>
                  <a:lnTo>
                    <a:pt x="2901" y="1409"/>
                  </a:lnTo>
                  <a:lnTo>
                    <a:pt x="2694" y="995"/>
                  </a:lnTo>
                  <a:lnTo>
                    <a:pt x="2404" y="663"/>
                  </a:lnTo>
                  <a:lnTo>
                    <a:pt x="2072" y="373"/>
                  </a:lnTo>
                  <a:lnTo>
                    <a:pt x="1700" y="208"/>
                  </a:lnTo>
                  <a:lnTo>
                    <a:pt x="1285" y="42"/>
                  </a:lnTo>
                  <a:lnTo>
                    <a:pt x="87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" name="Google Shape;439;p43"/>
          <p:cNvGrpSpPr/>
          <p:nvPr/>
        </p:nvGrpSpPr>
        <p:grpSpPr>
          <a:xfrm rot="10800000" flipH="1">
            <a:off x="2234951" y="4097578"/>
            <a:ext cx="1062754" cy="475794"/>
            <a:chOff x="3522550" y="1669450"/>
            <a:chExt cx="465100" cy="208225"/>
          </a:xfrm>
        </p:grpSpPr>
        <p:sp>
          <p:nvSpPr>
            <p:cNvPr id="440" name="Google Shape;440;p43"/>
            <p:cNvSpPr/>
            <p:nvPr/>
          </p:nvSpPr>
          <p:spPr>
            <a:xfrm>
              <a:off x="3716250" y="1669450"/>
              <a:ext cx="77700" cy="189575"/>
            </a:xfrm>
            <a:custGeom>
              <a:avLst/>
              <a:gdLst/>
              <a:ahLst/>
              <a:cxnLst/>
              <a:rect l="l" t="t" r="r" b="b"/>
              <a:pathLst>
                <a:path w="3108" h="7583" extrusionOk="0">
                  <a:moveTo>
                    <a:pt x="1533" y="1"/>
                  </a:moveTo>
                  <a:lnTo>
                    <a:pt x="1161" y="415"/>
                  </a:lnTo>
                  <a:lnTo>
                    <a:pt x="871" y="871"/>
                  </a:lnTo>
                  <a:lnTo>
                    <a:pt x="581" y="1326"/>
                  </a:lnTo>
                  <a:lnTo>
                    <a:pt x="373" y="1782"/>
                  </a:lnTo>
                  <a:lnTo>
                    <a:pt x="208" y="2279"/>
                  </a:lnTo>
                  <a:lnTo>
                    <a:pt x="83" y="2776"/>
                  </a:lnTo>
                  <a:lnTo>
                    <a:pt x="0" y="3274"/>
                  </a:lnTo>
                  <a:lnTo>
                    <a:pt x="0" y="3812"/>
                  </a:lnTo>
                  <a:lnTo>
                    <a:pt x="0" y="4309"/>
                  </a:lnTo>
                  <a:lnTo>
                    <a:pt x="83" y="4807"/>
                  </a:lnTo>
                  <a:lnTo>
                    <a:pt x="208" y="5304"/>
                  </a:lnTo>
                  <a:lnTo>
                    <a:pt x="373" y="5801"/>
                  </a:lnTo>
                  <a:lnTo>
                    <a:pt x="581" y="6298"/>
                  </a:lnTo>
                  <a:lnTo>
                    <a:pt x="871" y="6754"/>
                  </a:lnTo>
                  <a:lnTo>
                    <a:pt x="1161" y="7168"/>
                  </a:lnTo>
                  <a:lnTo>
                    <a:pt x="1533" y="7582"/>
                  </a:lnTo>
                  <a:lnTo>
                    <a:pt x="1906" y="7168"/>
                  </a:lnTo>
                  <a:lnTo>
                    <a:pt x="2238" y="6754"/>
                  </a:lnTo>
                  <a:lnTo>
                    <a:pt x="2486" y="6298"/>
                  </a:lnTo>
                  <a:lnTo>
                    <a:pt x="2735" y="5801"/>
                  </a:lnTo>
                  <a:lnTo>
                    <a:pt x="2901" y="5304"/>
                  </a:lnTo>
                  <a:lnTo>
                    <a:pt x="3025" y="4807"/>
                  </a:lnTo>
                  <a:lnTo>
                    <a:pt x="3108" y="4309"/>
                  </a:lnTo>
                  <a:lnTo>
                    <a:pt x="3108" y="3812"/>
                  </a:lnTo>
                  <a:lnTo>
                    <a:pt x="3108" y="3274"/>
                  </a:lnTo>
                  <a:lnTo>
                    <a:pt x="3025" y="2776"/>
                  </a:lnTo>
                  <a:lnTo>
                    <a:pt x="2901" y="2279"/>
                  </a:lnTo>
                  <a:lnTo>
                    <a:pt x="2735" y="1782"/>
                  </a:lnTo>
                  <a:lnTo>
                    <a:pt x="2486" y="1326"/>
                  </a:lnTo>
                  <a:lnTo>
                    <a:pt x="2238" y="871"/>
                  </a:lnTo>
                  <a:lnTo>
                    <a:pt x="1906" y="415"/>
                  </a:lnTo>
                  <a:lnTo>
                    <a:pt x="153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43"/>
            <p:cNvSpPr/>
            <p:nvPr/>
          </p:nvSpPr>
          <p:spPr>
            <a:xfrm>
              <a:off x="3799100" y="1744025"/>
              <a:ext cx="133650" cy="133650"/>
            </a:xfrm>
            <a:custGeom>
              <a:avLst/>
              <a:gdLst/>
              <a:ahLst/>
              <a:cxnLst/>
              <a:rect l="l" t="t" r="r" b="b"/>
              <a:pathLst>
                <a:path w="5346" h="5346" extrusionOk="0">
                  <a:moveTo>
                    <a:pt x="4807" y="1"/>
                  </a:moveTo>
                  <a:lnTo>
                    <a:pt x="4268" y="83"/>
                  </a:lnTo>
                  <a:lnTo>
                    <a:pt x="3771" y="208"/>
                  </a:lnTo>
                  <a:lnTo>
                    <a:pt x="3274" y="415"/>
                  </a:lnTo>
                  <a:lnTo>
                    <a:pt x="2818" y="622"/>
                  </a:lnTo>
                  <a:lnTo>
                    <a:pt x="2363" y="912"/>
                  </a:lnTo>
                  <a:lnTo>
                    <a:pt x="1948" y="1202"/>
                  </a:lnTo>
                  <a:lnTo>
                    <a:pt x="1575" y="1534"/>
                  </a:lnTo>
                  <a:lnTo>
                    <a:pt x="1244" y="1948"/>
                  </a:lnTo>
                  <a:lnTo>
                    <a:pt x="912" y="2321"/>
                  </a:lnTo>
                  <a:lnTo>
                    <a:pt x="664" y="2776"/>
                  </a:lnTo>
                  <a:lnTo>
                    <a:pt x="415" y="3232"/>
                  </a:lnTo>
                  <a:lnTo>
                    <a:pt x="250" y="3729"/>
                  </a:lnTo>
                  <a:lnTo>
                    <a:pt x="125" y="4268"/>
                  </a:lnTo>
                  <a:lnTo>
                    <a:pt x="42" y="4765"/>
                  </a:lnTo>
                  <a:lnTo>
                    <a:pt x="1" y="5345"/>
                  </a:lnTo>
                  <a:lnTo>
                    <a:pt x="540" y="5304"/>
                  </a:lnTo>
                  <a:lnTo>
                    <a:pt x="1078" y="5221"/>
                  </a:lnTo>
                  <a:lnTo>
                    <a:pt x="1617" y="5097"/>
                  </a:lnTo>
                  <a:lnTo>
                    <a:pt x="2114" y="4889"/>
                  </a:lnTo>
                  <a:lnTo>
                    <a:pt x="2570" y="4682"/>
                  </a:lnTo>
                  <a:lnTo>
                    <a:pt x="2984" y="4434"/>
                  </a:lnTo>
                  <a:lnTo>
                    <a:pt x="3398" y="4102"/>
                  </a:lnTo>
                  <a:lnTo>
                    <a:pt x="3813" y="3771"/>
                  </a:lnTo>
                  <a:lnTo>
                    <a:pt x="4144" y="3398"/>
                  </a:lnTo>
                  <a:lnTo>
                    <a:pt x="4434" y="2984"/>
                  </a:lnTo>
                  <a:lnTo>
                    <a:pt x="4724" y="2528"/>
                  </a:lnTo>
                  <a:lnTo>
                    <a:pt x="4931" y="2072"/>
                  </a:lnTo>
                  <a:lnTo>
                    <a:pt x="5097" y="1575"/>
                  </a:lnTo>
                  <a:lnTo>
                    <a:pt x="5263" y="1078"/>
                  </a:lnTo>
                  <a:lnTo>
                    <a:pt x="5346" y="539"/>
                  </a:lnTo>
                  <a:lnTo>
                    <a:pt x="53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3"/>
            <p:cNvSpPr/>
            <p:nvPr/>
          </p:nvSpPr>
          <p:spPr>
            <a:xfrm>
              <a:off x="3576425" y="1744025"/>
              <a:ext cx="133625" cy="133650"/>
            </a:xfrm>
            <a:custGeom>
              <a:avLst/>
              <a:gdLst/>
              <a:ahLst/>
              <a:cxnLst/>
              <a:rect l="l" t="t" r="r" b="b"/>
              <a:pathLst>
                <a:path w="5345" h="5346" extrusionOk="0">
                  <a:moveTo>
                    <a:pt x="0" y="1"/>
                  </a:moveTo>
                  <a:lnTo>
                    <a:pt x="42" y="539"/>
                  </a:lnTo>
                  <a:lnTo>
                    <a:pt x="125" y="1078"/>
                  </a:lnTo>
                  <a:lnTo>
                    <a:pt x="249" y="1575"/>
                  </a:lnTo>
                  <a:lnTo>
                    <a:pt x="456" y="2072"/>
                  </a:lnTo>
                  <a:lnTo>
                    <a:pt x="663" y="2528"/>
                  </a:lnTo>
                  <a:lnTo>
                    <a:pt x="912" y="2984"/>
                  </a:lnTo>
                  <a:lnTo>
                    <a:pt x="1243" y="3398"/>
                  </a:lnTo>
                  <a:lnTo>
                    <a:pt x="1575" y="3771"/>
                  </a:lnTo>
                  <a:lnTo>
                    <a:pt x="1948" y="4102"/>
                  </a:lnTo>
                  <a:lnTo>
                    <a:pt x="2362" y="4434"/>
                  </a:lnTo>
                  <a:lnTo>
                    <a:pt x="2818" y="4682"/>
                  </a:lnTo>
                  <a:lnTo>
                    <a:pt x="3273" y="4889"/>
                  </a:lnTo>
                  <a:lnTo>
                    <a:pt x="3771" y="5097"/>
                  </a:lnTo>
                  <a:lnTo>
                    <a:pt x="4268" y="5221"/>
                  </a:lnTo>
                  <a:lnTo>
                    <a:pt x="4806" y="5304"/>
                  </a:lnTo>
                  <a:lnTo>
                    <a:pt x="5345" y="5345"/>
                  </a:lnTo>
                  <a:lnTo>
                    <a:pt x="5345" y="4765"/>
                  </a:lnTo>
                  <a:lnTo>
                    <a:pt x="5262" y="4268"/>
                  </a:lnTo>
                  <a:lnTo>
                    <a:pt x="5138" y="3729"/>
                  </a:lnTo>
                  <a:lnTo>
                    <a:pt x="4931" y="3232"/>
                  </a:lnTo>
                  <a:lnTo>
                    <a:pt x="4723" y="2776"/>
                  </a:lnTo>
                  <a:lnTo>
                    <a:pt x="4433" y="2321"/>
                  </a:lnTo>
                  <a:lnTo>
                    <a:pt x="4143" y="1948"/>
                  </a:lnTo>
                  <a:lnTo>
                    <a:pt x="3812" y="1534"/>
                  </a:lnTo>
                  <a:lnTo>
                    <a:pt x="3398" y="1202"/>
                  </a:lnTo>
                  <a:lnTo>
                    <a:pt x="3025" y="912"/>
                  </a:lnTo>
                  <a:lnTo>
                    <a:pt x="2569" y="622"/>
                  </a:lnTo>
                  <a:lnTo>
                    <a:pt x="2113" y="415"/>
                  </a:lnTo>
                  <a:lnTo>
                    <a:pt x="1616" y="208"/>
                  </a:lnTo>
                  <a:lnTo>
                    <a:pt x="1078" y="83"/>
                  </a:lnTo>
                  <a:lnTo>
                    <a:pt x="58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3"/>
            <p:cNvSpPr/>
            <p:nvPr/>
          </p:nvSpPr>
          <p:spPr>
            <a:xfrm>
              <a:off x="3654100" y="1689125"/>
              <a:ext cx="39375" cy="72525"/>
            </a:xfrm>
            <a:custGeom>
              <a:avLst/>
              <a:gdLst/>
              <a:ahLst/>
              <a:cxnLst/>
              <a:rect l="l" t="t" r="r" b="b"/>
              <a:pathLst>
                <a:path w="1575" h="2901" extrusionOk="0">
                  <a:moveTo>
                    <a:pt x="166" y="1"/>
                  </a:moveTo>
                  <a:lnTo>
                    <a:pt x="42" y="415"/>
                  </a:lnTo>
                  <a:lnTo>
                    <a:pt x="1" y="871"/>
                  </a:lnTo>
                  <a:lnTo>
                    <a:pt x="42" y="1285"/>
                  </a:lnTo>
                  <a:lnTo>
                    <a:pt x="166" y="1699"/>
                  </a:lnTo>
                  <a:lnTo>
                    <a:pt x="374" y="2072"/>
                  </a:lnTo>
                  <a:lnTo>
                    <a:pt x="664" y="2404"/>
                  </a:lnTo>
                  <a:lnTo>
                    <a:pt x="995" y="2694"/>
                  </a:lnTo>
                  <a:lnTo>
                    <a:pt x="1368" y="2901"/>
                  </a:lnTo>
                  <a:lnTo>
                    <a:pt x="1534" y="2487"/>
                  </a:lnTo>
                  <a:lnTo>
                    <a:pt x="1575" y="2031"/>
                  </a:lnTo>
                  <a:lnTo>
                    <a:pt x="1534" y="1617"/>
                  </a:lnTo>
                  <a:lnTo>
                    <a:pt x="1368" y="1202"/>
                  </a:lnTo>
                  <a:lnTo>
                    <a:pt x="1202" y="829"/>
                  </a:lnTo>
                  <a:lnTo>
                    <a:pt x="912" y="498"/>
                  </a:lnTo>
                  <a:lnTo>
                    <a:pt x="581" y="208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3"/>
            <p:cNvSpPr/>
            <p:nvPr/>
          </p:nvSpPr>
          <p:spPr>
            <a:xfrm>
              <a:off x="3816725" y="1689125"/>
              <a:ext cx="39375" cy="72525"/>
            </a:xfrm>
            <a:custGeom>
              <a:avLst/>
              <a:gdLst/>
              <a:ahLst/>
              <a:cxnLst/>
              <a:rect l="l" t="t" r="r" b="b"/>
              <a:pathLst>
                <a:path w="1575" h="2901" extrusionOk="0">
                  <a:moveTo>
                    <a:pt x="1368" y="1"/>
                  </a:moveTo>
                  <a:lnTo>
                    <a:pt x="995" y="208"/>
                  </a:lnTo>
                  <a:lnTo>
                    <a:pt x="663" y="498"/>
                  </a:lnTo>
                  <a:lnTo>
                    <a:pt x="373" y="829"/>
                  </a:lnTo>
                  <a:lnTo>
                    <a:pt x="166" y="1202"/>
                  </a:lnTo>
                  <a:lnTo>
                    <a:pt x="42" y="1617"/>
                  </a:lnTo>
                  <a:lnTo>
                    <a:pt x="0" y="2031"/>
                  </a:lnTo>
                  <a:lnTo>
                    <a:pt x="42" y="2487"/>
                  </a:lnTo>
                  <a:lnTo>
                    <a:pt x="166" y="2901"/>
                  </a:lnTo>
                  <a:lnTo>
                    <a:pt x="580" y="2694"/>
                  </a:lnTo>
                  <a:lnTo>
                    <a:pt x="912" y="2404"/>
                  </a:lnTo>
                  <a:lnTo>
                    <a:pt x="1202" y="2072"/>
                  </a:lnTo>
                  <a:lnTo>
                    <a:pt x="1368" y="1699"/>
                  </a:lnTo>
                  <a:lnTo>
                    <a:pt x="1492" y="1285"/>
                  </a:lnTo>
                  <a:lnTo>
                    <a:pt x="1575" y="871"/>
                  </a:lnTo>
                  <a:lnTo>
                    <a:pt x="1533" y="415"/>
                  </a:lnTo>
                  <a:lnTo>
                    <a:pt x="136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43"/>
            <p:cNvSpPr/>
            <p:nvPr/>
          </p:nvSpPr>
          <p:spPr>
            <a:xfrm>
              <a:off x="3915125" y="1820675"/>
              <a:ext cx="72525" cy="39375"/>
            </a:xfrm>
            <a:custGeom>
              <a:avLst/>
              <a:gdLst/>
              <a:ahLst/>
              <a:cxnLst/>
              <a:rect l="l" t="t" r="r" b="b"/>
              <a:pathLst>
                <a:path w="2901" h="1575" extrusionOk="0">
                  <a:moveTo>
                    <a:pt x="2030" y="1"/>
                  </a:moveTo>
                  <a:lnTo>
                    <a:pt x="1616" y="42"/>
                  </a:lnTo>
                  <a:lnTo>
                    <a:pt x="1202" y="208"/>
                  </a:lnTo>
                  <a:lnTo>
                    <a:pt x="829" y="373"/>
                  </a:lnTo>
                  <a:lnTo>
                    <a:pt x="456" y="663"/>
                  </a:lnTo>
                  <a:lnTo>
                    <a:pt x="207" y="995"/>
                  </a:lnTo>
                  <a:lnTo>
                    <a:pt x="0" y="1409"/>
                  </a:lnTo>
                  <a:lnTo>
                    <a:pt x="415" y="1533"/>
                  </a:lnTo>
                  <a:lnTo>
                    <a:pt x="870" y="1575"/>
                  </a:lnTo>
                  <a:lnTo>
                    <a:pt x="1285" y="1533"/>
                  </a:lnTo>
                  <a:lnTo>
                    <a:pt x="1699" y="1409"/>
                  </a:lnTo>
                  <a:lnTo>
                    <a:pt x="2072" y="1202"/>
                  </a:lnTo>
                  <a:lnTo>
                    <a:pt x="2403" y="912"/>
                  </a:lnTo>
                  <a:lnTo>
                    <a:pt x="2693" y="581"/>
                  </a:lnTo>
                  <a:lnTo>
                    <a:pt x="2900" y="208"/>
                  </a:lnTo>
                  <a:lnTo>
                    <a:pt x="2486" y="42"/>
                  </a:lnTo>
                  <a:lnTo>
                    <a:pt x="2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43"/>
            <p:cNvSpPr/>
            <p:nvPr/>
          </p:nvSpPr>
          <p:spPr>
            <a:xfrm>
              <a:off x="3522550" y="1820675"/>
              <a:ext cx="72550" cy="39375"/>
            </a:xfrm>
            <a:custGeom>
              <a:avLst/>
              <a:gdLst/>
              <a:ahLst/>
              <a:cxnLst/>
              <a:rect l="l" t="t" r="r" b="b"/>
              <a:pathLst>
                <a:path w="2902" h="1575" extrusionOk="0">
                  <a:moveTo>
                    <a:pt x="871" y="1"/>
                  </a:moveTo>
                  <a:lnTo>
                    <a:pt x="415" y="42"/>
                  </a:lnTo>
                  <a:lnTo>
                    <a:pt x="1" y="208"/>
                  </a:lnTo>
                  <a:lnTo>
                    <a:pt x="208" y="581"/>
                  </a:lnTo>
                  <a:lnTo>
                    <a:pt x="498" y="912"/>
                  </a:lnTo>
                  <a:lnTo>
                    <a:pt x="830" y="1202"/>
                  </a:lnTo>
                  <a:lnTo>
                    <a:pt x="1202" y="1409"/>
                  </a:lnTo>
                  <a:lnTo>
                    <a:pt x="1617" y="1533"/>
                  </a:lnTo>
                  <a:lnTo>
                    <a:pt x="2031" y="1575"/>
                  </a:lnTo>
                  <a:lnTo>
                    <a:pt x="2487" y="1533"/>
                  </a:lnTo>
                  <a:lnTo>
                    <a:pt x="2901" y="1409"/>
                  </a:lnTo>
                  <a:lnTo>
                    <a:pt x="2694" y="995"/>
                  </a:lnTo>
                  <a:lnTo>
                    <a:pt x="2404" y="663"/>
                  </a:lnTo>
                  <a:lnTo>
                    <a:pt x="2072" y="373"/>
                  </a:lnTo>
                  <a:lnTo>
                    <a:pt x="1700" y="208"/>
                  </a:lnTo>
                  <a:lnTo>
                    <a:pt x="1285" y="42"/>
                  </a:lnTo>
                  <a:lnTo>
                    <a:pt x="87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A1D76FE-A83E-46DB-AED2-DAC1E528D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606" y="1123209"/>
            <a:ext cx="2909443" cy="281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8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0"/>
          <p:cNvSpPr txBox="1">
            <a:spLocks noGrp="1"/>
          </p:cNvSpPr>
          <p:nvPr>
            <p:ph type="title" idx="9"/>
          </p:nvPr>
        </p:nvSpPr>
        <p:spPr>
          <a:xfrm>
            <a:off x="894821" y="3000775"/>
            <a:ext cx="1048200" cy="10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371" name="Google Shape;371;p40"/>
          <p:cNvSpPr txBox="1">
            <a:spLocks noGrp="1"/>
          </p:cNvSpPr>
          <p:nvPr>
            <p:ph type="title" idx="8"/>
          </p:nvPr>
        </p:nvSpPr>
        <p:spPr>
          <a:xfrm>
            <a:off x="894821" y="1521275"/>
            <a:ext cx="1048200" cy="10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372" name="Google Shape;372;p40"/>
          <p:cNvSpPr txBox="1">
            <a:spLocks noGrp="1"/>
          </p:cNvSpPr>
          <p:nvPr>
            <p:ph type="title" idx="13"/>
          </p:nvPr>
        </p:nvSpPr>
        <p:spPr>
          <a:xfrm>
            <a:off x="4744996" y="1521275"/>
            <a:ext cx="1048200" cy="10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373" name="Google Shape;373;p40"/>
          <p:cNvSpPr txBox="1">
            <a:spLocks noGrp="1"/>
          </p:cNvSpPr>
          <p:nvPr>
            <p:ph type="title" idx="14"/>
          </p:nvPr>
        </p:nvSpPr>
        <p:spPr>
          <a:xfrm>
            <a:off x="4744996" y="3000775"/>
            <a:ext cx="1048200" cy="10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374" name="Google Shape;374;p40"/>
          <p:cNvSpPr txBox="1">
            <a:spLocks noGrp="1"/>
          </p:cNvSpPr>
          <p:nvPr>
            <p:ph type="title" idx="15"/>
          </p:nvPr>
        </p:nvSpPr>
        <p:spPr>
          <a:xfrm>
            <a:off x="720000" y="37063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Subjek pajak </a:t>
            </a:r>
            <a:endParaRPr dirty="0"/>
          </a:p>
        </p:txBody>
      </p:sp>
      <p:sp>
        <p:nvSpPr>
          <p:cNvPr id="375" name="Google Shape;375;p40"/>
          <p:cNvSpPr txBox="1">
            <a:spLocks noGrp="1"/>
          </p:cNvSpPr>
          <p:nvPr>
            <p:ph type="title"/>
          </p:nvPr>
        </p:nvSpPr>
        <p:spPr>
          <a:xfrm>
            <a:off x="2090308" y="1474788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/>
              <a:t>Subjek</a:t>
            </a:r>
            <a:r>
              <a:rPr lang="en-US" sz="1400" dirty="0"/>
              <a:t> </a:t>
            </a:r>
            <a:r>
              <a:rPr lang="en-US" sz="1400" dirty="0" err="1"/>
              <a:t>pajak</a:t>
            </a:r>
            <a:r>
              <a:rPr lang="en-US" sz="1400" dirty="0"/>
              <a:t> orang </a:t>
            </a:r>
            <a:r>
              <a:rPr lang="en-US" sz="1400" dirty="0" err="1"/>
              <a:t>pribadi</a:t>
            </a:r>
            <a:endParaRPr sz="1400" dirty="0"/>
          </a:p>
        </p:txBody>
      </p:sp>
      <p:sp>
        <p:nvSpPr>
          <p:cNvPr id="376" name="Google Shape;376;p40"/>
          <p:cNvSpPr txBox="1">
            <a:spLocks noGrp="1"/>
          </p:cNvSpPr>
          <p:nvPr>
            <p:ph type="subTitle" idx="1"/>
          </p:nvPr>
        </p:nvSpPr>
        <p:spPr>
          <a:xfrm>
            <a:off x="2090308" y="2002488"/>
            <a:ext cx="2305500" cy="52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OP sebagai subjek pajak dapat bertempat tinggal di Indonesia atau luar Indonesia.</a:t>
            </a:r>
            <a:endParaRPr sz="1200" dirty="0"/>
          </a:p>
        </p:txBody>
      </p:sp>
      <p:sp>
        <p:nvSpPr>
          <p:cNvPr id="377" name="Google Shape;377;p40"/>
          <p:cNvSpPr txBox="1">
            <a:spLocks noGrp="1"/>
          </p:cNvSpPr>
          <p:nvPr>
            <p:ph type="title" idx="2"/>
          </p:nvPr>
        </p:nvSpPr>
        <p:spPr>
          <a:xfrm>
            <a:off x="5943678" y="1474788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/>
              <a:t>Warisan</a:t>
            </a:r>
            <a:r>
              <a:rPr lang="en-US" sz="1400" dirty="0"/>
              <a:t> yang </a:t>
            </a:r>
            <a:r>
              <a:rPr lang="en-US" sz="1400" dirty="0" err="1"/>
              <a:t>belum</a:t>
            </a:r>
            <a:r>
              <a:rPr lang="en-US" sz="1400" dirty="0"/>
              <a:t> </a:t>
            </a:r>
            <a:r>
              <a:rPr lang="en-US" sz="1400" dirty="0" err="1"/>
              <a:t>terbagi</a:t>
            </a:r>
            <a:endParaRPr sz="1400" dirty="0"/>
          </a:p>
        </p:txBody>
      </p:sp>
      <p:sp>
        <p:nvSpPr>
          <p:cNvPr id="378" name="Google Shape;378;p40"/>
          <p:cNvSpPr txBox="1">
            <a:spLocks noGrp="1"/>
          </p:cNvSpPr>
          <p:nvPr>
            <p:ph type="subTitle" idx="3"/>
          </p:nvPr>
        </p:nvSpPr>
        <p:spPr>
          <a:xfrm>
            <a:off x="5943679" y="2002488"/>
            <a:ext cx="2305500" cy="52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/>
              <a:t>Warisan</a:t>
            </a:r>
            <a:r>
              <a:rPr lang="en-US" sz="1200" dirty="0"/>
              <a:t> yang </a:t>
            </a:r>
            <a:r>
              <a:rPr lang="en-US" sz="1200" dirty="0" err="1"/>
              <a:t>belum</a:t>
            </a:r>
            <a:r>
              <a:rPr lang="en-US" sz="1200" dirty="0"/>
              <a:t> </a:t>
            </a:r>
            <a:r>
              <a:rPr lang="en-US" sz="1200" dirty="0" err="1"/>
              <a:t>terbagi</a:t>
            </a:r>
            <a:r>
              <a:rPr lang="en-US" sz="1200" dirty="0"/>
              <a:t> </a:t>
            </a:r>
            <a:r>
              <a:rPr lang="en-US" sz="1200" dirty="0" err="1"/>
              <a:t>sbg</a:t>
            </a:r>
            <a:r>
              <a:rPr lang="en-US" sz="1200" dirty="0"/>
              <a:t> </a:t>
            </a:r>
            <a:r>
              <a:rPr lang="en-US" sz="1200" dirty="0" err="1"/>
              <a:t>satu</a:t>
            </a:r>
            <a:r>
              <a:rPr lang="en-US" sz="1200" dirty="0"/>
              <a:t> </a:t>
            </a:r>
            <a:r>
              <a:rPr lang="en-US" sz="1200" dirty="0" err="1"/>
              <a:t>kesatuan</a:t>
            </a:r>
            <a:r>
              <a:rPr lang="en-US" sz="1200" dirty="0"/>
              <a:t> </a:t>
            </a:r>
            <a:r>
              <a:rPr lang="en-US" sz="1200" dirty="0" err="1"/>
              <a:t>merupakan</a:t>
            </a:r>
            <a:r>
              <a:rPr lang="en-US" sz="1200" dirty="0"/>
              <a:t> </a:t>
            </a:r>
            <a:r>
              <a:rPr lang="en-US" sz="1200" dirty="0" err="1"/>
              <a:t>subjek</a:t>
            </a:r>
            <a:r>
              <a:rPr lang="en-US" sz="1200" dirty="0"/>
              <a:t> </a:t>
            </a:r>
            <a:r>
              <a:rPr lang="en-US" sz="1200" dirty="0" err="1"/>
              <a:t>pajak</a:t>
            </a:r>
            <a:r>
              <a:rPr lang="en-US" sz="1200" dirty="0"/>
              <a:t> </a:t>
            </a:r>
            <a:r>
              <a:rPr lang="en-US" sz="1200" dirty="0" err="1"/>
              <a:t>pengganti</a:t>
            </a:r>
            <a:r>
              <a:rPr lang="en-US" sz="1200" dirty="0"/>
              <a:t>.</a:t>
            </a:r>
            <a:endParaRPr sz="1200" dirty="0"/>
          </a:p>
        </p:txBody>
      </p:sp>
      <p:sp>
        <p:nvSpPr>
          <p:cNvPr id="379" name="Google Shape;379;p40"/>
          <p:cNvSpPr txBox="1">
            <a:spLocks noGrp="1"/>
          </p:cNvSpPr>
          <p:nvPr>
            <p:ph type="title" idx="4"/>
          </p:nvPr>
        </p:nvSpPr>
        <p:spPr>
          <a:xfrm>
            <a:off x="2090308" y="2985451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/>
              <a:t>Subjek</a:t>
            </a:r>
            <a:r>
              <a:rPr lang="en-US" sz="1400" dirty="0"/>
              <a:t> </a:t>
            </a:r>
            <a:r>
              <a:rPr lang="en-US" sz="1400" dirty="0" err="1"/>
              <a:t>pajak</a:t>
            </a:r>
            <a:r>
              <a:rPr lang="en-US" sz="1400" dirty="0"/>
              <a:t> badan </a:t>
            </a:r>
            <a:endParaRPr sz="1400" dirty="0"/>
          </a:p>
        </p:txBody>
      </p:sp>
      <p:sp>
        <p:nvSpPr>
          <p:cNvPr id="380" name="Google Shape;380;p40"/>
          <p:cNvSpPr txBox="1">
            <a:spLocks noGrp="1"/>
          </p:cNvSpPr>
          <p:nvPr>
            <p:ph type="subTitle" idx="5"/>
          </p:nvPr>
        </p:nvSpPr>
        <p:spPr>
          <a:xfrm>
            <a:off x="2090308" y="3513162"/>
            <a:ext cx="2305500" cy="52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/>
              <a:t>Perseroan </a:t>
            </a:r>
            <a:r>
              <a:rPr lang="en-US" sz="1200" dirty="0" err="1"/>
              <a:t>terbatas</a:t>
            </a:r>
            <a:r>
              <a:rPr lang="en-US" sz="1200" dirty="0"/>
              <a:t>, </a:t>
            </a:r>
            <a:r>
              <a:rPr lang="en-US" sz="1200" dirty="0" err="1"/>
              <a:t>perseroan</a:t>
            </a:r>
            <a:r>
              <a:rPr lang="en-US" sz="1200" dirty="0"/>
              <a:t> </a:t>
            </a:r>
            <a:r>
              <a:rPr lang="en-US" sz="1200" dirty="0" err="1"/>
              <a:t>komanditer</a:t>
            </a:r>
            <a:r>
              <a:rPr lang="en-US" sz="1200" dirty="0"/>
              <a:t>, BUMN, BUMD, </a:t>
            </a:r>
            <a:r>
              <a:rPr lang="en-US" sz="1200" dirty="0" err="1"/>
              <a:t>firma</a:t>
            </a:r>
            <a:r>
              <a:rPr lang="en-US" sz="1200" dirty="0"/>
              <a:t>, </a:t>
            </a:r>
            <a:r>
              <a:rPr lang="en-US" sz="1200" dirty="0" err="1"/>
              <a:t>koperasi</a:t>
            </a:r>
            <a:r>
              <a:rPr lang="en-US" sz="1200" dirty="0"/>
              <a:t>, </a:t>
            </a:r>
            <a:r>
              <a:rPr lang="en-US" sz="1200" dirty="0" err="1"/>
              <a:t>yayasan,organisasi</a:t>
            </a:r>
            <a:r>
              <a:rPr lang="en-US" sz="1200" dirty="0"/>
              <a:t> </a:t>
            </a:r>
            <a:r>
              <a:rPr lang="en-US" sz="1200" dirty="0" err="1"/>
              <a:t>massa</a:t>
            </a:r>
            <a:r>
              <a:rPr lang="en-US" sz="1200" dirty="0"/>
              <a:t>, </a:t>
            </a:r>
            <a:r>
              <a:rPr lang="en-US" sz="1200" dirty="0" err="1"/>
              <a:t>organisasi</a:t>
            </a:r>
            <a:r>
              <a:rPr lang="en-US" sz="1200" dirty="0"/>
              <a:t> lain.</a:t>
            </a:r>
            <a:endParaRPr sz="1200" dirty="0"/>
          </a:p>
        </p:txBody>
      </p:sp>
      <p:sp>
        <p:nvSpPr>
          <p:cNvPr id="381" name="Google Shape;381;p40"/>
          <p:cNvSpPr txBox="1">
            <a:spLocks noGrp="1"/>
          </p:cNvSpPr>
          <p:nvPr>
            <p:ph type="title" idx="6"/>
          </p:nvPr>
        </p:nvSpPr>
        <p:spPr>
          <a:xfrm>
            <a:off x="5943678" y="2985451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/>
              <a:t>Bentuk Usaha Tetap</a:t>
            </a:r>
            <a:endParaRPr sz="1400" dirty="0"/>
          </a:p>
        </p:txBody>
      </p:sp>
      <p:sp>
        <p:nvSpPr>
          <p:cNvPr id="382" name="Google Shape;382;p40"/>
          <p:cNvSpPr txBox="1">
            <a:spLocks noGrp="1"/>
          </p:cNvSpPr>
          <p:nvPr>
            <p:ph type="subTitle" idx="7"/>
          </p:nvPr>
        </p:nvSpPr>
        <p:spPr>
          <a:xfrm>
            <a:off x="5943679" y="3513162"/>
            <a:ext cx="2305500" cy="52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 err="1"/>
              <a:t>Bentuk</a:t>
            </a:r>
            <a:r>
              <a:rPr lang="en-US" sz="1100" dirty="0"/>
              <a:t> </a:t>
            </a:r>
            <a:r>
              <a:rPr lang="en-US" sz="1100" dirty="0" err="1"/>
              <a:t>usaha</a:t>
            </a:r>
            <a:r>
              <a:rPr lang="en-US" sz="1100" dirty="0"/>
              <a:t> yang </a:t>
            </a:r>
            <a:r>
              <a:rPr lang="en-US" sz="1100" dirty="0" err="1"/>
              <a:t>dipergunakan</a:t>
            </a:r>
            <a:r>
              <a:rPr lang="en-US" sz="1100" dirty="0"/>
              <a:t> oleh orang </a:t>
            </a:r>
            <a:r>
              <a:rPr lang="en-US" sz="1100" dirty="0" err="1"/>
              <a:t>pribadi</a:t>
            </a:r>
            <a:r>
              <a:rPr lang="en-US" sz="1100" dirty="0"/>
              <a:t> yang </a:t>
            </a:r>
            <a:r>
              <a:rPr lang="en-US" sz="1100" dirty="0" err="1"/>
              <a:t>tidak</a:t>
            </a:r>
            <a:r>
              <a:rPr lang="en-US" sz="1100" dirty="0"/>
              <a:t> </a:t>
            </a:r>
            <a:r>
              <a:rPr lang="en-US" sz="1100" dirty="0" err="1"/>
              <a:t>bertempat</a:t>
            </a:r>
            <a:r>
              <a:rPr lang="en-US" sz="1100" dirty="0"/>
              <a:t> </a:t>
            </a:r>
            <a:r>
              <a:rPr lang="en-US" sz="1100" dirty="0" err="1"/>
              <a:t>tinggal</a:t>
            </a:r>
            <a:r>
              <a:rPr lang="en-US" sz="1100" dirty="0"/>
              <a:t> di Indonesia, orang </a:t>
            </a:r>
            <a:r>
              <a:rPr lang="en-US" sz="1100" dirty="0" err="1"/>
              <a:t>pribadi</a:t>
            </a:r>
            <a:r>
              <a:rPr lang="en-US" sz="1100" dirty="0"/>
              <a:t> yang </a:t>
            </a:r>
            <a:r>
              <a:rPr lang="en-US" sz="1100" dirty="0" err="1"/>
              <a:t>berada</a:t>
            </a:r>
            <a:r>
              <a:rPr lang="en-US" sz="1100" dirty="0"/>
              <a:t> di Indonesia </a:t>
            </a:r>
            <a:r>
              <a:rPr lang="en-US" sz="1100" dirty="0" err="1"/>
              <a:t>tidak</a:t>
            </a:r>
            <a:r>
              <a:rPr lang="en-US" sz="1100" dirty="0"/>
              <a:t> </a:t>
            </a:r>
            <a:r>
              <a:rPr lang="en-US" sz="1100" dirty="0" err="1"/>
              <a:t>lebih</a:t>
            </a:r>
            <a:r>
              <a:rPr lang="en-US" sz="1100" dirty="0"/>
              <a:t> </a:t>
            </a:r>
            <a:r>
              <a:rPr lang="en-US" sz="1100" dirty="0" err="1"/>
              <a:t>dari</a:t>
            </a:r>
            <a:r>
              <a:rPr lang="en-US" sz="1100" dirty="0"/>
              <a:t> 183 </a:t>
            </a:r>
            <a:r>
              <a:rPr lang="en-US" sz="1100" dirty="0" err="1"/>
              <a:t>hari</a:t>
            </a:r>
            <a:r>
              <a:rPr lang="en-US" sz="1100" dirty="0"/>
              <a:t> </a:t>
            </a:r>
            <a:r>
              <a:rPr lang="en-US" sz="1100" dirty="0" err="1"/>
              <a:t>dalam</a:t>
            </a:r>
            <a:r>
              <a:rPr lang="en-US" sz="1100" dirty="0"/>
              <a:t> </a:t>
            </a:r>
            <a:r>
              <a:rPr lang="en-US" sz="1100" dirty="0" err="1"/>
              <a:t>jangka</a:t>
            </a:r>
            <a:r>
              <a:rPr lang="en-US" sz="1100" dirty="0"/>
              <a:t> </a:t>
            </a:r>
            <a:r>
              <a:rPr lang="en-US" sz="1100" dirty="0" err="1"/>
              <a:t>waktu</a:t>
            </a:r>
            <a:r>
              <a:rPr lang="en-US" sz="1100" dirty="0"/>
              <a:t> </a:t>
            </a:r>
            <a:r>
              <a:rPr lang="en-US" sz="1100" dirty="0" err="1"/>
              <a:t>dua</a:t>
            </a:r>
            <a:r>
              <a:rPr lang="en-US" sz="1100" dirty="0"/>
              <a:t> </a:t>
            </a:r>
            <a:r>
              <a:rPr lang="en-US" sz="1100" dirty="0" err="1"/>
              <a:t>belas</a:t>
            </a:r>
            <a:r>
              <a:rPr lang="en-US" sz="1100" dirty="0"/>
              <a:t> </a:t>
            </a:r>
            <a:r>
              <a:rPr lang="en-US" sz="1100" dirty="0" err="1"/>
              <a:t>bulan</a:t>
            </a:r>
            <a:r>
              <a:rPr lang="en-US" sz="1100" dirty="0"/>
              <a:t>.</a:t>
            </a:r>
            <a:endParaRPr sz="1100" dirty="0"/>
          </a:p>
        </p:txBody>
      </p:sp>
      <p:cxnSp>
        <p:nvCxnSpPr>
          <p:cNvPr id="383" name="Google Shape;383;p40"/>
          <p:cNvCxnSpPr/>
          <p:nvPr/>
        </p:nvCxnSpPr>
        <p:spPr>
          <a:xfrm rot="10800000">
            <a:off x="1043321" y="2425075"/>
            <a:ext cx="751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4" name="Google Shape;384;p40"/>
          <p:cNvCxnSpPr/>
          <p:nvPr/>
        </p:nvCxnSpPr>
        <p:spPr>
          <a:xfrm rot="10800000">
            <a:off x="4893496" y="2425075"/>
            <a:ext cx="751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5" name="Google Shape;385;p40"/>
          <p:cNvCxnSpPr/>
          <p:nvPr/>
        </p:nvCxnSpPr>
        <p:spPr>
          <a:xfrm rot="10800000">
            <a:off x="1043321" y="3954225"/>
            <a:ext cx="751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6" name="Google Shape;386;p40"/>
          <p:cNvCxnSpPr/>
          <p:nvPr/>
        </p:nvCxnSpPr>
        <p:spPr>
          <a:xfrm rot="10800000">
            <a:off x="4893496" y="3954225"/>
            <a:ext cx="751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Google Shape;374;p40">
            <a:extLst>
              <a:ext uri="{FF2B5EF4-FFF2-40B4-BE49-F238E27FC236}">
                <a16:creationId xmlns:a16="http://schemas.microsoft.com/office/drawing/2014/main" id="{AB76BF00-F3C5-424E-9C4F-10F733746208}"/>
              </a:ext>
            </a:extLst>
          </p:cNvPr>
          <p:cNvSpPr txBox="1">
            <a:spLocks/>
          </p:cNvSpPr>
          <p:nvPr/>
        </p:nvSpPr>
        <p:spPr>
          <a:xfrm>
            <a:off x="720000" y="704357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erif Display"/>
              <a:buNone/>
              <a:defRPr sz="34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erif Display"/>
              <a:buNone/>
              <a:defRPr sz="34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erif Display"/>
              <a:buNone/>
              <a:defRPr sz="34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erif Display"/>
              <a:buNone/>
              <a:defRPr sz="34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erif Display"/>
              <a:buNone/>
              <a:defRPr sz="34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erif Display"/>
              <a:buNone/>
              <a:defRPr sz="34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erif Display"/>
              <a:buNone/>
              <a:defRPr sz="34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erif Display"/>
              <a:buNone/>
              <a:defRPr sz="34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DM Serif Display"/>
              <a:buNone/>
              <a:defRPr sz="34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 lang="en-US" sz="1000" dirty="0">
              <a:solidFill>
                <a:srgbClr val="0070C0"/>
              </a:solidFill>
              <a:latin typeface="Constantia" panose="02030602050306030303" pitchFamily="18" charset="0"/>
            </a:endParaRPr>
          </a:p>
          <a:p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Subjek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pajak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penghasilan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adalah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segala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sesuatu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yang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mempunyai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potensi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untuk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memperoleh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penghasilan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dan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menjadi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sasaran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untuk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dikenakan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pajak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penghasilan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.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Subjek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pajak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yang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telah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memenuhi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kewajiban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pajak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secara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objektif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dan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subjektif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disebut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Wajib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en-ID" sz="1000" dirty="0" err="1">
                <a:solidFill>
                  <a:srgbClr val="0070C0"/>
                </a:solidFill>
                <a:latin typeface="Constantia" panose="02030602050306030303" pitchFamily="18" charset="0"/>
              </a:rPr>
              <a:t>Pajak</a:t>
            </a:r>
            <a:r>
              <a:rPr lang="en-ID" sz="1000" dirty="0">
                <a:solidFill>
                  <a:srgbClr val="0070C0"/>
                </a:solidFill>
                <a:latin typeface="Constantia" panose="02030602050306030303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4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800" dirty="0"/>
              <a:t>S</a:t>
            </a:r>
            <a:r>
              <a:rPr lang="en" sz="2800" dirty="0"/>
              <a:t>ubjek Pajak Dalam Negeri &amp; Luar Negeri</a:t>
            </a:r>
            <a:endParaRPr sz="2800" b="1" dirty="0"/>
          </a:p>
        </p:txBody>
      </p:sp>
      <p:sp>
        <p:nvSpPr>
          <p:cNvPr id="478" name="Google Shape;478;p46"/>
          <p:cNvSpPr txBox="1">
            <a:spLocks noGrp="1"/>
          </p:cNvSpPr>
          <p:nvPr>
            <p:ph type="title" idx="2"/>
          </p:nvPr>
        </p:nvSpPr>
        <p:spPr>
          <a:xfrm>
            <a:off x="1763225" y="2762625"/>
            <a:ext cx="24621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/>
              <a:t>Subjek</a:t>
            </a:r>
            <a:r>
              <a:rPr lang="en-US" sz="1400" dirty="0"/>
              <a:t> </a:t>
            </a:r>
            <a:r>
              <a:rPr lang="en-US" sz="1400" dirty="0" err="1"/>
              <a:t>pajak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negeri</a:t>
            </a:r>
            <a:endParaRPr sz="1400" dirty="0"/>
          </a:p>
        </p:txBody>
      </p:sp>
      <p:sp>
        <p:nvSpPr>
          <p:cNvPr id="479" name="Google Shape;479;p46"/>
          <p:cNvSpPr txBox="1">
            <a:spLocks noGrp="1"/>
          </p:cNvSpPr>
          <p:nvPr>
            <p:ph type="title" idx="3"/>
          </p:nvPr>
        </p:nvSpPr>
        <p:spPr>
          <a:xfrm>
            <a:off x="4918501" y="2762625"/>
            <a:ext cx="24624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/>
              <a:t>Subjek pajak luar negeri</a:t>
            </a:r>
            <a:endParaRPr sz="1400" dirty="0"/>
          </a:p>
        </p:txBody>
      </p:sp>
      <p:sp>
        <p:nvSpPr>
          <p:cNvPr id="480" name="Google Shape;480;p46"/>
          <p:cNvSpPr txBox="1">
            <a:spLocks noGrp="1"/>
          </p:cNvSpPr>
          <p:nvPr>
            <p:ph type="subTitle" idx="1"/>
          </p:nvPr>
        </p:nvSpPr>
        <p:spPr>
          <a:xfrm>
            <a:off x="4918498" y="3326450"/>
            <a:ext cx="2998681" cy="107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/>
              <a:t>OP yang </a:t>
            </a:r>
            <a:r>
              <a:rPr lang="en-US" sz="1000" dirty="0" err="1"/>
              <a:t>tidak</a:t>
            </a:r>
            <a:r>
              <a:rPr lang="en-US" sz="1000" dirty="0"/>
              <a:t> </a:t>
            </a:r>
            <a:r>
              <a:rPr lang="en-US" sz="1000" dirty="0" err="1"/>
              <a:t>bertempat</a:t>
            </a:r>
            <a:r>
              <a:rPr lang="en-US" sz="1000" dirty="0"/>
              <a:t> </a:t>
            </a:r>
            <a:r>
              <a:rPr lang="en-US" sz="1000" dirty="0" err="1"/>
              <a:t>tinggal</a:t>
            </a:r>
            <a:r>
              <a:rPr lang="en-US" sz="1000" dirty="0"/>
              <a:t> di Indonesia, OP yang </a:t>
            </a:r>
            <a:r>
              <a:rPr lang="en-US" sz="1000" dirty="0" err="1"/>
              <a:t>berada</a:t>
            </a:r>
            <a:r>
              <a:rPr lang="en-US" sz="1000" dirty="0"/>
              <a:t> di Indonesia </a:t>
            </a:r>
            <a:r>
              <a:rPr lang="en-US" sz="1000" dirty="0" err="1"/>
              <a:t>tidak</a:t>
            </a:r>
            <a:r>
              <a:rPr lang="en-US" sz="1000" dirty="0"/>
              <a:t> </a:t>
            </a:r>
            <a:r>
              <a:rPr lang="en-US" sz="1000" dirty="0" err="1"/>
              <a:t>lebih</a:t>
            </a:r>
            <a:r>
              <a:rPr lang="en-US" sz="1000" dirty="0"/>
              <a:t> </a:t>
            </a:r>
            <a:r>
              <a:rPr lang="en-US" sz="1000" dirty="0" err="1"/>
              <a:t>dari</a:t>
            </a:r>
            <a:r>
              <a:rPr lang="en-US" sz="1000" dirty="0"/>
              <a:t> 183 </a:t>
            </a:r>
            <a:r>
              <a:rPr lang="en-US" sz="1000" dirty="0" err="1"/>
              <a:t>hari</a:t>
            </a:r>
            <a:r>
              <a:rPr lang="en-US" sz="1000" dirty="0"/>
              <a:t> </a:t>
            </a:r>
            <a:r>
              <a:rPr lang="en-US" sz="1000" dirty="0" err="1"/>
              <a:t>dalam</a:t>
            </a:r>
            <a:r>
              <a:rPr lang="en-US" sz="1000" dirty="0"/>
              <a:t> </a:t>
            </a:r>
            <a:r>
              <a:rPr lang="en-US" sz="1000" dirty="0" err="1"/>
              <a:t>jangka</a:t>
            </a:r>
            <a:r>
              <a:rPr lang="en-US" sz="1000" dirty="0"/>
              <a:t> </a:t>
            </a:r>
            <a:r>
              <a:rPr lang="en-US" sz="1000" dirty="0" err="1"/>
              <a:t>waktu</a:t>
            </a:r>
            <a:r>
              <a:rPr lang="en-US" sz="1000" dirty="0"/>
              <a:t> 12 </a:t>
            </a:r>
            <a:r>
              <a:rPr lang="en-US" sz="1000" dirty="0" err="1"/>
              <a:t>bulan</a:t>
            </a:r>
            <a:r>
              <a:rPr lang="en-US" sz="1000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/>
              <a:t>Badan yang </a:t>
            </a:r>
            <a:r>
              <a:rPr lang="en-US" sz="1000" dirty="0" err="1"/>
              <a:t>tidak</a:t>
            </a:r>
            <a:r>
              <a:rPr lang="en-US" sz="1000" dirty="0"/>
              <a:t> </a:t>
            </a:r>
            <a:r>
              <a:rPr lang="en-US" sz="1000" dirty="0" err="1"/>
              <a:t>didirikan</a:t>
            </a:r>
            <a:r>
              <a:rPr lang="en-US" sz="1000" dirty="0"/>
              <a:t> dan </a:t>
            </a:r>
            <a:r>
              <a:rPr lang="en-US" sz="1000" dirty="0" err="1"/>
              <a:t>tidak</a:t>
            </a:r>
            <a:r>
              <a:rPr lang="en-US" sz="1000" dirty="0"/>
              <a:t> </a:t>
            </a:r>
            <a:r>
              <a:rPr lang="en-US" sz="1000" dirty="0" err="1"/>
              <a:t>bertempat</a:t>
            </a:r>
            <a:r>
              <a:rPr lang="en-US" sz="1000" dirty="0"/>
              <a:t> </a:t>
            </a:r>
            <a:r>
              <a:rPr lang="en-US" sz="1000" dirty="0" err="1"/>
              <a:t>tinggal</a:t>
            </a:r>
            <a:r>
              <a:rPr lang="en-US" sz="1000" dirty="0"/>
              <a:t> di Indonesia yang </a:t>
            </a:r>
            <a:r>
              <a:rPr lang="en-US" sz="1000" dirty="0" err="1"/>
              <a:t>melakukan</a:t>
            </a:r>
            <a:r>
              <a:rPr lang="en-US" sz="1000" dirty="0"/>
              <a:t> </a:t>
            </a:r>
            <a:r>
              <a:rPr lang="en-US" sz="1000" dirty="0" err="1"/>
              <a:t>kegiatan</a:t>
            </a:r>
            <a:r>
              <a:rPr lang="en-US" sz="1000" dirty="0"/>
              <a:t> </a:t>
            </a:r>
            <a:r>
              <a:rPr lang="en-US" sz="1000" dirty="0" err="1"/>
              <a:t>melalui</a:t>
            </a:r>
            <a:r>
              <a:rPr lang="en-US" sz="1000" dirty="0"/>
              <a:t> </a:t>
            </a:r>
            <a:r>
              <a:rPr lang="en-US" sz="1000" dirty="0" err="1"/>
              <a:t>bentuk</a:t>
            </a:r>
            <a:r>
              <a:rPr lang="en-US" sz="1000" dirty="0"/>
              <a:t> </a:t>
            </a:r>
            <a:r>
              <a:rPr lang="en-US" sz="1000" dirty="0" err="1"/>
              <a:t>usaha</a:t>
            </a:r>
            <a:r>
              <a:rPr lang="en-US" sz="1000" dirty="0"/>
              <a:t> </a:t>
            </a:r>
            <a:r>
              <a:rPr lang="en-US" sz="1000" dirty="0" err="1"/>
              <a:t>tetap</a:t>
            </a:r>
            <a:r>
              <a:rPr lang="en-US" sz="1000" dirty="0"/>
              <a:t> di Indonesia.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/>
              <a:t> </a:t>
            </a:r>
            <a:endParaRPr sz="1000" dirty="0"/>
          </a:p>
        </p:txBody>
      </p:sp>
      <p:sp>
        <p:nvSpPr>
          <p:cNvPr id="481" name="Google Shape;481;p46"/>
          <p:cNvSpPr txBox="1">
            <a:spLocks noGrp="1"/>
          </p:cNvSpPr>
          <p:nvPr>
            <p:ph type="subTitle" idx="4"/>
          </p:nvPr>
        </p:nvSpPr>
        <p:spPr>
          <a:xfrm>
            <a:off x="1763383" y="3326450"/>
            <a:ext cx="2462100" cy="107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/>
              <a:t>OP </a:t>
            </a:r>
            <a:r>
              <a:rPr lang="en-US" sz="1200" dirty="0" err="1"/>
              <a:t>yg</a:t>
            </a:r>
            <a:r>
              <a:rPr lang="en-US" sz="1200" dirty="0"/>
              <a:t> </a:t>
            </a:r>
            <a:r>
              <a:rPr lang="en-US" sz="1200" dirty="0" err="1"/>
              <a:t>bertempat</a:t>
            </a:r>
            <a:r>
              <a:rPr lang="en-US" sz="1200" dirty="0"/>
              <a:t> </a:t>
            </a:r>
            <a:r>
              <a:rPr lang="en-US" sz="1200" dirty="0" err="1"/>
              <a:t>tinggal</a:t>
            </a:r>
            <a:r>
              <a:rPr lang="en-US" sz="1200" dirty="0"/>
              <a:t> di Indonesia, OP yang </a:t>
            </a:r>
            <a:r>
              <a:rPr lang="en-US" sz="1200" dirty="0" err="1"/>
              <a:t>berada</a:t>
            </a:r>
            <a:r>
              <a:rPr lang="en-US" sz="1200" dirty="0"/>
              <a:t> di Indonesia </a:t>
            </a:r>
            <a:r>
              <a:rPr lang="en-US" sz="1200" dirty="0" err="1"/>
              <a:t>lebih</a:t>
            </a:r>
            <a:r>
              <a:rPr lang="en-US" sz="1200" dirty="0"/>
              <a:t> </a:t>
            </a:r>
            <a:r>
              <a:rPr lang="en-US" sz="1200" dirty="0" err="1"/>
              <a:t>dari</a:t>
            </a:r>
            <a:r>
              <a:rPr lang="en-US" sz="1200" dirty="0"/>
              <a:t> 183 </a:t>
            </a:r>
            <a:r>
              <a:rPr lang="en-US" sz="1200" dirty="0" err="1"/>
              <a:t>hari</a:t>
            </a:r>
            <a:r>
              <a:rPr lang="en-US" sz="1200" dirty="0"/>
              <a:t> </a:t>
            </a:r>
            <a:r>
              <a:rPr lang="en-US" sz="1200" dirty="0" err="1"/>
              <a:t>dalam</a:t>
            </a:r>
            <a:r>
              <a:rPr lang="en-US" sz="1200" dirty="0"/>
              <a:t> </a:t>
            </a:r>
            <a:r>
              <a:rPr lang="en-US" sz="1200" dirty="0" err="1"/>
              <a:t>jangka</a:t>
            </a:r>
            <a:r>
              <a:rPr lang="en-US" sz="1200" dirty="0"/>
              <a:t> </a:t>
            </a:r>
            <a:r>
              <a:rPr lang="en-US" sz="1200" dirty="0" err="1"/>
              <a:t>waktu</a:t>
            </a:r>
            <a:r>
              <a:rPr lang="en-US" sz="1200" dirty="0"/>
              <a:t> 12 </a:t>
            </a:r>
            <a:r>
              <a:rPr lang="en-US" sz="1200" dirty="0" err="1"/>
              <a:t>bulan</a:t>
            </a:r>
            <a:r>
              <a:rPr lang="en-US" sz="1200" dirty="0"/>
              <a:t> </a:t>
            </a:r>
            <a:r>
              <a:rPr lang="en-US" sz="1200" dirty="0" err="1"/>
              <a:t>atau</a:t>
            </a:r>
            <a:r>
              <a:rPr lang="en-US" sz="1200" dirty="0"/>
              <a:t> </a:t>
            </a:r>
            <a:r>
              <a:rPr lang="en-US" sz="1200" dirty="0" err="1"/>
              <a:t>berniat</a:t>
            </a:r>
            <a:r>
              <a:rPr lang="en-US" sz="1200" dirty="0"/>
              <a:t> </a:t>
            </a:r>
            <a:r>
              <a:rPr lang="en-US" sz="1200" dirty="0" err="1"/>
              <a:t>bertempat</a:t>
            </a:r>
            <a:r>
              <a:rPr lang="en-US" sz="1200" dirty="0"/>
              <a:t> </a:t>
            </a:r>
            <a:r>
              <a:rPr lang="en-US" sz="1200" dirty="0" err="1"/>
              <a:t>tinggal</a:t>
            </a:r>
            <a:r>
              <a:rPr lang="en-US" sz="1200" dirty="0"/>
              <a:t> di Indonesia.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/>
              <a:t>Badan yang </a:t>
            </a:r>
            <a:r>
              <a:rPr lang="en-US" sz="1200" dirty="0" err="1"/>
              <a:t>didirikan</a:t>
            </a:r>
            <a:r>
              <a:rPr lang="en-US" sz="1200" dirty="0"/>
              <a:t> di Indonesia.</a:t>
            </a:r>
            <a:endParaRPr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1F4DD9-ECC0-4A89-8E41-A5EE97755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325" y="1366571"/>
            <a:ext cx="2247899" cy="11744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E3BAF6-4C6F-41FB-AAFB-07C0E6FE57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1670" y="1302955"/>
            <a:ext cx="1956061" cy="13016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85684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7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Tidak Termasuk </a:t>
            </a:r>
            <a:r>
              <a:rPr lang="en" sz="3600" dirty="0"/>
              <a:t>Subjek Pajak </a:t>
            </a:r>
            <a:endParaRPr sz="3600" dirty="0"/>
          </a:p>
        </p:txBody>
      </p:sp>
      <p:sp>
        <p:nvSpPr>
          <p:cNvPr id="1044" name="Google Shape;1044;p73"/>
          <p:cNvSpPr txBox="1"/>
          <p:nvPr/>
        </p:nvSpPr>
        <p:spPr>
          <a:xfrm>
            <a:off x="794675" y="1966800"/>
            <a:ext cx="7472100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Kantor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perwakilan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negara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asing</a:t>
            </a:r>
            <a:endParaRPr lang="en-US" dirty="0">
              <a:solidFill>
                <a:schemeClr val="dk1"/>
              </a:solidFill>
              <a:latin typeface="Crimson Pro"/>
              <a:ea typeface="Crimson Pro"/>
              <a:cs typeface="Crimson Pro"/>
              <a:sym typeface="Crimson Pro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Pejabat-pejabat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perwakilan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diplomatik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dan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konsulat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atau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pejabat-pejabat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lain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dari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negara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asing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dan orang-orang yang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diperbantukan</a:t>
            </a:r>
            <a:endParaRPr lang="en-US" dirty="0">
              <a:solidFill>
                <a:schemeClr val="dk1"/>
              </a:solidFill>
              <a:latin typeface="Crimson Pro"/>
              <a:ea typeface="Crimson Pro"/>
              <a:cs typeface="Crimson Pro"/>
              <a:sym typeface="Crimson Pro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Organisasi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internasional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dengan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syarat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Indonesia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menjadi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anggota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tsb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dan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tidak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menjalankan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usaha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atau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kegitan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lain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untuk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memperoleh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penghasilan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dari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Indonesia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Pejabat-pejabat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perwakilan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organisasi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internasionall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sebagaimana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dimaksud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pada no.3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Organisasi-organisasi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internasional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yang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berbentuk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kerja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sama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teknik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dan/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atau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kebudayaan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dirty="0">
              <a:solidFill>
                <a:schemeClr val="dk1"/>
              </a:solidFill>
              <a:latin typeface="Crimson Pro"/>
              <a:ea typeface="Crimson Pro"/>
              <a:cs typeface="Crimson Pro"/>
              <a:sym typeface="Crimson Pro"/>
            </a:endParaRPr>
          </a:p>
        </p:txBody>
      </p:sp>
      <p:sp>
        <p:nvSpPr>
          <p:cNvPr id="1045" name="Google Shape;1045;p73"/>
          <p:cNvSpPr txBox="1"/>
          <p:nvPr/>
        </p:nvSpPr>
        <p:spPr>
          <a:xfrm>
            <a:off x="794675" y="1266275"/>
            <a:ext cx="6099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Tidak termasuk subjek pajak berdasarkan pasal 2 UU </a:t>
            </a:r>
            <a:r>
              <a:rPr lang="en-ID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No</a:t>
            </a:r>
            <a:r>
              <a:rPr lang="en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. 36 Tahun 2008 adalah:</a:t>
            </a:r>
            <a:endParaRPr dirty="0">
              <a:solidFill>
                <a:schemeClr val="dk1"/>
              </a:solidFill>
              <a:latin typeface="Crimson Pro"/>
              <a:ea typeface="Crimson Pro"/>
              <a:cs typeface="Crimson Pro"/>
              <a:sym typeface="Crimson Pro"/>
            </a:endParaRPr>
          </a:p>
        </p:txBody>
      </p:sp>
    </p:spTree>
    <p:extLst>
      <p:ext uri="{BB962C8B-B14F-4D97-AF65-F5344CB8AC3E}">
        <p14:creationId xmlns:p14="http://schemas.microsoft.com/office/powerpoint/2010/main" val="971001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5D06D-A756-45AC-BAB8-9AA5B05A3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WP </a:t>
            </a:r>
            <a:r>
              <a:rPr lang="en-US" sz="3000" dirty="0" err="1"/>
              <a:t>Dalam</a:t>
            </a:r>
            <a:r>
              <a:rPr lang="en-US" sz="3000" dirty="0"/>
              <a:t> Negeri </a:t>
            </a:r>
            <a:r>
              <a:rPr lang="en-US" sz="1800" dirty="0"/>
              <a:t>&amp;</a:t>
            </a:r>
            <a:r>
              <a:rPr lang="en-US" sz="3000" dirty="0"/>
              <a:t> WP </a:t>
            </a:r>
            <a:r>
              <a:rPr lang="en-US" sz="3000" dirty="0" err="1"/>
              <a:t>Luar</a:t>
            </a:r>
            <a:r>
              <a:rPr lang="en-US" sz="3000" dirty="0"/>
              <a:t> Negeri</a:t>
            </a:r>
            <a:endParaRPr lang="en-ID" sz="3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69FF0-1266-4A23-B982-096AC175B1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2400" indent="0">
              <a:buNone/>
            </a:pPr>
            <a:r>
              <a:rPr lang="en-US" dirty="0" err="1"/>
              <a:t>Perbedaan</a:t>
            </a:r>
            <a:r>
              <a:rPr lang="en-US" dirty="0"/>
              <a:t> WP </a:t>
            </a:r>
            <a:r>
              <a:rPr lang="en-US" dirty="0" err="1"/>
              <a:t>dalam</a:t>
            </a:r>
            <a:r>
              <a:rPr lang="en-US" dirty="0"/>
              <a:t> negeri dan WP </a:t>
            </a:r>
            <a:r>
              <a:rPr lang="en-US" dirty="0" err="1"/>
              <a:t>luar</a:t>
            </a:r>
            <a:r>
              <a:rPr lang="en-US" dirty="0"/>
              <a:t> negeri </a:t>
            </a:r>
            <a:r>
              <a:rPr lang="en-US" dirty="0" err="1"/>
              <a:t>terletak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pemenuhan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pajaknya</a:t>
            </a:r>
            <a:r>
              <a:rPr lang="en-US" dirty="0"/>
              <a:t>, </a:t>
            </a:r>
            <a:r>
              <a:rPr lang="en-US" dirty="0" err="1"/>
              <a:t>antara</a:t>
            </a:r>
            <a:r>
              <a:rPr lang="en-US" dirty="0"/>
              <a:t> lain:</a:t>
            </a:r>
          </a:p>
          <a:p>
            <a:pPr marL="152400" indent="0">
              <a:buNone/>
            </a:pPr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8988DB6-5225-4C52-BA99-7ACADFBDE9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030821"/>
              </p:ext>
            </p:extLst>
          </p:nvPr>
        </p:nvGraphicFramePr>
        <p:xfrm>
          <a:off x="1524000" y="1705610"/>
          <a:ext cx="6096000" cy="229616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96800118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916380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tantia" panose="02030602050306030303" pitchFamily="18" charset="0"/>
                        </a:rPr>
                        <a:t>WP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dalam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negeri</a:t>
                      </a:r>
                      <a:endParaRPr lang="en-ID" sz="12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onstantia" panose="02030602050306030303" pitchFamily="18" charset="0"/>
                        </a:rPr>
                        <a:t>WP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luar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negeri</a:t>
                      </a:r>
                      <a:endParaRPr lang="en-ID" sz="12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885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Pajak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jatuh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pada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penghasilan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dalam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pun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luar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negeri.</a:t>
                      </a:r>
                      <a:endParaRPr lang="en-ID" sz="12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Pajak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jatuh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hanya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pada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penghasilan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di Indonesia.</a:t>
                      </a:r>
                      <a:endParaRPr lang="en-ID" sz="12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9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Pengenaan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pajak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berdasarkan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penghasilan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netto</a:t>
                      </a:r>
                      <a:endParaRPr lang="en-ID" sz="12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Pengenaan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pajak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berdasarkan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penghasilan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bruto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(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tarif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sepadan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).</a:t>
                      </a:r>
                      <a:endParaRPr lang="en-ID" sz="12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79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Wajib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menyampaikan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SPT</a:t>
                      </a:r>
                      <a:endParaRPr lang="en-ID" sz="12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Tidak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wajib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menyampaikan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SPT</a:t>
                      </a:r>
                      <a:endParaRPr lang="en-ID" sz="12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435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onstantia" panose="02030602050306030303" pitchFamily="18" charset="0"/>
                        </a:rPr>
                        <a:t>-</a:t>
                      </a:r>
                      <a:endParaRPr lang="en-ID" sz="12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Pemenuhan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perpajakan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sama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dg WP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dalam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negeri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ketikan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menjalankan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usaha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en-US" sz="1200" dirty="0" err="1">
                          <a:latin typeface="Constantia" panose="02030602050306030303" pitchFamily="18" charset="0"/>
                        </a:rPr>
                        <a:t>melalui</a:t>
                      </a:r>
                      <a:r>
                        <a:rPr lang="en-US" sz="1200" dirty="0">
                          <a:latin typeface="Constantia" panose="02030602050306030303" pitchFamily="18" charset="0"/>
                        </a:rPr>
                        <a:t> BUT.</a:t>
                      </a:r>
                      <a:endParaRPr lang="en-ID" sz="1200" dirty="0">
                        <a:latin typeface="Constantia" panose="020306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335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8626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A1CEC3-1C90-4A8B-A648-227D67C78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OBJEK PAJAK PENGHASILAN</a:t>
            </a:r>
            <a:endParaRPr lang="en-ID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D650859-6B6F-4FE6-801C-81BBAEF5E8DC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2424843" y="1529720"/>
            <a:ext cx="1978200" cy="527700"/>
          </a:xfrm>
        </p:spPr>
        <p:txBody>
          <a:bodyPr/>
          <a:lstStyle/>
          <a:p>
            <a:r>
              <a:rPr lang="en-US" sz="1600" dirty="0"/>
              <a:t>1. </a:t>
            </a:r>
            <a:r>
              <a:rPr lang="en-US" sz="1600" dirty="0" err="1"/>
              <a:t>Pendapatan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pekerjaan</a:t>
            </a:r>
            <a:r>
              <a:rPr lang="en-US" sz="1600" dirty="0"/>
              <a:t> hub. </a:t>
            </a:r>
            <a:r>
              <a:rPr lang="en-US" sz="1600" dirty="0" err="1"/>
              <a:t>Kerja</a:t>
            </a:r>
            <a:r>
              <a:rPr lang="en-US" sz="1600" dirty="0"/>
              <a:t> dan </a:t>
            </a:r>
            <a:r>
              <a:rPr lang="en-US" sz="1600" dirty="0" err="1"/>
              <a:t>pekerjaan</a:t>
            </a:r>
            <a:r>
              <a:rPr lang="en-US" sz="1600" dirty="0"/>
              <a:t> </a:t>
            </a:r>
            <a:r>
              <a:rPr lang="en-US" sz="1600" dirty="0" err="1"/>
              <a:t>bebas</a:t>
            </a:r>
            <a:endParaRPr lang="en-ID" sz="160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1959F26-D23C-4F9A-8F3F-F4C9AA6DEF49}"/>
              </a:ext>
            </a:extLst>
          </p:cNvPr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pPr algn="l"/>
            <a:r>
              <a:rPr lang="en-US" sz="1600" dirty="0"/>
              <a:t>2. </a:t>
            </a:r>
            <a:r>
              <a:rPr lang="en-US" sz="1600" dirty="0" err="1"/>
              <a:t>Penghasilan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usaha</a:t>
            </a:r>
            <a:endParaRPr lang="en-ID" sz="1600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3D6AF4A-4142-44E0-BEC5-0F1146A89DDB}"/>
              </a:ext>
            </a:extLst>
          </p:cNvPr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r>
              <a:rPr lang="en-US" sz="1600" dirty="0"/>
              <a:t>3. </a:t>
            </a:r>
            <a:r>
              <a:rPr lang="en-US" sz="1600" dirty="0" err="1"/>
              <a:t>Penghasilan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modal</a:t>
            </a:r>
            <a:endParaRPr lang="en-ID" sz="16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B8823E7-3C15-40AA-9655-74F62FFF2A34}"/>
              </a:ext>
            </a:extLst>
          </p:cNvPr>
          <p:cNvSpPr>
            <a:spLocks noGrp="1"/>
          </p:cNvSpPr>
          <p:nvPr>
            <p:ph type="title" idx="7"/>
          </p:nvPr>
        </p:nvSpPr>
        <p:spPr/>
        <p:txBody>
          <a:bodyPr/>
          <a:lstStyle/>
          <a:p>
            <a:pPr algn="l"/>
            <a:r>
              <a:rPr lang="en-US" sz="1600" dirty="0"/>
              <a:t>4.Penghasilan lain-lain</a:t>
            </a:r>
            <a:endParaRPr lang="en-ID" sz="1600" dirty="0"/>
          </a:p>
        </p:txBody>
      </p:sp>
    </p:spTree>
    <p:extLst>
      <p:ext uri="{BB962C8B-B14F-4D97-AF65-F5344CB8AC3E}">
        <p14:creationId xmlns:p14="http://schemas.microsoft.com/office/powerpoint/2010/main" val="3213225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71"/>
          <p:cNvSpPr txBox="1">
            <a:spLocks noGrp="1"/>
          </p:cNvSpPr>
          <p:nvPr>
            <p:ph type="title"/>
          </p:nvPr>
        </p:nvSpPr>
        <p:spPr>
          <a:xfrm>
            <a:off x="276447" y="1544100"/>
            <a:ext cx="326065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Penghasilan yang Termasuk Objek Pajak</a:t>
            </a:r>
            <a:endParaRPr sz="3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F496A7-97EE-41C0-8E6B-AF5238EB57AE}"/>
              </a:ext>
            </a:extLst>
          </p:cNvPr>
          <p:cNvSpPr/>
          <p:nvPr/>
        </p:nvSpPr>
        <p:spPr>
          <a:xfrm>
            <a:off x="7003312" y="744278"/>
            <a:ext cx="1722474" cy="8647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/>
            <a:r>
              <a:rPr lang="en-US" sz="1100" dirty="0" err="1"/>
              <a:t>Imbalan</a:t>
            </a:r>
            <a:r>
              <a:rPr lang="en-US" sz="1100" dirty="0"/>
              <a:t> </a:t>
            </a:r>
            <a:r>
              <a:rPr lang="en-US" sz="1100" dirty="0" err="1"/>
              <a:t>berkaitan</a:t>
            </a:r>
            <a:r>
              <a:rPr lang="en-US" sz="1100" dirty="0"/>
              <a:t> dg </a:t>
            </a:r>
            <a:r>
              <a:rPr lang="en-US" sz="1100" dirty="0" err="1"/>
              <a:t>pekerjaan</a:t>
            </a:r>
            <a:r>
              <a:rPr lang="en-US" sz="1100" dirty="0"/>
              <a:t>/ </a:t>
            </a:r>
            <a:r>
              <a:rPr lang="en-US" sz="1100" dirty="0" err="1"/>
              <a:t>jasa</a:t>
            </a:r>
            <a:r>
              <a:rPr lang="en-US" sz="1100" dirty="0"/>
              <a:t> yang </a:t>
            </a:r>
            <a:r>
              <a:rPr lang="en-US" sz="1100" dirty="0" err="1"/>
              <a:t>diterima</a:t>
            </a:r>
            <a:endParaRPr lang="en-ID" sz="11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F7AAFA-34D4-44CC-9814-C25C9DADAA47}"/>
              </a:ext>
            </a:extLst>
          </p:cNvPr>
          <p:cNvSpPr/>
          <p:nvPr/>
        </p:nvSpPr>
        <p:spPr>
          <a:xfrm>
            <a:off x="7003312" y="1682244"/>
            <a:ext cx="1722474" cy="8647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Hadiah</a:t>
            </a:r>
            <a:r>
              <a:rPr lang="en-US" sz="1100" dirty="0"/>
              <a:t> </a:t>
            </a:r>
            <a:r>
              <a:rPr lang="en-US" sz="1100" dirty="0" err="1"/>
              <a:t>dari</a:t>
            </a:r>
            <a:r>
              <a:rPr lang="en-US" sz="1100" dirty="0"/>
              <a:t> </a:t>
            </a:r>
            <a:r>
              <a:rPr lang="en-US" sz="1100" dirty="0" err="1"/>
              <a:t>undian</a:t>
            </a:r>
            <a:r>
              <a:rPr lang="en-US" sz="1100" dirty="0"/>
              <a:t> </a:t>
            </a:r>
            <a:r>
              <a:rPr lang="en-US" sz="1100" dirty="0" err="1"/>
              <a:t>atau</a:t>
            </a:r>
            <a:r>
              <a:rPr lang="en-US" sz="1100" dirty="0"/>
              <a:t> </a:t>
            </a:r>
            <a:r>
              <a:rPr lang="en-US" sz="1100" dirty="0" err="1"/>
              <a:t>pekerjaan</a:t>
            </a:r>
            <a:r>
              <a:rPr lang="en-US" sz="1100" dirty="0"/>
              <a:t> </a:t>
            </a:r>
            <a:r>
              <a:rPr lang="en-US" sz="1100" dirty="0" err="1"/>
              <a:t>atau</a:t>
            </a:r>
            <a:r>
              <a:rPr lang="en-US" sz="1100" dirty="0"/>
              <a:t> </a:t>
            </a:r>
            <a:r>
              <a:rPr lang="en-US" sz="1100" dirty="0" err="1"/>
              <a:t>kegiatan</a:t>
            </a:r>
            <a:r>
              <a:rPr lang="en-US" sz="1100" dirty="0"/>
              <a:t>, dan </a:t>
            </a:r>
            <a:r>
              <a:rPr lang="en-US" sz="1100" dirty="0" err="1"/>
              <a:t>penghargaan</a:t>
            </a:r>
            <a:endParaRPr lang="en-ID" sz="11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E207B7-11E9-4582-9178-013D980E87C4}"/>
              </a:ext>
            </a:extLst>
          </p:cNvPr>
          <p:cNvSpPr/>
          <p:nvPr/>
        </p:nvSpPr>
        <p:spPr>
          <a:xfrm>
            <a:off x="7003312" y="3534441"/>
            <a:ext cx="1722474" cy="8647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Keuntungan</a:t>
            </a:r>
            <a:r>
              <a:rPr lang="en-US" sz="1100" dirty="0"/>
              <a:t> </a:t>
            </a:r>
            <a:r>
              <a:rPr lang="en-US" sz="1100" dirty="0" err="1"/>
              <a:t>karena</a:t>
            </a:r>
            <a:r>
              <a:rPr lang="en-US" sz="1100" dirty="0"/>
              <a:t> </a:t>
            </a:r>
            <a:r>
              <a:rPr lang="en-US" sz="1100" dirty="0" err="1"/>
              <a:t>penjualan</a:t>
            </a:r>
            <a:r>
              <a:rPr lang="en-US" sz="1100" dirty="0"/>
              <a:t> </a:t>
            </a:r>
            <a:r>
              <a:rPr lang="en-US" sz="1100" dirty="0" err="1"/>
              <a:t>atau</a:t>
            </a:r>
            <a:r>
              <a:rPr lang="en-US" sz="1100" dirty="0"/>
              <a:t> </a:t>
            </a:r>
            <a:r>
              <a:rPr lang="en-US" sz="1100" dirty="0" err="1"/>
              <a:t>penghasilan</a:t>
            </a:r>
            <a:r>
              <a:rPr lang="en-US" sz="1100" dirty="0"/>
              <a:t> asset;</a:t>
            </a:r>
            <a:endParaRPr lang="en-ID" sz="11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E76255-A973-4536-A429-C81016582C3F}"/>
              </a:ext>
            </a:extLst>
          </p:cNvPr>
          <p:cNvSpPr/>
          <p:nvPr/>
        </p:nvSpPr>
        <p:spPr>
          <a:xfrm>
            <a:off x="7003312" y="2608342"/>
            <a:ext cx="1722474" cy="8647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Laba</a:t>
            </a:r>
            <a:r>
              <a:rPr lang="en-US" sz="1100" dirty="0"/>
              <a:t> </a:t>
            </a:r>
            <a:r>
              <a:rPr lang="en-US" sz="1100" dirty="0" err="1"/>
              <a:t>usaha</a:t>
            </a:r>
            <a:endParaRPr lang="en-ID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71"/>
          <p:cNvSpPr txBox="1">
            <a:spLocks noGrp="1"/>
          </p:cNvSpPr>
          <p:nvPr>
            <p:ph type="title"/>
          </p:nvPr>
        </p:nvSpPr>
        <p:spPr>
          <a:xfrm>
            <a:off x="276447" y="1544100"/>
            <a:ext cx="326065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Penghasilan yang Termasuk Objek Pajak</a:t>
            </a:r>
            <a:endParaRPr sz="3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F496A7-97EE-41C0-8E6B-AF5238EB57AE}"/>
              </a:ext>
            </a:extLst>
          </p:cNvPr>
          <p:cNvSpPr/>
          <p:nvPr/>
        </p:nvSpPr>
        <p:spPr>
          <a:xfrm>
            <a:off x="7003312" y="744278"/>
            <a:ext cx="1722474" cy="8647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/>
            <a:r>
              <a:rPr lang="en-US" sz="1000" dirty="0" err="1"/>
              <a:t>Penerimaan</a:t>
            </a:r>
            <a:r>
              <a:rPr lang="en-US" sz="1000" dirty="0"/>
              <a:t> </a:t>
            </a:r>
            <a:r>
              <a:rPr lang="en-US" sz="1000" dirty="0" err="1"/>
              <a:t>kembali</a:t>
            </a:r>
            <a:r>
              <a:rPr lang="en-US" sz="1000" dirty="0"/>
              <a:t> </a:t>
            </a:r>
            <a:r>
              <a:rPr lang="en-US" sz="1000" dirty="0" err="1"/>
              <a:t>pembayaran</a:t>
            </a:r>
            <a:r>
              <a:rPr lang="en-US" sz="1000" dirty="0"/>
              <a:t> </a:t>
            </a:r>
            <a:r>
              <a:rPr lang="en-US" sz="1000" dirty="0" err="1"/>
              <a:t>pajak</a:t>
            </a:r>
            <a:r>
              <a:rPr lang="en-US" sz="1000" dirty="0"/>
              <a:t> </a:t>
            </a:r>
            <a:r>
              <a:rPr lang="en-US" sz="1000" dirty="0" err="1"/>
              <a:t>yg</a:t>
            </a:r>
            <a:r>
              <a:rPr lang="en-US" sz="1000" dirty="0"/>
              <a:t> </a:t>
            </a:r>
            <a:r>
              <a:rPr lang="en-US" sz="1000" dirty="0" err="1"/>
              <a:t>telah</a:t>
            </a:r>
            <a:r>
              <a:rPr lang="en-US" sz="1000" dirty="0"/>
              <a:t> </a:t>
            </a:r>
            <a:r>
              <a:rPr lang="en-US" sz="1000" dirty="0" err="1"/>
              <a:t>dibebankan</a:t>
            </a:r>
            <a:r>
              <a:rPr lang="en-US" sz="1000" dirty="0"/>
              <a:t> </a:t>
            </a:r>
            <a:r>
              <a:rPr lang="en-US" sz="1000" dirty="0" err="1"/>
              <a:t>sbg</a:t>
            </a:r>
            <a:r>
              <a:rPr lang="en-US" sz="1000" dirty="0"/>
              <a:t> </a:t>
            </a:r>
            <a:r>
              <a:rPr lang="en-US" sz="1000" dirty="0" err="1"/>
              <a:t>biaya</a:t>
            </a:r>
            <a:r>
              <a:rPr lang="en-US" sz="1000" dirty="0"/>
              <a:t> &amp; </a:t>
            </a:r>
            <a:r>
              <a:rPr lang="en-US" sz="1000" dirty="0" err="1"/>
              <a:t>pembayaran</a:t>
            </a:r>
            <a:r>
              <a:rPr lang="en-US" sz="1000" dirty="0"/>
              <a:t> </a:t>
            </a:r>
            <a:r>
              <a:rPr lang="en-US" sz="1000" dirty="0" err="1"/>
              <a:t>tambahan</a:t>
            </a:r>
            <a:r>
              <a:rPr lang="en-US" sz="1000" dirty="0"/>
              <a:t> </a:t>
            </a:r>
            <a:r>
              <a:rPr lang="en-US" sz="1000" dirty="0" err="1"/>
              <a:t>pengembalian</a:t>
            </a:r>
            <a:r>
              <a:rPr lang="en-US" sz="1000" dirty="0"/>
              <a:t> </a:t>
            </a:r>
            <a:r>
              <a:rPr lang="en-US" sz="1000" dirty="0" err="1"/>
              <a:t>pajak</a:t>
            </a:r>
            <a:r>
              <a:rPr lang="en-US" sz="1000" dirty="0"/>
              <a:t> </a:t>
            </a:r>
            <a:endParaRPr lang="en-ID" sz="1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F7AAFA-34D4-44CC-9814-C25C9DADAA47}"/>
              </a:ext>
            </a:extLst>
          </p:cNvPr>
          <p:cNvSpPr/>
          <p:nvPr/>
        </p:nvSpPr>
        <p:spPr>
          <a:xfrm>
            <a:off x="7003312" y="1682244"/>
            <a:ext cx="1722474" cy="8647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Bunga </a:t>
            </a:r>
            <a:r>
              <a:rPr lang="en-US" sz="1100" dirty="0" err="1"/>
              <a:t>termasuk</a:t>
            </a:r>
            <a:r>
              <a:rPr lang="en-US" sz="1100" dirty="0"/>
              <a:t> premium, </a:t>
            </a:r>
            <a:r>
              <a:rPr lang="en-US" sz="1100" dirty="0" err="1"/>
              <a:t>diskonto</a:t>
            </a:r>
            <a:r>
              <a:rPr lang="en-US" sz="1100" dirty="0"/>
              <a:t>, dan </a:t>
            </a:r>
            <a:r>
              <a:rPr lang="en-US" sz="1100" dirty="0" err="1"/>
              <a:t>imbalan</a:t>
            </a:r>
            <a:r>
              <a:rPr lang="en-US" sz="1100" dirty="0"/>
              <a:t> </a:t>
            </a:r>
            <a:r>
              <a:rPr lang="en-US" sz="1100" dirty="0" err="1"/>
              <a:t>karena</a:t>
            </a:r>
            <a:r>
              <a:rPr lang="en-US" sz="1100" dirty="0"/>
              <a:t> </a:t>
            </a:r>
            <a:r>
              <a:rPr lang="en-US" sz="1100" dirty="0" err="1"/>
              <a:t>jaminan</a:t>
            </a:r>
            <a:r>
              <a:rPr lang="en-US" sz="1100" dirty="0"/>
              <a:t> </a:t>
            </a:r>
            <a:r>
              <a:rPr lang="en-US" sz="1100" dirty="0" err="1"/>
              <a:t>pengembalian</a:t>
            </a:r>
            <a:r>
              <a:rPr lang="en-US" sz="1100" dirty="0"/>
              <a:t> utang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E207B7-11E9-4582-9178-013D980E87C4}"/>
              </a:ext>
            </a:extLst>
          </p:cNvPr>
          <p:cNvSpPr/>
          <p:nvPr/>
        </p:nvSpPr>
        <p:spPr>
          <a:xfrm>
            <a:off x="7003312" y="3534441"/>
            <a:ext cx="1722474" cy="8647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Royalti</a:t>
            </a:r>
            <a:endParaRPr lang="en-ID" sz="11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E76255-A973-4536-A429-C81016582C3F}"/>
              </a:ext>
            </a:extLst>
          </p:cNvPr>
          <p:cNvSpPr/>
          <p:nvPr/>
        </p:nvSpPr>
        <p:spPr>
          <a:xfrm>
            <a:off x="7003312" y="2608342"/>
            <a:ext cx="1722474" cy="8647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Dividen</a:t>
            </a:r>
            <a:endParaRPr lang="en-ID" sz="1100" dirty="0"/>
          </a:p>
        </p:txBody>
      </p:sp>
    </p:spTree>
    <p:extLst>
      <p:ext uri="{BB962C8B-B14F-4D97-AF65-F5344CB8AC3E}">
        <p14:creationId xmlns:p14="http://schemas.microsoft.com/office/powerpoint/2010/main" val="4007854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71"/>
          <p:cNvSpPr txBox="1">
            <a:spLocks noGrp="1"/>
          </p:cNvSpPr>
          <p:nvPr>
            <p:ph type="title"/>
          </p:nvPr>
        </p:nvSpPr>
        <p:spPr>
          <a:xfrm>
            <a:off x="276447" y="1544100"/>
            <a:ext cx="326065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Penghasilan yang Termasuk Objek Pajak</a:t>
            </a:r>
            <a:endParaRPr sz="3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F496A7-97EE-41C0-8E6B-AF5238EB57AE}"/>
              </a:ext>
            </a:extLst>
          </p:cNvPr>
          <p:cNvSpPr/>
          <p:nvPr/>
        </p:nvSpPr>
        <p:spPr>
          <a:xfrm>
            <a:off x="7003312" y="744278"/>
            <a:ext cx="1722474" cy="8647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/>
            <a:r>
              <a:rPr lang="en-US" sz="1000" dirty="0" err="1"/>
              <a:t>Sewa</a:t>
            </a:r>
            <a:r>
              <a:rPr lang="en-US" sz="1000" dirty="0"/>
              <a:t> dan </a:t>
            </a:r>
            <a:r>
              <a:rPr lang="en-US" sz="1000" dirty="0" err="1"/>
              <a:t>penghasilan</a:t>
            </a:r>
            <a:r>
              <a:rPr lang="en-US" sz="1000" dirty="0"/>
              <a:t> lain </a:t>
            </a:r>
            <a:r>
              <a:rPr lang="en-US" sz="1000" dirty="0" err="1"/>
              <a:t>sehubungan</a:t>
            </a:r>
            <a:r>
              <a:rPr lang="en-US" sz="1000" dirty="0"/>
              <a:t> </a:t>
            </a:r>
            <a:r>
              <a:rPr lang="en-US" sz="1000" dirty="0" err="1"/>
              <a:t>dengan</a:t>
            </a:r>
            <a:r>
              <a:rPr lang="en-US" sz="1000" dirty="0"/>
              <a:t> </a:t>
            </a:r>
            <a:r>
              <a:rPr lang="en-US" sz="1000" dirty="0" err="1"/>
              <a:t>penggunaan</a:t>
            </a:r>
            <a:r>
              <a:rPr lang="en-US" sz="1000" dirty="0"/>
              <a:t> </a:t>
            </a:r>
            <a:r>
              <a:rPr lang="en-US" sz="1000" dirty="0" err="1"/>
              <a:t>aset</a:t>
            </a:r>
            <a:endParaRPr lang="en-ID" sz="1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F7AAFA-34D4-44CC-9814-C25C9DADAA47}"/>
              </a:ext>
            </a:extLst>
          </p:cNvPr>
          <p:cNvSpPr/>
          <p:nvPr/>
        </p:nvSpPr>
        <p:spPr>
          <a:xfrm>
            <a:off x="7003312" y="1682244"/>
            <a:ext cx="1722474" cy="8647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Penerimaan</a:t>
            </a:r>
            <a:r>
              <a:rPr lang="en-US" sz="1100" dirty="0"/>
              <a:t> </a:t>
            </a:r>
            <a:r>
              <a:rPr lang="en-US" sz="1100" dirty="0" err="1"/>
              <a:t>atau</a:t>
            </a:r>
            <a:r>
              <a:rPr lang="en-US" sz="1100" dirty="0"/>
              <a:t> </a:t>
            </a:r>
            <a:r>
              <a:rPr lang="en-US" sz="1100" dirty="0" err="1"/>
              <a:t>perolehan</a:t>
            </a:r>
            <a:r>
              <a:rPr lang="en-US" sz="1100" dirty="0"/>
              <a:t> </a:t>
            </a:r>
            <a:r>
              <a:rPr lang="en-US" sz="1100" dirty="0" err="1"/>
              <a:t>pembayaran</a:t>
            </a:r>
            <a:r>
              <a:rPr lang="en-US" sz="1100" dirty="0"/>
              <a:t> </a:t>
            </a:r>
            <a:r>
              <a:rPr lang="en-US" sz="1100" dirty="0" err="1"/>
              <a:t>berkala</a:t>
            </a:r>
            <a:endParaRPr lang="en-US" sz="11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E207B7-11E9-4582-9178-013D980E87C4}"/>
              </a:ext>
            </a:extLst>
          </p:cNvPr>
          <p:cNvSpPr/>
          <p:nvPr/>
        </p:nvSpPr>
        <p:spPr>
          <a:xfrm>
            <a:off x="7003312" y="3534441"/>
            <a:ext cx="1722474" cy="8647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Keuntungan</a:t>
            </a:r>
            <a:r>
              <a:rPr lang="en-US" sz="1100" dirty="0"/>
              <a:t> </a:t>
            </a:r>
            <a:r>
              <a:rPr lang="en-US" sz="1100" dirty="0" err="1"/>
              <a:t>karena</a:t>
            </a:r>
            <a:r>
              <a:rPr lang="en-US" sz="1100" dirty="0"/>
              <a:t> </a:t>
            </a:r>
            <a:r>
              <a:rPr lang="en-US" sz="1100" dirty="0" err="1"/>
              <a:t>selisih</a:t>
            </a:r>
            <a:r>
              <a:rPr lang="en-US" sz="1100" dirty="0"/>
              <a:t> </a:t>
            </a:r>
            <a:r>
              <a:rPr lang="en-US" sz="1100" dirty="0" err="1"/>
              <a:t>kurs</a:t>
            </a:r>
            <a:r>
              <a:rPr lang="en-US" sz="1100" dirty="0"/>
              <a:t> </a:t>
            </a:r>
            <a:r>
              <a:rPr lang="en-US" sz="1100" dirty="0" err="1"/>
              <a:t>mata</a:t>
            </a:r>
            <a:r>
              <a:rPr lang="en-US" sz="1100" dirty="0"/>
              <a:t> uang </a:t>
            </a:r>
            <a:r>
              <a:rPr lang="en-US" sz="1100" dirty="0" err="1"/>
              <a:t>asing</a:t>
            </a:r>
            <a:endParaRPr lang="en-ID" sz="11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E76255-A973-4536-A429-C81016582C3F}"/>
              </a:ext>
            </a:extLst>
          </p:cNvPr>
          <p:cNvSpPr/>
          <p:nvPr/>
        </p:nvSpPr>
        <p:spPr>
          <a:xfrm>
            <a:off x="7003312" y="2608342"/>
            <a:ext cx="1722474" cy="8647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Keuntungan</a:t>
            </a:r>
            <a:r>
              <a:rPr lang="en-US" sz="1100" dirty="0"/>
              <a:t> </a:t>
            </a:r>
            <a:r>
              <a:rPr lang="en-US" sz="1100" dirty="0" err="1"/>
              <a:t>karena</a:t>
            </a:r>
            <a:r>
              <a:rPr lang="en-US" sz="1100" dirty="0"/>
              <a:t> </a:t>
            </a:r>
            <a:r>
              <a:rPr lang="en-US" sz="1100" dirty="0" err="1"/>
              <a:t>pembebasan</a:t>
            </a:r>
            <a:r>
              <a:rPr lang="en-US" sz="1100" dirty="0"/>
              <a:t> utang </a:t>
            </a:r>
            <a:endParaRPr lang="en-ID" sz="1100" dirty="0"/>
          </a:p>
        </p:txBody>
      </p:sp>
    </p:spTree>
    <p:extLst>
      <p:ext uri="{BB962C8B-B14F-4D97-AF65-F5344CB8AC3E}">
        <p14:creationId xmlns:p14="http://schemas.microsoft.com/office/powerpoint/2010/main" val="3440925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71"/>
          <p:cNvSpPr txBox="1">
            <a:spLocks noGrp="1"/>
          </p:cNvSpPr>
          <p:nvPr>
            <p:ph type="title"/>
          </p:nvPr>
        </p:nvSpPr>
        <p:spPr>
          <a:xfrm>
            <a:off x="276447" y="1544100"/>
            <a:ext cx="326065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Penghasilan yang Termasuk Objek Pajak</a:t>
            </a:r>
            <a:endParaRPr sz="3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F496A7-97EE-41C0-8E6B-AF5238EB57AE}"/>
              </a:ext>
            </a:extLst>
          </p:cNvPr>
          <p:cNvSpPr/>
          <p:nvPr/>
        </p:nvSpPr>
        <p:spPr>
          <a:xfrm>
            <a:off x="7003312" y="744278"/>
            <a:ext cx="1722474" cy="8647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/>
            <a:r>
              <a:rPr lang="en-US" sz="1000" dirty="0" err="1"/>
              <a:t>Selisih</a:t>
            </a:r>
            <a:r>
              <a:rPr lang="en-US" sz="1000" dirty="0"/>
              <a:t> </a:t>
            </a:r>
            <a:r>
              <a:rPr lang="en-US" sz="1000" dirty="0" err="1"/>
              <a:t>lebih</a:t>
            </a:r>
            <a:r>
              <a:rPr lang="en-US" sz="1000" dirty="0"/>
              <a:t> </a:t>
            </a:r>
            <a:r>
              <a:rPr lang="en-US" sz="1000" dirty="0" err="1"/>
              <a:t>karena</a:t>
            </a:r>
            <a:r>
              <a:rPr lang="en-US" sz="1000" dirty="0"/>
              <a:t> </a:t>
            </a:r>
            <a:r>
              <a:rPr lang="en-US" sz="1000" dirty="0" err="1"/>
              <a:t>penilaian</a:t>
            </a:r>
            <a:r>
              <a:rPr lang="en-US" sz="1000" dirty="0"/>
              <a:t> </a:t>
            </a:r>
            <a:r>
              <a:rPr lang="en-US" sz="1000" dirty="0" err="1"/>
              <a:t>kembali</a:t>
            </a:r>
            <a:r>
              <a:rPr lang="en-US" sz="1000" dirty="0"/>
              <a:t> </a:t>
            </a:r>
            <a:r>
              <a:rPr lang="en-US" sz="1000" dirty="0" err="1"/>
              <a:t>aset</a:t>
            </a:r>
            <a:endParaRPr lang="en-ID" sz="1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F7AAFA-34D4-44CC-9814-C25C9DADAA47}"/>
              </a:ext>
            </a:extLst>
          </p:cNvPr>
          <p:cNvSpPr/>
          <p:nvPr/>
        </p:nvSpPr>
        <p:spPr>
          <a:xfrm>
            <a:off x="7003312" y="1682244"/>
            <a:ext cx="1722474" cy="8647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Premi</a:t>
            </a:r>
            <a:r>
              <a:rPr lang="en-US" sz="1100" dirty="0"/>
              <a:t> </a:t>
            </a:r>
            <a:r>
              <a:rPr lang="en-US" sz="1100" dirty="0" err="1"/>
              <a:t>asuransi</a:t>
            </a:r>
            <a:endParaRPr lang="en-US" sz="11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E207B7-11E9-4582-9178-013D980E87C4}"/>
              </a:ext>
            </a:extLst>
          </p:cNvPr>
          <p:cNvSpPr/>
          <p:nvPr/>
        </p:nvSpPr>
        <p:spPr>
          <a:xfrm>
            <a:off x="7003312" y="3534441"/>
            <a:ext cx="1722474" cy="8647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Tambahan</a:t>
            </a:r>
            <a:r>
              <a:rPr lang="en-US" sz="1100" dirty="0"/>
              <a:t> </a:t>
            </a:r>
            <a:r>
              <a:rPr lang="en-US" sz="1100" dirty="0" err="1"/>
              <a:t>kekayaan</a:t>
            </a:r>
            <a:r>
              <a:rPr lang="en-US" sz="1100" dirty="0"/>
              <a:t> </a:t>
            </a:r>
            <a:r>
              <a:rPr lang="en-US" sz="1100" dirty="0" err="1"/>
              <a:t>neto</a:t>
            </a:r>
            <a:r>
              <a:rPr lang="en-US" sz="1100" dirty="0"/>
              <a:t> yang </a:t>
            </a:r>
            <a:r>
              <a:rPr lang="en-US" sz="1100" dirty="0" err="1"/>
              <a:t>berasal</a:t>
            </a:r>
            <a:r>
              <a:rPr lang="en-US" sz="1100" dirty="0"/>
              <a:t> </a:t>
            </a:r>
            <a:r>
              <a:rPr lang="en-US" sz="1100" dirty="0" err="1"/>
              <a:t>dari</a:t>
            </a:r>
            <a:r>
              <a:rPr lang="en-US" sz="1100" dirty="0"/>
              <a:t> </a:t>
            </a:r>
            <a:r>
              <a:rPr lang="en-US" sz="1100" dirty="0" err="1"/>
              <a:t>penghasilan</a:t>
            </a:r>
            <a:r>
              <a:rPr lang="en-US" sz="1100" dirty="0"/>
              <a:t> yang </a:t>
            </a:r>
            <a:r>
              <a:rPr lang="en-US" sz="1100" dirty="0" err="1"/>
              <a:t>belum</a:t>
            </a:r>
            <a:r>
              <a:rPr lang="en-US" sz="1100" dirty="0"/>
              <a:t> </a:t>
            </a:r>
            <a:r>
              <a:rPr lang="en-US" sz="1100" dirty="0" err="1"/>
              <a:t>dikenakan</a:t>
            </a:r>
            <a:r>
              <a:rPr lang="en-US" sz="1100" dirty="0"/>
              <a:t> </a:t>
            </a:r>
            <a:r>
              <a:rPr lang="en-US" sz="1100" dirty="0" err="1"/>
              <a:t>pajak</a:t>
            </a:r>
            <a:r>
              <a:rPr lang="en-US" sz="1100" dirty="0"/>
              <a:t>.</a:t>
            </a:r>
            <a:endParaRPr lang="en-ID" sz="11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E76255-A973-4536-A429-C81016582C3F}"/>
              </a:ext>
            </a:extLst>
          </p:cNvPr>
          <p:cNvSpPr/>
          <p:nvPr/>
        </p:nvSpPr>
        <p:spPr>
          <a:xfrm>
            <a:off x="7003312" y="2608342"/>
            <a:ext cx="1722474" cy="8647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err="1"/>
              <a:t>Iuran</a:t>
            </a:r>
            <a:r>
              <a:rPr lang="en-US" sz="1000" dirty="0"/>
              <a:t> yang </a:t>
            </a:r>
            <a:r>
              <a:rPr lang="en-US" sz="1000" dirty="0" err="1"/>
              <a:t>diterima</a:t>
            </a:r>
            <a:r>
              <a:rPr lang="en-US" sz="1000" dirty="0"/>
              <a:t> </a:t>
            </a:r>
            <a:r>
              <a:rPr lang="en-US" sz="1000" dirty="0" err="1"/>
              <a:t>atau</a:t>
            </a:r>
            <a:r>
              <a:rPr lang="en-US" sz="1000" dirty="0"/>
              <a:t> </a:t>
            </a:r>
            <a:r>
              <a:rPr lang="en-US" sz="1000" dirty="0" err="1"/>
              <a:t>diperoleh</a:t>
            </a:r>
            <a:r>
              <a:rPr lang="en-US" sz="1000" dirty="0"/>
              <a:t> </a:t>
            </a:r>
            <a:r>
              <a:rPr lang="en-US" sz="1000" dirty="0" err="1"/>
              <a:t>perkumpulan</a:t>
            </a:r>
            <a:r>
              <a:rPr lang="en-US" sz="1000" dirty="0"/>
              <a:t> </a:t>
            </a:r>
            <a:r>
              <a:rPr lang="en-US" sz="1000" dirty="0" err="1"/>
              <a:t>dari</a:t>
            </a:r>
            <a:r>
              <a:rPr lang="en-US" sz="1000" dirty="0"/>
              <a:t> </a:t>
            </a:r>
            <a:r>
              <a:rPr lang="en-US" sz="1000" dirty="0" err="1"/>
              <a:t>anggotanya</a:t>
            </a:r>
            <a:r>
              <a:rPr lang="en-US" sz="1000" dirty="0"/>
              <a:t> yang </a:t>
            </a:r>
            <a:r>
              <a:rPr lang="en-US" sz="1000" dirty="0" err="1"/>
              <a:t>terdiri</a:t>
            </a:r>
            <a:r>
              <a:rPr lang="en-US" sz="1000" dirty="0"/>
              <a:t> </a:t>
            </a:r>
            <a:r>
              <a:rPr lang="en-US" sz="1000" dirty="0" err="1"/>
              <a:t>atas</a:t>
            </a:r>
            <a:r>
              <a:rPr lang="en-US" sz="1000" dirty="0"/>
              <a:t> WP yang </a:t>
            </a:r>
            <a:r>
              <a:rPr lang="en-US" sz="1000" dirty="0" err="1"/>
              <a:t>menjalankan</a:t>
            </a:r>
            <a:r>
              <a:rPr lang="en-US" sz="1000" dirty="0"/>
              <a:t> </a:t>
            </a:r>
            <a:r>
              <a:rPr lang="en-US" sz="1000" dirty="0" err="1"/>
              <a:t>usaha</a:t>
            </a:r>
            <a:r>
              <a:rPr lang="en-US" sz="1000" dirty="0"/>
              <a:t>/ </a:t>
            </a:r>
            <a:r>
              <a:rPr lang="en-US" sz="1000" dirty="0" err="1"/>
              <a:t>pekerjaan</a:t>
            </a:r>
            <a:r>
              <a:rPr lang="en-US" sz="1000" dirty="0"/>
              <a:t> </a:t>
            </a:r>
            <a:r>
              <a:rPr lang="en-US" sz="1000" dirty="0" err="1"/>
              <a:t>bebas</a:t>
            </a:r>
            <a:r>
              <a:rPr lang="en-US" sz="1000" dirty="0"/>
              <a:t>.</a:t>
            </a:r>
            <a:endParaRPr lang="en-ID" sz="1000" dirty="0"/>
          </a:p>
        </p:txBody>
      </p:sp>
    </p:spTree>
    <p:extLst>
      <p:ext uri="{BB962C8B-B14F-4D97-AF65-F5344CB8AC3E}">
        <p14:creationId xmlns:p14="http://schemas.microsoft.com/office/powerpoint/2010/main" val="2042130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71"/>
          <p:cNvSpPr txBox="1">
            <a:spLocks noGrp="1"/>
          </p:cNvSpPr>
          <p:nvPr>
            <p:ph type="title"/>
          </p:nvPr>
        </p:nvSpPr>
        <p:spPr>
          <a:xfrm>
            <a:off x="276448" y="1544100"/>
            <a:ext cx="317441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Penghasilan yang Termasuk Objek Pajak</a:t>
            </a:r>
            <a:endParaRPr sz="3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F496A7-97EE-41C0-8E6B-AF5238EB57AE}"/>
              </a:ext>
            </a:extLst>
          </p:cNvPr>
          <p:cNvSpPr/>
          <p:nvPr/>
        </p:nvSpPr>
        <p:spPr>
          <a:xfrm>
            <a:off x="7003312" y="744278"/>
            <a:ext cx="1722474" cy="8647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1" algn="ctr"/>
            <a:r>
              <a:rPr lang="en-US" sz="1000" dirty="0" err="1"/>
              <a:t>Penghasilan</a:t>
            </a:r>
            <a:r>
              <a:rPr lang="en-US" sz="1000" dirty="0"/>
              <a:t> </a:t>
            </a:r>
            <a:r>
              <a:rPr lang="en-US" sz="1000" dirty="0" err="1"/>
              <a:t>dari</a:t>
            </a:r>
            <a:r>
              <a:rPr lang="en-US" sz="1000" dirty="0"/>
              <a:t> </a:t>
            </a:r>
            <a:r>
              <a:rPr lang="en-US" sz="1000" dirty="0" err="1"/>
              <a:t>usaha</a:t>
            </a:r>
            <a:r>
              <a:rPr lang="en-US" sz="1000" dirty="0"/>
              <a:t> yang </a:t>
            </a:r>
            <a:r>
              <a:rPr lang="en-US" sz="1000" dirty="0" err="1"/>
              <a:t>berbasis</a:t>
            </a:r>
            <a:r>
              <a:rPr lang="en-US" sz="1000" dirty="0"/>
              <a:t> Syariah </a:t>
            </a:r>
            <a:endParaRPr lang="en-ID" sz="1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F7AAFA-34D4-44CC-9814-C25C9DADAA47}"/>
              </a:ext>
            </a:extLst>
          </p:cNvPr>
          <p:cNvSpPr/>
          <p:nvPr/>
        </p:nvSpPr>
        <p:spPr>
          <a:xfrm>
            <a:off x="7003312" y="1682244"/>
            <a:ext cx="1722474" cy="8647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Imbalan</a:t>
            </a:r>
            <a:r>
              <a:rPr lang="en-US" sz="1100" dirty="0"/>
              <a:t> </a:t>
            </a:r>
            <a:r>
              <a:rPr lang="en-US" sz="1100" dirty="0" err="1"/>
              <a:t>bunga</a:t>
            </a:r>
            <a:endParaRPr lang="en-US" sz="11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E76255-A973-4536-A429-C81016582C3F}"/>
              </a:ext>
            </a:extLst>
          </p:cNvPr>
          <p:cNvSpPr/>
          <p:nvPr/>
        </p:nvSpPr>
        <p:spPr>
          <a:xfrm>
            <a:off x="7003312" y="2608342"/>
            <a:ext cx="1722474" cy="8647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/>
              <a:t>Surplus Bank Indonesia</a:t>
            </a:r>
            <a:endParaRPr lang="en-ID" sz="1000" dirty="0"/>
          </a:p>
        </p:txBody>
      </p:sp>
    </p:spTree>
    <p:extLst>
      <p:ext uri="{BB962C8B-B14F-4D97-AF65-F5344CB8AC3E}">
        <p14:creationId xmlns:p14="http://schemas.microsoft.com/office/powerpoint/2010/main" val="3073534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8" name="Google Shape;578;p49"/>
          <p:cNvGrpSpPr/>
          <p:nvPr/>
        </p:nvGrpSpPr>
        <p:grpSpPr>
          <a:xfrm>
            <a:off x="4806590" y="3237473"/>
            <a:ext cx="2199004" cy="1532054"/>
            <a:chOff x="145663" y="158300"/>
            <a:chExt cx="8852674" cy="4826889"/>
          </a:xfrm>
        </p:grpSpPr>
        <p:sp>
          <p:nvSpPr>
            <p:cNvPr id="579" name="Google Shape;579;p49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9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1" name="Google Shape;581;p49"/>
          <p:cNvGrpSpPr/>
          <p:nvPr/>
        </p:nvGrpSpPr>
        <p:grpSpPr>
          <a:xfrm>
            <a:off x="3472457" y="1575925"/>
            <a:ext cx="2199004" cy="1532054"/>
            <a:chOff x="145663" y="158300"/>
            <a:chExt cx="8852674" cy="4826889"/>
          </a:xfrm>
        </p:grpSpPr>
        <p:sp>
          <p:nvSpPr>
            <p:cNvPr id="582" name="Google Shape;582;p49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9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7" name="Google Shape;587;p49"/>
          <p:cNvGrpSpPr/>
          <p:nvPr/>
        </p:nvGrpSpPr>
        <p:grpSpPr>
          <a:xfrm>
            <a:off x="5950407" y="1575925"/>
            <a:ext cx="2199004" cy="1532054"/>
            <a:chOff x="145663" y="158300"/>
            <a:chExt cx="8852674" cy="4826889"/>
          </a:xfrm>
        </p:grpSpPr>
        <p:sp>
          <p:nvSpPr>
            <p:cNvPr id="588" name="Google Shape;588;p49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9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0" name="Google Shape;590;p49"/>
          <p:cNvGrpSpPr/>
          <p:nvPr/>
        </p:nvGrpSpPr>
        <p:grpSpPr>
          <a:xfrm>
            <a:off x="2176729" y="3237473"/>
            <a:ext cx="2199004" cy="1532054"/>
            <a:chOff x="145663" y="158300"/>
            <a:chExt cx="8852674" cy="4826889"/>
          </a:xfrm>
        </p:grpSpPr>
        <p:sp>
          <p:nvSpPr>
            <p:cNvPr id="591" name="Google Shape;591;p49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9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3" name="Google Shape;593;p49"/>
          <p:cNvGrpSpPr/>
          <p:nvPr/>
        </p:nvGrpSpPr>
        <p:grpSpPr>
          <a:xfrm>
            <a:off x="994494" y="1575925"/>
            <a:ext cx="2199004" cy="1532054"/>
            <a:chOff x="145663" y="158300"/>
            <a:chExt cx="8852674" cy="4826889"/>
          </a:xfrm>
        </p:grpSpPr>
        <p:sp>
          <p:nvSpPr>
            <p:cNvPr id="594" name="Google Shape;594;p49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9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6" name="Google Shape;596;p49"/>
          <p:cNvSpPr txBox="1">
            <a:spLocks noGrp="1"/>
          </p:cNvSpPr>
          <p:nvPr>
            <p:ph type="subTitle" idx="13"/>
          </p:nvPr>
        </p:nvSpPr>
        <p:spPr>
          <a:xfrm>
            <a:off x="6056351" y="2099552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chemeClr val="dk1"/>
                </a:solidFill>
              </a:rPr>
              <a:t>Penghasilan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dari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transaksi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saham</a:t>
            </a:r>
            <a:r>
              <a:rPr lang="en-US" dirty="0">
                <a:solidFill>
                  <a:schemeClr val="dk1"/>
                </a:solidFill>
              </a:rPr>
              <a:t> dan </a:t>
            </a:r>
            <a:r>
              <a:rPr lang="en-US" dirty="0" err="1">
                <a:solidFill>
                  <a:schemeClr val="dk1"/>
                </a:solidFill>
              </a:rPr>
              <a:t>sekuritas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lainnya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600" name="Google Shape;600;p49"/>
          <p:cNvSpPr txBox="1">
            <a:spLocks noGrp="1"/>
          </p:cNvSpPr>
          <p:nvPr>
            <p:ph type="title"/>
          </p:nvPr>
        </p:nvSpPr>
        <p:spPr>
          <a:xfrm>
            <a:off x="719401" y="31594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/>
              <a:t>Penghasilan yang PPh-nya Bersifat Final</a:t>
            </a:r>
            <a:br>
              <a:rPr lang="en" sz="2600" dirty="0"/>
            </a:br>
            <a:r>
              <a:rPr lang="en" sz="1200" dirty="0"/>
              <a:t>Berdasarkan Pasal 4 ayat (2)</a:t>
            </a:r>
            <a:endParaRPr sz="1200" dirty="0"/>
          </a:p>
        </p:txBody>
      </p:sp>
      <p:sp>
        <p:nvSpPr>
          <p:cNvPr id="602" name="Google Shape;602;p49"/>
          <p:cNvSpPr txBox="1">
            <a:spLocks noGrp="1"/>
          </p:cNvSpPr>
          <p:nvPr>
            <p:ph type="subTitle" idx="1"/>
          </p:nvPr>
        </p:nvSpPr>
        <p:spPr>
          <a:xfrm>
            <a:off x="1101175" y="2077522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chemeClr val="dk1"/>
                </a:solidFill>
              </a:rPr>
              <a:t>Penghasilan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berupa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bunga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deposito</a:t>
            </a:r>
            <a:r>
              <a:rPr lang="en-US" dirty="0">
                <a:solidFill>
                  <a:schemeClr val="dk1"/>
                </a:solidFill>
              </a:rPr>
              <a:t> dan </a:t>
            </a:r>
            <a:r>
              <a:rPr lang="en-US" dirty="0" err="1">
                <a:solidFill>
                  <a:schemeClr val="dk1"/>
                </a:solidFill>
              </a:rPr>
              <a:t>tabungan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lainnya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604" name="Google Shape;604;p49"/>
          <p:cNvSpPr txBox="1">
            <a:spLocks noGrp="1"/>
          </p:cNvSpPr>
          <p:nvPr>
            <p:ph type="subTitle" idx="4"/>
          </p:nvPr>
        </p:nvSpPr>
        <p:spPr>
          <a:xfrm>
            <a:off x="3578948" y="1809597"/>
            <a:ext cx="1986000" cy="9951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chemeClr val="dk1"/>
                </a:solidFill>
              </a:rPr>
              <a:t>Penghasilan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berupa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hadiah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undian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606" name="Google Shape;606;p49"/>
          <p:cNvSpPr txBox="1">
            <a:spLocks noGrp="1"/>
          </p:cNvSpPr>
          <p:nvPr>
            <p:ph type="subTitle" idx="6"/>
          </p:nvPr>
        </p:nvSpPr>
        <p:spPr>
          <a:xfrm>
            <a:off x="2282673" y="3728637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dk1"/>
                </a:solidFill>
              </a:rPr>
              <a:t>Penghasilan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dari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transaksi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pengalihan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aset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berupa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tanah</a:t>
            </a:r>
            <a:r>
              <a:rPr lang="en-US" sz="1200" dirty="0">
                <a:solidFill>
                  <a:schemeClr val="dk1"/>
                </a:solidFill>
              </a:rPr>
              <a:t> dan/ </a:t>
            </a:r>
            <a:r>
              <a:rPr lang="en-US" sz="1200" dirty="0" err="1">
                <a:solidFill>
                  <a:schemeClr val="dk1"/>
                </a:solidFill>
              </a:rPr>
              <a:t>atau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bangunan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usaha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jasa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kontruksi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usaha</a:t>
            </a:r>
            <a:r>
              <a:rPr lang="en-US" sz="1200" dirty="0">
                <a:solidFill>
                  <a:schemeClr val="dk1"/>
                </a:solidFill>
              </a:rPr>
              <a:t> real estate, dan </a:t>
            </a:r>
            <a:r>
              <a:rPr lang="en-US" sz="1200" dirty="0" err="1">
                <a:solidFill>
                  <a:schemeClr val="dk1"/>
                </a:solidFill>
              </a:rPr>
              <a:t>persewaan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tanah</a:t>
            </a:r>
            <a:r>
              <a:rPr lang="en-US" sz="1200" dirty="0">
                <a:solidFill>
                  <a:schemeClr val="dk1"/>
                </a:solidFill>
              </a:rPr>
              <a:t> dan </a:t>
            </a:r>
            <a:r>
              <a:rPr lang="en-US" sz="1200" dirty="0" err="1">
                <a:solidFill>
                  <a:schemeClr val="dk1"/>
                </a:solidFill>
              </a:rPr>
              <a:t>bangunan</a:t>
            </a:r>
            <a:r>
              <a:rPr lang="en-US" sz="1200" dirty="0">
                <a:solidFill>
                  <a:schemeClr val="dk1"/>
                </a:solidFill>
              </a:rPr>
              <a:t>. 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608" name="Google Shape;608;p49"/>
          <p:cNvSpPr txBox="1">
            <a:spLocks noGrp="1"/>
          </p:cNvSpPr>
          <p:nvPr>
            <p:ph type="subTitle" idx="8"/>
          </p:nvPr>
        </p:nvSpPr>
        <p:spPr>
          <a:xfrm>
            <a:off x="4973503" y="3761100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chemeClr val="dk1"/>
                </a:solidFill>
              </a:rPr>
              <a:t>Penghasilan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ttt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lainnya</a:t>
            </a:r>
            <a:r>
              <a:rPr lang="en-US" dirty="0">
                <a:solidFill>
                  <a:schemeClr val="dk1"/>
                </a:solidFill>
              </a:rPr>
              <a:t> yang </a:t>
            </a:r>
            <a:r>
              <a:rPr lang="en-US" dirty="0" err="1">
                <a:solidFill>
                  <a:schemeClr val="dk1"/>
                </a:solidFill>
              </a:rPr>
              <a:t>diatur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dalam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peraturan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pemerintah</a:t>
            </a:r>
            <a:r>
              <a:rPr lang="en-US" dirty="0">
                <a:solidFill>
                  <a:schemeClr val="dk1"/>
                </a:solidFill>
              </a:rPr>
              <a:t> </a:t>
            </a: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248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71"/>
          <p:cNvSpPr txBox="1">
            <a:spLocks noGrp="1"/>
          </p:cNvSpPr>
          <p:nvPr>
            <p:ph type="title"/>
          </p:nvPr>
        </p:nvSpPr>
        <p:spPr>
          <a:xfrm>
            <a:off x="276447" y="1544100"/>
            <a:ext cx="301539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Penghasilan yang Tidak Termasuk Objek Pajak</a:t>
            </a:r>
            <a:endParaRPr sz="3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F496A7-97EE-41C0-8E6B-AF5238EB57AE}"/>
              </a:ext>
            </a:extLst>
          </p:cNvPr>
          <p:cNvSpPr/>
          <p:nvPr/>
        </p:nvSpPr>
        <p:spPr>
          <a:xfrm>
            <a:off x="7003312" y="744278"/>
            <a:ext cx="1722474" cy="103335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1000" dirty="0" err="1"/>
              <a:t>Bantuan</a:t>
            </a:r>
            <a:r>
              <a:rPr lang="en-US" sz="1000" dirty="0"/>
              <a:t> </a:t>
            </a:r>
            <a:r>
              <a:rPr lang="en-US" sz="1000" dirty="0" err="1"/>
              <a:t>atau</a:t>
            </a:r>
            <a:r>
              <a:rPr lang="en-US" sz="1000" dirty="0"/>
              <a:t> </a:t>
            </a:r>
            <a:r>
              <a:rPr lang="en-US" sz="1000" dirty="0" err="1"/>
              <a:t>sumbangan</a:t>
            </a:r>
            <a:r>
              <a:rPr lang="en-US" sz="1000" dirty="0"/>
              <a:t>, </a:t>
            </a:r>
            <a:r>
              <a:rPr lang="en-US" sz="1000" dirty="0" err="1"/>
              <a:t>termasuk</a:t>
            </a:r>
            <a:r>
              <a:rPr lang="en-US" sz="1000" dirty="0"/>
              <a:t> zakat yang </a:t>
            </a:r>
            <a:r>
              <a:rPr lang="en-US" sz="1000" dirty="0" err="1"/>
              <a:t>diterima</a:t>
            </a:r>
            <a:r>
              <a:rPr lang="en-US" sz="1000" dirty="0"/>
              <a:t> oleh badan amil zakat </a:t>
            </a:r>
            <a:r>
              <a:rPr lang="en-US" sz="1000" dirty="0" err="1"/>
              <a:t>yg</a:t>
            </a:r>
            <a:r>
              <a:rPr lang="en-US" sz="1000" dirty="0"/>
              <a:t> </a:t>
            </a:r>
            <a:r>
              <a:rPr lang="en-US" sz="1000" dirty="0" err="1"/>
              <a:t>dibentuk</a:t>
            </a:r>
            <a:r>
              <a:rPr lang="en-US" sz="1000" dirty="0"/>
              <a:t> dan </a:t>
            </a:r>
            <a:r>
              <a:rPr lang="en-US" sz="1000" dirty="0" err="1"/>
              <a:t>disahkan</a:t>
            </a:r>
            <a:r>
              <a:rPr lang="en-US" sz="1000" dirty="0"/>
              <a:t> </a:t>
            </a:r>
            <a:r>
              <a:rPr lang="en-US" sz="1000" dirty="0" err="1"/>
              <a:t>pemerintah</a:t>
            </a:r>
            <a:endParaRPr lang="en-ID" sz="1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F7AAFA-34D4-44CC-9814-C25C9DADAA47}"/>
              </a:ext>
            </a:extLst>
          </p:cNvPr>
          <p:cNvSpPr/>
          <p:nvPr/>
        </p:nvSpPr>
        <p:spPr>
          <a:xfrm>
            <a:off x="7003312" y="1998338"/>
            <a:ext cx="1722474" cy="10333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dirty="0" err="1"/>
              <a:t>Warisan</a:t>
            </a:r>
            <a:r>
              <a:rPr lang="en-US" sz="1100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E76255-A973-4536-A429-C81016582C3F}"/>
              </a:ext>
            </a:extLst>
          </p:cNvPr>
          <p:cNvSpPr/>
          <p:nvPr/>
        </p:nvSpPr>
        <p:spPr>
          <a:xfrm>
            <a:off x="7003312" y="3252398"/>
            <a:ext cx="1722474" cy="103335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/>
              <a:t>Aset</a:t>
            </a:r>
            <a:r>
              <a:rPr lang="en-US" sz="1000" dirty="0"/>
              <a:t> </a:t>
            </a:r>
            <a:r>
              <a:rPr lang="en-US" sz="1000" dirty="0" err="1"/>
              <a:t>termasuk</a:t>
            </a:r>
            <a:r>
              <a:rPr lang="en-US" sz="1000" dirty="0"/>
              <a:t> </a:t>
            </a:r>
            <a:r>
              <a:rPr lang="en-US" sz="1000" dirty="0" err="1"/>
              <a:t>setoran</a:t>
            </a:r>
            <a:r>
              <a:rPr lang="en-US" sz="1000" dirty="0"/>
              <a:t> </a:t>
            </a:r>
            <a:r>
              <a:rPr lang="en-US" sz="1000" dirty="0" err="1"/>
              <a:t>tunai</a:t>
            </a:r>
            <a:r>
              <a:rPr lang="en-US" sz="1000" dirty="0"/>
              <a:t> yang </a:t>
            </a:r>
            <a:r>
              <a:rPr lang="en-US" sz="1000" dirty="0" err="1"/>
              <a:t>diterima</a:t>
            </a:r>
            <a:r>
              <a:rPr lang="en-US" sz="1000" dirty="0"/>
              <a:t> oleh badan.</a:t>
            </a:r>
            <a:endParaRPr lang="en-ID" sz="1000" dirty="0"/>
          </a:p>
        </p:txBody>
      </p:sp>
    </p:spTree>
    <p:extLst>
      <p:ext uri="{BB962C8B-B14F-4D97-AF65-F5344CB8AC3E}">
        <p14:creationId xmlns:p14="http://schemas.microsoft.com/office/powerpoint/2010/main" val="782604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71"/>
          <p:cNvSpPr txBox="1">
            <a:spLocks noGrp="1"/>
          </p:cNvSpPr>
          <p:nvPr>
            <p:ph type="title"/>
          </p:nvPr>
        </p:nvSpPr>
        <p:spPr>
          <a:xfrm>
            <a:off x="276447" y="1544100"/>
            <a:ext cx="301539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Penghasilan yang Tidak Termasuk Objek Pajak</a:t>
            </a:r>
            <a:endParaRPr sz="3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F496A7-97EE-41C0-8E6B-AF5238EB57AE}"/>
              </a:ext>
            </a:extLst>
          </p:cNvPr>
          <p:cNvSpPr/>
          <p:nvPr/>
        </p:nvSpPr>
        <p:spPr>
          <a:xfrm>
            <a:off x="7003312" y="744278"/>
            <a:ext cx="1722474" cy="103335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1000" dirty="0" err="1"/>
              <a:t>Penggantian</a:t>
            </a:r>
            <a:r>
              <a:rPr lang="en-US" sz="1000" dirty="0"/>
              <a:t> </a:t>
            </a:r>
            <a:r>
              <a:rPr lang="en-US" sz="1000" dirty="0" err="1"/>
              <a:t>atau</a:t>
            </a:r>
            <a:r>
              <a:rPr lang="en-US" sz="1000" dirty="0"/>
              <a:t> </a:t>
            </a:r>
            <a:r>
              <a:rPr lang="en-US" sz="1000" dirty="0" err="1"/>
              <a:t>imbalan</a:t>
            </a:r>
            <a:r>
              <a:rPr lang="en-US" sz="1000" dirty="0"/>
              <a:t> </a:t>
            </a:r>
            <a:r>
              <a:rPr lang="en-US" sz="1000" dirty="0" err="1"/>
              <a:t>sehubungan</a:t>
            </a:r>
            <a:r>
              <a:rPr lang="en-US" sz="1000" dirty="0"/>
              <a:t> </a:t>
            </a:r>
            <a:r>
              <a:rPr lang="en-US" sz="1000" dirty="0" err="1"/>
              <a:t>dengan</a:t>
            </a:r>
            <a:r>
              <a:rPr lang="en-US" sz="1000" dirty="0"/>
              <a:t> </a:t>
            </a:r>
            <a:r>
              <a:rPr lang="en-US" sz="1000" dirty="0" err="1"/>
              <a:t>pekerjaan</a:t>
            </a:r>
            <a:r>
              <a:rPr lang="en-US" sz="1000" dirty="0"/>
              <a:t> </a:t>
            </a:r>
            <a:r>
              <a:rPr lang="en-US" sz="1000" dirty="0" err="1"/>
              <a:t>atau</a:t>
            </a:r>
            <a:r>
              <a:rPr lang="en-US" sz="1000" dirty="0"/>
              <a:t> </a:t>
            </a:r>
            <a:r>
              <a:rPr lang="en-US" sz="1000" dirty="0" err="1"/>
              <a:t>jasa</a:t>
            </a:r>
            <a:r>
              <a:rPr lang="en-US" sz="1000" dirty="0"/>
              <a:t> yang </a:t>
            </a:r>
            <a:r>
              <a:rPr lang="en-US" sz="1000" dirty="0" err="1"/>
              <a:t>diterima</a:t>
            </a:r>
            <a:r>
              <a:rPr lang="en-US" sz="1000" dirty="0"/>
              <a:t>/ </a:t>
            </a:r>
            <a:r>
              <a:rPr lang="en-US" sz="1000" dirty="0" err="1"/>
              <a:t>diperoleh</a:t>
            </a:r>
            <a:r>
              <a:rPr lang="en-US" sz="1000" dirty="0"/>
              <a:t> </a:t>
            </a:r>
            <a:r>
              <a:rPr lang="en-US" sz="1000" dirty="0" err="1"/>
              <a:t>dalam</a:t>
            </a:r>
            <a:r>
              <a:rPr lang="en-US" sz="1000" dirty="0"/>
              <a:t> </a:t>
            </a:r>
            <a:r>
              <a:rPr lang="en-US" sz="1000" dirty="0" err="1"/>
              <a:t>bentu</a:t>
            </a:r>
            <a:r>
              <a:rPr lang="en-US" sz="1000" dirty="0"/>
              <a:t> natura</a:t>
            </a:r>
            <a:endParaRPr lang="en-ID" sz="1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F7AAFA-34D4-44CC-9814-C25C9DADAA47}"/>
              </a:ext>
            </a:extLst>
          </p:cNvPr>
          <p:cNvSpPr/>
          <p:nvPr/>
        </p:nvSpPr>
        <p:spPr>
          <a:xfrm>
            <a:off x="7003312" y="1998338"/>
            <a:ext cx="1722474" cy="10333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err="1"/>
              <a:t>Pembayaran</a:t>
            </a:r>
            <a:r>
              <a:rPr lang="en-US" sz="1000" dirty="0"/>
              <a:t> </a:t>
            </a:r>
            <a:r>
              <a:rPr lang="en-US" sz="1000" dirty="0" err="1"/>
              <a:t>dari</a:t>
            </a:r>
            <a:r>
              <a:rPr lang="en-US" sz="1000" dirty="0"/>
              <a:t> </a:t>
            </a:r>
            <a:r>
              <a:rPr lang="en-US" sz="1000" dirty="0" err="1"/>
              <a:t>perusahaan</a:t>
            </a:r>
            <a:r>
              <a:rPr lang="en-US" sz="1000" dirty="0"/>
              <a:t> </a:t>
            </a:r>
            <a:r>
              <a:rPr lang="en-US" sz="1000" dirty="0" err="1"/>
              <a:t>asuransi</a:t>
            </a:r>
            <a:r>
              <a:rPr lang="en-US" sz="1000" dirty="0"/>
              <a:t> </a:t>
            </a:r>
            <a:r>
              <a:rPr lang="en-US" sz="1000" dirty="0" err="1"/>
              <a:t>kepada</a:t>
            </a:r>
            <a:r>
              <a:rPr lang="en-US" sz="1000" dirty="0"/>
              <a:t> orang </a:t>
            </a:r>
            <a:r>
              <a:rPr lang="en-US" sz="1000" dirty="0" err="1"/>
              <a:t>pribadi</a:t>
            </a:r>
            <a:r>
              <a:rPr lang="en-US" sz="1000" dirty="0"/>
              <a:t> </a:t>
            </a:r>
            <a:r>
              <a:rPr lang="en-US" sz="1000" dirty="0" err="1"/>
              <a:t>sehubungan</a:t>
            </a:r>
            <a:r>
              <a:rPr lang="en-US" sz="1000" dirty="0"/>
              <a:t> </a:t>
            </a:r>
            <a:r>
              <a:rPr lang="en-US" sz="1000" dirty="0" err="1"/>
              <a:t>asuransi</a:t>
            </a:r>
            <a:r>
              <a:rPr lang="en-US" sz="1000" dirty="0"/>
              <a:t> Kesehatan, </a:t>
            </a:r>
            <a:r>
              <a:rPr lang="en-US" sz="1000" dirty="0" err="1"/>
              <a:t>kecelakaan</a:t>
            </a:r>
            <a:r>
              <a:rPr lang="en-US" sz="1000" dirty="0"/>
              <a:t>, </a:t>
            </a:r>
            <a:r>
              <a:rPr lang="en-US" sz="1000" dirty="0" err="1"/>
              <a:t>jiwa</a:t>
            </a:r>
            <a:r>
              <a:rPr lang="en-US" sz="1000" dirty="0"/>
              <a:t>, </a:t>
            </a:r>
            <a:r>
              <a:rPr lang="en-US" sz="1000" dirty="0" err="1"/>
              <a:t>beasiswa</a:t>
            </a:r>
            <a:r>
              <a:rPr lang="en-US" sz="1000" dirty="0"/>
              <a:t>, </a:t>
            </a:r>
            <a:r>
              <a:rPr lang="en-US" sz="1000" dirty="0" err="1"/>
              <a:t>dwiguna</a:t>
            </a:r>
            <a:r>
              <a:rPr lang="en-US" sz="1000" dirty="0"/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E76255-A973-4536-A429-C81016582C3F}"/>
              </a:ext>
            </a:extLst>
          </p:cNvPr>
          <p:cNvSpPr/>
          <p:nvPr/>
        </p:nvSpPr>
        <p:spPr>
          <a:xfrm>
            <a:off x="7003312" y="3252398"/>
            <a:ext cx="1722474" cy="103335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/>
              <a:t>Dividen</a:t>
            </a:r>
            <a:r>
              <a:rPr lang="en-US" sz="1000" dirty="0"/>
              <a:t> </a:t>
            </a:r>
            <a:r>
              <a:rPr lang="en-US" sz="1000" dirty="0" err="1"/>
              <a:t>dari</a:t>
            </a:r>
            <a:r>
              <a:rPr lang="en-US" sz="1000" dirty="0"/>
              <a:t> </a:t>
            </a:r>
            <a:r>
              <a:rPr lang="en-US" sz="1000" dirty="0" err="1"/>
              <a:t>cadangan</a:t>
            </a:r>
            <a:r>
              <a:rPr lang="en-US" sz="1000" dirty="0"/>
              <a:t> </a:t>
            </a:r>
            <a:r>
              <a:rPr lang="en-US" sz="1000" dirty="0" err="1"/>
              <a:t>saldo</a:t>
            </a:r>
            <a:r>
              <a:rPr lang="en-US" sz="1000" dirty="0"/>
              <a:t> </a:t>
            </a:r>
            <a:r>
              <a:rPr lang="en-US" sz="1000" dirty="0" err="1"/>
              <a:t>laba</a:t>
            </a:r>
            <a:endParaRPr lang="en-ID" sz="1000" dirty="0"/>
          </a:p>
        </p:txBody>
      </p:sp>
    </p:spTree>
    <p:extLst>
      <p:ext uri="{BB962C8B-B14F-4D97-AF65-F5344CB8AC3E}">
        <p14:creationId xmlns:p14="http://schemas.microsoft.com/office/powerpoint/2010/main" val="1351770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71"/>
          <p:cNvSpPr txBox="1">
            <a:spLocks noGrp="1"/>
          </p:cNvSpPr>
          <p:nvPr>
            <p:ph type="title"/>
          </p:nvPr>
        </p:nvSpPr>
        <p:spPr>
          <a:xfrm>
            <a:off x="276447" y="1544100"/>
            <a:ext cx="301539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Penghasilan yang Tidak Termasuk Objek Pajak</a:t>
            </a:r>
            <a:endParaRPr sz="3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F496A7-97EE-41C0-8E6B-AF5238EB57AE}"/>
              </a:ext>
            </a:extLst>
          </p:cNvPr>
          <p:cNvSpPr/>
          <p:nvPr/>
        </p:nvSpPr>
        <p:spPr>
          <a:xfrm>
            <a:off x="7003312" y="744278"/>
            <a:ext cx="1722474" cy="103335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1000" dirty="0" err="1"/>
              <a:t>Iuran</a:t>
            </a:r>
            <a:r>
              <a:rPr lang="en-US" sz="1000" dirty="0"/>
              <a:t> yang </a:t>
            </a:r>
            <a:r>
              <a:rPr lang="en-US" sz="1000" dirty="0" err="1"/>
              <a:t>diterima</a:t>
            </a:r>
            <a:r>
              <a:rPr lang="en-US" sz="1000" dirty="0"/>
              <a:t> </a:t>
            </a:r>
            <a:r>
              <a:rPr lang="en-US" sz="1000" dirty="0" err="1"/>
              <a:t>atau</a:t>
            </a:r>
            <a:r>
              <a:rPr lang="en-US" sz="1000" dirty="0"/>
              <a:t> </a:t>
            </a:r>
            <a:r>
              <a:rPr lang="en-US" sz="1000" dirty="0" err="1"/>
              <a:t>diperoleh</a:t>
            </a:r>
            <a:r>
              <a:rPr lang="en-US" sz="1000" dirty="0"/>
              <a:t> dana pension yang </a:t>
            </a:r>
            <a:r>
              <a:rPr lang="en-US" sz="1000" dirty="0" err="1"/>
              <a:t>pendiriannya</a:t>
            </a:r>
            <a:r>
              <a:rPr lang="en-US" sz="1000" dirty="0"/>
              <a:t> </a:t>
            </a:r>
            <a:r>
              <a:rPr lang="en-US" sz="1000" dirty="0" err="1"/>
              <a:t>telah</a:t>
            </a:r>
            <a:r>
              <a:rPr lang="en-US" sz="1000" dirty="0"/>
              <a:t> </a:t>
            </a:r>
            <a:r>
              <a:rPr lang="en-US" sz="1000" dirty="0" err="1"/>
              <a:t>disahkan</a:t>
            </a:r>
            <a:r>
              <a:rPr lang="en-US" sz="1000" dirty="0"/>
              <a:t> Menteri </a:t>
            </a:r>
            <a:r>
              <a:rPr lang="en-US" sz="1000" dirty="0" err="1"/>
              <a:t>keuangan</a:t>
            </a:r>
            <a:r>
              <a:rPr lang="en-US" sz="1000" dirty="0"/>
              <a:t>.</a:t>
            </a:r>
            <a:endParaRPr lang="en-ID" sz="1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F7AAFA-34D4-44CC-9814-C25C9DADAA47}"/>
              </a:ext>
            </a:extLst>
          </p:cNvPr>
          <p:cNvSpPr/>
          <p:nvPr/>
        </p:nvSpPr>
        <p:spPr>
          <a:xfrm>
            <a:off x="7003312" y="1998338"/>
            <a:ext cx="1722474" cy="10333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err="1"/>
              <a:t>Penghasilan</a:t>
            </a:r>
            <a:r>
              <a:rPr lang="en-US" sz="1000" dirty="0"/>
              <a:t> yang </a:t>
            </a:r>
            <a:r>
              <a:rPr lang="en-US" sz="1000" dirty="0" err="1"/>
              <a:t>ditanamkan</a:t>
            </a:r>
            <a:r>
              <a:rPr lang="en-US" sz="1000" dirty="0"/>
              <a:t> oleh dana </a:t>
            </a:r>
            <a:r>
              <a:rPr lang="en-US" sz="1000" dirty="0" err="1"/>
              <a:t>pensiun</a:t>
            </a:r>
            <a:r>
              <a:rPr lang="en-US" sz="1000" dirty="0"/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E76255-A973-4536-A429-C81016582C3F}"/>
              </a:ext>
            </a:extLst>
          </p:cNvPr>
          <p:cNvSpPr/>
          <p:nvPr/>
        </p:nvSpPr>
        <p:spPr>
          <a:xfrm>
            <a:off x="7003312" y="3252398"/>
            <a:ext cx="1722474" cy="103335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Bagian </a:t>
            </a:r>
            <a:r>
              <a:rPr lang="en-US" sz="800" dirty="0" err="1"/>
              <a:t>laba</a:t>
            </a:r>
            <a:r>
              <a:rPr lang="en-US" sz="800" dirty="0"/>
              <a:t> yang </a:t>
            </a:r>
            <a:r>
              <a:rPr lang="en-US" sz="800" dirty="0" err="1"/>
              <a:t>diterima</a:t>
            </a:r>
            <a:r>
              <a:rPr lang="en-US" sz="800" dirty="0"/>
              <a:t> </a:t>
            </a:r>
            <a:r>
              <a:rPr lang="en-US" sz="800" dirty="0" err="1"/>
              <a:t>atau</a:t>
            </a:r>
            <a:r>
              <a:rPr lang="en-US" sz="800" dirty="0"/>
              <a:t> </a:t>
            </a:r>
            <a:r>
              <a:rPr lang="en-US" sz="800" dirty="0" err="1"/>
              <a:t>diperoleh</a:t>
            </a:r>
            <a:r>
              <a:rPr lang="en-US" sz="800" dirty="0"/>
              <a:t> </a:t>
            </a:r>
            <a:r>
              <a:rPr lang="en-US" sz="800" dirty="0" err="1"/>
              <a:t>anggota</a:t>
            </a:r>
            <a:r>
              <a:rPr lang="en-US" sz="800" dirty="0"/>
              <a:t> </a:t>
            </a:r>
            <a:r>
              <a:rPr lang="en-US" sz="800" dirty="0" err="1"/>
              <a:t>dari</a:t>
            </a:r>
            <a:r>
              <a:rPr lang="en-US" sz="800" dirty="0"/>
              <a:t> </a:t>
            </a:r>
            <a:r>
              <a:rPr lang="en-US" sz="800" dirty="0" err="1"/>
              <a:t>perseroan</a:t>
            </a:r>
            <a:r>
              <a:rPr lang="en-US" sz="800" dirty="0"/>
              <a:t> </a:t>
            </a:r>
            <a:r>
              <a:rPr lang="en-US" sz="800" dirty="0" err="1"/>
              <a:t>komanditer</a:t>
            </a:r>
            <a:r>
              <a:rPr lang="en-US" sz="800" dirty="0"/>
              <a:t> yang </a:t>
            </a:r>
            <a:r>
              <a:rPr lang="en-US" sz="800" dirty="0" err="1"/>
              <a:t>modalnya</a:t>
            </a:r>
            <a:r>
              <a:rPr lang="en-US" sz="800" dirty="0"/>
              <a:t> </a:t>
            </a:r>
            <a:r>
              <a:rPr lang="en-US" sz="800" dirty="0" err="1"/>
              <a:t>tidak</a:t>
            </a:r>
            <a:r>
              <a:rPr lang="en-US" sz="800" dirty="0"/>
              <a:t> </a:t>
            </a:r>
            <a:r>
              <a:rPr lang="en-US" sz="800" dirty="0" err="1"/>
              <a:t>terbagi</a:t>
            </a:r>
            <a:r>
              <a:rPr lang="en-US" sz="800" dirty="0"/>
              <a:t> </a:t>
            </a:r>
            <a:r>
              <a:rPr lang="en-US" sz="800" dirty="0" err="1"/>
              <a:t>atas</a:t>
            </a:r>
            <a:r>
              <a:rPr lang="en-US" sz="800" dirty="0"/>
              <a:t> </a:t>
            </a:r>
            <a:r>
              <a:rPr lang="en-US" sz="800" dirty="0" err="1"/>
              <a:t>saham-saham</a:t>
            </a:r>
            <a:r>
              <a:rPr lang="en-US" sz="800" dirty="0"/>
              <a:t>, </a:t>
            </a:r>
            <a:r>
              <a:rPr lang="en-US" sz="800" dirty="0" err="1"/>
              <a:t>persekutuan</a:t>
            </a:r>
            <a:r>
              <a:rPr lang="en-US" sz="800" dirty="0"/>
              <a:t>, </a:t>
            </a:r>
            <a:r>
              <a:rPr lang="en-US" sz="800" dirty="0" err="1"/>
              <a:t>perkumpulan</a:t>
            </a:r>
            <a:r>
              <a:rPr lang="en-US" sz="800" dirty="0"/>
              <a:t>, </a:t>
            </a:r>
            <a:r>
              <a:rPr lang="en-US" sz="800" dirty="0" err="1"/>
              <a:t>firma</a:t>
            </a:r>
            <a:r>
              <a:rPr lang="en-US" sz="800" dirty="0"/>
              <a:t>, dan </a:t>
            </a:r>
            <a:r>
              <a:rPr lang="en-US" sz="800" dirty="0" err="1"/>
              <a:t>kongsi</a:t>
            </a:r>
            <a:r>
              <a:rPr lang="en-US" sz="800" dirty="0"/>
              <a:t>, </a:t>
            </a:r>
            <a:r>
              <a:rPr lang="en-US" sz="800" dirty="0" err="1"/>
              <a:t>termasuk</a:t>
            </a:r>
            <a:r>
              <a:rPr lang="en-US" sz="800" dirty="0"/>
              <a:t> </a:t>
            </a:r>
            <a:r>
              <a:rPr lang="en-US" sz="800" dirty="0" err="1"/>
              <a:t>pemegang</a:t>
            </a:r>
            <a:r>
              <a:rPr lang="en-US" sz="800" dirty="0"/>
              <a:t> unit </a:t>
            </a:r>
            <a:r>
              <a:rPr lang="en-US" sz="800" dirty="0" err="1"/>
              <a:t>penyertaan</a:t>
            </a:r>
            <a:r>
              <a:rPr lang="en-US" sz="800" dirty="0"/>
              <a:t> </a:t>
            </a:r>
            <a:r>
              <a:rPr lang="en-US" sz="800" dirty="0" err="1"/>
              <a:t>kontrak</a:t>
            </a:r>
            <a:r>
              <a:rPr lang="en-US" sz="800" dirty="0"/>
              <a:t> </a:t>
            </a:r>
            <a:r>
              <a:rPr lang="en-US" sz="800" dirty="0" err="1"/>
              <a:t>investasi</a:t>
            </a:r>
            <a:r>
              <a:rPr lang="en-US" sz="800" dirty="0"/>
              <a:t> </a:t>
            </a:r>
            <a:r>
              <a:rPr lang="en-US" sz="800" dirty="0" err="1"/>
              <a:t>kolektif</a:t>
            </a:r>
            <a:endParaRPr lang="en-ID" sz="800" dirty="0"/>
          </a:p>
        </p:txBody>
      </p:sp>
    </p:spTree>
    <p:extLst>
      <p:ext uri="{BB962C8B-B14F-4D97-AF65-F5344CB8AC3E}">
        <p14:creationId xmlns:p14="http://schemas.microsoft.com/office/powerpoint/2010/main" val="1236041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71"/>
          <p:cNvSpPr txBox="1">
            <a:spLocks noGrp="1"/>
          </p:cNvSpPr>
          <p:nvPr>
            <p:ph type="title"/>
          </p:nvPr>
        </p:nvSpPr>
        <p:spPr>
          <a:xfrm>
            <a:off x="276447" y="1544100"/>
            <a:ext cx="301539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Penghasilan yang Tidak Termasuk Objek Pajak</a:t>
            </a:r>
            <a:endParaRPr sz="3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F496A7-97EE-41C0-8E6B-AF5238EB57AE}"/>
              </a:ext>
            </a:extLst>
          </p:cNvPr>
          <p:cNvSpPr/>
          <p:nvPr/>
        </p:nvSpPr>
        <p:spPr>
          <a:xfrm>
            <a:off x="7003312" y="744278"/>
            <a:ext cx="1722474" cy="103335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1000" dirty="0" err="1"/>
              <a:t>Penghasilan</a:t>
            </a:r>
            <a:r>
              <a:rPr lang="en-US" sz="1000" dirty="0"/>
              <a:t> yang </a:t>
            </a:r>
            <a:r>
              <a:rPr lang="en-US" sz="1000" dirty="0" err="1"/>
              <a:t>diterima</a:t>
            </a:r>
            <a:r>
              <a:rPr lang="en-US" sz="1000" dirty="0"/>
              <a:t> </a:t>
            </a:r>
            <a:r>
              <a:rPr lang="en-US" sz="1000" dirty="0" err="1"/>
              <a:t>perusahaan</a:t>
            </a:r>
            <a:r>
              <a:rPr lang="en-US" sz="1000" dirty="0"/>
              <a:t> modal </a:t>
            </a:r>
            <a:r>
              <a:rPr lang="en-US" sz="1000" dirty="0" err="1"/>
              <a:t>ventura</a:t>
            </a:r>
            <a:r>
              <a:rPr lang="en-US" sz="1000" dirty="0"/>
              <a:t> </a:t>
            </a:r>
            <a:r>
              <a:rPr lang="en-US" sz="1000" dirty="0" err="1"/>
              <a:t>berupa</a:t>
            </a:r>
            <a:r>
              <a:rPr lang="en-US" sz="1000" dirty="0"/>
              <a:t> </a:t>
            </a:r>
            <a:r>
              <a:rPr lang="en-US" sz="1000" dirty="0" err="1"/>
              <a:t>bagian</a:t>
            </a:r>
            <a:r>
              <a:rPr lang="en-US" sz="1000" dirty="0"/>
              <a:t> </a:t>
            </a:r>
            <a:r>
              <a:rPr lang="en-US" sz="1000" dirty="0" err="1"/>
              <a:t>laba</a:t>
            </a:r>
            <a:r>
              <a:rPr lang="en-US" sz="1000" dirty="0"/>
              <a:t> </a:t>
            </a:r>
            <a:r>
              <a:rPr lang="en-US" sz="1000" dirty="0" err="1"/>
              <a:t>dari</a:t>
            </a:r>
            <a:r>
              <a:rPr lang="en-US" sz="1000" dirty="0"/>
              <a:t> </a:t>
            </a:r>
            <a:r>
              <a:rPr lang="en-US" sz="1000" dirty="0" err="1"/>
              <a:t>pasangan</a:t>
            </a:r>
            <a:r>
              <a:rPr lang="en-US" sz="1000" dirty="0"/>
              <a:t> </a:t>
            </a:r>
            <a:r>
              <a:rPr lang="en-US" sz="1000" dirty="0" err="1"/>
              <a:t>usaha</a:t>
            </a:r>
            <a:r>
              <a:rPr lang="en-US" sz="1000" dirty="0"/>
              <a:t> </a:t>
            </a:r>
            <a:r>
              <a:rPr lang="en-US" sz="1000" dirty="0" err="1"/>
              <a:t>mikro</a:t>
            </a:r>
            <a:r>
              <a:rPr lang="en-US" sz="1000" dirty="0"/>
              <a:t> </a:t>
            </a:r>
            <a:r>
              <a:rPr lang="en-US" sz="1000" dirty="0" err="1"/>
              <a:t>atau</a:t>
            </a:r>
            <a:r>
              <a:rPr lang="en-US" sz="1000" dirty="0"/>
              <a:t> </a:t>
            </a:r>
            <a:r>
              <a:rPr lang="en-US" sz="1000" dirty="0" err="1"/>
              <a:t>sahamnya</a:t>
            </a:r>
            <a:r>
              <a:rPr lang="en-US" sz="1000" dirty="0"/>
              <a:t> </a:t>
            </a:r>
            <a:r>
              <a:rPr lang="en-US" sz="1000" dirty="0" err="1"/>
              <a:t>tidak</a:t>
            </a:r>
            <a:r>
              <a:rPr lang="en-US" sz="1000" dirty="0"/>
              <a:t> </a:t>
            </a:r>
            <a:r>
              <a:rPr lang="en-US" sz="1000" dirty="0" err="1"/>
              <a:t>diperdagangkan</a:t>
            </a:r>
            <a:r>
              <a:rPr lang="en-US" sz="1000" dirty="0"/>
              <a:t>.</a:t>
            </a:r>
            <a:endParaRPr lang="en-ID" sz="1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F7AAFA-34D4-44CC-9814-C25C9DADAA47}"/>
              </a:ext>
            </a:extLst>
          </p:cNvPr>
          <p:cNvSpPr/>
          <p:nvPr/>
        </p:nvSpPr>
        <p:spPr>
          <a:xfrm>
            <a:off x="7003312" y="1998338"/>
            <a:ext cx="1722474" cy="10333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err="1"/>
              <a:t>Beasiswa</a:t>
            </a:r>
            <a:r>
              <a:rPr lang="en-US" sz="1000" dirty="0"/>
              <a:t> yang </a:t>
            </a:r>
            <a:r>
              <a:rPr lang="en-US" sz="1000" dirty="0" err="1"/>
              <a:t>memenuhi</a:t>
            </a:r>
            <a:r>
              <a:rPr lang="en-US" sz="1000" dirty="0"/>
              <a:t> </a:t>
            </a:r>
            <a:r>
              <a:rPr lang="en-US" sz="1000" dirty="0" err="1"/>
              <a:t>persyaratan</a:t>
            </a:r>
            <a:r>
              <a:rPr lang="en-US" sz="1000" dirty="0"/>
              <a:t> </a:t>
            </a:r>
            <a:r>
              <a:rPr lang="en-US" sz="1000" dirty="0" err="1"/>
              <a:t>ttt</a:t>
            </a:r>
            <a:r>
              <a:rPr lang="en-US" sz="1000" dirty="0"/>
              <a:t> yang </a:t>
            </a:r>
            <a:r>
              <a:rPr lang="en-US" sz="1000" dirty="0" err="1"/>
              <a:t>ketentuannya</a:t>
            </a:r>
            <a:r>
              <a:rPr lang="en-US" sz="1000" dirty="0"/>
              <a:t> </a:t>
            </a:r>
            <a:r>
              <a:rPr lang="en-US" sz="1000" dirty="0" err="1"/>
              <a:t>diatur</a:t>
            </a:r>
            <a:r>
              <a:rPr lang="en-US" sz="1000" dirty="0"/>
              <a:t> </a:t>
            </a:r>
            <a:r>
              <a:rPr lang="en-US" sz="1000" dirty="0" err="1"/>
              <a:t>lebih</a:t>
            </a:r>
            <a:r>
              <a:rPr lang="en-US" sz="1000" dirty="0"/>
              <a:t> </a:t>
            </a:r>
            <a:r>
              <a:rPr lang="en-US" sz="1000" dirty="0" err="1"/>
              <a:t>lanjut</a:t>
            </a:r>
            <a:r>
              <a:rPr lang="en-US" sz="1000" dirty="0"/>
              <a:t> dg </a:t>
            </a:r>
            <a:r>
              <a:rPr lang="en-US" sz="1000" dirty="0" err="1"/>
              <a:t>berdasarkan</a:t>
            </a:r>
            <a:r>
              <a:rPr lang="en-US" sz="1000" dirty="0"/>
              <a:t> PMK.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E76255-A973-4536-A429-C81016582C3F}"/>
              </a:ext>
            </a:extLst>
          </p:cNvPr>
          <p:cNvSpPr/>
          <p:nvPr/>
        </p:nvSpPr>
        <p:spPr>
          <a:xfrm>
            <a:off x="7003312" y="3252398"/>
            <a:ext cx="1722474" cy="103335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/>
              <a:t>Sisa</a:t>
            </a:r>
            <a:r>
              <a:rPr lang="en-US" sz="1000" dirty="0"/>
              <a:t> </a:t>
            </a:r>
            <a:r>
              <a:rPr lang="en-US" sz="1000" dirty="0" err="1"/>
              <a:t>lebih</a:t>
            </a:r>
            <a:r>
              <a:rPr lang="en-US" sz="1000" dirty="0"/>
              <a:t> yang </a:t>
            </a:r>
            <a:r>
              <a:rPr lang="en-US" sz="1000" dirty="0" err="1"/>
              <a:t>diterima</a:t>
            </a:r>
            <a:r>
              <a:rPr lang="en-US" sz="1000" dirty="0"/>
              <a:t> </a:t>
            </a:r>
            <a:r>
              <a:rPr lang="en-US" sz="1000" dirty="0" err="1"/>
              <a:t>atau</a:t>
            </a:r>
            <a:r>
              <a:rPr lang="en-US" sz="1000" dirty="0"/>
              <a:t> </a:t>
            </a:r>
            <a:r>
              <a:rPr lang="en-US" sz="1000" dirty="0" err="1"/>
              <a:t>diperoleh</a:t>
            </a:r>
            <a:r>
              <a:rPr lang="en-US" sz="1000" dirty="0"/>
              <a:t> badan </a:t>
            </a:r>
            <a:r>
              <a:rPr lang="en-US" sz="1000" dirty="0" err="1"/>
              <a:t>atau</a:t>
            </a:r>
            <a:r>
              <a:rPr lang="en-US" sz="1000" dirty="0"/>
              <a:t> Lembaga </a:t>
            </a:r>
            <a:r>
              <a:rPr lang="en-US" sz="1000" dirty="0" err="1"/>
              <a:t>nirlaba</a:t>
            </a:r>
            <a:r>
              <a:rPr lang="en-US" sz="1000" dirty="0"/>
              <a:t> yang </a:t>
            </a:r>
            <a:r>
              <a:rPr lang="en-US" sz="1000" dirty="0" err="1"/>
              <a:t>bergerak</a:t>
            </a:r>
            <a:r>
              <a:rPr lang="en-US" sz="1000" dirty="0"/>
              <a:t> </a:t>
            </a:r>
            <a:r>
              <a:rPr lang="en-US" sz="1000" dirty="0" err="1"/>
              <a:t>dalam</a:t>
            </a:r>
            <a:r>
              <a:rPr lang="en-US" sz="1000" dirty="0"/>
              <a:t> </a:t>
            </a:r>
            <a:r>
              <a:rPr lang="en-US" sz="1000" dirty="0" err="1"/>
              <a:t>bidang</a:t>
            </a:r>
            <a:r>
              <a:rPr lang="en-US" sz="1000" dirty="0"/>
              <a:t> Pendidikan, </a:t>
            </a:r>
            <a:r>
              <a:rPr lang="en-US" sz="1000" dirty="0" err="1"/>
              <a:t>penelitian</a:t>
            </a:r>
            <a:r>
              <a:rPr lang="en-US" sz="1000" dirty="0"/>
              <a:t>, </a:t>
            </a:r>
            <a:r>
              <a:rPr lang="en-US" sz="1000" dirty="0" err="1"/>
              <a:t>pengembangan</a:t>
            </a:r>
            <a:r>
              <a:rPr lang="en-US" sz="1000" dirty="0"/>
              <a:t>.</a:t>
            </a:r>
            <a:endParaRPr lang="en-ID" sz="1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81B5C0-115A-455D-96B4-412B9A62FC28}"/>
              </a:ext>
            </a:extLst>
          </p:cNvPr>
          <p:cNvSpPr/>
          <p:nvPr/>
        </p:nvSpPr>
        <p:spPr>
          <a:xfrm>
            <a:off x="8815099" y="1998338"/>
            <a:ext cx="1722474" cy="103335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/>
              <a:t>Bantuan</a:t>
            </a:r>
            <a:r>
              <a:rPr lang="en-US" sz="1000" dirty="0"/>
              <a:t> </a:t>
            </a:r>
            <a:r>
              <a:rPr lang="en-US" sz="1000" dirty="0" err="1"/>
              <a:t>atau</a:t>
            </a:r>
            <a:r>
              <a:rPr lang="en-US" sz="1000" dirty="0"/>
              <a:t> </a:t>
            </a:r>
            <a:r>
              <a:rPr lang="en-US" sz="1000" dirty="0" err="1"/>
              <a:t>santunan</a:t>
            </a:r>
            <a:r>
              <a:rPr lang="en-US" sz="1000" dirty="0"/>
              <a:t> yang </a:t>
            </a:r>
            <a:r>
              <a:rPr lang="en-US" sz="1000" dirty="0" err="1"/>
              <a:t>dibayarkan</a:t>
            </a:r>
            <a:r>
              <a:rPr lang="en-US" sz="1000" dirty="0"/>
              <a:t> oleh Badan </a:t>
            </a:r>
            <a:r>
              <a:rPr lang="en-US" sz="1000" dirty="0" err="1"/>
              <a:t>Penyelenggara</a:t>
            </a:r>
            <a:r>
              <a:rPr lang="en-US" sz="1000" dirty="0"/>
              <a:t> </a:t>
            </a:r>
            <a:r>
              <a:rPr lang="en-US" sz="1000" dirty="0" err="1"/>
              <a:t>Jaminan</a:t>
            </a:r>
            <a:r>
              <a:rPr lang="en-US" sz="1000" dirty="0"/>
              <a:t> </a:t>
            </a:r>
            <a:r>
              <a:rPr lang="en-US" sz="1000" dirty="0" err="1"/>
              <a:t>Sosial</a:t>
            </a:r>
            <a:r>
              <a:rPr lang="en-US" sz="1000" dirty="0"/>
              <a:t> </a:t>
            </a:r>
            <a:r>
              <a:rPr lang="en-US" sz="1000" dirty="0" err="1"/>
              <a:t>kpd</a:t>
            </a:r>
            <a:r>
              <a:rPr lang="en-US" sz="1000" dirty="0"/>
              <a:t> </a:t>
            </a:r>
            <a:r>
              <a:rPr lang="en-US" sz="1000" dirty="0" err="1"/>
              <a:t>Wajib</a:t>
            </a:r>
            <a:r>
              <a:rPr lang="en-US" sz="1000" dirty="0"/>
              <a:t> </a:t>
            </a:r>
            <a:r>
              <a:rPr lang="en-US" sz="1000" dirty="0" err="1"/>
              <a:t>Pajak</a:t>
            </a:r>
            <a:r>
              <a:rPr lang="en-US" sz="1000" dirty="0"/>
              <a:t> </a:t>
            </a:r>
            <a:r>
              <a:rPr lang="en-US" sz="1000" dirty="0" err="1"/>
              <a:t>ttt</a:t>
            </a:r>
            <a:r>
              <a:rPr lang="en-US" sz="1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1982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7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PENGURANGAN </a:t>
            </a:r>
            <a:endParaRPr sz="3600" dirty="0"/>
          </a:p>
        </p:txBody>
      </p:sp>
      <p:sp>
        <p:nvSpPr>
          <p:cNvPr id="1045" name="Google Shape;1045;p73"/>
          <p:cNvSpPr txBox="1"/>
          <p:nvPr/>
        </p:nvSpPr>
        <p:spPr>
          <a:xfrm>
            <a:off x="794674" y="1266275"/>
            <a:ext cx="7629325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Pajak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penghasilan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dihitung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dari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tarif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dikalikan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dengan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penghasilan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kena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pajak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Pengeluaran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/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beban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/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biaya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yang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dapat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dikurangkan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dari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penghasilan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bruto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dapat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dibagi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dalam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2 (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dua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)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golongan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,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yaitu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: (a)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Pengeluaran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yang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memiliki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manfaat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tidak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lebih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dari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satu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tahun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; (b)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Pengeluaran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yang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memiliki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masa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manfaat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kurang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dari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satu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tahun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.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5594194-B583-4204-A741-051321D867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8839801"/>
              </p:ext>
            </p:extLst>
          </p:nvPr>
        </p:nvGraphicFramePr>
        <p:xfrm>
          <a:off x="794674" y="2492276"/>
          <a:ext cx="7629325" cy="2034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49637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1289B-F533-4841-98DE-F58BC0A74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/>
              <a:t>Biaya</a:t>
            </a:r>
            <a:r>
              <a:rPr lang="en-US" sz="2400" dirty="0"/>
              <a:t> yang </a:t>
            </a:r>
            <a:r>
              <a:rPr lang="en-US" sz="2400" dirty="0" err="1"/>
              <a:t>Diperkenankan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Pengurang</a:t>
            </a:r>
            <a:r>
              <a:rPr lang="en-US" sz="2400" dirty="0"/>
              <a:t> (Deductible Expense)</a:t>
            </a:r>
            <a:endParaRPr lang="en-ID" sz="2400" dirty="0"/>
          </a:p>
        </p:txBody>
      </p:sp>
      <p:sp>
        <p:nvSpPr>
          <p:cNvPr id="3" name="Google Shape;1045;p73">
            <a:extLst>
              <a:ext uri="{FF2B5EF4-FFF2-40B4-BE49-F238E27FC236}">
                <a16:creationId xmlns:a16="http://schemas.microsoft.com/office/drawing/2014/main" id="{81D5AE6A-1D05-4F9C-9D04-B01875C86D6E}"/>
              </a:ext>
            </a:extLst>
          </p:cNvPr>
          <p:cNvSpPr txBox="1"/>
          <p:nvPr/>
        </p:nvSpPr>
        <p:spPr>
          <a:xfrm>
            <a:off x="794674" y="1266275"/>
            <a:ext cx="7629325" cy="320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Biaya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yang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secara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langsung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atau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tidak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langsung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berkaitan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dengan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kegiatan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usaha</a:t>
            </a:r>
            <a:endParaRPr lang="en-US" dirty="0">
              <a:solidFill>
                <a:schemeClr val="dk1"/>
              </a:solidFill>
              <a:latin typeface="Crimson Pro"/>
              <a:ea typeface="Crimson Pro"/>
              <a:cs typeface="Crimson Pro"/>
              <a:sym typeface="Crimson Pro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Penyusutan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atas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pengeluaran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untuk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memperoleh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asset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berwujud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dan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amortisasi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atas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pengeluaran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untuk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memperoleh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hak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dan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atas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biaya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lain yang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mempunyai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masa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manfaat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lebih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dari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satu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tahun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.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Iuran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kepada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dana pension yang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pendiriannya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telah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disahkan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oleh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menteri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keuangan</a:t>
            </a:r>
            <a:endParaRPr lang="en-US" dirty="0">
              <a:solidFill>
                <a:schemeClr val="dk1"/>
              </a:solidFill>
              <a:latin typeface="Crimson Pro"/>
              <a:ea typeface="Crimson Pro"/>
              <a:cs typeface="Crimson Pro"/>
              <a:sym typeface="Crimson Pro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Kerugian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karena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penjualan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atau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pengalihan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aset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yang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dimiliki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dan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digunakan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dalam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perusahaan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atau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yang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dimiliki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untuk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mendapatkan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,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menagih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, dan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memelihara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penghasilan</a:t>
            </a:r>
            <a:endParaRPr lang="en-US" dirty="0">
              <a:solidFill>
                <a:schemeClr val="dk1"/>
              </a:solidFill>
              <a:latin typeface="Crimson Pro"/>
              <a:ea typeface="Crimson Pro"/>
              <a:cs typeface="Crimson Pro"/>
              <a:sym typeface="Crimson Pro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Kerugian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selisih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kurs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mata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uang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asing</a:t>
            </a:r>
            <a:endParaRPr lang="en-US" dirty="0">
              <a:solidFill>
                <a:schemeClr val="dk1"/>
              </a:solidFill>
              <a:latin typeface="Crimson Pro"/>
              <a:ea typeface="Crimson Pro"/>
              <a:cs typeface="Crimson Pro"/>
              <a:sym typeface="Crimson Pro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Biaya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penelitian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dan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pengembangan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perusahaan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yang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dilakukan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Indonesia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Biaya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beasiswa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,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magang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, dan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penelitian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;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Piutang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yang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nyata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tidak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dapat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ditagih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;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Sumbangan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dalam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rangka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penanggulangan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bencana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nasioanal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yang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ditetapkan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dengan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Peraturan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Menteri.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Sumbangan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dalam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rangka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penelitian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dan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pengembangan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yang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dilakukan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di Indonesia yang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ketentuannya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diatur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Peraturan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Pemerintah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C7EACE9-5EB4-474A-AFEC-9FD187BB6B01}"/>
                  </a:ext>
                </a:extLst>
              </p14:cNvPr>
              <p14:cNvContentPartPr/>
              <p14:nvPr/>
            </p14:nvContentPartPr>
            <p14:xfrm>
              <a:off x="4665600" y="1377720"/>
              <a:ext cx="2554200" cy="263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C7EACE9-5EB4-474A-AFEC-9FD187BB6B0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3240" y="1368360"/>
                <a:ext cx="6685920" cy="273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09556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1289B-F533-4841-98DE-F58BC0A74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/>
              <a:t>Biaya</a:t>
            </a:r>
            <a:r>
              <a:rPr lang="en-US" sz="2400" dirty="0"/>
              <a:t> yang </a:t>
            </a:r>
            <a:r>
              <a:rPr lang="en-US" sz="2400" dirty="0" err="1"/>
              <a:t>Diperkenankan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Pengurang</a:t>
            </a:r>
            <a:r>
              <a:rPr lang="en-US" sz="2400" dirty="0"/>
              <a:t> (Deductible Expense)</a:t>
            </a:r>
            <a:endParaRPr lang="en-ID" sz="2400" dirty="0"/>
          </a:p>
        </p:txBody>
      </p:sp>
      <p:sp>
        <p:nvSpPr>
          <p:cNvPr id="3" name="Google Shape;1045;p73">
            <a:extLst>
              <a:ext uri="{FF2B5EF4-FFF2-40B4-BE49-F238E27FC236}">
                <a16:creationId xmlns:a16="http://schemas.microsoft.com/office/drawing/2014/main" id="{81D5AE6A-1D05-4F9C-9D04-B01875C86D6E}"/>
              </a:ext>
            </a:extLst>
          </p:cNvPr>
          <p:cNvSpPr txBox="1"/>
          <p:nvPr/>
        </p:nvSpPr>
        <p:spPr>
          <a:xfrm>
            <a:off x="794674" y="1266275"/>
            <a:ext cx="7629325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 startAt="11"/>
            </a:pP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Biaya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pembangunan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infrastruktur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social yang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ketentuannya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diatur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dengan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Peraturan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Pemerintah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;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 startAt="11"/>
            </a:pP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Sumbangan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fasilitas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Pendidikan yang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ketentuannya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diatur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dengan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Peraturan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Pemerintah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;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 startAt="11"/>
            </a:pP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Sumbangan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dalam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rangka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pembinaan</a:t>
            </a:r>
            <a:r>
              <a:rPr lang="en-US" dirty="0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rimson Pro"/>
                <a:ea typeface="Crimson Pro"/>
                <a:cs typeface="Crimson Pro"/>
                <a:sym typeface="Crimson Pro"/>
              </a:rPr>
              <a:t>olahraga</a:t>
            </a:r>
            <a:endParaRPr lang="en-US" dirty="0">
              <a:solidFill>
                <a:schemeClr val="dk1"/>
              </a:solidFill>
              <a:latin typeface="Crimson Pro"/>
              <a:ea typeface="Crimson Pro"/>
              <a:cs typeface="Crimson Pro"/>
              <a:sym typeface="Crimson Pro"/>
            </a:endParaRPr>
          </a:p>
        </p:txBody>
      </p:sp>
    </p:spTree>
    <p:extLst>
      <p:ext uri="{BB962C8B-B14F-4D97-AF65-F5344CB8AC3E}">
        <p14:creationId xmlns:p14="http://schemas.microsoft.com/office/powerpoint/2010/main" val="23327915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54"/>
          <p:cNvSpPr txBox="1">
            <a:spLocks noGrp="1"/>
          </p:cNvSpPr>
          <p:nvPr>
            <p:ph type="title"/>
          </p:nvPr>
        </p:nvSpPr>
        <p:spPr>
          <a:xfrm>
            <a:off x="2245813" y="506929"/>
            <a:ext cx="46968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 err="1"/>
              <a:t>Kompensasi</a:t>
            </a:r>
            <a:r>
              <a:rPr lang="en-US" sz="2600" dirty="0"/>
              <a:t> </a:t>
            </a:r>
            <a:r>
              <a:rPr lang="en-US" sz="2600" dirty="0" err="1"/>
              <a:t>Kerugian</a:t>
            </a:r>
            <a:endParaRPr sz="2600" dirty="0"/>
          </a:p>
        </p:txBody>
      </p:sp>
      <p:sp>
        <p:nvSpPr>
          <p:cNvPr id="661" name="Google Shape;661;p54"/>
          <p:cNvSpPr txBox="1">
            <a:spLocks noGrp="1"/>
          </p:cNvSpPr>
          <p:nvPr>
            <p:ph type="subTitle" idx="1"/>
          </p:nvPr>
        </p:nvSpPr>
        <p:spPr>
          <a:xfrm>
            <a:off x="2128205" y="1234825"/>
            <a:ext cx="4814408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latin typeface="+mj-lt"/>
              </a:rPr>
              <a:t>Apabila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penghasilan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bruto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setelah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pengurangan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tsb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didapat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kerugian</a:t>
            </a:r>
            <a:r>
              <a:rPr lang="en-US" sz="1200" dirty="0">
                <a:latin typeface="+mj-lt"/>
              </a:rPr>
              <a:t>, </a:t>
            </a:r>
            <a:r>
              <a:rPr lang="en-US" sz="1200" dirty="0" err="1">
                <a:latin typeface="+mj-lt"/>
              </a:rPr>
              <a:t>kerugian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tsb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dikompensasikan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dengan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pengahasilan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mulai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tahun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pajak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berikutnya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berturut-turut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sampai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dengan</a:t>
            </a:r>
            <a:r>
              <a:rPr lang="en-US" sz="1200" dirty="0">
                <a:latin typeface="+mj-lt"/>
              </a:rPr>
              <a:t> lima </a:t>
            </a:r>
            <a:r>
              <a:rPr lang="en-US" sz="1200" dirty="0" err="1">
                <a:latin typeface="+mj-lt"/>
              </a:rPr>
              <a:t>tahun</a:t>
            </a:r>
            <a:r>
              <a:rPr lang="en-US" sz="1200" dirty="0">
                <a:latin typeface="+mj-lt"/>
              </a:rPr>
              <a:t>.</a:t>
            </a:r>
            <a:endParaRPr sz="1200" dirty="0">
              <a:latin typeface="+mj-lt"/>
            </a:endParaRPr>
          </a:p>
        </p:txBody>
      </p:sp>
      <p:sp>
        <p:nvSpPr>
          <p:cNvPr id="662" name="Google Shape;662;p54"/>
          <p:cNvSpPr txBox="1">
            <a:spLocks noGrp="1"/>
          </p:cNvSpPr>
          <p:nvPr>
            <p:ph type="title" idx="2"/>
          </p:nvPr>
        </p:nvSpPr>
        <p:spPr>
          <a:xfrm>
            <a:off x="2367194" y="3108821"/>
            <a:ext cx="46968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/>
              <a:t>Penghasilan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Kena</a:t>
            </a:r>
            <a:r>
              <a:rPr lang="en-US" sz="2400" dirty="0"/>
              <a:t> </a:t>
            </a:r>
            <a:r>
              <a:rPr lang="en-US" sz="2400" dirty="0" err="1"/>
              <a:t>Pajak</a:t>
            </a:r>
            <a:r>
              <a:rPr lang="en-US" sz="2400" dirty="0"/>
              <a:t> (PTKP)</a:t>
            </a:r>
            <a:endParaRPr sz="2400" dirty="0"/>
          </a:p>
        </p:txBody>
      </p:sp>
      <p:sp>
        <p:nvSpPr>
          <p:cNvPr id="663" name="Google Shape;663;p54"/>
          <p:cNvSpPr txBox="1">
            <a:spLocks noGrp="1"/>
          </p:cNvSpPr>
          <p:nvPr>
            <p:ph type="subTitle" idx="3"/>
          </p:nvPr>
        </p:nvSpPr>
        <p:spPr>
          <a:xfrm>
            <a:off x="2245813" y="3867671"/>
            <a:ext cx="4696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latin typeface="+mj-lt"/>
              </a:rPr>
              <a:t>Jumlah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penghasilan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ttt</a:t>
            </a:r>
            <a:r>
              <a:rPr lang="en-US" sz="1200" dirty="0">
                <a:latin typeface="+mj-lt"/>
              </a:rPr>
              <a:t> yang </a:t>
            </a:r>
            <a:r>
              <a:rPr lang="en-US" sz="1200" dirty="0" err="1">
                <a:latin typeface="+mj-lt"/>
              </a:rPr>
              <a:t>tidak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dikenakan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pajak</a:t>
            </a:r>
            <a:r>
              <a:rPr lang="en-US" sz="1200" dirty="0">
                <a:latin typeface="+mj-lt"/>
              </a:rPr>
              <a:t>.</a:t>
            </a:r>
            <a:endParaRPr sz="1200" dirty="0">
              <a:latin typeface="+mj-lt"/>
            </a:endParaRPr>
          </a:p>
        </p:txBody>
      </p:sp>
      <p:sp>
        <p:nvSpPr>
          <p:cNvPr id="664" name="Google Shape;664;p54"/>
          <p:cNvSpPr txBox="1">
            <a:spLocks noGrp="1"/>
          </p:cNvSpPr>
          <p:nvPr>
            <p:ph type="title" idx="4"/>
          </p:nvPr>
        </p:nvSpPr>
        <p:spPr>
          <a:xfrm>
            <a:off x="2245813" y="1833625"/>
            <a:ext cx="46968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/>
              <a:t>Penyusutan</a:t>
            </a:r>
            <a:r>
              <a:rPr lang="en-US" sz="2400" dirty="0"/>
              <a:t> (</a:t>
            </a:r>
            <a:r>
              <a:rPr lang="en-US" sz="2400" dirty="0" err="1"/>
              <a:t>Depresiasi</a:t>
            </a:r>
            <a:r>
              <a:rPr lang="en-US" sz="2400" dirty="0"/>
              <a:t>)</a:t>
            </a:r>
            <a:endParaRPr sz="2400" dirty="0"/>
          </a:p>
        </p:txBody>
      </p:sp>
      <p:sp>
        <p:nvSpPr>
          <p:cNvPr id="665" name="Google Shape;665;p54"/>
          <p:cNvSpPr txBox="1">
            <a:spLocks noGrp="1"/>
          </p:cNvSpPr>
          <p:nvPr>
            <p:ph type="subTitle" idx="5"/>
          </p:nvPr>
        </p:nvSpPr>
        <p:spPr>
          <a:xfrm>
            <a:off x="2245813" y="2381371"/>
            <a:ext cx="4696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latin typeface="+mj-lt"/>
                <a:cs typeface="Times New Roman" panose="02020603050405020304" pitchFamily="18" charset="0"/>
              </a:rPr>
              <a:t>Pengurangan</a:t>
            </a:r>
            <a:r>
              <a:rPr lang="en-US" sz="1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+mj-lt"/>
                <a:cs typeface="Times New Roman" panose="02020603050405020304" pitchFamily="18" charset="0"/>
              </a:rPr>
              <a:t>nilai</a:t>
            </a:r>
            <a:r>
              <a:rPr lang="en-US" sz="1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+mj-lt"/>
                <a:cs typeface="Times New Roman" panose="02020603050405020304" pitchFamily="18" charset="0"/>
              </a:rPr>
              <a:t>manfaat</a:t>
            </a:r>
            <a:r>
              <a:rPr lang="en-US" sz="1200" dirty="0">
                <a:latin typeface="+mj-lt"/>
                <a:cs typeface="Times New Roman" panose="02020603050405020304" pitchFamily="18" charset="0"/>
              </a:rPr>
              <a:t> asset </a:t>
            </a:r>
            <a:r>
              <a:rPr lang="en-US" sz="1200" dirty="0" err="1">
                <a:latin typeface="+mj-lt"/>
                <a:cs typeface="Times New Roman" panose="02020603050405020304" pitchFamily="18" charset="0"/>
              </a:rPr>
              <a:t>berdasarkan</a:t>
            </a:r>
            <a:r>
              <a:rPr lang="en-US" sz="1200" dirty="0">
                <a:latin typeface="+mj-lt"/>
                <a:cs typeface="Times New Roman" panose="02020603050405020304" pitchFamily="18" charset="0"/>
              </a:rPr>
              <a:t> masa </a:t>
            </a:r>
            <a:r>
              <a:rPr lang="en-US" sz="1200" dirty="0" err="1">
                <a:latin typeface="+mj-lt"/>
                <a:cs typeface="Times New Roman" panose="02020603050405020304" pitchFamily="18" charset="0"/>
              </a:rPr>
              <a:t>manfaatnya</a:t>
            </a:r>
            <a:r>
              <a:rPr lang="en-US" sz="1200" dirty="0">
                <a:latin typeface="+mj-lt"/>
                <a:cs typeface="Times New Roman" panose="02020603050405020304" pitchFamily="18" charset="0"/>
              </a:rPr>
              <a:t>.</a:t>
            </a:r>
            <a:endParaRPr sz="1200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146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D55C7-AE82-40A6-8FA6-E9A6E6FD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813" y="285787"/>
            <a:ext cx="4696800" cy="768900"/>
          </a:xfrm>
        </p:spPr>
        <p:txBody>
          <a:bodyPr/>
          <a:lstStyle/>
          <a:p>
            <a:r>
              <a:rPr lang="en-US" sz="2000" dirty="0"/>
              <a:t>PT. A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tahun</a:t>
            </a:r>
            <a:r>
              <a:rPr lang="en-US" sz="2000" dirty="0"/>
              <a:t> 2015 </a:t>
            </a:r>
            <a:r>
              <a:rPr lang="en-US" sz="2000" dirty="0" err="1"/>
              <a:t>menderita</a:t>
            </a:r>
            <a:r>
              <a:rPr lang="en-US" sz="2000" dirty="0"/>
              <a:t> </a:t>
            </a:r>
            <a:r>
              <a:rPr lang="en-US" sz="2000" dirty="0" err="1"/>
              <a:t>kerugian</a:t>
            </a:r>
            <a:r>
              <a:rPr lang="en-US" sz="2000" dirty="0"/>
              <a:t> fiscal </a:t>
            </a:r>
            <a:r>
              <a:rPr lang="en-US" sz="2000" dirty="0" err="1"/>
              <a:t>sebesar</a:t>
            </a:r>
            <a:r>
              <a:rPr lang="en-US" sz="2000" dirty="0"/>
              <a:t> Rp 1.200.000.000</a:t>
            </a:r>
            <a:endParaRPr lang="en-ID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A1E030-0993-4BB9-9A42-8CFF484406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	</a:t>
            </a:r>
            <a:endParaRPr lang="en-ID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A827DFF-DDB2-4CE4-B666-65CEB1DEEDEF}"/>
                  </a:ext>
                </a:extLst>
              </p14:cNvPr>
              <p14:cNvContentPartPr/>
              <p14:nvPr/>
            </p14:nvContentPartPr>
            <p14:xfrm>
              <a:off x="2475000" y="826560"/>
              <a:ext cx="4499640" cy="43156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A827DFF-DDB2-4CE4-B666-65CEB1DEEDE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65640" y="817200"/>
                <a:ext cx="4518360" cy="433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2463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9A11D18-54D7-4DBA-BCF0-9485556432AE}"/>
                  </a:ext>
                </a:extLst>
              </p14:cNvPr>
              <p14:cNvContentPartPr/>
              <p14:nvPr/>
            </p14:nvContentPartPr>
            <p14:xfrm>
              <a:off x="2374560" y="154440"/>
              <a:ext cx="6770160" cy="40046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9A11D18-54D7-4DBA-BCF0-9485556432A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65200" y="145080"/>
                <a:ext cx="6788880" cy="402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96185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8596AB6-91DA-4EA8-A521-3E823A248696}"/>
                  </a:ext>
                </a:extLst>
              </p14:cNvPr>
              <p14:cNvContentPartPr/>
              <p14:nvPr/>
            </p14:nvContentPartPr>
            <p14:xfrm>
              <a:off x="2186460" y="442295"/>
              <a:ext cx="4771080" cy="35910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8596AB6-91DA-4EA8-A521-3E823A24869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77100" y="432935"/>
                <a:ext cx="4789800" cy="360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323646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D55C7-AE82-40A6-8FA6-E9A6E6FDE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813" y="285787"/>
            <a:ext cx="4696800" cy="4453190"/>
          </a:xfrm>
        </p:spPr>
        <p:txBody>
          <a:bodyPr/>
          <a:lstStyle/>
          <a:p>
            <a:r>
              <a:rPr lang="en-US" sz="2000" dirty="0"/>
              <a:t>PT. A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tahun</a:t>
            </a:r>
            <a:r>
              <a:rPr lang="en-US" sz="2000" dirty="0"/>
              <a:t> 2017 </a:t>
            </a:r>
            <a:r>
              <a:rPr lang="en-US" sz="2000" dirty="0" err="1"/>
              <a:t>menderita</a:t>
            </a:r>
            <a:r>
              <a:rPr lang="en-US" sz="2000" dirty="0"/>
              <a:t> </a:t>
            </a:r>
            <a:r>
              <a:rPr lang="en-US" sz="2000" dirty="0" err="1"/>
              <a:t>kerugian</a:t>
            </a:r>
            <a:r>
              <a:rPr lang="en-US" sz="2000" dirty="0"/>
              <a:t> fiscal </a:t>
            </a:r>
            <a:r>
              <a:rPr lang="en-US" sz="2000" dirty="0" err="1"/>
              <a:t>sebesar</a:t>
            </a:r>
            <a:r>
              <a:rPr lang="en-US" sz="2000" dirty="0"/>
              <a:t> Rp 900.000.000</a:t>
            </a:r>
            <a:br>
              <a:rPr lang="en-US" sz="2000" dirty="0"/>
            </a:br>
            <a:r>
              <a:rPr lang="en-US" sz="2000" dirty="0" err="1"/>
              <a:t>Berikut</a:t>
            </a:r>
            <a:r>
              <a:rPr lang="en-US" sz="2000" dirty="0"/>
              <a:t> </a:t>
            </a:r>
            <a:r>
              <a:rPr lang="en-US" sz="2000" dirty="0" err="1"/>
              <a:t>penghasilan</a:t>
            </a:r>
            <a:r>
              <a:rPr lang="en-US" sz="2000" dirty="0"/>
              <a:t> 5 </a:t>
            </a:r>
            <a:r>
              <a:rPr lang="en-US" sz="2000" dirty="0" err="1"/>
              <a:t>tahun</a:t>
            </a:r>
            <a:r>
              <a:rPr lang="en-US" sz="2000" dirty="0"/>
              <a:t> </a:t>
            </a:r>
            <a:r>
              <a:rPr lang="en-US" sz="2000" dirty="0" err="1"/>
              <a:t>selanjutnya</a:t>
            </a:r>
            <a:r>
              <a:rPr lang="en-US" sz="2000" dirty="0"/>
              <a:t>;</a:t>
            </a:r>
            <a:br>
              <a:rPr lang="en-US" sz="2000" dirty="0"/>
            </a:br>
            <a:r>
              <a:rPr lang="en-US" sz="2000" dirty="0"/>
              <a:t>2018 </a:t>
            </a:r>
            <a:r>
              <a:rPr lang="en-US" sz="2000" dirty="0" err="1"/>
              <a:t>Laba</a:t>
            </a:r>
            <a:r>
              <a:rPr lang="en-US" sz="2000" dirty="0"/>
              <a:t> 200.000.000</a:t>
            </a:r>
            <a:br>
              <a:rPr lang="en-US" sz="2000" dirty="0"/>
            </a:br>
            <a:r>
              <a:rPr lang="en-US" sz="2000" dirty="0"/>
              <a:t>2019 </a:t>
            </a:r>
            <a:r>
              <a:rPr lang="en-US" sz="2000" dirty="0" err="1"/>
              <a:t>Laba</a:t>
            </a:r>
            <a:r>
              <a:rPr lang="en-US" sz="2000" dirty="0"/>
              <a:t> 100.000.000</a:t>
            </a:r>
            <a:br>
              <a:rPr lang="en-US" sz="2000" dirty="0"/>
            </a:br>
            <a:r>
              <a:rPr lang="en-US" sz="2000" dirty="0"/>
              <a:t>2020 </a:t>
            </a:r>
            <a:r>
              <a:rPr lang="en-US" sz="2000" dirty="0" err="1"/>
              <a:t>Rugi</a:t>
            </a:r>
            <a:r>
              <a:rPr lang="en-US" sz="2000" dirty="0"/>
              <a:t> 200.000.000</a:t>
            </a:r>
            <a:br>
              <a:rPr lang="en-US" sz="2000" dirty="0"/>
            </a:br>
            <a:r>
              <a:rPr lang="en-US" sz="2000" dirty="0"/>
              <a:t>2021 </a:t>
            </a:r>
            <a:r>
              <a:rPr lang="en-US" sz="2000" dirty="0" err="1"/>
              <a:t>Laba</a:t>
            </a:r>
            <a:r>
              <a:rPr lang="en-US" sz="2000" dirty="0"/>
              <a:t> 150.000.000</a:t>
            </a:r>
            <a:br>
              <a:rPr lang="en-US" sz="2000" dirty="0"/>
            </a:br>
            <a:r>
              <a:rPr lang="en-US" sz="2000"/>
              <a:t>2022 Nihil </a:t>
            </a:r>
            <a:endParaRPr lang="en-ID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A1E030-0993-4BB9-9A42-8CFF484406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	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561467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CBE3623-49A3-497E-B187-DEF7BB2CD04B}"/>
                  </a:ext>
                </a:extLst>
              </p14:cNvPr>
              <p14:cNvContentPartPr/>
              <p14:nvPr/>
            </p14:nvContentPartPr>
            <p14:xfrm>
              <a:off x="2281680" y="137880"/>
              <a:ext cx="6863040" cy="5004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CBE3623-49A3-497E-B187-DEF7BB2CD04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72320" y="128520"/>
                <a:ext cx="6881760" cy="5023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45254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45"/>
          <p:cNvSpPr txBox="1">
            <a:spLocks noGrp="1"/>
          </p:cNvSpPr>
          <p:nvPr>
            <p:ph type="title"/>
          </p:nvPr>
        </p:nvSpPr>
        <p:spPr>
          <a:xfrm>
            <a:off x="720000" y="634750"/>
            <a:ext cx="3435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/>
              <a:t>PENYUSUTAN/ DEPRESIASI</a:t>
            </a:r>
            <a:endParaRPr sz="3000" dirty="0"/>
          </a:p>
        </p:txBody>
      </p:sp>
      <p:sp>
        <p:nvSpPr>
          <p:cNvPr id="467" name="Google Shape;467;p45"/>
          <p:cNvSpPr txBox="1">
            <a:spLocks noGrp="1"/>
          </p:cNvSpPr>
          <p:nvPr>
            <p:ph type="body" idx="1"/>
          </p:nvPr>
        </p:nvSpPr>
        <p:spPr>
          <a:xfrm>
            <a:off x="720000" y="2033700"/>
            <a:ext cx="4170052" cy="24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dk1"/>
                </a:solidFill>
                <a:latin typeface="+mj-lt"/>
              </a:rPr>
              <a:t>Pengeluaran-pengeluaran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untuk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memperoleh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aset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berwujud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yang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mempunyai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masa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manfaat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lebih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dari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satu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tahun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dibebankan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sebagai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biaya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untuk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mendapatkan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,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menagih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, dan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memelihara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penghasilan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dengan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cara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mengalokasikan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pengeluaran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tsb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selama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masa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manfaat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aset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yang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bersangkutan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melalui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penyusutan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(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Depresiasi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chemeClr val="dk1"/>
              </a:solidFill>
              <a:latin typeface="+mj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+mj-lt"/>
              </a:rPr>
              <a:t>Hal yang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perlu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diperhatikan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dalam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menentukan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besarnya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biaya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penyusutan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</a:rPr>
              <a:t>adalah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dk1"/>
                </a:solidFill>
                <a:latin typeface="+mj-lt"/>
              </a:rPr>
              <a:t>saat</a:t>
            </a:r>
            <a:r>
              <a:rPr lang="en-US" sz="1200" b="1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dk1"/>
                </a:solidFill>
                <a:latin typeface="+mj-lt"/>
              </a:rPr>
              <a:t>dimulainya</a:t>
            </a:r>
            <a:r>
              <a:rPr lang="en-US" sz="1200" b="1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dk1"/>
                </a:solidFill>
                <a:latin typeface="+mj-lt"/>
              </a:rPr>
              <a:t>penyusutan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, </a:t>
            </a:r>
            <a:r>
              <a:rPr lang="en-US" sz="1200" b="1" dirty="0" err="1">
                <a:solidFill>
                  <a:schemeClr val="dk1"/>
                </a:solidFill>
                <a:latin typeface="+mj-lt"/>
              </a:rPr>
              <a:t>metode</a:t>
            </a:r>
            <a:r>
              <a:rPr lang="en-US" sz="1200" b="1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dk1"/>
                </a:solidFill>
                <a:latin typeface="+mj-lt"/>
              </a:rPr>
              <a:t>penyusutan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, </a:t>
            </a:r>
            <a:r>
              <a:rPr lang="en-US" sz="1200" b="1" dirty="0" err="1">
                <a:solidFill>
                  <a:schemeClr val="dk1"/>
                </a:solidFill>
                <a:latin typeface="+mj-lt"/>
              </a:rPr>
              <a:t>kelompok</a:t>
            </a:r>
            <a:r>
              <a:rPr lang="en-US" sz="1200" b="1" dirty="0">
                <a:solidFill>
                  <a:schemeClr val="dk1"/>
                </a:solidFill>
                <a:latin typeface="+mj-lt"/>
              </a:rPr>
              <a:t> masa </a:t>
            </a:r>
            <a:r>
              <a:rPr lang="en-US" sz="1200" b="1" dirty="0" err="1">
                <a:solidFill>
                  <a:schemeClr val="dk1"/>
                </a:solidFill>
                <a:latin typeface="+mj-lt"/>
              </a:rPr>
              <a:t>manfaat</a:t>
            </a:r>
            <a:r>
              <a:rPr lang="en-US" sz="1200" b="1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dan </a:t>
            </a:r>
            <a:r>
              <a:rPr lang="en-US" sz="1200" b="1" dirty="0" err="1">
                <a:solidFill>
                  <a:schemeClr val="dk1"/>
                </a:solidFill>
                <a:latin typeface="+mj-lt"/>
              </a:rPr>
              <a:t>tarif</a:t>
            </a:r>
            <a:r>
              <a:rPr lang="en-US" sz="1200" b="1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dk1"/>
                </a:solidFill>
                <a:latin typeface="+mj-lt"/>
              </a:rPr>
              <a:t>penyusutan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, dan </a:t>
            </a:r>
            <a:r>
              <a:rPr lang="en-US" sz="1200" b="1" dirty="0" err="1">
                <a:solidFill>
                  <a:schemeClr val="dk1"/>
                </a:solidFill>
                <a:latin typeface="+mj-lt"/>
              </a:rPr>
              <a:t>harga</a:t>
            </a:r>
            <a:r>
              <a:rPr lang="en-US" sz="1200" b="1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chemeClr val="dk1"/>
                </a:solidFill>
                <a:latin typeface="+mj-lt"/>
              </a:rPr>
              <a:t>perolehan</a:t>
            </a:r>
            <a:r>
              <a:rPr lang="en-US" sz="1200" dirty="0">
                <a:solidFill>
                  <a:schemeClr val="dk1"/>
                </a:solidFill>
                <a:latin typeface="+mj-lt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+mj-lt"/>
            </a:endParaRPr>
          </a:p>
        </p:txBody>
      </p:sp>
      <p:grpSp>
        <p:nvGrpSpPr>
          <p:cNvPr id="468" name="Google Shape;468;p45"/>
          <p:cNvGrpSpPr/>
          <p:nvPr/>
        </p:nvGrpSpPr>
        <p:grpSpPr>
          <a:xfrm>
            <a:off x="5294130" y="202582"/>
            <a:ext cx="3199051" cy="4738796"/>
            <a:chOff x="5540650" y="568275"/>
            <a:chExt cx="2705100" cy="4007100"/>
          </a:xfrm>
        </p:grpSpPr>
        <p:sp>
          <p:nvSpPr>
            <p:cNvPr id="469" name="Google Shape;469;p45"/>
            <p:cNvSpPr/>
            <p:nvPr/>
          </p:nvSpPr>
          <p:spPr>
            <a:xfrm>
              <a:off x="5540650" y="568275"/>
              <a:ext cx="2705100" cy="4007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5"/>
            <p:cNvSpPr/>
            <p:nvPr/>
          </p:nvSpPr>
          <p:spPr>
            <a:xfrm>
              <a:off x="5593925" y="624475"/>
              <a:ext cx="2598600" cy="38946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71" name="Google Shape;471;p45"/>
          <p:cNvPicPr preferRelativeResize="0"/>
          <p:nvPr/>
        </p:nvPicPr>
        <p:blipFill rotWithShape="1">
          <a:blip r:embed="rId3">
            <a:alphaModFix/>
          </a:blip>
          <a:srcRect l="16277" r="41529"/>
          <a:stretch/>
        </p:blipFill>
        <p:spPr>
          <a:xfrm>
            <a:off x="5564379" y="470421"/>
            <a:ext cx="2657400" cy="4202400"/>
          </a:xfrm>
          <a:prstGeom prst="ellipse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32BB4C9-EC0A-4ED6-9325-9F519C1D3CCB}"/>
                  </a:ext>
                </a:extLst>
              </p14:cNvPr>
              <p14:cNvContentPartPr/>
              <p14:nvPr/>
            </p14:nvContentPartPr>
            <p14:xfrm>
              <a:off x="753120" y="1096920"/>
              <a:ext cx="4072320" cy="3017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32BB4C9-EC0A-4ED6-9325-9F519C1D3CC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3760" y="1087560"/>
                <a:ext cx="4091040" cy="3036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EAAE43D-046B-4CA6-9BE3-989F0363A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/>
              <a:t>PENYUSUTAN/ DEPRESIASI</a:t>
            </a:r>
            <a:endParaRPr lang="en-ID" sz="26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B024D2-2B44-4B9F-9171-9F5B4EF74C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+mj-lt"/>
              </a:rPr>
              <a:t>Saat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Dimulainya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Penyusutan</a:t>
            </a:r>
            <a:r>
              <a:rPr lang="en-ID" dirty="0">
                <a:latin typeface="+mj-lt"/>
              </a:rPr>
              <a:t> : </a:t>
            </a:r>
            <a:r>
              <a:rPr lang="en-ID" dirty="0" err="1">
                <a:latin typeface="+mj-lt"/>
              </a:rPr>
              <a:t>penyusutan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aset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berwujud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dimulai</a:t>
            </a:r>
            <a:r>
              <a:rPr lang="en-ID" dirty="0">
                <a:latin typeface="+mj-lt"/>
              </a:rPr>
              <a:t> pada </a:t>
            </a:r>
            <a:r>
              <a:rPr lang="en-ID" dirty="0" err="1">
                <a:latin typeface="+mj-lt"/>
              </a:rPr>
              <a:t>bulan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dilakukannya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pengeluaran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atau</a:t>
            </a:r>
            <a:r>
              <a:rPr lang="en-ID" dirty="0">
                <a:latin typeface="+mj-lt"/>
              </a:rPr>
              <a:t> pada </a:t>
            </a:r>
            <a:r>
              <a:rPr lang="en-ID" dirty="0" err="1">
                <a:latin typeface="+mj-lt"/>
              </a:rPr>
              <a:t>bulan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selesainya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pengerjaan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suatu</a:t>
            </a:r>
            <a:r>
              <a:rPr lang="en-ID" dirty="0">
                <a:latin typeface="+mj-lt"/>
              </a:rPr>
              <a:t> asset </a:t>
            </a:r>
            <a:r>
              <a:rPr lang="en-ID" dirty="0" err="1">
                <a:latin typeface="+mj-lt"/>
              </a:rPr>
              <a:t>sehingga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penyusutan</a:t>
            </a:r>
            <a:r>
              <a:rPr lang="en-ID" dirty="0">
                <a:latin typeface="+mj-lt"/>
              </a:rPr>
              <a:t> pada </a:t>
            </a:r>
            <a:r>
              <a:rPr lang="en-ID" dirty="0" err="1">
                <a:latin typeface="+mj-lt"/>
              </a:rPr>
              <a:t>tahun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pertama</a:t>
            </a:r>
            <a:r>
              <a:rPr lang="en-ID" dirty="0">
                <a:latin typeface="+mj-lt"/>
              </a:rPr>
              <a:t>. </a:t>
            </a:r>
          </a:p>
          <a:p>
            <a:r>
              <a:rPr lang="en-ID" dirty="0" err="1">
                <a:latin typeface="+mj-lt"/>
              </a:rPr>
              <a:t>Metode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penyusutan</a:t>
            </a:r>
            <a:r>
              <a:rPr lang="en-ID" dirty="0">
                <a:latin typeface="+mj-lt"/>
              </a:rPr>
              <a:t>	yang </a:t>
            </a:r>
            <a:r>
              <a:rPr lang="en-ID" dirty="0" err="1">
                <a:latin typeface="+mj-lt"/>
              </a:rPr>
              <a:t>diperbolehkan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untuk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kelompok</a:t>
            </a:r>
            <a:r>
              <a:rPr lang="en-ID" dirty="0">
                <a:latin typeface="+mj-lt"/>
              </a:rPr>
              <a:t> asset </a:t>
            </a:r>
            <a:r>
              <a:rPr lang="en-ID" dirty="0" err="1">
                <a:latin typeface="+mj-lt"/>
              </a:rPr>
              <a:t>berwujud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dikelompokkan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menjadi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dua</a:t>
            </a:r>
            <a:r>
              <a:rPr lang="en-ID" dirty="0">
                <a:latin typeface="+mj-lt"/>
              </a:rPr>
              <a:t>, </a:t>
            </a:r>
            <a:r>
              <a:rPr lang="en-ID" dirty="0" err="1">
                <a:latin typeface="+mj-lt"/>
              </a:rPr>
              <a:t>yaitu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penyusutan</a:t>
            </a:r>
            <a:r>
              <a:rPr lang="en-ID" dirty="0">
                <a:latin typeface="+mj-lt"/>
              </a:rPr>
              <a:t> asset </a:t>
            </a:r>
            <a:r>
              <a:rPr lang="en-ID" dirty="0" err="1">
                <a:latin typeface="+mj-lt"/>
              </a:rPr>
              <a:t>berwujud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bangunan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dqan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aset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berwujud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selain</a:t>
            </a:r>
            <a:r>
              <a:rPr lang="en-ID" dirty="0">
                <a:latin typeface="+mj-lt"/>
              </a:rPr>
              <a:t> (</a:t>
            </a:r>
            <a:r>
              <a:rPr lang="en-ID" dirty="0" err="1">
                <a:latin typeface="+mj-lt"/>
              </a:rPr>
              <a:t>bukan</a:t>
            </a:r>
            <a:r>
              <a:rPr lang="en-ID" dirty="0">
                <a:latin typeface="+mj-lt"/>
              </a:rPr>
              <a:t>) </a:t>
            </a:r>
            <a:r>
              <a:rPr lang="en-ID" dirty="0" err="1">
                <a:latin typeface="+mj-lt"/>
              </a:rPr>
              <a:t>bangunan</a:t>
            </a:r>
            <a:r>
              <a:rPr lang="en-ID" dirty="0">
                <a:latin typeface="+mj-lt"/>
              </a:rPr>
              <a:t>. </a:t>
            </a:r>
            <a:r>
              <a:rPr lang="en-ID" dirty="0" err="1">
                <a:latin typeface="+mj-lt"/>
              </a:rPr>
              <a:t>Metode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penyusutan</a:t>
            </a:r>
            <a:r>
              <a:rPr lang="en-ID" dirty="0">
                <a:latin typeface="+mj-lt"/>
              </a:rPr>
              <a:t> yang </a:t>
            </a:r>
            <a:r>
              <a:rPr lang="en-ID" dirty="0" err="1">
                <a:latin typeface="+mj-lt"/>
              </a:rPr>
              <a:t>diperbolehkan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adalah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metode</a:t>
            </a:r>
            <a:r>
              <a:rPr lang="en-ID" dirty="0">
                <a:latin typeface="+mj-lt"/>
              </a:rPr>
              <a:t> garis </a:t>
            </a:r>
            <a:r>
              <a:rPr lang="en-ID" dirty="0" err="1">
                <a:latin typeface="+mj-lt"/>
              </a:rPr>
              <a:t>lurus</a:t>
            </a:r>
            <a:r>
              <a:rPr lang="en-ID" dirty="0">
                <a:latin typeface="+mj-lt"/>
              </a:rPr>
              <a:t> (</a:t>
            </a:r>
            <a:r>
              <a:rPr lang="en-ID" i="1" dirty="0">
                <a:latin typeface="+mj-lt"/>
              </a:rPr>
              <a:t>straight line method</a:t>
            </a:r>
            <a:r>
              <a:rPr lang="en-ID" dirty="0">
                <a:latin typeface="+mj-lt"/>
              </a:rPr>
              <a:t>) </a:t>
            </a:r>
            <a:r>
              <a:rPr lang="en-ID" dirty="0" err="1">
                <a:latin typeface="+mj-lt"/>
              </a:rPr>
              <a:t>atau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saldo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menurun</a:t>
            </a:r>
            <a:r>
              <a:rPr lang="en-ID" dirty="0">
                <a:latin typeface="+mj-lt"/>
              </a:rPr>
              <a:t> (</a:t>
            </a:r>
            <a:r>
              <a:rPr lang="en-ID" i="1" dirty="0">
                <a:latin typeface="+mj-lt"/>
              </a:rPr>
              <a:t>declining balanced method</a:t>
            </a:r>
            <a:r>
              <a:rPr lang="en-ID" dirty="0">
                <a:latin typeface="+mj-lt"/>
              </a:rPr>
              <a:t>) yang mana pada </a:t>
            </a:r>
            <a:r>
              <a:rPr lang="en-ID" dirty="0" err="1">
                <a:latin typeface="+mj-lt"/>
              </a:rPr>
              <a:t>akhir</a:t>
            </a:r>
            <a:r>
              <a:rPr lang="en-ID" dirty="0">
                <a:latin typeface="+mj-lt"/>
              </a:rPr>
              <a:t> masa </a:t>
            </a:r>
            <a:r>
              <a:rPr lang="en-ID" dirty="0" err="1">
                <a:latin typeface="+mj-lt"/>
              </a:rPr>
              <a:t>manfaat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nilai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buku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disusutkan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sekaligus</a:t>
            </a:r>
            <a:r>
              <a:rPr lang="en-ID" dirty="0">
                <a:latin typeface="+mj-lt"/>
              </a:rPr>
              <a:t> (</a:t>
            </a:r>
            <a:r>
              <a:rPr lang="en-ID" i="1" dirty="0">
                <a:latin typeface="+mj-lt"/>
              </a:rPr>
              <a:t>closed ended</a:t>
            </a:r>
            <a:r>
              <a:rPr lang="en-ID" dirty="0">
                <a:latin typeface="+mj-lt"/>
              </a:rPr>
              <a:t>). </a:t>
            </a:r>
          </a:p>
          <a:p>
            <a:r>
              <a:rPr lang="en-ID" dirty="0" err="1">
                <a:latin typeface="+mj-lt"/>
              </a:rPr>
              <a:t>Kelompok</a:t>
            </a:r>
            <a:r>
              <a:rPr lang="en-ID" dirty="0">
                <a:latin typeface="+mj-lt"/>
              </a:rPr>
              <a:t> masa </a:t>
            </a:r>
            <a:r>
              <a:rPr lang="en-ID" dirty="0" err="1">
                <a:latin typeface="+mj-lt"/>
              </a:rPr>
              <a:t>manfaat</a:t>
            </a:r>
            <a:r>
              <a:rPr lang="en-ID" dirty="0">
                <a:latin typeface="+mj-lt"/>
              </a:rPr>
              <a:t> asset dan </a:t>
            </a:r>
            <a:r>
              <a:rPr lang="en-ID" dirty="0" err="1">
                <a:latin typeface="+mj-lt"/>
              </a:rPr>
              <a:t>tarif</a:t>
            </a:r>
            <a:r>
              <a:rPr lang="en-ID" dirty="0">
                <a:latin typeface="+mj-lt"/>
              </a:rPr>
              <a:t> </a:t>
            </a:r>
            <a:r>
              <a:rPr lang="en-ID" dirty="0" err="1">
                <a:latin typeface="+mj-lt"/>
              </a:rPr>
              <a:t>penyusutan</a:t>
            </a:r>
            <a:r>
              <a:rPr lang="en-ID" dirty="0">
                <a:latin typeface="+mj-lt"/>
              </a:rPr>
              <a:t>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3126298-C7A1-4844-A598-14F6BE6C8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680" y="2798980"/>
            <a:ext cx="4648200" cy="196330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296E204-3E67-4BA2-BCE4-459ED4F440C0}"/>
                  </a:ext>
                </a:extLst>
              </p14:cNvPr>
              <p14:cNvContentPartPr/>
              <p14:nvPr/>
            </p14:nvContentPartPr>
            <p14:xfrm>
              <a:off x="1465920" y="2158560"/>
              <a:ext cx="6538680" cy="312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296E204-3E67-4BA2-BCE4-459ED4F440C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56560" y="2149200"/>
                <a:ext cx="6557400" cy="33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02212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93FD3-8C7D-4F8E-BA3F-5A7F01825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1 (</a:t>
            </a:r>
            <a:r>
              <a:rPr lang="en-US" dirty="0" err="1"/>
              <a:t>Metode</a:t>
            </a:r>
            <a:r>
              <a:rPr lang="en-US" dirty="0"/>
              <a:t> Garis </a:t>
            </a:r>
            <a:r>
              <a:rPr lang="en-US" dirty="0" err="1"/>
              <a:t>Lurus</a:t>
            </a:r>
            <a:r>
              <a:rPr lang="en-US" dirty="0"/>
              <a:t>)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3E9F1-AA49-4CDC-9B83-D034F06B5F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6740" y="1215752"/>
            <a:ext cx="7837260" cy="3416400"/>
          </a:xfrm>
        </p:spPr>
        <p:txBody>
          <a:bodyPr/>
          <a:lstStyle/>
          <a:p>
            <a:pPr marL="152400" indent="0" algn="just">
              <a:buNone/>
            </a:pPr>
            <a:r>
              <a:rPr lang="en-US" dirty="0" err="1">
                <a:latin typeface="+mj-lt"/>
              </a:rPr>
              <a:t>Wajib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Pajak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membeli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sebuah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bangunan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permanen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dengan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harga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perolehan</a:t>
            </a:r>
            <a:r>
              <a:rPr lang="en-US" dirty="0">
                <a:latin typeface="+mj-lt"/>
              </a:rPr>
              <a:t> Rp 100.000.000,. </a:t>
            </a:r>
            <a:r>
              <a:rPr lang="en-US" dirty="0" err="1">
                <a:latin typeface="+mj-lt"/>
              </a:rPr>
              <a:t>Bangunan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tersebut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mulai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digunakan</a:t>
            </a:r>
            <a:r>
              <a:rPr lang="en-US" dirty="0">
                <a:latin typeface="+mj-lt"/>
              </a:rPr>
              <a:t> pada </a:t>
            </a:r>
            <a:r>
              <a:rPr lang="en-US" dirty="0" err="1">
                <a:latin typeface="+mj-lt"/>
              </a:rPr>
              <a:t>tanggal</a:t>
            </a:r>
            <a:r>
              <a:rPr lang="en-US" dirty="0">
                <a:latin typeface="+mj-lt"/>
              </a:rPr>
              <a:t> 1 </a:t>
            </a:r>
            <a:r>
              <a:rPr lang="en-US" dirty="0" err="1">
                <a:latin typeface="+mj-lt"/>
              </a:rPr>
              <a:t>Januari</a:t>
            </a:r>
            <a:r>
              <a:rPr lang="en-US" dirty="0">
                <a:latin typeface="+mj-lt"/>
              </a:rPr>
              <a:t> 2016. </a:t>
            </a:r>
            <a:r>
              <a:rPr lang="en-US" dirty="0" err="1">
                <a:latin typeface="+mj-lt"/>
              </a:rPr>
              <a:t>Sesuai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ketentuan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perpajakan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bangunan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tsb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termasuk</a:t>
            </a:r>
            <a:r>
              <a:rPr lang="en-US" dirty="0">
                <a:latin typeface="+mj-lt"/>
              </a:rPr>
              <a:t> asset </a:t>
            </a:r>
            <a:r>
              <a:rPr lang="en-US" dirty="0" err="1">
                <a:latin typeface="+mj-lt"/>
              </a:rPr>
              <a:t>berwujud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dengan</a:t>
            </a:r>
            <a:r>
              <a:rPr lang="en-US" dirty="0">
                <a:latin typeface="+mj-lt"/>
              </a:rPr>
              <a:t> masa </a:t>
            </a:r>
            <a:r>
              <a:rPr lang="en-US" dirty="0" err="1">
                <a:latin typeface="+mj-lt"/>
              </a:rPr>
              <a:t>manfaat</a:t>
            </a:r>
            <a:r>
              <a:rPr lang="en-US" dirty="0">
                <a:latin typeface="+mj-lt"/>
              </a:rPr>
              <a:t> 20 </a:t>
            </a:r>
            <a:r>
              <a:rPr lang="en-US" dirty="0" err="1">
                <a:latin typeface="+mj-lt"/>
              </a:rPr>
              <a:t>th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hanya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diperbolehkan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menggunakan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metode</a:t>
            </a:r>
            <a:r>
              <a:rPr lang="en-US" dirty="0">
                <a:latin typeface="+mj-lt"/>
              </a:rPr>
              <a:t> garis </a:t>
            </a:r>
            <a:r>
              <a:rPr lang="en-US" dirty="0" err="1">
                <a:latin typeface="+mj-lt"/>
              </a:rPr>
              <a:t>lurus</a:t>
            </a:r>
            <a:r>
              <a:rPr lang="en-US" dirty="0">
                <a:latin typeface="+mj-lt"/>
              </a:rPr>
              <a:t>.</a:t>
            </a:r>
          </a:p>
          <a:p>
            <a:pPr marL="152400" indent="0" algn="just">
              <a:buNone/>
            </a:pPr>
            <a:endParaRPr lang="en-ID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259C2D-CC3C-410E-AC46-FE3F5BEE2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189" y="1998096"/>
            <a:ext cx="5468529" cy="235785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A1C1A56-025C-4DDE-9180-011474158508}"/>
                  </a:ext>
                </a:extLst>
              </p14:cNvPr>
              <p14:cNvContentPartPr/>
              <p14:nvPr/>
            </p14:nvContentPartPr>
            <p14:xfrm>
              <a:off x="189360" y="1167120"/>
              <a:ext cx="8664840" cy="35524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A1C1A56-025C-4DDE-9180-01147415850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0000" y="1157760"/>
                <a:ext cx="8683560" cy="357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45738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E2DCC-B35B-4920-B41A-6D2F2AF45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2 (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Saldo</a:t>
            </a:r>
            <a:r>
              <a:rPr lang="en-US" dirty="0"/>
              <a:t> </a:t>
            </a:r>
            <a:r>
              <a:rPr lang="en-US" dirty="0" err="1"/>
              <a:t>Menurun</a:t>
            </a:r>
            <a:r>
              <a:rPr lang="en-US" dirty="0"/>
              <a:t>)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A81FD4-F15E-4F8A-B67E-1945AB0838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2400" indent="0">
              <a:buNone/>
            </a:pPr>
            <a:r>
              <a:rPr lang="en-US" dirty="0">
                <a:latin typeface="+mj-lt"/>
              </a:rPr>
              <a:t>CV. MADIKA (WP Badan) </a:t>
            </a:r>
            <a:r>
              <a:rPr lang="en-US" dirty="0" err="1">
                <a:latin typeface="+mj-lt"/>
              </a:rPr>
              <a:t>memiliki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sebuah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mesin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dibeli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ditempatkan</a:t>
            </a:r>
            <a:r>
              <a:rPr lang="en-US" dirty="0">
                <a:latin typeface="+mj-lt"/>
              </a:rPr>
              <a:t> pada </a:t>
            </a:r>
            <a:r>
              <a:rPr lang="en-US" dirty="0" err="1">
                <a:latin typeface="+mj-lt"/>
              </a:rPr>
              <a:t>bulan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Januari</a:t>
            </a:r>
            <a:r>
              <a:rPr lang="en-US" dirty="0">
                <a:latin typeface="+mj-lt"/>
              </a:rPr>
              <a:t> 2016 </a:t>
            </a:r>
            <a:r>
              <a:rPr lang="en-US" dirty="0" err="1">
                <a:latin typeface="+mj-lt"/>
              </a:rPr>
              <a:t>dengan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harga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perolehan</a:t>
            </a:r>
            <a:r>
              <a:rPr lang="en-US" dirty="0">
                <a:latin typeface="+mj-lt"/>
              </a:rPr>
              <a:t> Rp 150.000.000. </a:t>
            </a:r>
            <a:r>
              <a:rPr lang="en-US" dirty="0" err="1">
                <a:latin typeface="+mj-lt"/>
              </a:rPr>
              <a:t>Mesin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tersebut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termasuk</a:t>
            </a:r>
            <a:r>
              <a:rPr lang="en-US" dirty="0">
                <a:latin typeface="+mj-lt"/>
              </a:rPr>
              <a:t> asset </a:t>
            </a:r>
            <a:r>
              <a:rPr lang="en-US" dirty="0" err="1">
                <a:latin typeface="+mj-lt"/>
              </a:rPr>
              <a:t>bukan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bangunan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kelompok</a:t>
            </a:r>
            <a:r>
              <a:rPr lang="en-US" dirty="0">
                <a:latin typeface="+mj-lt"/>
              </a:rPr>
              <a:t> 1. </a:t>
            </a:r>
          </a:p>
          <a:p>
            <a:pPr marL="152400" indent="0">
              <a:buNone/>
            </a:pPr>
            <a:r>
              <a:rPr lang="en-US" dirty="0">
                <a:latin typeface="+mj-lt"/>
              </a:rPr>
              <a:t>CV. MADIKA </a:t>
            </a:r>
            <a:r>
              <a:rPr lang="en-US" dirty="0" err="1">
                <a:latin typeface="+mj-lt"/>
              </a:rPr>
              <a:t>memilih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metode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saldo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menurun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dalam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melaukan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penyusutan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aset</a:t>
            </a:r>
            <a:r>
              <a:rPr lang="en-US" dirty="0">
                <a:latin typeface="+mj-lt"/>
              </a:rPr>
              <a:t>. </a:t>
            </a:r>
            <a:r>
              <a:rPr lang="en-US" dirty="0" err="1">
                <a:latin typeface="+mj-lt"/>
              </a:rPr>
              <a:t>Berdasarkan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ketentuan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aset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bukan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bangunan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kelompok</a:t>
            </a:r>
            <a:r>
              <a:rPr lang="en-US" dirty="0">
                <a:latin typeface="+mj-lt"/>
              </a:rPr>
              <a:t> 1 </a:t>
            </a:r>
            <a:r>
              <a:rPr lang="en-US" dirty="0" err="1">
                <a:latin typeface="+mj-lt"/>
              </a:rPr>
              <a:t>disusutkan</a:t>
            </a:r>
            <a:r>
              <a:rPr lang="en-US" dirty="0">
                <a:latin typeface="+mj-lt"/>
              </a:rPr>
              <a:t> 50% </a:t>
            </a:r>
            <a:r>
              <a:rPr lang="en-US" dirty="0" err="1">
                <a:latin typeface="+mj-lt"/>
              </a:rPr>
              <a:t>dari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nilai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sisa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setiap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tahunnya</a:t>
            </a:r>
            <a:r>
              <a:rPr lang="en-US" dirty="0">
                <a:latin typeface="+mj-lt"/>
              </a:rPr>
              <a:t>.</a:t>
            </a:r>
          </a:p>
          <a:p>
            <a:pPr marL="152400" indent="0">
              <a:buNone/>
            </a:pPr>
            <a:r>
              <a:rPr lang="en-US" dirty="0" err="1">
                <a:latin typeface="+mj-lt"/>
              </a:rPr>
              <a:t>Hitunglah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penyusutan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setiap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tahunnya</a:t>
            </a:r>
            <a:r>
              <a:rPr lang="en-US" dirty="0">
                <a:latin typeface="+mj-lt"/>
              </a:rPr>
              <a:t>!</a:t>
            </a:r>
          </a:p>
          <a:p>
            <a:pPr marL="152400" indent="0">
              <a:buNone/>
            </a:pPr>
            <a:endParaRPr lang="en-US" dirty="0">
              <a:latin typeface="+mj-lt"/>
            </a:endParaRPr>
          </a:p>
          <a:p>
            <a:pPr marL="152400" indent="0">
              <a:buNone/>
            </a:pPr>
            <a:endParaRPr lang="en-ID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750026-FC32-460F-9320-5B76CF5A1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791" y="2448732"/>
            <a:ext cx="6578326" cy="163302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43899C8-6F02-4665-B342-07DF387D9779}"/>
                  </a:ext>
                </a:extLst>
              </p14:cNvPr>
              <p14:cNvContentPartPr/>
              <p14:nvPr/>
            </p14:nvContentPartPr>
            <p14:xfrm>
              <a:off x="997560" y="965917"/>
              <a:ext cx="8133840" cy="30189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43899C8-6F02-4665-B342-07DF387D977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8200" y="956557"/>
                <a:ext cx="8152560" cy="303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23287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556C5-9F01-41EA-BA23-0D290AFCE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PENYUSUTAN ASET BERWUJUD TERTENTU</a:t>
            </a:r>
            <a:endParaRPr lang="en-ID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9E6B1D-AF38-40DC-AB92-7A0E8AF653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dirty="0">
                <a:latin typeface="+mj-lt"/>
              </a:rPr>
              <a:t>Atas </a:t>
            </a:r>
            <a:r>
              <a:rPr lang="en-US" sz="1100" dirty="0" err="1">
                <a:latin typeface="+mj-lt"/>
              </a:rPr>
              <a:t>biaya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perolehan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pembelian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telepon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seluler</a:t>
            </a:r>
            <a:r>
              <a:rPr lang="en-US" sz="1100" dirty="0">
                <a:latin typeface="+mj-lt"/>
              </a:rPr>
              <a:t> yang </a:t>
            </a:r>
            <a:r>
              <a:rPr lang="en-US" sz="1100" dirty="0" err="1">
                <a:latin typeface="+mj-lt"/>
              </a:rPr>
              <a:t>dimiliki</a:t>
            </a:r>
            <a:r>
              <a:rPr lang="en-US" sz="1100" dirty="0">
                <a:latin typeface="+mj-lt"/>
              </a:rPr>
              <a:t> dan </a:t>
            </a:r>
            <a:r>
              <a:rPr lang="en-US" sz="1100" dirty="0" err="1">
                <a:latin typeface="+mj-lt"/>
              </a:rPr>
              <a:t>digunakan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perusahaan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untuk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pegawai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ttt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karena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jabatan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pekerjaannya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dapat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dibebankan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sbg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biaya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perusahaan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sebesar</a:t>
            </a:r>
            <a:r>
              <a:rPr lang="en-US" sz="1100" dirty="0">
                <a:latin typeface="+mj-lt"/>
              </a:rPr>
              <a:t> 50% </a:t>
            </a:r>
            <a:r>
              <a:rPr lang="en-US" sz="1100" dirty="0" err="1">
                <a:latin typeface="+mj-lt"/>
              </a:rPr>
              <a:t>dari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jumlah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biaya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perolehan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pembelian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melalui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penyusutan</a:t>
            </a:r>
            <a:r>
              <a:rPr lang="en-US" sz="1100" dirty="0">
                <a:latin typeface="+mj-lt"/>
              </a:rPr>
              <a:t> asset </a:t>
            </a:r>
            <a:r>
              <a:rPr lang="en-US" sz="1100" dirty="0" err="1">
                <a:latin typeface="+mj-lt"/>
              </a:rPr>
              <a:t>tetap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kelompok</a:t>
            </a:r>
            <a:r>
              <a:rPr lang="en-US" sz="1100" dirty="0">
                <a:latin typeface="+mj-lt"/>
              </a:rPr>
              <a:t> I. </a:t>
            </a:r>
            <a:r>
              <a:rPr lang="en-US" sz="1100" dirty="0" err="1">
                <a:latin typeface="+mj-lt"/>
              </a:rPr>
              <a:t>Sementara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atas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biaya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berlangganan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pengisian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ulang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pulsa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perbaikan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telepon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seluler</a:t>
            </a:r>
            <a:r>
              <a:rPr lang="en-US" sz="1100" dirty="0">
                <a:latin typeface="+mj-lt"/>
              </a:rPr>
              <a:t> yang </a:t>
            </a:r>
            <a:r>
              <a:rPr lang="en-US" sz="1100" dirty="0" err="1">
                <a:latin typeface="+mj-lt"/>
              </a:rPr>
              <a:t>dimiliki</a:t>
            </a:r>
            <a:r>
              <a:rPr lang="en-US" sz="1100" dirty="0">
                <a:latin typeface="+mj-lt"/>
              </a:rPr>
              <a:t> dan </a:t>
            </a:r>
            <a:r>
              <a:rPr lang="en-US" sz="1100" dirty="0" err="1">
                <a:latin typeface="+mj-lt"/>
              </a:rPr>
              <a:t>digunakan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perusahaan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untuk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pegawai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ttt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karena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jabatan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pekerjaannya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dapat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dibebankan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sbg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biaya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perusahaan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sebesar</a:t>
            </a:r>
            <a:r>
              <a:rPr lang="en-US" sz="1100" dirty="0">
                <a:latin typeface="+mj-lt"/>
              </a:rPr>
              <a:t> 50% </a:t>
            </a:r>
            <a:r>
              <a:rPr lang="en-US" sz="1100" dirty="0" err="1">
                <a:latin typeface="+mj-lt"/>
              </a:rPr>
              <a:t>dari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jumlah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biaya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berlangganan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pengisian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ulang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pulsa</a:t>
            </a:r>
            <a:r>
              <a:rPr lang="en-US" sz="1100" dirty="0">
                <a:latin typeface="+mj-lt"/>
              </a:rPr>
              <a:t> dan </a:t>
            </a:r>
            <a:r>
              <a:rPr lang="en-US" sz="1100" dirty="0" err="1">
                <a:latin typeface="+mj-lt"/>
              </a:rPr>
              <a:t>perbaikan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dalam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tahun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pajak</a:t>
            </a:r>
            <a:r>
              <a:rPr lang="en-US" sz="1100" dirty="0">
                <a:latin typeface="+mj-lt"/>
              </a:rPr>
              <a:t> yang </a:t>
            </a:r>
            <a:r>
              <a:rPr lang="en-US" sz="1100" dirty="0" err="1">
                <a:latin typeface="+mj-lt"/>
              </a:rPr>
              <a:t>bersangkutan</a:t>
            </a:r>
            <a:r>
              <a:rPr lang="en-US" sz="1100" dirty="0">
                <a:latin typeface="+mj-lt"/>
              </a:rPr>
              <a:t>.</a:t>
            </a:r>
          </a:p>
          <a:p>
            <a:r>
              <a:rPr lang="en-US" sz="1100" dirty="0" err="1">
                <a:latin typeface="+mj-lt"/>
              </a:rPr>
              <a:t>Ataa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biaya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perolehan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pembelian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perbaikan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besar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kendaraan</a:t>
            </a:r>
            <a:r>
              <a:rPr lang="en-US" sz="1100" dirty="0">
                <a:latin typeface="+mj-lt"/>
              </a:rPr>
              <a:t> bus, minibus,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yang </a:t>
            </a:r>
            <a:r>
              <a:rPr lang="en-US" sz="1100" dirty="0" err="1">
                <a:latin typeface="+mj-lt"/>
              </a:rPr>
              <a:t>sejenis</a:t>
            </a:r>
            <a:r>
              <a:rPr lang="en-US" sz="1100" dirty="0">
                <a:latin typeface="+mj-lt"/>
              </a:rPr>
              <a:t> yang </a:t>
            </a:r>
            <a:r>
              <a:rPr lang="en-US" sz="1100" dirty="0" err="1">
                <a:latin typeface="+mj-lt"/>
              </a:rPr>
              <a:t>dimiliki</a:t>
            </a:r>
            <a:r>
              <a:rPr lang="en-US" sz="1100" dirty="0">
                <a:latin typeface="+mj-lt"/>
              </a:rPr>
              <a:t> dan </a:t>
            </a:r>
            <a:r>
              <a:rPr lang="en-US" sz="1100" dirty="0" err="1">
                <a:latin typeface="+mj-lt"/>
              </a:rPr>
              <a:t>digunakan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perusahaan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melalui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penyusutan</a:t>
            </a:r>
            <a:r>
              <a:rPr lang="en-US" sz="1100" dirty="0">
                <a:latin typeface="+mj-lt"/>
              </a:rPr>
              <a:t> asset </a:t>
            </a:r>
            <a:r>
              <a:rPr lang="en-US" sz="1100" dirty="0" err="1">
                <a:latin typeface="+mj-lt"/>
              </a:rPr>
              <a:t>tetap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kelompok</a:t>
            </a:r>
            <a:r>
              <a:rPr lang="en-US" sz="1100" dirty="0">
                <a:latin typeface="+mj-lt"/>
              </a:rPr>
              <a:t> II. </a:t>
            </a:r>
            <a:r>
              <a:rPr lang="en-US" sz="1100" dirty="0" err="1">
                <a:latin typeface="+mj-lt"/>
              </a:rPr>
              <a:t>Sementara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atas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biaya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pemeliharaan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perbaikan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rutin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kendaraan</a:t>
            </a:r>
            <a:r>
              <a:rPr lang="en-US" sz="1100" dirty="0">
                <a:latin typeface="+mj-lt"/>
              </a:rPr>
              <a:t> bus, minibus,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sejenis</a:t>
            </a:r>
            <a:r>
              <a:rPr lang="en-US" sz="1100" dirty="0">
                <a:latin typeface="+mj-lt"/>
              </a:rPr>
              <a:t> yang </a:t>
            </a:r>
            <a:r>
              <a:rPr lang="en-US" sz="1100" dirty="0" err="1">
                <a:latin typeface="+mj-lt"/>
              </a:rPr>
              <a:t>dimiliki</a:t>
            </a:r>
            <a:r>
              <a:rPr lang="en-US" sz="1100" dirty="0">
                <a:latin typeface="+mj-lt"/>
              </a:rPr>
              <a:t> dan </a:t>
            </a:r>
            <a:r>
              <a:rPr lang="en-US" sz="1100" dirty="0" err="1">
                <a:latin typeface="+mj-lt"/>
              </a:rPr>
              <a:t>digunakan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perusahaan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untuk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antar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jemput</a:t>
            </a:r>
            <a:r>
              <a:rPr lang="en-US" sz="1100" dirty="0">
                <a:latin typeface="+mj-lt"/>
              </a:rPr>
              <a:t> para </a:t>
            </a:r>
            <a:r>
              <a:rPr lang="en-US" sz="1100" dirty="0" err="1">
                <a:latin typeface="+mj-lt"/>
              </a:rPr>
              <a:t>pegawai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dapat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dibebankan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seluruhnya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sebagai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biaya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perusahaan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dalam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tahun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pajak</a:t>
            </a:r>
            <a:r>
              <a:rPr lang="en-US" sz="1100" dirty="0">
                <a:latin typeface="+mj-lt"/>
              </a:rPr>
              <a:t> yang </a:t>
            </a:r>
            <a:r>
              <a:rPr lang="en-US" sz="1100" dirty="0" err="1">
                <a:latin typeface="+mj-lt"/>
              </a:rPr>
              <a:t>bersangkutan</a:t>
            </a:r>
            <a:r>
              <a:rPr lang="en-US" sz="1100" dirty="0">
                <a:latin typeface="+mj-lt"/>
              </a:rPr>
              <a:t>.</a:t>
            </a:r>
          </a:p>
          <a:p>
            <a:r>
              <a:rPr lang="en-US" sz="1100" dirty="0">
                <a:latin typeface="+mj-lt"/>
              </a:rPr>
              <a:t>Atas </a:t>
            </a:r>
            <a:r>
              <a:rPr lang="en-US" sz="1100" dirty="0" err="1">
                <a:latin typeface="+mj-lt"/>
              </a:rPr>
              <a:t>biaya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perolehan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pembelian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perbaikan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besar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kendaraan</a:t>
            </a:r>
            <a:r>
              <a:rPr lang="en-US" sz="1100" dirty="0">
                <a:latin typeface="+mj-lt"/>
              </a:rPr>
              <a:t> sedan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yang </a:t>
            </a:r>
            <a:r>
              <a:rPr lang="en-US" sz="1100" dirty="0" err="1">
                <a:latin typeface="+mj-lt"/>
              </a:rPr>
              <a:t>sejenis</a:t>
            </a:r>
            <a:r>
              <a:rPr lang="en-US" sz="1100" dirty="0">
                <a:latin typeface="+mj-lt"/>
              </a:rPr>
              <a:t> yang </a:t>
            </a:r>
            <a:r>
              <a:rPr lang="en-US" sz="1100" dirty="0" err="1">
                <a:latin typeface="+mj-lt"/>
              </a:rPr>
              <a:t>dimiliki</a:t>
            </a:r>
            <a:r>
              <a:rPr lang="en-US" sz="1100" dirty="0">
                <a:latin typeface="+mj-lt"/>
              </a:rPr>
              <a:t> dan </a:t>
            </a:r>
            <a:r>
              <a:rPr lang="en-US" sz="1100" dirty="0" err="1">
                <a:latin typeface="+mj-lt"/>
              </a:rPr>
              <a:t>digunakan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perusahaan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untuk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pegawai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ttt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karena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jabatan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pekerjaannya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dapat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dibebankan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sbg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biaya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perusahaan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sebesar</a:t>
            </a:r>
            <a:r>
              <a:rPr lang="en-US" sz="1100" dirty="0">
                <a:latin typeface="+mj-lt"/>
              </a:rPr>
              <a:t> 50% </a:t>
            </a:r>
            <a:r>
              <a:rPr lang="en-US" sz="1100" dirty="0" err="1">
                <a:latin typeface="+mj-lt"/>
              </a:rPr>
              <a:t>dari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jumlah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biaya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perolehan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pembelian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perbaikan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besar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melalui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penyusutan</a:t>
            </a:r>
            <a:r>
              <a:rPr lang="en-US" sz="1100" dirty="0">
                <a:latin typeface="+mj-lt"/>
              </a:rPr>
              <a:t> asset </a:t>
            </a:r>
            <a:r>
              <a:rPr lang="en-US" sz="1100" dirty="0" err="1">
                <a:latin typeface="+mj-lt"/>
              </a:rPr>
              <a:t>tetap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kelompok</a:t>
            </a:r>
            <a:r>
              <a:rPr lang="en-US" sz="1100" dirty="0">
                <a:latin typeface="+mj-lt"/>
              </a:rPr>
              <a:t> II. </a:t>
            </a:r>
            <a:r>
              <a:rPr lang="en-US" sz="1100" dirty="0" err="1">
                <a:latin typeface="+mj-lt"/>
              </a:rPr>
              <a:t>Sementara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atas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biaya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pemeliharaan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perbaikan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rutin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kendaraan</a:t>
            </a:r>
            <a:r>
              <a:rPr lang="en-US" sz="1100" dirty="0">
                <a:latin typeface="+mj-lt"/>
              </a:rPr>
              <a:t> (</a:t>
            </a:r>
            <a:r>
              <a:rPr lang="en-US" sz="1100" dirty="0" err="1">
                <a:latin typeface="+mj-lt"/>
              </a:rPr>
              <a:t>jenis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kendaraan</a:t>
            </a:r>
            <a:r>
              <a:rPr lang="en-US" sz="1100" dirty="0">
                <a:latin typeface="+mj-lt"/>
              </a:rPr>
              <a:t> bus, minibus,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yang </a:t>
            </a:r>
            <a:r>
              <a:rPr lang="en-US" sz="1100" dirty="0" err="1">
                <a:latin typeface="+mj-lt"/>
              </a:rPr>
              <a:t>sejenis</a:t>
            </a:r>
            <a:r>
              <a:rPr lang="en-US" sz="1100" dirty="0">
                <a:latin typeface="+mj-lt"/>
              </a:rPr>
              <a:t>) yang </a:t>
            </a:r>
            <a:r>
              <a:rPr lang="en-US" sz="1100" dirty="0" err="1">
                <a:latin typeface="+mj-lt"/>
              </a:rPr>
              <a:t>dimiliki</a:t>
            </a:r>
            <a:r>
              <a:rPr lang="en-US" sz="1100" dirty="0">
                <a:latin typeface="+mj-lt"/>
              </a:rPr>
              <a:t> dan </a:t>
            </a:r>
            <a:r>
              <a:rPr lang="en-US" sz="1100" dirty="0" err="1">
                <a:latin typeface="+mj-lt"/>
              </a:rPr>
              <a:t>digunakan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perusahaan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untuk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pegawai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ttt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karena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jabatan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pekerjaannya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dapat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dibebankan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sbg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biaya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perusahaan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sebesar</a:t>
            </a:r>
            <a:r>
              <a:rPr lang="en-US" sz="1100" dirty="0">
                <a:latin typeface="+mj-lt"/>
              </a:rPr>
              <a:t> 50% </a:t>
            </a:r>
            <a:r>
              <a:rPr lang="en-US" sz="1100" dirty="0" err="1">
                <a:latin typeface="+mj-lt"/>
              </a:rPr>
              <a:t>dari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jumlah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biaya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pemeliharaan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atau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perbaikan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rutin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dalam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tahun</a:t>
            </a:r>
            <a:r>
              <a:rPr lang="en-US" sz="1100" dirty="0">
                <a:latin typeface="+mj-lt"/>
              </a:rPr>
              <a:t> </a:t>
            </a:r>
            <a:r>
              <a:rPr lang="en-US" sz="1100" dirty="0" err="1">
                <a:latin typeface="+mj-lt"/>
              </a:rPr>
              <a:t>pajak</a:t>
            </a:r>
            <a:r>
              <a:rPr lang="en-US" sz="1100" dirty="0">
                <a:latin typeface="+mj-lt"/>
              </a:rPr>
              <a:t> yang </a:t>
            </a:r>
            <a:r>
              <a:rPr lang="en-US" sz="1100" dirty="0" err="1">
                <a:latin typeface="+mj-lt"/>
              </a:rPr>
              <a:t>bersangkutan</a:t>
            </a:r>
            <a:r>
              <a:rPr lang="en-US" sz="1100" dirty="0">
                <a:latin typeface="+mj-lt"/>
              </a:rPr>
              <a:t>.</a:t>
            </a:r>
            <a:endParaRPr lang="en-ID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966370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B5237-4DF0-4231-BCEC-18C8E2436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11348"/>
            <a:ext cx="7704000" cy="572700"/>
          </a:xfrm>
        </p:spPr>
        <p:txBody>
          <a:bodyPr/>
          <a:lstStyle/>
          <a:p>
            <a:r>
              <a:rPr lang="en-US" sz="1600" dirty="0"/>
              <a:t>PENYUSUTAN/ AMORTISASI UNTUK PENANAMAN MODAL BIDANG TERTENTU</a:t>
            </a:r>
            <a:endParaRPr lang="en-ID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FFFA5-DFF2-42D5-97D1-45220CC7F0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2400" indent="0">
              <a:buNone/>
            </a:pPr>
            <a:r>
              <a:rPr lang="en-US" dirty="0" err="1">
                <a:latin typeface="+mj-lt"/>
              </a:rPr>
              <a:t>Untuk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penanaman</a:t>
            </a:r>
            <a:r>
              <a:rPr lang="en-US" dirty="0">
                <a:latin typeface="+mj-lt"/>
              </a:rPr>
              <a:t> modal </a:t>
            </a:r>
            <a:r>
              <a:rPr lang="en-US" dirty="0" err="1">
                <a:latin typeface="+mj-lt"/>
              </a:rPr>
              <a:t>dalam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bidang-bidang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ttt</a:t>
            </a:r>
            <a:r>
              <a:rPr lang="en-US" dirty="0">
                <a:latin typeface="+mj-lt"/>
              </a:rPr>
              <a:t> dan/</a:t>
            </a:r>
            <a:r>
              <a:rPr lang="en-US" dirty="0" err="1">
                <a:latin typeface="+mj-lt"/>
              </a:rPr>
              <a:t>atau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daerah-daerah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ttt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diberikan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fasilitas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thd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percepatan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penyusutan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amortisasi</a:t>
            </a:r>
            <a:r>
              <a:rPr lang="en-US" dirty="0">
                <a:latin typeface="+mj-lt"/>
              </a:rPr>
              <a:t>. </a:t>
            </a:r>
            <a:r>
              <a:rPr lang="en-US" dirty="0" err="1">
                <a:latin typeface="+mj-lt"/>
              </a:rPr>
              <a:t>Jenis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usaha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taruf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penyusutan</a:t>
            </a:r>
            <a:r>
              <a:rPr lang="en-US" dirty="0">
                <a:latin typeface="+mj-lt"/>
              </a:rPr>
              <a:t>, dan </a:t>
            </a:r>
            <a:r>
              <a:rPr lang="en-US" dirty="0" err="1">
                <a:latin typeface="+mj-lt"/>
              </a:rPr>
              <a:t>amortisasi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dipercepat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adalah</a:t>
            </a:r>
            <a:r>
              <a:rPr lang="en-US" dirty="0">
                <a:latin typeface="+mj-lt"/>
              </a:rPr>
              <a:t>:</a:t>
            </a:r>
          </a:p>
          <a:p>
            <a:pPr algn="just"/>
            <a:r>
              <a:rPr lang="en-US" dirty="0" err="1">
                <a:latin typeface="+mj-lt"/>
              </a:rPr>
              <a:t>Jenis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industri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terdiri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atas</a:t>
            </a:r>
            <a:r>
              <a:rPr lang="en-US" dirty="0">
                <a:latin typeface="+mj-lt"/>
              </a:rPr>
              <a:t> industry </a:t>
            </a:r>
            <a:r>
              <a:rPr lang="en-US" dirty="0" err="1">
                <a:latin typeface="+mj-lt"/>
              </a:rPr>
              <a:t>makanan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lainnya</a:t>
            </a:r>
            <a:r>
              <a:rPr lang="en-US" dirty="0">
                <a:latin typeface="+mj-lt"/>
              </a:rPr>
              <a:t>; </a:t>
            </a:r>
            <a:r>
              <a:rPr lang="en-US" dirty="0" err="1">
                <a:latin typeface="+mj-lt"/>
              </a:rPr>
              <a:t>tekstil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pakaian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jadi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bubur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kertas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kertas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karton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bahan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kimia</a:t>
            </a:r>
            <a:r>
              <a:rPr lang="en-US" dirty="0">
                <a:latin typeface="+mj-lt"/>
              </a:rPr>
              <a:t> industry, </a:t>
            </a:r>
            <a:r>
              <a:rPr lang="en-US" dirty="0" err="1">
                <a:latin typeface="+mj-lt"/>
              </a:rPr>
              <a:t>bahan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kimia</a:t>
            </a:r>
            <a:r>
              <a:rPr lang="en-US" dirty="0">
                <a:latin typeface="+mj-lt"/>
              </a:rPr>
              <a:t> lain, </a:t>
            </a:r>
            <a:r>
              <a:rPr lang="en-US" dirty="0" err="1">
                <a:latin typeface="+mj-lt"/>
              </a:rPr>
              <a:t>karet</a:t>
            </a:r>
            <a:r>
              <a:rPr lang="en-US" dirty="0">
                <a:latin typeface="+mj-lt"/>
              </a:rPr>
              <a:t>, dan </a:t>
            </a:r>
            <a:r>
              <a:rPr lang="en-US" dirty="0" err="1">
                <a:latin typeface="+mj-lt"/>
              </a:rPr>
              <a:t>barang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dari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karet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barang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dari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porselen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logam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dasar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besi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baja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kelompok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industri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logam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dasar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bukan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besi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mesin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perlengkapannya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industri</a:t>
            </a:r>
            <a:r>
              <a:rPr lang="en-US" dirty="0">
                <a:latin typeface="+mj-lt"/>
              </a:rPr>
              <a:t> motor </a:t>
            </a:r>
            <a:r>
              <a:rPr lang="en-US" dirty="0" err="1">
                <a:latin typeface="+mj-lt"/>
              </a:rPr>
              <a:t>listrik</a:t>
            </a:r>
            <a:r>
              <a:rPr lang="en-US" dirty="0">
                <a:latin typeface="+mj-lt"/>
              </a:rPr>
              <a:t>, generator, dan </a:t>
            </a:r>
            <a:r>
              <a:rPr lang="en-US" dirty="0" err="1">
                <a:latin typeface="+mj-lt"/>
              </a:rPr>
              <a:t>transformator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elektronika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telematika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alat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angkut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darat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pembuatan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perbaikan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kapal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perahu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pembuatan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logam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dasar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bukan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besi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sembilan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kelompok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usaha</a:t>
            </a:r>
            <a:r>
              <a:rPr lang="en-US" dirty="0">
                <a:latin typeface="+mj-lt"/>
              </a:rPr>
              <a:t> di </a:t>
            </a:r>
            <a:r>
              <a:rPr lang="en-US" dirty="0" err="1">
                <a:latin typeface="+mj-lt"/>
              </a:rPr>
              <a:t>daerah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ttt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meliputi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undustri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pengolahan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makanan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pengelolaan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sumber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daya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alam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berbasis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agro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kemasan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kotak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dari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kertas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karton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barang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dari</a:t>
            </a:r>
            <a:r>
              <a:rPr lang="en-US" dirty="0">
                <a:latin typeface="+mj-lt"/>
              </a:rPr>
              <a:t> plastic, </a:t>
            </a:r>
            <a:r>
              <a:rPr lang="en-US" dirty="0" err="1">
                <a:latin typeface="+mj-lt"/>
              </a:rPr>
              <a:t>kelompok</a:t>
            </a:r>
            <a:r>
              <a:rPr lang="en-US" dirty="0">
                <a:latin typeface="+mj-lt"/>
              </a:rPr>
              <a:t> industry semen </a:t>
            </a:r>
            <a:r>
              <a:rPr lang="en-US" dirty="0" err="1">
                <a:latin typeface="+mj-lt"/>
              </a:rPr>
              <a:t>kapur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gips</a:t>
            </a:r>
            <a:r>
              <a:rPr lang="en-US" dirty="0">
                <a:latin typeface="+mj-lt"/>
              </a:rPr>
              <a:t>, furniture, </a:t>
            </a:r>
            <a:r>
              <a:rPr lang="en-US" dirty="0" err="1">
                <a:latin typeface="+mj-lt"/>
              </a:rPr>
              <a:t>penangkapan</a:t>
            </a:r>
            <a:r>
              <a:rPr lang="en-US" dirty="0">
                <a:latin typeface="+mj-lt"/>
              </a:rPr>
              <a:t> ikan </a:t>
            </a:r>
            <a:r>
              <a:rPr lang="en-US" dirty="0" err="1">
                <a:latin typeface="+mj-lt"/>
              </a:rPr>
              <a:t>laut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pengolahannya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dalam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usaha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terpadu</a:t>
            </a:r>
            <a:r>
              <a:rPr lang="en-US" dirty="0">
                <a:latin typeface="+mj-lt"/>
              </a:rPr>
              <a:t>; dan </a:t>
            </a:r>
            <a:r>
              <a:rPr lang="en-US" dirty="0" err="1">
                <a:latin typeface="+mj-lt"/>
              </a:rPr>
              <a:t>pengangkapan</a:t>
            </a:r>
            <a:r>
              <a:rPr lang="en-US" dirty="0">
                <a:latin typeface="+mj-lt"/>
              </a:rPr>
              <a:t> crustacea </a:t>
            </a:r>
            <a:r>
              <a:rPr lang="en-US" dirty="0" err="1">
                <a:latin typeface="+mj-lt"/>
              </a:rPr>
              <a:t>laut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pengolahannya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dalan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usaha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terpadu</a:t>
            </a:r>
            <a:r>
              <a:rPr lang="en-US" dirty="0">
                <a:latin typeface="+mj-lt"/>
              </a:rPr>
              <a:t>. </a:t>
            </a:r>
            <a:r>
              <a:rPr lang="en-US" dirty="0" err="1">
                <a:latin typeface="+mj-lt"/>
              </a:rPr>
              <a:t>Fasilitas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tsb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hanya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diberikan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kepada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Wajib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Pajak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dalam</a:t>
            </a:r>
            <a:r>
              <a:rPr lang="en-US" dirty="0">
                <a:latin typeface="+mj-lt"/>
              </a:rPr>
              <a:t> negeri </a:t>
            </a:r>
            <a:r>
              <a:rPr lang="en-US" dirty="0" err="1">
                <a:latin typeface="+mj-lt"/>
              </a:rPr>
              <a:t>berbentuk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perseroan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terbatas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koperasi</a:t>
            </a:r>
            <a:r>
              <a:rPr lang="en-US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85005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A85FE-7753-48D6-945A-C81C3B863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57747"/>
            <a:ext cx="7704000" cy="572700"/>
          </a:xfrm>
        </p:spPr>
        <p:txBody>
          <a:bodyPr/>
          <a:lstStyle/>
          <a:p>
            <a:r>
              <a:rPr lang="en-US" sz="1600" dirty="0"/>
              <a:t>PENYUSUTAN/ AMORTISASI UNTUK PENANAMAN MODAL BIDANG TERTENTU</a:t>
            </a:r>
            <a:endParaRPr lang="en-ID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521B1E-53F9-4FBB-B6E8-0B445A53D0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AutoNum type="arabicPeriod" startAt="2"/>
            </a:pPr>
            <a:r>
              <a:rPr lang="en-US" dirty="0">
                <a:latin typeface="+mj-lt"/>
              </a:rPr>
              <a:t>Tarif </a:t>
            </a:r>
            <a:r>
              <a:rPr lang="en-US" dirty="0" err="1">
                <a:latin typeface="+mj-lt"/>
              </a:rPr>
              <a:t>penyusutan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amortisasi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dipercepat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dapat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dilihat</a:t>
            </a:r>
            <a:r>
              <a:rPr lang="en-US" dirty="0">
                <a:latin typeface="+mj-lt"/>
              </a:rPr>
              <a:t> pada table </a:t>
            </a:r>
            <a:r>
              <a:rPr lang="en-US" dirty="0" err="1">
                <a:latin typeface="+mj-lt"/>
              </a:rPr>
              <a:t>berikut</a:t>
            </a:r>
            <a:r>
              <a:rPr lang="en-US" dirty="0">
                <a:latin typeface="+mj-lt"/>
              </a:rPr>
              <a:t>:</a:t>
            </a:r>
          </a:p>
          <a:p>
            <a:pPr marL="152400" indent="0">
              <a:buNone/>
            </a:pPr>
            <a:endParaRPr lang="en-US" dirty="0">
              <a:latin typeface="+mj-lt"/>
            </a:endParaRPr>
          </a:p>
          <a:p>
            <a:pPr marL="152400" indent="0">
              <a:buNone/>
            </a:pPr>
            <a:r>
              <a:rPr lang="en-US" dirty="0">
                <a:latin typeface="+mj-lt"/>
              </a:rPr>
              <a:t> </a:t>
            </a:r>
            <a:endParaRPr lang="en-ID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96DD53-AD8A-4107-8E20-A128D9F48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995" y="1573401"/>
            <a:ext cx="5528635" cy="251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115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D37EF-F086-4318-A1EE-5BECE32F1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11348"/>
            <a:ext cx="7704000" cy="572700"/>
          </a:xfrm>
        </p:spPr>
        <p:txBody>
          <a:bodyPr/>
          <a:lstStyle/>
          <a:p>
            <a:r>
              <a:rPr lang="en-US" sz="1600" dirty="0"/>
              <a:t>PENYUSUTAN/ AMORTISASI UNTUK PENANAMAN MODAL BIDANG TERTENTU</a:t>
            </a:r>
            <a:endParaRPr lang="en-ID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9CD909-7BB9-4517-98BA-3CC20B8BA8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AutoNum type="arabicPeriod" startAt="3"/>
            </a:pPr>
            <a:r>
              <a:rPr lang="en-US" dirty="0" err="1">
                <a:latin typeface="+mj-lt"/>
              </a:rPr>
              <a:t>Amortisasi</a:t>
            </a:r>
            <a:r>
              <a:rPr lang="en-US" dirty="0">
                <a:latin typeface="+mj-lt"/>
              </a:rPr>
              <a:t> (</a:t>
            </a:r>
            <a:r>
              <a:rPr lang="en-US" dirty="0" err="1">
                <a:latin typeface="+mj-lt"/>
              </a:rPr>
              <a:t>pengurangan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nilai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manfaat</a:t>
            </a:r>
            <a:r>
              <a:rPr lang="en-US" dirty="0">
                <a:latin typeface="+mj-lt"/>
              </a:rPr>
              <a:t> asset </a:t>
            </a:r>
            <a:r>
              <a:rPr lang="en-US" dirty="0" err="1">
                <a:latin typeface="+mj-lt"/>
              </a:rPr>
              <a:t>tidak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berwujud</a:t>
            </a:r>
            <a:r>
              <a:rPr lang="en-US" dirty="0">
                <a:latin typeface="+mj-lt"/>
              </a:rPr>
              <a:t>)</a:t>
            </a:r>
          </a:p>
          <a:p>
            <a:pPr marL="152400" indent="0">
              <a:buNone/>
            </a:pPr>
            <a:r>
              <a:rPr lang="en-US" dirty="0" err="1">
                <a:latin typeface="+mj-lt"/>
              </a:rPr>
              <a:t>Pengelompokkan</a:t>
            </a:r>
            <a:r>
              <a:rPr lang="en-US" dirty="0">
                <a:latin typeface="+mj-lt"/>
              </a:rPr>
              <a:t> asset </a:t>
            </a:r>
            <a:r>
              <a:rPr lang="en-US" dirty="0" err="1">
                <a:latin typeface="+mj-lt"/>
              </a:rPr>
              <a:t>tak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berwujud</a:t>
            </a:r>
            <a:r>
              <a:rPr lang="en-US" dirty="0">
                <a:latin typeface="+mj-lt"/>
              </a:rPr>
              <a:t>, masa </a:t>
            </a:r>
            <a:r>
              <a:rPr lang="en-US" dirty="0" err="1">
                <a:latin typeface="+mj-lt"/>
              </a:rPr>
              <a:t>manfaat</a:t>
            </a:r>
            <a:r>
              <a:rPr lang="en-US" dirty="0">
                <a:latin typeface="+mj-lt"/>
              </a:rPr>
              <a:t>, dan </a:t>
            </a:r>
            <a:r>
              <a:rPr lang="en-US" dirty="0" err="1">
                <a:latin typeface="+mj-lt"/>
              </a:rPr>
              <a:t>tarif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amortisasi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dapat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dilihat</a:t>
            </a:r>
            <a:r>
              <a:rPr lang="en-US" dirty="0">
                <a:latin typeface="+mj-lt"/>
              </a:rPr>
              <a:t> pada table </a:t>
            </a:r>
            <a:r>
              <a:rPr lang="en-US" dirty="0" err="1">
                <a:latin typeface="+mj-lt"/>
              </a:rPr>
              <a:t>berikut</a:t>
            </a:r>
            <a:r>
              <a:rPr lang="en-US" dirty="0">
                <a:latin typeface="+mj-lt"/>
              </a:rPr>
              <a:t>:</a:t>
            </a:r>
          </a:p>
          <a:p>
            <a:pPr marL="152400" indent="0">
              <a:buNone/>
            </a:pPr>
            <a:endParaRPr lang="en-ID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F6C6EE-222C-43C6-A019-A1E9E37A1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647" y="1795058"/>
            <a:ext cx="4213063" cy="958700"/>
          </a:xfrm>
          <a:prstGeom prst="rect">
            <a:avLst/>
          </a:prstGeom>
        </p:spPr>
      </p:pic>
      <p:sp>
        <p:nvSpPr>
          <p:cNvPr id="5" name="Google Shape;547;p48">
            <a:extLst>
              <a:ext uri="{FF2B5EF4-FFF2-40B4-BE49-F238E27FC236}">
                <a16:creationId xmlns:a16="http://schemas.microsoft.com/office/drawing/2014/main" id="{4756F1F3-BAFC-4D87-85D8-7C69E0437AEE}"/>
              </a:ext>
            </a:extLst>
          </p:cNvPr>
          <p:cNvSpPr txBox="1">
            <a:spLocks/>
          </p:cNvSpPr>
          <p:nvPr/>
        </p:nvSpPr>
        <p:spPr>
          <a:xfrm>
            <a:off x="1046135" y="3136043"/>
            <a:ext cx="2843939" cy="1420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rimson Pro"/>
              <a:buAutoNum type="arabicPeriod"/>
              <a:defRPr sz="1200" b="0" i="0" u="none" strike="noStrike" cap="none">
                <a:solidFill>
                  <a:srgbClr val="434343"/>
                </a:solidFill>
                <a:latin typeface="Crimson Pro"/>
                <a:ea typeface="Crimson Pro"/>
                <a:cs typeface="Crimson Pro"/>
                <a:sym typeface="Crimson Pro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434343"/>
                </a:solidFill>
                <a:latin typeface="Crimson Pro"/>
                <a:ea typeface="Crimson Pro"/>
                <a:cs typeface="Crimson Pro"/>
                <a:sym typeface="Crimson Pro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434343"/>
                </a:solidFill>
                <a:latin typeface="Crimson Pro"/>
                <a:ea typeface="Crimson Pro"/>
                <a:cs typeface="Crimson Pro"/>
                <a:sym typeface="Crimson Pro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434343"/>
                </a:solidFill>
                <a:latin typeface="Crimson Pro"/>
                <a:ea typeface="Crimson Pro"/>
                <a:cs typeface="Crimson Pro"/>
                <a:sym typeface="Crimson Pro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434343"/>
                </a:solidFill>
                <a:latin typeface="Crimson Pro"/>
                <a:ea typeface="Crimson Pro"/>
                <a:cs typeface="Crimson Pro"/>
                <a:sym typeface="Crimson Pro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434343"/>
                </a:solidFill>
                <a:latin typeface="Crimson Pro"/>
                <a:ea typeface="Crimson Pro"/>
                <a:cs typeface="Crimson Pro"/>
                <a:sym typeface="Crimson Pro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434343"/>
                </a:solidFill>
                <a:latin typeface="Crimson Pro"/>
                <a:ea typeface="Crimson Pro"/>
                <a:cs typeface="Crimson Pro"/>
                <a:sym typeface="Crimson Pro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434343"/>
                </a:solidFill>
                <a:latin typeface="Crimson Pro"/>
                <a:ea typeface="Crimson Pro"/>
                <a:cs typeface="Crimson Pro"/>
                <a:sym typeface="Crimson Pro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434343"/>
                </a:solidFill>
                <a:latin typeface="Crimson Pro"/>
                <a:ea typeface="Crimson Pro"/>
                <a:cs typeface="Crimson Pro"/>
                <a:sym typeface="Crimson Pro"/>
              </a:defRPr>
            </a:lvl9pPr>
          </a:lstStyle>
          <a:p>
            <a:pPr marL="0" indent="0">
              <a:buFont typeface="Crimson Pro"/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FFFD6F-5AE0-40FA-AAEB-4F838146BAF1}"/>
              </a:ext>
            </a:extLst>
          </p:cNvPr>
          <p:cNvSpPr/>
          <p:nvPr/>
        </p:nvSpPr>
        <p:spPr>
          <a:xfrm>
            <a:off x="960894" y="3333064"/>
            <a:ext cx="2843939" cy="14800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just">
              <a:buFont typeface="Crimson Pro"/>
              <a:buNone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PT. YHM pada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tgl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Januari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2018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mengeluarkan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uang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sebesar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Rp 200.000.000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memperoleh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waralaba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Kentucky Fried Chicken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(KFC)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selama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memproduksi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ayam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goreng KFC.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Perhitungan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amortisasi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diperbolehkan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sbb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Font typeface="Crimson Pro"/>
              <a:buNone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03C69F-C32E-4E09-871E-C51176E7C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074" y="2781262"/>
            <a:ext cx="4997450" cy="20383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412282-26D6-4EFC-9A35-91576657C5BF}"/>
              </a:ext>
            </a:extLst>
          </p:cNvPr>
          <p:cNvSpPr/>
          <p:nvPr/>
        </p:nvSpPr>
        <p:spPr>
          <a:xfrm>
            <a:off x="960894" y="2948583"/>
            <a:ext cx="1704814" cy="32155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CONTOH</a:t>
            </a:r>
            <a:endParaRPr lang="en-ID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82A2BC5-6EEC-4B6A-A109-77B9D8743ADE}"/>
                  </a:ext>
                </a:extLst>
              </p14:cNvPr>
              <p14:cNvContentPartPr/>
              <p14:nvPr/>
            </p14:nvContentPartPr>
            <p14:xfrm>
              <a:off x="1465560" y="2022840"/>
              <a:ext cx="7422480" cy="27874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82A2BC5-6EEC-4B6A-A109-77B9D8743AD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56200" y="2013480"/>
                <a:ext cx="7441200" cy="280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66882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7FD24-CAB3-4C3E-93E1-7162CDB2B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75282"/>
            <a:ext cx="7704000" cy="572700"/>
          </a:xfrm>
        </p:spPr>
        <p:txBody>
          <a:bodyPr/>
          <a:lstStyle/>
          <a:p>
            <a:r>
              <a:rPr lang="en-US" sz="1800" dirty="0"/>
              <a:t>BIAYA YANG TIDAK DIPERKENANKAN SBG PENGURANG (NON-DEDUCTIBLE EXPENSE)</a:t>
            </a:r>
            <a:endParaRPr lang="en-ID" sz="1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E5B47E-AA2D-4FEE-A975-2D5114657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+mj-lt"/>
              </a:rPr>
              <a:t>Pembagian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laba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dengan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nama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dalam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bentuk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apa</a:t>
            </a:r>
            <a:r>
              <a:rPr lang="en-US" dirty="0">
                <a:latin typeface="+mj-lt"/>
              </a:rPr>
              <a:t> pun </a:t>
            </a:r>
            <a:r>
              <a:rPr lang="en-US" dirty="0" err="1">
                <a:latin typeface="+mj-lt"/>
              </a:rPr>
              <a:t>seperti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dividen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termasuk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dividen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dibayarkan</a:t>
            </a:r>
            <a:r>
              <a:rPr lang="en-US" dirty="0">
                <a:latin typeface="+mj-lt"/>
              </a:rPr>
              <a:t> oleh </a:t>
            </a:r>
            <a:r>
              <a:rPr lang="en-US" dirty="0" err="1">
                <a:latin typeface="+mj-lt"/>
              </a:rPr>
              <a:t>perusahaan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asuransi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kepada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pemegang</a:t>
            </a:r>
            <a:r>
              <a:rPr lang="en-US" dirty="0">
                <a:latin typeface="+mj-lt"/>
              </a:rPr>
              <a:t> polis, dan </a:t>
            </a:r>
            <a:r>
              <a:rPr lang="en-US" dirty="0" err="1">
                <a:latin typeface="+mj-lt"/>
              </a:rPr>
              <a:t>pembagian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sisa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hasil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usaha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koperasi</a:t>
            </a:r>
            <a:r>
              <a:rPr lang="en-US" dirty="0">
                <a:latin typeface="+mj-lt"/>
              </a:rPr>
              <a:t>.</a:t>
            </a:r>
          </a:p>
          <a:p>
            <a:r>
              <a:rPr lang="en-US" dirty="0" err="1">
                <a:latin typeface="+mj-lt"/>
              </a:rPr>
              <a:t>Biaya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dibebankan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atau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dikeluarkan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untuk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kepentingan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pribadi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pemegang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saham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sekutu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atau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anggota</a:t>
            </a:r>
            <a:r>
              <a:rPr lang="en-US" dirty="0">
                <a:latin typeface="+mj-lt"/>
              </a:rPr>
              <a:t>.</a:t>
            </a:r>
          </a:p>
          <a:p>
            <a:r>
              <a:rPr lang="en-US" dirty="0" err="1">
                <a:latin typeface="+mj-lt"/>
              </a:rPr>
              <a:t>Pembentukan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atau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pemupukan</a:t>
            </a:r>
            <a:r>
              <a:rPr lang="en-US" dirty="0">
                <a:latin typeface="+mj-lt"/>
              </a:rPr>
              <a:t> dana </a:t>
            </a:r>
            <a:r>
              <a:rPr lang="en-US" dirty="0" err="1">
                <a:latin typeface="+mj-lt"/>
              </a:rPr>
              <a:t>cadangan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kecuali</a:t>
            </a:r>
            <a:r>
              <a:rPr lang="en-US" dirty="0">
                <a:latin typeface="+mj-lt"/>
              </a:rPr>
              <a:t> (PMK No. 81/PMK.03/2009 dan PMK No. 219/PMK.011/2012);</a:t>
            </a:r>
          </a:p>
          <a:p>
            <a:r>
              <a:rPr lang="en-US" dirty="0" err="1">
                <a:latin typeface="+mj-lt"/>
              </a:rPr>
              <a:t>Premi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asuransi</a:t>
            </a:r>
            <a:r>
              <a:rPr lang="en-US" dirty="0">
                <a:latin typeface="+mj-lt"/>
              </a:rPr>
              <a:t> Kesehatan, </a:t>
            </a:r>
            <a:r>
              <a:rPr lang="en-US" dirty="0" err="1">
                <a:latin typeface="+mj-lt"/>
              </a:rPr>
              <a:t>asuransi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kecelakaan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asuransi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jiwa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asuransi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dwiguna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asuransi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beasiswa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dibayar</a:t>
            </a:r>
            <a:r>
              <a:rPr lang="en-US" dirty="0">
                <a:latin typeface="+mj-lt"/>
              </a:rPr>
              <a:t> oleh </a:t>
            </a:r>
            <a:r>
              <a:rPr lang="en-US" dirty="0" err="1">
                <a:latin typeface="+mj-lt"/>
              </a:rPr>
              <a:t>Wajib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Pajak</a:t>
            </a:r>
            <a:r>
              <a:rPr lang="en-US" dirty="0">
                <a:latin typeface="+mj-lt"/>
              </a:rPr>
              <a:t> orang </a:t>
            </a:r>
            <a:r>
              <a:rPr lang="en-US" dirty="0" err="1">
                <a:latin typeface="+mj-lt"/>
              </a:rPr>
              <a:t>pribadi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kecuali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jika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dibayar</a:t>
            </a:r>
            <a:r>
              <a:rPr lang="en-US" dirty="0">
                <a:latin typeface="+mj-lt"/>
              </a:rPr>
              <a:t> oleh </a:t>
            </a:r>
            <a:r>
              <a:rPr lang="en-US" dirty="0" err="1">
                <a:latin typeface="+mj-lt"/>
              </a:rPr>
              <a:t>pemberi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kerja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premi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tsb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dihitung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sbg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penghasilan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bagi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Wajib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Pajak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bersangkutan</a:t>
            </a:r>
            <a:r>
              <a:rPr lang="en-US" dirty="0">
                <a:latin typeface="+mj-lt"/>
              </a:rPr>
              <a:t>.</a:t>
            </a:r>
          </a:p>
          <a:p>
            <a:r>
              <a:rPr lang="en-US" dirty="0" err="1">
                <a:latin typeface="+mj-lt"/>
              </a:rPr>
              <a:t>Penggantian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atau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imbalan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sehubungan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dengan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pekerjaan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atau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jasa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diberikan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dalam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bentuk</a:t>
            </a:r>
            <a:r>
              <a:rPr lang="en-US" dirty="0">
                <a:latin typeface="+mj-lt"/>
              </a:rPr>
              <a:t> natura dan </a:t>
            </a:r>
            <a:r>
              <a:rPr lang="en-US" dirty="0" err="1">
                <a:latin typeface="+mj-lt"/>
              </a:rPr>
              <a:t>kenikmatan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kecuali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penyediaan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makanan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minuman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bagi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seluruh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pegawai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serta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penggantian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atau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imbalan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dalam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bentuk</a:t>
            </a:r>
            <a:r>
              <a:rPr lang="en-US" dirty="0">
                <a:latin typeface="+mj-lt"/>
              </a:rPr>
              <a:t> natura dan </a:t>
            </a:r>
            <a:r>
              <a:rPr lang="en-US" dirty="0" err="1">
                <a:latin typeface="+mj-lt"/>
              </a:rPr>
              <a:t>kenikmatan</a:t>
            </a:r>
            <a:r>
              <a:rPr lang="en-US" dirty="0">
                <a:latin typeface="+mj-lt"/>
              </a:rPr>
              <a:t> di </a:t>
            </a:r>
            <a:r>
              <a:rPr lang="en-US" dirty="0" err="1">
                <a:latin typeface="+mj-lt"/>
              </a:rPr>
              <a:t>daerah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ttt</a:t>
            </a:r>
            <a:r>
              <a:rPr lang="en-US" dirty="0">
                <a:latin typeface="+mj-lt"/>
              </a:rPr>
              <a:t> dan </a:t>
            </a:r>
            <a:r>
              <a:rPr lang="en-US" dirty="0" err="1">
                <a:latin typeface="+mj-lt"/>
              </a:rPr>
              <a:t>berkaitan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dengan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pelaksanaan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pekerjaan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ditetapkan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dengan</a:t>
            </a:r>
            <a:r>
              <a:rPr lang="en-US" dirty="0">
                <a:latin typeface="+mj-lt"/>
              </a:rPr>
              <a:t> Keputusan Menteri </a:t>
            </a:r>
            <a:r>
              <a:rPr lang="en-US" dirty="0" err="1">
                <a:latin typeface="+mj-lt"/>
              </a:rPr>
              <a:t>Keuangan</a:t>
            </a:r>
            <a:r>
              <a:rPr lang="en-US" dirty="0">
                <a:latin typeface="+mj-lt"/>
              </a:rPr>
              <a:t>.</a:t>
            </a:r>
          </a:p>
          <a:p>
            <a:r>
              <a:rPr lang="en-US" dirty="0" err="1">
                <a:latin typeface="+mj-lt"/>
              </a:rPr>
              <a:t>Jumlah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melebihi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kewajaran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dibayarkan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kepada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pemegang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sahama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atau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kepada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pihak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mempunyai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hubungan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istimewa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sebagai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imbalan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sehubungan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dengan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pekerjaan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dilakukan</a:t>
            </a:r>
            <a:r>
              <a:rPr lang="en-US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42541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1F943-1A06-4EC3-96E0-538033BF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BIAYA YANG TIDAK DIPERKENANKAN SBG PENGURANG (NON-DEDUCTIBLE EXPENSE)</a:t>
            </a:r>
            <a:endParaRPr lang="en-ID" sz="1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3178E4-BBB4-401A-811F-9A061F677A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AutoNum type="arabicPeriod" startAt="7"/>
            </a:pPr>
            <a:r>
              <a:rPr lang="en-US" dirty="0" err="1">
                <a:latin typeface="+mj-lt"/>
              </a:rPr>
              <a:t>Aset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dihibahkan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bantuan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atau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sumbangan</a:t>
            </a:r>
            <a:r>
              <a:rPr lang="en-US" dirty="0">
                <a:latin typeface="+mj-lt"/>
              </a:rPr>
              <a:t>, dan </a:t>
            </a:r>
            <a:r>
              <a:rPr lang="en-US" dirty="0" err="1">
                <a:latin typeface="+mj-lt"/>
              </a:rPr>
              <a:t>warisan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sebagaimanan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dimaksud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dalam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Pasal</a:t>
            </a:r>
            <a:r>
              <a:rPr lang="en-US" dirty="0">
                <a:latin typeface="+mj-lt"/>
              </a:rPr>
              <a:t> 4 </a:t>
            </a:r>
            <a:r>
              <a:rPr lang="en-US" dirty="0" err="1">
                <a:latin typeface="+mj-lt"/>
              </a:rPr>
              <a:t>ayat</a:t>
            </a:r>
            <a:r>
              <a:rPr lang="en-US" dirty="0">
                <a:latin typeface="+mj-lt"/>
              </a:rPr>
              <a:t> (3) </a:t>
            </a:r>
            <a:r>
              <a:rPr lang="en-US" dirty="0" err="1">
                <a:latin typeface="+mj-lt"/>
              </a:rPr>
              <a:t>huruf</a:t>
            </a:r>
            <a:r>
              <a:rPr lang="en-US" dirty="0">
                <a:latin typeface="+mj-lt"/>
              </a:rPr>
              <a:t> a dan </a:t>
            </a:r>
            <a:r>
              <a:rPr lang="en-US" dirty="0" err="1">
                <a:latin typeface="+mj-lt"/>
              </a:rPr>
              <a:t>huruf</a:t>
            </a:r>
            <a:r>
              <a:rPr lang="en-US" dirty="0">
                <a:latin typeface="+mj-lt"/>
              </a:rPr>
              <a:t> b UU </a:t>
            </a:r>
            <a:r>
              <a:rPr lang="en-US" dirty="0" err="1">
                <a:latin typeface="+mj-lt"/>
              </a:rPr>
              <a:t>PPh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kecuali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sumbangan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sebagaimana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dimaksud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dalam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Pasal</a:t>
            </a:r>
            <a:r>
              <a:rPr lang="en-US" dirty="0">
                <a:latin typeface="+mj-lt"/>
              </a:rPr>
              <a:t> 6 </a:t>
            </a:r>
            <a:r>
              <a:rPr lang="en-US" dirty="0" err="1">
                <a:latin typeface="+mj-lt"/>
              </a:rPr>
              <a:t>ayat</a:t>
            </a:r>
            <a:r>
              <a:rPr lang="en-US" dirty="0">
                <a:latin typeface="+mj-lt"/>
              </a:rPr>
              <a:t> (1) </a:t>
            </a:r>
            <a:r>
              <a:rPr lang="en-US" dirty="0" err="1">
                <a:latin typeface="+mj-lt"/>
              </a:rPr>
              <a:t>huruf</a:t>
            </a:r>
            <a:r>
              <a:rPr lang="en-US" dirty="0">
                <a:latin typeface="+mj-lt"/>
              </a:rPr>
              <a:t> I </a:t>
            </a:r>
            <a:r>
              <a:rPr lang="en-US" dirty="0" err="1">
                <a:latin typeface="+mj-lt"/>
              </a:rPr>
              <a:t>sampai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dengan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huruf</a:t>
            </a:r>
            <a:r>
              <a:rPr lang="en-US" dirty="0">
                <a:latin typeface="+mj-lt"/>
              </a:rPr>
              <a:t> m UU </a:t>
            </a:r>
            <a:r>
              <a:rPr lang="en-US" dirty="0" err="1">
                <a:latin typeface="+mj-lt"/>
              </a:rPr>
              <a:t>PPh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serta</a:t>
            </a:r>
            <a:r>
              <a:rPr lang="en-US" dirty="0">
                <a:latin typeface="+mj-lt"/>
              </a:rPr>
              <a:t> zakat yang </a:t>
            </a:r>
            <a:r>
              <a:rPr lang="en-US" dirty="0" err="1">
                <a:latin typeface="+mj-lt"/>
              </a:rPr>
              <a:t>diterima</a:t>
            </a:r>
            <a:r>
              <a:rPr lang="en-US" dirty="0">
                <a:latin typeface="+mj-lt"/>
              </a:rPr>
              <a:t> oleh badan amil zakat </a:t>
            </a:r>
            <a:r>
              <a:rPr lang="en-US" dirty="0" err="1">
                <a:latin typeface="+mj-lt"/>
              </a:rPr>
              <a:t>atau</a:t>
            </a:r>
            <a:r>
              <a:rPr lang="en-US" dirty="0">
                <a:latin typeface="+mj-lt"/>
              </a:rPr>
              <a:t> Lembaga amil zakat yang </a:t>
            </a:r>
            <a:r>
              <a:rPr lang="en-US" dirty="0" err="1">
                <a:latin typeface="+mj-lt"/>
              </a:rPr>
              <a:t>dibentuk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atau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disahkan</a:t>
            </a:r>
            <a:r>
              <a:rPr lang="en-US" dirty="0">
                <a:latin typeface="+mj-lt"/>
              </a:rPr>
              <a:t> oleh </a:t>
            </a:r>
            <a:r>
              <a:rPr lang="en-US" dirty="0" err="1">
                <a:latin typeface="+mj-lt"/>
              </a:rPr>
              <a:t>pemerintah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atau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sumbangan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keagamaan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sifatnya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wajib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bagi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pemeluk</a:t>
            </a:r>
            <a:r>
              <a:rPr lang="en-US" dirty="0">
                <a:latin typeface="+mj-lt"/>
              </a:rPr>
              <a:t> agama yang </a:t>
            </a:r>
            <a:r>
              <a:rPr lang="en-US" dirty="0" err="1">
                <a:latin typeface="+mj-lt"/>
              </a:rPr>
              <a:t>diakui</a:t>
            </a:r>
            <a:r>
              <a:rPr lang="en-US" dirty="0">
                <a:latin typeface="+mj-lt"/>
              </a:rPr>
              <a:t> Indonesia, yang </a:t>
            </a:r>
            <a:r>
              <a:rPr lang="en-US" dirty="0" err="1">
                <a:latin typeface="+mj-lt"/>
              </a:rPr>
              <a:t>diterima</a:t>
            </a:r>
            <a:r>
              <a:rPr lang="en-US" dirty="0">
                <a:latin typeface="+mj-lt"/>
              </a:rPr>
              <a:t> oleh Lembaga </a:t>
            </a:r>
            <a:r>
              <a:rPr lang="en-US" dirty="0" err="1">
                <a:latin typeface="+mj-lt"/>
              </a:rPr>
              <a:t>keagamaan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dibentuk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atau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disahkan</a:t>
            </a:r>
            <a:r>
              <a:rPr lang="en-US" dirty="0">
                <a:latin typeface="+mj-lt"/>
              </a:rPr>
              <a:t> oleh </a:t>
            </a:r>
            <a:r>
              <a:rPr lang="en-US" dirty="0" err="1">
                <a:latin typeface="+mj-lt"/>
              </a:rPr>
              <a:t>pemerintah</a:t>
            </a:r>
            <a:r>
              <a:rPr lang="en-US" dirty="0">
                <a:latin typeface="+mj-lt"/>
              </a:rPr>
              <a:t>, yang </a:t>
            </a:r>
            <a:r>
              <a:rPr lang="en-US" dirty="0" err="1">
                <a:latin typeface="+mj-lt"/>
              </a:rPr>
              <a:t>ketentuannya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diatur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dengan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atau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berdasarkan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Peraturan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Pemerintah</a:t>
            </a:r>
            <a:r>
              <a:rPr lang="en-US" dirty="0">
                <a:latin typeface="+mj-lt"/>
              </a:rPr>
              <a:t>.</a:t>
            </a:r>
          </a:p>
          <a:p>
            <a:pPr>
              <a:buFont typeface="+mj-lt"/>
              <a:buAutoNum type="arabicPeriod" startAt="7"/>
            </a:pPr>
            <a:r>
              <a:rPr lang="en-US" dirty="0" err="1">
                <a:latin typeface="+mj-lt"/>
              </a:rPr>
              <a:t>Pajak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penghasilan</a:t>
            </a:r>
            <a:endParaRPr lang="en-US" dirty="0">
              <a:latin typeface="+mj-lt"/>
            </a:endParaRPr>
          </a:p>
          <a:p>
            <a:pPr>
              <a:buFont typeface="+mj-lt"/>
              <a:buAutoNum type="arabicPeriod" startAt="7"/>
            </a:pPr>
            <a:r>
              <a:rPr lang="en-US" dirty="0" err="1">
                <a:latin typeface="+mj-lt"/>
              </a:rPr>
              <a:t>Biaya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dibebankan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atau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dikeluarkan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untuk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kepentingan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pribadi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Wajib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Pajak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atau</a:t>
            </a:r>
            <a:r>
              <a:rPr lang="en-US" dirty="0">
                <a:latin typeface="+mj-lt"/>
              </a:rPr>
              <a:t> orang yang </a:t>
            </a:r>
            <a:r>
              <a:rPr lang="en-US" dirty="0" err="1">
                <a:latin typeface="+mj-lt"/>
              </a:rPr>
              <a:t>menjadi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tanggungannya</a:t>
            </a:r>
            <a:r>
              <a:rPr lang="en-US" dirty="0">
                <a:latin typeface="+mj-lt"/>
              </a:rPr>
              <a:t>.</a:t>
            </a:r>
          </a:p>
          <a:p>
            <a:pPr>
              <a:buFont typeface="+mj-lt"/>
              <a:buAutoNum type="arabicPeriod" startAt="7"/>
            </a:pPr>
            <a:r>
              <a:rPr lang="en-US" dirty="0" err="1">
                <a:latin typeface="+mj-lt"/>
              </a:rPr>
              <a:t>Gaji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dibayarkan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kepada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anggota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persekutuan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firma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atau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perseroan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komanditer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modalnya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tidak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terbadi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atas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saham</a:t>
            </a:r>
            <a:r>
              <a:rPr lang="en-US" dirty="0">
                <a:latin typeface="+mj-lt"/>
              </a:rPr>
              <a:t>.</a:t>
            </a:r>
          </a:p>
          <a:p>
            <a:pPr>
              <a:buFont typeface="+mj-lt"/>
              <a:buAutoNum type="arabicPeriod" startAt="7"/>
            </a:pPr>
            <a:r>
              <a:rPr lang="en-US" dirty="0" err="1">
                <a:latin typeface="+mj-lt"/>
              </a:rPr>
              <a:t>Sanksi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administrasi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berupa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bunga</a:t>
            </a:r>
            <a:r>
              <a:rPr lang="en-US" dirty="0">
                <a:latin typeface="+mj-lt"/>
              </a:rPr>
              <a:t>, </a:t>
            </a:r>
            <a:r>
              <a:rPr lang="en-US" dirty="0" err="1">
                <a:latin typeface="+mj-lt"/>
              </a:rPr>
              <a:t>denda</a:t>
            </a:r>
            <a:r>
              <a:rPr lang="en-US" dirty="0">
                <a:latin typeface="+mj-lt"/>
              </a:rPr>
              <a:t>, dan </a:t>
            </a:r>
            <a:r>
              <a:rPr lang="en-US" dirty="0" err="1">
                <a:latin typeface="+mj-lt"/>
              </a:rPr>
              <a:t>kenaikan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serta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sanksi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pidana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berupa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denda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berkenaan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dengan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pelaksanaan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perundang-undangan</a:t>
            </a:r>
            <a:r>
              <a:rPr lang="en-US" dirty="0">
                <a:latin typeface="+mj-lt"/>
              </a:rPr>
              <a:t>.</a:t>
            </a:r>
          </a:p>
          <a:p>
            <a:pPr marL="152400" indent="0">
              <a:buNone/>
            </a:pPr>
            <a:endParaRPr lang="en-ID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48827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5" name="Google Shape;425;p43"/>
          <p:cNvGrpSpPr/>
          <p:nvPr/>
        </p:nvGrpSpPr>
        <p:grpSpPr>
          <a:xfrm>
            <a:off x="145663" y="158305"/>
            <a:ext cx="8852674" cy="4826889"/>
            <a:chOff x="145663" y="158300"/>
            <a:chExt cx="8852674" cy="4826889"/>
          </a:xfrm>
        </p:grpSpPr>
        <p:sp>
          <p:nvSpPr>
            <p:cNvPr id="426" name="Google Shape;426;p43"/>
            <p:cNvSpPr/>
            <p:nvPr/>
          </p:nvSpPr>
          <p:spPr>
            <a:xfrm>
              <a:off x="145663" y="158300"/>
              <a:ext cx="8852674" cy="4826889"/>
            </a:xfrm>
            <a:custGeom>
              <a:avLst/>
              <a:gdLst/>
              <a:ahLst/>
              <a:cxnLst/>
              <a:rect l="l" t="t" r="r" b="b"/>
              <a:pathLst>
                <a:path w="80791" h="56264" extrusionOk="0">
                  <a:moveTo>
                    <a:pt x="10234" y="0"/>
                  </a:moveTo>
                  <a:lnTo>
                    <a:pt x="10192" y="415"/>
                  </a:lnTo>
                  <a:lnTo>
                    <a:pt x="10151" y="788"/>
                  </a:lnTo>
                  <a:lnTo>
                    <a:pt x="10068" y="1160"/>
                  </a:lnTo>
                  <a:lnTo>
                    <a:pt x="9944" y="1533"/>
                  </a:lnTo>
                  <a:lnTo>
                    <a:pt x="9778" y="1865"/>
                  </a:lnTo>
                  <a:lnTo>
                    <a:pt x="9571" y="2155"/>
                  </a:lnTo>
                  <a:lnTo>
                    <a:pt x="9364" y="2486"/>
                  </a:lnTo>
                  <a:lnTo>
                    <a:pt x="9074" y="2735"/>
                  </a:lnTo>
                  <a:lnTo>
                    <a:pt x="8825" y="2983"/>
                  </a:lnTo>
                  <a:lnTo>
                    <a:pt x="8535" y="3232"/>
                  </a:lnTo>
                  <a:lnTo>
                    <a:pt x="8204" y="3398"/>
                  </a:lnTo>
                  <a:lnTo>
                    <a:pt x="7872" y="3563"/>
                  </a:lnTo>
                  <a:lnTo>
                    <a:pt x="7499" y="3729"/>
                  </a:lnTo>
                  <a:lnTo>
                    <a:pt x="7127" y="3812"/>
                  </a:lnTo>
                  <a:lnTo>
                    <a:pt x="6754" y="3854"/>
                  </a:lnTo>
                  <a:lnTo>
                    <a:pt x="6339" y="3895"/>
                  </a:lnTo>
                  <a:lnTo>
                    <a:pt x="6339" y="6754"/>
                  </a:lnTo>
                  <a:lnTo>
                    <a:pt x="2818" y="6754"/>
                  </a:lnTo>
                  <a:lnTo>
                    <a:pt x="2486" y="6795"/>
                  </a:lnTo>
                  <a:lnTo>
                    <a:pt x="2196" y="6878"/>
                  </a:lnTo>
                  <a:lnTo>
                    <a:pt x="1906" y="7002"/>
                  </a:lnTo>
                  <a:lnTo>
                    <a:pt x="1616" y="7127"/>
                  </a:lnTo>
                  <a:lnTo>
                    <a:pt x="1368" y="7292"/>
                  </a:lnTo>
                  <a:lnTo>
                    <a:pt x="1119" y="7458"/>
                  </a:lnTo>
                  <a:lnTo>
                    <a:pt x="912" y="7665"/>
                  </a:lnTo>
                  <a:lnTo>
                    <a:pt x="705" y="7872"/>
                  </a:lnTo>
                  <a:lnTo>
                    <a:pt x="539" y="8121"/>
                  </a:lnTo>
                  <a:lnTo>
                    <a:pt x="373" y="8411"/>
                  </a:lnTo>
                  <a:lnTo>
                    <a:pt x="249" y="8660"/>
                  </a:lnTo>
                  <a:lnTo>
                    <a:pt x="125" y="8950"/>
                  </a:lnTo>
                  <a:lnTo>
                    <a:pt x="42" y="9281"/>
                  </a:lnTo>
                  <a:lnTo>
                    <a:pt x="0" y="9571"/>
                  </a:lnTo>
                  <a:lnTo>
                    <a:pt x="0" y="9902"/>
                  </a:lnTo>
                  <a:lnTo>
                    <a:pt x="0" y="46362"/>
                  </a:lnTo>
                  <a:lnTo>
                    <a:pt x="0" y="46693"/>
                  </a:lnTo>
                  <a:lnTo>
                    <a:pt x="42" y="47025"/>
                  </a:lnTo>
                  <a:lnTo>
                    <a:pt x="125" y="47315"/>
                  </a:lnTo>
                  <a:lnTo>
                    <a:pt x="249" y="47605"/>
                  </a:lnTo>
                  <a:lnTo>
                    <a:pt x="373" y="47895"/>
                  </a:lnTo>
                  <a:lnTo>
                    <a:pt x="539" y="48143"/>
                  </a:lnTo>
                  <a:lnTo>
                    <a:pt x="705" y="48392"/>
                  </a:lnTo>
                  <a:lnTo>
                    <a:pt x="912" y="48599"/>
                  </a:lnTo>
                  <a:lnTo>
                    <a:pt x="1119" y="48806"/>
                  </a:lnTo>
                  <a:lnTo>
                    <a:pt x="1368" y="48972"/>
                  </a:lnTo>
                  <a:lnTo>
                    <a:pt x="1616" y="49138"/>
                  </a:lnTo>
                  <a:lnTo>
                    <a:pt x="1906" y="49262"/>
                  </a:lnTo>
                  <a:lnTo>
                    <a:pt x="2196" y="49386"/>
                  </a:lnTo>
                  <a:lnTo>
                    <a:pt x="2486" y="49469"/>
                  </a:lnTo>
                  <a:lnTo>
                    <a:pt x="2818" y="49511"/>
                  </a:lnTo>
                  <a:lnTo>
                    <a:pt x="6339" y="49511"/>
                  </a:lnTo>
                  <a:lnTo>
                    <a:pt x="6339" y="52369"/>
                  </a:lnTo>
                  <a:lnTo>
                    <a:pt x="6754" y="52411"/>
                  </a:lnTo>
                  <a:lnTo>
                    <a:pt x="7127" y="52452"/>
                  </a:lnTo>
                  <a:lnTo>
                    <a:pt x="7499" y="52576"/>
                  </a:lnTo>
                  <a:lnTo>
                    <a:pt x="7872" y="52701"/>
                  </a:lnTo>
                  <a:lnTo>
                    <a:pt x="8204" y="52866"/>
                  </a:lnTo>
                  <a:lnTo>
                    <a:pt x="8535" y="53032"/>
                  </a:lnTo>
                  <a:lnTo>
                    <a:pt x="8825" y="53281"/>
                  </a:lnTo>
                  <a:lnTo>
                    <a:pt x="9074" y="53529"/>
                  </a:lnTo>
                  <a:lnTo>
                    <a:pt x="9364" y="53778"/>
                  </a:lnTo>
                  <a:lnTo>
                    <a:pt x="9571" y="54109"/>
                  </a:lnTo>
                  <a:lnTo>
                    <a:pt x="9778" y="54399"/>
                  </a:lnTo>
                  <a:lnTo>
                    <a:pt x="9944" y="54772"/>
                  </a:lnTo>
                  <a:lnTo>
                    <a:pt x="10068" y="55104"/>
                  </a:lnTo>
                  <a:lnTo>
                    <a:pt x="10151" y="55477"/>
                  </a:lnTo>
                  <a:lnTo>
                    <a:pt x="10192" y="55849"/>
                  </a:lnTo>
                  <a:lnTo>
                    <a:pt x="10234" y="56264"/>
                  </a:lnTo>
                  <a:lnTo>
                    <a:pt x="70558" y="56264"/>
                  </a:lnTo>
                  <a:lnTo>
                    <a:pt x="70558" y="55849"/>
                  </a:lnTo>
                  <a:lnTo>
                    <a:pt x="70640" y="55477"/>
                  </a:lnTo>
                  <a:lnTo>
                    <a:pt x="70723" y="55104"/>
                  </a:lnTo>
                  <a:lnTo>
                    <a:pt x="70848" y="54772"/>
                  </a:lnTo>
                  <a:lnTo>
                    <a:pt x="71013" y="54399"/>
                  </a:lnTo>
                  <a:lnTo>
                    <a:pt x="71220" y="54109"/>
                  </a:lnTo>
                  <a:lnTo>
                    <a:pt x="71428" y="53778"/>
                  </a:lnTo>
                  <a:lnTo>
                    <a:pt x="71676" y="53529"/>
                  </a:lnTo>
                  <a:lnTo>
                    <a:pt x="71966" y="53281"/>
                  </a:lnTo>
                  <a:lnTo>
                    <a:pt x="72256" y="53032"/>
                  </a:lnTo>
                  <a:lnTo>
                    <a:pt x="72588" y="52866"/>
                  </a:lnTo>
                  <a:lnTo>
                    <a:pt x="72919" y="52701"/>
                  </a:lnTo>
                  <a:lnTo>
                    <a:pt x="73292" y="52576"/>
                  </a:lnTo>
                  <a:lnTo>
                    <a:pt x="73665" y="52452"/>
                  </a:lnTo>
                  <a:lnTo>
                    <a:pt x="74038" y="52411"/>
                  </a:lnTo>
                  <a:lnTo>
                    <a:pt x="74411" y="52369"/>
                  </a:lnTo>
                  <a:lnTo>
                    <a:pt x="74411" y="49511"/>
                  </a:lnTo>
                  <a:lnTo>
                    <a:pt x="77974" y="49511"/>
                  </a:lnTo>
                  <a:lnTo>
                    <a:pt x="78264" y="49469"/>
                  </a:lnTo>
                  <a:lnTo>
                    <a:pt x="78595" y="49386"/>
                  </a:lnTo>
                  <a:lnTo>
                    <a:pt x="78885" y="49262"/>
                  </a:lnTo>
                  <a:lnTo>
                    <a:pt x="79134" y="49138"/>
                  </a:lnTo>
                  <a:lnTo>
                    <a:pt x="79424" y="48972"/>
                  </a:lnTo>
                  <a:lnTo>
                    <a:pt x="79631" y="48806"/>
                  </a:lnTo>
                  <a:lnTo>
                    <a:pt x="79880" y="48599"/>
                  </a:lnTo>
                  <a:lnTo>
                    <a:pt x="80087" y="48392"/>
                  </a:lnTo>
                  <a:lnTo>
                    <a:pt x="80252" y="48143"/>
                  </a:lnTo>
                  <a:lnTo>
                    <a:pt x="80418" y="47895"/>
                  </a:lnTo>
                  <a:lnTo>
                    <a:pt x="80542" y="47605"/>
                  </a:lnTo>
                  <a:lnTo>
                    <a:pt x="80667" y="47315"/>
                  </a:lnTo>
                  <a:lnTo>
                    <a:pt x="80750" y="47025"/>
                  </a:lnTo>
                  <a:lnTo>
                    <a:pt x="80791" y="46693"/>
                  </a:lnTo>
                  <a:lnTo>
                    <a:pt x="80791" y="46362"/>
                  </a:lnTo>
                  <a:lnTo>
                    <a:pt x="80791" y="9902"/>
                  </a:lnTo>
                  <a:lnTo>
                    <a:pt x="80791" y="9571"/>
                  </a:lnTo>
                  <a:lnTo>
                    <a:pt x="80750" y="9281"/>
                  </a:lnTo>
                  <a:lnTo>
                    <a:pt x="80667" y="8950"/>
                  </a:lnTo>
                  <a:lnTo>
                    <a:pt x="80542" y="8660"/>
                  </a:lnTo>
                  <a:lnTo>
                    <a:pt x="80418" y="8411"/>
                  </a:lnTo>
                  <a:lnTo>
                    <a:pt x="80252" y="8121"/>
                  </a:lnTo>
                  <a:lnTo>
                    <a:pt x="80087" y="7872"/>
                  </a:lnTo>
                  <a:lnTo>
                    <a:pt x="79880" y="7665"/>
                  </a:lnTo>
                  <a:lnTo>
                    <a:pt x="79631" y="7458"/>
                  </a:lnTo>
                  <a:lnTo>
                    <a:pt x="79424" y="7292"/>
                  </a:lnTo>
                  <a:lnTo>
                    <a:pt x="79134" y="7127"/>
                  </a:lnTo>
                  <a:lnTo>
                    <a:pt x="78885" y="7002"/>
                  </a:lnTo>
                  <a:lnTo>
                    <a:pt x="78595" y="6878"/>
                  </a:lnTo>
                  <a:lnTo>
                    <a:pt x="78264" y="6795"/>
                  </a:lnTo>
                  <a:lnTo>
                    <a:pt x="77974" y="6754"/>
                  </a:lnTo>
                  <a:lnTo>
                    <a:pt x="74411" y="6754"/>
                  </a:lnTo>
                  <a:lnTo>
                    <a:pt x="74411" y="3895"/>
                  </a:lnTo>
                  <a:lnTo>
                    <a:pt x="74038" y="3854"/>
                  </a:lnTo>
                  <a:lnTo>
                    <a:pt x="73665" y="3812"/>
                  </a:lnTo>
                  <a:lnTo>
                    <a:pt x="73292" y="3729"/>
                  </a:lnTo>
                  <a:lnTo>
                    <a:pt x="72919" y="3563"/>
                  </a:lnTo>
                  <a:lnTo>
                    <a:pt x="72588" y="3398"/>
                  </a:lnTo>
                  <a:lnTo>
                    <a:pt x="72256" y="3232"/>
                  </a:lnTo>
                  <a:lnTo>
                    <a:pt x="71966" y="2983"/>
                  </a:lnTo>
                  <a:lnTo>
                    <a:pt x="71676" y="2735"/>
                  </a:lnTo>
                  <a:lnTo>
                    <a:pt x="71428" y="2486"/>
                  </a:lnTo>
                  <a:lnTo>
                    <a:pt x="71220" y="2155"/>
                  </a:lnTo>
                  <a:lnTo>
                    <a:pt x="71013" y="1865"/>
                  </a:lnTo>
                  <a:lnTo>
                    <a:pt x="70848" y="1533"/>
                  </a:lnTo>
                  <a:lnTo>
                    <a:pt x="70723" y="1160"/>
                  </a:lnTo>
                  <a:lnTo>
                    <a:pt x="70640" y="788"/>
                  </a:lnTo>
                  <a:lnTo>
                    <a:pt x="70558" y="415"/>
                  </a:lnTo>
                  <a:lnTo>
                    <a:pt x="7055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7" name="Google Shape;427;p43"/>
            <p:cNvSpPr/>
            <p:nvPr/>
          </p:nvSpPr>
          <p:spPr>
            <a:xfrm>
              <a:off x="295452" y="279177"/>
              <a:ext cx="8548603" cy="4585218"/>
            </a:xfrm>
            <a:custGeom>
              <a:avLst/>
              <a:gdLst/>
              <a:ahLst/>
              <a:cxnLst/>
              <a:rect l="l" t="t" r="r" b="b"/>
              <a:pathLst>
                <a:path w="78016" h="53447" extrusionOk="0">
                  <a:moveTo>
                    <a:pt x="67658" y="414"/>
                  </a:moveTo>
                  <a:lnTo>
                    <a:pt x="67906" y="1036"/>
                  </a:lnTo>
                  <a:lnTo>
                    <a:pt x="68238" y="1616"/>
                  </a:lnTo>
                  <a:lnTo>
                    <a:pt x="68611" y="2113"/>
                  </a:lnTo>
                  <a:lnTo>
                    <a:pt x="69025" y="2610"/>
                  </a:lnTo>
                  <a:lnTo>
                    <a:pt x="69522" y="3066"/>
                  </a:lnTo>
                  <a:lnTo>
                    <a:pt x="70061" y="3439"/>
                  </a:lnTo>
                  <a:lnTo>
                    <a:pt x="70641" y="3729"/>
                  </a:lnTo>
                  <a:lnTo>
                    <a:pt x="71262" y="3977"/>
                  </a:lnTo>
                  <a:lnTo>
                    <a:pt x="71262" y="7126"/>
                  </a:lnTo>
                  <a:lnTo>
                    <a:pt x="76275" y="7126"/>
                  </a:lnTo>
                  <a:lnTo>
                    <a:pt x="76524" y="7168"/>
                  </a:lnTo>
                  <a:lnTo>
                    <a:pt x="76814" y="7251"/>
                  </a:lnTo>
                  <a:lnTo>
                    <a:pt x="77021" y="7375"/>
                  </a:lnTo>
                  <a:lnTo>
                    <a:pt x="77228" y="7541"/>
                  </a:lnTo>
                  <a:lnTo>
                    <a:pt x="77394" y="7748"/>
                  </a:lnTo>
                  <a:lnTo>
                    <a:pt x="77518" y="7955"/>
                  </a:lnTo>
                  <a:lnTo>
                    <a:pt x="77601" y="8203"/>
                  </a:lnTo>
                  <a:lnTo>
                    <a:pt x="77642" y="8493"/>
                  </a:lnTo>
                  <a:lnTo>
                    <a:pt x="77642" y="44953"/>
                  </a:lnTo>
                  <a:lnTo>
                    <a:pt x="77601" y="45243"/>
                  </a:lnTo>
                  <a:lnTo>
                    <a:pt x="77518" y="45491"/>
                  </a:lnTo>
                  <a:lnTo>
                    <a:pt x="77394" y="45699"/>
                  </a:lnTo>
                  <a:lnTo>
                    <a:pt x="77228" y="45906"/>
                  </a:lnTo>
                  <a:lnTo>
                    <a:pt x="77021" y="46071"/>
                  </a:lnTo>
                  <a:lnTo>
                    <a:pt x="76814" y="46196"/>
                  </a:lnTo>
                  <a:lnTo>
                    <a:pt x="76524" y="46279"/>
                  </a:lnTo>
                  <a:lnTo>
                    <a:pt x="76275" y="46320"/>
                  </a:lnTo>
                  <a:lnTo>
                    <a:pt x="71262" y="46320"/>
                  </a:lnTo>
                  <a:lnTo>
                    <a:pt x="71262" y="49469"/>
                  </a:lnTo>
                  <a:lnTo>
                    <a:pt x="70641" y="49717"/>
                  </a:lnTo>
                  <a:lnTo>
                    <a:pt x="70061" y="50007"/>
                  </a:lnTo>
                  <a:lnTo>
                    <a:pt x="69522" y="50380"/>
                  </a:lnTo>
                  <a:lnTo>
                    <a:pt x="69025" y="50836"/>
                  </a:lnTo>
                  <a:lnTo>
                    <a:pt x="68611" y="51333"/>
                  </a:lnTo>
                  <a:lnTo>
                    <a:pt x="68238" y="51872"/>
                  </a:lnTo>
                  <a:lnTo>
                    <a:pt x="67906" y="52452"/>
                  </a:lnTo>
                  <a:lnTo>
                    <a:pt x="67658" y="53032"/>
                  </a:lnTo>
                  <a:lnTo>
                    <a:pt x="10358" y="53032"/>
                  </a:lnTo>
                  <a:lnTo>
                    <a:pt x="10110" y="52452"/>
                  </a:lnTo>
                  <a:lnTo>
                    <a:pt x="9820" y="51872"/>
                  </a:lnTo>
                  <a:lnTo>
                    <a:pt x="9447" y="51333"/>
                  </a:lnTo>
                  <a:lnTo>
                    <a:pt x="8991" y="50836"/>
                  </a:lnTo>
                  <a:lnTo>
                    <a:pt x="8535" y="50380"/>
                  </a:lnTo>
                  <a:lnTo>
                    <a:pt x="7997" y="50007"/>
                  </a:lnTo>
                  <a:lnTo>
                    <a:pt x="7417" y="49717"/>
                  </a:lnTo>
                  <a:lnTo>
                    <a:pt x="6795" y="49469"/>
                  </a:lnTo>
                  <a:lnTo>
                    <a:pt x="6795" y="46320"/>
                  </a:lnTo>
                  <a:lnTo>
                    <a:pt x="1782" y="46320"/>
                  </a:lnTo>
                  <a:lnTo>
                    <a:pt x="1492" y="46279"/>
                  </a:lnTo>
                  <a:lnTo>
                    <a:pt x="1244" y="46196"/>
                  </a:lnTo>
                  <a:lnTo>
                    <a:pt x="1036" y="46071"/>
                  </a:lnTo>
                  <a:lnTo>
                    <a:pt x="829" y="45906"/>
                  </a:lnTo>
                  <a:lnTo>
                    <a:pt x="664" y="45699"/>
                  </a:lnTo>
                  <a:lnTo>
                    <a:pt x="539" y="45491"/>
                  </a:lnTo>
                  <a:lnTo>
                    <a:pt x="456" y="45243"/>
                  </a:lnTo>
                  <a:lnTo>
                    <a:pt x="415" y="44953"/>
                  </a:lnTo>
                  <a:lnTo>
                    <a:pt x="415" y="8493"/>
                  </a:lnTo>
                  <a:lnTo>
                    <a:pt x="456" y="8203"/>
                  </a:lnTo>
                  <a:lnTo>
                    <a:pt x="539" y="7955"/>
                  </a:lnTo>
                  <a:lnTo>
                    <a:pt x="664" y="7748"/>
                  </a:lnTo>
                  <a:lnTo>
                    <a:pt x="829" y="7541"/>
                  </a:lnTo>
                  <a:lnTo>
                    <a:pt x="1036" y="7375"/>
                  </a:lnTo>
                  <a:lnTo>
                    <a:pt x="1244" y="7251"/>
                  </a:lnTo>
                  <a:lnTo>
                    <a:pt x="1492" y="7168"/>
                  </a:lnTo>
                  <a:lnTo>
                    <a:pt x="1782" y="7126"/>
                  </a:lnTo>
                  <a:lnTo>
                    <a:pt x="6795" y="7126"/>
                  </a:lnTo>
                  <a:lnTo>
                    <a:pt x="6795" y="3977"/>
                  </a:lnTo>
                  <a:lnTo>
                    <a:pt x="7417" y="3729"/>
                  </a:lnTo>
                  <a:lnTo>
                    <a:pt x="7997" y="3439"/>
                  </a:lnTo>
                  <a:lnTo>
                    <a:pt x="8535" y="3066"/>
                  </a:lnTo>
                  <a:lnTo>
                    <a:pt x="8991" y="2610"/>
                  </a:lnTo>
                  <a:lnTo>
                    <a:pt x="9447" y="2113"/>
                  </a:lnTo>
                  <a:lnTo>
                    <a:pt x="9820" y="1616"/>
                  </a:lnTo>
                  <a:lnTo>
                    <a:pt x="10110" y="1036"/>
                  </a:lnTo>
                  <a:lnTo>
                    <a:pt x="10358" y="414"/>
                  </a:lnTo>
                  <a:close/>
                  <a:moveTo>
                    <a:pt x="10068" y="0"/>
                  </a:moveTo>
                  <a:lnTo>
                    <a:pt x="10027" y="124"/>
                  </a:lnTo>
                  <a:lnTo>
                    <a:pt x="9820" y="746"/>
                  </a:lnTo>
                  <a:lnTo>
                    <a:pt x="9488" y="1326"/>
                  </a:lnTo>
                  <a:lnTo>
                    <a:pt x="9157" y="1864"/>
                  </a:lnTo>
                  <a:lnTo>
                    <a:pt x="8701" y="2320"/>
                  </a:lnTo>
                  <a:lnTo>
                    <a:pt x="8245" y="2776"/>
                  </a:lnTo>
                  <a:lnTo>
                    <a:pt x="7707" y="3107"/>
                  </a:lnTo>
                  <a:lnTo>
                    <a:pt x="7127" y="3439"/>
                  </a:lnTo>
                  <a:lnTo>
                    <a:pt x="6547" y="3646"/>
                  </a:lnTo>
                  <a:lnTo>
                    <a:pt x="6381" y="3687"/>
                  </a:lnTo>
                  <a:lnTo>
                    <a:pt x="6381" y="6753"/>
                  </a:lnTo>
                  <a:lnTo>
                    <a:pt x="1409" y="6753"/>
                  </a:lnTo>
                  <a:lnTo>
                    <a:pt x="1078" y="6878"/>
                  </a:lnTo>
                  <a:lnTo>
                    <a:pt x="788" y="7043"/>
                  </a:lnTo>
                  <a:lnTo>
                    <a:pt x="539" y="7251"/>
                  </a:lnTo>
                  <a:lnTo>
                    <a:pt x="332" y="7499"/>
                  </a:lnTo>
                  <a:lnTo>
                    <a:pt x="166" y="7789"/>
                  </a:lnTo>
                  <a:lnTo>
                    <a:pt x="42" y="8121"/>
                  </a:lnTo>
                  <a:lnTo>
                    <a:pt x="1" y="8493"/>
                  </a:lnTo>
                  <a:lnTo>
                    <a:pt x="1" y="44953"/>
                  </a:lnTo>
                  <a:lnTo>
                    <a:pt x="42" y="45326"/>
                  </a:lnTo>
                  <a:lnTo>
                    <a:pt x="166" y="45657"/>
                  </a:lnTo>
                  <a:lnTo>
                    <a:pt x="332" y="45947"/>
                  </a:lnTo>
                  <a:lnTo>
                    <a:pt x="539" y="46196"/>
                  </a:lnTo>
                  <a:lnTo>
                    <a:pt x="788" y="46403"/>
                  </a:lnTo>
                  <a:lnTo>
                    <a:pt x="1078" y="46569"/>
                  </a:lnTo>
                  <a:lnTo>
                    <a:pt x="1409" y="46693"/>
                  </a:lnTo>
                  <a:lnTo>
                    <a:pt x="1782" y="46734"/>
                  </a:lnTo>
                  <a:lnTo>
                    <a:pt x="6381" y="46734"/>
                  </a:lnTo>
                  <a:lnTo>
                    <a:pt x="6381" y="49759"/>
                  </a:lnTo>
                  <a:lnTo>
                    <a:pt x="6547" y="49800"/>
                  </a:lnTo>
                  <a:lnTo>
                    <a:pt x="7127" y="50049"/>
                  </a:lnTo>
                  <a:lnTo>
                    <a:pt x="7707" y="50339"/>
                  </a:lnTo>
                  <a:lnTo>
                    <a:pt x="8245" y="50712"/>
                  </a:lnTo>
                  <a:lnTo>
                    <a:pt x="8701" y="51126"/>
                  </a:lnTo>
                  <a:lnTo>
                    <a:pt x="9157" y="51582"/>
                  </a:lnTo>
                  <a:lnTo>
                    <a:pt x="9488" y="52120"/>
                  </a:lnTo>
                  <a:lnTo>
                    <a:pt x="9820" y="52700"/>
                  </a:lnTo>
                  <a:lnTo>
                    <a:pt x="10027" y="53322"/>
                  </a:lnTo>
                  <a:lnTo>
                    <a:pt x="10068" y="53446"/>
                  </a:lnTo>
                  <a:lnTo>
                    <a:pt x="67948" y="53446"/>
                  </a:lnTo>
                  <a:lnTo>
                    <a:pt x="67989" y="53322"/>
                  </a:lnTo>
                  <a:lnTo>
                    <a:pt x="68238" y="52700"/>
                  </a:lnTo>
                  <a:lnTo>
                    <a:pt x="68528" y="52120"/>
                  </a:lnTo>
                  <a:lnTo>
                    <a:pt x="68901" y="51582"/>
                  </a:lnTo>
                  <a:lnTo>
                    <a:pt x="69315" y="51126"/>
                  </a:lnTo>
                  <a:lnTo>
                    <a:pt x="69812" y="50712"/>
                  </a:lnTo>
                  <a:lnTo>
                    <a:pt x="70309" y="50339"/>
                  </a:lnTo>
                  <a:lnTo>
                    <a:pt x="70889" y="50049"/>
                  </a:lnTo>
                  <a:lnTo>
                    <a:pt x="71511" y="49800"/>
                  </a:lnTo>
                  <a:lnTo>
                    <a:pt x="71676" y="49759"/>
                  </a:lnTo>
                  <a:lnTo>
                    <a:pt x="71676" y="46734"/>
                  </a:lnTo>
                  <a:lnTo>
                    <a:pt x="76275" y="46734"/>
                  </a:lnTo>
                  <a:lnTo>
                    <a:pt x="76607" y="46693"/>
                  </a:lnTo>
                  <a:lnTo>
                    <a:pt x="76938" y="46569"/>
                  </a:lnTo>
                  <a:lnTo>
                    <a:pt x="77270" y="46403"/>
                  </a:lnTo>
                  <a:lnTo>
                    <a:pt x="77518" y="46196"/>
                  </a:lnTo>
                  <a:lnTo>
                    <a:pt x="77725" y="45947"/>
                  </a:lnTo>
                  <a:lnTo>
                    <a:pt x="77891" y="45657"/>
                  </a:lnTo>
                  <a:lnTo>
                    <a:pt x="77974" y="45326"/>
                  </a:lnTo>
                  <a:lnTo>
                    <a:pt x="78015" y="44953"/>
                  </a:lnTo>
                  <a:lnTo>
                    <a:pt x="78015" y="8493"/>
                  </a:lnTo>
                  <a:lnTo>
                    <a:pt x="77974" y="8121"/>
                  </a:lnTo>
                  <a:lnTo>
                    <a:pt x="77891" y="7789"/>
                  </a:lnTo>
                  <a:lnTo>
                    <a:pt x="77725" y="7499"/>
                  </a:lnTo>
                  <a:lnTo>
                    <a:pt x="77518" y="7251"/>
                  </a:lnTo>
                  <a:lnTo>
                    <a:pt x="77270" y="7043"/>
                  </a:lnTo>
                  <a:lnTo>
                    <a:pt x="76938" y="6878"/>
                  </a:lnTo>
                  <a:lnTo>
                    <a:pt x="76607" y="6753"/>
                  </a:lnTo>
                  <a:lnTo>
                    <a:pt x="71676" y="6753"/>
                  </a:lnTo>
                  <a:lnTo>
                    <a:pt x="71676" y="3687"/>
                  </a:lnTo>
                  <a:lnTo>
                    <a:pt x="71511" y="3646"/>
                  </a:lnTo>
                  <a:lnTo>
                    <a:pt x="70889" y="3439"/>
                  </a:lnTo>
                  <a:lnTo>
                    <a:pt x="70309" y="3107"/>
                  </a:lnTo>
                  <a:lnTo>
                    <a:pt x="69812" y="2776"/>
                  </a:lnTo>
                  <a:lnTo>
                    <a:pt x="69315" y="2320"/>
                  </a:lnTo>
                  <a:lnTo>
                    <a:pt x="68901" y="1864"/>
                  </a:lnTo>
                  <a:lnTo>
                    <a:pt x="68528" y="1326"/>
                  </a:lnTo>
                  <a:lnTo>
                    <a:pt x="68238" y="746"/>
                  </a:lnTo>
                  <a:lnTo>
                    <a:pt x="67989" y="124"/>
                  </a:lnTo>
                  <a:lnTo>
                    <a:pt x="67948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8" name="Google Shape;428;p43"/>
          <p:cNvSpPr txBox="1">
            <a:spLocks noGrp="1"/>
          </p:cNvSpPr>
          <p:nvPr>
            <p:ph type="title"/>
          </p:nvPr>
        </p:nvSpPr>
        <p:spPr>
          <a:xfrm>
            <a:off x="1206650" y="2025605"/>
            <a:ext cx="3045118" cy="9987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/>
              <a:t>Penghasilan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Kena</a:t>
            </a:r>
            <a:r>
              <a:rPr lang="en-US" sz="2800" dirty="0"/>
              <a:t> </a:t>
            </a:r>
            <a:r>
              <a:rPr lang="en-US" sz="2800" dirty="0" err="1"/>
              <a:t>Pajak</a:t>
            </a:r>
            <a:endParaRPr sz="2800" dirty="0"/>
          </a:p>
        </p:txBody>
      </p:sp>
      <p:grpSp>
        <p:nvGrpSpPr>
          <p:cNvPr id="431" name="Google Shape;431;p43"/>
          <p:cNvGrpSpPr/>
          <p:nvPr/>
        </p:nvGrpSpPr>
        <p:grpSpPr>
          <a:xfrm>
            <a:off x="2234951" y="570128"/>
            <a:ext cx="1062754" cy="475794"/>
            <a:chOff x="3522550" y="1669450"/>
            <a:chExt cx="465100" cy="208225"/>
          </a:xfrm>
        </p:grpSpPr>
        <p:sp>
          <p:nvSpPr>
            <p:cNvPr id="432" name="Google Shape;432;p43"/>
            <p:cNvSpPr/>
            <p:nvPr/>
          </p:nvSpPr>
          <p:spPr>
            <a:xfrm>
              <a:off x="3716250" y="1669450"/>
              <a:ext cx="77700" cy="189575"/>
            </a:xfrm>
            <a:custGeom>
              <a:avLst/>
              <a:gdLst/>
              <a:ahLst/>
              <a:cxnLst/>
              <a:rect l="l" t="t" r="r" b="b"/>
              <a:pathLst>
                <a:path w="3108" h="7583" extrusionOk="0">
                  <a:moveTo>
                    <a:pt x="1533" y="1"/>
                  </a:moveTo>
                  <a:lnTo>
                    <a:pt x="1161" y="415"/>
                  </a:lnTo>
                  <a:lnTo>
                    <a:pt x="871" y="871"/>
                  </a:lnTo>
                  <a:lnTo>
                    <a:pt x="581" y="1326"/>
                  </a:lnTo>
                  <a:lnTo>
                    <a:pt x="373" y="1782"/>
                  </a:lnTo>
                  <a:lnTo>
                    <a:pt x="208" y="2279"/>
                  </a:lnTo>
                  <a:lnTo>
                    <a:pt x="83" y="2776"/>
                  </a:lnTo>
                  <a:lnTo>
                    <a:pt x="0" y="3274"/>
                  </a:lnTo>
                  <a:lnTo>
                    <a:pt x="0" y="3812"/>
                  </a:lnTo>
                  <a:lnTo>
                    <a:pt x="0" y="4309"/>
                  </a:lnTo>
                  <a:lnTo>
                    <a:pt x="83" y="4807"/>
                  </a:lnTo>
                  <a:lnTo>
                    <a:pt x="208" y="5304"/>
                  </a:lnTo>
                  <a:lnTo>
                    <a:pt x="373" y="5801"/>
                  </a:lnTo>
                  <a:lnTo>
                    <a:pt x="581" y="6298"/>
                  </a:lnTo>
                  <a:lnTo>
                    <a:pt x="871" y="6754"/>
                  </a:lnTo>
                  <a:lnTo>
                    <a:pt x="1161" y="7168"/>
                  </a:lnTo>
                  <a:lnTo>
                    <a:pt x="1533" y="7582"/>
                  </a:lnTo>
                  <a:lnTo>
                    <a:pt x="1906" y="7168"/>
                  </a:lnTo>
                  <a:lnTo>
                    <a:pt x="2238" y="6754"/>
                  </a:lnTo>
                  <a:lnTo>
                    <a:pt x="2486" y="6298"/>
                  </a:lnTo>
                  <a:lnTo>
                    <a:pt x="2735" y="5801"/>
                  </a:lnTo>
                  <a:lnTo>
                    <a:pt x="2901" y="5304"/>
                  </a:lnTo>
                  <a:lnTo>
                    <a:pt x="3025" y="4807"/>
                  </a:lnTo>
                  <a:lnTo>
                    <a:pt x="3108" y="4309"/>
                  </a:lnTo>
                  <a:lnTo>
                    <a:pt x="3108" y="3812"/>
                  </a:lnTo>
                  <a:lnTo>
                    <a:pt x="3108" y="3274"/>
                  </a:lnTo>
                  <a:lnTo>
                    <a:pt x="3025" y="2776"/>
                  </a:lnTo>
                  <a:lnTo>
                    <a:pt x="2901" y="2279"/>
                  </a:lnTo>
                  <a:lnTo>
                    <a:pt x="2735" y="1782"/>
                  </a:lnTo>
                  <a:lnTo>
                    <a:pt x="2486" y="1326"/>
                  </a:lnTo>
                  <a:lnTo>
                    <a:pt x="2238" y="871"/>
                  </a:lnTo>
                  <a:lnTo>
                    <a:pt x="1906" y="415"/>
                  </a:lnTo>
                  <a:lnTo>
                    <a:pt x="153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43"/>
            <p:cNvSpPr/>
            <p:nvPr/>
          </p:nvSpPr>
          <p:spPr>
            <a:xfrm>
              <a:off x="3799100" y="1744025"/>
              <a:ext cx="133650" cy="133650"/>
            </a:xfrm>
            <a:custGeom>
              <a:avLst/>
              <a:gdLst/>
              <a:ahLst/>
              <a:cxnLst/>
              <a:rect l="l" t="t" r="r" b="b"/>
              <a:pathLst>
                <a:path w="5346" h="5346" extrusionOk="0">
                  <a:moveTo>
                    <a:pt x="4807" y="1"/>
                  </a:moveTo>
                  <a:lnTo>
                    <a:pt x="4268" y="83"/>
                  </a:lnTo>
                  <a:lnTo>
                    <a:pt x="3771" y="208"/>
                  </a:lnTo>
                  <a:lnTo>
                    <a:pt x="3274" y="415"/>
                  </a:lnTo>
                  <a:lnTo>
                    <a:pt x="2818" y="622"/>
                  </a:lnTo>
                  <a:lnTo>
                    <a:pt x="2363" y="912"/>
                  </a:lnTo>
                  <a:lnTo>
                    <a:pt x="1948" y="1202"/>
                  </a:lnTo>
                  <a:lnTo>
                    <a:pt x="1575" y="1534"/>
                  </a:lnTo>
                  <a:lnTo>
                    <a:pt x="1244" y="1948"/>
                  </a:lnTo>
                  <a:lnTo>
                    <a:pt x="912" y="2321"/>
                  </a:lnTo>
                  <a:lnTo>
                    <a:pt x="664" y="2776"/>
                  </a:lnTo>
                  <a:lnTo>
                    <a:pt x="415" y="3232"/>
                  </a:lnTo>
                  <a:lnTo>
                    <a:pt x="250" y="3729"/>
                  </a:lnTo>
                  <a:lnTo>
                    <a:pt x="125" y="4268"/>
                  </a:lnTo>
                  <a:lnTo>
                    <a:pt x="42" y="4765"/>
                  </a:lnTo>
                  <a:lnTo>
                    <a:pt x="1" y="5345"/>
                  </a:lnTo>
                  <a:lnTo>
                    <a:pt x="540" y="5304"/>
                  </a:lnTo>
                  <a:lnTo>
                    <a:pt x="1078" y="5221"/>
                  </a:lnTo>
                  <a:lnTo>
                    <a:pt x="1617" y="5097"/>
                  </a:lnTo>
                  <a:lnTo>
                    <a:pt x="2114" y="4889"/>
                  </a:lnTo>
                  <a:lnTo>
                    <a:pt x="2570" y="4682"/>
                  </a:lnTo>
                  <a:lnTo>
                    <a:pt x="2984" y="4434"/>
                  </a:lnTo>
                  <a:lnTo>
                    <a:pt x="3398" y="4102"/>
                  </a:lnTo>
                  <a:lnTo>
                    <a:pt x="3813" y="3771"/>
                  </a:lnTo>
                  <a:lnTo>
                    <a:pt x="4144" y="3398"/>
                  </a:lnTo>
                  <a:lnTo>
                    <a:pt x="4434" y="2984"/>
                  </a:lnTo>
                  <a:lnTo>
                    <a:pt x="4724" y="2528"/>
                  </a:lnTo>
                  <a:lnTo>
                    <a:pt x="4931" y="2072"/>
                  </a:lnTo>
                  <a:lnTo>
                    <a:pt x="5097" y="1575"/>
                  </a:lnTo>
                  <a:lnTo>
                    <a:pt x="5263" y="1078"/>
                  </a:lnTo>
                  <a:lnTo>
                    <a:pt x="5346" y="539"/>
                  </a:lnTo>
                  <a:lnTo>
                    <a:pt x="53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43"/>
            <p:cNvSpPr/>
            <p:nvPr/>
          </p:nvSpPr>
          <p:spPr>
            <a:xfrm>
              <a:off x="3576425" y="1744025"/>
              <a:ext cx="133625" cy="133650"/>
            </a:xfrm>
            <a:custGeom>
              <a:avLst/>
              <a:gdLst/>
              <a:ahLst/>
              <a:cxnLst/>
              <a:rect l="l" t="t" r="r" b="b"/>
              <a:pathLst>
                <a:path w="5345" h="5346" extrusionOk="0">
                  <a:moveTo>
                    <a:pt x="0" y="1"/>
                  </a:moveTo>
                  <a:lnTo>
                    <a:pt x="42" y="539"/>
                  </a:lnTo>
                  <a:lnTo>
                    <a:pt x="125" y="1078"/>
                  </a:lnTo>
                  <a:lnTo>
                    <a:pt x="249" y="1575"/>
                  </a:lnTo>
                  <a:lnTo>
                    <a:pt x="456" y="2072"/>
                  </a:lnTo>
                  <a:lnTo>
                    <a:pt x="663" y="2528"/>
                  </a:lnTo>
                  <a:lnTo>
                    <a:pt x="912" y="2984"/>
                  </a:lnTo>
                  <a:lnTo>
                    <a:pt x="1243" y="3398"/>
                  </a:lnTo>
                  <a:lnTo>
                    <a:pt x="1575" y="3771"/>
                  </a:lnTo>
                  <a:lnTo>
                    <a:pt x="1948" y="4102"/>
                  </a:lnTo>
                  <a:lnTo>
                    <a:pt x="2362" y="4434"/>
                  </a:lnTo>
                  <a:lnTo>
                    <a:pt x="2818" y="4682"/>
                  </a:lnTo>
                  <a:lnTo>
                    <a:pt x="3273" y="4889"/>
                  </a:lnTo>
                  <a:lnTo>
                    <a:pt x="3771" y="5097"/>
                  </a:lnTo>
                  <a:lnTo>
                    <a:pt x="4268" y="5221"/>
                  </a:lnTo>
                  <a:lnTo>
                    <a:pt x="4806" y="5304"/>
                  </a:lnTo>
                  <a:lnTo>
                    <a:pt x="5345" y="5345"/>
                  </a:lnTo>
                  <a:lnTo>
                    <a:pt x="5345" y="4765"/>
                  </a:lnTo>
                  <a:lnTo>
                    <a:pt x="5262" y="4268"/>
                  </a:lnTo>
                  <a:lnTo>
                    <a:pt x="5138" y="3729"/>
                  </a:lnTo>
                  <a:lnTo>
                    <a:pt x="4931" y="3232"/>
                  </a:lnTo>
                  <a:lnTo>
                    <a:pt x="4723" y="2776"/>
                  </a:lnTo>
                  <a:lnTo>
                    <a:pt x="4433" y="2321"/>
                  </a:lnTo>
                  <a:lnTo>
                    <a:pt x="4143" y="1948"/>
                  </a:lnTo>
                  <a:lnTo>
                    <a:pt x="3812" y="1534"/>
                  </a:lnTo>
                  <a:lnTo>
                    <a:pt x="3398" y="1202"/>
                  </a:lnTo>
                  <a:lnTo>
                    <a:pt x="3025" y="912"/>
                  </a:lnTo>
                  <a:lnTo>
                    <a:pt x="2569" y="622"/>
                  </a:lnTo>
                  <a:lnTo>
                    <a:pt x="2113" y="415"/>
                  </a:lnTo>
                  <a:lnTo>
                    <a:pt x="1616" y="208"/>
                  </a:lnTo>
                  <a:lnTo>
                    <a:pt x="1078" y="83"/>
                  </a:lnTo>
                  <a:lnTo>
                    <a:pt x="58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43"/>
            <p:cNvSpPr/>
            <p:nvPr/>
          </p:nvSpPr>
          <p:spPr>
            <a:xfrm>
              <a:off x="3654100" y="1689125"/>
              <a:ext cx="39375" cy="72525"/>
            </a:xfrm>
            <a:custGeom>
              <a:avLst/>
              <a:gdLst/>
              <a:ahLst/>
              <a:cxnLst/>
              <a:rect l="l" t="t" r="r" b="b"/>
              <a:pathLst>
                <a:path w="1575" h="2901" extrusionOk="0">
                  <a:moveTo>
                    <a:pt x="166" y="1"/>
                  </a:moveTo>
                  <a:lnTo>
                    <a:pt x="42" y="415"/>
                  </a:lnTo>
                  <a:lnTo>
                    <a:pt x="1" y="871"/>
                  </a:lnTo>
                  <a:lnTo>
                    <a:pt x="42" y="1285"/>
                  </a:lnTo>
                  <a:lnTo>
                    <a:pt x="166" y="1699"/>
                  </a:lnTo>
                  <a:lnTo>
                    <a:pt x="374" y="2072"/>
                  </a:lnTo>
                  <a:lnTo>
                    <a:pt x="664" y="2404"/>
                  </a:lnTo>
                  <a:lnTo>
                    <a:pt x="995" y="2694"/>
                  </a:lnTo>
                  <a:lnTo>
                    <a:pt x="1368" y="2901"/>
                  </a:lnTo>
                  <a:lnTo>
                    <a:pt x="1534" y="2487"/>
                  </a:lnTo>
                  <a:lnTo>
                    <a:pt x="1575" y="2031"/>
                  </a:lnTo>
                  <a:lnTo>
                    <a:pt x="1534" y="1617"/>
                  </a:lnTo>
                  <a:lnTo>
                    <a:pt x="1368" y="1202"/>
                  </a:lnTo>
                  <a:lnTo>
                    <a:pt x="1202" y="829"/>
                  </a:lnTo>
                  <a:lnTo>
                    <a:pt x="912" y="498"/>
                  </a:lnTo>
                  <a:lnTo>
                    <a:pt x="581" y="208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43"/>
            <p:cNvSpPr/>
            <p:nvPr/>
          </p:nvSpPr>
          <p:spPr>
            <a:xfrm>
              <a:off x="3816725" y="1689125"/>
              <a:ext cx="39375" cy="72525"/>
            </a:xfrm>
            <a:custGeom>
              <a:avLst/>
              <a:gdLst/>
              <a:ahLst/>
              <a:cxnLst/>
              <a:rect l="l" t="t" r="r" b="b"/>
              <a:pathLst>
                <a:path w="1575" h="2901" extrusionOk="0">
                  <a:moveTo>
                    <a:pt x="1368" y="1"/>
                  </a:moveTo>
                  <a:lnTo>
                    <a:pt x="995" y="208"/>
                  </a:lnTo>
                  <a:lnTo>
                    <a:pt x="663" y="498"/>
                  </a:lnTo>
                  <a:lnTo>
                    <a:pt x="373" y="829"/>
                  </a:lnTo>
                  <a:lnTo>
                    <a:pt x="166" y="1202"/>
                  </a:lnTo>
                  <a:lnTo>
                    <a:pt x="42" y="1617"/>
                  </a:lnTo>
                  <a:lnTo>
                    <a:pt x="0" y="2031"/>
                  </a:lnTo>
                  <a:lnTo>
                    <a:pt x="42" y="2487"/>
                  </a:lnTo>
                  <a:lnTo>
                    <a:pt x="166" y="2901"/>
                  </a:lnTo>
                  <a:lnTo>
                    <a:pt x="580" y="2694"/>
                  </a:lnTo>
                  <a:lnTo>
                    <a:pt x="912" y="2404"/>
                  </a:lnTo>
                  <a:lnTo>
                    <a:pt x="1202" y="2072"/>
                  </a:lnTo>
                  <a:lnTo>
                    <a:pt x="1368" y="1699"/>
                  </a:lnTo>
                  <a:lnTo>
                    <a:pt x="1492" y="1285"/>
                  </a:lnTo>
                  <a:lnTo>
                    <a:pt x="1575" y="871"/>
                  </a:lnTo>
                  <a:lnTo>
                    <a:pt x="1533" y="415"/>
                  </a:lnTo>
                  <a:lnTo>
                    <a:pt x="136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43"/>
            <p:cNvSpPr/>
            <p:nvPr/>
          </p:nvSpPr>
          <p:spPr>
            <a:xfrm>
              <a:off x="3915125" y="1820675"/>
              <a:ext cx="72525" cy="39375"/>
            </a:xfrm>
            <a:custGeom>
              <a:avLst/>
              <a:gdLst/>
              <a:ahLst/>
              <a:cxnLst/>
              <a:rect l="l" t="t" r="r" b="b"/>
              <a:pathLst>
                <a:path w="2901" h="1575" extrusionOk="0">
                  <a:moveTo>
                    <a:pt x="2030" y="1"/>
                  </a:moveTo>
                  <a:lnTo>
                    <a:pt x="1616" y="42"/>
                  </a:lnTo>
                  <a:lnTo>
                    <a:pt x="1202" y="208"/>
                  </a:lnTo>
                  <a:lnTo>
                    <a:pt x="829" y="373"/>
                  </a:lnTo>
                  <a:lnTo>
                    <a:pt x="456" y="663"/>
                  </a:lnTo>
                  <a:lnTo>
                    <a:pt x="207" y="995"/>
                  </a:lnTo>
                  <a:lnTo>
                    <a:pt x="0" y="1409"/>
                  </a:lnTo>
                  <a:lnTo>
                    <a:pt x="415" y="1533"/>
                  </a:lnTo>
                  <a:lnTo>
                    <a:pt x="870" y="1575"/>
                  </a:lnTo>
                  <a:lnTo>
                    <a:pt x="1285" y="1533"/>
                  </a:lnTo>
                  <a:lnTo>
                    <a:pt x="1699" y="1409"/>
                  </a:lnTo>
                  <a:lnTo>
                    <a:pt x="2072" y="1202"/>
                  </a:lnTo>
                  <a:lnTo>
                    <a:pt x="2403" y="912"/>
                  </a:lnTo>
                  <a:lnTo>
                    <a:pt x="2693" y="581"/>
                  </a:lnTo>
                  <a:lnTo>
                    <a:pt x="2900" y="208"/>
                  </a:lnTo>
                  <a:lnTo>
                    <a:pt x="2486" y="42"/>
                  </a:lnTo>
                  <a:lnTo>
                    <a:pt x="2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43"/>
            <p:cNvSpPr/>
            <p:nvPr/>
          </p:nvSpPr>
          <p:spPr>
            <a:xfrm>
              <a:off x="3522550" y="1820675"/>
              <a:ext cx="72550" cy="39375"/>
            </a:xfrm>
            <a:custGeom>
              <a:avLst/>
              <a:gdLst/>
              <a:ahLst/>
              <a:cxnLst/>
              <a:rect l="l" t="t" r="r" b="b"/>
              <a:pathLst>
                <a:path w="2902" h="1575" extrusionOk="0">
                  <a:moveTo>
                    <a:pt x="871" y="1"/>
                  </a:moveTo>
                  <a:lnTo>
                    <a:pt x="415" y="42"/>
                  </a:lnTo>
                  <a:lnTo>
                    <a:pt x="1" y="208"/>
                  </a:lnTo>
                  <a:lnTo>
                    <a:pt x="208" y="581"/>
                  </a:lnTo>
                  <a:lnTo>
                    <a:pt x="498" y="912"/>
                  </a:lnTo>
                  <a:lnTo>
                    <a:pt x="830" y="1202"/>
                  </a:lnTo>
                  <a:lnTo>
                    <a:pt x="1202" y="1409"/>
                  </a:lnTo>
                  <a:lnTo>
                    <a:pt x="1617" y="1533"/>
                  </a:lnTo>
                  <a:lnTo>
                    <a:pt x="2031" y="1575"/>
                  </a:lnTo>
                  <a:lnTo>
                    <a:pt x="2487" y="1533"/>
                  </a:lnTo>
                  <a:lnTo>
                    <a:pt x="2901" y="1409"/>
                  </a:lnTo>
                  <a:lnTo>
                    <a:pt x="2694" y="995"/>
                  </a:lnTo>
                  <a:lnTo>
                    <a:pt x="2404" y="663"/>
                  </a:lnTo>
                  <a:lnTo>
                    <a:pt x="2072" y="373"/>
                  </a:lnTo>
                  <a:lnTo>
                    <a:pt x="1700" y="208"/>
                  </a:lnTo>
                  <a:lnTo>
                    <a:pt x="1285" y="42"/>
                  </a:lnTo>
                  <a:lnTo>
                    <a:pt x="87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" name="Google Shape;439;p43"/>
          <p:cNvGrpSpPr/>
          <p:nvPr/>
        </p:nvGrpSpPr>
        <p:grpSpPr>
          <a:xfrm rot="10800000" flipH="1">
            <a:off x="2234951" y="4097578"/>
            <a:ext cx="1062754" cy="475794"/>
            <a:chOff x="3522550" y="1669450"/>
            <a:chExt cx="465100" cy="208225"/>
          </a:xfrm>
        </p:grpSpPr>
        <p:sp>
          <p:nvSpPr>
            <p:cNvPr id="440" name="Google Shape;440;p43"/>
            <p:cNvSpPr/>
            <p:nvPr/>
          </p:nvSpPr>
          <p:spPr>
            <a:xfrm>
              <a:off x="3716250" y="1669450"/>
              <a:ext cx="77700" cy="189575"/>
            </a:xfrm>
            <a:custGeom>
              <a:avLst/>
              <a:gdLst/>
              <a:ahLst/>
              <a:cxnLst/>
              <a:rect l="l" t="t" r="r" b="b"/>
              <a:pathLst>
                <a:path w="3108" h="7583" extrusionOk="0">
                  <a:moveTo>
                    <a:pt x="1533" y="1"/>
                  </a:moveTo>
                  <a:lnTo>
                    <a:pt x="1161" y="415"/>
                  </a:lnTo>
                  <a:lnTo>
                    <a:pt x="871" y="871"/>
                  </a:lnTo>
                  <a:lnTo>
                    <a:pt x="581" y="1326"/>
                  </a:lnTo>
                  <a:lnTo>
                    <a:pt x="373" y="1782"/>
                  </a:lnTo>
                  <a:lnTo>
                    <a:pt x="208" y="2279"/>
                  </a:lnTo>
                  <a:lnTo>
                    <a:pt x="83" y="2776"/>
                  </a:lnTo>
                  <a:lnTo>
                    <a:pt x="0" y="3274"/>
                  </a:lnTo>
                  <a:lnTo>
                    <a:pt x="0" y="3812"/>
                  </a:lnTo>
                  <a:lnTo>
                    <a:pt x="0" y="4309"/>
                  </a:lnTo>
                  <a:lnTo>
                    <a:pt x="83" y="4807"/>
                  </a:lnTo>
                  <a:lnTo>
                    <a:pt x="208" y="5304"/>
                  </a:lnTo>
                  <a:lnTo>
                    <a:pt x="373" y="5801"/>
                  </a:lnTo>
                  <a:lnTo>
                    <a:pt x="581" y="6298"/>
                  </a:lnTo>
                  <a:lnTo>
                    <a:pt x="871" y="6754"/>
                  </a:lnTo>
                  <a:lnTo>
                    <a:pt x="1161" y="7168"/>
                  </a:lnTo>
                  <a:lnTo>
                    <a:pt x="1533" y="7582"/>
                  </a:lnTo>
                  <a:lnTo>
                    <a:pt x="1906" y="7168"/>
                  </a:lnTo>
                  <a:lnTo>
                    <a:pt x="2238" y="6754"/>
                  </a:lnTo>
                  <a:lnTo>
                    <a:pt x="2486" y="6298"/>
                  </a:lnTo>
                  <a:lnTo>
                    <a:pt x="2735" y="5801"/>
                  </a:lnTo>
                  <a:lnTo>
                    <a:pt x="2901" y="5304"/>
                  </a:lnTo>
                  <a:lnTo>
                    <a:pt x="3025" y="4807"/>
                  </a:lnTo>
                  <a:lnTo>
                    <a:pt x="3108" y="4309"/>
                  </a:lnTo>
                  <a:lnTo>
                    <a:pt x="3108" y="3812"/>
                  </a:lnTo>
                  <a:lnTo>
                    <a:pt x="3108" y="3274"/>
                  </a:lnTo>
                  <a:lnTo>
                    <a:pt x="3025" y="2776"/>
                  </a:lnTo>
                  <a:lnTo>
                    <a:pt x="2901" y="2279"/>
                  </a:lnTo>
                  <a:lnTo>
                    <a:pt x="2735" y="1782"/>
                  </a:lnTo>
                  <a:lnTo>
                    <a:pt x="2486" y="1326"/>
                  </a:lnTo>
                  <a:lnTo>
                    <a:pt x="2238" y="871"/>
                  </a:lnTo>
                  <a:lnTo>
                    <a:pt x="1906" y="415"/>
                  </a:lnTo>
                  <a:lnTo>
                    <a:pt x="153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43"/>
            <p:cNvSpPr/>
            <p:nvPr/>
          </p:nvSpPr>
          <p:spPr>
            <a:xfrm>
              <a:off x="3799100" y="1744025"/>
              <a:ext cx="133650" cy="133650"/>
            </a:xfrm>
            <a:custGeom>
              <a:avLst/>
              <a:gdLst/>
              <a:ahLst/>
              <a:cxnLst/>
              <a:rect l="l" t="t" r="r" b="b"/>
              <a:pathLst>
                <a:path w="5346" h="5346" extrusionOk="0">
                  <a:moveTo>
                    <a:pt x="4807" y="1"/>
                  </a:moveTo>
                  <a:lnTo>
                    <a:pt x="4268" y="83"/>
                  </a:lnTo>
                  <a:lnTo>
                    <a:pt x="3771" y="208"/>
                  </a:lnTo>
                  <a:lnTo>
                    <a:pt x="3274" y="415"/>
                  </a:lnTo>
                  <a:lnTo>
                    <a:pt x="2818" y="622"/>
                  </a:lnTo>
                  <a:lnTo>
                    <a:pt x="2363" y="912"/>
                  </a:lnTo>
                  <a:lnTo>
                    <a:pt x="1948" y="1202"/>
                  </a:lnTo>
                  <a:lnTo>
                    <a:pt x="1575" y="1534"/>
                  </a:lnTo>
                  <a:lnTo>
                    <a:pt x="1244" y="1948"/>
                  </a:lnTo>
                  <a:lnTo>
                    <a:pt x="912" y="2321"/>
                  </a:lnTo>
                  <a:lnTo>
                    <a:pt x="664" y="2776"/>
                  </a:lnTo>
                  <a:lnTo>
                    <a:pt x="415" y="3232"/>
                  </a:lnTo>
                  <a:lnTo>
                    <a:pt x="250" y="3729"/>
                  </a:lnTo>
                  <a:lnTo>
                    <a:pt x="125" y="4268"/>
                  </a:lnTo>
                  <a:lnTo>
                    <a:pt x="42" y="4765"/>
                  </a:lnTo>
                  <a:lnTo>
                    <a:pt x="1" y="5345"/>
                  </a:lnTo>
                  <a:lnTo>
                    <a:pt x="540" y="5304"/>
                  </a:lnTo>
                  <a:lnTo>
                    <a:pt x="1078" y="5221"/>
                  </a:lnTo>
                  <a:lnTo>
                    <a:pt x="1617" y="5097"/>
                  </a:lnTo>
                  <a:lnTo>
                    <a:pt x="2114" y="4889"/>
                  </a:lnTo>
                  <a:lnTo>
                    <a:pt x="2570" y="4682"/>
                  </a:lnTo>
                  <a:lnTo>
                    <a:pt x="2984" y="4434"/>
                  </a:lnTo>
                  <a:lnTo>
                    <a:pt x="3398" y="4102"/>
                  </a:lnTo>
                  <a:lnTo>
                    <a:pt x="3813" y="3771"/>
                  </a:lnTo>
                  <a:lnTo>
                    <a:pt x="4144" y="3398"/>
                  </a:lnTo>
                  <a:lnTo>
                    <a:pt x="4434" y="2984"/>
                  </a:lnTo>
                  <a:lnTo>
                    <a:pt x="4724" y="2528"/>
                  </a:lnTo>
                  <a:lnTo>
                    <a:pt x="4931" y="2072"/>
                  </a:lnTo>
                  <a:lnTo>
                    <a:pt x="5097" y="1575"/>
                  </a:lnTo>
                  <a:lnTo>
                    <a:pt x="5263" y="1078"/>
                  </a:lnTo>
                  <a:lnTo>
                    <a:pt x="5346" y="539"/>
                  </a:lnTo>
                  <a:lnTo>
                    <a:pt x="534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3"/>
            <p:cNvSpPr/>
            <p:nvPr/>
          </p:nvSpPr>
          <p:spPr>
            <a:xfrm>
              <a:off x="3576425" y="1744025"/>
              <a:ext cx="133625" cy="133650"/>
            </a:xfrm>
            <a:custGeom>
              <a:avLst/>
              <a:gdLst/>
              <a:ahLst/>
              <a:cxnLst/>
              <a:rect l="l" t="t" r="r" b="b"/>
              <a:pathLst>
                <a:path w="5345" h="5346" extrusionOk="0">
                  <a:moveTo>
                    <a:pt x="0" y="1"/>
                  </a:moveTo>
                  <a:lnTo>
                    <a:pt x="42" y="539"/>
                  </a:lnTo>
                  <a:lnTo>
                    <a:pt x="125" y="1078"/>
                  </a:lnTo>
                  <a:lnTo>
                    <a:pt x="249" y="1575"/>
                  </a:lnTo>
                  <a:lnTo>
                    <a:pt x="456" y="2072"/>
                  </a:lnTo>
                  <a:lnTo>
                    <a:pt x="663" y="2528"/>
                  </a:lnTo>
                  <a:lnTo>
                    <a:pt x="912" y="2984"/>
                  </a:lnTo>
                  <a:lnTo>
                    <a:pt x="1243" y="3398"/>
                  </a:lnTo>
                  <a:lnTo>
                    <a:pt x="1575" y="3771"/>
                  </a:lnTo>
                  <a:lnTo>
                    <a:pt x="1948" y="4102"/>
                  </a:lnTo>
                  <a:lnTo>
                    <a:pt x="2362" y="4434"/>
                  </a:lnTo>
                  <a:lnTo>
                    <a:pt x="2818" y="4682"/>
                  </a:lnTo>
                  <a:lnTo>
                    <a:pt x="3273" y="4889"/>
                  </a:lnTo>
                  <a:lnTo>
                    <a:pt x="3771" y="5097"/>
                  </a:lnTo>
                  <a:lnTo>
                    <a:pt x="4268" y="5221"/>
                  </a:lnTo>
                  <a:lnTo>
                    <a:pt x="4806" y="5304"/>
                  </a:lnTo>
                  <a:lnTo>
                    <a:pt x="5345" y="5345"/>
                  </a:lnTo>
                  <a:lnTo>
                    <a:pt x="5345" y="4765"/>
                  </a:lnTo>
                  <a:lnTo>
                    <a:pt x="5262" y="4268"/>
                  </a:lnTo>
                  <a:lnTo>
                    <a:pt x="5138" y="3729"/>
                  </a:lnTo>
                  <a:lnTo>
                    <a:pt x="4931" y="3232"/>
                  </a:lnTo>
                  <a:lnTo>
                    <a:pt x="4723" y="2776"/>
                  </a:lnTo>
                  <a:lnTo>
                    <a:pt x="4433" y="2321"/>
                  </a:lnTo>
                  <a:lnTo>
                    <a:pt x="4143" y="1948"/>
                  </a:lnTo>
                  <a:lnTo>
                    <a:pt x="3812" y="1534"/>
                  </a:lnTo>
                  <a:lnTo>
                    <a:pt x="3398" y="1202"/>
                  </a:lnTo>
                  <a:lnTo>
                    <a:pt x="3025" y="912"/>
                  </a:lnTo>
                  <a:lnTo>
                    <a:pt x="2569" y="622"/>
                  </a:lnTo>
                  <a:lnTo>
                    <a:pt x="2113" y="415"/>
                  </a:lnTo>
                  <a:lnTo>
                    <a:pt x="1616" y="208"/>
                  </a:lnTo>
                  <a:lnTo>
                    <a:pt x="1078" y="83"/>
                  </a:lnTo>
                  <a:lnTo>
                    <a:pt x="58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3"/>
            <p:cNvSpPr/>
            <p:nvPr/>
          </p:nvSpPr>
          <p:spPr>
            <a:xfrm>
              <a:off x="3654100" y="1689125"/>
              <a:ext cx="39375" cy="72525"/>
            </a:xfrm>
            <a:custGeom>
              <a:avLst/>
              <a:gdLst/>
              <a:ahLst/>
              <a:cxnLst/>
              <a:rect l="l" t="t" r="r" b="b"/>
              <a:pathLst>
                <a:path w="1575" h="2901" extrusionOk="0">
                  <a:moveTo>
                    <a:pt x="166" y="1"/>
                  </a:moveTo>
                  <a:lnTo>
                    <a:pt x="42" y="415"/>
                  </a:lnTo>
                  <a:lnTo>
                    <a:pt x="1" y="871"/>
                  </a:lnTo>
                  <a:lnTo>
                    <a:pt x="42" y="1285"/>
                  </a:lnTo>
                  <a:lnTo>
                    <a:pt x="166" y="1699"/>
                  </a:lnTo>
                  <a:lnTo>
                    <a:pt x="374" y="2072"/>
                  </a:lnTo>
                  <a:lnTo>
                    <a:pt x="664" y="2404"/>
                  </a:lnTo>
                  <a:lnTo>
                    <a:pt x="995" y="2694"/>
                  </a:lnTo>
                  <a:lnTo>
                    <a:pt x="1368" y="2901"/>
                  </a:lnTo>
                  <a:lnTo>
                    <a:pt x="1534" y="2487"/>
                  </a:lnTo>
                  <a:lnTo>
                    <a:pt x="1575" y="2031"/>
                  </a:lnTo>
                  <a:lnTo>
                    <a:pt x="1534" y="1617"/>
                  </a:lnTo>
                  <a:lnTo>
                    <a:pt x="1368" y="1202"/>
                  </a:lnTo>
                  <a:lnTo>
                    <a:pt x="1202" y="829"/>
                  </a:lnTo>
                  <a:lnTo>
                    <a:pt x="912" y="498"/>
                  </a:lnTo>
                  <a:lnTo>
                    <a:pt x="581" y="208"/>
                  </a:lnTo>
                  <a:lnTo>
                    <a:pt x="1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3"/>
            <p:cNvSpPr/>
            <p:nvPr/>
          </p:nvSpPr>
          <p:spPr>
            <a:xfrm>
              <a:off x="3816725" y="1689125"/>
              <a:ext cx="39375" cy="72525"/>
            </a:xfrm>
            <a:custGeom>
              <a:avLst/>
              <a:gdLst/>
              <a:ahLst/>
              <a:cxnLst/>
              <a:rect l="l" t="t" r="r" b="b"/>
              <a:pathLst>
                <a:path w="1575" h="2901" extrusionOk="0">
                  <a:moveTo>
                    <a:pt x="1368" y="1"/>
                  </a:moveTo>
                  <a:lnTo>
                    <a:pt x="995" y="208"/>
                  </a:lnTo>
                  <a:lnTo>
                    <a:pt x="663" y="498"/>
                  </a:lnTo>
                  <a:lnTo>
                    <a:pt x="373" y="829"/>
                  </a:lnTo>
                  <a:lnTo>
                    <a:pt x="166" y="1202"/>
                  </a:lnTo>
                  <a:lnTo>
                    <a:pt x="42" y="1617"/>
                  </a:lnTo>
                  <a:lnTo>
                    <a:pt x="0" y="2031"/>
                  </a:lnTo>
                  <a:lnTo>
                    <a:pt x="42" y="2487"/>
                  </a:lnTo>
                  <a:lnTo>
                    <a:pt x="166" y="2901"/>
                  </a:lnTo>
                  <a:lnTo>
                    <a:pt x="580" y="2694"/>
                  </a:lnTo>
                  <a:lnTo>
                    <a:pt x="912" y="2404"/>
                  </a:lnTo>
                  <a:lnTo>
                    <a:pt x="1202" y="2072"/>
                  </a:lnTo>
                  <a:lnTo>
                    <a:pt x="1368" y="1699"/>
                  </a:lnTo>
                  <a:lnTo>
                    <a:pt x="1492" y="1285"/>
                  </a:lnTo>
                  <a:lnTo>
                    <a:pt x="1575" y="871"/>
                  </a:lnTo>
                  <a:lnTo>
                    <a:pt x="1533" y="415"/>
                  </a:lnTo>
                  <a:lnTo>
                    <a:pt x="136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43"/>
            <p:cNvSpPr/>
            <p:nvPr/>
          </p:nvSpPr>
          <p:spPr>
            <a:xfrm>
              <a:off x="3915125" y="1820675"/>
              <a:ext cx="72525" cy="39375"/>
            </a:xfrm>
            <a:custGeom>
              <a:avLst/>
              <a:gdLst/>
              <a:ahLst/>
              <a:cxnLst/>
              <a:rect l="l" t="t" r="r" b="b"/>
              <a:pathLst>
                <a:path w="2901" h="1575" extrusionOk="0">
                  <a:moveTo>
                    <a:pt x="2030" y="1"/>
                  </a:moveTo>
                  <a:lnTo>
                    <a:pt x="1616" y="42"/>
                  </a:lnTo>
                  <a:lnTo>
                    <a:pt x="1202" y="208"/>
                  </a:lnTo>
                  <a:lnTo>
                    <a:pt x="829" y="373"/>
                  </a:lnTo>
                  <a:lnTo>
                    <a:pt x="456" y="663"/>
                  </a:lnTo>
                  <a:lnTo>
                    <a:pt x="207" y="995"/>
                  </a:lnTo>
                  <a:lnTo>
                    <a:pt x="0" y="1409"/>
                  </a:lnTo>
                  <a:lnTo>
                    <a:pt x="415" y="1533"/>
                  </a:lnTo>
                  <a:lnTo>
                    <a:pt x="870" y="1575"/>
                  </a:lnTo>
                  <a:lnTo>
                    <a:pt x="1285" y="1533"/>
                  </a:lnTo>
                  <a:lnTo>
                    <a:pt x="1699" y="1409"/>
                  </a:lnTo>
                  <a:lnTo>
                    <a:pt x="2072" y="1202"/>
                  </a:lnTo>
                  <a:lnTo>
                    <a:pt x="2403" y="912"/>
                  </a:lnTo>
                  <a:lnTo>
                    <a:pt x="2693" y="581"/>
                  </a:lnTo>
                  <a:lnTo>
                    <a:pt x="2900" y="208"/>
                  </a:lnTo>
                  <a:lnTo>
                    <a:pt x="2486" y="42"/>
                  </a:lnTo>
                  <a:lnTo>
                    <a:pt x="2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43"/>
            <p:cNvSpPr/>
            <p:nvPr/>
          </p:nvSpPr>
          <p:spPr>
            <a:xfrm>
              <a:off x="3522550" y="1820675"/>
              <a:ext cx="72550" cy="39375"/>
            </a:xfrm>
            <a:custGeom>
              <a:avLst/>
              <a:gdLst/>
              <a:ahLst/>
              <a:cxnLst/>
              <a:rect l="l" t="t" r="r" b="b"/>
              <a:pathLst>
                <a:path w="2902" h="1575" extrusionOk="0">
                  <a:moveTo>
                    <a:pt x="871" y="1"/>
                  </a:moveTo>
                  <a:lnTo>
                    <a:pt x="415" y="42"/>
                  </a:lnTo>
                  <a:lnTo>
                    <a:pt x="1" y="208"/>
                  </a:lnTo>
                  <a:lnTo>
                    <a:pt x="208" y="581"/>
                  </a:lnTo>
                  <a:lnTo>
                    <a:pt x="498" y="912"/>
                  </a:lnTo>
                  <a:lnTo>
                    <a:pt x="830" y="1202"/>
                  </a:lnTo>
                  <a:lnTo>
                    <a:pt x="1202" y="1409"/>
                  </a:lnTo>
                  <a:lnTo>
                    <a:pt x="1617" y="1533"/>
                  </a:lnTo>
                  <a:lnTo>
                    <a:pt x="2031" y="1575"/>
                  </a:lnTo>
                  <a:lnTo>
                    <a:pt x="2487" y="1533"/>
                  </a:lnTo>
                  <a:lnTo>
                    <a:pt x="2901" y="1409"/>
                  </a:lnTo>
                  <a:lnTo>
                    <a:pt x="2694" y="995"/>
                  </a:lnTo>
                  <a:lnTo>
                    <a:pt x="2404" y="663"/>
                  </a:lnTo>
                  <a:lnTo>
                    <a:pt x="2072" y="373"/>
                  </a:lnTo>
                  <a:lnTo>
                    <a:pt x="1700" y="208"/>
                  </a:lnTo>
                  <a:lnTo>
                    <a:pt x="1285" y="42"/>
                  </a:lnTo>
                  <a:lnTo>
                    <a:pt x="87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528C6B14-0F84-4E7B-8FB4-0F4C950D0D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C2D5D6-6924-4029-B71E-512D7E445F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22" t="3846" r="19715" b="4395"/>
          <a:stretch/>
        </p:blipFill>
        <p:spPr>
          <a:xfrm>
            <a:off x="4133110" y="1003307"/>
            <a:ext cx="4695008" cy="30228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AA07CD2-74EA-4635-8FAF-3A116BC090A3}"/>
                  </a:ext>
                </a:extLst>
              </p14:cNvPr>
              <p14:cNvContentPartPr/>
              <p14:nvPr/>
            </p14:nvContentPartPr>
            <p14:xfrm>
              <a:off x="5609520" y="2214000"/>
              <a:ext cx="3298320" cy="1675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AA07CD2-74EA-4635-8FAF-3A116BC090A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00160" y="2204640"/>
                <a:ext cx="3317040" cy="169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76911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BE4AF11-028E-4B6C-8544-524AB2702D24}"/>
                  </a:ext>
                </a:extLst>
              </p14:cNvPr>
              <p14:cNvContentPartPr/>
              <p14:nvPr/>
            </p14:nvContentPartPr>
            <p14:xfrm>
              <a:off x="678600" y="237600"/>
              <a:ext cx="7352280" cy="2548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BE4AF11-028E-4B6C-8544-524AB2702D2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9240" y="228240"/>
                <a:ext cx="7371000" cy="256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03394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9B66626-0090-4543-9E30-9FE2A19FF235}"/>
                  </a:ext>
                </a:extLst>
              </p14:cNvPr>
              <p14:cNvContentPartPr/>
              <p14:nvPr/>
            </p14:nvContentPartPr>
            <p14:xfrm>
              <a:off x="794520" y="117720"/>
              <a:ext cx="7030440" cy="3315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9B66626-0090-4543-9E30-9FE2A19FF23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5160" y="108360"/>
                <a:ext cx="7049160" cy="333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246785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13C97-8466-44D6-B1F5-0B88BF443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MENGHITUNG PAJAK PENGHASILAN</a:t>
            </a:r>
            <a:endParaRPr lang="en-ID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2D2C13-B0AD-4291-8586-9BAC185C2A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2400" indent="0">
              <a:buNone/>
            </a:pPr>
            <a:endParaRPr lang="en-US" dirty="0"/>
          </a:p>
          <a:p>
            <a:pPr marL="152400" indent="0">
              <a:buNone/>
            </a:pPr>
            <a:endParaRPr lang="en-ID" dirty="0"/>
          </a:p>
          <a:p>
            <a:pPr marL="152400" indent="0">
              <a:buNone/>
            </a:pPr>
            <a:endParaRPr lang="en-ID" dirty="0"/>
          </a:p>
          <a:p>
            <a:pPr marL="152400" indent="0">
              <a:buNone/>
            </a:pPr>
            <a:endParaRPr lang="en-ID" dirty="0"/>
          </a:p>
          <a:p>
            <a:pPr marL="152400" indent="0">
              <a:buNone/>
            </a:pPr>
            <a:endParaRPr lang="en-ID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FF9AA9-84C7-4107-AEA6-CB7CD39E7B5C}"/>
              </a:ext>
            </a:extLst>
          </p:cNvPr>
          <p:cNvSpPr/>
          <p:nvPr/>
        </p:nvSpPr>
        <p:spPr>
          <a:xfrm>
            <a:off x="1792364" y="1278610"/>
            <a:ext cx="5559272" cy="4881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/>
              <a:t>PPh</a:t>
            </a:r>
            <a:r>
              <a:rPr lang="en-US" sz="1600" b="1" dirty="0"/>
              <a:t> </a:t>
            </a:r>
            <a:r>
              <a:rPr lang="en-US" sz="1600" b="1" dirty="0" err="1"/>
              <a:t>terutang</a:t>
            </a:r>
            <a:r>
              <a:rPr lang="en-US" sz="1600" b="1" dirty="0"/>
              <a:t> = Tarif </a:t>
            </a:r>
            <a:r>
              <a:rPr lang="en-US" sz="1600" b="1" dirty="0" err="1"/>
              <a:t>pajak</a:t>
            </a:r>
            <a:r>
              <a:rPr lang="en-US" sz="1600" b="1" dirty="0"/>
              <a:t> x </a:t>
            </a:r>
            <a:r>
              <a:rPr lang="en-US" sz="1600" b="1" dirty="0" err="1"/>
              <a:t>Penghasilan</a:t>
            </a:r>
            <a:r>
              <a:rPr lang="en-US" sz="1600" b="1" dirty="0"/>
              <a:t> </a:t>
            </a:r>
            <a:r>
              <a:rPr lang="en-US" sz="1600" b="1" dirty="0" err="1"/>
              <a:t>Kena</a:t>
            </a:r>
            <a:r>
              <a:rPr lang="en-US" sz="1600" b="1" dirty="0"/>
              <a:t> </a:t>
            </a:r>
            <a:r>
              <a:rPr lang="en-US" sz="1600" b="1" dirty="0" err="1"/>
              <a:t>Pajak</a:t>
            </a:r>
            <a:endParaRPr lang="en-ID" sz="1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5AFAF3-990F-43F7-B6BC-D8B3BD596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364" y="1964833"/>
            <a:ext cx="5559272" cy="154482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C551F33-BDD3-4466-8436-E74B0F5B9201}"/>
                  </a:ext>
                </a:extLst>
              </p14:cNvPr>
              <p14:cNvContentPartPr/>
              <p14:nvPr/>
            </p14:nvContentPartPr>
            <p14:xfrm>
              <a:off x="931680" y="2220120"/>
              <a:ext cx="6644160" cy="1179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C551F33-BDD3-4466-8436-E74B0F5B920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22320" y="2210760"/>
                <a:ext cx="6662880" cy="119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20439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222C-FAEE-4A35-B0AB-83569CD37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SOAL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481F2A-E098-49C3-82FF-F0184647D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Jumlah</a:t>
            </a:r>
            <a:r>
              <a:rPr lang="en-US" dirty="0"/>
              <a:t> PKP Andi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2022 </a:t>
            </a:r>
            <a:r>
              <a:rPr lang="en-US" dirty="0" err="1"/>
              <a:t>ialah</a:t>
            </a:r>
            <a:r>
              <a:rPr lang="en-US" dirty="0"/>
              <a:t> Rp 24.000.000</a:t>
            </a:r>
          </a:p>
          <a:p>
            <a:r>
              <a:rPr lang="en-US" dirty="0" err="1"/>
              <a:t>Jumlah</a:t>
            </a:r>
            <a:r>
              <a:rPr lang="en-US" dirty="0"/>
              <a:t> PKP Darius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2022 </a:t>
            </a:r>
            <a:r>
              <a:rPr lang="en-US" dirty="0" err="1"/>
              <a:t>ialah</a:t>
            </a:r>
            <a:r>
              <a:rPr lang="en-US" dirty="0"/>
              <a:t> Rp 65.000.000</a:t>
            </a:r>
          </a:p>
          <a:p>
            <a:r>
              <a:rPr lang="en-US" dirty="0" err="1"/>
              <a:t>Jumlah</a:t>
            </a:r>
            <a:r>
              <a:rPr lang="en-US" dirty="0"/>
              <a:t> PKP </a:t>
            </a:r>
            <a:r>
              <a:rPr lang="en-US" dirty="0" err="1"/>
              <a:t>Anandiyo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2022 </a:t>
            </a:r>
            <a:r>
              <a:rPr lang="en-US" dirty="0" err="1"/>
              <a:t>ialah</a:t>
            </a:r>
            <a:r>
              <a:rPr lang="en-US" dirty="0"/>
              <a:t> Rp 265.500.000</a:t>
            </a:r>
            <a:endParaRPr lang="en-ID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AFC40A2-BE46-4280-B4CE-11E9682460AB}"/>
                  </a:ext>
                </a:extLst>
              </p14:cNvPr>
              <p14:cNvContentPartPr/>
              <p14:nvPr/>
            </p14:nvContentPartPr>
            <p14:xfrm>
              <a:off x="987840" y="1284120"/>
              <a:ext cx="6685200" cy="3031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AFC40A2-BE46-4280-B4CE-11E9682460A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78480" y="1274760"/>
                <a:ext cx="6703920" cy="304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610440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20B06DA-540C-4496-B9E9-4811F829D97A}"/>
                  </a:ext>
                </a:extLst>
              </p14:cNvPr>
              <p14:cNvContentPartPr/>
              <p14:nvPr/>
            </p14:nvContentPartPr>
            <p14:xfrm>
              <a:off x="413280" y="83520"/>
              <a:ext cx="8618040" cy="4931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20B06DA-540C-4496-B9E9-4811F829D97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3920" y="74160"/>
                <a:ext cx="8636760" cy="495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27673747"/>
      </p:ext>
    </p:extLst>
  </p:cSld>
  <p:clrMapOvr>
    <a:masterClrMapping/>
  </p:clrMapOvr>
</p:sld>
</file>

<file path=ppt/theme/theme1.xml><?xml version="1.0" encoding="utf-8"?>
<a:theme xmlns:a="http://schemas.openxmlformats.org/drawingml/2006/main" name="Social Studies Subject for High School - 9th Grade: US History - Reconstruction and Expansion by Slidesgo">
  <a:themeElements>
    <a:clrScheme name="Simple Light">
      <a:dk1>
        <a:srgbClr val="1D3041"/>
      </a:dk1>
      <a:lt1>
        <a:srgbClr val="839EB5"/>
      </a:lt1>
      <a:dk2>
        <a:srgbClr val="FFFFFF"/>
      </a:dk2>
      <a:lt2>
        <a:srgbClr val="4D677E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D304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2127</TotalTime>
  <Words>2567</Words>
  <Application>Microsoft Office PowerPoint</Application>
  <PresentationFormat>On-screen Show (16:9)</PresentationFormat>
  <Paragraphs>193</Paragraphs>
  <Slides>43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3" baseType="lpstr">
      <vt:lpstr>Times New Roman</vt:lpstr>
      <vt:lpstr>Crimson Pro</vt:lpstr>
      <vt:lpstr>DM Serif Display</vt:lpstr>
      <vt:lpstr>Arial</vt:lpstr>
      <vt:lpstr>PT Sans</vt:lpstr>
      <vt:lpstr>Constantia</vt:lpstr>
      <vt:lpstr>Proxima Nova</vt:lpstr>
      <vt:lpstr>Roboto Condensed Light</vt:lpstr>
      <vt:lpstr>Social Studies Subject for High School - 9th Grade: US History - Reconstruction and Expansion by Slidesgo</vt:lpstr>
      <vt:lpstr>Slidesgo Final Pages</vt:lpstr>
      <vt:lpstr>PAJAK PENGHASILAN</vt:lpstr>
      <vt:lpstr>Bahasan</vt:lpstr>
      <vt:lpstr>Dasar Hukum</vt:lpstr>
      <vt:lpstr>03</vt:lpstr>
      <vt:lpstr>Subjek Pajak Dalam Negeri &amp; Luar Negeri</vt:lpstr>
      <vt:lpstr>Tidak Termasuk Subjek Pajak </vt:lpstr>
      <vt:lpstr>WP Dalam Negeri &amp; WP Luar Negeri</vt:lpstr>
      <vt:lpstr>OBJEK PAJAK PENGHASILAN</vt:lpstr>
      <vt:lpstr>Penghasilan yang Termasuk Objek Pajak</vt:lpstr>
      <vt:lpstr>Penghasilan yang Termasuk Objek Pajak</vt:lpstr>
      <vt:lpstr>Penghasilan yang Termasuk Objek Pajak</vt:lpstr>
      <vt:lpstr>Penghasilan yang Termasuk Objek Pajak</vt:lpstr>
      <vt:lpstr>Penghasilan yang Termasuk Objek Pajak</vt:lpstr>
      <vt:lpstr>Penghasilan yang PPh-nya Bersifat Final Berdasarkan Pasal 4 ayat (2)</vt:lpstr>
      <vt:lpstr>Penghasilan yang Tidak Termasuk Objek Pajak</vt:lpstr>
      <vt:lpstr>Penghasilan yang Tidak Termasuk Objek Pajak</vt:lpstr>
      <vt:lpstr>Penghasilan yang Tidak Termasuk Objek Pajak</vt:lpstr>
      <vt:lpstr>Penghasilan yang Tidak Termasuk Objek Pajak</vt:lpstr>
      <vt:lpstr>PENGURANGAN </vt:lpstr>
      <vt:lpstr>Biaya yang Diperkenankan sebagai Pengurang (Deductible Expense)</vt:lpstr>
      <vt:lpstr>Biaya yang Diperkenankan sebagai Pengurang (Deductible Expense)</vt:lpstr>
      <vt:lpstr>Kompensasi Kerugian</vt:lpstr>
      <vt:lpstr>PT. A dalam tahun 2015 menderita kerugian fiscal sebesar Rp 1.200.000.000</vt:lpstr>
      <vt:lpstr>PowerPoint Presentation</vt:lpstr>
      <vt:lpstr>PowerPoint Presentation</vt:lpstr>
      <vt:lpstr>PT. A dalam tahun 2017 menderita kerugian fiscal sebesar Rp 900.000.000 Berikut penghasilan 5 tahun selanjutnya; 2018 Laba 200.000.000 2019 Laba 100.000.000 2020 Rugi 200.000.000 2021 Laba 150.000.000 2022 Nihil </vt:lpstr>
      <vt:lpstr>PowerPoint Presentation</vt:lpstr>
      <vt:lpstr>PENYUSUTAN/ DEPRESIASI</vt:lpstr>
      <vt:lpstr>PENYUSUTAN/ DEPRESIASI</vt:lpstr>
      <vt:lpstr>Contoh 1 (Metode Garis Lurus)</vt:lpstr>
      <vt:lpstr>Contoh 2 (Metode Saldo Menurun)</vt:lpstr>
      <vt:lpstr>PENYUSUTAN ASET BERWUJUD TERTENTU</vt:lpstr>
      <vt:lpstr>PENYUSUTAN/ AMORTISASI UNTUK PENANAMAN MODAL BIDANG TERTENTU</vt:lpstr>
      <vt:lpstr>PENYUSUTAN/ AMORTISASI UNTUK PENANAMAN MODAL BIDANG TERTENTU</vt:lpstr>
      <vt:lpstr>PENYUSUTAN/ AMORTISASI UNTUK PENANAMAN MODAL BIDANG TERTENTU</vt:lpstr>
      <vt:lpstr>BIAYA YANG TIDAK DIPERKENANKAN SBG PENGURANG (NON-DEDUCTIBLE EXPENSE)</vt:lpstr>
      <vt:lpstr>BIAYA YANG TIDAK DIPERKENANKAN SBG PENGURANG (NON-DEDUCTIBLE EXPENSE)</vt:lpstr>
      <vt:lpstr>Penghasilan Tidak Kena Pajak</vt:lpstr>
      <vt:lpstr>PowerPoint Presentation</vt:lpstr>
      <vt:lpstr>PowerPoint Presentation</vt:lpstr>
      <vt:lpstr>MENGHITUNG PAJAK PENGHASILAN</vt:lpstr>
      <vt:lpstr>SOAL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Studies Subject for High School </dc:title>
  <dc:creator>RR Wulan</dc:creator>
  <cp:lastModifiedBy>RR Wulan</cp:lastModifiedBy>
  <cp:revision>61</cp:revision>
  <dcterms:modified xsi:type="dcterms:W3CDTF">2022-04-09T17:12:23Z</dcterms:modified>
</cp:coreProperties>
</file>