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2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59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25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0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3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16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1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2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63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6378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67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53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76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06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78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0DC6597-2A83-4952-9CFE-97279EE4CA87}" type="datetimeFigureOut">
              <a:rPr lang="en-US" smtClean="0"/>
              <a:pPr/>
              <a:t>6/17/2021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26DA9B0-6802-4D32-9BC2-E2AC04B182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0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GENERATOR ARUS BOLAK-BALIK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TEKNIK TENAGA LISTRIK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Generator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generator </a:t>
            </a:r>
            <a:r>
              <a:rPr lang="en-US" dirty="0" err="1"/>
              <a:t>sinkron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alternator</a:t>
            </a:r>
          </a:p>
          <a:p>
            <a:r>
              <a:rPr lang="en-US" dirty="0" err="1"/>
              <a:t>Merupakan</a:t>
            </a:r>
            <a:r>
              <a:rPr lang="en-US" dirty="0"/>
              <a:t> generator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bolak-balik</a:t>
            </a:r>
            <a:endParaRPr lang="en-US" dirty="0"/>
          </a:p>
          <a:p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turbin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, </a:t>
            </a:r>
            <a:r>
              <a:rPr lang="en-US" dirty="0" err="1"/>
              <a:t>kincir</a:t>
            </a:r>
            <a:r>
              <a:rPr lang="en-US" dirty="0"/>
              <a:t> </a:t>
            </a:r>
            <a:r>
              <a:rPr lang="en-US" dirty="0" err="1"/>
              <a:t>angin</a:t>
            </a:r>
            <a:r>
              <a:rPr lang="en-US" dirty="0"/>
              <a:t>, diesel, </a:t>
            </a:r>
            <a:r>
              <a:rPr lang="en-US" dirty="0" err="1"/>
              <a:t>turbin</a:t>
            </a:r>
            <a:r>
              <a:rPr lang="en-US" dirty="0"/>
              <a:t> air </a:t>
            </a:r>
            <a:r>
              <a:rPr lang="en-US" dirty="0" err="1"/>
              <a:t>dsb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KONSTRUKSI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Dalam</a:t>
            </a:r>
            <a:r>
              <a:rPr lang="en-US" dirty="0"/>
              <a:t> generator DC,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dipasang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rotor agar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pengubahan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terminal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komutator</a:t>
            </a:r>
            <a:r>
              <a:rPr lang="en-US" dirty="0"/>
              <a:t> yang </a:t>
            </a:r>
            <a:r>
              <a:rPr lang="en-US" dirty="0" err="1"/>
              <a:t>berputar</a:t>
            </a:r>
            <a:r>
              <a:rPr lang="en-US" dirty="0"/>
              <a:t>;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diletakkan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diam</a:t>
            </a:r>
            <a:r>
              <a:rPr lang="en-US" dirty="0"/>
              <a:t> (stator)</a:t>
            </a:r>
          </a:p>
          <a:p>
            <a:r>
              <a:rPr lang="en-US" dirty="0" err="1"/>
              <a:t>Dalam</a:t>
            </a:r>
            <a:r>
              <a:rPr lang="en-US" dirty="0"/>
              <a:t> generator AC </a:t>
            </a:r>
            <a:r>
              <a:rPr lang="en-US" dirty="0" err="1"/>
              <a:t>bertegangan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,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diletakan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berputar</a:t>
            </a:r>
            <a:r>
              <a:rPr lang="en-US" dirty="0"/>
              <a:t> (rotor)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diletakan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stator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stator</a:t>
            </a:r>
          </a:p>
          <a:p>
            <a:r>
              <a:rPr lang="en-US" dirty="0" err="1"/>
              <a:t>Tipe</a:t>
            </a:r>
            <a:r>
              <a:rPr lang="en-US" dirty="0"/>
              <a:t> yang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terbuka</a:t>
            </a:r>
            <a:r>
              <a:rPr lang="en-US" dirty="0"/>
              <a:t> yang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yang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120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masing-masig</a:t>
            </a:r>
            <a:r>
              <a:rPr lang="en-US" dirty="0"/>
              <a:t> </a:t>
            </a:r>
            <a:r>
              <a:rPr lang="en-US" dirty="0" err="1"/>
              <a:t>lilitan</a:t>
            </a:r>
            <a:endParaRPr lang="en-US" dirty="0"/>
          </a:p>
          <a:p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 </a:t>
            </a:r>
            <a:r>
              <a:rPr lang="en-US" dirty="0" err="1"/>
              <a:t>dan</a:t>
            </a:r>
            <a:r>
              <a:rPr lang="en-US" dirty="0"/>
              <a:t> delta</a:t>
            </a:r>
          </a:p>
          <a:p>
            <a:r>
              <a:rPr lang="en-US" dirty="0" err="1"/>
              <a:t>Hubungan</a:t>
            </a:r>
            <a:r>
              <a:rPr lang="en-US" dirty="0"/>
              <a:t> Y </a:t>
            </a:r>
            <a:r>
              <a:rPr lang="en-US" dirty="0" err="1"/>
              <a:t>adalah</a:t>
            </a:r>
            <a:r>
              <a:rPr lang="en-US" dirty="0"/>
              <a:t> yang paling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netral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fasa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81600"/>
            <a:ext cx="8229600" cy="94456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(a) </a:t>
            </a:r>
            <a:r>
              <a:rPr lang="en-US" dirty="0" err="1"/>
              <a:t>lilitan</a:t>
            </a:r>
            <a:r>
              <a:rPr lang="en-US" dirty="0"/>
              <a:t> stator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y</a:t>
            </a:r>
          </a:p>
          <a:p>
            <a:pPr algn="ctr"/>
            <a:r>
              <a:rPr lang="en-US" dirty="0"/>
              <a:t>(b) </a:t>
            </a:r>
            <a:r>
              <a:rPr lang="en-US" dirty="0" err="1"/>
              <a:t>lilitan</a:t>
            </a:r>
            <a:r>
              <a:rPr lang="en-US" dirty="0"/>
              <a:t> stator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delta</a:t>
            </a:r>
          </a:p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3931E2-4173-448E-9462-5BF2F2C1C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981" y="457200"/>
            <a:ext cx="4872038" cy="46077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914399"/>
          </a:xfrm>
        </p:spPr>
        <p:txBody>
          <a:bodyPr/>
          <a:lstStyle/>
          <a:p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(rotor) generator </a:t>
            </a:r>
            <a:r>
              <a:rPr lang="en-US" dirty="0" err="1"/>
              <a:t>sinkron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sepatu</a:t>
            </a:r>
            <a:r>
              <a:rPr lang="en-US" dirty="0"/>
              <a:t> (salient)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silinder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C11784-FA15-4C4E-97C0-700E03D79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2971800" cy="30432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DF50DC-80B9-4FBC-8685-C166153C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377" y="3069431"/>
            <a:ext cx="4541417" cy="345281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C4EC49D-68B7-48AE-BBC2-8D10B4E9621C}"/>
              </a:ext>
            </a:extLst>
          </p:cNvPr>
          <p:cNvSpPr txBox="1">
            <a:spLocks/>
          </p:cNvSpPr>
          <p:nvPr/>
        </p:nvSpPr>
        <p:spPr>
          <a:xfrm>
            <a:off x="1087901" y="4795837"/>
            <a:ext cx="2472397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sepatu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FE36E7-2725-467A-8E72-E09FF38EFE6E}"/>
              </a:ext>
            </a:extLst>
          </p:cNvPr>
          <p:cNvSpPr txBox="1">
            <a:spLocks/>
          </p:cNvSpPr>
          <p:nvPr/>
        </p:nvSpPr>
        <p:spPr>
          <a:xfrm>
            <a:off x="5247886" y="2465693"/>
            <a:ext cx="2472397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silinder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MEDAN KUTUB SEPATU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dirty="0"/>
              <a:t>Medan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sepatu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generator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disel</a:t>
            </a:r>
            <a:r>
              <a:rPr lang="en-US" dirty="0"/>
              <a:t>, </a:t>
            </a:r>
            <a:r>
              <a:rPr lang="en-US" dirty="0" err="1"/>
              <a:t>turbin</a:t>
            </a:r>
            <a:r>
              <a:rPr lang="en-US" dirty="0"/>
              <a:t> air, </a:t>
            </a:r>
            <a:r>
              <a:rPr lang="en-US" dirty="0" err="1"/>
              <a:t>turbin</a:t>
            </a:r>
            <a:r>
              <a:rPr lang="en-US" dirty="0"/>
              <a:t> </a:t>
            </a:r>
            <a:r>
              <a:rPr lang="en-US" dirty="0" err="1"/>
              <a:t>angin</a:t>
            </a:r>
            <a:r>
              <a:rPr lang="en-US" dirty="0"/>
              <a:t>, </a:t>
            </a:r>
            <a:r>
              <a:rPr lang="en-US" dirty="0" err="1"/>
              <a:t>dsb</a:t>
            </a:r>
            <a:r>
              <a:rPr lang="en-US" dirty="0"/>
              <a:t>.</a:t>
            </a:r>
          </a:p>
          <a:p>
            <a:r>
              <a:rPr lang="en-US" dirty="0" err="1"/>
              <a:t>Keping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yang </a:t>
            </a:r>
            <a:r>
              <a:rPr lang="en-US" dirty="0" err="1"/>
              <a:t>dilaminasi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medanya</a:t>
            </a:r>
            <a:r>
              <a:rPr lang="en-US" dirty="0"/>
              <a:t> </a:t>
            </a:r>
            <a:r>
              <a:rPr lang="en-US" dirty="0" err="1"/>
              <a:t>dipasang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bingkai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yang </a:t>
            </a:r>
            <a:r>
              <a:rPr lang="en-US" dirty="0" err="1"/>
              <a:t>terpasok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poros</a:t>
            </a:r>
            <a:endParaRPr lang="en-US" dirty="0"/>
          </a:p>
          <a:p>
            <a:r>
              <a:rPr lang="en-US" dirty="0"/>
              <a:t>Medan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sepatu</a:t>
            </a:r>
            <a:r>
              <a:rPr lang="en-US" dirty="0"/>
              <a:t> (rotor)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rugi-rugi</a:t>
            </a:r>
            <a:r>
              <a:rPr lang="en-US" dirty="0"/>
              <a:t> </a:t>
            </a:r>
            <a:r>
              <a:rPr lang="en-US" dirty="0" err="1"/>
              <a:t>angin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putaran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MEDAN KUTUB SILINDER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/>
              <a:t>Medan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silinder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generator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  <a:p>
            <a:r>
              <a:rPr lang="en-US" dirty="0" err="1"/>
              <a:t>Pada</a:t>
            </a:r>
            <a:r>
              <a:rPr lang="en-US" dirty="0"/>
              <a:t> rotor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silinder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dibelitkan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(3600 rpm).</a:t>
            </a:r>
          </a:p>
          <a:p>
            <a:r>
              <a:rPr lang="en-US" dirty="0" err="1"/>
              <a:t>Konstruksi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silinder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rugi-rugi</a:t>
            </a:r>
            <a:r>
              <a:rPr lang="en-US" dirty="0"/>
              <a:t> </a:t>
            </a:r>
            <a:r>
              <a:rPr lang="en-US" dirty="0" err="1"/>
              <a:t>angin</a:t>
            </a:r>
            <a:r>
              <a:rPr lang="en-US" dirty="0"/>
              <a:t> yang </a:t>
            </a:r>
            <a:r>
              <a:rPr lang="en-US" dirty="0" err="1"/>
              <a:t>rendah</a:t>
            </a:r>
            <a:endParaRPr lang="en-US" dirty="0"/>
          </a:p>
          <a:p>
            <a:r>
              <a:rPr lang="en-US" dirty="0"/>
              <a:t>Generator </a:t>
            </a:r>
            <a:r>
              <a:rPr lang="en-US" dirty="0" err="1"/>
              <a:t>tipe</a:t>
            </a:r>
            <a:r>
              <a:rPr lang="en-US" dirty="0"/>
              <a:t> rotor </a:t>
            </a:r>
            <a:r>
              <a:rPr lang="en-US" dirty="0" err="1"/>
              <a:t>silinder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turbin</a:t>
            </a:r>
            <a:r>
              <a:rPr lang="en-US" dirty="0"/>
              <a:t> </a:t>
            </a:r>
            <a:r>
              <a:rPr lang="en-US" dirty="0" err="1"/>
              <a:t>uap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gas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EKSITASI TEGANGAN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Setelah</a:t>
            </a:r>
            <a:r>
              <a:rPr lang="en-US" dirty="0"/>
              <a:t> generator AC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mulanya</a:t>
            </a:r>
            <a:r>
              <a:rPr lang="en-US" dirty="0"/>
              <a:t>, </a:t>
            </a:r>
            <a:r>
              <a:rPr lang="en-US" dirty="0" err="1"/>
              <a:t>medanya</a:t>
            </a:r>
            <a:r>
              <a:rPr lang="en-US" dirty="0"/>
              <a:t> </a:t>
            </a:r>
            <a:r>
              <a:rPr lang="en-US" dirty="0" err="1"/>
              <a:t>dieksitasi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catu</a:t>
            </a:r>
            <a:r>
              <a:rPr lang="en-US" dirty="0"/>
              <a:t> DC.</a:t>
            </a:r>
          </a:p>
          <a:p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stator,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yang </a:t>
            </a:r>
            <a:r>
              <a:rPr lang="en-US" dirty="0" err="1"/>
              <a:t>memotong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menginduksikan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(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yang </a:t>
            </a:r>
            <a:r>
              <a:rPr lang="en-US" dirty="0" err="1"/>
              <a:t>berubah-ubah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)</a:t>
            </a:r>
          </a:p>
          <a:p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bolak-balik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diteruskan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terminal </a:t>
            </a:r>
            <a:r>
              <a:rPr lang="en-US" dirty="0" err="1"/>
              <a:t>lilitan</a:t>
            </a:r>
            <a:r>
              <a:rPr lang="en-US" dirty="0"/>
              <a:t> stator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pemotongan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;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generator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rotor</a:t>
            </a:r>
          </a:p>
          <a:p>
            <a:r>
              <a:rPr lang="en-US" dirty="0" err="1"/>
              <a:t>Karena</a:t>
            </a:r>
            <a:r>
              <a:rPr lang="en-US" dirty="0"/>
              <a:t> generator </a:t>
            </a:r>
            <a:r>
              <a:rPr lang="en-US" dirty="0" err="1"/>
              <a:t>kebanyakan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generator</a:t>
            </a:r>
          </a:p>
          <a:p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eksitasi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generator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914399"/>
          </a:xfrm>
        </p:spPr>
        <p:txBody>
          <a:bodyPr/>
          <a:lstStyle/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generator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yang </a:t>
            </a:r>
            <a:r>
              <a:rPr lang="en-US" dirty="0" err="1"/>
              <a:t>dicatu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ECB352-7818-4707-8B9D-E1D4F86F2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180" y="1744394"/>
            <a:ext cx="5903639" cy="368051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32F81EA-D268-4824-BE6B-85504A5A9E99}"/>
              </a:ext>
            </a:extLst>
          </p:cNvPr>
          <p:cNvSpPr txBox="1">
            <a:spLocks/>
          </p:cNvSpPr>
          <p:nvPr/>
        </p:nvSpPr>
        <p:spPr>
          <a:xfrm>
            <a:off x="1804182" y="5433112"/>
            <a:ext cx="5535636" cy="91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generator ac pada factor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Frekuensi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bergantung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generator </a:t>
                </a:r>
              </a:p>
              <a:p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kumparan</a:t>
                </a:r>
                <a:r>
                  <a:rPr lang="en-US" dirty="0"/>
                  <a:t> </a:t>
                </a:r>
                <a:r>
                  <a:rPr lang="en-US" dirty="0" err="1"/>
                  <a:t>tertentu</a:t>
                </a:r>
                <a:r>
                  <a:rPr lang="en-US" dirty="0"/>
                  <a:t>,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</a:t>
                </a:r>
                <a:r>
                  <a:rPr lang="en-US" dirty="0" err="1"/>
                  <a:t>lengkap</a:t>
                </a:r>
                <a:r>
                  <a:rPr lang="en-US" dirty="0"/>
                  <a:t> </a:t>
                </a:r>
                <a:r>
                  <a:rPr lang="en-US" dirty="0" err="1"/>
                  <a:t>bila</a:t>
                </a:r>
                <a:r>
                  <a:rPr lang="en-US" dirty="0"/>
                  <a:t> </a:t>
                </a:r>
                <a:r>
                  <a:rPr lang="en-US" dirty="0" err="1"/>
                  <a:t>sepasang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 rotor (</a:t>
                </a:r>
                <a:r>
                  <a:rPr lang="en-US" dirty="0" err="1"/>
                  <a:t>utara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selatan</a:t>
                </a:r>
                <a:r>
                  <a:rPr lang="en-US" dirty="0"/>
                  <a:t>) </a:t>
                </a:r>
                <a:r>
                  <a:rPr lang="en-US" dirty="0" err="1"/>
                  <a:t>digerakan</a:t>
                </a:r>
                <a:r>
                  <a:rPr lang="en-US" dirty="0"/>
                  <a:t> </a:t>
                </a:r>
                <a:r>
                  <a:rPr lang="en-US" dirty="0" err="1"/>
                  <a:t>melewati</a:t>
                </a:r>
                <a:r>
                  <a:rPr lang="en-US" dirty="0"/>
                  <a:t> </a:t>
                </a:r>
                <a:r>
                  <a:rPr lang="en-US" dirty="0" err="1"/>
                  <a:t>kumparan</a:t>
                </a:r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rotor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pasangan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 rotor  </a:t>
                </a:r>
                <a:r>
                  <a:rPr lang="en-US" dirty="0" err="1"/>
                  <a:t>atau</a:t>
                </a:r>
                <a:r>
                  <a:rPr lang="en-US" dirty="0"/>
                  <a:t> P/2, </a:t>
                </a:r>
                <a:r>
                  <a:rPr lang="en-US" dirty="0" err="1"/>
                  <a:t>dimana</a:t>
                </a:r>
                <a:r>
                  <a:rPr lang="en-US" dirty="0"/>
                  <a:t> P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jumlah</a:t>
                </a:r>
                <a:r>
                  <a:rPr lang="en-US" dirty="0"/>
                  <a:t> total </a:t>
                </a:r>
                <a:r>
                  <a:rPr lang="en-US" dirty="0" err="1"/>
                  <a:t>kutub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Jikan</a:t>
                </a:r>
                <a:r>
                  <a:rPr lang="en-US" dirty="0"/>
                  <a:t> n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rotor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per </a:t>
                </a:r>
                <a:r>
                  <a:rPr lang="en-US" dirty="0" err="1"/>
                  <a:t>menit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n/60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per </a:t>
                </a:r>
                <a:r>
                  <a:rPr lang="en-US" dirty="0" err="1"/>
                  <a:t>sekon</a:t>
                </a:r>
                <a:endParaRPr lang="en-US" dirty="0"/>
              </a:p>
              <a:p>
                <a:r>
                  <a:rPr lang="en-US" dirty="0" err="1"/>
                  <a:t>Frekuensi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Hz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siklus</a:t>
                </a:r>
                <a:r>
                  <a:rPr lang="en-US" dirty="0"/>
                  <a:t> per </a:t>
                </a:r>
                <a:r>
                  <a:rPr lang="en-US" dirty="0" err="1"/>
                  <a:t>sekon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Frekuensi</a:t>
                </a:r>
                <a:r>
                  <a:rPr lang="en-US" dirty="0"/>
                  <a:t> yang </a:t>
                </a:r>
                <a:r>
                  <a:rPr lang="en-US" dirty="0" err="1"/>
                  <a:t>umum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50Hz (</a:t>
                </a:r>
                <a:r>
                  <a:rPr lang="en-US" dirty="0" err="1"/>
                  <a:t>standar</a:t>
                </a:r>
                <a:r>
                  <a:rPr lang="en-US" dirty="0"/>
                  <a:t> </a:t>
                </a:r>
                <a:r>
                  <a:rPr lang="en-US" dirty="0" err="1"/>
                  <a:t>eropa</a:t>
                </a:r>
                <a:r>
                  <a:rPr lang="en-US" dirty="0"/>
                  <a:t>) </a:t>
                </a:r>
                <a:r>
                  <a:rPr lang="en-US" dirty="0" err="1"/>
                  <a:t>dan</a:t>
                </a:r>
                <a:r>
                  <a:rPr lang="en-US" dirty="0"/>
                  <a:t> 60Hz (</a:t>
                </a:r>
                <a:r>
                  <a:rPr lang="en-US" dirty="0" err="1"/>
                  <a:t>standar</a:t>
                </a:r>
                <a:r>
                  <a:rPr lang="en-US" dirty="0"/>
                  <a:t> </a:t>
                </a:r>
                <a:r>
                  <a:rPr lang="en-US" dirty="0" err="1"/>
                  <a:t>Amerika</a:t>
                </a:r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>
                <a:blip r:embed="rId2"/>
                <a:stretch>
                  <a:fillRect l="-667" t="-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PENGATURAN 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ditambahkan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generator AC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denga</a:t>
            </a:r>
            <a:r>
              <a:rPr lang="en-US" dirty="0"/>
              <a:t> </a:t>
            </a:r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, </a:t>
            </a:r>
            <a:r>
              <a:rPr lang="en-US" dirty="0" err="1"/>
              <a:t>tegangan</a:t>
            </a:r>
            <a:r>
              <a:rPr lang="en-US" dirty="0"/>
              <a:t> terminal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berubah</a:t>
            </a:r>
            <a:endParaRPr lang="en-US" dirty="0"/>
          </a:p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beban</a:t>
            </a:r>
            <a:endParaRPr lang="en-US" dirty="0"/>
          </a:p>
          <a:p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terminal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generator </a:t>
            </a:r>
            <a:r>
              <a:rPr lang="en-US" dirty="0" err="1"/>
              <a:t>ditunjukan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slide 11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dirty="0" err="1"/>
              <a:t>Pengaturan</a:t>
            </a:r>
            <a:r>
              <a:rPr lang="en-US" dirty="0"/>
              <a:t> generator AC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prosentase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terminal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dikurangi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ternilai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dijaga</a:t>
            </a:r>
            <a:r>
              <a:rPr lang="en-US" dirty="0"/>
              <a:t> </a:t>
            </a:r>
            <a:r>
              <a:rPr lang="en-US" dirty="0" err="1"/>
              <a:t>konstan</a:t>
            </a:r>
            <a:endParaRPr lang="en-US" dirty="0"/>
          </a:p>
          <a:p>
            <a:r>
              <a:rPr lang="en-US" dirty="0" err="1"/>
              <a:t>Persen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= ((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–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)/ (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)) x 100%</a:t>
            </a:r>
          </a:p>
          <a:p>
            <a:r>
              <a:rPr lang="en-US" dirty="0" err="1"/>
              <a:t>Faktor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generator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IR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endParaRPr lang="en-US" dirty="0"/>
          </a:p>
          <a:p>
            <a:pPr lvl="1"/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IXL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endParaRPr lang="en-US" dirty="0"/>
          </a:p>
          <a:p>
            <a:pPr lvl="1"/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(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magnetisasi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B791D-6B63-4E12-A20F-4902E9FC1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665" y="4419600"/>
            <a:ext cx="4648669" cy="182880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/>
              <a:t>Diagram </a:t>
            </a:r>
            <a:r>
              <a:rPr lang="en-US" dirty="0" err="1"/>
              <a:t>fasor</a:t>
            </a:r>
            <a:endParaRPr lang="en-US" dirty="0"/>
          </a:p>
          <a:p>
            <a:pPr algn="ctr"/>
            <a:r>
              <a:rPr lang="en-US" dirty="0"/>
              <a:t>(a) factor </a:t>
            </a:r>
            <a:r>
              <a:rPr lang="en-US" dirty="0" err="1"/>
              <a:t>daya</a:t>
            </a:r>
            <a:r>
              <a:rPr lang="en-US" dirty="0"/>
              <a:t> 1</a:t>
            </a:r>
          </a:p>
          <a:p>
            <a:pPr algn="ctr"/>
            <a:r>
              <a:rPr lang="en-US" dirty="0"/>
              <a:t>(b) factor </a:t>
            </a:r>
            <a:r>
              <a:rPr lang="en-US" dirty="0" err="1"/>
              <a:t>daya</a:t>
            </a:r>
            <a:r>
              <a:rPr lang="en-US" dirty="0"/>
              <a:t> 0.8 </a:t>
            </a:r>
            <a:r>
              <a:rPr lang="en-US" dirty="0" err="1"/>
              <a:t>tertinggal</a:t>
            </a:r>
            <a:endParaRPr lang="en-US" dirty="0"/>
          </a:p>
          <a:p>
            <a:pPr algn="ctr"/>
            <a:r>
              <a:rPr lang="en-US" dirty="0"/>
              <a:t>(c) factor </a:t>
            </a:r>
            <a:r>
              <a:rPr lang="en-US" dirty="0" err="1"/>
              <a:t>daya</a:t>
            </a:r>
            <a:r>
              <a:rPr lang="en-US" dirty="0"/>
              <a:t> 0.8 </a:t>
            </a:r>
            <a:r>
              <a:rPr lang="en-US" dirty="0" err="1"/>
              <a:t>mendahului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1C5FBE-3015-490D-A5AC-3ECDA85CF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56083" y="-1389444"/>
            <a:ext cx="2631832" cy="784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55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PENGATUR TEGANGAN 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terminal generator AC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denga</a:t>
            </a:r>
            <a:r>
              <a:rPr lang="en-US" dirty="0"/>
              <a:t> </a:t>
            </a:r>
            <a:r>
              <a:rPr lang="en-US" dirty="0" err="1"/>
              <a:t>berubahnya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agar </a:t>
            </a:r>
            <a:r>
              <a:rPr lang="en-US" dirty="0" err="1"/>
              <a:t>tegangan</a:t>
            </a:r>
            <a:r>
              <a:rPr lang="en-US" dirty="0"/>
              <a:t> terminal </a:t>
            </a:r>
            <a:r>
              <a:rPr lang="en-US" dirty="0" err="1"/>
              <a:t>konstan</a:t>
            </a:r>
            <a:endParaRPr lang="en-US" dirty="0"/>
          </a:p>
          <a:p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voltage regulator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mengendalikan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kecilnya</a:t>
            </a:r>
            <a:r>
              <a:rPr lang="en-US" dirty="0"/>
              <a:t> </a:t>
            </a:r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DC yang </a:t>
            </a:r>
            <a:r>
              <a:rPr lang="en-US" dirty="0" err="1"/>
              <a:t>dicatukan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generator</a:t>
            </a:r>
          </a:p>
          <a:p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terminal generator 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, </a:t>
            </a:r>
            <a:r>
              <a:rPr lang="en-US" dirty="0" err="1"/>
              <a:t>pengatur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menaikan</a:t>
            </a:r>
            <a:r>
              <a:rPr lang="en-US" dirty="0"/>
              <a:t> </a:t>
            </a:r>
            <a:r>
              <a:rPr lang="en-US" dirty="0" err="1"/>
              <a:t>pembangkitan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normal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pengatur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generator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geser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kecilnya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DC yang </a:t>
            </a:r>
            <a:r>
              <a:rPr lang="en-US" dirty="0" err="1"/>
              <a:t>dikopelkan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mekanis</a:t>
            </a:r>
            <a:endParaRPr lang="en-US" dirty="0"/>
          </a:p>
          <a:p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voltage regulator </a:t>
            </a:r>
            <a:r>
              <a:rPr lang="en-US" dirty="0" err="1"/>
              <a:t>pada</a:t>
            </a:r>
            <a:r>
              <a:rPr lang="en-US" dirty="0"/>
              <a:t> generator AC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generator AC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yang </a:t>
            </a:r>
            <a:r>
              <a:rPr lang="en-US" dirty="0" err="1"/>
              <a:t>berputar</a:t>
            </a:r>
            <a:endParaRPr lang="en-US" dirty="0"/>
          </a:p>
          <a:p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pengatur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generator</a:t>
            </a:r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generator AC </a:t>
            </a:r>
            <a:r>
              <a:rPr lang="en-US" dirty="0" err="1"/>
              <a:t>dieksitasi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149</TotalTime>
  <Words>862</Words>
  <Application>Microsoft Office PowerPoint</Application>
  <PresentationFormat>On-screen Show (4:3)</PresentationFormat>
  <Paragraphs>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Cambria Math</vt:lpstr>
      <vt:lpstr>Tw Cen MT</vt:lpstr>
      <vt:lpstr>Droplet</vt:lpstr>
      <vt:lpstr>GENERATOR ARUS BOLAK-BALIK</vt:lpstr>
      <vt:lpstr>PENDAHULUAN</vt:lpstr>
      <vt:lpstr>KONSTRUKSI</vt:lpstr>
      <vt:lpstr>PowerPoint Presentation</vt:lpstr>
      <vt:lpstr>PowerPoint Presentation</vt:lpstr>
      <vt:lpstr>PowerPoint Presentation</vt:lpstr>
      <vt:lpstr>MEDAN KUTUB SEPATU</vt:lpstr>
      <vt:lpstr>MEDAN KUTUB SILINDER</vt:lpstr>
      <vt:lpstr>EKSITASI TEGANGAN</vt:lpstr>
      <vt:lpstr>PowerPoint Presentation</vt:lpstr>
      <vt:lpstr>PowerPoint Presentation</vt:lpstr>
      <vt:lpstr>PowerPoint Presentation</vt:lpstr>
      <vt:lpstr>PENGATURAN GENERATOR</vt:lpstr>
      <vt:lpstr>PowerPoint Presentation</vt:lpstr>
      <vt:lpstr>PowerPoint Presentation</vt:lpstr>
      <vt:lpstr>PENGATUR TEGANGAN GENERATOR</vt:lpstr>
      <vt:lpstr>PowerPoint Presentation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GENERATOR ARUS BOLAK-BALIK</dc:title>
  <dc:creator>Bathrisya</dc:creator>
  <cp:lastModifiedBy>User</cp:lastModifiedBy>
  <cp:revision>19</cp:revision>
  <dcterms:created xsi:type="dcterms:W3CDTF">2021-06-15T06:57:45Z</dcterms:created>
  <dcterms:modified xsi:type="dcterms:W3CDTF">2021-06-17T04:08:05Z</dcterms:modified>
</cp:coreProperties>
</file>