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75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19B2C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980"/>
              </a:lnSpc>
            </a:pPr>
            <a:r>
              <a:rPr spc="5" dirty="0"/>
              <a:t>BEST</a:t>
            </a:r>
            <a:r>
              <a:rPr spc="-35" dirty="0"/>
              <a:t> </a:t>
            </a:r>
            <a:r>
              <a:rPr spc="-10" dirty="0"/>
              <a:t>FOR</a:t>
            </a:r>
            <a:r>
              <a:rPr spc="-20" dirty="0"/>
              <a:t> </a:t>
            </a:r>
            <a:r>
              <a:rPr b="0" i="1" spc="-150" dirty="0">
                <a:latin typeface="Times New Roman"/>
                <a:cs typeface="Times New Roman"/>
              </a:rPr>
              <a:t>You</a:t>
            </a:r>
          </a:p>
          <a:p>
            <a:pPr marL="29209">
              <a:lnSpc>
                <a:spcPts val="810"/>
              </a:lnSpc>
            </a:pP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O</a:t>
            </a:r>
            <a:r>
              <a:rPr sz="700" b="0" spc="15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R</a:t>
            </a:r>
            <a:r>
              <a:rPr sz="700" b="0" spc="16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G</a:t>
            </a:r>
            <a:r>
              <a:rPr sz="700" b="0" spc="16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A</a:t>
            </a:r>
            <a:r>
              <a:rPr sz="700" b="0" spc="16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N</a:t>
            </a:r>
            <a:r>
              <a:rPr sz="700" b="0" spc="15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I</a:t>
            </a:r>
            <a:r>
              <a:rPr sz="700" b="0" spc="15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C</a:t>
            </a:r>
            <a:r>
              <a:rPr sz="700" b="0" spc="16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S</a:t>
            </a:r>
            <a:r>
              <a:rPr sz="700" b="0" spc="240" dirty="0">
                <a:solidFill>
                  <a:srgbClr val="404040"/>
                </a:solidFill>
                <a:latin typeface="Corbel"/>
                <a:cs typeface="Corbel"/>
              </a:rPr>
              <a:t> 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C</a:t>
            </a:r>
            <a:r>
              <a:rPr sz="700" b="0" spc="1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O</a:t>
            </a:r>
            <a:r>
              <a:rPr sz="700" b="0" spc="14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M</a:t>
            </a:r>
            <a:r>
              <a:rPr sz="700" b="0" spc="15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P</a:t>
            </a:r>
            <a:r>
              <a:rPr sz="700" b="0" spc="14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A</a:t>
            </a:r>
            <a:r>
              <a:rPr sz="700" b="0" spc="15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N</a:t>
            </a:r>
            <a:r>
              <a:rPr sz="700" b="0" spc="13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Y</a:t>
            </a:r>
            <a:endParaRPr sz="700">
              <a:latin typeface="Corbel"/>
              <a:cs typeface="Corbel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40404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40404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19B2C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980"/>
              </a:lnSpc>
            </a:pPr>
            <a:r>
              <a:rPr spc="5" dirty="0"/>
              <a:t>BEST</a:t>
            </a:r>
            <a:r>
              <a:rPr spc="-35" dirty="0"/>
              <a:t> </a:t>
            </a:r>
            <a:r>
              <a:rPr spc="-10" dirty="0"/>
              <a:t>FOR</a:t>
            </a:r>
            <a:r>
              <a:rPr spc="-20" dirty="0"/>
              <a:t> </a:t>
            </a:r>
            <a:r>
              <a:rPr b="0" i="1" spc="-150" dirty="0">
                <a:latin typeface="Times New Roman"/>
                <a:cs typeface="Times New Roman"/>
              </a:rPr>
              <a:t>You</a:t>
            </a:r>
          </a:p>
          <a:p>
            <a:pPr marL="29209">
              <a:lnSpc>
                <a:spcPts val="810"/>
              </a:lnSpc>
            </a:pP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O</a:t>
            </a:r>
            <a:r>
              <a:rPr sz="700" b="0" spc="15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R</a:t>
            </a:r>
            <a:r>
              <a:rPr sz="700" b="0" spc="16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G</a:t>
            </a:r>
            <a:r>
              <a:rPr sz="700" b="0" spc="16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A</a:t>
            </a:r>
            <a:r>
              <a:rPr sz="700" b="0" spc="16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N</a:t>
            </a:r>
            <a:r>
              <a:rPr sz="700" b="0" spc="15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I</a:t>
            </a:r>
            <a:r>
              <a:rPr sz="700" b="0" spc="15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C</a:t>
            </a:r>
            <a:r>
              <a:rPr sz="700" b="0" spc="16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S</a:t>
            </a:r>
            <a:r>
              <a:rPr sz="700" b="0" spc="240" dirty="0">
                <a:solidFill>
                  <a:srgbClr val="404040"/>
                </a:solidFill>
                <a:latin typeface="Corbel"/>
                <a:cs typeface="Corbel"/>
              </a:rPr>
              <a:t> 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C</a:t>
            </a:r>
            <a:r>
              <a:rPr sz="700" b="0" spc="1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O</a:t>
            </a:r>
            <a:r>
              <a:rPr sz="700" b="0" spc="14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M</a:t>
            </a:r>
            <a:r>
              <a:rPr sz="700" b="0" spc="15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P</a:t>
            </a:r>
            <a:r>
              <a:rPr sz="700" b="0" spc="14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A</a:t>
            </a:r>
            <a:r>
              <a:rPr sz="700" b="0" spc="15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N</a:t>
            </a:r>
            <a:r>
              <a:rPr sz="700" b="0" spc="13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Y</a:t>
            </a:r>
            <a:endParaRPr sz="700">
              <a:latin typeface="Corbel"/>
              <a:cs typeface="Corbel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2146280" y="6355079"/>
            <a:ext cx="45720" cy="368935"/>
          </a:xfrm>
          <a:custGeom>
            <a:avLst/>
            <a:gdLst/>
            <a:ahLst/>
            <a:cxnLst/>
            <a:rect l="l" t="t" r="r" b="b"/>
            <a:pathLst>
              <a:path w="45720" h="368934">
                <a:moveTo>
                  <a:pt x="45720" y="0"/>
                </a:moveTo>
                <a:lnTo>
                  <a:pt x="0" y="0"/>
                </a:lnTo>
                <a:lnTo>
                  <a:pt x="0" y="368808"/>
                </a:lnTo>
                <a:lnTo>
                  <a:pt x="45720" y="368808"/>
                </a:lnTo>
                <a:lnTo>
                  <a:pt x="45720" y="0"/>
                </a:lnTo>
                <a:close/>
              </a:path>
            </a:pathLst>
          </a:custGeom>
          <a:solidFill>
            <a:srgbClr val="019B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31291" y="431291"/>
            <a:ext cx="85725" cy="696595"/>
          </a:xfrm>
          <a:custGeom>
            <a:avLst/>
            <a:gdLst/>
            <a:ahLst/>
            <a:cxnLst/>
            <a:rect l="l" t="t" r="r" b="b"/>
            <a:pathLst>
              <a:path w="85725" h="696594">
                <a:moveTo>
                  <a:pt x="85343" y="0"/>
                </a:moveTo>
                <a:lnTo>
                  <a:pt x="0" y="0"/>
                </a:lnTo>
                <a:lnTo>
                  <a:pt x="0" y="696467"/>
                </a:lnTo>
                <a:lnTo>
                  <a:pt x="85343" y="696467"/>
                </a:lnTo>
                <a:lnTo>
                  <a:pt x="85343" y="0"/>
                </a:lnTo>
                <a:close/>
              </a:path>
            </a:pathLst>
          </a:custGeom>
          <a:solidFill>
            <a:srgbClr val="019B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16635" y="431291"/>
            <a:ext cx="11254740" cy="696595"/>
          </a:xfrm>
          <a:custGeom>
            <a:avLst/>
            <a:gdLst/>
            <a:ahLst/>
            <a:cxnLst/>
            <a:rect l="l" t="t" r="r" b="b"/>
            <a:pathLst>
              <a:path w="11254740" h="696594">
                <a:moveTo>
                  <a:pt x="11254740" y="0"/>
                </a:moveTo>
                <a:lnTo>
                  <a:pt x="0" y="0"/>
                </a:lnTo>
                <a:lnTo>
                  <a:pt x="0" y="696467"/>
                </a:lnTo>
                <a:lnTo>
                  <a:pt x="11254740" y="696467"/>
                </a:lnTo>
                <a:lnTo>
                  <a:pt x="11254740" y="0"/>
                </a:lnTo>
                <a:close/>
              </a:path>
            </a:pathLst>
          </a:custGeom>
          <a:solidFill>
            <a:srgbClr val="F1F1F1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40404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19506" y="1206684"/>
            <a:ext cx="4702175" cy="4140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404040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19B2C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980"/>
              </a:lnSpc>
            </a:pPr>
            <a:r>
              <a:rPr spc="5" dirty="0"/>
              <a:t>BEST</a:t>
            </a:r>
            <a:r>
              <a:rPr spc="-35" dirty="0"/>
              <a:t> </a:t>
            </a:r>
            <a:r>
              <a:rPr spc="-10" dirty="0"/>
              <a:t>FOR</a:t>
            </a:r>
            <a:r>
              <a:rPr spc="-20" dirty="0"/>
              <a:t> </a:t>
            </a:r>
            <a:r>
              <a:rPr b="0" i="1" spc="-150" dirty="0">
                <a:latin typeface="Times New Roman"/>
                <a:cs typeface="Times New Roman"/>
              </a:rPr>
              <a:t>You</a:t>
            </a:r>
          </a:p>
          <a:p>
            <a:pPr marL="29209">
              <a:lnSpc>
                <a:spcPts val="810"/>
              </a:lnSpc>
            </a:pP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O</a:t>
            </a:r>
            <a:r>
              <a:rPr sz="700" b="0" spc="15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R</a:t>
            </a:r>
            <a:r>
              <a:rPr sz="700" b="0" spc="16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G</a:t>
            </a:r>
            <a:r>
              <a:rPr sz="700" b="0" spc="16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A</a:t>
            </a:r>
            <a:r>
              <a:rPr sz="700" b="0" spc="16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N</a:t>
            </a:r>
            <a:r>
              <a:rPr sz="700" b="0" spc="15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I</a:t>
            </a:r>
            <a:r>
              <a:rPr sz="700" b="0" spc="15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C</a:t>
            </a:r>
            <a:r>
              <a:rPr sz="700" b="0" spc="16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S</a:t>
            </a:r>
            <a:r>
              <a:rPr sz="700" b="0" spc="240" dirty="0">
                <a:solidFill>
                  <a:srgbClr val="404040"/>
                </a:solidFill>
                <a:latin typeface="Corbel"/>
                <a:cs typeface="Corbel"/>
              </a:rPr>
              <a:t> 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C</a:t>
            </a:r>
            <a:r>
              <a:rPr sz="700" b="0" spc="1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O</a:t>
            </a:r>
            <a:r>
              <a:rPr sz="700" b="0" spc="14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M</a:t>
            </a:r>
            <a:r>
              <a:rPr sz="700" b="0" spc="15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P</a:t>
            </a:r>
            <a:r>
              <a:rPr sz="700" b="0" spc="14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A</a:t>
            </a:r>
            <a:r>
              <a:rPr sz="700" b="0" spc="15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N</a:t>
            </a:r>
            <a:r>
              <a:rPr sz="700" b="0" spc="13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Y</a:t>
            </a:r>
            <a:endParaRPr sz="700">
              <a:latin typeface="Corbel"/>
              <a:cs typeface="Corbel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2146280" y="6355079"/>
            <a:ext cx="45720" cy="368935"/>
          </a:xfrm>
          <a:custGeom>
            <a:avLst/>
            <a:gdLst/>
            <a:ahLst/>
            <a:cxnLst/>
            <a:rect l="l" t="t" r="r" b="b"/>
            <a:pathLst>
              <a:path w="45720" h="368934">
                <a:moveTo>
                  <a:pt x="45720" y="0"/>
                </a:moveTo>
                <a:lnTo>
                  <a:pt x="0" y="0"/>
                </a:lnTo>
                <a:lnTo>
                  <a:pt x="0" y="368808"/>
                </a:lnTo>
                <a:lnTo>
                  <a:pt x="45720" y="368808"/>
                </a:lnTo>
                <a:lnTo>
                  <a:pt x="45720" y="0"/>
                </a:lnTo>
                <a:close/>
              </a:path>
            </a:pathLst>
          </a:custGeom>
          <a:solidFill>
            <a:srgbClr val="019B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31291" y="431291"/>
            <a:ext cx="85725" cy="696595"/>
          </a:xfrm>
          <a:custGeom>
            <a:avLst/>
            <a:gdLst/>
            <a:ahLst/>
            <a:cxnLst/>
            <a:rect l="l" t="t" r="r" b="b"/>
            <a:pathLst>
              <a:path w="85725" h="696594">
                <a:moveTo>
                  <a:pt x="85343" y="0"/>
                </a:moveTo>
                <a:lnTo>
                  <a:pt x="0" y="0"/>
                </a:lnTo>
                <a:lnTo>
                  <a:pt x="0" y="696467"/>
                </a:lnTo>
                <a:lnTo>
                  <a:pt x="85343" y="696467"/>
                </a:lnTo>
                <a:lnTo>
                  <a:pt x="85343" y="0"/>
                </a:lnTo>
                <a:close/>
              </a:path>
            </a:pathLst>
          </a:custGeom>
          <a:solidFill>
            <a:srgbClr val="019B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16635" y="431291"/>
            <a:ext cx="11254740" cy="696595"/>
          </a:xfrm>
          <a:custGeom>
            <a:avLst/>
            <a:gdLst/>
            <a:ahLst/>
            <a:cxnLst/>
            <a:rect l="l" t="t" r="r" b="b"/>
            <a:pathLst>
              <a:path w="11254740" h="696594">
                <a:moveTo>
                  <a:pt x="11254740" y="0"/>
                </a:moveTo>
                <a:lnTo>
                  <a:pt x="0" y="0"/>
                </a:lnTo>
                <a:lnTo>
                  <a:pt x="0" y="696467"/>
                </a:lnTo>
                <a:lnTo>
                  <a:pt x="11254740" y="696467"/>
                </a:lnTo>
                <a:lnTo>
                  <a:pt x="11254740" y="0"/>
                </a:lnTo>
                <a:close/>
              </a:path>
            </a:pathLst>
          </a:custGeom>
          <a:solidFill>
            <a:srgbClr val="F1F1F1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40404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19B2C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980"/>
              </a:lnSpc>
            </a:pPr>
            <a:r>
              <a:rPr spc="5" dirty="0"/>
              <a:t>BEST</a:t>
            </a:r>
            <a:r>
              <a:rPr spc="-35" dirty="0"/>
              <a:t> </a:t>
            </a:r>
            <a:r>
              <a:rPr spc="-10" dirty="0"/>
              <a:t>FOR</a:t>
            </a:r>
            <a:r>
              <a:rPr spc="-20" dirty="0"/>
              <a:t> </a:t>
            </a:r>
            <a:r>
              <a:rPr b="0" i="1" spc="-150" dirty="0">
                <a:latin typeface="Times New Roman"/>
                <a:cs typeface="Times New Roman"/>
              </a:rPr>
              <a:t>You</a:t>
            </a:r>
          </a:p>
          <a:p>
            <a:pPr marL="29209">
              <a:lnSpc>
                <a:spcPts val="810"/>
              </a:lnSpc>
            </a:pP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O</a:t>
            </a:r>
            <a:r>
              <a:rPr sz="700" b="0" spc="15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R</a:t>
            </a:r>
            <a:r>
              <a:rPr sz="700" b="0" spc="16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G</a:t>
            </a:r>
            <a:r>
              <a:rPr sz="700" b="0" spc="16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A</a:t>
            </a:r>
            <a:r>
              <a:rPr sz="700" b="0" spc="16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N</a:t>
            </a:r>
            <a:r>
              <a:rPr sz="700" b="0" spc="15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I</a:t>
            </a:r>
            <a:r>
              <a:rPr sz="700" b="0" spc="15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C</a:t>
            </a:r>
            <a:r>
              <a:rPr sz="700" b="0" spc="16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S</a:t>
            </a:r>
            <a:r>
              <a:rPr sz="700" b="0" spc="240" dirty="0">
                <a:solidFill>
                  <a:srgbClr val="404040"/>
                </a:solidFill>
                <a:latin typeface="Corbel"/>
                <a:cs typeface="Corbel"/>
              </a:rPr>
              <a:t> 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C</a:t>
            </a:r>
            <a:r>
              <a:rPr sz="700" b="0" spc="1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O</a:t>
            </a:r>
            <a:r>
              <a:rPr sz="700" b="0" spc="14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M</a:t>
            </a:r>
            <a:r>
              <a:rPr sz="700" b="0" spc="15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P</a:t>
            </a:r>
            <a:r>
              <a:rPr sz="700" b="0" spc="14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A</a:t>
            </a:r>
            <a:r>
              <a:rPr sz="700" b="0" spc="15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N</a:t>
            </a:r>
            <a:r>
              <a:rPr sz="700" b="0" spc="13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Y</a:t>
            </a:r>
            <a:endParaRPr sz="700">
              <a:latin typeface="Corbel"/>
              <a:cs typeface="Corbel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19B2C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980"/>
              </a:lnSpc>
            </a:pPr>
            <a:r>
              <a:rPr spc="5" dirty="0"/>
              <a:t>BEST</a:t>
            </a:r>
            <a:r>
              <a:rPr spc="-35" dirty="0"/>
              <a:t> </a:t>
            </a:r>
            <a:r>
              <a:rPr spc="-10" dirty="0"/>
              <a:t>FOR</a:t>
            </a:r>
            <a:r>
              <a:rPr spc="-20" dirty="0"/>
              <a:t> </a:t>
            </a:r>
            <a:r>
              <a:rPr b="0" i="1" spc="-150" dirty="0">
                <a:latin typeface="Times New Roman"/>
                <a:cs typeface="Times New Roman"/>
              </a:rPr>
              <a:t>You</a:t>
            </a:r>
          </a:p>
          <a:p>
            <a:pPr marL="29209">
              <a:lnSpc>
                <a:spcPts val="810"/>
              </a:lnSpc>
            </a:pP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O</a:t>
            </a:r>
            <a:r>
              <a:rPr sz="700" b="0" spc="15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R</a:t>
            </a:r>
            <a:r>
              <a:rPr sz="700" b="0" spc="16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G</a:t>
            </a:r>
            <a:r>
              <a:rPr sz="700" b="0" spc="16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A</a:t>
            </a:r>
            <a:r>
              <a:rPr sz="700" b="0" spc="16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N</a:t>
            </a:r>
            <a:r>
              <a:rPr sz="700" b="0" spc="15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I</a:t>
            </a:r>
            <a:r>
              <a:rPr sz="700" b="0" spc="15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C</a:t>
            </a:r>
            <a:r>
              <a:rPr sz="700" b="0" spc="16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S</a:t>
            </a:r>
            <a:r>
              <a:rPr sz="700" b="0" spc="240" dirty="0">
                <a:solidFill>
                  <a:srgbClr val="404040"/>
                </a:solidFill>
                <a:latin typeface="Corbel"/>
                <a:cs typeface="Corbel"/>
              </a:rPr>
              <a:t> 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C</a:t>
            </a:r>
            <a:r>
              <a:rPr sz="700" b="0" spc="1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O</a:t>
            </a:r>
            <a:r>
              <a:rPr sz="700" b="0" spc="14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M</a:t>
            </a:r>
            <a:r>
              <a:rPr sz="700" b="0" spc="15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P</a:t>
            </a:r>
            <a:r>
              <a:rPr sz="700" b="0" spc="14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A</a:t>
            </a:r>
            <a:r>
              <a:rPr sz="700" b="0" spc="15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N</a:t>
            </a:r>
            <a:r>
              <a:rPr sz="700" b="0" spc="13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Y</a:t>
            </a:r>
            <a:endParaRPr sz="700">
              <a:latin typeface="Corbel"/>
              <a:cs typeface="Corbel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2146280" y="6355079"/>
            <a:ext cx="45720" cy="368935"/>
          </a:xfrm>
          <a:custGeom>
            <a:avLst/>
            <a:gdLst/>
            <a:ahLst/>
            <a:cxnLst/>
            <a:rect l="l" t="t" r="r" b="b"/>
            <a:pathLst>
              <a:path w="45720" h="368934">
                <a:moveTo>
                  <a:pt x="45720" y="0"/>
                </a:moveTo>
                <a:lnTo>
                  <a:pt x="0" y="0"/>
                </a:lnTo>
                <a:lnTo>
                  <a:pt x="0" y="368808"/>
                </a:lnTo>
                <a:lnTo>
                  <a:pt x="45720" y="368808"/>
                </a:lnTo>
                <a:lnTo>
                  <a:pt x="45720" y="0"/>
                </a:lnTo>
                <a:close/>
              </a:path>
            </a:pathLst>
          </a:custGeom>
          <a:solidFill>
            <a:srgbClr val="019B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08349" y="506348"/>
            <a:ext cx="4575301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40404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0468" y="1212595"/>
            <a:ext cx="11291062" cy="4695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40404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340222" y="6323676"/>
            <a:ext cx="1511934" cy="3721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019B2C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980"/>
              </a:lnSpc>
            </a:pPr>
            <a:r>
              <a:rPr spc="5" dirty="0"/>
              <a:t>BEST</a:t>
            </a:r>
            <a:r>
              <a:rPr spc="-35" dirty="0"/>
              <a:t> </a:t>
            </a:r>
            <a:r>
              <a:rPr spc="-10" dirty="0"/>
              <a:t>FOR</a:t>
            </a:r>
            <a:r>
              <a:rPr spc="-20" dirty="0"/>
              <a:t> </a:t>
            </a:r>
            <a:r>
              <a:rPr b="0" i="1" spc="-150" dirty="0">
                <a:latin typeface="Times New Roman"/>
                <a:cs typeface="Times New Roman"/>
              </a:rPr>
              <a:t>You</a:t>
            </a:r>
          </a:p>
          <a:p>
            <a:pPr marL="29209">
              <a:lnSpc>
                <a:spcPts val="810"/>
              </a:lnSpc>
            </a:pP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O</a:t>
            </a:r>
            <a:r>
              <a:rPr sz="700" b="0" spc="15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R</a:t>
            </a:r>
            <a:r>
              <a:rPr sz="700" b="0" spc="16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G</a:t>
            </a:r>
            <a:r>
              <a:rPr sz="700" b="0" spc="16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A</a:t>
            </a:r>
            <a:r>
              <a:rPr sz="700" b="0" spc="16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N</a:t>
            </a:r>
            <a:r>
              <a:rPr sz="700" b="0" spc="15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I</a:t>
            </a:r>
            <a:r>
              <a:rPr sz="700" b="0" spc="15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C</a:t>
            </a:r>
            <a:r>
              <a:rPr sz="700" b="0" spc="16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S</a:t>
            </a:r>
            <a:r>
              <a:rPr sz="700" b="0" spc="240" dirty="0">
                <a:solidFill>
                  <a:srgbClr val="404040"/>
                </a:solidFill>
                <a:latin typeface="Corbel"/>
                <a:cs typeface="Corbel"/>
              </a:rPr>
              <a:t> 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C</a:t>
            </a:r>
            <a:r>
              <a:rPr sz="700" b="0" spc="1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O</a:t>
            </a:r>
            <a:r>
              <a:rPr sz="700" b="0" spc="14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M</a:t>
            </a:r>
            <a:r>
              <a:rPr sz="700" b="0" spc="15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P</a:t>
            </a:r>
            <a:r>
              <a:rPr sz="700" b="0" spc="14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A</a:t>
            </a:r>
            <a:r>
              <a:rPr sz="700" b="0" spc="15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N</a:t>
            </a:r>
            <a:r>
              <a:rPr sz="700" b="0" spc="13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700" b="0" spc="-5" dirty="0">
                <a:solidFill>
                  <a:srgbClr val="404040"/>
                </a:solidFill>
                <a:latin typeface="Corbel"/>
                <a:cs typeface="Corbel"/>
              </a:rPr>
              <a:t>Y</a:t>
            </a:r>
            <a:endParaRPr sz="700">
              <a:latin typeface="Corbel"/>
              <a:cs typeface="Corbel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5.png"/><Relationship Id="rId21" Type="http://schemas.openxmlformats.org/officeDocument/2006/relationships/image" Target="../media/image20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63" Type="http://schemas.openxmlformats.org/officeDocument/2006/relationships/image" Target="../media/image62.png"/><Relationship Id="rId68" Type="http://schemas.openxmlformats.org/officeDocument/2006/relationships/image" Target="../media/image67.png"/><Relationship Id="rId7" Type="http://schemas.openxmlformats.org/officeDocument/2006/relationships/image" Target="../media/image6.png"/><Relationship Id="rId71" Type="http://schemas.openxmlformats.org/officeDocument/2006/relationships/image" Target="../media/image70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9" Type="http://schemas.openxmlformats.org/officeDocument/2006/relationships/image" Target="../media/image28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3" Type="http://schemas.openxmlformats.org/officeDocument/2006/relationships/image" Target="../media/image52.png"/><Relationship Id="rId58" Type="http://schemas.openxmlformats.org/officeDocument/2006/relationships/image" Target="../media/image57.png"/><Relationship Id="rId66" Type="http://schemas.openxmlformats.org/officeDocument/2006/relationships/image" Target="../media/image65.png"/><Relationship Id="rId5" Type="http://schemas.openxmlformats.org/officeDocument/2006/relationships/image" Target="../media/image4.png"/><Relationship Id="rId61" Type="http://schemas.openxmlformats.org/officeDocument/2006/relationships/image" Target="../media/image60.png"/><Relationship Id="rId19" Type="http://schemas.openxmlformats.org/officeDocument/2006/relationships/image" Target="../media/image1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56" Type="http://schemas.openxmlformats.org/officeDocument/2006/relationships/image" Target="../media/image55.png"/><Relationship Id="rId64" Type="http://schemas.openxmlformats.org/officeDocument/2006/relationships/image" Target="../media/image63.png"/><Relationship Id="rId69" Type="http://schemas.openxmlformats.org/officeDocument/2006/relationships/image" Target="../media/image68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59" Type="http://schemas.openxmlformats.org/officeDocument/2006/relationships/image" Target="../media/image58.png"/><Relationship Id="rId67" Type="http://schemas.openxmlformats.org/officeDocument/2006/relationships/image" Target="../media/image66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62" Type="http://schemas.openxmlformats.org/officeDocument/2006/relationships/image" Target="../media/image61.png"/><Relationship Id="rId70" Type="http://schemas.openxmlformats.org/officeDocument/2006/relationships/image" Target="../media/image6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10" Type="http://schemas.openxmlformats.org/officeDocument/2006/relationships/image" Target="../media/image9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60" Type="http://schemas.openxmlformats.org/officeDocument/2006/relationships/image" Target="../media/image59.png"/><Relationship Id="rId65" Type="http://schemas.openxmlformats.org/officeDocument/2006/relationships/image" Target="../media/image64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9" Type="http://schemas.openxmlformats.org/officeDocument/2006/relationships/image" Target="../media/image38.png"/><Relationship Id="rId34" Type="http://schemas.openxmlformats.org/officeDocument/2006/relationships/image" Target="../media/image33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2.png"/><Relationship Id="rId18" Type="http://schemas.openxmlformats.org/officeDocument/2006/relationships/image" Target="../media/image87.png"/><Relationship Id="rId26" Type="http://schemas.openxmlformats.org/officeDocument/2006/relationships/image" Target="../media/image95.png"/><Relationship Id="rId39" Type="http://schemas.openxmlformats.org/officeDocument/2006/relationships/image" Target="../media/image108.png"/><Relationship Id="rId21" Type="http://schemas.openxmlformats.org/officeDocument/2006/relationships/image" Target="../media/image90.png"/><Relationship Id="rId34" Type="http://schemas.openxmlformats.org/officeDocument/2006/relationships/image" Target="../media/image103.png"/><Relationship Id="rId42" Type="http://schemas.openxmlformats.org/officeDocument/2006/relationships/image" Target="../media/image111.png"/><Relationship Id="rId47" Type="http://schemas.openxmlformats.org/officeDocument/2006/relationships/image" Target="../media/image116.png"/><Relationship Id="rId50" Type="http://schemas.openxmlformats.org/officeDocument/2006/relationships/image" Target="../media/image119.png"/><Relationship Id="rId55" Type="http://schemas.openxmlformats.org/officeDocument/2006/relationships/image" Target="../media/image124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6" Type="http://schemas.openxmlformats.org/officeDocument/2006/relationships/image" Target="../media/image85.png"/><Relationship Id="rId29" Type="http://schemas.openxmlformats.org/officeDocument/2006/relationships/image" Target="../media/image98.png"/><Relationship Id="rId11" Type="http://schemas.openxmlformats.org/officeDocument/2006/relationships/image" Target="../media/image80.png"/><Relationship Id="rId24" Type="http://schemas.openxmlformats.org/officeDocument/2006/relationships/image" Target="../media/image93.png"/><Relationship Id="rId32" Type="http://schemas.openxmlformats.org/officeDocument/2006/relationships/image" Target="../media/image101.png"/><Relationship Id="rId37" Type="http://schemas.openxmlformats.org/officeDocument/2006/relationships/image" Target="../media/image106.png"/><Relationship Id="rId40" Type="http://schemas.openxmlformats.org/officeDocument/2006/relationships/image" Target="../media/image109.png"/><Relationship Id="rId45" Type="http://schemas.openxmlformats.org/officeDocument/2006/relationships/image" Target="../media/image114.png"/><Relationship Id="rId53" Type="http://schemas.openxmlformats.org/officeDocument/2006/relationships/image" Target="../media/image122.png"/><Relationship Id="rId58" Type="http://schemas.openxmlformats.org/officeDocument/2006/relationships/image" Target="../media/image125.png"/><Relationship Id="rId5" Type="http://schemas.openxmlformats.org/officeDocument/2006/relationships/image" Target="../media/image74.png"/><Relationship Id="rId61" Type="http://schemas.openxmlformats.org/officeDocument/2006/relationships/image" Target="../media/image126.png"/><Relationship Id="rId19" Type="http://schemas.openxmlformats.org/officeDocument/2006/relationships/image" Target="../media/image88.png"/><Relationship Id="rId14" Type="http://schemas.openxmlformats.org/officeDocument/2006/relationships/image" Target="../media/image83.png"/><Relationship Id="rId22" Type="http://schemas.openxmlformats.org/officeDocument/2006/relationships/image" Target="../media/image91.png"/><Relationship Id="rId27" Type="http://schemas.openxmlformats.org/officeDocument/2006/relationships/image" Target="../media/image96.png"/><Relationship Id="rId30" Type="http://schemas.openxmlformats.org/officeDocument/2006/relationships/image" Target="../media/image99.png"/><Relationship Id="rId35" Type="http://schemas.openxmlformats.org/officeDocument/2006/relationships/image" Target="../media/image104.png"/><Relationship Id="rId43" Type="http://schemas.openxmlformats.org/officeDocument/2006/relationships/image" Target="../media/image112.png"/><Relationship Id="rId48" Type="http://schemas.openxmlformats.org/officeDocument/2006/relationships/image" Target="../media/image117.png"/><Relationship Id="rId56" Type="http://schemas.openxmlformats.org/officeDocument/2006/relationships/image" Target="../media/image70.png"/><Relationship Id="rId8" Type="http://schemas.openxmlformats.org/officeDocument/2006/relationships/image" Target="../media/image77.png"/><Relationship Id="rId51" Type="http://schemas.openxmlformats.org/officeDocument/2006/relationships/image" Target="../media/image120.png"/><Relationship Id="rId3" Type="http://schemas.openxmlformats.org/officeDocument/2006/relationships/image" Target="../media/image72.png"/><Relationship Id="rId12" Type="http://schemas.openxmlformats.org/officeDocument/2006/relationships/image" Target="../media/image81.png"/><Relationship Id="rId17" Type="http://schemas.openxmlformats.org/officeDocument/2006/relationships/image" Target="../media/image86.png"/><Relationship Id="rId25" Type="http://schemas.openxmlformats.org/officeDocument/2006/relationships/image" Target="../media/image94.png"/><Relationship Id="rId33" Type="http://schemas.openxmlformats.org/officeDocument/2006/relationships/image" Target="../media/image102.png"/><Relationship Id="rId38" Type="http://schemas.openxmlformats.org/officeDocument/2006/relationships/image" Target="../media/image107.png"/><Relationship Id="rId46" Type="http://schemas.openxmlformats.org/officeDocument/2006/relationships/image" Target="../media/image115.png"/><Relationship Id="rId59" Type="http://schemas.openxmlformats.org/officeDocument/2006/relationships/image" Target="../media/image67.png"/><Relationship Id="rId20" Type="http://schemas.openxmlformats.org/officeDocument/2006/relationships/image" Target="../media/image89.png"/><Relationship Id="rId41" Type="http://schemas.openxmlformats.org/officeDocument/2006/relationships/image" Target="../media/image110.png"/><Relationship Id="rId54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5" Type="http://schemas.openxmlformats.org/officeDocument/2006/relationships/image" Target="../media/image84.png"/><Relationship Id="rId23" Type="http://schemas.openxmlformats.org/officeDocument/2006/relationships/image" Target="../media/image92.png"/><Relationship Id="rId28" Type="http://schemas.openxmlformats.org/officeDocument/2006/relationships/image" Target="../media/image97.png"/><Relationship Id="rId36" Type="http://schemas.openxmlformats.org/officeDocument/2006/relationships/image" Target="../media/image105.png"/><Relationship Id="rId49" Type="http://schemas.openxmlformats.org/officeDocument/2006/relationships/image" Target="../media/image118.png"/><Relationship Id="rId57" Type="http://schemas.openxmlformats.org/officeDocument/2006/relationships/image" Target="../media/image68.png"/><Relationship Id="rId10" Type="http://schemas.openxmlformats.org/officeDocument/2006/relationships/image" Target="../media/image79.png"/><Relationship Id="rId31" Type="http://schemas.openxmlformats.org/officeDocument/2006/relationships/image" Target="../media/image100.png"/><Relationship Id="rId44" Type="http://schemas.openxmlformats.org/officeDocument/2006/relationships/image" Target="../media/image113.png"/><Relationship Id="rId52" Type="http://schemas.openxmlformats.org/officeDocument/2006/relationships/image" Target="../media/image121.png"/><Relationship Id="rId60" Type="http://schemas.openxmlformats.org/officeDocument/2006/relationships/image" Target="../media/image6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39.png"/><Relationship Id="rId21" Type="http://schemas.openxmlformats.org/officeDocument/2006/relationships/image" Target="../media/image148.png"/><Relationship Id="rId63" Type="http://schemas.openxmlformats.org/officeDocument/2006/relationships/image" Target="../media/image186.png"/><Relationship Id="rId159" Type="http://schemas.openxmlformats.org/officeDocument/2006/relationships/image" Target="../media/image280.png"/><Relationship Id="rId170" Type="http://schemas.openxmlformats.org/officeDocument/2006/relationships/image" Target="../media/image291.png"/><Relationship Id="rId226" Type="http://schemas.openxmlformats.org/officeDocument/2006/relationships/image" Target="../media/image347.png"/><Relationship Id="rId268" Type="http://schemas.openxmlformats.org/officeDocument/2006/relationships/image" Target="../media/image389.png"/><Relationship Id="rId11" Type="http://schemas.openxmlformats.org/officeDocument/2006/relationships/image" Target="../media/image138.png"/><Relationship Id="rId32" Type="http://schemas.openxmlformats.org/officeDocument/2006/relationships/image" Target="../media/image158.png"/><Relationship Id="rId53" Type="http://schemas.openxmlformats.org/officeDocument/2006/relationships/image" Target="../media/image177.png"/><Relationship Id="rId74" Type="http://schemas.openxmlformats.org/officeDocument/2006/relationships/image" Target="../media/image197.png"/><Relationship Id="rId128" Type="http://schemas.openxmlformats.org/officeDocument/2006/relationships/image" Target="../media/image250.png"/><Relationship Id="rId149" Type="http://schemas.openxmlformats.org/officeDocument/2006/relationships/image" Target="../media/image270.png"/><Relationship Id="rId5" Type="http://schemas.openxmlformats.org/officeDocument/2006/relationships/image" Target="../media/image132.png"/><Relationship Id="rId95" Type="http://schemas.openxmlformats.org/officeDocument/2006/relationships/image" Target="../media/image217.png"/><Relationship Id="rId160" Type="http://schemas.openxmlformats.org/officeDocument/2006/relationships/image" Target="../media/image281.png"/><Relationship Id="rId181" Type="http://schemas.openxmlformats.org/officeDocument/2006/relationships/image" Target="../media/image302.png"/><Relationship Id="rId216" Type="http://schemas.openxmlformats.org/officeDocument/2006/relationships/image" Target="../media/image337.png"/><Relationship Id="rId237" Type="http://schemas.openxmlformats.org/officeDocument/2006/relationships/image" Target="../media/image358.png"/><Relationship Id="rId258" Type="http://schemas.openxmlformats.org/officeDocument/2006/relationships/image" Target="../media/image379.png"/><Relationship Id="rId22" Type="http://schemas.openxmlformats.org/officeDocument/2006/relationships/image" Target="../media/image149.png"/><Relationship Id="rId43" Type="http://schemas.openxmlformats.org/officeDocument/2006/relationships/image" Target="../media/image169.png"/><Relationship Id="rId64" Type="http://schemas.openxmlformats.org/officeDocument/2006/relationships/image" Target="../media/image187.png"/><Relationship Id="rId118" Type="http://schemas.openxmlformats.org/officeDocument/2006/relationships/image" Target="../media/image240.png"/><Relationship Id="rId139" Type="http://schemas.openxmlformats.org/officeDocument/2006/relationships/image" Target="../media/image260.png"/><Relationship Id="rId85" Type="http://schemas.openxmlformats.org/officeDocument/2006/relationships/image" Target="../media/image207.png"/><Relationship Id="rId150" Type="http://schemas.openxmlformats.org/officeDocument/2006/relationships/image" Target="../media/image271.png"/><Relationship Id="rId171" Type="http://schemas.openxmlformats.org/officeDocument/2006/relationships/image" Target="../media/image292.png"/><Relationship Id="rId192" Type="http://schemas.openxmlformats.org/officeDocument/2006/relationships/image" Target="../media/image313.png"/><Relationship Id="rId206" Type="http://schemas.openxmlformats.org/officeDocument/2006/relationships/image" Target="../media/image327.png"/><Relationship Id="rId227" Type="http://schemas.openxmlformats.org/officeDocument/2006/relationships/image" Target="../media/image348.png"/><Relationship Id="rId248" Type="http://schemas.openxmlformats.org/officeDocument/2006/relationships/image" Target="../media/image369.png"/><Relationship Id="rId269" Type="http://schemas.openxmlformats.org/officeDocument/2006/relationships/image" Target="../media/image390.png"/><Relationship Id="rId12" Type="http://schemas.openxmlformats.org/officeDocument/2006/relationships/image" Target="../media/image139.png"/><Relationship Id="rId33" Type="http://schemas.openxmlformats.org/officeDocument/2006/relationships/image" Target="../media/image159.png"/><Relationship Id="rId108" Type="http://schemas.openxmlformats.org/officeDocument/2006/relationships/image" Target="../media/image230.png"/><Relationship Id="rId129" Type="http://schemas.openxmlformats.org/officeDocument/2006/relationships/image" Target="../media/image251.png"/><Relationship Id="rId54" Type="http://schemas.openxmlformats.org/officeDocument/2006/relationships/image" Target="../media/image178.png"/><Relationship Id="rId75" Type="http://schemas.openxmlformats.org/officeDocument/2006/relationships/image" Target="../media/image198.png"/><Relationship Id="rId96" Type="http://schemas.openxmlformats.org/officeDocument/2006/relationships/image" Target="../media/image218.png"/><Relationship Id="rId140" Type="http://schemas.openxmlformats.org/officeDocument/2006/relationships/image" Target="../media/image261.png"/><Relationship Id="rId161" Type="http://schemas.openxmlformats.org/officeDocument/2006/relationships/image" Target="../media/image282.png"/><Relationship Id="rId182" Type="http://schemas.openxmlformats.org/officeDocument/2006/relationships/image" Target="../media/image303.png"/><Relationship Id="rId217" Type="http://schemas.openxmlformats.org/officeDocument/2006/relationships/image" Target="../media/image338.png"/><Relationship Id="rId6" Type="http://schemas.openxmlformats.org/officeDocument/2006/relationships/image" Target="../media/image133.png"/><Relationship Id="rId238" Type="http://schemas.openxmlformats.org/officeDocument/2006/relationships/image" Target="../media/image359.png"/><Relationship Id="rId259" Type="http://schemas.openxmlformats.org/officeDocument/2006/relationships/image" Target="../media/image380.png"/><Relationship Id="rId23" Type="http://schemas.openxmlformats.org/officeDocument/2006/relationships/image" Target="../media/image150.png"/><Relationship Id="rId119" Type="http://schemas.openxmlformats.org/officeDocument/2006/relationships/image" Target="../media/image241.png"/><Relationship Id="rId270" Type="http://schemas.openxmlformats.org/officeDocument/2006/relationships/image" Target="../media/image391.png"/><Relationship Id="rId44" Type="http://schemas.openxmlformats.org/officeDocument/2006/relationships/image" Target="../media/image170.png"/><Relationship Id="rId65" Type="http://schemas.openxmlformats.org/officeDocument/2006/relationships/image" Target="../media/image188.png"/><Relationship Id="rId86" Type="http://schemas.openxmlformats.org/officeDocument/2006/relationships/image" Target="../media/image208.png"/><Relationship Id="rId130" Type="http://schemas.openxmlformats.org/officeDocument/2006/relationships/image" Target="../media/image252.png"/><Relationship Id="rId151" Type="http://schemas.openxmlformats.org/officeDocument/2006/relationships/image" Target="../media/image272.png"/><Relationship Id="rId172" Type="http://schemas.openxmlformats.org/officeDocument/2006/relationships/image" Target="../media/image293.png"/><Relationship Id="rId193" Type="http://schemas.openxmlformats.org/officeDocument/2006/relationships/image" Target="../media/image314.png"/><Relationship Id="rId207" Type="http://schemas.openxmlformats.org/officeDocument/2006/relationships/image" Target="../media/image328.png"/><Relationship Id="rId228" Type="http://schemas.openxmlformats.org/officeDocument/2006/relationships/image" Target="../media/image349.png"/><Relationship Id="rId249" Type="http://schemas.openxmlformats.org/officeDocument/2006/relationships/image" Target="../media/image370.png"/><Relationship Id="rId13" Type="http://schemas.openxmlformats.org/officeDocument/2006/relationships/image" Target="../media/image140.png"/><Relationship Id="rId109" Type="http://schemas.openxmlformats.org/officeDocument/2006/relationships/image" Target="../media/image231.png"/><Relationship Id="rId260" Type="http://schemas.openxmlformats.org/officeDocument/2006/relationships/image" Target="../media/image381.png"/><Relationship Id="rId34" Type="http://schemas.openxmlformats.org/officeDocument/2006/relationships/image" Target="../media/image160.png"/><Relationship Id="rId55" Type="http://schemas.openxmlformats.org/officeDocument/2006/relationships/image" Target="../media/image179.png"/><Relationship Id="rId76" Type="http://schemas.openxmlformats.org/officeDocument/2006/relationships/image" Target="../media/image98.png"/><Relationship Id="rId97" Type="http://schemas.openxmlformats.org/officeDocument/2006/relationships/image" Target="../media/image219.png"/><Relationship Id="rId120" Type="http://schemas.openxmlformats.org/officeDocument/2006/relationships/image" Target="../media/image242.png"/><Relationship Id="rId141" Type="http://schemas.openxmlformats.org/officeDocument/2006/relationships/image" Target="../media/image262.png"/><Relationship Id="rId7" Type="http://schemas.openxmlformats.org/officeDocument/2006/relationships/image" Target="../media/image134.png"/><Relationship Id="rId162" Type="http://schemas.openxmlformats.org/officeDocument/2006/relationships/image" Target="../media/image283.png"/><Relationship Id="rId183" Type="http://schemas.openxmlformats.org/officeDocument/2006/relationships/image" Target="../media/image304.png"/><Relationship Id="rId218" Type="http://schemas.openxmlformats.org/officeDocument/2006/relationships/image" Target="../media/image339.png"/><Relationship Id="rId239" Type="http://schemas.openxmlformats.org/officeDocument/2006/relationships/image" Target="../media/image360.png"/><Relationship Id="rId250" Type="http://schemas.openxmlformats.org/officeDocument/2006/relationships/image" Target="../media/image371.png"/><Relationship Id="rId271" Type="http://schemas.openxmlformats.org/officeDocument/2006/relationships/image" Target="../media/image392.png"/><Relationship Id="rId24" Type="http://schemas.openxmlformats.org/officeDocument/2006/relationships/image" Target="../media/image151.png"/><Relationship Id="rId45" Type="http://schemas.openxmlformats.org/officeDocument/2006/relationships/image" Target="../media/image171.png"/><Relationship Id="rId66" Type="http://schemas.openxmlformats.org/officeDocument/2006/relationships/image" Target="../media/image189.png"/><Relationship Id="rId87" Type="http://schemas.openxmlformats.org/officeDocument/2006/relationships/image" Target="../media/image209.png"/><Relationship Id="rId110" Type="http://schemas.openxmlformats.org/officeDocument/2006/relationships/image" Target="../media/image232.png"/><Relationship Id="rId131" Type="http://schemas.openxmlformats.org/officeDocument/2006/relationships/image" Target="../media/image253.png"/><Relationship Id="rId152" Type="http://schemas.openxmlformats.org/officeDocument/2006/relationships/image" Target="../media/image273.png"/><Relationship Id="rId173" Type="http://schemas.openxmlformats.org/officeDocument/2006/relationships/image" Target="../media/image294.png"/><Relationship Id="rId194" Type="http://schemas.openxmlformats.org/officeDocument/2006/relationships/image" Target="../media/image315.png"/><Relationship Id="rId208" Type="http://schemas.openxmlformats.org/officeDocument/2006/relationships/image" Target="../media/image329.png"/><Relationship Id="rId229" Type="http://schemas.openxmlformats.org/officeDocument/2006/relationships/image" Target="../media/image350.png"/><Relationship Id="rId240" Type="http://schemas.openxmlformats.org/officeDocument/2006/relationships/image" Target="../media/image361.png"/><Relationship Id="rId261" Type="http://schemas.openxmlformats.org/officeDocument/2006/relationships/image" Target="../media/image382.png"/><Relationship Id="rId14" Type="http://schemas.openxmlformats.org/officeDocument/2006/relationships/image" Target="../media/image141.png"/><Relationship Id="rId35" Type="http://schemas.openxmlformats.org/officeDocument/2006/relationships/image" Target="../media/image161.png"/><Relationship Id="rId56" Type="http://schemas.openxmlformats.org/officeDocument/2006/relationships/image" Target="../media/image180.png"/><Relationship Id="rId77" Type="http://schemas.openxmlformats.org/officeDocument/2006/relationships/image" Target="../media/image199.png"/><Relationship Id="rId100" Type="http://schemas.openxmlformats.org/officeDocument/2006/relationships/image" Target="../media/image222.png"/><Relationship Id="rId8" Type="http://schemas.openxmlformats.org/officeDocument/2006/relationships/image" Target="../media/image135.png"/><Relationship Id="rId98" Type="http://schemas.openxmlformats.org/officeDocument/2006/relationships/image" Target="../media/image220.png"/><Relationship Id="rId121" Type="http://schemas.openxmlformats.org/officeDocument/2006/relationships/image" Target="../media/image243.png"/><Relationship Id="rId142" Type="http://schemas.openxmlformats.org/officeDocument/2006/relationships/image" Target="../media/image263.png"/><Relationship Id="rId163" Type="http://schemas.openxmlformats.org/officeDocument/2006/relationships/image" Target="../media/image284.png"/><Relationship Id="rId184" Type="http://schemas.openxmlformats.org/officeDocument/2006/relationships/image" Target="../media/image305.png"/><Relationship Id="rId219" Type="http://schemas.openxmlformats.org/officeDocument/2006/relationships/image" Target="../media/image340.png"/><Relationship Id="rId230" Type="http://schemas.openxmlformats.org/officeDocument/2006/relationships/image" Target="../media/image351.png"/><Relationship Id="rId251" Type="http://schemas.openxmlformats.org/officeDocument/2006/relationships/image" Target="../media/image372.png"/><Relationship Id="rId25" Type="http://schemas.openxmlformats.org/officeDocument/2006/relationships/image" Target="../media/image152.png"/><Relationship Id="rId46" Type="http://schemas.openxmlformats.org/officeDocument/2006/relationships/image" Target="../media/image95.png"/><Relationship Id="rId67" Type="http://schemas.openxmlformats.org/officeDocument/2006/relationships/image" Target="../media/image190.png"/><Relationship Id="rId88" Type="http://schemas.openxmlformats.org/officeDocument/2006/relationships/image" Target="../media/image210.png"/><Relationship Id="rId111" Type="http://schemas.openxmlformats.org/officeDocument/2006/relationships/image" Target="../media/image233.png"/><Relationship Id="rId132" Type="http://schemas.openxmlformats.org/officeDocument/2006/relationships/image" Target="../media/image254.png"/><Relationship Id="rId153" Type="http://schemas.openxmlformats.org/officeDocument/2006/relationships/image" Target="../media/image274.png"/><Relationship Id="rId174" Type="http://schemas.openxmlformats.org/officeDocument/2006/relationships/image" Target="../media/image295.png"/><Relationship Id="rId195" Type="http://schemas.openxmlformats.org/officeDocument/2006/relationships/image" Target="../media/image316.png"/><Relationship Id="rId209" Type="http://schemas.openxmlformats.org/officeDocument/2006/relationships/image" Target="../media/image330.png"/><Relationship Id="rId220" Type="http://schemas.openxmlformats.org/officeDocument/2006/relationships/image" Target="../media/image341.png"/><Relationship Id="rId241" Type="http://schemas.openxmlformats.org/officeDocument/2006/relationships/image" Target="../media/image362.png"/><Relationship Id="rId15" Type="http://schemas.openxmlformats.org/officeDocument/2006/relationships/image" Target="../media/image142.png"/><Relationship Id="rId36" Type="http://schemas.openxmlformats.org/officeDocument/2006/relationships/image" Target="../media/image162.png"/><Relationship Id="rId57" Type="http://schemas.openxmlformats.org/officeDocument/2006/relationships/image" Target="../media/image181.png"/><Relationship Id="rId262" Type="http://schemas.openxmlformats.org/officeDocument/2006/relationships/image" Target="../media/image383.png"/><Relationship Id="rId78" Type="http://schemas.openxmlformats.org/officeDocument/2006/relationships/image" Target="../media/image200.png"/><Relationship Id="rId99" Type="http://schemas.openxmlformats.org/officeDocument/2006/relationships/image" Target="../media/image221.png"/><Relationship Id="rId101" Type="http://schemas.openxmlformats.org/officeDocument/2006/relationships/image" Target="../media/image223.png"/><Relationship Id="rId122" Type="http://schemas.openxmlformats.org/officeDocument/2006/relationships/image" Target="../media/image244.png"/><Relationship Id="rId143" Type="http://schemas.openxmlformats.org/officeDocument/2006/relationships/image" Target="../media/image264.png"/><Relationship Id="rId164" Type="http://schemas.openxmlformats.org/officeDocument/2006/relationships/image" Target="../media/image285.png"/><Relationship Id="rId185" Type="http://schemas.openxmlformats.org/officeDocument/2006/relationships/image" Target="../media/image306.png"/><Relationship Id="rId9" Type="http://schemas.openxmlformats.org/officeDocument/2006/relationships/image" Target="../media/image136.png"/><Relationship Id="rId210" Type="http://schemas.openxmlformats.org/officeDocument/2006/relationships/image" Target="../media/image331.png"/><Relationship Id="rId26" Type="http://schemas.openxmlformats.org/officeDocument/2006/relationships/image" Target="../media/image153.png"/><Relationship Id="rId231" Type="http://schemas.openxmlformats.org/officeDocument/2006/relationships/image" Target="../media/image352.png"/><Relationship Id="rId252" Type="http://schemas.openxmlformats.org/officeDocument/2006/relationships/image" Target="../media/image373.png"/><Relationship Id="rId47" Type="http://schemas.openxmlformats.org/officeDocument/2006/relationships/image" Target="../media/image172.png"/><Relationship Id="rId68" Type="http://schemas.openxmlformats.org/officeDocument/2006/relationships/image" Target="../media/image191.png"/><Relationship Id="rId89" Type="http://schemas.openxmlformats.org/officeDocument/2006/relationships/image" Target="../media/image211.png"/><Relationship Id="rId112" Type="http://schemas.openxmlformats.org/officeDocument/2006/relationships/image" Target="../media/image234.png"/><Relationship Id="rId133" Type="http://schemas.openxmlformats.org/officeDocument/2006/relationships/image" Target="../media/image255.png"/><Relationship Id="rId154" Type="http://schemas.openxmlformats.org/officeDocument/2006/relationships/image" Target="../media/image275.png"/><Relationship Id="rId175" Type="http://schemas.openxmlformats.org/officeDocument/2006/relationships/image" Target="../media/image296.png"/><Relationship Id="rId196" Type="http://schemas.openxmlformats.org/officeDocument/2006/relationships/image" Target="../media/image317.png"/><Relationship Id="rId200" Type="http://schemas.openxmlformats.org/officeDocument/2006/relationships/image" Target="../media/image321.png"/><Relationship Id="rId16" Type="http://schemas.openxmlformats.org/officeDocument/2006/relationships/image" Target="../media/image143.png"/><Relationship Id="rId221" Type="http://schemas.openxmlformats.org/officeDocument/2006/relationships/image" Target="../media/image342.png"/><Relationship Id="rId242" Type="http://schemas.openxmlformats.org/officeDocument/2006/relationships/image" Target="../media/image363.png"/><Relationship Id="rId263" Type="http://schemas.openxmlformats.org/officeDocument/2006/relationships/image" Target="../media/image384.png"/><Relationship Id="rId37" Type="http://schemas.openxmlformats.org/officeDocument/2006/relationships/image" Target="../media/image163.png"/><Relationship Id="rId58" Type="http://schemas.openxmlformats.org/officeDocument/2006/relationships/image" Target="../media/image182.png"/><Relationship Id="rId79" Type="http://schemas.openxmlformats.org/officeDocument/2006/relationships/image" Target="../media/image201.png"/><Relationship Id="rId102" Type="http://schemas.openxmlformats.org/officeDocument/2006/relationships/image" Target="../media/image224.png"/><Relationship Id="rId123" Type="http://schemas.openxmlformats.org/officeDocument/2006/relationships/image" Target="../media/image245.png"/><Relationship Id="rId144" Type="http://schemas.openxmlformats.org/officeDocument/2006/relationships/image" Target="../media/image265.png"/><Relationship Id="rId90" Type="http://schemas.openxmlformats.org/officeDocument/2006/relationships/image" Target="../media/image212.png"/><Relationship Id="rId165" Type="http://schemas.openxmlformats.org/officeDocument/2006/relationships/image" Target="../media/image286.png"/><Relationship Id="rId186" Type="http://schemas.openxmlformats.org/officeDocument/2006/relationships/image" Target="../media/image307.png"/><Relationship Id="rId211" Type="http://schemas.openxmlformats.org/officeDocument/2006/relationships/image" Target="../media/image332.png"/><Relationship Id="rId232" Type="http://schemas.openxmlformats.org/officeDocument/2006/relationships/image" Target="../media/image353.png"/><Relationship Id="rId253" Type="http://schemas.openxmlformats.org/officeDocument/2006/relationships/image" Target="../media/image374.png"/><Relationship Id="rId27" Type="http://schemas.openxmlformats.org/officeDocument/2006/relationships/image" Target="../media/image154.png"/><Relationship Id="rId48" Type="http://schemas.openxmlformats.org/officeDocument/2006/relationships/image" Target="../media/image173.png"/><Relationship Id="rId69" Type="http://schemas.openxmlformats.org/officeDocument/2006/relationships/image" Target="../media/image192.png"/><Relationship Id="rId113" Type="http://schemas.openxmlformats.org/officeDocument/2006/relationships/image" Target="../media/image235.png"/><Relationship Id="rId134" Type="http://schemas.openxmlformats.org/officeDocument/2006/relationships/image" Target="../media/image256.png"/><Relationship Id="rId80" Type="http://schemas.openxmlformats.org/officeDocument/2006/relationships/image" Target="../media/image202.png"/><Relationship Id="rId155" Type="http://schemas.openxmlformats.org/officeDocument/2006/relationships/image" Target="../media/image276.png"/><Relationship Id="rId176" Type="http://schemas.openxmlformats.org/officeDocument/2006/relationships/image" Target="../media/image297.png"/><Relationship Id="rId197" Type="http://schemas.openxmlformats.org/officeDocument/2006/relationships/image" Target="../media/image318.png"/><Relationship Id="rId201" Type="http://schemas.openxmlformats.org/officeDocument/2006/relationships/image" Target="../media/image322.png"/><Relationship Id="rId222" Type="http://schemas.openxmlformats.org/officeDocument/2006/relationships/image" Target="../media/image343.png"/><Relationship Id="rId243" Type="http://schemas.openxmlformats.org/officeDocument/2006/relationships/image" Target="../media/image364.png"/><Relationship Id="rId264" Type="http://schemas.openxmlformats.org/officeDocument/2006/relationships/image" Target="../media/image385.png"/><Relationship Id="rId17" Type="http://schemas.openxmlformats.org/officeDocument/2006/relationships/image" Target="../media/image144.png"/><Relationship Id="rId38" Type="http://schemas.openxmlformats.org/officeDocument/2006/relationships/image" Target="../media/image164.png"/><Relationship Id="rId59" Type="http://schemas.openxmlformats.org/officeDocument/2006/relationships/image" Target="../media/image183.png"/><Relationship Id="rId103" Type="http://schemas.openxmlformats.org/officeDocument/2006/relationships/image" Target="../media/image225.png"/><Relationship Id="rId124" Type="http://schemas.openxmlformats.org/officeDocument/2006/relationships/image" Target="../media/image246.png"/><Relationship Id="rId70" Type="http://schemas.openxmlformats.org/officeDocument/2006/relationships/image" Target="../media/image193.png"/><Relationship Id="rId91" Type="http://schemas.openxmlformats.org/officeDocument/2006/relationships/image" Target="../media/image213.png"/><Relationship Id="rId145" Type="http://schemas.openxmlformats.org/officeDocument/2006/relationships/image" Target="../media/image266.png"/><Relationship Id="rId166" Type="http://schemas.openxmlformats.org/officeDocument/2006/relationships/image" Target="../media/image287.png"/><Relationship Id="rId187" Type="http://schemas.openxmlformats.org/officeDocument/2006/relationships/image" Target="../media/image308.png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333.png"/><Relationship Id="rId233" Type="http://schemas.openxmlformats.org/officeDocument/2006/relationships/image" Target="../media/image354.png"/><Relationship Id="rId254" Type="http://schemas.openxmlformats.org/officeDocument/2006/relationships/image" Target="../media/image375.png"/><Relationship Id="rId28" Type="http://schemas.openxmlformats.org/officeDocument/2006/relationships/image" Target="../media/image155.png"/><Relationship Id="rId49" Type="http://schemas.openxmlformats.org/officeDocument/2006/relationships/image" Target="../media/image174.png"/><Relationship Id="rId114" Type="http://schemas.openxmlformats.org/officeDocument/2006/relationships/image" Target="../media/image236.png"/><Relationship Id="rId60" Type="http://schemas.openxmlformats.org/officeDocument/2006/relationships/image" Target="../media/image184.png"/><Relationship Id="rId81" Type="http://schemas.openxmlformats.org/officeDocument/2006/relationships/image" Target="../media/image203.png"/><Relationship Id="rId135" Type="http://schemas.openxmlformats.org/officeDocument/2006/relationships/image" Target="../media/image101.png"/><Relationship Id="rId156" Type="http://schemas.openxmlformats.org/officeDocument/2006/relationships/image" Target="../media/image277.png"/><Relationship Id="rId177" Type="http://schemas.openxmlformats.org/officeDocument/2006/relationships/image" Target="../media/image298.png"/><Relationship Id="rId198" Type="http://schemas.openxmlformats.org/officeDocument/2006/relationships/image" Target="../media/image319.png"/><Relationship Id="rId202" Type="http://schemas.openxmlformats.org/officeDocument/2006/relationships/image" Target="../media/image323.png"/><Relationship Id="rId223" Type="http://schemas.openxmlformats.org/officeDocument/2006/relationships/image" Target="../media/image344.png"/><Relationship Id="rId244" Type="http://schemas.openxmlformats.org/officeDocument/2006/relationships/image" Target="../media/image365.png"/><Relationship Id="rId18" Type="http://schemas.openxmlformats.org/officeDocument/2006/relationships/image" Target="../media/image145.png"/><Relationship Id="rId39" Type="http://schemas.openxmlformats.org/officeDocument/2006/relationships/image" Target="../media/image165.png"/><Relationship Id="rId265" Type="http://schemas.openxmlformats.org/officeDocument/2006/relationships/image" Target="../media/image386.png"/><Relationship Id="rId50" Type="http://schemas.openxmlformats.org/officeDocument/2006/relationships/image" Target="../media/image175.png"/><Relationship Id="rId104" Type="http://schemas.openxmlformats.org/officeDocument/2006/relationships/image" Target="../media/image226.png"/><Relationship Id="rId125" Type="http://schemas.openxmlformats.org/officeDocument/2006/relationships/image" Target="../media/image247.png"/><Relationship Id="rId146" Type="http://schemas.openxmlformats.org/officeDocument/2006/relationships/image" Target="../media/image267.png"/><Relationship Id="rId167" Type="http://schemas.openxmlformats.org/officeDocument/2006/relationships/image" Target="../media/image288.png"/><Relationship Id="rId188" Type="http://schemas.openxmlformats.org/officeDocument/2006/relationships/image" Target="../media/image309.png"/><Relationship Id="rId71" Type="http://schemas.openxmlformats.org/officeDocument/2006/relationships/image" Target="../media/image194.png"/><Relationship Id="rId92" Type="http://schemas.openxmlformats.org/officeDocument/2006/relationships/image" Target="../media/image214.png"/><Relationship Id="rId213" Type="http://schemas.openxmlformats.org/officeDocument/2006/relationships/image" Target="../media/image334.png"/><Relationship Id="rId234" Type="http://schemas.openxmlformats.org/officeDocument/2006/relationships/image" Target="../media/image355.png"/><Relationship Id="rId2" Type="http://schemas.openxmlformats.org/officeDocument/2006/relationships/image" Target="../media/image129.png"/><Relationship Id="rId29" Type="http://schemas.openxmlformats.org/officeDocument/2006/relationships/image" Target="../media/image156.png"/><Relationship Id="rId255" Type="http://schemas.openxmlformats.org/officeDocument/2006/relationships/image" Target="../media/image376.png"/><Relationship Id="rId40" Type="http://schemas.openxmlformats.org/officeDocument/2006/relationships/image" Target="../media/image166.png"/><Relationship Id="rId115" Type="http://schemas.openxmlformats.org/officeDocument/2006/relationships/image" Target="../media/image237.png"/><Relationship Id="rId136" Type="http://schemas.openxmlformats.org/officeDocument/2006/relationships/image" Target="../media/image257.png"/><Relationship Id="rId157" Type="http://schemas.openxmlformats.org/officeDocument/2006/relationships/image" Target="../media/image278.png"/><Relationship Id="rId178" Type="http://schemas.openxmlformats.org/officeDocument/2006/relationships/image" Target="../media/image299.png"/><Relationship Id="rId61" Type="http://schemas.openxmlformats.org/officeDocument/2006/relationships/image" Target="../media/image185.png"/><Relationship Id="rId82" Type="http://schemas.openxmlformats.org/officeDocument/2006/relationships/image" Target="../media/image204.png"/><Relationship Id="rId199" Type="http://schemas.openxmlformats.org/officeDocument/2006/relationships/image" Target="../media/image320.png"/><Relationship Id="rId203" Type="http://schemas.openxmlformats.org/officeDocument/2006/relationships/image" Target="../media/image324.png"/><Relationship Id="rId19" Type="http://schemas.openxmlformats.org/officeDocument/2006/relationships/image" Target="../media/image146.png"/><Relationship Id="rId224" Type="http://schemas.openxmlformats.org/officeDocument/2006/relationships/image" Target="../media/image345.png"/><Relationship Id="rId245" Type="http://schemas.openxmlformats.org/officeDocument/2006/relationships/image" Target="../media/image366.png"/><Relationship Id="rId266" Type="http://schemas.openxmlformats.org/officeDocument/2006/relationships/image" Target="../media/image387.png"/><Relationship Id="rId30" Type="http://schemas.openxmlformats.org/officeDocument/2006/relationships/image" Target="../media/image68.png"/><Relationship Id="rId105" Type="http://schemas.openxmlformats.org/officeDocument/2006/relationships/image" Target="../media/image227.png"/><Relationship Id="rId126" Type="http://schemas.openxmlformats.org/officeDocument/2006/relationships/image" Target="../media/image248.png"/><Relationship Id="rId147" Type="http://schemas.openxmlformats.org/officeDocument/2006/relationships/image" Target="../media/image268.png"/><Relationship Id="rId168" Type="http://schemas.openxmlformats.org/officeDocument/2006/relationships/image" Target="../media/image289.png"/><Relationship Id="rId51" Type="http://schemas.openxmlformats.org/officeDocument/2006/relationships/image" Target="../media/image176.png"/><Relationship Id="rId72" Type="http://schemas.openxmlformats.org/officeDocument/2006/relationships/image" Target="../media/image195.png"/><Relationship Id="rId93" Type="http://schemas.openxmlformats.org/officeDocument/2006/relationships/image" Target="../media/image215.png"/><Relationship Id="rId189" Type="http://schemas.openxmlformats.org/officeDocument/2006/relationships/image" Target="../media/image310.png"/><Relationship Id="rId3" Type="http://schemas.openxmlformats.org/officeDocument/2006/relationships/image" Target="../media/image130.png"/><Relationship Id="rId214" Type="http://schemas.openxmlformats.org/officeDocument/2006/relationships/image" Target="../media/image335.png"/><Relationship Id="rId235" Type="http://schemas.openxmlformats.org/officeDocument/2006/relationships/image" Target="../media/image356.png"/><Relationship Id="rId256" Type="http://schemas.openxmlformats.org/officeDocument/2006/relationships/image" Target="../media/image377.png"/><Relationship Id="rId116" Type="http://schemas.openxmlformats.org/officeDocument/2006/relationships/image" Target="../media/image238.png"/><Relationship Id="rId137" Type="http://schemas.openxmlformats.org/officeDocument/2006/relationships/image" Target="../media/image258.png"/><Relationship Id="rId158" Type="http://schemas.openxmlformats.org/officeDocument/2006/relationships/image" Target="../media/image279.png"/><Relationship Id="rId20" Type="http://schemas.openxmlformats.org/officeDocument/2006/relationships/image" Target="../media/image147.png"/><Relationship Id="rId41" Type="http://schemas.openxmlformats.org/officeDocument/2006/relationships/image" Target="../media/image167.png"/><Relationship Id="rId62" Type="http://schemas.openxmlformats.org/officeDocument/2006/relationships/image" Target="../media/image69.png"/><Relationship Id="rId83" Type="http://schemas.openxmlformats.org/officeDocument/2006/relationships/image" Target="../media/image205.png"/><Relationship Id="rId179" Type="http://schemas.openxmlformats.org/officeDocument/2006/relationships/image" Target="../media/image300.png"/><Relationship Id="rId190" Type="http://schemas.openxmlformats.org/officeDocument/2006/relationships/image" Target="../media/image311.png"/><Relationship Id="rId204" Type="http://schemas.openxmlformats.org/officeDocument/2006/relationships/image" Target="../media/image325.png"/><Relationship Id="rId225" Type="http://schemas.openxmlformats.org/officeDocument/2006/relationships/image" Target="../media/image346.png"/><Relationship Id="rId246" Type="http://schemas.openxmlformats.org/officeDocument/2006/relationships/image" Target="../media/image367.png"/><Relationship Id="rId267" Type="http://schemas.openxmlformats.org/officeDocument/2006/relationships/image" Target="../media/image388.png"/><Relationship Id="rId106" Type="http://schemas.openxmlformats.org/officeDocument/2006/relationships/image" Target="../media/image228.png"/><Relationship Id="rId127" Type="http://schemas.openxmlformats.org/officeDocument/2006/relationships/image" Target="../media/image249.png"/><Relationship Id="rId10" Type="http://schemas.openxmlformats.org/officeDocument/2006/relationships/image" Target="../media/image137.png"/><Relationship Id="rId31" Type="http://schemas.openxmlformats.org/officeDocument/2006/relationships/image" Target="../media/image157.png"/><Relationship Id="rId52" Type="http://schemas.openxmlformats.org/officeDocument/2006/relationships/image" Target="../media/image116.png"/><Relationship Id="rId73" Type="http://schemas.openxmlformats.org/officeDocument/2006/relationships/image" Target="../media/image196.png"/><Relationship Id="rId94" Type="http://schemas.openxmlformats.org/officeDocument/2006/relationships/image" Target="../media/image216.png"/><Relationship Id="rId148" Type="http://schemas.openxmlformats.org/officeDocument/2006/relationships/image" Target="../media/image269.png"/><Relationship Id="rId169" Type="http://schemas.openxmlformats.org/officeDocument/2006/relationships/image" Target="../media/image290.png"/><Relationship Id="rId4" Type="http://schemas.openxmlformats.org/officeDocument/2006/relationships/image" Target="../media/image131.png"/><Relationship Id="rId180" Type="http://schemas.openxmlformats.org/officeDocument/2006/relationships/image" Target="../media/image301.png"/><Relationship Id="rId215" Type="http://schemas.openxmlformats.org/officeDocument/2006/relationships/image" Target="../media/image336.png"/><Relationship Id="rId236" Type="http://schemas.openxmlformats.org/officeDocument/2006/relationships/image" Target="../media/image357.png"/><Relationship Id="rId257" Type="http://schemas.openxmlformats.org/officeDocument/2006/relationships/image" Target="../media/image378.png"/><Relationship Id="rId42" Type="http://schemas.openxmlformats.org/officeDocument/2006/relationships/image" Target="../media/image168.png"/><Relationship Id="rId84" Type="http://schemas.openxmlformats.org/officeDocument/2006/relationships/image" Target="../media/image206.png"/><Relationship Id="rId138" Type="http://schemas.openxmlformats.org/officeDocument/2006/relationships/image" Target="../media/image259.png"/><Relationship Id="rId191" Type="http://schemas.openxmlformats.org/officeDocument/2006/relationships/image" Target="../media/image312.png"/><Relationship Id="rId205" Type="http://schemas.openxmlformats.org/officeDocument/2006/relationships/image" Target="../media/image326.png"/><Relationship Id="rId247" Type="http://schemas.openxmlformats.org/officeDocument/2006/relationships/image" Target="../media/image368.png"/><Relationship Id="rId107" Type="http://schemas.openxmlformats.org/officeDocument/2006/relationships/image" Target="../media/image22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lionbridge.ai/datasets/5-million-faces-top-15-free-image-datasets-for-facial-recognition/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3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4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5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6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8.jpg"/><Relationship Id="rId2" Type="http://schemas.openxmlformats.org/officeDocument/2006/relationships/image" Target="../media/image39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696"/>
            <a:ext cx="8090916" cy="68453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07542" y="2886913"/>
            <a:ext cx="3768725" cy="176339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 marR="5080">
              <a:lnSpc>
                <a:spcPts val="6480"/>
              </a:lnSpc>
              <a:spcBef>
                <a:spcPts val="915"/>
              </a:spcBef>
            </a:pPr>
            <a:r>
              <a:rPr sz="6000" b="1" spc="-130" dirty="0">
                <a:solidFill>
                  <a:srgbClr val="735625"/>
                </a:solidFill>
                <a:latin typeface="Times New Roman"/>
                <a:cs typeface="Times New Roman"/>
              </a:rPr>
              <a:t>Face </a:t>
            </a:r>
            <a:r>
              <a:rPr sz="6000" b="1" spc="-125" dirty="0">
                <a:solidFill>
                  <a:srgbClr val="735625"/>
                </a:solidFill>
                <a:latin typeface="Times New Roman"/>
                <a:cs typeface="Times New Roman"/>
              </a:rPr>
              <a:t> </a:t>
            </a:r>
            <a:r>
              <a:rPr sz="6000" b="1" spc="-365" dirty="0">
                <a:solidFill>
                  <a:srgbClr val="404040"/>
                </a:solidFill>
                <a:latin typeface="Times New Roman"/>
                <a:cs typeface="Times New Roman"/>
              </a:rPr>
              <a:t>R</a:t>
            </a:r>
            <a:r>
              <a:rPr sz="60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ec</a:t>
            </a:r>
            <a:r>
              <a:rPr sz="6000" b="1" spc="-145" dirty="0">
                <a:solidFill>
                  <a:srgbClr val="404040"/>
                </a:solidFill>
                <a:latin typeface="Times New Roman"/>
                <a:cs typeface="Times New Roman"/>
              </a:rPr>
              <a:t>o</a:t>
            </a:r>
            <a:r>
              <a:rPr sz="6000" b="1" spc="90" dirty="0">
                <a:solidFill>
                  <a:srgbClr val="404040"/>
                </a:solidFill>
                <a:latin typeface="Times New Roman"/>
                <a:cs typeface="Times New Roman"/>
              </a:rPr>
              <a:t>g</a:t>
            </a:r>
            <a:r>
              <a:rPr sz="6000" b="1" spc="-185" dirty="0">
                <a:solidFill>
                  <a:srgbClr val="404040"/>
                </a:solidFill>
                <a:latin typeface="Times New Roman"/>
                <a:cs typeface="Times New Roman"/>
              </a:rPr>
              <a:t>n</a:t>
            </a:r>
            <a:r>
              <a:rPr sz="6000" b="1" spc="-135" dirty="0">
                <a:solidFill>
                  <a:srgbClr val="404040"/>
                </a:solidFill>
                <a:latin typeface="Times New Roman"/>
                <a:cs typeface="Times New Roman"/>
              </a:rPr>
              <a:t>i</a:t>
            </a:r>
            <a:r>
              <a:rPr sz="6000" b="1" spc="-275" dirty="0">
                <a:solidFill>
                  <a:srgbClr val="404040"/>
                </a:solidFill>
                <a:latin typeface="Times New Roman"/>
                <a:cs typeface="Times New Roman"/>
              </a:rPr>
              <a:t>t</a:t>
            </a:r>
            <a:r>
              <a:rPr sz="6000" b="1" spc="-120" dirty="0">
                <a:solidFill>
                  <a:srgbClr val="404040"/>
                </a:solidFill>
                <a:latin typeface="Times New Roman"/>
                <a:cs typeface="Times New Roman"/>
              </a:rPr>
              <a:t>i</a:t>
            </a:r>
            <a:r>
              <a:rPr sz="6000" b="1" spc="-40" dirty="0">
                <a:solidFill>
                  <a:srgbClr val="404040"/>
                </a:solidFill>
                <a:latin typeface="Times New Roman"/>
                <a:cs typeface="Times New Roman"/>
              </a:rPr>
              <a:t>o</a:t>
            </a:r>
            <a:r>
              <a:rPr sz="60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n</a:t>
            </a:r>
            <a:endParaRPr sz="60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39140" y="228765"/>
            <a:ext cx="11452860" cy="6629400"/>
            <a:chOff x="739140" y="228765"/>
            <a:chExt cx="11452860" cy="6629400"/>
          </a:xfrm>
        </p:grpSpPr>
        <p:sp>
          <p:nvSpPr>
            <p:cNvPr id="5" name="object 5"/>
            <p:cNvSpPr/>
            <p:nvPr/>
          </p:nvSpPr>
          <p:spPr>
            <a:xfrm>
              <a:off x="739140" y="2833116"/>
              <a:ext cx="3773804" cy="0"/>
            </a:xfrm>
            <a:custGeom>
              <a:avLst/>
              <a:gdLst/>
              <a:ahLst/>
              <a:cxnLst/>
              <a:rect l="l" t="t" r="r" b="b"/>
              <a:pathLst>
                <a:path w="3773804">
                  <a:moveTo>
                    <a:pt x="0" y="0"/>
                  </a:moveTo>
                  <a:lnTo>
                    <a:pt x="3773678" y="0"/>
                  </a:lnTo>
                </a:path>
              </a:pathLst>
            </a:custGeom>
            <a:ln w="6350">
              <a:solidFill>
                <a:srgbClr val="6353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61075" y="228765"/>
              <a:ext cx="6630924" cy="662923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54669" y="6706832"/>
              <a:ext cx="100075" cy="12093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18728" y="6580873"/>
              <a:ext cx="79501" cy="11588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80221" y="6172365"/>
              <a:ext cx="271906" cy="3555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61075" y="228765"/>
              <a:ext cx="6356477" cy="62229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111612" y="5969165"/>
              <a:ext cx="100075" cy="1270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219435" y="5943765"/>
              <a:ext cx="106227" cy="1270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00720" y="6007265"/>
              <a:ext cx="49585" cy="381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162921" y="5981865"/>
              <a:ext cx="7747" cy="127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098785" y="5677065"/>
              <a:ext cx="110363" cy="2921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180955" y="5613565"/>
              <a:ext cx="135890" cy="2794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021823" y="5689765"/>
              <a:ext cx="118109" cy="3810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524996" y="5689765"/>
              <a:ext cx="10286" cy="127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775701" y="5334165"/>
              <a:ext cx="8381" cy="1270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991090" y="5181765"/>
              <a:ext cx="14612" cy="762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411187" y="5003965"/>
              <a:ext cx="66064" cy="22860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572121" y="5092865"/>
              <a:ext cx="46227" cy="6350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911967" y="4902365"/>
              <a:ext cx="71881" cy="7620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150599" y="4940465"/>
              <a:ext cx="15367" cy="1270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481434" y="4051465"/>
              <a:ext cx="53848" cy="5080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1331872" y="4038765"/>
              <a:ext cx="28807" cy="3810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494261" y="3949865"/>
              <a:ext cx="46228" cy="3810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189081" y="3949865"/>
              <a:ext cx="5079" cy="1270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1260835" y="3860965"/>
              <a:ext cx="5080" cy="1270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319891" y="3848265"/>
              <a:ext cx="20447" cy="2540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019662" y="3632365"/>
              <a:ext cx="12557" cy="1270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1321188" y="3454565"/>
              <a:ext cx="40993" cy="5080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263375" y="3289465"/>
              <a:ext cx="5206" cy="1270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1332956" y="3213265"/>
              <a:ext cx="4841" cy="1270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176254" y="3048165"/>
              <a:ext cx="5079" cy="1270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0573384" y="2756065"/>
              <a:ext cx="23213" cy="2540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1042776" y="2565565"/>
              <a:ext cx="2540" cy="1270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1111118" y="2489365"/>
              <a:ext cx="49641" cy="5080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1240335" y="2463965"/>
              <a:ext cx="12880" cy="3810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0711942" y="2209965"/>
              <a:ext cx="28193" cy="7620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0613892" y="2209965"/>
              <a:ext cx="32279" cy="3810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0658094" y="1905165"/>
              <a:ext cx="20824" cy="1270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0690097" y="1524165"/>
              <a:ext cx="357572" cy="39370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1130025" y="1600365"/>
              <a:ext cx="74322" cy="10160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9406255" y="1574965"/>
              <a:ext cx="28194" cy="5080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1527662" y="1574965"/>
              <a:ext cx="2539" cy="1270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1227498" y="1447965"/>
              <a:ext cx="94932" cy="11430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9294034" y="1435265"/>
              <a:ext cx="43938" cy="10160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8880347" y="1422565"/>
              <a:ext cx="7238" cy="1270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9485757" y="1409865"/>
              <a:ext cx="5079" cy="1270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9337040" y="1295565"/>
              <a:ext cx="107695" cy="15240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0179938" y="1397165"/>
              <a:ext cx="8635" cy="1270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1535046" y="1333665"/>
              <a:ext cx="15537" cy="2540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9183116" y="1308265"/>
              <a:ext cx="33274" cy="5080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0851648" y="1320965"/>
              <a:ext cx="83433" cy="2540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0227056" y="1257465"/>
              <a:ext cx="43688" cy="5080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1040236" y="1295565"/>
              <a:ext cx="2540" cy="1270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9388347" y="1232065"/>
              <a:ext cx="15367" cy="1270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0847832" y="1206665"/>
              <a:ext cx="20574" cy="3810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1194160" y="1219365"/>
              <a:ext cx="20574" cy="25400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1065891" y="1181265"/>
              <a:ext cx="10286" cy="12700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0755503" y="1105065"/>
              <a:ext cx="10287" cy="1270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1081258" y="939965"/>
              <a:ext cx="82169" cy="101600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8083480" y="1003465"/>
              <a:ext cx="9340" cy="25400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0996675" y="952665"/>
              <a:ext cx="19224" cy="2540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10229058" y="292265"/>
              <a:ext cx="328959" cy="543718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9285732" y="762165"/>
              <a:ext cx="46100" cy="50800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9380600" y="622465"/>
              <a:ext cx="8350" cy="101600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1956033" y="3988434"/>
              <a:ext cx="74422" cy="23395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2050903" y="2484373"/>
              <a:ext cx="12826" cy="22733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2181712" y="2323211"/>
              <a:ext cx="5206" cy="5079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2089383" y="1745614"/>
              <a:ext cx="12826" cy="8255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2184253" y="1728597"/>
              <a:ext cx="7747" cy="7619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1984228" y="1461643"/>
              <a:ext cx="5079" cy="495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1927840" y="1323086"/>
              <a:ext cx="5079" cy="4952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1945746" y="1257554"/>
              <a:ext cx="5079" cy="4953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1940667" y="1147318"/>
              <a:ext cx="5079" cy="6858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2109958" y="1033272"/>
              <a:ext cx="5080" cy="5079"/>
            </a:xfrm>
            <a:prstGeom prst="rect">
              <a:avLst/>
            </a:prstGeom>
          </p:spPr>
        </p:pic>
      </p:grpSp>
      <p:sp>
        <p:nvSpPr>
          <p:cNvPr id="79" name="TextBox 78"/>
          <p:cNvSpPr txBox="1"/>
          <p:nvPr/>
        </p:nvSpPr>
        <p:spPr>
          <a:xfrm>
            <a:off x="-43626" y="5453734"/>
            <a:ext cx="67883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C00000"/>
                </a:solidFill>
                <a:latin typeface="Algerian" panose="04020705040A02060702" pitchFamily="82" charset="0"/>
              </a:rPr>
              <a:t>Oleh</a:t>
            </a:r>
            <a:r>
              <a:rPr lang="en-US" sz="2800" b="1" dirty="0" smtClean="0">
                <a:solidFill>
                  <a:srgbClr val="C00000"/>
                </a:solidFill>
                <a:latin typeface="Algerian" panose="04020705040A02060702" pitchFamily="82" charset="0"/>
              </a:rPr>
              <a:t> : </a:t>
            </a:r>
          </a:p>
          <a:p>
            <a:pPr algn="ctr"/>
            <a:r>
              <a:rPr lang="en-US" sz="2800" b="1" dirty="0" err="1" smtClean="0">
                <a:solidFill>
                  <a:srgbClr val="C00000"/>
                </a:solidFill>
                <a:latin typeface="Algerian" panose="04020705040A02060702" pitchFamily="82" charset="0"/>
              </a:rPr>
              <a:t>Rahmat</a:t>
            </a:r>
            <a:r>
              <a:rPr lang="en-US" sz="2800" b="1" dirty="0" smtClean="0">
                <a:solidFill>
                  <a:srgbClr val="C00000"/>
                </a:solidFill>
                <a:latin typeface="Algerian" panose="04020705040A02060702" pitchFamily="82" charset="0"/>
              </a:rPr>
              <a:t> Robi </a:t>
            </a:r>
            <a:r>
              <a:rPr lang="en-US" sz="2800" b="1" dirty="0" err="1" smtClean="0">
                <a:solidFill>
                  <a:srgbClr val="C00000"/>
                </a:solidFill>
                <a:latin typeface="Algerian" panose="04020705040A02060702" pitchFamily="82" charset="0"/>
              </a:rPr>
              <a:t>Waliyansyah</a:t>
            </a:r>
            <a:r>
              <a:rPr lang="en-US" sz="2800" b="1" dirty="0" smtClean="0">
                <a:solidFill>
                  <a:srgbClr val="C00000"/>
                </a:solidFill>
                <a:latin typeface="Algerian" panose="04020705040A02060702" pitchFamily="82" charset="0"/>
              </a:rPr>
              <a:t>, </a:t>
            </a:r>
            <a:r>
              <a:rPr lang="en-US" sz="2800" b="1" dirty="0" err="1" smtClean="0">
                <a:solidFill>
                  <a:srgbClr val="C00000"/>
                </a:solidFill>
                <a:latin typeface="Algerian" panose="04020705040A02060702" pitchFamily="82" charset="0"/>
              </a:rPr>
              <a:t>M.Kom</a:t>
            </a:r>
            <a:r>
              <a:rPr lang="en-US" sz="2800" b="1" dirty="0" smtClean="0">
                <a:solidFill>
                  <a:srgbClr val="C00000"/>
                </a:solidFill>
                <a:latin typeface="Algerian" panose="04020705040A02060702" pitchFamily="82" charset="0"/>
              </a:rPr>
              <a:t>.</a:t>
            </a:r>
            <a:endParaRPr lang="en-US" sz="2800" b="1" dirty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00215" y="431291"/>
            <a:ext cx="5471160" cy="696595"/>
            <a:chOff x="6300215" y="431291"/>
            <a:chExt cx="5471160" cy="696595"/>
          </a:xfrm>
        </p:grpSpPr>
        <p:sp>
          <p:nvSpPr>
            <p:cNvPr id="3" name="object 3"/>
            <p:cNvSpPr/>
            <p:nvPr/>
          </p:nvSpPr>
          <p:spPr>
            <a:xfrm>
              <a:off x="6300215" y="431291"/>
              <a:ext cx="85725" cy="696595"/>
            </a:xfrm>
            <a:custGeom>
              <a:avLst/>
              <a:gdLst/>
              <a:ahLst/>
              <a:cxnLst/>
              <a:rect l="l" t="t" r="r" b="b"/>
              <a:pathLst>
                <a:path w="85725" h="696594">
                  <a:moveTo>
                    <a:pt x="85344" y="0"/>
                  </a:moveTo>
                  <a:lnTo>
                    <a:pt x="0" y="0"/>
                  </a:lnTo>
                  <a:lnTo>
                    <a:pt x="0" y="696467"/>
                  </a:lnTo>
                  <a:lnTo>
                    <a:pt x="85344" y="696467"/>
                  </a:lnTo>
                  <a:lnTo>
                    <a:pt x="85344" y="0"/>
                  </a:lnTo>
                  <a:close/>
                </a:path>
              </a:pathLst>
            </a:custGeom>
            <a:solidFill>
              <a:srgbClr val="019B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385559" y="431291"/>
              <a:ext cx="5386070" cy="696595"/>
            </a:xfrm>
            <a:custGeom>
              <a:avLst/>
              <a:gdLst/>
              <a:ahLst/>
              <a:cxnLst/>
              <a:rect l="l" t="t" r="r" b="b"/>
              <a:pathLst>
                <a:path w="5386070" h="696594">
                  <a:moveTo>
                    <a:pt x="5385816" y="0"/>
                  </a:moveTo>
                  <a:lnTo>
                    <a:pt x="0" y="0"/>
                  </a:lnTo>
                  <a:lnTo>
                    <a:pt x="0" y="696467"/>
                  </a:lnTo>
                  <a:lnTo>
                    <a:pt x="5385816" y="696467"/>
                  </a:lnTo>
                  <a:lnTo>
                    <a:pt x="5385816" y="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6116955" marR="29845" indent="-266700">
              <a:lnSpc>
                <a:spcPts val="2160"/>
              </a:lnSpc>
              <a:spcBef>
                <a:spcPts val="375"/>
              </a:spcBef>
              <a:tabLst>
                <a:tab pos="6116320" algn="l"/>
              </a:tabLst>
            </a:pPr>
            <a:r>
              <a:rPr dirty="0">
                <a:solidFill>
                  <a:srgbClr val="019B2C"/>
                </a:solidFill>
                <a:latin typeface="Corbel"/>
                <a:cs typeface="Corbel"/>
              </a:rPr>
              <a:t>»	</a:t>
            </a:r>
            <a:r>
              <a:rPr spc="-30" dirty="0"/>
              <a:t>Wajah</a:t>
            </a:r>
            <a:r>
              <a:rPr spc="-40" dirty="0"/>
              <a:t> </a:t>
            </a:r>
            <a:r>
              <a:rPr dirty="0"/>
              <a:t>merupakan</a:t>
            </a:r>
            <a:r>
              <a:rPr spc="-25" dirty="0"/>
              <a:t> </a:t>
            </a:r>
            <a:r>
              <a:rPr dirty="0"/>
              <a:t>bagian</a:t>
            </a:r>
            <a:r>
              <a:rPr spc="-25" dirty="0"/>
              <a:t> </a:t>
            </a:r>
            <a:r>
              <a:rPr dirty="0"/>
              <a:t>dari</a:t>
            </a:r>
            <a:r>
              <a:rPr spc="-25" dirty="0"/>
              <a:t> </a:t>
            </a:r>
            <a:r>
              <a:rPr dirty="0"/>
              <a:t>tubuh</a:t>
            </a:r>
            <a:r>
              <a:rPr spc="-25" dirty="0"/>
              <a:t> </a:t>
            </a:r>
            <a:r>
              <a:rPr spc="-5" dirty="0"/>
              <a:t>manusia</a:t>
            </a:r>
            <a:r>
              <a:rPr spc="-15" dirty="0"/>
              <a:t> </a:t>
            </a:r>
            <a:r>
              <a:rPr spc="-5" dirty="0"/>
              <a:t>yang </a:t>
            </a:r>
            <a:r>
              <a:rPr spc="-484" dirty="0"/>
              <a:t> </a:t>
            </a:r>
            <a:r>
              <a:rPr spc="-5" dirty="0"/>
              <a:t>menjadi </a:t>
            </a:r>
            <a:r>
              <a:rPr dirty="0"/>
              <a:t>fokus perhatian di dalam interaksi </a:t>
            </a:r>
            <a:r>
              <a:rPr spc="-5" dirty="0"/>
              <a:t>sosial, </a:t>
            </a:r>
            <a:r>
              <a:rPr dirty="0"/>
              <a:t> wajah </a:t>
            </a:r>
            <a:r>
              <a:rPr spc="-5" dirty="0"/>
              <a:t>memainkan </a:t>
            </a:r>
            <a:r>
              <a:rPr dirty="0"/>
              <a:t>peranan vital dengan </a:t>
            </a:r>
            <a:r>
              <a:rPr spc="5" dirty="0"/>
              <a:t> </a:t>
            </a:r>
            <a:r>
              <a:rPr dirty="0"/>
              <a:t>menunjukan</a:t>
            </a:r>
            <a:r>
              <a:rPr spc="-35" dirty="0"/>
              <a:t> </a:t>
            </a:r>
            <a:r>
              <a:rPr dirty="0"/>
              <a:t>identitas</a:t>
            </a:r>
            <a:r>
              <a:rPr spc="-35" dirty="0"/>
              <a:t> </a:t>
            </a:r>
            <a:r>
              <a:rPr dirty="0"/>
              <a:t>dan</a:t>
            </a:r>
            <a:r>
              <a:rPr spc="-15" dirty="0"/>
              <a:t> </a:t>
            </a:r>
            <a:r>
              <a:rPr spc="-5" dirty="0"/>
              <a:t>emosi.</a:t>
            </a:r>
          </a:p>
          <a:p>
            <a:pPr marL="6116955" marR="5080" indent="-266700">
              <a:lnSpc>
                <a:spcPct val="90000"/>
              </a:lnSpc>
              <a:spcBef>
                <a:spcPts val="965"/>
              </a:spcBef>
              <a:tabLst>
                <a:tab pos="6116320" algn="l"/>
              </a:tabLst>
            </a:pPr>
            <a:r>
              <a:rPr dirty="0">
                <a:solidFill>
                  <a:srgbClr val="019B2C"/>
                </a:solidFill>
                <a:latin typeface="Corbel"/>
                <a:cs typeface="Corbel"/>
              </a:rPr>
              <a:t>»	</a:t>
            </a:r>
            <a:r>
              <a:rPr spc="-5" dirty="0"/>
              <a:t>Kemampuan manusia </a:t>
            </a:r>
            <a:r>
              <a:rPr dirty="0"/>
              <a:t>untuk </a:t>
            </a:r>
            <a:r>
              <a:rPr spc="-5" dirty="0"/>
              <a:t>mengetahui </a:t>
            </a:r>
            <a:r>
              <a:rPr dirty="0"/>
              <a:t>seseorang </a:t>
            </a:r>
            <a:r>
              <a:rPr spc="-484" dirty="0"/>
              <a:t> </a:t>
            </a:r>
            <a:r>
              <a:rPr dirty="0"/>
              <a:t>dari wajahnya sangat luar biasa. Kita dapat </a:t>
            </a:r>
            <a:r>
              <a:rPr spc="5" dirty="0"/>
              <a:t> </a:t>
            </a:r>
            <a:r>
              <a:rPr spc="-5" dirty="0"/>
              <a:t>mengenali </a:t>
            </a:r>
            <a:r>
              <a:rPr dirty="0"/>
              <a:t>ribuan wajah karena frekuensi interaksi </a:t>
            </a:r>
            <a:r>
              <a:rPr spc="-484" dirty="0"/>
              <a:t> </a:t>
            </a:r>
            <a:r>
              <a:rPr spc="-5" dirty="0"/>
              <a:t>yang </a:t>
            </a:r>
            <a:r>
              <a:rPr dirty="0"/>
              <a:t>sangat sering ataupun hanya sekilas bahkan </a:t>
            </a:r>
            <a:r>
              <a:rPr spc="5" dirty="0"/>
              <a:t> </a:t>
            </a:r>
            <a:r>
              <a:rPr dirty="0"/>
              <a:t>dalam rentang waktu </a:t>
            </a:r>
            <a:r>
              <a:rPr spc="-5" dirty="0"/>
              <a:t>yang </a:t>
            </a:r>
            <a:r>
              <a:rPr dirty="0"/>
              <a:t>sangat </a:t>
            </a:r>
            <a:r>
              <a:rPr spc="-10" dirty="0"/>
              <a:t>lama. </a:t>
            </a:r>
            <a:r>
              <a:rPr dirty="0"/>
              <a:t>Bahkan </a:t>
            </a:r>
            <a:r>
              <a:rPr spc="5" dirty="0"/>
              <a:t> </a:t>
            </a:r>
            <a:r>
              <a:rPr dirty="0"/>
              <a:t>kita </a:t>
            </a:r>
            <a:r>
              <a:rPr spc="-10" dirty="0"/>
              <a:t>mampu </a:t>
            </a:r>
            <a:r>
              <a:rPr spc="-5" dirty="0"/>
              <a:t>mengenali </a:t>
            </a:r>
            <a:r>
              <a:rPr dirty="0"/>
              <a:t>seseorang walaupun terjadi </a:t>
            </a:r>
            <a:r>
              <a:rPr spc="-484" dirty="0"/>
              <a:t> </a:t>
            </a:r>
            <a:r>
              <a:rPr dirty="0"/>
              <a:t>perubahan pada orang tersebut karena </a:t>
            </a:r>
            <a:r>
              <a:rPr spc="5" dirty="0"/>
              <a:t> </a:t>
            </a:r>
            <a:r>
              <a:rPr spc="-5" dirty="0"/>
              <a:t>bertambahnya </a:t>
            </a:r>
            <a:r>
              <a:rPr dirty="0"/>
              <a:t>usia </a:t>
            </a:r>
            <a:r>
              <a:rPr spc="-5" dirty="0"/>
              <a:t>atau pemakaian kacamata atau </a:t>
            </a:r>
            <a:r>
              <a:rPr dirty="0"/>
              <a:t> perubahan</a:t>
            </a:r>
            <a:r>
              <a:rPr spc="-45" dirty="0"/>
              <a:t> </a:t>
            </a:r>
            <a:r>
              <a:rPr dirty="0"/>
              <a:t>gaya</a:t>
            </a:r>
            <a:r>
              <a:rPr spc="5" dirty="0"/>
              <a:t> </a:t>
            </a:r>
            <a:r>
              <a:rPr spc="-5" dirty="0"/>
              <a:t>rambut.</a:t>
            </a:r>
          </a:p>
          <a:p>
            <a:pPr marL="6116955" marR="347345" indent="-266700">
              <a:lnSpc>
                <a:spcPct val="89000"/>
              </a:lnSpc>
              <a:spcBef>
                <a:spcPts val="1035"/>
              </a:spcBef>
              <a:tabLst>
                <a:tab pos="6116320" algn="l"/>
              </a:tabLst>
            </a:pPr>
            <a:r>
              <a:rPr dirty="0">
                <a:solidFill>
                  <a:srgbClr val="019B2C"/>
                </a:solidFill>
                <a:latin typeface="Corbel"/>
                <a:cs typeface="Corbel"/>
              </a:rPr>
              <a:t>»	</a:t>
            </a:r>
            <a:r>
              <a:rPr dirty="0"/>
              <a:t>Oleh</a:t>
            </a:r>
            <a:r>
              <a:rPr spc="-10" dirty="0"/>
              <a:t> </a:t>
            </a:r>
            <a:r>
              <a:rPr dirty="0"/>
              <a:t>karena</a:t>
            </a:r>
            <a:r>
              <a:rPr spc="-35" dirty="0"/>
              <a:t> </a:t>
            </a:r>
            <a:r>
              <a:rPr spc="-5" dirty="0"/>
              <a:t>itu</a:t>
            </a:r>
            <a:r>
              <a:rPr dirty="0"/>
              <a:t> wajah</a:t>
            </a:r>
            <a:r>
              <a:rPr spc="-30" dirty="0"/>
              <a:t> </a:t>
            </a:r>
            <a:r>
              <a:rPr dirty="0"/>
              <a:t>digunakan</a:t>
            </a:r>
            <a:r>
              <a:rPr spc="-35" dirty="0"/>
              <a:t> </a:t>
            </a:r>
            <a:r>
              <a:rPr dirty="0"/>
              <a:t>sebagai</a:t>
            </a:r>
            <a:r>
              <a:rPr spc="-35" dirty="0"/>
              <a:t> </a:t>
            </a:r>
            <a:r>
              <a:rPr spc="-5" dirty="0"/>
              <a:t>organ </a:t>
            </a:r>
            <a:r>
              <a:rPr spc="-484" dirty="0"/>
              <a:t> </a:t>
            </a:r>
            <a:r>
              <a:rPr dirty="0"/>
              <a:t>dari tubuh </a:t>
            </a:r>
            <a:r>
              <a:rPr spc="-5" dirty="0"/>
              <a:t>manusia yang </a:t>
            </a:r>
            <a:r>
              <a:rPr dirty="0"/>
              <a:t>dijadikan indikasi </a:t>
            </a:r>
            <a:r>
              <a:rPr spc="5" dirty="0"/>
              <a:t> </a:t>
            </a:r>
            <a:r>
              <a:rPr dirty="0"/>
              <a:t>pengenalan</a:t>
            </a:r>
            <a:r>
              <a:rPr spc="-35" dirty="0"/>
              <a:t> </a:t>
            </a:r>
            <a:r>
              <a:rPr dirty="0"/>
              <a:t>seseorang</a:t>
            </a:r>
            <a:r>
              <a:rPr spc="-35" dirty="0"/>
              <a:t> </a:t>
            </a:r>
            <a:r>
              <a:rPr spc="-5" dirty="0"/>
              <a:t>atau</a:t>
            </a:r>
            <a:r>
              <a:rPr dirty="0"/>
              <a:t> </a:t>
            </a:r>
            <a:r>
              <a:rPr i="1" dirty="0">
                <a:latin typeface="Times New Roman"/>
                <a:cs typeface="Times New Roman"/>
              </a:rPr>
              <a:t>face</a:t>
            </a:r>
            <a:r>
              <a:rPr i="1" spc="-25" dirty="0">
                <a:latin typeface="Times New Roman"/>
                <a:cs typeface="Times New Roman"/>
              </a:rPr>
              <a:t> </a:t>
            </a:r>
            <a:r>
              <a:rPr i="1" spc="-10" dirty="0">
                <a:latin typeface="Times New Roman"/>
                <a:cs typeface="Times New Roman"/>
              </a:rPr>
              <a:t>recognition</a:t>
            </a:r>
            <a:r>
              <a:rPr spc="-10" dirty="0"/>
              <a:t>.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57170">
              <a:lnSpc>
                <a:spcPct val="100000"/>
              </a:lnSpc>
              <a:spcBef>
                <a:spcPts val="95"/>
              </a:spcBef>
            </a:pPr>
            <a:r>
              <a:rPr spc="-155" dirty="0"/>
              <a:t>Pendahuluan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664463" y="662940"/>
            <a:ext cx="4982210" cy="5066030"/>
            <a:chOff x="664463" y="662940"/>
            <a:chExt cx="4982210" cy="506603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4463" y="662940"/>
              <a:ext cx="4981956" cy="506577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61766" y="5516753"/>
              <a:ext cx="102107" cy="1888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82569" y="5209540"/>
              <a:ext cx="204216" cy="2667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4463" y="662940"/>
              <a:ext cx="4777613" cy="47625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90350" y="5057140"/>
              <a:ext cx="68264" cy="889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64329" y="5031740"/>
              <a:ext cx="79851" cy="1016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52975" y="5019040"/>
              <a:ext cx="131063" cy="1016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22753" y="5082540"/>
              <a:ext cx="31130" cy="254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85335" y="5057140"/>
              <a:ext cx="32765" cy="254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75684" y="4828540"/>
              <a:ext cx="81025" cy="21590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87037" y="4917440"/>
              <a:ext cx="11557" cy="127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015993" y="4714240"/>
              <a:ext cx="221614" cy="27940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92879" y="4447540"/>
              <a:ext cx="10973" cy="508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054240" y="4218940"/>
              <a:ext cx="155940" cy="26670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659629" y="4206240"/>
              <a:ext cx="78994" cy="7620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777231" y="4218940"/>
              <a:ext cx="11556" cy="1270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112511" y="3583940"/>
              <a:ext cx="38695" cy="3810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860035" y="3507740"/>
              <a:ext cx="30861" cy="10160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000160" y="3583940"/>
              <a:ext cx="21734" cy="2540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122163" y="3507740"/>
              <a:ext cx="28956" cy="2540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991099" y="3431540"/>
              <a:ext cx="15494" cy="1270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994052" y="3126740"/>
              <a:ext cx="27908" cy="3810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948809" y="2999740"/>
              <a:ext cx="3810" cy="1270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474962" y="2428240"/>
              <a:ext cx="5470" cy="2540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781042" y="2440940"/>
              <a:ext cx="1905" cy="1270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834318" y="2390140"/>
              <a:ext cx="37401" cy="3810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931410" y="2377440"/>
              <a:ext cx="9651" cy="1270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531284" y="2275840"/>
              <a:ext cx="17573" cy="1270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887086" y="2275840"/>
              <a:ext cx="1904" cy="1270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460743" y="2174240"/>
              <a:ext cx="24292" cy="2540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183381" y="1932940"/>
              <a:ext cx="1905" cy="1270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596003" y="1640840"/>
              <a:ext cx="190682" cy="30480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504888" y="1844040"/>
              <a:ext cx="42981" cy="10160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563363" y="1653540"/>
              <a:ext cx="82803" cy="12700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848479" y="1717040"/>
              <a:ext cx="56007" cy="6350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921789" y="1590040"/>
              <a:ext cx="71342" cy="8890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472434" y="1590040"/>
              <a:ext cx="30861" cy="6350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158362" y="1577340"/>
              <a:ext cx="5334" cy="1270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507105" y="1424940"/>
              <a:ext cx="121539" cy="24130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151119" y="1501140"/>
              <a:ext cx="13426" cy="2540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385693" y="1488440"/>
              <a:ext cx="25146" cy="3810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781042" y="1475740"/>
              <a:ext cx="1905" cy="1270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458971" y="1437640"/>
              <a:ext cx="5841" cy="1270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896738" y="1412240"/>
              <a:ext cx="15366" cy="2540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800346" y="1386840"/>
              <a:ext cx="7746" cy="1270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425953" y="1272540"/>
              <a:ext cx="3937" cy="1270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860035" y="1259840"/>
              <a:ext cx="13588" cy="2540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557018" y="1259840"/>
              <a:ext cx="11556" cy="1270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4748275" y="1209040"/>
              <a:ext cx="19303" cy="2540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3486417" y="1094740"/>
              <a:ext cx="11162" cy="1270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536061" y="955040"/>
              <a:ext cx="4381" cy="7620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2715006" y="929640"/>
              <a:ext cx="7746" cy="3810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469128" y="3533901"/>
              <a:ext cx="55880" cy="1785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540374" y="2383409"/>
              <a:ext cx="13588" cy="1739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5638673" y="2260092"/>
              <a:ext cx="3937" cy="3937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5569330" y="1818386"/>
              <a:ext cx="9652" cy="622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5640578" y="1805304"/>
              <a:ext cx="5841" cy="5842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5490336" y="1601089"/>
              <a:ext cx="3810" cy="381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5447918" y="1495170"/>
              <a:ext cx="3809" cy="3809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461380" y="1445006"/>
              <a:ext cx="3937" cy="3810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5457571" y="1360677"/>
              <a:ext cx="3809" cy="5334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5584698" y="1273556"/>
              <a:ext cx="3937" cy="381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1291" y="431291"/>
            <a:ext cx="5473065" cy="696595"/>
            <a:chOff x="431291" y="431291"/>
            <a:chExt cx="5473065" cy="696595"/>
          </a:xfrm>
        </p:grpSpPr>
        <p:sp>
          <p:nvSpPr>
            <p:cNvPr id="3" name="object 3"/>
            <p:cNvSpPr/>
            <p:nvPr/>
          </p:nvSpPr>
          <p:spPr>
            <a:xfrm>
              <a:off x="431291" y="431291"/>
              <a:ext cx="85725" cy="696595"/>
            </a:xfrm>
            <a:custGeom>
              <a:avLst/>
              <a:gdLst/>
              <a:ahLst/>
              <a:cxnLst/>
              <a:rect l="l" t="t" r="r" b="b"/>
              <a:pathLst>
                <a:path w="85725" h="696594">
                  <a:moveTo>
                    <a:pt x="85343" y="0"/>
                  </a:moveTo>
                  <a:lnTo>
                    <a:pt x="0" y="0"/>
                  </a:lnTo>
                  <a:lnTo>
                    <a:pt x="0" y="696467"/>
                  </a:lnTo>
                  <a:lnTo>
                    <a:pt x="85343" y="696467"/>
                  </a:lnTo>
                  <a:lnTo>
                    <a:pt x="85343" y="0"/>
                  </a:lnTo>
                  <a:close/>
                </a:path>
              </a:pathLst>
            </a:custGeom>
            <a:solidFill>
              <a:srgbClr val="019B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16635" y="431291"/>
              <a:ext cx="5387340" cy="696595"/>
            </a:xfrm>
            <a:custGeom>
              <a:avLst/>
              <a:gdLst/>
              <a:ahLst/>
              <a:cxnLst/>
              <a:rect l="l" t="t" r="r" b="b"/>
              <a:pathLst>
                <a:path w="5387340" h="696594">
                  <a:moveTo>
                    <a:pt x="5387340" y="0"/>
                  </a:moveTo>
                  <a:lnTo>
                    <a:pt x="0" y="0"/>
                  </a:lnTo>
                  <a:lnTo>
                    <a:pt x="0" y="696467"/>
                  </a:lnTo>
                  <a:lnTo>
                    <a:pt x="5387340" y="696467"/>
                  </a:lnTo>
                  <a:lnTo>
                    <a:pt x="5387340" y="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19506" y="2360802"/>
            <a:ext cx="5470525" cy="314071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430"/>
              </a:spcBef>
            </a:pPr>
            <a:r>
              <a:rPr sz="2800" spc="-10" dirty="0">
                <a:solidFill>
                  <a:srgbClr val="404040"/>
                </a:solidFill>
                <a:latin typeface="Corbel"/>
                <a:cs typeface="Corbel"/>
              </a:rPr>
              <a:t>Face</a:t>
            </a:r>
            <a:r>
              <a:rPr sz="2800" spc="7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recognition</a:t>
            </a:r>
            <a:r>
              <a:rPr sz="2800" spc="7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orbel"/>
                <a:cs typeface="Corbel"/>
              </a:rPr>
              <a:t>can</a:t>
            </a:r>
            <a:r>
              <a:rPr sz="2800" spc="7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also</a:t>
            </a:r>
            <a:r>
              <a:rPr sz="2800" spc="9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be</a:t>
            </a:r>
            <a:r>
              <a:rPr sz="2800" spc="7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used</a:t>
            </a:r>
            <a:r>
              <a:rPr sz="2800" spc="7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in </a:t>
            </a:r>
            <a:r>
              <a:rPr sz="280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a</a:t>
            </a:r>
            <a:r>
              <a:rPr sz="280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variety</a:t>
            </a:r>
            <a:r>
              <a:rPr sz="2800" spc="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of additional</a:t>
            </a:r>
            <a:r>
              <a:rPr sz="2800" spc="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applications, </a:t>
            </a:r>
            <a:r>
              <a:rPr sz="280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including human–computer </a:t>
            </a:r>
            <a:r>
              <a:rPr sz="280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interaction</a:t>
            </a:r>
            <a:r>
              <a:rPr sz="2800" spc="1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(HCI),</a:t>
            </a:r>
            <a:r>
              <a:rPr sz="2800" spc="2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identity</a:t>
            </a:r>
            <a:r>
              <a:rPr sz="2800" spc="1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verification </a:t>
            </a:r>
            <a:r>
              <a:rPr sz="2800" spc="-54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(Kirovski, Jojic, and </a:t>
            </a:r>
            <a:r>
              <a:rPr sz="2800" spc="-15" dirty="0">
                <a:solidFill>
                  <a:srgbClr val="404040"/>
                </a:solidFill>
                <a:latin typeface="Corbel"/>
                <a:cs typeface="Corbel"/>
              </a:rPr>
              <a:t>Jancke 2004), </a:t>
            </a:r>
            <a:r>
              <a:rPr sz="2800" spc="-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desktop</a:t>
            </a:r>
            <a:r>
              <a:rPr sz="2800" spc="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login,</a:t>
            </a:r>
            <a:r>
              <a:rPr sz="2800" spc="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parental</a:t>
            </a:r>
            <a:r>
              <a:rPr sz="2800" spc="2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orbel"/>
                <a:cs typeface="Corbel"/>
              </a:rPr>
              <a:t>controls,</a:t>
            </a:r>
            <a:r>
              <a:rPr sz="280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and </a:t>
            </a:r>
            <a:r>
              <a:rPr sz="280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patient monitoring (Zhao, Chellappa, </a:t>
            </a:r>
            <a:r>
              <a:rPr sz="2800" spc="-55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orbel"/>
                <a:cs typeface="Corbel"/>
              </a:rPr>
              <a:t>Phillips</a:t>
            </a:r>
            <a:r>
              <a:rPr sz="2800" spc="1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et</a:t>
            </a:r>
            <a:r>
              <a:rPr sz="280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al.</a:t>
            </a:r>
            <a:r>
              <a:rPr sz="2800" spc="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30" dirty="0">
                <a:solidFill>
                  <a:srgbClr val="404040"/>
                </a:solidFill>
                <a:latin typeface="Corbel"/>
                <a:cs typeface="Corbel"/>
              </a:rPr>
              <a:t>2003)</a:t>
            </a:r>
            <a:endParaRPr sz="2800">
              <a:latin typeface="Corbel"/>
              <a:cs typeface="Corbe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87311" y="145287"/>
            <a:ext cx="4610100" cy="6555739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6688073" y="145542"/>
            <a:ext cx="4608830" cy="6555105"/>
          </a:xfrm>
          <a:custGeom>
            <a:avLst/>
            <a:gdLst/>
            <a:ahLst/>
            <a:cxnLst/>
            <a:rect l="l" t="t" r="r" b="b"/>
            <a:pathLst>
              <a:path w="4608830" h="6555105">
                <a:moveTo>
                  <a:pt x="0" y="0"/>
                </a:moveTo>
                <a:lnTo>
                  <a:pt x="4608576" y="0"/>
                </a:lnTo>
              </a:path>
              <a:path w="4608830" h="6555105">
                <a:moveTo>
                  <a:pt x="0" y="0"/>
                </a:moveTo>
                <a:lnTo>
                  <a:pt x="0" y="6554724"/>
                </a:lnTo>
              </a:path>
              <a:path w="4608830" h="6555105">
                <a:moveTo>
                  <a:pt x="0" y="6554724"/>
                </a:moveTo>
                <a:lnTo>
                  <a:pt x="4608576" y="6554724"/>
                </a:lnTo>
              </a:path>
              <a:path w="4608830" h="6555105">
                <a:moveTo>
                  <a:pt x="4608576" y="6554724"/>
                </a:moveTo>
                <a:lnTo>
                  <a:pt x="460857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4377" y="506348"/>
            <a:ext cx="25501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45" dirty="0"/>
              <a:t>P</a:t>
            </a:r>
            <a:r>
              <a:rPr spc="-409" dirty="0"/>
              <a:t>r</a:t>
            </a:r>
            <a:r>
              <a:rPr spc="-95" dirty="0"/>
              <a:t>o</a:t>
            </a:r>
            <a:r>
              <a:rPr spc="-75" dirty="0"/>
              <a:t>s</a:t>
            </a:r>
            <a:r>
              <a:rPr spc="-85" dirty="0"/>
              <a:t>e</a:t>
            </a:r>
            <a:r>
              <a:rPr spc="70" dirty="0"/>
              <a:t>s</a:t>
            </a:r>
            <a:r>
              <a:rPr spc="-305" dirty="0"/>
              <a:t> </a:t>
            </a:r>
            <a:r>
              <a:rPr spc="-160" dirty="0"/>
              <a:t>p</a:t>
            </a:r>
            <a:r>
              <a:rPr spc="-85" dirty="0"/>
              <a:t>e</a:t>
            </a:r>
            <a:r>
              <a:rPr spc="-160" dirty="0"/>
              <a:t>n</a:t>
            </a:r>
            <a:r>
              <a:rPr spc="-40" dirty="0"/>
              <a:t>g</a:t>
            </a:r>
            <a:r>
              <a:rPr spc="-85" dirty="0"/>
              <a:t>e</a:t>
            </a:r>
            <a:r>
              <a:rPr spc="-160" dirty="0"/>
              <a:t>n</a:t>
            </a:r>
            <a:r>
              <a:rPr spc="-204" dirty="0"/>
              <a:t>a</a:t>
            </a:r>
            <a:r>
              <a:rPr spc="-210" dirty="0"/>
              <a:t>l</a:t>
            </a:r>
            <a:r>
              <a:rPr spc="-220" dirty="0"/>
              <a:t>a</a:t>
            </a:r>
            <a:r>
              <a:rPr spc="-15" dirty="0"/>
              <a:t>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6676" y="1571625"/>
            <a:ext cx="8839574" cy="411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1291" y="431291"/>
            <a:ext cx="5473065" cy="696595"/>
            <a:chOff x="431291" y="431291"/>
            <a:chExt cx="5473065" cy="696595"/>
          </a:xfrm>
        </p:grpSpPr>
        <p:sp>
          <p:nvSpPr>
            <p:cNvPr id="3" name="object 3"/>
            <p:cNvSpPr/>
            <p:nvPr/>
          </p:nvSpPr>
          <p:spPr>
            <a:xfrm>
              <a:off x="431291" y="431291"/>
              <a:ext cx="85725" cy="696595"/>
            </a:xfrm>
            <a:custGeom>
              <a:avLst/>
              <a:gdLst/>
              <a:ahLst/>
              <a:cxnLst/>
              <a:rect l="l" t="t" r="r" b="b"/>
              <a:pathLst>
                <a:path w="85725" h="696594">
                  <a:moveTo>
                    <a:pt x="85343" y="0"/>
                  </a:moveTo>
                  <a:lnTo>
                    <a:pt x="0" y="0"/>
                  </a:lnTo>
                  <a:lnTo>
                    <a:pt x="0" y="696467"/>
                  </a:lnTo>
                  <a:lnTo>
                    <a:pt x="85343" y="696467"/>
                  </a:lnTo>
                  <a:lnTo>
                    <a:pt x="85343" y="0"/>
                  </a:lnTo>
                  <a:close/>
                </a:path>
              </a:pathLst>
            </a:custGeom>
            <a:solidFill>
              <a:srgbClr val="019B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16635" y="431291"/>
              <a:ext cx="5387340" cy="696595"/>
            </a:xfrm>
            <a:custGeom>
              <a:avLst/>
              <a:gdLst/>
              <a:ahLst/>
              <a:cxnLst/>
              <a:rect l="l" t="t" r="r" b="b"/>
              <a:pathLst>
                <a:path w="5387340" h="696594">
                  <a:moveTo>
                    <a:pt x="5387340" y="0"/>
                  </a:moveTo>
                  <a:lnTo>
                    <a:pt x="0" y="0"/>
                  </a:lnTo>
                  <a:lnTo>
                    <a:pt x="0" y="696467"/>
                  </a:lnTo>
                  <a:lnTo>
                    <a:pt x="5387340" y="696467"/>
                  </a:lnTo>
                  <a:lnTo>
                    <a:pt x="5387340" y="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4377" y="506348"/>
            <a:ext cx="355790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25" dirty="0"/>
              <a:t>M</a:t>
            </a:r>
            <a:r>
              <a:rPr spc="-85" dirty="0"/>
              <a:t>e</a:t>
            </a:r>
            <a:r>
              <a:rPr spc="-204" dirty="0"/>
              <a:t>t</a:t>
            </a:r>
            <a:r>
              <a:rPr spc="-95" dirty="0"/>
              <a:t>o</a:t>
            </a:r>
            <a:r>
              <a:rPr spc="-160" dirty="0"/>
              <a:t>d</a:t>
            </a:r>
            <a:r>
              <a:rPr spc="65" dirty="0"/>
              <a:t>e</a:t>
            </a:r>
            <a:r>
              <a:rPr spc="-320" dirty="0"/>
              <a:t> </a:t>
            </a:r>
            <a:r>
              <a:rPr spc="-160" dirty="0"/>
              <a:t>p</a:t>
            </a:r>
            <a:r>
              <a:rPr spc="-85" dirty="0"/>
              <a:t>e</a:t>
            </a:r>
            <a:r>
              <a:rPr spc="-160" dirty="0"/>
              <a:t>n</a:t>
            </a:r>
            <a:r>
              <a:rPr spc="-40" dirty="0"/>
              <a:t>g</a:t>
            </a:r>
            <a:r>
              <a:rPr spc="-85" dirty="0"/>
              <a:t>e</a:t>
            </a:r>
            <a:r>
              <a:rPr spc="-160" dirty="0"/>
              <a:t>n</a:t>
            </a:r>
            <a:r>
              <a:rPr spc="-204" dirty="0"/>
              <a:t>a</a:t>
            </a:r>
            <a:r>
              <a:rPr spc="-210" dirty="0"/>
              <a:t>l</a:t>
            </a:r>
            <a:r>
              <a:rPr spc="-220" dirty="0"/>
              <a:t>a</a:t>
            </a:r>
            <a:r>
              <a:rPr spc="-15" dirty="0"/>
              <a:t>n</a:t>
            </a:r>
            <a:r>
              <a:rPr spc="-320" dirty="0"/>
              <a:t> </a:t>
            </a:r>
            <a:r>
              <a:rPr spc="-265" dirty="0"/>
              <a:t>w</a:t>
            </a:r>
            <a:r>
              <a:rPr spc="-204" dirty="0"/>
              <a:t>a</a:t>
            </a:r>
            <a:r>
              <a:rPr spc="-350" dirty="0"/>
              <a:t>j</a:t>
            </a:r>
            <a:r>
              <a:rPr spc="-204" dirty="0"/>
              <a:t>a</a:t>
            </a:r>
            <a:r>
              <a:rPr spc="-15" dirty="0"/>
              <a:t>h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19201" y="1083310"/>
            <a:ext cx="3921125" cy="4932045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Metode-metode</a:t>
            </a:r>
            <a:r>
              <a:rPr sz="1800" spc="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pengenalan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wajah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  <a:tabLst>
                <a:tab pos="279400" algn="l"/>
              </a:tabLst>
            </a:pPr>
            <a:r>
              <a:rPr sz="1800" dirty="0">
                <a:solidFill>
                  <a:srgbClr val="019B2C"/>
                </a:solidFill>
                <a:latin typeface="Corbel"/>
                <a:cs typeface="Corbel"/>
              </a:rPr>
              <a:t>»	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Princi</a:t>
            </a:r>
            <a:r>
              <a:rPr sz="1800" spc="5" dirty="0">
                <a:solidFill>
                  <a:srgbClr val="404040"/>
                </a:solidFill>
                <a:latin typeface="Corbel"/>
                <a:cs typeface="Corbel"/>
              </a:rPr>
              <a:t>p</a:t>
            </a:r>
            <a:r>
              <a:rPr sz="1800" spc="-10" dirty="0">
                <a:solidFill>
                  <a:srgbClr val="404040"/>
                </a:solidFill>
                <a:latin typeface="Corbel"/>
                <a:cs typeface="Corbel"/>
              </a:rPr>
              <a:t>l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e</a:t>
            </a:r>
            <a:r>
              <a:rPr sz="1800" spc="-9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Co</a:t>
            </a:r>
            <a:r>
              <a:rPr sz="1800" spc="-10" dirty="0">
                <a:solidFill>
                  <a:srgbClr val="404040"/>
                </a:solidFill>
                <a:latin typeface="Corbel"/>
                <a:cs typeface="Corbel"/>
              </a:rPr>
              <a:t>m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pon</a:t>
            </a:r>
            <a:r>
              <a:rPr sz="1800" spc="5" dirty="0">
                <a:solidFill>
                  <a:srgbClr val="404040"/>
                </a:solidFill>
                <a:latin typeface="Corbel"/>
                <a:cs typeface="Corbel"/>
              </a:rPr>
              <a:t>e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n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t</a:t>
            </a:r>
            <a:r>
              <a:rPr sz="1800" spc="-8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An</a:t>
            </a:r>
            <a:r>
              <a:rPr sz="1800" spc="-10" dirty="0">
                <a:solidFill>
                  <a:srgbClr val="404040"/>
                </a:solidFill>
                <a:latin typeface="Corbel"/>
                <a:cs typeface="Corbel"/>
              </a:rPr>
              <a:t>a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ly</a:t>
            </a:r>
            <a:r>
              <a:rPr sz="1800" spc="5" dirty="0">
                <a:solidFill>
                  <a:srgbClr val="404040"/>
                </a:solidFill>
                <a:latin typeface="Corbel"/>
                <a:cs typeface="Corbel"/>
              </a:rPr>
              <a:t>s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is</a:t>
            </a:r>
            <a:r>
              <a:rPr sz="1800" spc="-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(P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C</a:t>
            </a:r>
            <a:r>
              <a:rPr sz="1800" spc="-10" dirty="0">
                <a:solidFill>
                  <a:srgbClr val="404040"/>
                </a:solidFill>
                <a:latin typeface="Corbel"/>
                <a:cs typeface="Corbel"/>
              </a:rPr>
              <a:t>A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)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  <a:tabLst>
                <a:tab pos="279400" algn="l"/>
              </a:tabLst>
            </a:pPr>
            <a:r>
              <a:rPr sz="1800" dirty="0">
                <a:solidFill>
                  <a:srgbClr val="019B2C"/>
                </a:solidFill>
                <a:latin typeface="Corbel"/>
                <a:cs typeface="Corbel"/>
              </a:rPr>
              <a:t>»	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Linear</a:t>
            </a:r>
            <a:r>
              <a:rPr sz="1800" spc="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D</a:t>
            </a:r>
            <a:r>
              <a:rPr sz="1800" spc="5" dirty="0">
                <a:solidFill>
                  <a:srgbClr val="404040"/>
                </a:solidFill>
                <a:latin typeface="Corbel"/>
                <a:cs typeface="Corbel"/>
              </a:rPr>
              <a:t>i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s</a:t>
            </a:r>
            <a:r>
              <a:rPr sz="1800" spc="5" dirty="0">
                <a:solidFill>
                  <a:srgbClr val="404040"/>
                </a:solidFill>
                <a:latin typeface="Corbel"/>
                <a:cs typeface="Corbel"/>
              </a:rPr>
              <a:t>c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rimin</a:t>
            </a:r>
            <a:r>
              <a:rPr sz="1800" spc="-10" dirty="0">
                <a:solidFill>
                  <a:srgbClr val="404040"/>
                </a:solidFill>
                <a:latin typeface="Corbel"/>
                <a:cs typeface="Corbel"/>
              </a:rPr>
              <a:t>a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n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t</a:t>
            </a:r>
            <a:r>
              <a:rPr sz="1800" spc="-10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An</a:t>
            </a:r>
            <a:r>
              <a:rPr sz="1800" spc="-10" dirty="0">
                <a:solidFill>
                  <a:srgbClr val="404040"/>
                </a:solidFill>
                <a:latin typeface="Corbel"/>
                <a:cs typeface="Corbel"/>
              </a:rPr>
              <a:t>a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ly</a:t>
            </a:r>
            <a:r>
              <a:rPr sz="1800" spc="5" dirty="0">
                <a:solidFill>
                  <a:srgbClr val="404040"/>
                </a:solidFill>
                <a:latin typeface="Corbel"/>
                <a:cs typeface="Corbel"/>
              </a:rPr>
              <a:t>s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is</a:t>
            </a:r>
            <a:r>
              <a:rPr sz="1800" spc="-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(LDA)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  <a:tabLst>
                <a:tab pos="279400" algn="l"/>
              </a:tabLst>
            </a:pPr>
            <a:r>
              <a:rPr sz="1800" dirty="0">
                <a:solidFill>
                  <a:srgbClr val="019B2C"/>
                </a:solidFill>
                <a:latin typeface="Corbel"/>
                <a:cs typeface="Corbel"/>
              </a:rPr>
              <a:t>»	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Independent</a:t>
            </a:r>
            <a:r>
              <a:rPr sz="1800" spc="-7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Component</a:t>
            </a:r>
            <a:r>
              <a:rPr sz="1800" spc="-7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Analysis</a:t>
            </a:r>
            <a:r>
              <a:rPr sz="1800" spc="-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ICA)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  <a:tabLst>
                <a:tab pos="279400" algn="l"/>
              </a:tabLst>
            </a:pPr>
            <a:r>
              <a:rPr sz="1800" dirty="0">
                <a:solidFill>
                  <a:srgbClr val="019B2C"/>
                </a:solidFill>
                <a:latin typeface="Corbel"/>
                <a:cs typeface="Corbel"/>
              </a:rPr>
              <a:t>»	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Evolutionary</a:t>
            </a:r>
            <a:r>
              <a:rPr sz="1800" spc="-1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Pursuit</a:t>
            </a:r>
            <a:r>
              <a:rPr sz="1800" spc="-5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(EP)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  <a:tabLst>
                <a:tab pos="279400" algn="l"/>
              </a:tabLst>
            </a:pPr>
            <a:r>
              <a:rPr sz="1800" dirty="0">
                <a:solidFill>
                  <a:srgbClr val="019B2C"/>
                </a:solidFill>
                <a:latin typeface="Corbel"/>
                <a:cs typeface="Corbel"/>
              </a:rPr>
              <a:t>»	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Elastic</a:t>
            </a:r>
            <a:r>
              <a:rPr sz="1800" spc="-3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Bunch</a:t>
            </a:r>
            <a:r>
              <a:rPr sz="1800" spc="-7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Graph</a:t>
            </a:r>
            <a:r>
              <a:rPr sz="1800" spc="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Matching</a:t>
            </a:r>
            <a:r>
              <a:rPr sz="1800" spc="-1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(EBGM)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  <a:tabLst>
                <a:tab pos="279400" algn="l"/>
              </a:tabLst>
            </a:pPr>
            <a:r>
              <a:rPr sz="1800" dirty="0">
                <a:solidFill>
                  <a:srgbClr val="019B2C"/>
                </a:solidFill>
                <a:latin typeface="Corbel"/>
                <a:cs typeface="Corbel"/>
              </a:rPr>
              <a:t>»	</a:t>
            </a:r>
            <a:r>
              <a:rPr sz="1800" spc="-10" dirty="0">
                <a:solidFill>
                  <a:srgbClr val="404040"/>
                </a:solidFill>
                <a:latin typeface="Corbel"/>
                <a:cs typeface="Corbel"/>
              </a:rPr>
              <a:t>Kernel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  <a:tabLst>
                <a:tab pos="279400" algn="l"/>
              </a:tabLst>
            </a:pPr>
            <a:r>
              <a:rPr sz="1800" dirty="0">
                <a:solidFill>
                  <a:srgbClr val="019B2C"/>
                </a:solidFill>
                <a:latin typeface="Corbel"/>
                <a:cs typeface="Corbel"/>
              </a:rPr>
              <a:t>»	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3D</a:t>
            </a:r>
            <a:r>
              <a:rPr sz="1800" spc="-1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Morphable</a:t>
            </a:r>
            <a:r>
              <a:rPr sz="1800" spc="-1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model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  <a:tabLst>
                <a:tab pos="279400" algn="l"/>
              </a:tabLst>
            </a:pPr>
            <a:r>
              <a:rPr sz="1800" dirty="0">
                <a:solidFill>
                  <a:srgbClr val="019B2C"/>
                </a:solidFill>
                <a:latin typeface="Corbel"/>
                <a:cs typeface="Corbel"/>
              </a:rPr>
              <a:t>»	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3D</a:t>
            </a:r>
            <a:r>
              <a:rPr sz="1800" spc="-2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Face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recognition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  <a:tabLst>
                <a:tab pos="279400" algn="l"/>
              </a:tabLst>
            </a:pPr>
            <a:r>
              <a:rPr sz="1800" dirty="0">
                <a:solidFill>
                  <a:srgbClr val="019B2C"/>
                </a:solidFill>
                <a:latin typeface="Corbel"/>
                <a:cs typeface="Corbel"/>
              </a:rPr>
              <a:t>»	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Bayesian</a:t>
            </a:r>
            <a:r>
              <a:rPr sz="1800" spc="-2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framework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  <a:tabLst>
                <a:tab pos="279400" algn="l"/>
              </a:tabLst>
            </a:pPr>
            <a:r>
              <a:rPr sz="1800" dirty="0">
                <a:solidFill>
                  <a:srgbClr val="019B2C"/>
                </a:solidFill>
                <a:latin typeface="Corbel"/>
                <a:cs typeface="Corbel"/>
              </a:rPr>
              <a:t>»	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Sup</a:t>
            </a:r>
            <a:r>
              <a:rPr sz="1800" spc="5" dirty="0">
                <a:solidFill>
                  <a:srgbClr val="404040"/>
                </a:solidFill>
                <a:latin typeface="Corbel"/>
                <a:cs typeface="Corbel"/>
              </a:rPr>
              <a:t>p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or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t</a:t>
            </a:r>
            <a:r>
              <a:rPr sz="1800" spc="-15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75" dirty="0">
                <a:solidFill>
                  <a:srgbClr val="404040"/>
                </a:solidFill>
                <a:latin typeface="Corbel"/>
                <a:cs typeface="Corbel"/>
              </a:rPr>
              <a:t>V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e</a:t>
            </a:r>
            <a:r>
              <a:rPr sz="1800" spc="5" dirty="0">
                <a:solidFill>
                  <a:srgbClr val="404040"/>
                </a:solidFill>
                <a:latin typeface="Corbel"/>
                <a:cs typeface="Corbel"/>
              </a:rPr>
              <a:t>c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to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r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rbel"/>
                <a:cs typeface="Corbel"/>
              </a:rPr>
              <a:t>M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ac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hine </a:t>
            </a:r>
            <a:r>
              <a:rPr sz="1800" spc="-25" dirty="0">
                <a:solidFill>
                  <a:srgbClr val="404040"/>
                </a:solidFill>
                <a:latin typeface="Corbel"/>
                <a:cs typeface="Corbel"/>
              </a:rPr>
              <a:t>(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SVM)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  <a:tabLst>
                <a:tab pos="279400" algn="l"/>
              </a:tabLst>
            </a:pPr>
            <a:r>
              <a:rPr sz="1800" dirty="0">
                <a:solidFill>
                  <a:srgbClr val="019B2C"/>
                </a:solidFill>
                <a:latin typeface="Corbel"/>
                <a:cs typeface="Corbel"/>
              </a:rPr>
              <a:t>»	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Hidden</a:t>
            </a:r>
            <a:r>
              <a:rPr sz="1800" spc="-1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rbel"/>
                <a:cs typeface="Corbel"/>
              </a:rPr>
              <a:t>Markov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Model</a:t>
            </a:r>
            <a:r>
              <a:rPr sz="1800" spc="-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(HMM)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  <a:tabLst>
                <a:tab pos="279400" algn="l"/>
              </a:tabLst>
            </a:pPr>
            <a:r>
              <a:rPr sz="1800" dirty="0">
                <a:solidFill>
                  <a:srgbClr val="019B2C"/>
                </a:solidFill>
                <a:latin typeface="Corbel"/>
                <a:cs typeface="Corbel"/>
              </a:rPr>
              <a:t>»	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Convolutional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Neural</a:t>
            </a:r>
            <a:r>
              <a:rPr sz="1800" spc="-1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Network</a:t>
            </a:r>
            <a:r>
              <a:rPr sz="1800" spc="-1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orbel"/>
                <a:cs typeface="Corbel"/>
              </a:rPr>
              <a:t>(CCNN)</a:t>
            </a:r>
            <a:endParaRPr sz="1800">
              <a:latin typeface="Corbel"/>
              <a:cs typeface="Corbe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687311" y="164845"/>
            <a:ext cx="4610100" cy="6522720"/>
            <a:chOff x="6687311" y="164845"/>
            <a:chExt cx="4610100" cy="652272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87311" y="164845"/>
              <a:ext cx="4610100" cy="652246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64475" y="6596596"/>
              <a:ext cx="74675" cy="9071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11258" y="6569379"/>
              <a:ext cx="60071" cy="8164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40495" y="6462331"/>
              <a:ext cx="16382" cy="1633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20226" y="6424231"/>
              <a:ext cx="16382" cy="1633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37219" y="6364363"/>
              <a:ext cx="82041" cy="17054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940006" y="6357099"/>
              <a:ext cx="54133" cy="9798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23350" y="6275450"/>
              <a:ext cx="21844" cy="2359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290813" y="6235547"/>
              <a:ext cx="23749" cy="254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94320" y="6228283"/>
              <a:ext cx="23622" cy="1633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27822" y="6199250"/>
              <a:ext cx="32766" cy="508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33486" y="6179299"/>
              <a:ext cx="52832" cy="11248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522586" y="6177483"/>
              <a:ext cx="23749" cy="1451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25863" y="6162967"/>
              <a:ext cx="14477" cy="2176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986901" y="6155715"/>
              <a:ext cx="89280" cy="9796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196072" y="6095834"/>
              <a:ext cx="74675" cy="10160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539988" y="6088583"/>
              <a:ext cx="78867" cy="9796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29194" y="6063183"/>
              <a:ext cx="16382" cy="1633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771511" y="6041402"/>
              <a:ext cx="76581" cy="10341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369551" y="6026899"/>
              <a:ext cx="25526" cy="2540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605648" y="6023267"/>
              <a:ext cx="76580" cy="7256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970517" y="5988786"/>
              <a:ext cx="38226" cy="2903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768207" y="5981534"/>
              <a:ext cx="21844" cy="3084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192767" y="5981534"/>
              <a:ext cx="65658" cy="8890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857488" y="5774702"/>
              <a:ext cx="122173" cy="18688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259446" y="5914402"/>
              <a:ext cx="16382" cy="1633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190989" y="5885370"/>
              <a:ext cx="16382" cy="1633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855330" y="5818697"/>
              <a:ext cx="30988" cy="2132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653398" y="5758370"/>
              <a:ext cx="25526" cy="2178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130791" y="5742038"/>
              <a:ext cx="38353" cy="2721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9664700" y="5667654"/>
              <a:ext cx="30988" cy="3628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786873" y="5644070"/>
              <a:ext cx="14477" cy="1451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245220" y="5629554"/>
              <a:ext cx="76580" cy="94348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52763" y="5622290"/>
              <a:ext cx="16382" cy="1633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671308" y="5622290"/>
              <a:ext cx="80137" cy="11249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62569" y="5546090"/>
              <a:ext cx="16382" cy="1638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58070" y="5531611"/>
              <a:ext cx="16382" cy="16256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439913" y="5517006"/>
              <a:ext cx="23621" cy="30861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340341" y="5488050"/>
              <a:ext cx="30987" cy="21717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9236582" y="5471667"/>
              <a:ext cx="54610" cy="58038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485379" y="5442711"/>
              <a:ext cx="83820" cy="8890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467976" y="5440806"/>
              <a:ext cx="16382" cy="23621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531393" y="5382767"/>
              <a:ext cx="44025" cy="59943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43822" y="5380990"/>
              <a:ext cx="16382" cy="16382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620253" y="5366511"/>
              <a:ext cx="89280" cy="14871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7939150" y="5304790"/>
              <a:ext cx="38226" cy="52578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751823" y="5284850"/>
              <a:ext cx="32766" cy="30861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7507350" y="5253990"/>
              <a:ext cx="23622" cy="3086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9690226" y="5223129"/>
              <a:ext cx="74675" cy="99821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9160001" y="5215890"/>
              <a:ext cx="16382" cy="2540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7574661" y="5201411"/>
              <a:ext cx="120269" cy="134238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8979661" y="5186806"/>
              <a:ext cx="14478" cy="1460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801562" y="5179567"/>
              <a:ext cx="15541" cy="30861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7470901" y="5148706"/>
              <a:ext cx="40004" cy="54482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9046972" y="5141467"/>
              <a:ext cx="23749" cy="21843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7713217" y="5112511"/>
              <a:ext cx="34543" cy="38100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9613772" y="5110606"/>
              <a:ext cx="21844" cy="38100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9325863" y="5041773"/>
              <a:ext cx="14477" cy="2540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77932" y="5036311"/>
              <a:ext cx="14605" cy="21717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580879" y="5007229"/>
              <a:ext cx="25526" cy="16382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7017130" y="5007229"/>
              <a:ext cx="23622" cy="16382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8185150" y="4976367"/>
              <a:ext cx="25526" cy="21843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7509128" y="4976367"/>
              <a:ext cx="67437" cy="90805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8066658" y="4969129"/>
              <a:ext cx="21844" cy="21843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0202290" y="4967350"/>
              <a:ext cx="67436" cy="76200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17103" y="4952745"/>
              <a:ext cx="16382" cy="16383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0351642" y="4936490"/>
              <a:ext cx="21971" cy="25400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9974452" y="4907406"/>
              <a:ext cx="23749" cy="16382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865873" y="4907406"/>
              <a:ext cx="23749" cy="16382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8192388" y="4885690"/>
              <a:ext cx="38353" cy="38100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49282" y="4885690"/>
              <a:ext cx="16383" cy="16256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0752582" y="4878450"/>
              <a:ext cx="14604" cy="14478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7795133" y="4856606"/>
              <a:ext cx="30988" cy="36322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7516367" y="4854829"/>
              <a:ext cx="21843" cy="38100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0517504" y="4847590"/>
              <a:ext cx="21844" cy="23622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72066" y="4847590"/>
              <a:ext cx="16382" cy="16256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46741" y="4811267"/>
              <a:ext cx="16382" cy="16382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462516" y="4765929"/>
              <a:ext cx="14604" cy="14477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0464672" y="4744211"/>
              <a:ext cx="16382" cy="16256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0123932" y="4742306"/>
              <a:ext cx="16383" cy="16382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8292591" y="4736845"/>
              <a:ext cx="45592" cy="36322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9597263" y="4711445"/>
              <a:ext cx="74802" cy="105283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7456296" y="4729606"/>
              <a:ext cx="21844" cy="36322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63733" y="4726050"/>
              <a:ext cx="16510" cy="18161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7802498" y="4698745"/>
              <a:ext cx="105664" cy="88900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8028431" y="4698745"/>
              <a:ext cx="15494" cy="25400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8329041" y="4698745"/>
              <a:ext cx="16509" cy="25400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9950830" y="4698745"/>
              <a:ext cx="32766" cy="25400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8210676" y="4698745"/>
              <a:ext cx="23622" cy="12700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6949693" y="4673345"/>
              <a:ext cx="23749" cy="25400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0256932" y="4660645"/>
              <a:ext cx="25495" cy="38100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509507" y="4673345"/>
              <a:ext cx="18161" cy="12700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9205594" y="4660645"/>
              <a:ext cx="16341" cy="25400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9325863" y="4647945"/>
              <a:ext cx="32765" cy="38100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14616" y="4647945"/>
              <a:ext cx="23749" cy="12700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9017888" y="4584445"/>
              <a:ext cx="27304" cy="38100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0322559" y="4571745"/>
              <a:ext cx="52832" cy="38100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8150478" y="4546345"/>
              <a:ext cx="52831" cy="50800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152763" y="4584445"/>
              <a:ext cx="14477" cy="12700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9342247" y="4571745"/>
              <a:ext cx="21844" cy="25400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0789030" y="4546345"/>
              <a:ext cx="16383" cy="25400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7860791" y="4533645"/>
              <a:ext cx="18160" cy="12700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8633332" y="4533645"/>
              <a:ext cx="21971" cy="12700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7098033" y="4520945"/>
              <a:ext cx="13128" cy="12700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307197" y="4508245"/>
              <a:ext cx="16382" cy="25400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234677" y="4508245"/>
              <a:ext cx="16382" cy="25400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9340341" y="4482845"/>
              <a:ext cx="32892" cy="25400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7456296" y="4457445"/>
              <a:ext cx="14604" cy="25400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7569200" y="4432045"/>
              <a:ext cx="29344" cy="38100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8828404" y="4432045"/>
              <a:ext cx="52831" cy="38100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42300" y="4444745"/>
              <a:ext cx="21971" cy="12700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7740522" y="4292345"/>
              <a:ext cx="114807" cy="139700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7968233" y="4393945"/>
              <a:ext cx="38354" cy="38100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8074025" y="4393945"/>
              <a:ext cx="14477" cy="25400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8688069" y="4343145"/>
              <a:ext cx="58429" cy="76200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8934069" y="4368545"/>
              <a:ext cx="40131" cy="50800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8278113" y="4355845"/>
              <a:ext cx="30987" cy="50800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6896861" y="4368545"/>
              <a:ext cx="23749" cy="25400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7334122" y="4368545"/>
              <a:ext cx="23749" cy="25400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8283575" y="4228845"/>
              <a:ext cx="142113" cy="165100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8465692" y="4330445"/>
              <a:ext cx="21971" cy="38100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7939150" y="4279645"/>
              <a:ext cx="52831" cy="50800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10752582" y="4292345"/>
              <a:ext cx="14604" cy="25400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7833486" y="4228845"/>
              <a:ext cx="52832" cy="50800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8480297" y="4203445"/>
              <a:ext cx="47371" cy="50800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8190611" y="4127245"/>
              <a:ext cx="47371" cy="50800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8066658" y="4038345"/>
              <a:ext cx="136651" cy="127000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7605648" y="3898645"/>
              <a:ext cx="165861" cy="228600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8307197" y="4076445"/>
              <a:ext cx="32766" cy="38100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356093" y="4076445"/>
              <a:ext cx="25526" cy="12700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7878952" y="4025645"/>
              <a:ext cx="43815" cy="50800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7960994" y="4038345"/>
              <a:ext cx="36449" cy="38100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485379" y="4012945"/>
              <a:ext cx="16383" cy="12700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9061576" y="3962145"/>
              <a:ext cx="21844" cy="25400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9129013" y="3924045"/>
              <a:ext cx="16382" cy="25400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7620253" y="3822445"/>
              <a:ext cx="38226" cy="50800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234677" y="3847845"/>
              <a:ext cx="16382" cy="12700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7303261" y="3720845"/>
              <a:ext cx="23622" cy="25400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7516367" y="3581145"/>
              <a:ext cx="14604" cy="25400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7281290" y="3568445"/>
              <a:ext cx="18287" cy="25400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8004683" y="3504945"/>
              <a:ext cx="16510" cy="25400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8298052" y="3327145"/>
              <a:ext cx="11084" cy="12700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9974516" y="3238245"/>
              <a:ext cx="38290" cy="12700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7334122" y="3035045"/>
              <a:ext cx="45593" cy="50800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10178541" y="2971545"/>
              <a:ext cx="89280" cy="101600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579480" y="3060445"/>
              <a:ext cx="21844" cy="12700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6791197" y="2895345"/>
              <a:ext cx="129412" cy="114300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7583804" y="2971545"/>
              <a:ext cx="14604" cy="12700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7811642" y="2971545"/>
              <a:ext cx="3555" cy="12700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10289794" y="2869945"/>
              <a:ext cx="63753" cy="38100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7470901" y="2730245"/>
              <a:ext cx="21844" cy="25400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10076560" y="2730245"/>
              <a:ext cx="25527" cy="25400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7259446" y="2628645"/>
              <a:ext cx="38353" cy="38100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10307954" y="2615945"/>
              <a:ext cx="14604" cy="12700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7589265" y="2514345"/>
              <a:ext cx="16382" cy="25400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10307954" y="2514345"/>
              <a:ext cx="14604" cy="25400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10743438" y="2514345"/>
              <a:ext cx="21843" cy="25400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10640190" y="2463545"/>
              <a:ext cx="35810" cy="38100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10486516" y="2425445"/>
              <a:ext cx="16382" cy="25400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10699750" y="2349245"/>
              <a:ext cx="21844" cy="25400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877667" y="2285745"/>
              <a:ext cx="20597" cy="12700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7448930" y="2222245"/>
              <a:ext cx="30988" cy="25400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313396" y="2031745"/>
              <a:ext cx="18317" cy="25400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10434621" y="2019045"/>
              <a:ext cx="15446" cy="25400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7705851" y="1968245"/>
              <a:ext cx="30988" cy="25400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431224" y="1866645"/>
              <a:ext cx="11356" cy="12700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10486516" y="1828545"/>
              <a:ext cx="40131" cy="38100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7277988" y="1752345"/>
              <a:ext cx="3301" cy="12700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10550271" y="1676145"/>
              <a:ext cx="29209" cy="38100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7609331" y="1676145"/>
              <a:ext cx="10922" cy="12700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10140509" y="1663445"/>
              <a:ext cx="5266" cy="12700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702295" y="1638045"/>
              <a:ext cx="12700" cy="12700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544430" y="1587245"/>
              <a:ext cx="16510" cy="12700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6903053" y="1498345"/>
              <a:ext cx="50323" cy="25400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10229596" y="1485645"/>
              <a:ext cx="25526" cy="25400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185150" y="1472945"/>
              <a:ext cx="25526" cy="12700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626250" y="1409445"/>
              <a:ext cx="20288" cy="12700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9190989" y="1384045"/>
              <a:ext cx="11092" cy="12700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8676639" y="1333245"/>
              <a:ext cx="9651" cy="12700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67449" y="1333245"/>
              <a:ext cx="11652" cy="12700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8383777" y="1218945"/>
              <a:ext cx="93098" cy="88900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9385935" y="1295145"/>
              <a:ext cx="6842" cy="12700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9872472" y="1295145"/>
              <a:ext cx="6365" cy="12700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10109327" y="1295145"/>
              <a:ext cx="1904" cy="12700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0178828" y="1284357"/>
              <a:ext cx="11651" cy="10788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9443338" y="1218945"/>
              <a:ext cx="5968" cy="12700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7468996" y="1155445"/>
              <a:ext cx="9086" cy="25400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9019686" y="1155445"/>
              <a:ext cx="7346" cy="12700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851647" y="1130045"/>
              <a:ext cx="7366" cy="25400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7997444" y="1091945"/>
              <a:ext cx="3682" cy="12700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8933179" y="1066545"/>
              <a:ext cx="10033" cy="12700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6749287" y="1028445"/>
              <a:ext cx="20462" cy="12700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9362043" y="990345"/>
              <a:ext cx="8249" cy="12700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7986522" y="939545"/>
              <a:ext cx="3682" cy="12700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8702801" y="863345"/>
              <a:ext cx="11737" cy="12700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10318877" y="837945"/>
              <a:ext cx="41909" cy="25400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7660386" y="825245"/>
              <a:ext cx="3175" cy="12700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9708875" y="815125"/>
              <a:ext cx="5099" cy="10120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822245" y="787145"/>
              <a:ext cx="17510" cy="25400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9345702" y="787145"/>
              <a:ext cx="2005" cy="12700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7725917" y="787145"/>
              <a:ext cx="1904" cy="10583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9108947" y="685545"/>
              <a:ext cx="3682" cy="12700"/>
            </a:xfrm>
            <a:prstGeom prst="rect">
              <a:avLst/>
            </a:prstGeom>
          </p:spPr>
        </p:pic>
        <p:pic>
          <p:nvPicPr>
            <p:cNvPr id="210" name="object 210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9741280" y="685545"/>
              <a:ext cx="3611" cy="12700"/>
            </a:xfrm>
            <a:prstGeom prst="rect">
              <a:avLst/>
            </a:prstGeom>
          </p:spPr>
        </p:pic>
        <p:pic>
          <p:nvPicPr>
            <p:cNvPr id="211" name="object 211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7438008" y="672845"/>
              <a:ext cx="3808" cy="12700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0145776" y="672845"/>
              <a:ext cx="12826" cy="12700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7530972" y="647445"/>
              <a:ext cx="5460" cy="12700"/>
            </a:xfrm>
            <a:prstGeom prst="rect">
              <a:avLst/>
            </a:prstGeom>
          </p:spPr>
        </p:pic>
        <p:pic>
          <p:nvPicPr>
            <p:cNvPr id="214" name="object 214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7611109" y="634745"/>
              <a:ext cx="9751" cy="25400"/>
            </a:xfrm>
            <a:prstGeom prst="rect">
              <a:avLst/>
            </a:prstGeom>
          </p:spPr>
        </p:pic>
        <p:pic>
          <p:nvPicPr>
            <p:cNvPr id="215" name="object 215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7763255" y="596645"/>
              <a:ext cx="2794" cy="12700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809737" y="596645"/>
              <a:ext cx="18287" cy="12700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9462516" y="583945"/>
              <a:ext cx="21843" cy="25400"/>
            </a:xfrm>
            <a:prstGeom prst="rect">
              <a:avLst/>
            </a:prstGeom>
          </p:spPr>
        </p:pic>
        <p:pic>
          <p:nvPicPr>
            <p:cNvPr id="218" name="object 218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7660310" y="456945"/>
              <a:ext cx="36524" cy="38100"/>
            </a:xfrm>
            <a:prstGeom prst="rect">
              <a:avLst/>
            </a:prstGeom>
          </p:spPr>
        </p:pic>
        <p:pic>
          <p:nvPicPr>
            <p:cNvPr id="219" name="object 219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9276588" y="482345"/>
              <a:ext cx="3682" cy="12700"/>
            </a:xfrm>
            <a:prstGeom prst="rect">
              <a:avLst/>
            </a:prstGeom>
          </p:spPr>
        </p:pic>
        <p:pic>
          <p:nvPicPr>
            <p:cNvPr id="220" name="object 22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923147" y="469645"/>
              <a:ext cx="10922" cy="12700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10360786" y="368045"/>
              <a:ext cx="45593" cy="50800"/>
            </a:xfrm>
            <a:prstGeom prst="rect">
              <a:avLst/>
            </a:prstGeom>
          </p:spPr>
        </p:pic>
        <p:pic>
          <p:nvPicPr>
            <p:cNvPr id="222" name="object 222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8872092" y="393641"/>
              <a:ext cx="1777" cy="12504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9099930" y="368045"/>
              <a:ext cx="34544" cy="25400"/>
            </a:xfrm>
            <a:prstGeom prst="rect">
              <a:avLst/>
            </a:prstGeom>
          </p:spPr>
        </p:pic>
        <p:pic>
          <p:nvPicPr>
            <p:cNvPr id="224" name="object 224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9974452" y="355345"/>
              <a:ext cx="21971" cy="25400"/>
            </a:xfrm>
            <a:prstGeom prst="rect">
              <a:avLst/>
            </a:prstGeom>
          </p:spPr>
        </p:pic>
        <p:pic>
          <p:nvPicPr>
            <p:cNvPr id="225" name="object 225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10100183" y="342645"/>
              <a:ext cx="1905" cy="12700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019047" y="329945"/>
              <a:ext cx="17002" cy="12700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9108947" y="253745"/>
              <a:ext cx="3682" cy="12700"/>
            </a:xfrm>
            <a:prstGeom prst="rect">
              <a:avLst/>
            </a:prstGeom>
          </p:spPr>
        </p:pic>
        <p:pic>
          <p:nvPicPr>
            <p:cNvPr id="228" name="object 228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0851007" y="4375911"/>
              <a:ext cx="14604" cy="14477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10983976" y="4172585"/>
              <a:ext cx="23749" cy="23621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10885551" y="4043806"/>
              <a:ext cx="16382" cy="23622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849102" y="3925950"/>
              <a:ext cx="23749" cy="14478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11044173" y="3820667"/>
              <a:ext cx="25526" cy="16382"/>
            </a:xfrm>
            <a:prstGeom prst="rect">
              <a:avLst/>
            </a:prstGeom>
          </p:spPr>
        </p:pic>
        <p:pic>
          <p:nvPicPr>
            <p:cNvPr id="233" name="object 2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12652" y="3481450"/>
              <a:ext cx="14604" cy="14477"/>
            </a:xfrm>
            <a:prstGeom prst="rect">
              <a:avLst/>
            </a:prstGeom>
          </p:spPr>
        </p:pic>
        <p:pic>
          <p:nvPicPr>
            <p:cNvPr id="234" name="object 234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10993120" y="3294506"/>
              <a:ext cx="16382" cy="16382"/>
            </a:xfrm>
            <a:prstGeom prst="rect">
              <a:avLst/>
            </a:prstGeom>
          </p:spPr>
        </p:pic>
        <p:pic>
          <p:nvPicPr>
            <p:cNvPr id="235" name="object 235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10872851" y="3218306"/>
              <a:ext cx="21844" cy="21843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0885551" y="2902712"/>
              <a:ext cx="16382" cy="23622"/>
            </a:xfrm>
            <a:prstGeom prst="rect">
              <a:avLst/>
            </a:prstGeom>
          </p:spPr>
        </p:pic>
        <p:pic>
          <p:nvPicPr>
            <p:cNvPr id="237" name="object 237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11180826" y="2641472"/>
              <a:ext cx="21844" cy="23622"/>
            </a:xfrm>
            <a:prstGeom prst="rect">
              <a:avLst/>
            </a:prstGeom>
          </p:spPr>
        </p:pic>
        <p:pic>
          <p:nvPicPr>
            <p:cNvPr id="238" name="object 238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11264646" y="2545334"/>
              <a:ext cx="32765" cy="21716"/>
            </a:xfrm>
            <a:prstGeom prst="rect">
              <a:avLst/>
            </a:prstGeom>
          </p:spPr>
        </p:pic>
        <p:pic>
          <p:nvPicPr>
            <p:cNvPr id="239" name="object 239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11166221" y="2483612"/>
              <a:ext cx="25526" cy="23622"/>
            </a:xfrm>
            <a:prstGeom prst="rect">
              <a:avLst/>
            </a:prstGeom>
          </p:spPr>
        </p:pic>
        <p:pic>
          <p:nvPicPr>
            <p:cNvPr id="240" name="object 24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54892" y="2458212"/>
              <a:ext cx="16382" cy="18161"/>
            </a:xfrm>
            <a:prstGeom prst="rect">
              <a:avLst/>
            </a:prstGeom>
          </p:spPr>
        </p:pic>
        <p:pic>
          <p:nvPicPr>
            <p:cNvPr id="241" name="object 241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1000358" y="2391156"/>
              <a:ext cx="23749" cy="23622"/>
            </a:xfrm>
            <a:prstGeom prst="rect">
              <a:avLst/>
            </a:prstGeom>
          </p:spPr>
        </p:pic>
        <p:pic>
          <p:nvPicPr>
            <p:cNvPr id="242" name="object 24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091545" y="2002790"/>
              <a:ext cx="16382" cy="21717"/>
            </a:xfrm>
            <a:prstGeom prst="rect">
              <a:avLst/>
            </a:prstGeom>
          </p:spPr>
        </p:pic>
        <p:pic>
          <p:nvPicPr>
            <p:cNvPr id="243" name="object 243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11069573" y="1687068"/>
              <a:ext cx="14604" cy="21844"/>
            </a:xfrm>
            <a:prstGeom prst="rect">
              <a:avLst/>
            </a:prstGeom>
          </p:spPr>
        </p:pic>
        <p:pic>
          <p:nvPicPr>
            <p:cNvPr id="244" name="object 24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0872851" y="1318768"/>
              <a:ext cx="16382" cy="23622"/>
            </a:xfrm>
            <a:prstGeom prst="rect">
              <a:avLst/>
            </a:prstGeom>
          </p:spPr>
        </p:pic>
      </p:grpSp>
      <p:pic>
        <p:nvPicPr>
          <p:cNvPr id="245" name="object 245"/>
          <p:cNvPicPr/>
          <p:nvPr/>
        </p:nvPicPr>
        <p:blipFill>
          <a:blip r:embed="rId160" cstate="print"/>
          <a:stretch>
            <a:fillRect/>
          </a:stretch>
        </p:blipFill>
        <p:spPr>
          <a:xfrm>
            <a:off x="7831581" y="6364363"/>
            <a:ext cx="136778" cy="241300"/>
          </a:xfrm>
          <a:prstGeom prst="rect">
            <a:avLst/>
          </a:prstGeom>
        </p:spPr>
      </p:pic>
      <p:pic>
        <p:nvPicPr>
          <p:cNvPr id="246" name="object 246"/>
          <p:cNvPicPr/>
          <p:nvPr/>
        </p:nvPicPr>
        <p:blipFill>
          <a:blip r:embed="rId161" cstate="print"/>
          <a:stretch>
            <a:fillRect/>
          </a:stretch>
        </p:blipFill>
        <p:spPr>
          <a:xfrm>
            <a:off x="7598409" y="6364363"/>
            <a:ext cx="122047" cy="128816"/>
          </a:xfrm>
          <a:prstGeom prst="rect">
            <a:avLst/>
          </a:prstGeom>
        </p:spPr>
      </p:pic>
      <p:pic>
        <p:nvPicPr>
          <p:cNvPr id="247" name="object 247"/>
          <p:cNvPicPr/>
          <p:nvPr/>
        </p:nvPicPr>
        <p:blipFill>
          <a:blip r:embed="rId162" cstate="print"/>
          <a:stretch>
            <a:fillRect/>
          </a:stretch>
        </p:blipFill>
        <p:spPr>
          <a:xfrm>
            <a:off x="9108947" y="6418783"/>
            <a:ext cx="134874" cy="156032"/>
          </a:xfrm>
          <a:prstGeom prst="rect">
            <a:avLst/>
          </a:prstGeom>
        </p:spPr>
      </p:pic>
      <p:pic>
        <p:nvPicPr>
          <p:cNvPr id="248" name="object 248"/>
          <p:cNvPicPr/>
          <p:nvPr/>
        </p:nvPicPr>
        <p:blipFill>
          <a:blip r:embed="rId163" cstate="print"/>
          <a:stretch>
            <a:fillRect/>
          </a:stretch>
        </p:blipFill>
        <p:spPr>
          <a:xfrm>
            <a:off x="9551796" y="6282715"/>
            <a:ext cx="129285" cy="172364"/>
          </a:xfrm>
          <a:prstGeom prst="rect">
            <a:avLst/>
          </a:prstGeom>
        </p:spPr>
      </p:pic>
      <p:pic>
        <p:nvPicPr>
          <p:cNvPr id="249" name="object 249"/>
          <p:cNvPicPr/>
          <p:nvPr/>
        </p:nvPicPr>
        <p:blipFill>
          <a:blip r:embed="rId164" cstate="print"/>
          <a:stretch>
            <a:fillRect/>
          </a:stretch>
        </p:blipFill>
        <p:spPr>
          <a:xfrm>
            <a:off x="9324482" y="6268199"/>
            <a:ext cx="61452" cy="143332"/>
          </a:xfrm>
          <a:prstGeom prst="rect">
            <a:avLst/>
          </a:prstGeom>
        </p:spPr>
      </p:pic>
      <p:pic>
        <p:nvPicPr>
          <p:cNvPr id="250" name="object 250"/>
          <p:cNvPicPr/>
          <p:nvPr/>
        </p:nvPicPr>
        <p:blipFill>
          <a:blip r:embed="rId165" cstate="print"/>
          <a:stretch>
            <a:fillRect/>
          </a:stretch>
        </p:blipFill>
        <p:spPr>
          <a:xfrm>
            <a:off x="7490841" y="6155715"/>
            <a:ext cx="140334" cy="136067"/>
          </a:xfrm>
          <a:prstGeom prst="rect">
            <a:avLst/>
          </a:prstGeom>
        </p:spPr>
      </p:pic>
      <p:pic>
        <p:nvPicPr>
          <p:cNvPr id="251" name="object 251"/>
          <p:cNvPicPr/>
          <p:nvPr/>
        </p:nvPicPr>
        <p:blipFill>
          <a:blip r:embed="rId166" cstate="print"/>
          <a:stretch>
            <a:fillRect/>
          </a:stretch>
        </p:blipFill>
        <p:spPr>
          <a:xfrm>
            <a:off x="8429243" y="6177483"/>
            <a:ext cx="129412" cy="195948"/>
          </a:xfrm>
          <a:prstGeom prst="rect">
            <a:avLst/>
          </a:prstGeom>
        </p:spPr>
      </p:pic>
      <p:pic>
        <p:nvPicPr>
          <p:cNvPr id="252" name="object 252"/>
          <p:cNvPicPr/>
          <p:nvPr/>
        </p:nvPicPr>
        <p:blipFill>
          <a:blip r:embed="rId167" cstate="print"/>
          <a:stretch>
            <a:fillRect/>
          </a:stretch>
        </p:blipFill>
        <p:spPr>
          <a:xfrm>
            <a:off x="8797417" y="6079515"/>
            <a:ext cx="69214" cy="68935"/>
          </a:xfrm>
          <a:prstGeom prst="rect">
            <a:avLst/>
          </a:prstGeom>
        </p:spPr>
      </p:pic>
      <p:pic>
        <p:nvPicPr>
          <p:cNvPr id="253" name="object 253"/>
          <p:cNvPicPr/>
          <p:nvPr/>
        </p:nvPicPr>
        <p:blipFill>
          <a:blip r:embed="rId168" cstate="print"/>
          <a:stretch>
            <a:fillRect/>
          </a:stretch>
        </p:blipFill>
        <p:spPr>
          <a:xfrm>
            <a:off x="7984743" y="5997867"/>
            <a:ext cx="43687" cy="52616"/>
          </a:xfrm>
          <a:prstGeom prst="rect">
            <a:avLst/>
          </a:prstGeom>
        </p:spPr>
      </p:pic>
      <p:pic>
        <p:nvPicPr>
          <p:cNvPr id="254" name="object 254"/>
          <p:cNvPicPr/>
          <p:nvPr/>
        </p:nvPicPr>
        <p:blipFill>
          <a:blip r:embed="rId169" cstate="print"/>
          <a:stretch>
            <a:fillRect/>
          </a:stretch>
        </p:blipFill>
        <p:spPr>
          <a:xfrm>
            <a:off x="9431528" y="5957951"/>
            <a:ext cx="52831" cy="47167"/>
          </a:xfrm>
          <a:prstGeom prst="rect">
            <a:avLst/>
          </a:prstGeom>
        </p:spPr>
      </p:pic>
      <p:pic>
        <p:nvPicPr>
          <p:cNvPr id="255" name="object 255"/>
          <p:cNvPicPr/>
          <p:nvPr/>
        </p:nvPicPr>
        <p:blipFill>
          <a:blip r:embed="rId170" cstate="print"/>
          <a:stretch>
            <a:fillRect/>
          </a:stretch>
        </p:blipFill>
        <p:spPr>
          <a:xfrm>
            <a:off x="8631126" y="5823686"/>
            <a:ext cx="67865" cy="128816"/>
          </a:xfrm>
          <a:prstGeom prst="rect">
            <a:avLst/>
          </a:prstGeom>
        </p:spPr>
      </p:pic>
      <p:pic>
        <p:nvPicPr>
          <p:cNvPr id="256" name="object 256"/>
          <p:cNvPicPr/>
          <p:nvPr/>
        </p:nvPicPr>
        <p:blipFill>
          <a:blip r:embed="rId171" cstate="print"/>
          <a:stretch>
            <a:fillRect/>
          </a:stretch>
        </p:blipFill>
        <p:spPr>
          <a:xfrm>
            <a:off x="8308149" y="5742038"/>
            <a:ext cx="166290" cy="166928"/>
          </a:xfrm>
          <a:prstGeom prst="rect">
            <a:avLst/>
          </a:prstGeom>
        </p:spPr>
      </p:pic>
      <p:grpSp>
        <p:nvGrpSpPr>
          <p:cNvPr id="257" name="object 257"/>
          <p:cNvGrpSpPr/>
          <p:nvPr/>
        </p:nvGrpSpPr>
        <p:grpSpPr>
          <a:xfrm>
            <a:off x="9475216" y="5567807"/>
            <a:ext cx="114935" cy="295910"/>
            <a:chOff x="9475216" y="5567807"/>
            <a:chExt cx="114935" cy="295910"/>
          </a:xfrm>
        </p:grpSpPr>
        <p:pic>
          <p:nvPicPr>
            <p:cNvPr id="258" name="object 258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9491599" y="5780138"/>
              <a:ext cx="98425" cy="83464"/>
            </a:xfrm>
            <a:prstGeom prst="rect">
              <a:avLst/>
            </a:prstGeom>
          </p:spPr>
        </p:pic>
        <p:pic>
          <p:nvPicPr>
            <p:cNvPr id="259" name="object 259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9475216" y="5567807"/>
              <a:ext cx="78358" cy="168795"/>
            </a:xfrm>
            <a:prstGeom prst="rect">
              <a:avLst/>
            </a:prstGeom>
          </p:spPr>
        </p:pic>
      </p:grpSp>
      <p:pic>
        <p:nvPicPr>
          <p:cNvPr id="260" name="object 260"/>
          <p:cNvPicPr/>
          <p:nvPr/>
        </p:nvPicPr>
        <p:blipFill>
          <a:blip r:embed="rId174" cstate="print"/>
          <a:stretch>
            <a:fillRect/>
          </a:stretch>
        </p:blipFill>
        <p:spPr>
          <a:xfrm>
            <a:off x="7694930" y="5740234"/>
            <a:ext cx="98425" cy="210451"/>
          </a:xfrm>
          <a:prstGeom prst="rect">
            <a:avLst/>
          </a:prstGeom>
        </p:spPr>
      </p:pic>
      <p:pic>
        <p:nvPicPr>
          <p:cNvPr id="261" name="object 261"/>
          <p:cNvPicPr/>
          <p:nvPr/>
        </p:nvPicPr>
        <p:blipFill>
          <a:blip r:embed="rId175" cstate="print"/>
          <a:stretch>
            <a:fillRect/>
          </a:stretch>
        </p:blipFill>
        <p:spPr>
          <a:xfrm>
            <a:off x="9008744" y="5667654"/>
            <a:ext cx="100202" cy="127000"/>
          </a:xfrm>
          <a:prstGeom prst="rect">
            <a:avLst/>
          </a:prstGeom>
        </p:spPr>
      </p:pic>
      <p:pic>
        <p:nvPicPr>
          <p:cNvPr id="262" name="object 262"/>
          <p:cNvPicPr/>
          <p:nvPr/>
        </p:nvPicPr>
        <p:blipFill>
          <a:blip r:embed="rId176" cstate="print"/>
          <a:stretch>
            <a:fillRect/>
          </a:stretch>
        </p:blipFill>
        <p:spPr>
          <a:xfrm>
            <a:off x="8646159" y="5636805"/>
            <a:ext cx="47371" cy="52616"/>
          </a:xfrm>
          <a:prstGeom prst="rect">
            <a:avLst/>
          </a:prstGeom>
        </p:spPr>
      </p:pic>
      <p:grpSp>
        <p:nvGrpSpPr>
          <p:cNvPr id="263" name="object 263"/>
          <p:cNvGrpSpPr/>
          <p:nvPr/>
        </p:nvGrpSpPr>
        <p:grpSpPr>
          <a:xfrm>
            <a:off x="8037576" y="4869307"/>
            <a:ext cx="557530" cy="789305"/>
            <a:chOff x="8037576" y="4869307"/>
            <a:chExt cx="557530" cy="789305"/>
          </a:xfrm>
        </p:grpSpPr>
        <p:pic>
          <p:nvPicPr>
            <p:cNvPr id="264" name="object 264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8037576" y="5139690"/>
              <a:ext cx="541147" cy="518896"/>
            </a:xfrm>
            <a:prstGeom prst="rect">
              <a:avLst/>
            </a:prstGeom>
          </p:spPr>
        </p:pic>
        <p:pic>
          <p:nvPicPr>
            <p:cNvPr id="265" name="object 265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8316341" y="4936490"/>
              <a:ext cx="118490" cy="243078"/>
            </a:xfrm>
            <a:prstGeom prst="rect">
              <a:avLst/>
            </a:prstGeom>
          </p:spPr>
        </p:pic>
        <p:pic>
          <p:nvPicPr>
            <p:cNvPr id="266" name="object 266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8527669" y="4976368"/>
              <a:ext cx="67436" cy="90805"/>
            </a:xfrm>
            <a:prstGeom prst="rect">
              <a:avLst/>
            </a:prstGeom>
          </p:spPr>
        </p:pic>
        <p:pic>
          <p:nvPicPr>
            <p:cNvPr id="267" name="object 267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8465693" y="4869307"/>
              <a:ext cx="98425" cy="99822"/>
            </a:xfrm>
            <a:prstGeom prst="rect">
              <a:avLst/>
            </a:prstGeom>
          </p:spPr>
        </p:pic>
      </p:grpSp>
      <p:pic>
        <p:nvPicPr>
          <p:cNvPr id="268" name="object 268"/>
          <p:cNvPicPr/>
          <p:nvPr/>
        </p:nvPicPr>
        <p:blipFill>
          <a:blip r:embed="rId181" cstate="print"/>
          <a:stretch>
            <a:fillRect/>
          </a:stretch>
        </p:blipFill>
        <p:spPr>
          <a:xfrm>
            <a:off x="8965056" y="5397372"/>
            <a:ext cx="98425" cy="157734"/>
          </a:xfrm>
          <a:prstGeom prst="rect">
            <a:avLst/>
          </a:prstGeom>
        </p:spPr>
      </p:pic>
      <p:pic>
        <p:nvPicPr>
          <p:cNvPr id="269" name="object 269"/>
          <p:cNvPicPr/>
          <p:nvPr/>
        </p:nvPicPr>
        <p:blipFill>
          <a:blip r:embed="rId182" cstate="print"/>
          <a:stretch>
            <a:fillRect/>
          </a:stretch>
        </p:blipFill>
        <p:spPr>
          <a:xfrm>
            <a:off x="9659239" y="5455411"/>
            <a:ext cx="105663" cy="56260"/>
          </a:xfrm>
          <a:prstGeom prst="rect">
            <a:avLst/>
          </a:prstGeom>
        </p:spPr>
      </p:pic>
      <p:pic>
        <p:nvPicPr>
          <p:cNvPr id="270" name="object 270"/>
          <p:cNvPicPr/>
          <p:nvPr/>
        </p:nvPicPr>
        <p:blipFill>
          <a:blip r:embed="rId183" cstate="print"/>
          <a:stretch>
            <a:fillRect/>
          </a:stretch>
        </p:blipFill>
        <p:spPr>
          <a:xfrm>
            <a:off x="9974453" y="5067172"/>
            <a:ext cx="61975" cy="38100"/>
          </a:xfrm>
          <a:prstGeom prst="rect">
            <a:avLst/>
          </a:prstGeom>
        </p:spPr>
      </p:pic>
      <p:pic>
        <p:nvPicPr>
          <p:cNvPr id="271" name="object 271"/>
          <p:cNvPicPr/>
          <p:nvPr/>
        </p:nvPicPr>
        <p:blipFill>
          <a:blip r:embed="rId184" cstate="print"/>
          <a:stretch>
            <a:fillRect/>
          </a:stretch>
        </p:blipFill>
        <p:spPr>
          <a:xfrm>
            <a:off x="9422383" y="5058028"/>
            <a:ext cx="61975" cy="30860"/>
          </a:xfrm>
          <a:prstGeom prst="rect">
            <a:avLst/>
          </a:prstGeom>
        </p:spPr>
      </p:pic>
      <p:grpSp>
        <p:nvGrpSpPr>
          <p:cNvPr id="272" name="object 272"/>
          <p:cNvGrpSpPr/>
          <p:nvPr/>
        </p:nvGrpSpPr>
        <p:grpSpPr>
          <a:xfrm>
            <a:off x="6687311" y="164845"/>
            <a:ext cx="4255135" cy="4960620"/>
            <a:chOff x="6687311" y="164845"/>
            <a:chExt cx="4255135" cy="4960620"/>
          </a:xfrm>
        </p:grpSpPr>
        <p:pic>
          <p:nvPicPr>
            <p:cNvPr id="273" name="object 273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8693530" y="4736845"/>
              <a:ext cx="497459" cy="388366"/>
            </a:xfrm>
            <a:prstGeom prst="rect">
              <a:avLst/>
            </a:prstGeom>
          </p:spPr>
        </p:pic>
        <p:pic>
          <p:nvPicPr>
            <p:cNvPr id="274" name="object 274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7582026" y="4432045"/>
              <a:ext cx="256921" cy="680466"/>
            </a:xfrm>
            <a:prstGeom prst="rect">
              <a:avLst/>
            </a:prstGeom>
          </p:spPr>
        </p:pic>
        <p:pic>
          <p:nvPicPr>
            <p:cNvPr id="275" name="object 275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9453372" y="4883911"/>
              <a:ext cx="30987" cy="86994"/>
            </a:xfrm>
            <a:prstGeom prst="rect">
              <a:avLst/>
            </a:prstGeom>
          </p:spPr>
        </p:pic>
        <p:pic>
          <p:nvPicPr>
            <p:cNvPr id="276" name="object 276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9522586" y="4771390"/>
              <a:ext cx="67437" cy="77978"/>
            </a:xfrm>
            <a:prstGeom prst="rect">
              <a:avLst/>
            </a:prstGeom>
          </p:spPr>
        </p:pic>
        <p:pic>
          <p:nvPicPr>
            <p:cNvPr id="277" name="object 277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9356851" y="4735067"/>
              <a:ext cx="67309" cy="123443"/>
            </a:xfrm>
            <a:prstGeom prst="rect">
              <a:avLst/>
            </a:prstGeom>
          </p:spPr>
        </p:pic>
        <p:pic>
          <p:nvPicPr>
            <p:cNvPr id="278" name="object 278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9905238" y="4751450"/>
              <a:ext cx="52831" cy="83438"/>
            </a:xfrm>
            <a:prstGeom prst="rect">
              <a:avLst/>
            </a:prstGeom>
          </p:spPr>
        </p:pic>
        <p:pic>
          <p:nvPicPr>
            <p:cNvPr id="279" name="object 279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6687311" y="164845"/>
              <a:ext cx="3981483" cy="4597400"/>
            </a:xfrm>
            <a:prstGeom prst="rect">
              <a:avLst/>
            </a:prstGeom>
          </p:spPr>
        </p:pic>
        <p:pic>
          <p:nvPicPr>
            <p:cNvPr id="280" name="object 280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8746363" y="4622545"/>
              <a:ext cx="60197" cy="101600"/>
            </a:xfrm>
            <a:prstGeom prst="rect">
              <a:avLst/>
            </a:prstGeom>
          </p:spPr>
        </p:pic>
        <p:pic>
          <p:nvPicPr>
            <p:cNvPr id="281" name="object 281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10034651" y="4635245"/>
              <a:ext cx="138429" cy="63500"/>
            </a:xfrm>
            <a:prstGeom prst="rect">
              <a:avLst/>
            </a:prstGeom>
          </p:spPr>
        </p:pic>
        <p:pic>
          <p:nvPicPr>
            <p:cNvPr id="282" name="object 282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9325863" y="4355845"/>
              <a:ext cx="371728" cy="342900"/>
            </a:xfrm>
            <a:prstGeom prst="rect">
              <a:avLst/>
            </a:prstGeom>
          </p:spPr>
        </p:pic>
        <p:pic>
          <p:nvPicPr>
            <p:cNvPr id="283" name="object 283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7725917" y="4571745"/>
              <a:ext cx="54736" cy="38100"/>
            </a:xfrm>
            <a:prstGeom prst="rect">
              <a:avLst/>
            </a:prstGeom>
          </p:spPr>
        </p:pic>
        <p:pic>
          <p:nvPicPr>
            <p:cNvPr id="284" name="object 284"/>
            <p:cNvPicPr/>
            <p:nvPr/>
          </p:nvPicPr>
          <p:blipFill>
            <a:blip r:embed="rId196" cstate="print"/>
            <a:stretch>
              <a:fillRect/>
            </a:stretch>
          </p:blipFill>
          <p:spPr>
            <a:xfrm>
              <a:off x="10224134" y="4533645"/>
              <a:ext cx="45593" cy="63500"/>
            </a:xfrm>
            <a:prstGeom prst="rect">
              <a:avLst/>
            </a:prstGeom>
          </p:spPr>
        </p:pic>
        <p:pic>
          <p:nvPicPr>
            <p:cNvPr id="285" name="object 285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8374633" y="4432045"/>
              <a:ext cx="127508" cy="114300"/>
            </a:xfrm>
            <a:prstGeom prst="rect">
              <a:avLst/>
            </a:prstGeom>
          </p:spPr>
        </p:pic>
        <p:pic>
          <p:nvPicPr>
            <p:cNvPr id="286" name="object 286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10428223" y="4139945"/>
              <a:ext cx="249681" cy="596900"/>
            </a:xfrm>
            <a:prstGeom prst="rect">
              <a:avLst/>
            </a:prstGeom>
          </p:spPr>
        </p:pic>
        <p:pic>
          <p:nvPicPr>
            <p:cNvPr id="287" name="object 287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7583804" y="4152645"/>
              <a:ext cx="176784" cy="228600"/>
            </a:xfrm>
            <a:prstGeom prst="rect">
              <a:avLst/>
            </a:prstGeom>
          </p:spPr>
        </p:pic>
        <p:pic>
          <p:nvPicPr>
            <p:cNvPr id="288" name="object 288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8917685" y="3949445"/>
              <a:ext cx="355346" cy="635000"/>
            </a:xfrm>
            <a:prstGeom prst="rect">
              <a:avLst/>
            </a:prstGeom>
          </p:spPr>
        </p:pic>
        <p:pic>
          <p:nvPicPr>
            <p:cNvPr id="289" name="object 289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7363332" y="4228845"/>
              <a:ext cx="153035" cy="88900"/>
            </a:xfrm>
            <a:prstGeom prst="rect">
              <a:avLst/>
            </a:prstGeom>
          </p:spPr>
        </p:pic>
        <p:pic>
          <p:nvPicPr>
            <p:cNvPr id="290" name="object 290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8026653" y="4165345"/>
              <a:ext cx="100202" cy="76200"/>
            </a:xfrm>
            <a:prstGeom prst="rect">
              <a:avLst/>
            </a:prstGeom>
          </p:spPr>
        </p:pic>
        <p:pic>
          <p:nvPicPr>
            <p:cNvPr id="291" name="object 291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8826500" y="4089145"/>
              <a:ext cx="180467" cy="152400"/>
            </a:xfrm>
            <a:prstGeom prst="rect">
              <a:avLst/>
            </a:prstGeom>
          </p:spPr>
        </p:pic>
        <p:pic>
          <p:nvPicPr>
            <p:cNvPr id="292" name="object 292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8542273" y="4025645"/>
              <a:ext cx="114807" cy="114300"/>
            </a:xfrm>
            <a:prstGeom prst="rect">
              <a:avLst/>
            </a:prstGeom>
          </p:spPr>
        </p:pic>
        <p:pic>
          <p:nvPicPr>
            <p:cNvPr id="293" name="object 293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8706230" y="4038345"/>
              <a:ext cx="69342" cy="76200"/>
            </a:xfrm>
            <a:prstGeom prst="rect">
              <a:avLst/>
            </a:prstGeom>
          </p:spPr>
        </p:pic>
        <p:pic>
          <p:nvPicPr>
            <p:cNvPr id="294" name="object 294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10637773" y="3911345"/>
              <a:ext cx="144018" cy="190500"/>
            </a:xfrm>
            <a:prstGeom prst="rect">
              <a:avLst/>
            </a:prstGeom>
          </p:spPr>
        </p:pic>
        <p:pic>
          <p:nvPicPr>
            <p:cNvPr id="295" name="object 295"/>
            <p:cNvPicPr/>
            <p:nvPr/>
          </p:nvPicPr>
          <p:blipFill>
            <a:blip r:embed="rId207" cstate="print"/>
            <a:stretch>
              <a:fillRect/>
            </a:stretch>
          </p:blipFill>
          <p:spPr>
            <a:xfrm>
              <a:off x="7725917" y="3530345"/>
              <a:ext cx="340740" cy="495299"/>
            </a:xfrm>
            <a:prstGeom prst="rect">
              <a:avLst/>
            </a:prstGeom>
          </p:spPr>
        </p:pic>
        <p:pic>
          <p:nvPicPr>
            <p:cNvPr id="296" name="object 296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8227059" y="3936745"/>
              <a:ext cx="58531" cy="76200"/>
            </a:xfrm>
            <a:prstGeom prst="rect">
              <a:avLst/>
            </a:prstGeom>
          </p:spPr>
        </p:pic>
        <p:pic>
          <p:nvPicPr>
            <p:cNvPr id="297" name="object 297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8126856" y="3606545"/>
              <a:ext cx="821817" cy="431799"/>
            </a:xfrm>
            <a:prstGeom prst="rect">
              <a:avLst/>
            </a:prstGeom>
          </p:spPr>
        </p:pic>
        <p:pic>
          <p:nvPicPr>
            <p:cNvPr id="298" name="object 298"/>
            <p:cNvPicPr/>
            <p:nvPr/>
          </p:nvPicPr>
          <p:blipFill>
            <a:blip r:embed="rId210" cstate="print"/>
            <a:stretch>
              <a:fillRect/>
            </a:stretch>
          </p:blipFill>
          <p:spPr>
            <a:xfrm>
              <a:off x="8105012" y="3797045"/>
              <a:ext cx="98297" cy="114300"/>
            </a:xfrm>
            <a:prstGeom prst="rect">
              <a:avLst/>
            </a:prstGeom>
          </p:spPr>
        </p:pic>
        <p:pic>
          <p:nvPicPr>
            <p:cNvPr id="299" name="object 299"/>
            <p:cNvPicPr/>
            <p:nvPr/>
          </p:nvPicPr>
          <p:blipFill>
            <a:blip r:embed="rId211" cstate="print"/>
            <a:stretch>
              <a:fillRect/>
            </a:stretch>
          </p:blipFill>
          <p:spPr>
            <a:xfrm>
              <a:off x="8992361" y="3708145"/>
              <a:ext cx="52832" cy="101600"/>
            </a:xfrm>
            <a:prstGeom prst="rect">
              <a:avLst/>
            </a:prstGeom>
          </p:spPr>
        </p:pic>
        <p:pic>
          <p:nvPicPr>
            <p:cNvPr id="300" name="object 300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10193146" y="3073145"/>
              <a:ext cx="575818" cy="787399"/>
            </a:xfrm>
            <a:prstGeom prst="rect">
              <a:avLst/>
            </a:prstGeom>
          </p:spPr>
        </p:pic>
        <p:pic>
          <p:nvPicPr>
            <p:cNvPr id="301" name="object 301"/>
            <p:cNvPicPr/>
            <p:nvPr/>
          </p:nvPicPr>
          <p:blipFill>
            <a:blip r:embed="rId213" cstate="print"/>
            <a:stretch>
              <a:fillRect/>
            </a:stretch>
          </p:blipFill>
          <p:spPr>
            <a:xfrm>
              <a:off x="7441691" y="3047745"/>
              <a:ext cx="579501" cy="482600"/>
            </a:xfrm>
            <a:prstGeom prst="rect">
              <a:avLst/>
            </a:prstGeom>
          </p:spPr>
        </p:pic>
        <p:pic>
          <p:nvPicPr>
            <p:cNvPr id="302" name="object 302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9978135" y="3314445"/>
              <a:ext cx="52832" cy="50800"/>
            </a:xfrm>
            <a:prstGeom prst="rect">
              <a:avLst/>
            </a:prstGeom>
          </p:spPr>
        </p:pic>
        <p:pic>
          <p:nvPicPr>
            <p:cNvPr id="303" name="object 303"/>
            <p:cNvPicPr/>
            <p:nvPr/>
          </p:nvPicPr>
          <p:blipFill>
            <a:blip r:embed="rId215" cstate="print"/>
            <a:stretch>
              <a:fillRect/>
            </a:stretch>
          </p:blipFill>
          <p:spPr>
            <a:xfrm>
              <a:off x="10081990" y="3200145"/>
              <a:ext cx="103917" cy="63500"/>
            </a:xfrm>
            <a:prstGeom prst="rect">
              <a:avLst/>
            </a:prstGeom>
          </p:spPr>
        </p:pic>
        <p:pic>
          <p:nvPicPr>
            <p:cNvPr id="304" name="object 304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9886259" y="2793745"/>
              <a:ext cx="381563" cy="254000"/>
            </a:xfrm>
            <a:prstGeom prst="rect">
              <a:avLst/>
            </a:prstGeom>
          </p:spPr>
        </p:pic>
        <p:pic>
          <p:nvPicPr>
            <p:cNvPr id="305" name="object 305"/>
            <p:cNvPicPr/>
            <p:nvPr/>
          </p:nvPicPr>
          <p:blipFill>
            <a:blip r:embed="rId217" cstate="print"/>
            <a:stretch>
              <a:fillRect/>
            </a:stretch>
          </p:blipFill>
          <p:spPr>
            <a:xfrm>
              <a:off x="7786115" y="2908045"/>
              <a:ext cx="16382" cy="12700"/>
            </a:xfrm>
            <a:prstGeom prst="rect">
              <a:avLst/>
            </a:prstGeom>
          </p:spPr>
        </p:pic>
        <p:pic>
          <p:nvPicPr>
            <p:cNvPr id="306" name="object 306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10116692" y="2844545"/>
              <a:ext cx="105663" cy="76200"/>
            </a:xfrm>
            <a:prstGeom prst="rect">
              <a:avLst/>
            </a:prstGeom>
          </p:spPr>
        </p:pic>
        <p:pic>
          <p:nvPicPr>
            <p:cNvPr id="307" name="object 307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10457433" y="2730245"/>
              <a:ext cx="158496" cy="139700"/>
            </a:xfrm>
            <a:prstGeom prst="rect">
              <a:avLst/>
            </a:prstGeom>
          </p:spPr>
        </p:pic>
        <p:pic>
          <p:nvPicPr>
            <p:cNvPr id="308" name="object 308"/>
            <p:cNvPicPr/>
            <p:nvPr/>
          </p:nvPicPr>
          <p:blipFill>
            <a:blip r:embed="rId220" cstate="print"/>
            <a:stretch>
              <a:fillRect/>
            </a:stretch>
          </p:blipFill>
          <p:spPr>
            <a:xfrm>
              <a:off x="7613014" y="2666745"/>
              <a:ext cx="171195" cy="254000"/>
            </a:xfrm>
            <a:prstGeom prst="rect">
              <a:avLst/>
            </a:prstGeom>
          </p:spPr>
        </p:pic>
        <p:pic>
          <p:nvPicPr>
            <p:cNvPr id="309" name="object 309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10224134" y="2755645"/>
              <a:ext cx="83820" cy="38100"/>
            </a:xfrm>
            <a:prstGeom prst="rect">
              <a:avLst/>
            </a:prstGeom>
          </p:spPr>
        </p:pic>
        <p:pic>
          <p:nvPicPr>
            <p:cNvPr id="310" name="object 310"/>
            <p:cNvPicPr/>
            <p:nvPr/>
          </p:nvPicPr>
          <p:blipFill>
            <a:blip r:embed="rId222" cstate="print"/>
            <a:stretch>
              <a:fillRect/>
            </a:stretch>
          </p:blipFill>
          <p:spPr>
            <a:xfrm>
              <a:off x="10750803" y="3700906"/>
              <a:ext cx="91059" cy="70738"/>
            </a:xfrm>
            <a:prstGeom prst="rect">
              <a:avLst/>
            </a:prstGeom>
          </p:spPr>
        </p:pic>
        <p:pic>
          <p:nvPicPr>
            <p:cNvPr id="311" name="object 311"/>
            <p:cNvPicPr/>
            <p:nvPr/>
          </p:nvPicPr>
          <p:blipFill>
            <a:blip r:embed="rId223" cstate="print"/>
            <a:stretch>
              <a:fillRect/>
            </a:stretch>
          </p:blipFill>
          <p:spPr>
            <a:xfrm>
              <a:off x="10138536" y="2666745"/>
              <a:ext cx="100203" cy="76200"/>
            </a:xfrm>
            <a:prstGeom prst="rect">
              <a:avLst/>
            </a:prstGeom>
          </p:spPr>
        </p:pic>
        <p:pic>
          <p:nvPicPr>
            <p:cNvPr id="312" name="object 312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10676001" y="2628645"/>
              <a:ext cx="47371" cy="76200"/>
            </a:xfrm>
            <a:prstGeom prst="rect">
              <a:avLst/>
            </a:prstGeom>
          </p:spPr>
        </p:pic>
        <p:pic>
          <p:nvPicPr>
            <p:cNvPr id="313" name="object 313"/>
            <p:cNvPicPr/>
            <p:nvPr/>
          </p:nvPicPr>
          <p:blipFill>
            <a:blip r:embed="rId225" cstate="print"/>
            <a:stretch>
              <a:fillRect/>
            </a:stretch>
          </p:blipFill>
          <p:spPr>
            <a:xfrm>
              <a:off x="10380852" y="2501645"/>
              <a:ext cx="196850" cy="114300"/>
            </a:xfrm>
            <a:prstGeom prst="rect">
              <a:avLst/>
            </a:prstGeom>
          </p:spPr>
        </p:pic>
        <p:pic>
          <p:nvPicPr>
            <p:cNvPr id="314" name="object 314"/>
            <p:cNvPicPr/>
            <p:nvPr/>
          </p:nvPicPr>
          <p:blipFill>
            <a:blip r:embed="rId226" cstate="print"/>
            <a:stretch>
              <a:fillRect/>
            </a:stretch>
          </p:blipFill>
          <p:spPr>
            <a:xfrm>
              <a:off x="10061955" y="2298445"/>
              <a:ext cx="191389" cy="304800"/>
            </a:xfrm>
            <a:prstGeom prst="rect">
              <a:avLst/>
            </a:prstGeom>
          </p:spPr>
        </p:pic>
        <p:pic>
          <p:nvPicPr>
            <p:cNvPr id="315" name="object 315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10291571" y="2425445"/>
              <a:ext cx="105663" cy="76200"/>
            </a:xfrm>
            <a:prstGeom prst="rect">
              <a:avLst/>
            </a:prstGeom>
          </p:spPr>
        </p:pic>
        <p:pic>
          <p:nvPicPr>
            <p:cNvPr id="316" name="object 316"/>
            <p:cNvPicPr/>
            <p:nvPr/>
          </p:nvPicPr>
          <p:blipFill>
            <a:blip r:embed="rId228" cstate="print"/>
            <a:stretch>
              <a:fillRect/>
            </a:stretch>
          </p:blipFill>
          <p:spPr>
            <a:xfrm>
              <a:off x="7589265" y="2425445"/>
              <a:ext cx="63753" cy="38100"/>
            </a:xfrm>
            <a:prstGeom prst="rect">
              <a:avLst/>
            </a:prstGeom>
          </p:spPr>
        </p:pic>
        <p:pic>
          <p:nvPicPr>
            <p:cNvPr id="317" name="object 317"/>
            <p:cNvPicPr/>
            <p:nvPr/>
          </p:nvPicPr>
          <p:blipFill>
            <a:blip r:embed="rId229" cstate="print"/>
            <a:stretch>
              <a:fillRect/>
            </a:stretch>
          </p:blipFill>
          <p:spPr>
            <a:xfrm>
              <a:off x="7673086" y="2349245"/>
              <a:ext cx="71120" cy="25400"/>
            </a:xfrm>
            <a:prstGeom prst="rect">
              <a:avLst/>
            </a:prstGeom>
          </p:spPr>
        </p:pic>
        <p:pic>
          <p:nvPicPr>
            <p:cNvPr id="318" name="object 318"/>
            <p:cNvPicPr/>
            <p:nvPr/>
          </p:nvPicPr>
          <p:blipFill>
            <a:blip r:embed="rId230" cstate="print"/>
            <a:stretch>
              <a:fillRect/>
            </a:stretch>
          </p:blipFill>
          <p:spPr>
            <a:xfrm>
              <a:off x="7523733" y="2298445"/>
              <a:ext cx="107442" cy="76200"/>
            </a:xfrm>
            <a:prstGeom prst="rect">
              <a:avLst/>
            </a:prstGeom>
          </p:spPr>
        </p:pic>
        <p:pic>
          <p:nvPicPr>
            <p:cNvPr id="319" name="object 319"/>
            <p:cNvPicPr/>
            <p:nvPr/>
          </p:nvPicPr>
          <p:blipFill>
            <a:blip r:embed="rId231" cstate="print"/>
            <a:stretch>
              <a:fillRect/>
            </a:stretch>
          </p:blipFill>
          <p:spPr>
            <a:xfrm>
              <a:off x="7408925" y="2298445"/>
              <a:ext cx="45466" cy="38100"/>
            </a:xfrm>
            <a:prstGeom prst="rect">
              <a:avLst/>
            </a:prstGeom>
          </p:spPr>
        </p:pic>
        <p:pic>
          <p:nvPicPr>
            <p:cNvPr id="320" name="object 320"/>
            <p:cNvPicPr/>
            <p:nvPr/>
          </p:nvPicPr>
          <p:blipFill>
            <a:blip r:embed="rId232" cstate="print"/>
            <a:stretch>
              <a:fillRect/>
            </a:stretch>
          </p:blipFill>
          <p:spPr>
            <a:xfrm>
              <a:off x="10245978" y="2184145"/>
              <a:ext cx="45593" cy="50800"/>
            </a:xfrm>
            <a:prstGeom prst="rect">
              <a:avLst/>
            </a:prstGeom>
          </p:spPr>
        </p:pic>
        <p:pic>
          <p:nvPicPr>
            <p:cNvPr id="321" name="object 321"/>
            <p:cNvPicPr/>
            <p:nvPr/>
          </p:nvPicPr>
          <p:blipFill>
            <a:blip r:embed="rId233" cstate="print"/>
            <a:stretch>
              <a:fillRect/>
            </a:stretch>
          </p:blipFill>
          <p:spPr>
            <a:xfrm>
              <a:off x="10041890" y="2095245"/>
              <a:ext cx="114807" cy="88900"/>
            </a:xfrm>
            <a:prstGeom prst="rect">
              <a:avLst/>
            </a:prstGeom>
          </p:spPr>
        </p:pic>
        <p:pic>
          <p:nvPicPr>
            <p:cNvPr id="322" name="object 322"/>
            <p:cNvPicPr/>
            <p:nvPr/>
          </p:nvPicPr>
          <p:blipFill>
            <a:blip r:embed="rId234" cstate="print"/>
            <a:stretch>
              <a:fillRect/>
            </a:stretch>
          </p:blipFill>
          <p:spPr>
            <a:xfrm>
              <a:off x="7603870" y="2057145"/>
              <a:ext cx="101980" cy="50800"/>
            </a:xfrm>
            <a:prstGeom prst="rect">
              <a:avLst/>
            </a:prstGeom>
          </p:spPr>
        </p:pic>
        <p:pic>
          <p:nvPicPr>
            <p:cNvPr id="323" name="object 323"/>
            <p:cNvPicPr/>
            <p:nvPr/>
          </p:nvPicPr>
          <p:blipFill>
            <a:blip r:embed="rId235" cstate="print"/>
            <a:stretch>
              <a:fillRect/>
            </a:stretch>
          </p:blipFill>
          <p:spPr>
            <a:xfrm>
              <a:off x="10322559" y="2019045"/>
              <a:ext cx="67437" cy="88900"/>
            </a:xfrm>
            <a:prstGeom prst="rect">
              <a:avLst/>
            </a:prstGeom>
          </p:spPr>
        </p:pic>
        <p:pic>
          <p:nvPicPr>
            <p:cNvPr id="324" name="object 324"/>
            <p:cNvPicPr/>
            <p:nvPr/>
          </p:nvPicPr>
          <p:blipFill>
            <a:blip r:embed="rId236" cstate="print"/>
            <a:stretch>
              <a:fillRect/>
            </a:stretch>
          </p:blipFill>
          <p:spPr>
            <a:xfrm>
              <a:off x="7181087" y="1942845"/>
              <a:ext cx="72854" cy="88900"/>
            </a:xfrm>
            <a:prstGeom prst="rect">
              <a:avLst/>
            </a:prstGeom>
          </p:spPr>
        </p:pic>
        <p:pic>
          <p:nvPicPr>
            <p:cNvPr id="325" name="object 325"/>
            <p:cNvPicPr/>
            <p:nvPr/>
          </p:nvPicPr>
          <p:blipFill>
            <a:blip r:embed="rId237" cstate="print"/>
            <a:stretch>
              <a:fillRect/>
            </a:stretch>
          </p:blipFill>
          <p:spPr>
            <a:xfrm>
              <a:off x="9945370" y="1853945"/>
              <a:ext cx="112902" cy="101600"/>
            </a:xfrm>
            <a:prstGeom prst="rect">
              <a:avLst/>
            </a:prstGeom>
          </p:spPr>
        </p:pic>
        <p:pic>
          <p:nvPicPr>
            <p:cNvPr id="326" name="object 326"/>
            <p:cNvPicPr/>
            <p:nvPr/>
          </p:nvPicPr>
          <p:blipFill>
            <a:blip r:embed="rId238" cstate="print"/>
            <a:stretch>
              <a:fillRect/>
            </a:stretch>
          </p:blipFill>
          <p:spPr>
            <a:xfrm>
              <a:off x="7179309" y="1853945"/>
              <a:ext cx="18161" cy="25400"/>
            </a:xfrm>
            <a:prstGeom prst="rect">
              <a:avLst/>
            </a:prstGeom>
          </p:spPr>
        </p:pic>
        <p:pic>
          <p:nvPicPr>
            <p:cNvPr id="327" name="object 327"/>
            <p:cNvPicPr/>
            <p:nvPr/>
          </p:nvPicPr>
          <p:blipFill>
            <a:blip r:embed="rId239" cstate="print"/>
            <a:stretch>
              <a:fillRect/>
            </a:stretch>
          </p:blipFill>
          <p:spPr>
            <a:xfrm>
              <a:off x="7482651" y="1803145"/>
              <a:ext cx="130768" cy="76200"/>
            </a:xfrm>
            <a:prstGeom prst="rect">
              <a:avLst/>
            </a:prstGeom>
          </p:spPr>
        </p:pic>
        <p:pic>
          <p:nvPicPr>
            <p:cNvPr id="328" name="object 328"/>
            <p:cNvPicPr/>
            <p:nvPr/>
          </p:nvPicPr>
          <p:blipFill>
            <a:blip r:embed="rId240" cstate="print"/>
            <a:stretch>
              <a:fillRect/>
            </a:stretch>
          </p:blipFill>
          <p:spPr>
            <a:xfrm>
              <a:off x="7667625" y="1815845"/>
              <a:ext cx="51165" cy="38100"/>
            </a:xfrm>
            <a:prstGeom prst="rect">
              <a:avLst/>
            </a:prstGeom>
          </p:spPr>
        </p:pic>
        <p:pic>
          <p:nvPicPr>
            <p:cNvPr id="329" name="object 329"/>
            <p:cNvPicPr/>
            <p:nvPr/>
          </p:nvPicPr>
          <p:blipFill>
            <a:blip r:embed="rId241" cstate="print"/>
            <a:stretch>
              <a:fillRect/>
            </a:stretch>
          </p:blipFill>
          <p:spPr>
            <a:xfrm>
              <a:off x="7428991" y="1714245"/>
              <a:ext cx="72771" cy="38100"/>
            </a:xfrm>
            <a:prstGeom prst="rect">
              <a:avLst/>
            </a:prstGeom>
          </p:spPr>
        </p:pic>
        <p:pic>
          <p:nvPicPr>
            <p:cNvPr id="330" name="object 330"/>
            <p:cNvPicPr/>
            <p:nvPr/>
          </p:nvPicPr>
          <p:blipFill>
            <a:blip r:embed="rId242" cstate="print"/>
            <a:stretch>
              <a:fillRect/>
            </a:stretch>
          </p:blipFill>
          <p:spPr>
            <a:xfrm>
              <a:off x="6976998" y="1638045"/>
              <a:ext cx="67436" cy="63500"/>
            </a:xfrm>
            <a:prstGeom prst="rect">
              <a:avLst/>
            </a:prstGeom>
          </p:spPr>
        </p:pic>
        <p:pic>
          <p:nvPicPr>
            <p:cNvPr id="331" name="object 331"/>
            <p:cNvPicPr/>
            <p:nvPr/>
          </p:nvPicPr>
          <p:blipFill>
            <a:blip r:embed="rId243" cstate="print"/>
            <a:stretch>
              <a:fillRect/>
            </a:stretch>
          </p:blipFill>
          <p:spPr>
            <a:xfrm>
              <a:off x="7017130" y="1549145"/>
              <a:ext cx="71120" cy="38100"/>
            </a:xfrm>
            <a:prstGeom prst="rect">
              <a:avLst/>
            </a:prstGeom>
          </p:spPr>
        </p:pic>
        <p:pic>
          <p:nvPicPr>
            <p:cNvPr id="332" name="object 332"/>
            <p:cNvPicPr/>
            <p:nvPr/>
          </p:nvPicPr>
          <p:blipFill>
            <a:blip r:embed="rId244" cstate="print"/>
            <a:stretch>
              <a:fillRect/>
            </a:stretch>
          </p:blipFill>
          <p:spPr>
            <a:xfrm>
              <a:off x="7886319" y="1561845"/>
              <a:ext cx="21844" cy="63500"/>
            </a:xfrm>
            <a:prstGeom prst="rect">
              <a:avLst/>
            </a:prstGeom>
          </p:spPr>
        </p:pic>
        <p:pic>
          <p:nvPicPr>
            <p:cNvPr id="333" name="object 333"/>
            <p:cNvPicPr/>
            <p:nvPr/>
          </p:nvPicPr>
          <p:blipFill>
            <a:blip r:embed="rId245" cstate="print"/>
            <a:stretch>
              <a:fillRect/>
            </a:stretch>
          </p:blipFill>
          <p:spPr>
            <a:xfrm>
              <a:off x="10179272" y="1409445"/>
              <a:ext cx="18694" cy="76200"/>
            </a:xfrm>
            <a:prstGeom prst="rect">
              <a:avLst/>
            </a:prstGeom>
          </p:spPr>
        </p:pic>
        <p:pic>
          <p:nvPicPr>
            <p:cNvPr id="334" name="object 334"/>
            <p:cNvPicPr/>
            <p:nvPr/>
          </p:nvPicPr>
          <p:blipFill>
            <a:blip r:embed="rId246" cstate="print"/>
            <a:stretch>
              <a:fillRect/>
            </a:stretch>
          </p:blipFill>
          <p:spPr>
            <a:xfrm>
              <a:off x="8491219" y="1358645"/>
              <a:ext cx="56024" cy="63500"/>
            </a:xfrm>
            <a:prstGeom prst="rect">
              <a:avLst/>
            </a:prstGeom>
          </p:spPr>
        </p:pic>
        <p:pic>
          <p:nvPicPr>
            <p:cNvPr id="335" name="object 335"/>
            <p:cNvPicPr/>
            <p:nvPr/>
          </p:nvPicPr>
          <p:blipFill>
            <a:blip r:embed="rId247" cstate="print"/>
            <a:stretch>
              <a:fillRect/>
            </a:stretch>
          </p:blipFill>
          <p:spPr>
            <a:xfrm>
              <a:off x="7919084" y="1358645"/>
              <a:ext cx="8515" cy="25400"/>
            </a:xfrm>
            <a:prstGeom prst="rect">
              <a:avLst/>
            </a:prstGeom>
          </p:spPr>
        </p:pic>
        <p:pic>
          <p:nvPicPr>
            <p:cNvPr id="336" name="object 336"/>
            <p:cNvPicPr/>
            <p:nvPr/>
          </p:nvPicPr>
          <p:blipFill>
            <a:blip r:embed="rId248" cstate="print"/>
            <a:stretch>
              <a:fillRect/>
            </a:stretch>
          </p:blipFill>
          <p:spPr>
            <a:xfrm>
              <a:off x="10334387" y="1295145"/>
              <a:ext cx="19161" cy="38100"/>
            </a:xfrm>
            <a:prstGeom prst="rect">
              <a:avLst/>
            </a:prstGeom>
          </p:spPr>
        </p:pic>
        <p:pic>
          <p:nvPicPr>
            <p:cNvPr id="337" name="object 337"/>
            <p:cNvPicPr/>
            <p:nvPr/>
          </p:nvPicPr>
          <p:blipFill>
            <a:blip r:embed="rId249" cstate="print"/>
            <a:stretch>
              <a:fillRect/>
            </a:stretch>
          </p:blipFill>
          <p:spPr>
            <a:xfrm>
              <a:off x="8145017" y="1244345"/>
              <a:ext cx="63753" cy="114300"/>
            </a:xfrm>
            <a:prstGeom prst="rect">
              <a:avLst/>
            </a:prstGeom>
          </p:spPr>
        </p:pic>
        <p:pic>
          <p:nvPicPr>
            <p:cNvPr id="338" name="object 338"/>
            <p:cNvPicPr/>
            <p:nvPr/>
          </p:nvPicPr>
          <p:blipFill>
            <a:blip r:embed="rId250" cstate="print"/>
            <a:stretch>
              <a:fillRect/>
            </a:stretch>
          </p:blipFill>
          <p:spPr>
            <a:xfrm>
              <a:off x="7993761" y="1231645"/>
              <a:ext cx="65659" cy="50800"/>
            </a:xfrm>
            <a:prstGeom prst="rect">
              <a:avLst/>
            </a:prstGeom>
          </p:spPr>
        </p:pic>
        <p:pic>
          <p:nvPicPr>
            <p:cNvPr id="339" name="object 339"/>
            <p:cNvPicPr/>
            <p:nvPr/>
          </p:nvPicPr>
          <p:blipFill>
            <a:blip r:embed="rId251" cstate="print"/>
            <a:stretch>
              <a:fillRect/>
            </a:stretch>
          </p:blipFill>
          <p:spPr>
            <a:xfrm>
              <a:off x="8066658" y="1142745"/>
              <a:ext cx="14605" cy="25400"/>
            </a:xfrm>
            <a:prstGeom prst="rect">
              <a:avLst/>
            </a:prstGeom>
          </p:spPr>
        </p:pic>
        <p:pic>
          <p:nvPicPr>
            <p:cNvPr id="340" name="object 340"/>
            <p:cNvPicPr/>
            <p:nvPr/>
          </p:nvPicPr>
          <p:blipFill>
            <a:blip r:embed="rId252" cstate="print"/>
            <a:stretch>
              <a:fillRect/>
            </a:stretch>
          </p:blipFill>
          <p:spPr>
            <a:xfrm>
              <a:off x="8669782" y="1003045"/>
              <a:ext cx="148478" cy="88900"/>
            </a:xfrm>
            <a:prstGeom prst="rect">
              <a:avLst/>
            </a:prstGeom>
          </p:spPr>
        </p:pic>
        <p:pic>
          <p:nvPicPr>
            <p:cNvPr id="341" name="object 341"/>
            <p:cNvPicPr/>
            <p:nvPr/>
          </p:nvPicPr>
          <p:blipFill>
            <a:blip r:embed="rId253" cstate="print"/>
            <a:stretch>
              <a:fillRect/>
            </a:stretch>
          </p:blipFill>
          <p:spPr>
            <a:xfrm>
              <a:off x="9457213" y="901445"/>
              <a:ext cx="50768" cy="76200"/>
            </a:xfrm>
            <a:prstGeom prst="rect">
              <a:avLst/>
            </a:prstGeom>
          </p:spPr>
        </p:pic>
        <p:pic>
          <p:nvPicPr>
            <p:cNvPr id="342" name="object 342"/>
            <p:cNvPicPr/>
            <p:nvPr/>
          </p:nvPicPr>
          <p:blipFill>
            <a:blip r:embed="rId254" cstate="print"/>
            <a:stretch>
              <a:fillRect/>
            </a:stretch>
          </p:blipFill>
          <p:spPr>
            <a:xfrm>
              <a:off x="8094217" y="837945"/>
              <a:ext cx="109092" cy="177800"/>
            </a:xfrm>
            <a:prstGeom prst="rect">
              <a:avLst/>
            </a:prstGeom>
          </p:spPr>
        </p:pic>
        <p:pic>
          <p:nvPicPr>
            <p:cNvPr id="343" name="object 343"/>
            <p:cNvPicPr/>
            <p:nvPr/>
          </p:nvPicPr>
          <p:blipFill>
            <a:blip r:embed="rId255" cstate="print"/>
            <a:stretch>
              <a:fillRect/>
            </a:stretch>
          </p:blipFill>
          <p:spPr>
            <a:xfrm>
              <a:off x="9263888" y="837945"/>
              <a:ext cx="10683" cy="12700"/>
            </a:xfrm>
            <a:prstGeom prst="rect">
              <a:avLst/>
            </a:prstGeom>
          </p:spPr>
        </p:pic>
        <p:pic>
          <p:nvPicPr>
            <p:cNvPr id="344" name="object 344"/>
            <p:cNvPicPr/>
            <p:nvPr/>
          </p:nvPicPr>
          <p:blipFill>
            <a:blip r:embed="rId256" cstate="print"/>
            <a:stretch>
              <a:fillRect/>
            </a:stretch>
          </p:blipFill>
          <p:spPr>
            <a:xfrm>
              <a:off x="8145017" y="507745"/>
              <a:ext cx="611377" cy="330200"/>
            </a:xfrm>
            <a:prstGeom prst="rect">
              <a:avLst/>
            </a:prstGeom>
          </p:spPr>
        </p:pic>
        <p:pic>
          <p:nvPicPr>
            <p:cNvPr id="345" name="object 345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9440672" y="685545"/>
              <a:ext cx="76102" cy="76200"/>
            </a:xfrm>
            <a:prstGeom prst="rect">
              <a:avLst/>
            </a:prstGeom>
          </p:spPr>
        </p:pic>
        <p:pic>
          <p:nvPicPr>
            <p:cNvPr id="346" name="object 346"/>
            <p:cNvPicPr/>
            <p:nvPr/>
          </p:nvPicPr>
          <p:blipFill>
            <a:blip r:embed="rId258" cstate="print"/>
            <a:stretch>
              <a:fillRect/>
            </a:stretch>
          </p:blipFill>
          <p:spPr>
            <a:xfrm>
              <a:off x="7973822" y="698245"/>
              <a:ext cx="100027" cy="50679"/>
            </a:xfrm>
            <a:prstGeom prst="rect">
              <a:avLst/>
            </a:prstGeom>
          </p:spPr>
        </p:pic>
        <p:pic>
          <p:nvPicPr>
            <p:cNvPr id="347" name="object 347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7739808" y="672845"/>
              <a:ext cx="41997" cy="63500"/>
            </a:xfrm>
            <a:prstGeom prst="rect">
              <a:avLst/>
            </a:prstGeom>
          </p:spPr>
        </p:pic>
        <p:pic>
          <p:nvPicPr>
            <p:cNvPr id="348" name="object 348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7356766" y="622045"/>
              <a:ext cx="15710" cy="38100"/>
            </a:xfrm>
            <a:prstGeom prst="rect">
              <a:avLst/>
            </a:prstGeom>
          </p:spPr>
        </p:pic>
        <p:pic>
          <p:nvPicPr>
            <p:cNvPr id="349" name="object 349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7232364" y="634745"/>
              <a:ext cx="30458" cy="50800"/>
            </a:xfrm>
            <a:prstGeom prst="rect">
              <a:avLst/>
            </a:prstGeom>
          </p:spPr>
        </p:pic>
        <p:pic>
          <p:nvPicPr>
            <p:cNvPr id="350" name="object 350"/>
            <p:cNvPicPr/>
            <p:nvPr/>
          </p:nvPicPr>
          <p:blipFill>
            <a:blip r:embed="rId262" cstate="print"/>
            <a:stretch>
              <a:fillRect/>
            </a:stretch>
          </p:blipFill>
          <p:spPr>
            <a:xfrm>
              <a:off x="7955533" y="583945"/>
              <a:ext cx="23749" cy="50800"/>
            </a:xfrm>
            <a:prstGeom prst="rect">
              <a:avLst/>
            </a:prstGeom>
          </p:spPr>
        </p:pic>
        <p:pic>
          <p:nvPicPr>
            <p:cNvPr id="351" name="object 351"/>
            <p:cNvPicPr/>
            <p:nvPr/>
          </p:nvPicPr>
          <p:blipFill>
            <a:blip r:embed="rId263" cstate="print"/>
            <a:stretch>
              <a:fillRect/>
            </a:stretch>
          </p:blipFill>
          <p:spPr>
            <a:xfrm>
              <a:off x="8593327" y="342645"/>
              <a:ext cx="235076" cy="165100"/>
            </a:xfrm>
            <a:prstGeom prst="rect">
              <a:avLst/>
            </a:prstGeom>
          </p:spPr>
        </p:pic>
        <p:pic>
          <p:nvPicPr>
            <p:cNvPr id="352" name="object 352"/>
            <p:cNvPicPr/>
            <p:nvPr/>
          </p:nvPicPr>
          <p:blipFill>
            <a:blip r:embed="rId264" cstate="print"/>
            <a:stretch>
              <a:fillRect/>
            </a:stretch>
          </p:blipFill>
          <p:spPr>
            <a:xfrm>
              <a:off x="9418960" y="418845"/>
              <a:ext cx="50794" cy="50800"/>
            </a:xfrm>
            <a:prstGeom prst="rect">
              <a:avLst/>
            </a:prstGeom>
          </p:spPr>
        </p:pic>
        <p:pic>
          <p:nvPicPr>
            <p:cNvPr id="353" name="object 353"/>
            <p:cNvPicPr/>
            <p:nvPr/>
          </p:nvPicPr>
          <p:blipFill>
            <a:blip r:embed="rId265" cstate="print"/>
            <a:stretch>
              <a:fillRect/>
            </a:stretch>
          </p:blipFill>
          <p:spPr>
            <a:xfrm>
              <a:off x="9535413" y="342645"/>
              <a:ext cx="111125" cy="127000"/>
            </a:xfrm>
            <a:prstGeom prst="rect">
              <a:avLst/>
            </a:prstGeom>
          </p:spPr>
        </p:pic>
        <p:pic>
          <p:nvPicPr>
            <p:cNvPr id="354" name="object 354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9365869" y="190245"/>
              <a:ext cx="140573" cy="190500"/>
            </a:xfrm>
            <a:prstGeom prst="rect">
              <a:avLst/>
            </a:prstGeom>
          </p:spPr>
        </p:pic>
        <p:pic>
          <p:nvPicPr>
            <p:cNvPr id="355" name="object 355"/>
            <p:cNvPicPr/>
            <p:nvPr/>
          </p:nvPicPr>
          <p:blipFill>
            <a:blip r:embed="rId267" cstate="print"/>
            <a:stretch>
              <a:fillRect/>
            </a:stretch>
          </p:blipFill>
          <p:spPr>
            <a:xfrm>
              <a:off x="8873870" y="215645"/>
              <a:ext cx="30987" cy="50800"/>
            </a:xfrm>
            <a:prstGeom prst="rect">
              <a:avLst/>
            </a:prstGeom>
          </p:spPr>
        </p:pic>
        <p:pic>
          <p:nvPicPr>
            <p:cNvPr id="356" name="object 356"/>
            <p:cNvPicPr/>
            <p:nvPr/>
          </p:nvPicPr>
          <p:blipFill>
            <a:blip r:embed="rId268" cstate="print"/>
            <a:stretch>
              <a:fillRect/>
            </a:stretch>
          </p:blipFill>
          <p:spPr>
            <a:xfrm>
              <a:off x="10834623" y="3789806"/>
              <a:ext cx="25526" cy="59943"/>
            </a:xfrm>
            <a:prstGeom prst="rect">
              <a:avLst/>
            </a:prstGeom>
          </p:spPr>
        </p:pic>
        <p:pic>
          <p:nvPicPr>
            <p:cNvPr id="357" name="object 357"/>
            <p:cNvPicPr/>
            <p:nvPr/>
          </p:nvPicPr>
          <p:blipFill>
            <a:blip r:embed="rId269" cstate="print"/>
            <a:stretch>
              <a:fillRect/>
            </a:stretch>
          </p:blipFill>
          <p:spPr>
            <a:xfrm>
              <a:off x="10887455" y="2265806"/>
              <a:ext cx="54610" cy="67182"/>
            </a:xfrm>
            <a:prstGeom prst="rect">
              <a:avLst/>
            </a:prstGeom>
          </p:spPr>
        </p:pic>
      </p:grpSp>
      <p:pic>
        <p:nvPicPr>
          <p:cNvPr id="358" name="object 358"/>
          <p:cNvPicPr/>
          <p:nvPr/>
        </p:nvPicPr>
        <p:blipFill>
          <a:blip r:embed="rId270" cstate="print"/>
          <a:stretch>
            <a:fillRect/>
          </a:stretch>
        </p:blipFill>
        <p:spPr>
          <a:xfrm>
            <a:off x="11180826" y="3174745"/>
            <a:ext cx="54609" cy="59943"/>
          </a:xfrm>
          <a:prstGeom prst="rect">
            <a:avLst/>
          </a:prstGeom>
        </p:spPr>
      </p:pic>
      <p:pic>
        <p:nvPicPr>
          <p:cNvPr id="359" name="object 359"/>
          <p:cNvPicPr/>
          <p:nvPr/>
        </p:nvPicPr>
        <p:blipFill>
          <a:blip r:embed="rId271" cstate="print"/>
          <a:stretch>
            <a:fillRect/>
          </a:stretch>
        </p:blipFill>
        <p:spPr>
          <a:xfrm>
            <a:off x="11098783" y="2363851"/>
            <a:ext cx="47371" cy="744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5"/>
              </a:spcBef>
              <a:tabLst>
                <a:tab pos="278765" algn="l"/>
              </a:tabLst>
            </a:pPr>
            <a:r>
              <a:rPr dirty="0">
                <a:solidFill>
                  <a:srgbClr val="019B2C"/>
                </a:solidFill>
              </a:rPr>
              <a:t>»	</a:t>
            </a:r>
            <a:r>
              <a:rPr spc="-5" dirty="0"/>
              <a:t>Aligned</a:t>
            </a:r>
            <a:r>
              <a:rPr spc="-50" dirty="0"/>
              <a:t> </a:t>
            </a:r>
            <a:r>
              <a:rPr spc="-5" dirty="0"/>
              <a:t>Face Dataset</a:t>
            </a:r>
          </a:p>
          <a:p>
            <a:pPr marL="12700">
              <a:lnSpc>
                <a:spcPct val="100000"/>
              </a:lnSpc>
              <a:spcBef>
                <a:spcPts val="795"/>
              </a:spcBef>
              <a:tabLst>
                <a:tab pos="278765" algn="l"/>
              </a:tabLst>
            </a:pPr>
            <a:r>
              <a:rPr dirty="0">
                <a:solidFill>
                  <a:srgbClr val="019B2C"/>
                </a:solidFill>
              </a:rPr>
              <a:t>»	</a:t>
            </a:r>
            <a:r>
              <a:rPr spc="-5" dirty="0"/>
              <a:t>CelebA</a:t>
            </a:r>
            <a:r>
              <a:rPr spc="-35" dirty="0"/>
              <a:t> </a:t>
            </a:r>
            <a:r>
              <a:rPr spc="-5" dirty="0"/>
              <a:t>Dataset</a:t>
            </a:r>
          </a:p>
          <a:p>
            <a:pPr marL="12700">
              <a:lnSpc>
                <a:spcPct val="100000"/>
              </a:lnSpc>
              <a:spcBef>
                <a:spcPts val="780"/>
              </a:spcBef>
              <a:tabLst>
                <a:tab pos="278765" algn="l"/>
              </a:tabLst>
            </a:pPr>
            <a:r>
              <a:rPr dirty="0">
                <a:solidFill>
                  <a:srgbClr val="019B2C"/>
                </a:solidFill>
              </a:rPr>
              <a:t>»	</a:t>
            </a:r>
            <a:r>
              <a:rPr spc="-5" dirty="0"/>
              <a:t>Face</a:t>
            </a:r>
            <a:r>
              <a:rPr spc="10" dirty="0"/>
              <a:t> </a:t>
            </a:r>
            <a:r>
              <a:rPr spc="-5" dirty="0"/>
              <a:t>Detection </a:t>
            </a:r>
            <a:r>
              <a:rPr dirty="0"/>
              <a:t>in</a:t>
            </a:r>
            <a:r>
              <a:rPr spc="-10" dirty="0"/>
              <a:t> </a:t>
            </a:r>
            <a:r>
              <a:rPr spc="-5" dirty="0"/>
              <a:t>Images </a:t>
            </a:r>
            <a:r>
              <a:rPr dirty="0"/>
              <a:t>with</a:t>
            </a:r>
            <a:r>
              <a:rPr spc="-5" dirty="0"/>
              <a:t> Bounding</a:t>
            </a:r>
            <a:r>
              <a:rPr spc="-10" dirty="0"/>
              <a:t> </a:t>
            </a:r>
            <a:r>
              <a:rPr spc="-5" dirty="0"/>
              <a:t>Boxes</a:t>
            </a:r>
          </a:p>
          <a:p>
            <a:pPr marL="12700">
              <a:lnSpc>
                <a:spcPct val="100000"/>
              </a:lnSpc>
              <a:spcBef>
                <a:spcPts val="780"/>
              </a:spcBef>
              <a:tabLst>
                <a:tab pos="278765" algn="l"/>
              </a:tabLst>
            </a:pPr>
            <a:r>
              <a:rPr dirty="0">
                <a:solidFill>
                  <a:srgbClr val="019B2C"/>
                </a:solidFill>
              </a:rPr>
              <a:t>»	</a:t>
            </a:r>
            <a:r>
              <a:rPr spc="-5" dirty="0"/>
              <a:t>Face</a:t>
            </a:r>
            <a:r>
              <a:rPr dirty="0"/>
              <a:t> </a:t>
            </a:r>
            <a:r>
              <a:rPr spc="-5" dirty="0"/>
              <a:t>Images</a:t>
            </a:r>
            <a:r>
              <a:rPr spc="-15" dirty="0"/>
              <a:t> </a:t>
            </a:r>
            <a:r>
              <a:rPr dirty="0"/>
              <a:t>with </a:t>
            </a:r>
            <a:r>
              <a:rPr spc="-10" dirty="0"/>
              <a:t>Marked</a:t>
            </a:r>
            <a:r>
              <a:rPr dirty="0"/>
              <a:t> </a:t>
            </a:r>
            <a:r>
              <a:rPr spc="-5" dirty="0"/>
              <a:t>Landmark</a:t>
            </a:r>
            <a:r>
              <a:rPr spc="25" dirty="0"/>
              <a:t> </a:t>
            </a:r>
            <a:r>
              <a:rPr spc="-20" dirty="0"/>
              <a:t>Points</a:t>
            </a:r>
          </a:p>
          <a:p>
            <a:pPr marL="12700">
              <a:lnSpc>
                <a:spcPct val="100000"/>
              </a:lnSpc>
              <a:spcBef>
                <a:spcPts val="795"/>
              </a:spcBef>
              <a:tabLst>
                <a:tab pos="278765" algn="l"/>
              </a:tabLst>
            </a:pPr>
            <a:r>
              <a:rPr dirty="0">
                <a:solidFill>
                  <a:srgbClr val="019B2C"/>
                </a:solidFill>
              </a:rPr>
              <a:t>»	</a:t>
            </a:r>
            <a:r>
              <a:rPr spc="-5" dirty="0"/>
              <a:t>Flickr</a:t>
            </a:r>
            <a:r>
              <a:rPr spc="-45" dirty="0"/>
              <a:t> </a:t>
            </a:r>
            <a:r>
              <a:rPr spc="-5" dirty="0"/>
              <a:t>Faces</a:t>
            </a:r>
          </a:p>
          <a:p>
            <a:pPr marL="12700">
              <a:lnSpc>
                <a:spcPct val="100000"/>
              </a:lnSpc>
              <a:spcBef>
                <a:spcPts val="780"/>
              </a:spcBef>
              <a:tabLst>
                <a:tab pos="278765" algn="l"/>
              </a:tabLst>
            </a:pPr>
            <a:r>
              <a:rPr dirty="0">
                <a:solidFill>
                  <a:srgbClr val="019B2C"/>
                </a:solidFill>
              </a:rPr>
              <a:t>»	</a:t>
            </a:r>
            <a:r>
              <a:rPr dirty="0"/>
              <a:t>Google</a:t>
            </a:r>
            <a:r>
              <a:rPr spc="-15" dirty="0"/>
              <a:t> </a:t>
            </a:r>
            <a:r>
              <a:rPr spc="-5" dirty="0"/>
              <a:t>Faci</a:t>
            </a:r>
            <a:r>
              <a:rPr spc="-10" dirty="0"/>
              <a:t>a</a:t>
            </a:r>
            <a:r>
              <a:rPr dirty="0"/>
              <a:t>l</a:t>
            </a:r>
            <a:r>
              <a:rPr spc="10" dirty="0"/>
              <a:t> </a:t>
            </a:r>
            <a:r>
              <a:rPr spc="-5" dirty="0"/>
              <a:t>Expres</a:t>
            </a:r>
            <a:r>
              <a:rPr dirty="0"/>
              <a:t>sion</a:t>
            </a:r>
            <a:r>
              <a:rPr spc="-100" dirty="0"/>
              <a:t> </a:t>
            </a:r>
            <a:r>
              <a:rPr spc="-10" dirty="0"/>
              <a:t>C</a:t>
            </a:r>
            <a:r>
              <a:rPr spc="-5" dirty="0"/>
              <a:t>o</a:t>
            </a:r>
            <a:r>
              <a:rPr spc="-10" dirty="0"/>
              <a:t>m</a:t>
            </a:r>
            <a:r>
              <a:rPr dirty="0"/>
              <a:t>pa</a:t>
            </a:r>
            <a:r>
              <a:rPr spc="-10" dirty="0"/>
              <a:t>r</a:t>
            </a:r>
            <a:r>
              <a:rPr dirty="0"/>
              <a:t>is</a:t>
            </a:r>
            <a:r>
              <a:rPr spc="-5" dirty="0"/>
              <a:t>on</a:t>
            </a:r>
          </a:p>
          <a:p>
            <a:pPr marL="12700">
              <a:lnSpc>
                <a:spcPct val="100000"/>
              </a:lnSpc>
              <a:spcBef>
                <a:spcPts val="780"/>
              </a:spcBef>
              <a:tabLst>
                <a:tab pos="278765" algn="l"/>
              </a:tabLst>
            </a:pPr>
            <a:r>
              <a:rPr dirty="0">
                <a:solidFill>
                  <a:srgbClr val="019B2C"/>
                </a:solidFill>
              </a:rPr>
              <a:t>»	</a:t>
            </a:r>
            <a:r>
              <a:rPr dirty="0"/>
              <a:t>L</a:t>
            </a:r>
            <a:r>
              <a:rPr spc="-10" dirty="0"/>
              <a:t>a</a:t>
            </a:r>
            <a:r>
              <a:rPr dirty="0"/>
              <a:t>beled</a:t>
            </a:r>
            <a:r>
              <a:rPr spc="10" dirty="0"/>
              <a:t> </a:t>
            </a:r>
            <a:r>
              <a:rPr spc="-5" dirty="0"/>
              <a:t>Fac</a:t>
            </a:r>
            <a:r>
              <a:rPr dirty="0"/>
              <a:t>es</a:t>
            </a:r>
            <a:r>
              <a:rPr spc="-5" dirty="0"/>
              <a:t> </a:t>
            </a:r>
            <a:r>
              <a:rPr spc="5" dirty="0"/>
              <a:t>i</a:t>
            </a:r>
            <a:r>
              <a:rPr dirty="0"/>
              <a:t>n</a:t>
            </a:r>
            <a:r>
              <a:rPr spc="-5" dirty="0"/>
              <a:t> th</a:t>
            </a:r>
            <a:r>
              <a:rPr dirty="0"/>
              <a:t>e</a:t>
            </a:r>
            <a:r>
              <a:rPr spc="-85" dirty="0"/>
              <a:t> </a:t>
            </a:r>
            <a:r>
              <a:rPr dirty="0"/>
              <a:t>Wild</a:t>
            </a:r>
          </a:p>
          <a:p>
            <a:pPr marL="12700">
              <a:lnSpc>
                <a:spcPct val="100000"/>
              </a:lnSpc>
              <a:spcBef>
                <a:spcPts val="790"/>
              </a:spcBef>
              <a:tabLst>
                <a:tab pos="278765" algn="l"/>
              </a:tabLst>
            </a:pPr>
            <a:r>
              <a:rPr dirty="0">
                <a:solidFill>
                  <a:srgbClr val="019B2C"/>
                </a:solidFill>
              </a:rPr>
              <a:t>»	</a:t>
            </a:r>
            <a:r>
              <a:rPr spc="-10" dirty="0"/>
              <a:t>Real </a:t>
            </a:r>
            <a:r>
              <a:rPr spc="-5" dirty="0"/>
              <a:t>and</a:t>
            </a:r>
            <a:r>
              <a:rPr spc="5" dirty="0"/>
              <a:t> </a:t>
            </a:r>
            <a:r>
              <a:rPr spc="-15" dirty="0"/>
              <a:t>Fake</a:t>
            </a:r>
            <a:r>
              <a:rPr spc="5" dirty="0"/>
              <a:t> </a:t>
            </a:r>
            <a:r>
              <a:rPr spc="-5" dirty="0"/>
              <a:t>Face</a:t>
            </a:r>
            <a:r>
              <a:rPr dirty="0"/>
              <a:t> </a:t>
            </a:r>
            <a:r>
              <a:rPr spc="-5" dirty="0"/>
              <a:t>Detection</a:t>
            </a:r>
          </a:p>
          <a:p>
            <a:pPr marL="12700">
              <a:lnSpc>
                <a:spcPct val="100000"/>
              </a:lnSpc>
              <a:spcBef>
                <a:spcPts val="780"/>
              </a:spcBef>
              <a:tabLst>
                <a:tab pos="278765" algn="l"/>
              </a:tabLst>
            </a:pPr>
            <a:r>
              <a:rPr dirty="0">
                <a:solidFill>
                  <a:srgbClr val="019B2C"/>
                </a:solidFill>
              </a:rPr>
              <a:t>»	</a:t>
            </a:r>
            <a:r>
              <a:rPr spc="-5" dirty="0"/>
              <a:t>Simpsons</a:t>
            </a:r>
            <a:r>
              <a:rPr spc="-55" dirty="0"/>
              <a:t> </a:t>
            </a:r>
            <a:r>
              <a:rPr spc="-5" dirty="0"/>
              <a:t>Faces</a:t>
            </a:r>
          </a:p>
          <a:p>
            <a:pPr marL="12700">
              <a:lnSpc>
                <a:spcPct val="100000"/>
              </a:lnSpc>
              <a:spcBef>
                <a:spcPts val="785"/>
              </a:spcBef>
              <a:tabLst>
                <a:tab pos="278765" algn="l"/>
              </a:tabLst>
            </a:pPr>
            <a:r>
              <a:rPr dirty="0">
                <a:solidFill>
                  <a:srgbClr val="019B2C"/>
                </a:solidFill>
              </a:rPr>
              <a:t>»	</a:t>
            </a:r>
            <a:r>
              <a:rPr spc="-25" dirty="0"/>
              <a:t>Tufts</a:t>
            </a:r>
            <a:r>
              <a:rPr spc="-15" dirty="0"/>
              <a:t> </a:t>
            </a:r>
            <a:r>
              <a:rPr spc="-5" dirty="0"/>
              <a:t>Face</a:t>
            </a:r>
            <a:r>
              <a:rPr spc="-25" dirty="0"/>
              <a:t> </a:t>
            </a:r>
            <a:r>
              <a:rPr spc="-5" dirty="0"/>
              <a:t>Database</a:t>
            </a:r>
          </a:p>
          <a:p>
            <a:pPr marL="12700">
              <a:lnSpc>
                <a:spcPct val="100000"/>
              </a:lnSpc>
              <a:spcBef>
                <a:spcPts val="790"/>
              </a:spcBef>
              <a:tabLst>
                <a:tab pos="278765" algn="l"/>
              </a:tabLst>
            </a:pPr>
            <a:r>
              <a:rPr dirty="0">
                <a:solidFill>
                  <a:srgbClr val="019B2C"/>
                </a:solidFill>
              </a:rPr>
              <a:t>»	</a:t>
            </a:r>
            <a:r>
              <a:rPr spc="-5" dirty="0"/>
              <a:t>UMDFaces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4377" y="506348"/>
            <a:ext cx="10693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20" dirty="0"/>
              <a:t>Dataset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60389" y="1206684"/>
            <a:ext cx="5300980" cy="251777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5"/>
              </a:spcBef>
              <a:tabLst>
                <a:tab pos="278765" algn="l"/>
              </a:tabLst>
            </a:pPr>
            <a:r>
              <a:rPr sz="1800" dirty="0">
                <a:solidFill>
                  <a:srgbClr val="019B2C"/>
                </a:solidFill>
                <a:latin typeface="Corbel"/>
                <a:cs typeface="Corbel"/>
              </a:rPr>
              <a:t>»	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UTKFace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  <a:tabLst>
                <a:tab pos="278765" algn="l"/>
              </a:tabLst>
            </a:pPr>
            <a:r>
              <a:rPr sz="1800" dirty="0">
                <a:solidFill>
                  <a:srgbClr val="019B2C"/>
                </a:solidFill>
                <a:latin typeface="Corbel"/>
                <a:cs typeface="Corbel"/>
              </a:rPr>
              <a:t>»	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Wider</a:t>
            </a:r>
            <a:r>
              <a:rPr sz="1800" spc="-4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Face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  <a:tabLst>
                <a:tab pos="278765" algn="l"/>
              </a:tabLst>
            </a:pPr>
            <a:r>
              <a:rPr sz="1800" dirty="0">
                <a:solidFill>
                  <a:srgbClr val="019B2C"/>
                </a:solidFill>
                <a:latin typeface="Corbel"/>
                <a:cs typeface="Corbel"/>
              </a:rPr>
              <a:t>»	</a:t>
            </a:r>
            <a:r>
              <a:rPr sz="1800" spc="-35" dirty="0">
                <a:solidFill>
                  <a:srgbClr val="404040"/>
                </a:solidFill>
                <a:latin typeface="Corbel"/>
                <a:cs typeface="Corbel"/>
              </a:rPr>
              <a:t>Yale</a:t>
            </a:r>
            <a:r>
              <a:rPr sz="1800" spc="-1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Face</a:t>
            </a:r>
            <a:r>
              <a:rPr sz="1800" spc="-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Database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  <a:tabLst>
                <a:tab pos="278765" algn="l"/>
              </a:tabLst>
            </a:pPr>
            <a:r>
              <a:rPr sz="1800" dirty="0">
                <a:solidFill>
                  <a:srgbClr val="019B2C"/>
                </a:solidFill>
                <a:latin typeface="Corbel"/>
                <a:cs typeface="Corbel"/>
              </a:rPr>
              <a:t>»	</a:t>
            </a:r>
            <a:r>
              <a:rPr sz="1800" spc="-25" dirty="0">
                <a:solidFill>
                  <a:srgbClr val="404040"/>
                </a:solidFill>
                <a:latin typeface="Corbel"/>
                <a:cs typeface="Corbel"/>
              </a:rPr>
              <a:t>Youtube</a:t>
            </a:r>
            <a:r>
              <a:rPr sz="1800" spc="2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Faces</a:t>
            </a:r>
            <a:r>
              <a:rPr sz="1800" spc="-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with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 Facial</a:t>
            </a:r>
            <a:r>
              <a:rPr sz="1800" spc="2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rbel"/>
                <a:cs typeface="Corbel"/>
              </a:rPr>
              <a:t>Keypoints</a:t>
            </a:r>
            <a:endParaRPr sz="1800">
              <a:latin typeface="Corbel"/>
              <a:cs typeface="Corbel"/>
            </a:endParaRPr>
          </a:p>
          <a:p>
            <a:pPr>
              <a:lnSpc>
                <a:spcPct val="100000"/>
              </a:lnSpc>
            </a:pPr>
            <a:endParaRPr sz="1800">
              <a:latin typeface="Corbel"/>
              <a:cs typeface="Corbel"/>
            </a:endParaRPr>
          </a:p>
          <a:p>
            <a:pPr marL="12700">
              <a:lnSpc>
                <a:spcPts val="2055"/>
              </a:lnSpc>
              <a:spcBef>
                <a:spcPts val="1535"/>
              </a:spcBef>
              <a:tabLst>
                <a:tab pos="278765" algn="l"/>
              </a:tabLst>
            </a:pPr>
            <a:r>
              <a:rPr sz="1800" dirty="0">
                <a:solidFill>
                  <a:srgbClr val="019B2C"/>
                </a:solidFill>
                <a:latin typeface="Corbel"/>
                <a:cs typeface="Corbel"/>
              </a:rPr>
              <a:t>»	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  <a:hlinkClick r:id="rId2"/>
              </a:rPr>
              <a:t>Source:</a:t>
            </a:r>
            <a:r>
              <a:rPr sz="1800" spc="110" dirty="0">
                <a:solidFill>
                  <a:srgbClr val="404040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heavy" spc="-10" dirty="0">
                <a:solidFill>
                  <a:srgbClr val="019B2C"/>
                </a:solidFill>
                <a:uFill>
                  <a:solidFill>
                    <a:srgbClr val="019B2C"/>
                  </a:solidFill>
                </a:uFill>
                <a:latin typeface="Calibri"/>
                <a:cs typeface="Calibri"/>
                <a:hlinkClick r:id="rId2"/>
              </a:rPr>
              <a:t>https://lionbridge.ai/datasets/5-million-faces-</a:t>
            </a:r>
            <a:endParaRPr sz="1800">
              <a:latin typeface="Calibri"/>
              <a:cs typeface="Calibri"/>
            </a:endParaRPr>
          </a:p>
          <a:p>
            <a:pPr marL="279400">
              <a:lnSpc>
                <a:spcPts val="2055"/>
              </a:lnSpc>
            </a:pPr>
            <a:r>
              <a:rPr sz="1800" u="heavy" spc="-10" dirty="0">
                <a:solidFill>
                  <a:srgbClr val="019B2C"/>
                </a:solidFill>
                <a:uFill>
                  <a:solidFill>
                    <a:srgbClr val="019B2C"/>
                  </a:solidFill>
                </a:uFill>
                <a:latin typeface="Calibri"/>
                <a:cs typeface="Calibri"/>
                <a:hlinkClick r:id="rId2"/>
              </a:rPr>
              <a:t>top-15-free-image-datasets-for-facial-recognition/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192520"/>
            <a:chOff x="0" y="0"/>
            <a:chExt cx="12192000" cy="619252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192520"/>
            </a:xfrm>
            <a:custGeom>
              <a:avLst/>
              <a:gdLst/>
              <a:ahLst/>
              <a:cxnLst/>
              <a:rect l="l" t="t" r="r" b="b"/>
              <a:pathLst>
                <a:path w="12192000" h="6192520">
                  <a:moveTo>
                    <a:pt x="12192000" y="0"/>
                  </a:moveTo>
                  <a:lnTo>
                    <a:pt x="0" y="0"/>
                  </a:lnTo>
                  <a:lnTo>
                    <a:pt x="0" y="6192012"/>
                  </a:lnTo>
                  <a:lnTo>
                    <a:pt x="12192000" y="6192012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31291" y="5231891"/>
              <a:ext cx="5473065" cy="539750"/>
            </a:xfrm>
            <a:custGeom>
              <a:avLst/>
              <a:gdLst/>
              <a:ahLst/>
              <a:cxnLst/>
              <a:rect l="l" t="t" r="r" b="b"/>
              <a:pathLst>
                <a:path w="5473065" h="539750">
                  <a:moveTo>
                    <a:pt x="5472684" y="0"/>
                  </a:moveTo>
                  <a:lnTo>
                    <a:pt x="0" y="0"/>
                  </a:lnTo>
                  <a:lnTo>
                    <a:pt x="0" y="539495"/>
                  </a:lnTo>
                  <a:lnTo>
                    <a:pt x="5472684" y="539495"/>
                  </a:lnTo>
                  <a:lnTo>
                    <a:pt x="54726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6636" y="431291"/>
              <a:ext cx="11254740" cy="696595"/>
            </a:xfrm>
            <a:custGeom>
              <a:avLst/>
              <a:gdLst/>
              <a:ahLst/>
              <a:cxnLst/>
              <a:rect l="l" t="t" r="r" b="b"/>
              <a:pathLst>
                <a:path w="11254740" h="696594">
                  <a:moveTo>
                    <a:pt x="11254740" y="0"/>
                  </a:moveTo>
                  <a:lnTo>
                    <a:pt x="0" y="0"/>
                  </a:lnTo>
                  <a:lnTo>
                    <a:pt x="0" y="696467"/>
                  </a:lnTo>
                  <a:lnTo>
                    <a:pt x="11254740" y="696467"/>
                  </a:lnTo>
                  <a:lnTo>
                    <a:pt x="11254740" y="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2288" y="217931"/>
              <a:ext cx="8487156" cy="573938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86600" y="0"/>
            <a:ext cx="5105400" cy="6858000"/>
          </a:xfrm>
          <a:custGeom>
            <a:avLst/>
            <a:gdLst/>
            <a:ahLst/>
            <a:cxnLst/>
            <a:rect l="l" t="t" r="r" b="b"/>
            <a:pathLst>
              <a:path w="5105400" h="6858000">
                <a:moveTo>
                  <a:pt x="5105400" y="0"/>
                </a:moveTo>
                <a:lnTo>
                  <a:pt x="0" y="0"/>
                </a:lnTo>
                <a:lnTo>
                  <a:pt x="0" y="6858000"/>
                </a:lnTo>
                <a:lnTo>
                  <a:pt x="5105400" y="6858000"/>
                </a:lnTo>
                <a:lnTo>
                  <a:pt x="5105400" y="0"/>
                </a:lnTo>
                <a:close/>
              </a:path>
            </a:pathLst>
          </a:custGeom>
          <a:solidFill>
            <a:srgbClr val="F1F1F1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795006" y="3872941"/>
            <a:ext cx="3905250" cy="788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spc="-240" dirty="0">
                <a:solidFill>
                  <a:srgbClr val="404040"/>
                </a:solidFill>
                <a:latin typeface="Times New Roman"/>
                <a:cs typeface="Times New Roman"/>
              </a:rPr>
              <a:t>F</a:t>
            </a:r>
            <a:r>
              <a:rPr sz="5000" spc="-355" dirty="0">
                <a:solidFill>
                  <a:srgbClr val="404040"/>
                </a:solidFill>
                <a:latin typeface="Times New Roman"/>
                <a:cs typeface="Times New Roman"/>
              </a:rPr>
              <a:t>a</a:t>
            </a:r>
            <a:r>
              <a:rPr sz="5000" spc="-290" dirty="0">
                <a:solidFill>
                  <a:srgbClr val="404040"/>
                </a:solidFill>
                <a:latin typeface="Times New Roman"/>
                <a:cs typeface="Times New Roman"/>
              </a:rPr>
              <a:t>c</a:t>
            </a:r>
            <a:r>
              <a:rPr sz="5000" spc="-409" dirty="0">
                <a:solidFill>
                  <a:srgbClr val="404040"/>
                </a:solidFill>
                <a:latin typeface="Times New Roman"/>
                <a:cs typeface="Times New Roman"/>
              </a:rPr>
              <a:t>i</a:t>
            </a:r>
            <a:r>
              <a:rPr sz="5000" spc="-355" dirty="0">
                <a:solidFill>
                  <a:srgbClr val="404040"/>
                </a:solidFill>
                <a:latin typeface="Times New Roman"/>
                <a:cs typeface="Times New Roman"/>
              </a:rPr>
              <a:t>a</a:t>
            </a:r>
            <a:r>
              <a:rPr sz="5000" spc="-245" dirty="0">
                <a:solidFill>
                  <a:srgbClr val="404040"/>
                </a:solidFill>
                <a:latin typeface="Times New Roman"/>
                <a:cs typeface="Times New Roman"/>
              </a:rPr>
              <a:t>l </a:t>
            </a:r>
            <a:r>
              <a:rPr sz="5000" spc="-290" dirty="0">
                <a:solidFill>
                  <a:srgbClr val="404040"/>
                </a:solidFill>
                <a:latin typeface="Times New Roman"/>
                <a:cs typeface="Times New Roman"/>
              </a:rPr>
              <a:t>e</a:t>
            </a:r>
            <a:r>
              <a:rPr sz="5000" spc="-365" dirty="0">
                <a:solidFill>
                  <a:srgbClr val="404040"/>
                </a:solidFill>
                <a:latin typeface="Times New Roman"/>
                <a:cs typeface="Times New Roman"/>
              </a:rPr>
              <a:t>x</a:t>
            </a:r>
            <a:r>
              <a:rPr sz="5000" spc="-110" dirty="0">
                <a:solidFill>
                  <a:srgbClr val="404040"/>
                </a:solidFill>
                <a:latin typeface="Times New Roman"/>
                <a:cs typeface="Times New Roman"/>
              </a:rPr>
              <a:t>p</a:t>
            </a:r>
            <a:r>
              <a:rPr sz="5000" spc="-160" dirty="0">
                <a:solidFill>
                  <a:srgbClr val="404040"/>
                </a:solidFill>
                <a:latin typeface="Times New Roman"/>
                <a:cs typeface="Times New Roman"/>
              </a:rPr>
              <a:t>r</a:t>
            </a:r>
            <a:r>
              <a:rPr sz="5000" spc="-290" dirty="0">
                <a:solidFill>
                  <a:srgbClr val="404040"/>
                </a:solidFill>
                <a:latin typeface="Times New Roman"/>
                <a:cs typeface="Times New Roman"/>
              </a:rPr>
              <a:t>e</a:t>
            </a:r>
            <a:r>
              <a:rPr sz="5000" spc="-280" dirty="0">
                <a:solidFill>
                  <a:srgbClr val="404040"/>
                </a:solidFill>
                <a:latin typeface="Times New Roman"/>
                <a:cs typeface="Times New Roman"/>
              </a:rPr>
              <a:t>ss</a:t>
            </a:r>
            <a:r>
              <a:rPr sz="5000" spc="-409" dirty="0">
                <a:solidFill>
                  <a:srgbClr val="404040"/>
                </a:solidFill>
                <a:latin typeface="Times New Roman"/>
                <a:cs typeface="Times New Roman"/>
              </a:rPr>
              <a:t>i</a:t>
            </a:r>
            <a:r>
              <a:rPr sz="5000" spc="-110" dirty="0">
                <a:solidFill>
                  <a:srgbClr val="404040"/>
                </a:solidFill>
                <a:latin typeface="Times New Roman"/>
                <a:cs typeface="Times New Roman"/>
              </a:rPr>
              <a:t>o</a:t>
            </a:r>
            <a:r>
              <a:rPr sz="5000" spc="50" dirty="0">
                <a:solidFill>
                  <a:srgbClr val="404040"/>
                </a:solidFill>
                <a:latin typeface="Times New Roman"/>
                <a:cs typeface="Times New Roman"/>
              </a:rPr>
              <a:t>n</a:t>
            </a:r>
            <a:endParaRPr sz="5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3063" y="556259"/>
            <a:ext cx="5611368" cy="52776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00215" y="431291"/>
            <a:ext cx="85725" cy="696595"/>
          </a:xfrm>
          <a:custGeom>
            <a:avLst/>
            <a:gdLst/>
            <a:ahLst/>
            <a:cxnLst/>
            <a:rect l="l" t="t" r="r" b="b"/>
            <a:pathLst>
              <a:path w="85725" h="696594">
                <a:moveTo>
                  <a:pt x="85344" y="0"/>
                </a:moveTo>
                <a:lnTo>
                  <a:pt x="0" y="0"/>
                </a:lnTo>
                <a:lnTo>
                  <a:pt x="0" y="696467"/>
                </a:lnTo>
                <a:lnTo>
                  <a:pt x="85344" y="696467"/>
                </a:lnTo>
                <a:lnTo>
                  <a:pt x="85344" y="0"/>
                </a:lnTo>
                <a:close/>
              </a:path>
            </a:pathLst>
          </a:custGeom>
          <a:solidFill>
            <a:srgbClr val="019B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288151" y="1577797"/>
            <a:ext cx="5488940" cy="365315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79400" marR="1360805" indent="-266700">
              <a:lnSpc>
                <a:spcPct val="90000"/>
              </a:lnSpc>
              <a:spcBef>
                <a:spcPts val="434"/>
              </a:spcBef>
            </a:pPr>
            <a:r>
              <a:rPr sz="2800" spc="-5" dirty="0">
                <a:solidFill>
                  <a:srgbClr val="019B2C"/>
                </a:solidFill>
                <a:latin typeface="Corbel"/>
                <a:cs typeface="Corbel"/>
              </a:rPr>
              <a:t>»</a:t>
            </a:r>
            <a:r>
              <a:rPr sz="2800" spc="160" dirty="0">
                <a:solidFill>
                  <a:srgbClr val="019B2C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Facial expressions</a:t>
            </a:r>
            <a:r>
              <a:rPr sz="280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have</a:t>
            </a:r>
            <a:r>
              <a:rPr sz="2800" spc="-2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an </a:t>
            </a:r>
            <a:r>
              <a:rPr sz="2800" spc="-54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important</a:t>
            </a:r>
            <a:r>
              <a:rPr sz="2800" spc="1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role</a:t>
            </a:r>
            <a:r>
              <a:rPr sz="2800" spc="-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in</a:t>
            </a:r>
            <a:r>
              <a:rPr sz="2800" spc="-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human </a:t>
            </a:r>
            <a:r>
              <a:rPr sz="280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orbel"/>
                <a:cs typeface="Corbel"/>
              </a:rPr>
              <a:t>communications.</a:t>
            </a:r>
            <a:endParaRPr sz="2800">
              <a:latin typeface="Corbel"/>
              <a:cs typeface="Corbel"/>
            </a:endParaRPr>
          </a:p>
          <a:p>
            <a:pPr marL="279400" marR="5080" indent="-266700">
              <a:lnSpc>
                <a:spcPct val="90000"/>
              </a:lnSpc>
              <a:spcBef>
                <a:spcPts val="1005"/>
              </a:spcBef>
            </a:pPr>
            <a:r>
              <a:rPr sz="2800" spc="-5" dirty="0">
                <a:solidFill>
                  <a:srgbClr val="019B2C"/>
                </a:solidFill>
                <a:latin typeface="Corbel"/>
                <a:cs typeface="Corbel"/>
              </a:rPr>
              <a:t>»</a:t>
            </a:r>
            <a:r>
              <a:rPr sz="2800" dirty="0">
                <a:solidFill>
                  <a:srgbClr val="019B2C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orbel"/>
                <a:cs typeface="Corbel"/>
              </a:rPr>
              <a:t>Analysis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of facial expressions </a:t>
            </a:r>
            <a:r>
              <a:rPr sz="2800" spc="-10" dirty="0">
                <a:solidFill>
                  <a:srgbClr val="404040"/>
                </a:solidFill>
                <a:latin typeface="Corbel"/>
                <a:cs typeface="Corbel"/>
              </a:rPr>
              <a:t>has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orbel"/>
                <a:cs typeface="Corbel"/>
              </a:rPr>
              <a:t>numerous</a:t>
            </a:r>
            <a:r>
              <a:rPr sz="2800" spc="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potential</a:t>
            </a:r>
            <a:r>
              <a:rPr sz="280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applications</a:t>
            </a:r>
            <a:r>
              <a:rPr sz="2800" spc="4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in </a:t>
            </a:r>
            <a:r>
              <a:rPr sz="280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areas</a:t>
            </a:r>
            <a:r>
              <a:rPr sz="2800" spc="1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orbel"/>
                <a:cs typeface="Corbel"/>
              </a:rPr>
              <a:t>such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 as</a:t>
            </a:r>
            <a:r>
              <a:rPr sz="2800" spc="2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psychological</a:t>
            </a:r>
            <a:r>
              <a:rPr sz="2800" spc="2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orbel"/>
                <a:cs typeface="Corbel"/>
              </a:rPr>
              <a:t>studies, </a:t>
            </a:r>
            <a:r>
              <a:rPr sz="2800" spc="-54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orbel"/>
                <a:cs typeface="Corbel"/>
              </a:rPr>
              <a:t>synthetic</a:t>
            </a:r>
            <a:r>
              <a:rPr sz="280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face</a:t>
            </a:r>
            <a:r>
              <a:rPr sz="2800" spc="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animation,</a:t>
            </a:r>
            <a:r>
              <a:rPr sz="2800" spc="1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image </a:t>
            </a:r>
            <a:r>
              <a:rPr sz="280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understanding,</a:t>
            </a:r>
            <a:r>
              <a:rPr sz="280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robotics,</a:t>
            </a:r>
            <a:r>
              <a:rPr sz="2800" spc="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orbel"/>
                <a:cs typeface="Corbel"/>
              </a:rPr>
              <a:t>crowd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orbel"/>
                <a:cs typeface="Corbel"/>
              </a:rPr>
              <a:t>surveillance,</a:t>
            </a:r>
            <a:r>
              <a:rPr sz="280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entrance</a:t>
            </a:r>
            <a:r>
              <a:rPr sz="280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security</a:t>
            </a:r>
            <a:r>
              <a:rPr sz="2800" spc="2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orbel"/>
                <a:cs typeface="Corbel"/>
              </a:rPr>
              <a:t>etc</a:t>
            </a:r>
            <a:endParaRPr sz="2800">
              <a:latin typeface="Corbel"/>
              <a:cs typeface="Corbe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4463" y="656844"/>
            <a:ext cx="4981956" cy="50718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1291" y="431291"/>
            <a:ext cx="11340465" cy="696595"/>
            <a:chOff x="431291" y="431291"/>
            <a:chExt cx="11340465" cy="696595"/>
          </a:xfrm>
        </p:grpSpPr>
        <p:sp>
          <p:nvSpPr>
            <p:cNvPr id="3" name="object 3"/>
            <p:cNvSpPr/>
            <p:nvPr/>
          </p:nvSpPr>
          <p:spPr>
            <a:xfrm>
              <a:off x="431291" y="431291"/>
              <a:ext cx="85725" cy="696595"/>
            </a:xfrm>
            <a:custGeom>
              <a:avLst/>
              <a:gdLst/>
              <a:ahLst/>
              <a:cxnLst/>
              <a:rect l="l" t="t" r="r" b="b"/>
              <a:pathLst>
                <a:path w="85725" h="696594">
                  <a:moveTo>
                    <a:pt x="85343" y="0"/>
                  </a:moveTo>
                  <a:lnTo>
                    <a:pt x="0" y="0"/>
                  </a:lnTo>
                  <a:lnTo>
                    <a:pt x="0" y="696467"/>
                  </a:lnTo>
                  <a:lnTo>
                    <a:pt x="85343" y="696467"/>
                  </a:lnTo>
                  <a:lnTo>
                    <a:pt x="85343" y="0"/>
                  </a:lnTo>
                  <a:close/>
                </a:path>
              </a:pathLst>
            </a:custGeom>
            <a:solidFill>
              <a:srgbClr val="019B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16635" y="431291"/>
              <a:ext cx="11254740" cy="696595"/>
            </a:xfrm>
            <a:custGeom>
              <a:avLst/>
              <a:gdLst/>
              <a:ahLst/>
              <a:cxnLst/>
              <a:rect l="l" t="t" r="r" b="b"/>
              <a:pathLst>
                <a:path w="11254740" h="696594">
                  <a:moveTo>
                    <a:pt x="11254740" y="0"/>
                  </a:moveTo>
                  <a:lnTo>
                    <a:pt x="0" y="0"/>
                  </a:lnTo>
                  <a:lnTo>
                    <a:pt x="0" y="696467"/>
                  </a:lnTo>
                  <a:lnTo>
                    <a:pt x="11254740" y="696467"/>
                  </a:lnTo>
                  <a:lnTo>
                    <a:pt x="11254740" y="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19506" y="5047615"/>
            <a:ext cx="4908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8765" algn="l"/>
              </a:tabLst>
            </a:pPr>
            <a:r>
              <a:rPr sz="1800" dirty="0">
                <a:solidFill>
                  <a:srgbClr val="019B2C"/>
                </a:solidFill>
                <a:latin typeface="Corbel"/>
                <a:cs typeface="Corbel"/>
              </a:rPr>
              <a:t>»	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Source</a:t>
            </a:r>
            <a:r>
              <a:rPr sz="1800" spc="-2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:</a:t>
            </a:r>
            <a:r>
              <a:rPr sz="1800" spc="-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Handbook</a:t>
            </a:r>
            <a:r>
              <a:rPr sz="1800" spc="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of</a:t>
            </a:r>
            <a:r>
              <a:rPr sz="1800" spc="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face</a:t>
            </a:r>
            <a:r>
              <a:rPr sz="1800" spc="-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recognition</a:t>
            </a:r>
            <a:r>
              <a:rPr sz="1800" spc="-2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(Stan</a:t>
            </a:r>
            <a:r>
              <a:rPr sz="1800" spc="-7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Z</a:t>
            </a:r>
            <a:r>
              <a:rPr sz="1800" spc="-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Li)</a:t>
            </a:r>
            <a:endParaRPr sz="1800">
              <a:latin typeface="Corbel"/>
              <a:cs typeface="Corbe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1403" y="1247791"/>
            <a:ext cx="9630835" cy="3015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00215" y="431291"/>
            <a:ext cx="5471160" cy="696595"/>
            <a:chOff x="6300215" y="431291"/>
            <a:chExt cx="5471160" cy="696595"/>
          </a:xfrm>
        </p:grpSpPr>
        <p:sp>
          <p:nvSpPr>
            <p:cNvPr id="3" name="object 3"/>
            <p:cNvSpPr/>
            <p:nvPr/>
          </p:nvSpPr>
          <p:spPr>
            <a:xfrm>
              <a:off x="6300215" y="431291"/>
              <a:ext cx="85725" cy="696595"/>
            </a:xfrm>
            <a:custGeom>
              <a:avLst/>
              <a:gdLst/>
              <a:ahLst/>
              <a:cxnLst/>
              <a:rect l="l" t="t" r="r" b="b"/>
              <a:pathLst>
                <a:path w="85725" h="696594">
                  <a:moveTo>
                    <a:pt x="85344" y="0"/>
                  </a:moveTo>
                  <a:lnTo>
                    <a:pt x="0" y="0"/>
                  </a:lnTo>
                  <a:lnTo>
                    <a:pt x="0" y="696467"/>
                  </a:lnTo>
                  <a:lnTo>
                    <a:pt x="85344" y="696467"/>
                  </a:lnTo>
                  <a:lnTo>
                    <a:pt x="85344" y="0"/>
                  </a:lnTo>
                  <a:close/>
                </a:path>
              </a:pathLst>
            </a:custGeom>
            <a:solidFill>
              <a:srgbClr val="019B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385559" y="431291"/>
              <a:ext cx="5386070" cy="696595"/>
            </a:xfrm>
            <a:custGeom>
              <a:avLst/>
              <a:gdLst/>
              <a:ahLst/>
              <a:cxnLst/>
              <a:rect l="l" t="t" r="r" b="b"/>
              <a:pathLst>
                <a:path w="5386070" h="696594">
                  <a:moveTo>
                    <a:pt x="5385816" y="0"/>
                  </a:moveTo>
                  <a:lnTo>
                    <a:pt x="0" y="0"/>
                  </a:lnTo>
                  <a:lnTo>
                    <a:pt x="0" y="696467"/>
                  </a:lnTo>
                  <a:lnTo>
                    <a:pt x="5385816" y="696467"/>
                  </a:lnTo>
                  <a:lnTo>
                    <a:pt x="5385816" y="0"/>
                  </a:lnTo>
                  <a:close/>
                </a:path>
              </a:pathLst>
            </a:custGeom>
            <a:solidFill>
              <a:srgbClr val="F1F1F1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288151" y="3471417"/>
            <a:ext cx="2167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8765" algn="l"/>
              </a:tabLst>
            </a:pPr>
            <a:r>
              <a:rPr sz="1800" dirty="0">
                <a:solidFill>
                  <a:srgbClr val="019B2C"/>
                </a:solidFill>
                <a:latin typeface="Corbel"/>
                <a:cs typeface="Corbel"/>
              </a:rPr>
              <a:t>»	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More</a:t>
            </a:r>
            <a:r>
              <a:rPr sz="1800" spc="-4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knowledge</a:t>
            </a:r>
            <a:r>
              <a:rPr sz="1800" spc="-3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….</a:t>
            </a:r>
            <a:endParaRPr sz="1800">
              <a:latin typeface="Corbel"/>
              <a:cs typeface="Corbe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64463" y="210311"/>
            <a:ext cx="4982210" cy="6205855"/>
            <a:chOff x="664463" y="210311"/>
            <a:chExt cx="4982210" cy="620585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4463" y="662939"/>
              <a:ext cx="4981956" cy="506577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6968" y="210311"/>
              <a:ext cx="4759452" cy="620572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120</Words>
  <Application>Microsoft Office PowerPoint</Application>
  <PresentationFormat>Widescreen</PresentationFormat>
  <Paragraphs>47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Algerian</vt:lpstr>
      <vt:lpstr>Calibri</vt:lpstr>
      <vt:lpstr>Corbel</vt:lpstr>
      <vt:lpstr>Times New Roman</vt:lpstr>
      <vt:lpstr>Office Theme</vt:lpstr>
      <vt:lpstr>PowerPoint Presentation</vt:lpstr>
      <vt:lpstr>Pendahuluan</vt:lpstr>
      <vt:lpstr>PowerPoint Presentation</vt:lpstr>
      <vt:lpstr>Proses pengenalan</vt:lpstr>
      <vt:lpstr>Metode pengenalan wajah</vt:lpstr>
      <vt:lpstr>Dataset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Cover Title</dc:title>
  <dc:creator>irfan maliki</dc:creator>
  <cp:lastModifiedBy>Robi</cp:lastModifiedBy>
  <cp:revision>1</cp:revision>
  <dcterms:created xsi:type="dcterms:W3CDTF">2021-09-04T07:42:55Z</dcterms:created>
  <dcterms:modified xsi:type="dcterms:W3CDTF">2021-09-04T07:45:27Z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2020-07-30T00:00:00Z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2021-09-04T00:00:00Z</vt:filetime>
  </property>
</Properties>
</file>