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0" r:id="rId3"/>
    <p:sldId id="256" r:id="rId4"/>
    <p:sldId id="269" r:id="rId5"/>
    <p:sldId id="268" r:id="rId6"/>
    <p:sldId id="272" r:id="rId7"/>
    <p:sldId id="273" r:id="rId8"/>
    <p:sldId id="257" r:id="rId9"/>
    <p:sldId id="271" r:id="rId10"/>
    <p:sldId id="259" r:id="rId11"/>
    <p:sldId id="258" r:id="rId12"/>
    <p:sldId id="261" r:id="rId13"/>
    <p:sldId id="260" r:id="rId14"/>
    <p:sldId id="262" r:id="rId15"/>
    <p:sldId id="263" r:id="rId16"/>
    <p:sldId id="266" r:id="rId17"/>
    <p:sldId id="264" r:id="rId18"/>
    <p:sldId id="276" r:id="rId19"/>
    <p:sldId id="275" r:id="rId20"/>
    <p:sldId id="267" r:id="rId21"/>
    <p:sldId id="274" r:id="rId22"/>
    <p:sldId id="279" r:id="rId23"/>
    <p:sldId id="283" r:id="rId24"/>
    <p:sldId id="282" r:id="rId25"/>
    <p:sldId id="280" r:id="rId26"/>
    <p:sldId id="281" r:id="rId27"/>
  </p:sldIdLst>
  <p:sldSz cx="12192000" cy="68580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84E3-5866-4D05-B61A-FEA18B03D3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EAEDBA-0F9E-4FC0-9EB0-D9DD474E4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6641B-3C12-4888-BE73-7FF6DD72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FAEBE-61F5-498F-83F6-F84058E2C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D5493-CC74-469A-BE46-F0B649CBD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6908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AF656-C263-4512-8DCB-3F1F2E59F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CA3A9-58B4-4DCF-94AC-310BDED36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CF4BA4-87A9-48D9-B97F-9CDA827AA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12248-3EFB-4D23-88C0-E692EEB6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D3D72-9908-40DE-A5E2-09BEB629B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889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70B56-F21A-4C0E-9239-734E74B4A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8AB7C-98EF-4A81-A227-B0C9F6F35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00A46-CE63-46BB-ABC3-CD555E96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89FE0-3C64-4DA7-81D0-224F1CBE6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704FC0-E6CC-439D-94A4-FE07735A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8557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8674-77C1-404F-A657-705809737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FB220-1B11-43E1-BF6E-CCCA46A8D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97F128-14F4-4A8E-8F8B-49B2D7C07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4AFE0C-FF24-4ADD-B553-CBBA0C514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CEE031-2B32-4C64-BC7E-47E8AABDD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9C212-027B-4222-96B6-79358CC93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318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EC43-EDC5-41EE-B774-10D6DA6E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A1804-7819-4467-A125-2481E62F3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6C8E1-1342-4A87-B103-260D7788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BBF9DF-94B5-4051-B73D-AF8F2436A3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CF022-EC45-40DF-8A77-3DEB3D70C3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07440E-E7D2-4617-BEE6-A1121BE34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360019-88B3-4C5A-8893-6D1EF28B3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E72011-6721-431D-87B2-498DA375E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2696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6157B-213C-43F2-95C3-F93A79D03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412B20-A2E3-4AD5-BC2F-295C3749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C8A38-4DC5-4636-86A3-C112CE369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73EB2A-1A75-4388-9AFE-C778788D6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561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96D85-86CF-4D46-B7D1-BF729EE59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704D4C-250F-4C6B-89DF-27949135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56C5B-511E-457E-B7DF-2CB48CFC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334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D4D0-AEB4-4030-9148-CCA29CCD2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F4E78-8BCD-4169-B8D9-2ECE7D19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092884-B020-476C-A328-DC928A39C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152E78-5EBF-4265-99B9-DC52CAE6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77256-7D12-472F-A7D3-8EB7D04E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C2B88-229C-482D-BB48-648B4C2CF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40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A4DE-EBAA-4BC4-9711-33DD8D2CC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B07A65-327B-4AE1-A246-609E2DD51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F76E6-5A66-41A4-A91D-E7C101FFE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1393F-C92D-4112-B19E-3244A5CA6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55A4D-4D09-4136-BC55-80B29135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BDCA8-C15E-4C76-94A9-7C28A4EE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415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FAFA7-C30B-4EA4-B312-119CA7CC3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5A8293-47CD-4A03-BD1B-F52F04A2A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3F331-B7F5-47A7-86DD-92351058C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D0480-DD92-4A3F-8D90-3AA387317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A947A-C210-44B6-8EF0-9AA851774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63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4D6E94-15DC-48BB-8A02-A3C08B94FE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C199C-C063-43C6-8C67-97625E46C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FD60F-E26A-4159-ABB5-0213B3CF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BA8C0-A058-430C-81BD-538A6B96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F111D-E653-409A-90F3-DBAD6F23B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471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FDA13D-7ACF-4E43-8A3E-CDEFD677F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BDBBD-944F-4B3A-9A6F-274C3D106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55C80-5518-4E8A-996D-885DA04F0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1B254-E3B1-483D-B2B2-9C6EABA1778C}" type="datetimeFigureOut">
              <a:rPr lang="en-AU" smtClean="0"/>
              <a:t>25/02/2019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19BFD-502F-4C8C-8F17-D0EAA86AB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B1FED-5E34-4962-831D-CAE5E3462F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E0C07-8FEE-4565-BF0D-3D5BC28A48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591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9DBBFE-B3EC-49DC-BE7D-7CC69414435A}"/>
              </a:ext>
            </a:extLst>
          </p:cNvPr>
          <p:cNvSpPr txBox="1"/>
          <p:nvPr/>
        </p:nvSpPr>
        <p:spPr>
          <a:xfrm>
            <a:off x="6646460" y="3565478"/>
            <a:ext cx="38201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8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kirigami</a:t>
            </a:r>
            <a:endParaRPr lang="en-AU" sz="8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09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ashustic.com/wp-content/uploads/2017/06/Kirigami-figures-1.jpg">
            <a:extLst>
              <a:ext uri="{FF2B5EF4-FFF2-40B4-BE49-F238E27FC236}">
                <a16:creationId xmlns:a16="http://schemas.microsoft.com/office/drawing/2014/main" id="{8F613EF7-378F-4963-895D-78AE0E981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125" y="0"/>
            <a:ext cx="104441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558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3B30C9-6DAF-40A7-A0ED-B56C70882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591" y="0"/>
            <a:ext cx="8205166" cy="734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1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ashustic.com/wp-content/uploads/2017/03/Kirigami-figures-1.jpg">
            <a:extLst>
              <a:ext uri="{FF2B5EF4-FFF2-40B4-BE49-F238E27FC236}">
                <a16:creationId xmlns:a16="http://schemas.microsoft.com/office/drawing/2014/main" id="{0997A39E-120E-4DBC-A6AD-E273A4327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2700" y="-42530"/>
            <a:ext cx="96250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882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shustic.com/wp-content/uploads/2017/03/001-tem.jpg">
            <a:extLst>
              <a:ext uri="{FF2B5EF4-FFF2-40B4-BE49-F238E27FC236}">
                <a16:creationId xmlns:a16="http://schemas.microsoft.com/office/drawing/2014/main" id="{FC5CA793-40CA-4545-BEAF-E7A7F0BCF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2745521" y="-2300353"/>
            <a:ext cx="6228348" cy="1171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831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mashustic.com/wp-content/uploads/2017/01/Kirigami-figures-2-1.jpg">
            <a:extLst>
              <a:ext uri="{FF2B5EF4-FFF2-40B4-BE49-F238E27FC236}">
                <a16:creationId xmlns:a16="http://schemas.microsoft.com/office/drawing/2014/main" id="{4E53BED5-A0B8-44F6-B088-AB9A696CD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5063" y="0"/>
            <a:ext cx="7380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65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E5A56B-161B-4073-9734-3011E2AFBC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7558" y="280182"/>
            <a:ext cx="7114152" cy="629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2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C42D3B-8D61-4323-BE2F-623FCA9E1F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79200" y="-763569"/>
            <a:ext cx="6593319" cy="85214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912497-5D8B-4CA1-B4F6-5484A3276B3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027" y="0"/>
            <a:ext cx="113199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03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55414-7146-434D-98BD-EBB29323AB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2947" y="124327"/>
            <a:ext cx="8975930" cy="64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47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EC520E-8923-4787-9BAA-3BE674D24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742950"/>
            <a:ext cx="53721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62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4B2F06-17BD-43DE-BDF1-C4D18D2045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5965" y="186491"/>
            <a:ext cx="6122505" cy="64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03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0C13B6-4565-4FA0-BAC6-62C151062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247650"/>
            <a:ext cx="57150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8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rigami-blog.origami-kids.net/wp-content/uploads/2012/08/528716_387123934687454_341189018_n1.jpg?ab568e">
            <a:extLst>
              <a:ext uri="{FF2B5EF4-FFF2-40B4-BE49-F238E27FC236}">
                <a16:creationId xmlns:a16="http://schemas.microsoft.com/office/drawing/2014/main" id="{935D9FA9-42B6-4E87-A027-ACD38CAEC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869096" y="-1949174"/>
            <a:ext cx="6453809" cy="1075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440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1C447-6BD2-4745-9337-785183A0C6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2250" y="291548"/>
            <a:ext cx="6667500" cy="650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092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9C4D64-F5DF-4071-B282-43774CB9C4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593380" y="-1232151"/>
            <a:ext cx="6662961" cy="951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32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DE97CB-D8CB-4BB6-99E6-C312793019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3001" y="446567"/>
            <a:ext cx="6629855" cy="592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077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5CC612B-8D77-4ABC-975F-BE9F071C1E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311702" y="-648014"/>
            <a:ext cx="5899902" cy="793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97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C4C8E7-352C-485F-BD7C-AAD2A9718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500062"/>
            <a:ext cx="5372100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28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26D3EA-565D-469E-BB05-09E8897A96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349257" y="-691118"/>
            <a:ext cx="5954234" cy="8187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556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mple3.gif (533Ã768)">
            <a:extLst>
              <a:ext uri="{FF2B5EF4-FFF2-40B4-BE49-F238E27FC236}">
                <a16:creationId xmlns:a16="http://schemas.microsoft.com/office/drawing/2014/main" id="{F1DFE83B-6F1C-43E3-A747-688E94D4BD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2965337" y="372640"/>
            <a:ext cx="5973177" cy="580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791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oto:">
            <a:extLst>
              <a:ext uri="{FF2B5EF4-FFF2-40B4-BE49-F238E27FC236}">
                <a16:creationId xmlns:a16="http://schemas.microsoft.com/office/drawing/2014/main" id="{05FB59A0-156B-45BA-90D1-16EA9DF7C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2558902" y="-1609060"/>
            <a:ext cx="6436242" cy="965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914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19808F-5E5C-42B0-A3F3-3AA8A14A5E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996120" y="661485"/>
            <a:ext cx="5967852" cy="58508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AF680C-B741-4CFA-8516-A622E1221C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735400" y="3811049"/>
            <a:ext cx="3910589" cy="188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D51440-1220-4C75-9A05-106DF3EC94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6126" y="866274"/>
            <a:ext cx="5598695" cy="506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793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9757DD-532B-4CCD-B354-2F11937D0C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900014" y="68179"/>
            <a:ext cx="5413406" cy="672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277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A34DB0-BCE8-4B2D-B9BF-68D050033C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5514" y="490525"/>
            <a:ext cx="3946359" cy="58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31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37F80C-56CC-4819-8A7B-3F9E8FE639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362299" y="-1096619"/>
            <a:ext cx="6659023" cy="905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93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</Words>
  <Application>Microsoft Office PowerPoint</Application>
  <PresentationFormat>Widescreen</PresentationFormat>
  <Paragraphs>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12</cp:revision>
  <cp:lastPrinted>2019-02-25T04:35:25Z</cp:lastPrinted>
  <dcterms:created xsi:type="dcterms:W3CDTF">2019-02-20T09:21:05Z</dcterms:created>
  <dcterms:modified xsi:type="dcterms:W3CDTF">2019-02-25T04:41:10Z</dcterms:modified>
</cp:coreProperties>
</file>