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1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93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0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3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4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61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3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9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76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38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FADAA-BDC4-42E7-BB53-25EDB3B5E11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B9F27-D3D2-486C-9AB8-D7E99CD17B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38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0" y="372902"/>
            <a:ext cx="5327650" cy="60517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950" y="1979532"/>
            <a:ext cx="51435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49143"/>
            <a:ext cx="6707187" cy="60786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25" y="3588477"/>
            <a:ext cx="56197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26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0" y="144517"/>
            <a:ext cx="7391400" cy="6477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984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1" y="457200"/>
            <a:ext cx="8198069" cy="612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54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2021-02-28T15:57:22Z</dcterms:created>
  <dcterms:modified xsi:type="dcterms:W3CDTF">2022-03-04T03:42:46Z</dcterms:modified>
</cp:coreProperties>
</file>