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7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7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Tutorial membuat Uraian Pekerjaan RAB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7214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52627"/>
          </a:xfrm>
        </p:spPr>
        <p:txBody>
          <a:bodyPr/>
          <a:lstStyle/>
          <a:p>
            <a:r>
              <a:rPr lang="id-ID" dirty="0" smtClean="0"/>
              <a:t>Uraian Pekerjaan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710" y="1399310"/>
            <a:ext cx="9260144" cy="4849090"/>
          </a:xfrm>
        </p:spPr>
        <p:txBody>
          <a:bodyPr>
            <a:normAutofit/>
          </a:bodyPr>
          <a:lstStyle/>
          <a:p>
            <a:r>
              <a:rPr lang="id-ID" sz="2800" dirty="0" smtClean="0"/>
              <a:t>Uraian pekerjaan merupakan salah satu unsur  yang paling penting dalam pembuatan RAB</a:t>
            </a:r>
          </a:p>
          <a:p>
            <a:endParaRPr lang="id-ID" sz="2800" dirty="0" smtClean="0"/>
          </a:p>
          <a:p>
            <a:endParaRPr lang="id-ID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109" y="2563150"/>
            <a:ext cx="7744691" cy="387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969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775856"/>
            <a:ext cx="9814070" cy="5472544"/>
          </a:xfrm>
        </p:spPr>
        <p:txBody>
          <a:bodyPr>
            <a:noAutofit/>
          </a:bodyPr>
          <a:lstStyle/>
          <a:p>
            <a:r>
              <a:rPr lang="id-ID" sz="2400" dirty="0" smtClean="0"/>
              <a:t>Kesalahan dalam menentukan uraian pekerjaan dapat berdampak pada keuntungan dan kerugian perusahaan.</a:t>
            </a:r>
          </a:p>
          <a:p>
            <a:endParaRPr lang="id-ID" sz="2400" dirty="0" smtClean="0"/>
          </a:p>
          <a:p>
            <a:r>
              <a:rPr lang="id-ID" sz="2400" dirty="0" smtClean="0"/>
              <a:t>Bila kontrak yang digunakan adalah Lump Sum, maka apa yang ada digambarkan dalam gambar lelang harus dikerjakan sesuai gambar meskipun dalam uraian pekerjaan RAB tidak ada disebutkan.</a:t>
            </a:r>
          </a:p>
          <a:p>
            <a:endParaRPr lang="id-ID" sz="2400" dirty="0" smtClean="0"/>
          </a:p>
          <a:p>
            <a:r>
              <a:rPr lang="id-ID" sz="2400" dirty="0" smtClean="0"/>
              <a:t>Pada saat lelang dilakukan, sangat penting bagi kontraktor untuk mencermati gambar yang diberikan. Hal ini disebabkan kontraktor juga diberikan kesempatan menambahkan uraian/item pekerjaan yang belum tercantum dalam Bill of Quantity (BQ) dan menambahkannya dalam RAB penawaran.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63451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831274"/>
            <a:ext cx="9841779" cy="5417126"/>
          </a:xfrm>
        </p:spPr>
        <p:txBody>
          <a:bodyPr>
            <a:normAutofit/>
          </a:bodyPr>
          <a:lstStyle/>
          <a:p>
            <a:r>
              <a:rPr lang="id-ID" sz="2400" dirty="0" smtClean="0"/>
              <a:t>Untuk menyusun Uraian Pekerjaan hal yang perlu dilakukan adalah:</a:t>
            </a:r>
          </a:p>
          <a:p>
            <a:endParaRPr lang="id-ID" sz="2400" dirty="0" smtClean="0"/>
          </a:p>
          <a:p>
            <a:r>
              <a:rPr lang="id-ID" sz="2400" dirty="0" smtClean="0"/>
              <a:t>Mencermati gambar</a:t>
            </a:r>
          </a:p>
          <a:p>
            <a:endParaRPr lang="id-ID" sz="2400" dirty="0" smtClean="0"/>
          </a:p>
          <a:p>
            <a:r>
              <a:rPr lang="id-ID" sz="2400" dirty="0" smtClean="0"/>
              <a:t>Membuat proyeksi pekerjaan apa saja yang harus dilakukan</a:t>
            </a:r>
          </a:p>
          <a:p>
            <a:endParaRPr lang="id-ID" sz="2400" dirty="0" smtClean="0"/>
          </a:p>
          <a:p>
            <a:r>
              <a:rPr lang="id-ID" sz="2400" dirty="0" smtClean="0"/>
              <a:t>Menyusun proyeksi pekerjaan tersebut pada urutan tertentu yang disesuaikan dengan kondisi lingkungan</a:t>
            </a:r>
          </a:p>
          <a:p>
            <a:endParaRPr lang="id-ID" sz="2400" dirty="0"/>
          </a:p>
          <a:p>
            <a:r>
              <a:rPr lang="id-ID" sz="2400" dirty="0" smtClean="0"/>
              <a:t>Memeriksa kembali uraian pekerjaan yang sudah anda susun.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1635763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</TotalTime>
  <Words>143</Words>
  <Application>Microsoft Office PowerPoint</Application>
  <PresentationFormat>Widescreen</PresentationFormat>
  <Paragraphs>17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</vt:lpstr>
      <vt:lpstr>Tutorial membuat Uraian Pekerjaan RAB</vt:lpstr>
      <vt:lpstr>Uraian Pekerjaan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Tutorial membuat Uraian Pekerjaan RAB</dc:title>
  <dc:creator>User</dc:creator>
  <cp:lastModifiedBy>User</cp:lastModifiedBy>
  <cp:revision>3</cp:revision>
  <dcterms:created xsi:type="dcterms:W3CDTF">2020-03-17T05:10:25Z</dcterms:created>
  <dcterms:modified xsi:type="dcterms:W3CDTF">2020-03-17T05:36:55Z</dcterms:modified>
</cp:coreProperties>
</file>