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94" r:id="rId4"/>
    <p:sldId id="388" r:id="rId5"/>
    <p:sldId id="356" r:id="rId6"/>
    <p:sldId id="390" r:id="rId7"/>
    <p:sldId id="407" r:id="rId8"/>
    <p:sldId id="413" r:id="rId9"/>
    <p:sldId id="408" r:id="rId10"/>
    <p:sldId id="412" r:id="rId11"/>
    <p:sldId id="391" r:id="rId12"/>
    <p:sldId id="411" r:id="rId13"/>
    <p:sldId id="409" r:id="rId14"/>
    <p:sldId id="410" r:id="rId15"/>
    <p:sldId id="354" r:id="rId16"/>
    <p:sldId id="282" r:id="rId1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FFFF66"/>
    <a:srgbClr val="66FFCC"/>
    <a:srgbClr val="FF99CC"/>
    <a:srgbClr val="9900CC"/>
    <a:srgbClr val="FFCC66"/>
    <a:srgbClr val="FF0066"/>
    <a:srgbClr val="FFFF99"/>
    <a:srgbClr val="336699"/>
    <a:srgbClr val="66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976" autoAdjust="0"/>
    <p:restoredTop sz="94660"/>
  </p:normalViewPr>
  <p:slideViewPr>
    <p:cSldViewPr>
      <p:cViewPr varScale="1">
        <p:scale>
          <a:sx n="70" d="100"/>
          <a:sy n="70" d="100"/>
        </p:scale>
        <p:origin x="-11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hlinkClick r:id="rId13"/>
              </a:rPr>
              <a:t>Powerpoint Templates</a:t>
            </a:r>
            <a:endParaRPr lang="fr-FR"/>
          </a:p>
        </p:txBody>
      </p:sp>
      <p:pic>
        <p:nvPicPr>
          <p:cNvPr id="1038" name="Picture 14" descr="Imvcxage1qsazroiudsf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323850" y="836613"/>
            <a:ext cx="8569325" cy="5761037"/>
          </a:xfrm>
          <a:prstGeom prst="rect">
            <a:avLst/>
          </a:prstGeom>
          <a:solidFill>
            <a:schemeClr val="bg1"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d-ID"/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812088" y="6302375"/>
            <a:ext cx="107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336699"/>
                </a:solidFill>
              </a:rPr>
              <a:t>Page </a:t>
            </a:r>
            <a:fld id="{7702F283-D723-46CD-BF9D-635C9B4E8DF9}" type="slidenum">
              <a:rPr lang="fr-FR" b="1">
                <a:solidFill>
                  <a:srgbClr val="336699"/>
                </a:solidFill>
              </a:rPr>
              <a:pPr/>
              <a:t>‹#›</a:t>
            </a:fld>
            <a:endParaRPr lang="fr-FR" b="1">
              <a:solidFill>
                <a:srgbClr val="33669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hlinkClick r:id="rId2"/>
              </a:rPr>
              <a:t>Powerpoint Templates</a:t>
            </a:r>
            <a:endParaRPr lang="fr-FR"/>
          </a:p>
        </p:txBody>
      </p:sp>
      <p:pic>
        <p:nvPicPr>
          <p:cNvPr id="2059" name="Picture 11" descr="Imvcxage1qsazroiuds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143240" y="2786058"/>
            <a:ext cx="477246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b="1" dirty="0" smtClean="0">
                <a:solidFill>
                  <a:srgbClr val="0070C0"/>
                </a:solidFill>
                <a:latin typeface="Century Gothic" pitchFamily="34" charset="0"/>
              </a:rPr>
              <a:t>Gambar Teknik 1 - 13</a:t>
            </a:r>
            <a:endParaRPr lang="fr-FR" sz="3200" b="1" dirty="0">
              <a:solidFill>
                <a:srgbClr val="0070C0"/>
              </a:solidFill>
              <a:latin typeface="Century Gothic" pitchFamily="34" charset="0"/>
            </a:endParaRPr>
          </a:p>
          <a:p>
            <a:r>
              <a:rPr lang="id-ID" sz="2000" b="1" i="1" dirty="0" smtClean="0">
                <a:solidFill>
                  <a:srgbClr val="336699"/>
                </a:solidFill>
                <a:latin typeface="Verdana" pitchFamily="34" charset="0"/>
              </a:rPr>
              <a:t>Oleh M. Agung Wahyudi, ST.MT.</a:t>
            </a:r>
            <a:endParaRPr lang="fr-FR" sz="2000" i="1" dirty="0">
              <a:solidFill>
                <a:srgbClr val="33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rumahanislamsakinah.com/wp-content/uploads/2014/04/DETAIL-PONDASI-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922852">
            <a:off x="3058909" y="1594333"/>
            <a:ext cx="5743575" cy="4057650"/>
          </a:xfrm>
          <a:prstGeom prst="rect">
            <a:avLst/>
          </a:prstGeom>
          <a:noFill/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857224" y="1214422"/>
            <a:ext cx="578647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d-ID" sz="5400" dirty="0" smtClean="0">
                <a:solidFill>
                  <a:srgbClr val="FF0000"/>
                </a:solidFill>
                <a:latin typeface="Futura Md BT" pitchFamily="34" charset="0"/>
              </a:rPr>
              <a:t>GAMBAR DETAIL</a:t>
            </a:r>
            <a:endParaRPr lang="fr-FR" sz="3600" dirty="0">
              <a:solidFill>
                <a:srgbClr val="FF0000"/>
              </a:solidFill>
              <a:latin typeface="Futura Md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285852" y="714356"/>
            <a:ext cx="58823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PENGERTIAN GAMBAR DETAIL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86" y="1428736"/>
            <a:ext cx="73581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Gambar detail adalah gambar perbesaran dari suatu bagian bangunan/konstruksi/struktur tertentu</a:t>
            </a:r>
          </a:p>
          <a:p>
            <a:pPr marL="177800" indent="-177800">
              <a:buFont typeface="Arial" pitchFamily="34" charset="0"/>
              <a:buChar char="•"/>
            </a:pPr>
            <a:endParaRPr lang="id-ID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785786" y="928670"/>
            <a:ext cx="49886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TUJUAN GAMBAR DETAIL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86" y="1714488"/>
            <a:ext cx="73581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Untuk menjelaskan suatu bagian tertentu dari suatu benda/bangunan.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Untuk memperlihatkan hubungan, sambungan atau jumlah elemen tertentu.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Untuk menjelaskan bahan, warna, sifat atau spesifikasi tertentu dari suatu bagian bangunan/konstruksi/struktur.</a:t>
            </a:r>
            <a:endParaRPr lang="id-ID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214414" y="642918"/>
            <a:ext cx="66511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HAL YANG HARUS DIPERHATIKAN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71472" y="1428736"/>
            <a:ext cx="785818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Yang perlu diperhatikan dalam menggambar detail: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Pilih bagian yang membutuhkan penjelasan detail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Notasi Gambar Detail harus ada di Gambar Potongan/Denah (misal detail A, B dst)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Skala gambar detail harus lebih besar dari gambar potongan/denah, agar bisa menjelaskan.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Jika perlu, gambar detail tidak hanya ditampilkan dalam bentuk 2 dimensi, tapi bisa dalam 3 dimensi (misal isometri)</a:t>
            </a:r>
          </a:p>
          <a:p>
            <a:pPr marL="177800" lvl="0" indent="-177800">
              <a:buFont typeface="Arial" pitchFamily="34" charset="0"/>
              <a:buChar char="•"/>
            </a:pPr>
            <a:endParaRPr lang="id-ID" sz="2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928794" y="357166"/>
            <a:ext cx="446365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JENIS GAMBAR DETAIL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571472" y="1428736"/>
            <a:ext cx="785818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Jenis gambar detail: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Detail Arsitektural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Detail Struktur (pondasi, atap dll)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Detail Mekanikal/Elektrikal </a:t>
            </a:r>
          </a:p>
          <a:p>
            <a:pPr marL="177800" lvl="0" indent="-177800">
              <a:buFont typeface="Arial" pitchFamily="34" charset="0"/>
              <a:buChar char="•"/>
            </a:pPr>
            <a:endParaRPr lang="id-ID" sz="2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428596" y="214290"/>
            <a:ext cx="80924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DETAIL ARSITEKTURAL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8339166" cy="597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r="35177"/>
          <a:stretch>
            <a:fillRect/>
          </a:stretch>
        </p:blipFill>
        <p:spPr bwMode="auto">
          <a:xfrm>
            <a:off x="1714480" y="500042"/>
            <a:ext cx="7143768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75843" t="15449"/>
          <a:stretch>
            <a:fillRect/>
          </a:stretch>
        </p:blipFill>
        <p:spPr bwMode="auto">
          <a:xfrm>
            <a:off x="0" y="3000372"/>
            <a:ext cx="2662179" cy="385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928794" y="214290"/>
            <a:ext cx="52489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DETAIL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542925"/>
            <a:ext cx="8839200" cy="631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500034" y="71414"/>
            <a:ext cx="80924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DETAIL ARSITEKTURAL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642910" y="71414"/>
            <a:ext cx="80924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DETAIL ARSITEKTURAL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4314825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785794"/>
            <a:ext cx="3933825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561999"/>
            <a:ext cx="8858250" cy="629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000232" y="142852"/>
            <a:ext cx="52489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DETAIL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000232" y="142852"/>
            <a:ext cx="52489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DETAIL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4142255" cy="4419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 r="491"/>
          <a:stretch>
            <a:fillRect/>
          </a:stretch>
        </p:blipFill>
        <p:spPr bwMode="auto">
          <a:xfrm>
            <a:off x="4357654" y="876326"/>
            <a:ext cx="4786346" cy="541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" y="571524"/>
            <a:ext cx="882015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000232" y="142852"/>
            <a:ext cx="52489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DETAIL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000232" y="142852"/>
            <a:ext cx="52489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DETAIL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857232"/>
            <a:ext cx="6134100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2714620"/>
            <a:ext cx="6143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4000" dirty="0" smtClean="0">
                <a:solidFill>
                  <a:srgbClr val="7030A0"/>
                </a:solidFill>
                <a:latin typeface="Trajan Pro" pitchFamily="18" charset="0"/>
              </a:rPr>
              <a:t>Terima Kasih.....</a:t>
            </a:r>
            <a:endParaRPr lang="id-ID" sz="4000" dirty="0">
              <a:solidFill>
                <a:srgbClr val="7030A0"/>
              </a:solidFill>
              <a:latin typeface="Trajan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143108" y="357166"/>
            <a:ext cx="46181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b="1" dirty="0" smtClean="0">
                <a:solidFill>
                  <a:srgbClr val="00B050"/>
                </a:solidFill>
                <a:latin typeface="Trajan Pro" pitchFamily="18" charset="0"/>
              </a:rPr>
              <a:t>Quote of The Day :</a:t>
            </a:r>
            <a:endParaRPr lang="fr-FR" dirty="0">
              <a:solidFill>
                <a:srgbClr val="00B050"/>
              </a:solidFill>
              <a:latin typeface="Trajan Pro" pitchFamily="18" charset="0"/>
            </a:endParaRPr>
          </a:p>
        </p:txBody>
      </p:sp>
      <p:pic>
        <p:nvPicPr>
          <p:cNvPr id="3" name="Picture 2" descr="foto-motivasi-buya-ham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1142984"/>
            <a:ext cx="5172075" cy="5162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5983</TotalTime>
  <Words>190</Words>
  <Application>Microsoft PowerPoint</Application>
  <PresentationFormat>On-screen Show (4:3)</PresentationFormat>
  <Paragraphs>31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Modèle par défaut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Syphon</dc:title>
  <dc:creator>www.powerpointstyles.com</dc:creator>
  <cp:lastModifiedBy>User</cp:lastModifiedBy>
  <cp:revision>313</cp:revision>
  <dcterms:created xsi:type="dcterms:W3CDTF">2009-03-23T15:23:24Z</dcterms:created>
  <dcterms:modified xsi:type="dcterms:W3CDTF">2015-01-15T03:07:49Z</dcterms:modified>
</cp:coreProperties>
</file>