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83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6" r:id="rId22"/>
    <p:sldId id="277" r:id="rId23"/>
    <p:sldId id="278" r:id="rId24"/>
    <p:sldId id="279" r:id="rId25"/>
    <p:sldId id="280" r:id="rId26"/>
    <p:sldId id="284" r:id="rId27"/>
    <p:sldId id="281" r:id="rId28"/>
  </p:sldIdLst>
  <p:sldSz cx="10058400" cy="7772400"/>
  <p:notesSz cx="10058400" cy="77724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7" d="100"/>
          <a:sy n="67" d="100"/>
        </p:scale>
        <p:origin x="-1272" y="18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02920" y="4193111"/>
            <a:ext cx="9136380" cy="1295400"/>
          </a:xfrm>
        </p:spPr>
        <p:txBody>
          <a:bodyPr>
            <a:noAutofit/>
          </a:bodyPr>
          <a:lstStyle>
            <a:lvl1pPr marL="0" indent="0" algn="ctr">
              <a:buNone/>
              <a:defRPr sz="2500" spc="111" baseline="0">
                <a:solidFill>
                  <a:schemeClr val="tx2"/>
                </a:solidFill>
              </a:defRPr>
            </a:lvl1pPr>
            <a:lvl2pPr marL="509412" indent="0" algn="ctr">
              <a:buNone/>
            </a:lvl2pPr>
            <a:lvl3pPr marL="1018824" indent="0" algn="ctr">
              <a:buNone/>
            </a:lvl3pPr>
            <a:lvl4pPr marL="1528237" indent="0" algn="ctr">
              <a:buNone/>
            </a:lvl4pPr>
            <a:lvl5pPr marL="2037649" indent="0" algn="ctr">
              <a:buNone/>
            </a:lvl5pPr>
            <a:lvl6pPr marL="2547061" indent="0" algn="ctr">
              <a:buNone/>
            </a:lvl6pPr>
            <a:lvl7pPr marL="3056473" indent="0" algn="ctr">
              <a:buNone/>
            </a:lvl7pPr>
            <a:lvl8pPr marL="3565886" indent="0" algn="ctr">
              <a:buNone/>
            </a:lvl8pPr>
            <a:lvl9pPr marL="4075298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502920" y="1624896"/>
            <a:ext cx="9136380" cy="224536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53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609989" y="4023476"/>
            <a:ext cx="3268980" cy="1800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179431" y="4023476"/>
            <a:ext cx="3268980" cy="1800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994383" y="3996476"/>
            <a:ext cx="50292" cy="51816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101882" tIns="50941" rIns="101882" bIns="50941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5/30/2016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id-ID" smtClean="0"/>
              <a:t>‹#›</a:t>
            </a:fld>
            <a:endParaRPr lang="id-ID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502920" y="1727200"/>
            <a:ext cx="9052560" cy="5181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5/30/2016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id-ID" smtClean="0"/>
              <a:t>‹#›</a:t>
            </a:fld>
            <a:endParaRPr lang="id-ID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id-ID" smtClean="0"/>
              <a:t>‹#›</a:t>
            </a:fld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4380" y="3972560"/>
            <a:ext cx="8717280" cy="155448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53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380" y="5620046"/>
            <a:ext cx="8717280" cy="1116034"/>
          </a:xfrm>
        </p:spPr>
        <p:txBody>
          <a:bodyPr anchor="t"/>
          <a:lstStyle>
            <a:lvl1pPr marL="0" indent="0">
              <a:buNone/>
              <a:defRPr sz="2200" spc="111" baseline="0">
                <a:solidFill>
                  <a:schemeClr val="tx2"/>
                </a:solidFill>
              </a:defRPr>
            </a:lvl1pPr>
            <a:lvl2pPr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754380" y="5572592"/>
            <a:ext cx="8717280" cy="4874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id-ID" smtClean="0"/>
              <a:t>‹#›</a:t>
            </a:fld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502920" y="1727200"/>
            <a:ext cx="4465930" cy="5181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5113020" y="1727200"/>
            <a:ext cx="4465930" cy="5181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id-ID" smtClean="0"/>
              <a:t>‹#›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5/30/2016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1586205"/>
            <a:ext cx="4444207" cy="8636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101882" tIns="50941" rIns="101882" bIns="50941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900" b="1">
                <a:solidFill>
                  <a:schemeClr val="tx2"/>
                </a:solidFill>
              </a:defRPr>
            </a:lvl1pPr>
            <a:lvl2pPr>
              <a:buNone/>
              <a:defRPr sz="2200" b="1"/>
            </a:lvl2pPr>
            <a:lvl3pPr>
              <a:buNone/>
              <a:defRPr sz="2000" b="1"/>
            </a:lvl3pPr>
            <a:lvl4pPr>
              <a:buNone/>
              <a:defRPr sz="1800" b="1"/>
            </a:lvl4pPr>
            <a:lvl5pPr>
              <a:buNone/>
              <a:defRPr sz="18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502920" y="2495482"/>
            <a:ext cx="4442460" cy="443545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5114767" y="2495482"/>
            <a:ext cx="4442460" cy="443545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176174"/>
            <a:ext cx="9052560" cy="12954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5113020" y="1586205"/>
            <a:ext cx="4444207" cy="8636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101882" tIns="50941" rIns="101882" bIns="50941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900" b="1" baseline="0">
                <a:solidFill>
                  <a:schemeClr val="tx2"/>
                </a:solidFill>
              </a:defRPr>
            </a:lvl1pPr>
            <a:lvl2pPr>
              <a:buNone/>
              <a:defRPr sz="2200" b="1"/>
            </a:lvl2pPr>
            <a:lvl3pPr>
              <a:buNone/>
              <a:defRPr sz="2000" b="1"/>
            </a:lvl3pPr>
            <a:lvl4pPr>
              <a:buNone/>
              <a:defRPr sz="1800" b="1"/>
            </a:lvl4pPr>
            <a:lvl5pPr>
              <a:buNone/>
              <a:defRPr sz="18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619240" y="2470915"/>
            <a:ext cx="4123944" cy="1800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5230368" y="2470915"/>
            <a:ext cx="4123944" cy="1800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5/30/2016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id-ID" smtClean="0"/>
              <a:t>‹#›</a:t>
            </a:fld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5/30/2016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502920" y="518160"/>
            <a:ext cx="6873240" cy="6477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7459980" y="1813560"/>
            <a:ext cx="2182673" cy="4231640"/>
          </a:xfrm>
        </p:spPr>
        <p:txBody>
          <a:bodyPr tIns="50941" bIns="50941" anchor="t" anchorCtr="0"/>
          <a:lstStyle>
            <a:lvl1pPr marL="0" indent="0">
              <a:lnSpc>
                <a:spcPct val="125000"/>
              </a:lnSpc>
              <a:spcAft>
                <a:spcPts val="1114"/>
              </a:spcAft>
              <a:buNone/>
              <a:defRPr sz="1800">
                <a:solidFill>
                  <a:schemeClr val="tx2"/>
                </a:solidFill>
              </a:defRPr>
            </a:lvl1pPr>
            <a:lvl2pPr>
              <a:buNone/>
              <a:defRPr sz="1300"/>
            </a:lvl2pPr>
            <a:lvl3pPr>
              <a:buNone/>
              <a:defRPr sz="1100"/>
            </a:lvl3pPr>
            <a:lvl4pPr>
              <a:buNone/>
              <a:defRPr sz="1000"/>
            </a:lvl4pPr>
            <a:lvl5pPr>
              <a:buNone/>
              <a:defRPr sz="10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7459980" y="518160"/>
            <a:ext cx="2179320" cy="1209040"/>
          </a:xfrm>
        </p:spPr>
        <p:txBody>
          <a:bodyPr lIns="101882" tIns="101882" anchor="b" anchorCtr="0"/>
          <a:lstStyle>
            <a:lvl1pPr algn="l">
              <a:buNone/>
              <a:defRPr sz="2000" b="1" spc="-56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5/30/2016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id-ID" smtClean="0"/>
              <a:t>‹#›</a:t>
            </a:fld>
            <a:endParaRPr lang="id-ID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2340" y="518160"/>
            <a:ext cx="2263140" cy="1209040"/>
          </a:xfrm>
        </p:spPr>
        <p:txBody>
          <a:bodyPr lIns="101882" tIns="101882" anchor="b" anchorCtr="0"/>
          <a:lstStyle>
            <a:lvl1pPr algn="l">
              <a:buNone/>
              <a:defRPr sz="2000" b="1" spc="-56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02920" y="518160"/>
            <a:ext cx="6621780" cy="630428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6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92340" y="1813560"/>
            <a:ext cx="2263140" cy="500888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114"/>
              </a:spcAft>
              <a:buFontTx/>
              <a:buNone/>
              <a:defRPr sz="1800" b="0">
                <a:solidFill>
                  <a:schemeClr val="tx2"/>
                </a:solidFill>
              </a:defRPr>
            </a:lvl1pPr>
            <a:lvl2pPr>
              <a:defRPr sz="13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5/30/2016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id-ID" smtClean="0"/>
              <a:t>‹#›</a:t>
            </a:fld>
            <a:endParaRPr lang="id-ID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92340" y="311257"/>
            <a:ext cx="2263140" cy="6631728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311257"/>
            <a:ext cx="6621780" cy="6631728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502920" y="1640840"/>
            <a:ext cx="9052560" cy="5302145"/>
          </a:xfrm>
          <a:prstGeom prst="rect">
            <a:avLst/>
          </a:prstGeom>
        </p:spPr>
        <p:txBody>
          <a:bodyPr vert="horz" lIns="101882" tIns="50941" rIns="101882" bIns="50941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6370320" y="7030823"/>
            <a:ext cx="2849880" cy="435254"/>
          </a:xfrm>
          <a:prstGeom prst="rect">
            <a:avLst/>
          </a:prstGeom>
        </p:spPr>
        <p:txBody>
          <a:bodyPr vert="horz" lIns="101882" tIns="50941" rIns="101882" bIns="50941" anchor="ctr" anchorCtr="0"/>
          <a:lstStyle>
            <a:lvl1pPr algn="l" eaLnBrk="1" latinLnBrk="0" hangingPunct="1">
              <a:defRPr kumimoji="0" sz="13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5/30/2016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46960" y="7030823"/>
            <a:ext cx="3939540" cy="435254"/>
          </a:xfrm>
          <a:prstGeom prst="rect">
            <a:avLst/>
          </a:prstGeom>
        </p:spPr>
        <p:txBody>
          <a:bodyPr vert="horz" lIns="101882" tIns="50941" rIns="101882" bIns="50941" anchor="ctr" anchorCtr="0"/>
          <a:lstStyle>
            <a:lvl1pPr algn="r" eaLnBrk="1" latinLnBrk="0" hangingPunct="1">
              <a:defRPr kumimoji="0" sz="1300">
                <a:solidFill>
                  <a:schemeClr val="tx2"/>
                </a:solidFill>
              </a:defRPr>
            </a:lvl1pPr>
          </a:lstStyle>
          <a:p>
            <a:endParaRPr lang="id-ID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9251633" y="7005735"/>
            <a:ext cx="670560" cy="51816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800" baseline="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id-ID" smtClean="0"/>
              <a:t>‹#›</a:t>
            </a:fld>
            <a:endParaRPr lang="id-ID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502920" y="172720"/>
            <a:ext cx="9052560" cy="1381760"/>
          </a:xfrm>
          <a:prstGeom prst="rect">
            <a:avLst/>
          </a:prstGeom>
          <a:ln w="6350" cap="rnd">
            <a:noFill/>
          </a:ln>
        </p:spPr>
        <p:txBody>
          <a:bodyPr vert="horz" lIns="101882" tIns="50941" rIns="101882" bIns="50941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700" b="0" kern="1200" spc="-111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305647" indent="-305647" algn="l" rtl="0" eaLnBrk="1" latinLnBrk="0" hangingPunct="1">
        <a:spcBef>
          <a:spcPts val="669"/>
        </a:spcBef>
        <a:buClr>
          <a:schemeClr val="accent2"/>
        </a:buClr>
        <a:buSzPct val="85000"/>
        <a:buFont typeface="Wingdings 2"/>
        <a:buChar char="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13177" indent="-305647" algn="l" rtl="0" eaLnBrk="1" latinLnBrk="0" hangingPunct="1">
        <a:spcBef>
          <a:spcPts val="334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700" kern="1200">
          <a:solidFill>
            <a:schemeClr val="tx2"/>
          </a:solidFill>
          <a:latin typeface="+mn-lt"/>
          <a:ea typeface="+mn-ea"/>
          <a:cs typeface="+mn-cs"/>
        </a:defRPr>
      </a:lvl2pPr>
      <a:lvl3pPr marL="1120707" indent="-254706" algn="l" rtl="0" eaLnBrk="1" latinLnBrk="0" hangingPunct="1">
        <a:spcBef>
          <a:spcPts val="334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426354" indent="-254706" algn="l" rtl="0" eaLnBrk="1" latinLnBrk="0" hangingPunct="1">
        <a:spcBef>
          <a:spcPts val="334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1732002" indent="-254706" algn="l" rtl="0" eaLnBrk="1" latinLnBrk="0" hangingPunct="1">
        <a:spcBef>
          <a:spcPts val="379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037649" indent="-254706" algn="l" rtl="0" eaLnBrk="1" latinLnBrk="0" hangingPunct="1">
        <a:spcBef>
          <a:spcPts val="379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241414" indent="-203765" algn="l" rtl="0" eaLnBrk="1" latinLnBrk="0" hangingPunct="1">
        <a:spcBef>
          <a:spcPts val="379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547061" indent="-203765" algn="l" rtl="0" eaLnBrk="1" latinLnBrk="0" hangingPunct="1">
        <a:spcBef>
          <a:spcPts val="379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2852709" indent="-203765" algn="l" rtl="0" eaLnBrk="1" latinLnBrk="0" hangingPunct="1">
        <a:spcBef>
          <a:spcPts val="379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50941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01882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52823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3764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4706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05647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56588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407529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13" Type="http://schemas.openxmlformats.org/officeDocument/2006/relationships/image" Target="../media/image15.jpg"/><Relationship Id="rId3" Type="http://schemas.openxmlformats.org/officeDocument/2006/relationships/image" Target="../media/image5.jpg"/><Relationship Id="rId7" Type="http://schemas.openxmlformats.org/officeDocument/2006/relationships/image" Target="../media/image9.jpg"/><Relationship Id="rId12" Type="http://schemas.openxmlformats.org/officeDocument/2006/relationships/image" Target="../media/image14.jpg"/><Relationship Id="rId2" Type="http://schemas.openxmlformats.org/officeDocument/2006/relationships/image" Target="../media/image4.jpg"/><Relationship Id="rId16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11" Type="http://schemas.openxmlformats.org/officeDocument/2006/relationships/image" Target="../media/image13.jpg"/><Relationship Id="rId5" Type="http://schemas.openxmlformats.org/officeDocument/2006/relationships/image" Target="../media/image7.jpg"/><Relationship Id="rId15" Type="http://schemas.openxmlformats.org/officeDocument/2006/relationships/image" Target="../media/image17.jpg"/><Relationship Id="rId10" Type="http://schemas.openxmlformats.org/officeDocument/2006/relationships/image" Target="../media/image12.jpg"/><Relationship Id="rId4" Type="http://schemas.openxmlformats.org/officeDocument/2006/relationships/image" Target="../media/image6.jpg"/><Relationship Id="rId9" Type="http://schemas.openxmlformats.org/officeDocument/2006/relationships/image" Target="../media/image11.jpg"/><Relationship Id="rId14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g"/><Relationship Id="rId13" Type="http://schemas.openxmlformats.org/officeDocument/2006/relationships/image" Target="../media/image40.jpg"/><Relationship Id="rId18" Type="http://schemas.openxmlformats.org/officeDocument/2006/relationships/image" Target="../media/image45.jpg"/><Relationship Id="rId26" Type="http://schemas.openxmlformats.org/officeDocument/2006/relationships/image" Target="../media/image53.jpg"/><Relationship Id="rId39" Type="http://schemas.openxmlformats.org/officeDocument/2006/relationships/image" Target="../media/image66.jpg"/><Relationship Id="rId3" Type="http://schemas.openxmlformats.org/officeDocument/2006/relationships/image" Target="../media/image30.jpg"/><Relationship Id="rId21" Type="http://schemas.openxmlformats.org/officeDocument/2006/relationships/image" Target="../media/image48.png"/><Relationship Id="rId34" Type="http://schemas.openxmlformats.org/officeDocument/2006/relationships/image" Target="../media/image61.jpg"/><Relationship Id="rId7" Type="http://schemas.openxmlformats.org/officeDocument/2006/relationships/image" Target="../media/image34.jpg"/><Relationship Id="rId12" Type="http://schemas.openxmlformats.org/officeDocument/2006/relationships/image" Target="../media/image39.jpg"/><Relationship Id="rId17" Type="http://schemas.openxmlformats.org/officeDocument/2006/relationships/image" Target="../media/image44.jpg"/><Relationship Id="rId25" Type="http://schemas.openxmlformats.org/officeDocument/2006/relationships/image" Target="../media/image52.jpg"/><Relationship Id="rId33" Type="http://schemas.openxmlformats.org/officeDocument/2006/relationships/image" Target="../media/image60.jpg"/><Relationship Id="rId38" Type="http://schemas.openxmlformats.org/officeDocument/2006/relationships/image" Target="../media/image65.jpg"/><Relationship Id="rId2" Type="http://schemas.openxmlformats.org/officeDocument/2006/relationships/image" Target="../media/image29.jpg"/><Relationship Id="rId16" Type="http://schemas.openxmlformats.org/officeDocument/2006/relationships/image" Target="../media/image43.jpg"/><Relationship Id="rId20" Type="http://schemas.openxmlformats.org/officeDocument/2006/relationships/image" Target="../media/image47.jpg"/><Relationship Id="rId29" Type="http://schemas.openxmlformats.org/officeDocument/2006/relationships/image" Target="../media/image56.jpg"/><Relationship Id="rId41" Type="http://schemas.openxmlformats.org/officeDocument/2006/relationships/image" Target="../media/image6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24" Type="http://schemas.openxmlformats.org/officeDocument/2006/relationships/image" Target="../media/image51.jpg"/><Relationship Id="rId32" Type="http://schemas.openxmlformats.org/officeDocument/2006/relationships/image" Target="../media/image59.jpg"/><Relationship Id="rId37" Type="http://schemas.openxmlformats.org/officeDocument/2006/relationships/image" Target="../media/image64.jpg"/><Relationship Id="rId40" Type="http://schemas.openxmlformats.org/officeDocument/2006/relationships/image" Target="../media/image67.jpg"/><Relationship Id="rId5" Type="http://schemas.openxmlformats.org/officeDocument/2006/relationships/image" Target="../media/image32.jpg"/><Relationship Id="rId15" Type="http://schemas.openxmlformats.org/officeDocument/2006/relationships/image" Target="../media/image42.jpg"/><Relationship Id="rId23" Type="http://schemas.openxmlformats.org/officeDocument/2006/relationships/image" Target="../media/image50.jpg"/><Relationship Id="rId28" Type="http://schemas.openxmlformats.org/officeDocument/2006/relationships/image" Target="../media/image55.jpg"/><Relationship Id="rId36" Type="http://schemas.openxmlformats.org/officeDocument/2006/relationships/image" Target="../media/image63.jpg"/><Relationship Id="rId10" Type="http://schemas.openxmlformats.org/officeDocument/2006/relationships/image" Target="../media/image37.png"/><Relationship Id="rId19" Type="http://schemas.openxmlformats.org/officeDocument/2006/relationships/image" Target="../media/image46.jpg"/><Relationship Id="rId31" Type="http://schemas.openxmlformats.org/officeDocument/2006/relationships/image" Target="../media/image58.jpg"/><Relationship Id="rId4" Type="http://schemas.openxmlformats.org/officeDocument/2006/relationships/image" Target="../media/image31.jpg"/><Relationship Id="rId9" Type="http://schemas.openxmlformats.org/officeDocument/2006/relationships/image" Target="../media/image36.jpg"/><Relationship Id="rId14" Type="http://schemas.openxmlformats.org/officeDocument/2006/relationships/image" Target="../media/image41.jpg"/><Relationship Id="rId22" Type="http://schemas.openxmlformats.org/officeDocument/2006/relationships/image" Target="../media/image49.jpg"/><Relationship Id="rId27" Type="http://schemas.openxmlformats.org/officeDocument/2006/relationships/image" Target="../media/image54.jpg"/><Relationship Id="rId30" Type="http://schemas.openxmlformats.org/officeDocument/2006/relationships/image" Target="../media/image57.jpg"/><Relationship Id="rId35" Type="http://schemas.openxmlformats.org/officeDocument/2006/relationships/image" Target="../media/image6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pc-card.com/" TargetMode="External"/><Relationship Id="rId4" Type="http://schemas.openxmlformats.org/officeDocument/2006/relationships/image" Target="../media/image8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keycorp.net/smartcard/multos.htm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mediabisnisonline.com/mengenal-komponen-server-tipe-raid-dan-tingkatannya/" TargetMode="External"/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03423" y="5228590"/>
            <a:ext cx="7241540" cy="5105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350" b="1" spc="-5" dirty="0">
                <a:solidFill>
                  <a:srgbClr val="702FA0"/>
                </a:solidFill>
                <a:latin typeface="Rockwell"/>
                <a:cs typeface="Rockwell"/>
              </a:rPr>
              <a:t>Organisasi </a:t>
            </a:r>
            <a:r>
              <a:rPr sz="3350" b="1" dirty="0">
                <a:solidFill>
                  <a:srgbClr val="702FA0"/>
                </a:solidFill>
                <a:latin typeface="Rockwell"/>
                <a:cs typeface="Rockwell"/>
              </a:rPr>
              <a:t>&amp; </a:t>
            </a:r>
            <a:r>
              <a:rPr sz="3350" b="1" spc="-5" dirty="0">
                <a:solidFill>
                  <a:srgbClr val="702FA0"/>
                </a:solidFill>
                <a:latin typeface="Rockwell"/>
                <a:cs typeface="Rockwell"/>
              </a:rPr>
              <a:t>Arsitektur </a:t>
            </a:r>
            <a:r>
              <a:rPr sz="3350" b="1" dirty="0">
                <a:solidFill>
                  <a:srgbClr val="702FA0"/>
                </a:solidFill>
                <a:latin typeface="Rockwell"/>
                <a:cs typeface="Rockwell"/>
              </a:rPr>
              <a:t>Komputer</a:t>
            </a:r>
            <a:endParaRPr sz="3350">
              <a:latin typeface="Rockwell"/>
              <a:cs typeface="Rockwel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352801" y="5742178"/>
            <a:ext cx="4583556" cy="4693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3050" b="1" spc="15" dirty="0">
                <a:solidFill>
                  <a:srgbClr val="CC0000"/>
                </a:solidFill>
                <a:latin typeface="Rockwell"/>
                <a:cs typeface="Rockwell"/>
              </a:rPr>
              <a:t>Memory</a:t>
            </a:r>
            <a:r>
              <a:rPr sz="3050" b="1" spc="-50" dirty="0">
                <a:solidFill>
                  <a:srgbClr val="CC0000"/>
                </a:solidFill>
                <a:latin typeface="Rockwell"/>
                <a:cs typeface="Rockwell"/>
              </a:rPr>
              <a:t> </a:t>
            </a:r>
            <a:r>
              <a:rPr sz="3050" b="1" spc="5" dirty="0" err="1" smtClean="0">
                <a:solidFill>
                  <a:srgbClr val="CC0000"/>
                </a:solidFill>
                <a:latin typeface="Rockwell"/>
                <a:cs typeface="Rockwell"/>
              </a:rPr>
              <a:t>Eksternal</a:t>
            </a:r>
            <a:endParaRPr sz="3050" dirty="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8384" y="2426426"/>
            <a:ext cx="9272270" cy="3677285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312420" indent="-299720">
              <a:lnSpc>
                <a:spcPct val="100000"/>
              </a:lnSpc>
              <a:spcBef>
                <a:spcPts val="35"/>
              </a:spcBef>
              <a:buFont typeface="Rockwell"/>
              <a:buChar char="•"/>
              <a:tabLst>
                <a:tab pos="312420" algn="l"/>
                <a:tab pos="313055" algn="l"/>
              </a:tabLst>
            </a:pPr>
            <a:r>
              <a:rPr sz="2900" b="1" i="1" spc="10" dirty="0">
                <a:solidFill>
                  <a:srgbClr val="FFFF00"/>
                </a:solidFill>
                <a:latin typeface="Rockwell"/>
                <a:cs typeface="Rockwell"/>
              </a:rPr>
              <a:t>External </a:t>
            </a:r>
            <a:r>
              <a:rPr sz="2900" b="1" i="1" spc="20" dirty="0">
                <a:solidFill>
                  <a:srgbClr val="FFFF00"/>
                </a:solidFill>
                <a:latin typeface="Rockwell"/>
                <a:cs typeface="Rockwell"/>
              </a:rPr>
              <a:t>memory </a:t>
            </a:r>
            <a:r>
              <a:rPr sz="2900" spc="10" dirty="0">
                <a:latin typeface="Rockwell"/>
                <a:cs typeface="Rockwell"/>
              </a:rPr>
              <a:t>ataupun </a:t>
            </a:r>
            <a:r>
              <a:rPr sz="2900" b="1" i="1" spc="10" dirty="0">
                <a:solidFill>
                  <a:srgbClr val="FFFF00"/>
                </a:solidFill>
                <a:latin typeface="Rockwell"/>
                <a:cs typeface="Rockwell"/>
              </a:rPr>
              <a:t>external </a:t>
            </a:r>
            <a:r>
              <a:rPr sz="2900" b="1" i="1" spc="15" dirty="0">
                <a:solidFill>
                  <a:srgbClr val="FFFF00"/>
                </a:solidFill>
                <a:latin typeface="Rockwell"/>
                <a:cs typeface="Rockwell"/>
              </a:rPr>
              <a:t>storage</a:t>
            </a:r>
            <a:r>
              <a:rPr sz="2900" b="1" i="1" spc="30" dirty="0">
                <a:solidFill>
                  <a:srgbClr val="FFFF00"/>
                </a:solidFill>
                <a:latin typeface="Rockwell"/>
                <a:cs typeface="Rockwell"/>
              </a:rPr>
              <a:t> </a:t>
            </a:r>
            <a:r>
              <a:rPr sz="2900" spc="10" dirty="0">
                <a:latin typeface="Rockwell"/>
                <a:cs typeface="Rockwell"/>
              </a:rPr>
              <a:t>ataupun</a:t>
            </a:r>
            <a:endParaRPr sz="2900" dirty="0">
              <a:latin typeface="Rockwell"/>
              <a:cs typeface="Rockwell"/>
            </a:endParaRPr>
          </a:p>
          <a:p>
            <a:pPr marL="312420">
              <a:lnSpc>
                <a:spcPct val="100000"/>
              </a:lnSpc>
              <a:spcBef>
                <a:spcPts val="35"/>
              </a:spcBef>
            </a:pPr>
            <a:r>
              <a:rPr sz="2900" b="1" i="1" spc="15" dirty="0">
                <a:solidFill>
                  <a:srgbClr val="FFFF00"/>
                </a:solidFill>
                <a:latin typeface="Rockwell"/>
                <a:cs typeface="Rockwell"/>
              </a:rPr>
              <a:t>secondary storage </a:t>
            </a:r>
            <a:r>
              <a:rPr sz="2900" spc="10" dirty="0">
                <a:latin typeface="Rockwell"/>
                <a:cs typeface="Rockwell"/>
              </a:rPr>
              <a:t>ataupun </a:t>
            </a:r>
            <a:r>
              <a:rPr sz="2900" b="1" i="1" spc="15" dirty="0">
                <a:solidFill>
                  <a:srgbClr val="FFFF00"/>
                </a:solidFill>
                <a:latin typeface="Rockwell"/>
                <a:cs typeface="Rockwell"/>
              </a:rPr>
              <a:t>backing storage</a:t>
            </a:r>
            <a:r>
              <a:rPr sz="2900" b="1" i="1" spc="-50" dirty="0">
                <a:solidFill>
                  <a:srgbClr val="FFFF00"/>
                </a:solidFill>
                <a:latin typeface="Rockwell"/>
                <a:cs typeface="Rockwell"/>
              </a:rPr>
              <a:t> </a:t>
            </a:r>
            <a:r>
              <a:rPr sz="2900" spc="10" dirty="0">
                <a:latin typeface="Rockwell"/>
                <a:cs typeface="Rockwell"/>
              </a:rPr>
              <a:t>adalah</a:t>
            </a:r>
            <a:endParaRPr sz="2900" dirty="0">
              <a:latin typeface="Rockwell"/>
              <a:cs typeface="Rockwell"/>
            </a:endParaRPr>
          </a:p>
          <a:p>
            <a:pPr marL="312420" marR="88265">
              <a:lnSpc>
                <a:spcPct val="101000"/>
              </a:lnSpc>
              <a:spcBef>
                <a:spcPts val="10"/>
              </a:spcBef>
            </a:pPr>
            <a:r>
              <a:rPr sz="2900" spc="10" dirty="0">
                <a:latin typeface="Rockwell"/>
                <a:cs typeface="Rockwell"/>
              </a:rPr>
              <a:t>suatu tempat </a:t>
            </a:r>
            <a:r>
              <a:rPr sz="2900" spc="5" dirty="0">
                <a:latin typeface="Rockwell"/>
                <a:cs typeface="Rockwell"/>
              </a:rPr>
              <a:t>atau </a:t>
            </a:r>
            <a:r>
              <a:rPr sz="2900" spc="15" dirty="0">
                <a:latin typeface="Rockwell"/>
                <a:cs typeface="Rockwell"/>
              </a:rPr>
              <a:t>sarana yang </a:t>
            </a:r>
            <a:r>
              <a:rPr sz="2900" spc="10" dirty="0">
                <a:latin typeface="Rockwell"/>
                <a:cs typeface="Rockwell"/>
              </a:rPr>
              <a:t>bisa </a:t>
            </a:r>
            <a:r>
              <a:rPr sz="2900" spc="15" dirty="0">
                <a:latin typeface="Rockwell"/>
                <a:cs typeface="Rockwell"/>
              </a:rPr>
              <a:t>digunakan  komputer </a:t>
            </a:r>
            <a:r>
              <a:rPr sz="2900" spc="10" dirty="0">
                <a:latin typeface="Rockwell"/>
                <a:cs typeface="Rockwell"/>
              </a:rPr>
              <a:t>untuk </a:t>
            </a:r>
            <a:r>
              <a:rPr sz="2900" spc="15" dirty="0">
                <a:latin typeface="Rockwell"/>
                <a:cs typeface="Rockwell"/>
              </a:rPr>
              <a:t>menyimpan </a:t>
            </a:r>
            <a:r>
              <a:rPr sz="2900" spc="10" dirty="0">
                <a:latin typeface="Rockwell"/>
                <a:cs typeface="Rockwell"/>
              </a:rPr>
              <a:t>data ataupun</a:t>
            </a:r>
            <a:r>
              <a:rPr sz="2900" spc="15" dirty="0">
                <a:latin typeface="Rockwell"/>
                <a:cs typeface="Rockwell"/>
              </a:rPr>
              <a:t> program.</a:t>
            </a:r>
            <a:endParaRPr sz="2900" dirty="0">
              <a:latin typeface="Rockwell"/>
              <a:cs typeface="Rockwell"/>
            </a:endParaRPr>
          </a:p>
          <a:p>
            <a:pPr marL="312420" marR="299720" indent="-299720">
              <a:lnSpc>
                <a:spcPct val="101099"/>
              </a:lnSpc>
              <a:spcBef>
                <a:spcPts val="705"/>
              </a:spcBef>
              <a:buChar char="•"/>
              <a:tabLst>
                <a:tab pos="312420" algn="l"/>
                <a:tab pos="313055" algn="l"/>
              </a:tabLst>
            </a:pPr>
            <a:r>
              <a:rPr sz="2900" spc="15" dirty="0">
                <a:latin typeface="Rockwell"/>
                <a:cs typeface="Rockwell"/>
              </a:rPr>
              <a:t>Dengan demikian, </a:t>
            </a:r>
            <a:r>
              <a:rPr sz="2900" i="1" spc="10" dirty="0">
                <a:latin typeface="Rockwell"/>
                <a:cs typeface="Rockwell"/>
              </a:rPr>
              <a:t>external </a:t>
            </a:r>
            <a:r>
              <a:rPr sz="2900" i="1" spc="15" dirty="0">
                <a:latin typeface="Rockwell"/>
                <a:cs typeface="Rockwell"/>
              </a:rPr>
              <a:t>memory </a:t>
            </a:r>
            <a:r>
              <a:rPr sz="2900" spc="15" dirty="0">
                <a:latin typeface="Rockwell"/>
                <a:cs typeface="Rockwell"/>
              </a:rPr>
              <a:t>mempunyai  </a:t>
            </a:r>
            <a:r>
              <a:rPr sz="2900" spc="10" dirty="0">
                <a:latin typeface="Rockwell"/>
                <a:cs typeface="Rockwell"/>
              </a:rPr>
              <a:t>fungsi </a:t>
            </a:r>
            <a:r>
              <a:rPr sz="2900" spc="15" dirty="0">
                <a:latin typeface="Rockwell"/>
                <a:cs typeface="Rockwell"/>
              </a:rPr>
              <a:t>yang hampir sama dengan </a:t>
            </a:r>
            <a:r>
              <a:rPr sz="2900" i="1" spc="10" dirty="0">
                <a:latin typeface="Rockwell"/>
                <a:cs typeface="Rockwell"/>
              </a:rPr>
              <a:t>internal </a:t>
            </a:r>
            <a:r>
              <a:rPr sz="2900" i="1" spc="15" dirty="0">
                <a:latin typeface="Rockwell"/>
                <a:cs typeface="Rockwell"/>
              </a:rPr>
              <a:t>memory</a:t>
            </a:r>
            <a:r>
              <a:rPr sz="2900" spc="15" dirty="0">
                <a:latin typeface="Rockwell"/>
                <a:cs typeface="Rockwell"/>
              </a:rPr>
              <a:t>.  Hanya bedanya, </a:t>
            </a:r>
            <a:r>
              <a:rPr sz="2900" spc="10" dirty="0">
                <a:latin typeface="Rockwell"/>
                <a:cs typeface="Rockwell"/>
              </a:rPr>
              <a:t>internal </a:t>
            </a:r>
            <a:r>
              <a:rPr sz="2900" spc="15" dirty="0">
                <a:latin typeface="Rockwell"/>
                <a:cs typeface="Rockwell"/>
              </a:rPr>
              <a:t>memory </a:t>
            </a:r>
            <a:r>
              <a:rPr sz="2900" spc="10" dirty="0">
                <a:latin typeface="Rockwell"/>
                <a:cs typeface="Rockwell"/>
              </a:rPr>
              <a:t>terletak </a:t>
            </a:r>
            <a:r>
              <a:rPr sz="2900" spc="15" dirty="0">
                <a:latin typeface="Rockwell"/>
                <a:cs typeface="Rockwell"/>
              </a:rPr>
              <a:t>didalam  </a:t>
            </a:r>
            <a:r>
              <a:rPr sz="2900" spc="10" dirty="0">
                <a:latin typeface="Rockwell"/>
                <a:cs typeface="Rockwell"/>
              </a:rPr>
              <a:t>CPU, external </a:t>
            </a:r>
            <a:r>
              <a:rPr sz="2900" spc="15" dirty="0">
                <a:latin typeface="Rockwell"/>
                <a:cs typeface="Rockwell"/>
              </a:rPr>
              <a:t>memory berada </a:t>
            </a:r>
            <a:r>
              <a:rPr sz="2900" spc="5" dirty="0">
                <a:latin typeface="Rockwell"/>
                <a:cs typeface="Rockwell"/>
              </a:rPr>
              <a:t>diluar</a:t>
            </a:r>
            <a:r>
              <a:rPr sz="2900" spc="55" dirty="0">
                <a:latin typeface="Rockwell"/>
                <a:cs typeface="Rockwell"/>
              </a:rPr>
              <a:t> </a:t>
            </a:r>
            <a:r>
              <a:rPr sz="2900" spc="10" dirty="0">
                <a:latin typeface="Rockwell"/>
                <a:cs typeface="Rockwell"/>
              </a:rPr>
              <a:t>CPU.</a:t>
            </a:r>
            <a:endParaRPr sz="2900" dirty="0">
              <a:latin typeface="Rockwell"/>
              <a:cs typeface="Rockwel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013460"/>
            <a:ext cx="10057130" cy="1047115"/>
          </a:xfrm>
          <a:custGeom>
            <a:avLst/>
            <a:gdLst/>
            <a:ahLst/>
            <a:cxnLst/>
            <a:rect l="l" t="t" r="r" b="b"/>
            <a:pathLst>
              <a:path w="10057130" h="1047114">
                <a:moveTo>
                  <a:pt x="0" y="1046988"/>
                </a:moveTo>
                <a:lnTo>
                  <a:pt x="10056876" y="1046988"/>
                </a:lnTo>
                <a:lnTo>
                  <a:pt x="10056876" y="0"/>
                </a:lnTo>
                <a:lnTo>
                  <a:pt x="0" y="0"/>
                </a:lnTo>
                <a:lnTo>
                  <a:pt x="0" y="1046988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02920" y="675640"/>
            <a:ext cx="9052560" cy="13817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97635">
              <a:lnSpc>
                <a:spcPct val="100000"/>
              </a:lnSpc>
            </a:pPr>
            <a:r>
              <a:rPr spc="5" dirty="0"/>
              <a:t>Pendahuluan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/>
          <p:nvPr/>
        </p:nvSpPr>
        <p:spPr>
          <a:xfrm>
            <a:off x="0" y="609600"/>
            <a:ext cx="10057130" cy="1047115"/>
          </a:xfrm>
          <a:custGeom>
            <a:avLst/>
            <a:gdLst/>
            <a:ahLst/>
            <a:cxnLst/>
            <a:rect l="l" t="t" r="r" b="b"/>
            <a:pathLst>
              <a:path w="10057130" h="1047114">
                <a:moveTo>
                  <a:pt x="0" y="1046988"/>
                </a:moveTo>
                <a:lnTo>
                  <a:pt x="10056876" y="1046988"/>
                </a:lnTo>
                <a:lnTo>
                  <a:pt x="10056876" y="0"/>
                </a:lnTo>
                <a:lnTo>
                  <a:pt x="0" y="0"/>
                </a:lnTo>
                <a:lnTo>
                  <a:pt x="0" y="1046988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3825">
              <a:lnSpc>
                <a:spcPct val="100000"/>
              </a:lnSpc>
            </a:pPr>
            <a:r>
              <a:rPr dirty="0"/>
              <a:t>Sifat </a:t>
            </a:r>
            <a:r>
              <a:rPr spc="5" dirty="0"/>
              <a:t>Memory</a:t>
            </a:r>
            <a:r>
              <a:rPr spc="-5" dirty="0"/>
              <a:t> </a:t>
            </a:r>
            <a:r>
              <a:rPr dirty="0"/>
              <a:t>Eksternal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78384" y="2156000"/>
            <a:ext cx="9219565" cy="43167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12420" marR="5080" indent="-299720">
              <a:lnSpc>
                <a:spcPct val="100699"/>
              </a:lnSpc>
              <a:buChar char="•"/>
              <a:tabLst>
                <a:tab pos="312420" algn="l"/>
                <a:tab pos="313055" algn="l"/>
              </a:tabLst>
            </a:pPr>
            <a:r>
              <a:rPr sz="3050" spc="10" dirty="0">
                <a:latin typeface="Rockwell"/>
                <a:cs typeface="Rockwell"/>
              </a:rPr>
              <a:t>Data-data yang tersimpan didalam </a:t>
            </a:r>
            <a:r>
              <a:rPr sz="3050" spc="5" dirty="0">
                <a:latin typeface="Rockwell"/>
                <a:cs typeface="Rockwell"/>
              </a:rPr>
              <a:t>external  </a:t>
            </a:r>
            <a:r>
              <a:rPr sz="3050" spc="15" dirty="0">
                <a:latin typeface="Rockwell"/>
                <a:cs typeface="Rockwell"/>
              </a:rPr>
              <a:t>memory </a:t>
            </a:r>
            <a:r>
              <a:rPr sz="3050" spc="5" dirty="0">
                <a:latin typeface="Rockwell"/>
                <a:cs typeface="Rockwell"/>
              </a:rPr>
              <a:t>bersifat </a:t>
            </a:r>
            <a:r>
              <a:rPr sz="3050" i="1" spc="5" dirty="0">
                <a:latin typeface="Rockwell"/>
                <a:cs typeface="Rockwell"/>
              </a:rPr>
              <a:t>tetap</a:t>
            </a:r>
            <a:r>
              <a:rPr sz="3050" spc="5" dirty="0">
                <a:latin typeface="Rockwell"/>
                <a:cs typeface="Rockwell"/>
              </a:rPr>
              <a:t>, artinya data tersebut tidak  </a:t>
            </a:r>
            <a:r>
              <a:rPr sz="3050" spc="10" dirty="0">
                <a:latin typeface="Rockwell"/>
                <a:cs typeface="Rockwell"/>
              </a:rPr>
              <a:t>akan hilang walaupun </a:t>
            </a:r>
            <a:r>
              <a:rPr sz="3050" spc="5" dirty="0">
                <a:latin typeface="Rockwell"/>
                <a:cs typeface="Rockwell"/>
              </a:rPr>
              <a:t>tidak </a:t>
            </a:r>
            <a:r>
              <a:rPr sz="3050" spc="10" dirty="0">
                <a:latin typeface="Rockwell"/>
                <a:cs typeface="Rockwell"/>
              </a:rPr>
              <a:t>ada </a:t>
            </a:r>
            <a:r>
              <a:rPr sz="3050" spc="5" dirty="0">
                <a:latin typeface="Rockwell"/>
                <a:cs typeface="Rockwell"/>
              </a:rPr>
              <a:t>listrik </a:t>
            </a:r>
            <a:r>
              <a:rPr sz="3050" spc="10" dirty="0">
                <a:latin typeface="Rockwell"/>
                <a:cs typeface="Rockwell"/>
              </a:rPr>
              <a:t>yang  mengalirinya.</a:t>
            </a:r>
            <a:endParaRPr sz="3050">
              <a:latin typeface="Rockwell"/>
              <a:cs typeface="Rockwell"/>
            </a:endParaRPr>
          </a:p>
          <a:p>
            <a:pPr marL="312420" marR="11430" indent="-299720">
              <a:lnSpc>
                <a:spcPct val="100699"/>
              </a:lnSpc>
              <a:spcBef>
                <a:spcPts val="730"/>
              </a:spcBef>
              <a:buChar char="•"/>
              <a:tabLst>
                <a:tab pos="410209" algn="l"/>
                <a:tab pos="410845" algn="l"/>
              </a:tabLst>
            </a:pPr>
            <a:r>
              <a:rPr sz="3050" spc="10" dirty="0">
                <a:latin typeface="Rockwell"/>
                <a:cs typeface="Rockwell"/>
              </a:rPr>
              <a:t>Media yang digunakan </a:t>
            </a:r>
            <a:r>
              <a:rPr sz="3050" spc="5" dirty="0">
                <a:latin typeface="Rockwell"/>
                <a:cs typeface="Rockwell"/>
              </a:rPr>
              <a:t>biasanya </a:t>
            </a:r>
            <a:r>
              <a:rPr sz="3050" spc="10" dirty="0">
                <a:latin typeface="Rockwell"/>
                <a:cs typeface="Rockwell"/>
              </a:rPr>
              <a:t>merupakan  media magnetic yang </a:t>
            </a:r>
            <a:r>
              <a:rPr sz="3050" spc="5" dirty="0">
                <a:latin typeface="Rockwell"/>
                <a:cs typeface="Rockwell"/>
              </a:rPr>
              <a:t>berfungsi </a:t>
            </a:r>
            <a:r>
              <a:rPr sz="3050" spc="10" dirty="0">
                <a:latin typeface="Rockwell"/>
                <a:cs typeface="Rockwell"/>
              </a:rPr>
              <a:t>sebagai tempat  penyimpanan </a:t>
            </a:r>
            <a:r>
              <a:rPr sz="3050" spc="5" dirty="0">
                <a:latin typeface="Rockwell"/>
                <a:cs typeface="Rockwell"/>
              </a:rPr>
              <a:t>data </a:t>
            </a:r>
            <a:r>
              <a:rPr sz="3050" spc="10" dirty="0">
                <a:latin typeface="Rockwell"/>
                <a:cs typeface="Rockwell"/>
              </a:rPr>
              <a:t>dengan guratan-guratan  magentic yang dimilikinya. </a:t>
            </a:r>
            <a:r>
              <a:rPr sz="3050" i="1" u="heavy" spc="5" dirty="0">
                <a:latin typeface="Rockwell"/>
                <a:cs typeface="Rockwell"/>
              </a:rPr>
              <a:t>Jenis external memory  cukup</a:t>
            </a:r>
            <a:r>
              <a:rPr sz="3050" i="1" u="heavy" spc="-70" dirty="0">
                <a:latin typeface="Rockwell"/>
                <a:cs typeface="Rockwell"/>
              </a:rPr>
              <a:t> </a:t>
            </a:r>
            <a:r>
              <a:rPr sz="3050" i="1" u="heavy" spc="10" dirty="0">
                <a:latin typeface="Rockwell"/>
                <a:cs typeface="Rockwell"/>
              </a:rPr>
              <a:t>banyak</a:t>
            </a:r>
            <a:r>
              <a:rPr sz="3050" spc="10" dirty="0">
                <a:latin typeface="Rockwell"/>
                <a:cs typeface="Rockwell"/>
              </a:rPr>
              <a:t>.</a:t>
            </a:r>
            <a:endParaRPr sz="305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294368" y="6608571"/>
            <a:ext cx="124460" cy="2241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5" dirty="0">
                <a:solidFill>
                  <a:srgbClr val="808080"/>
                </a:solidFill>
                <a:latin typeface="Arial"/>
                <a:cs typeface="Arial"/>
              </a:rPr>
              <a:t>4</a:t>
            </a:r>
            <a:endParaRPr sz="1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013460"/>
            <a:ext cx="10057130" cy="1047115"/>
          </a:xfrm>
          <a:custGeom>
            <a:avLst/>
            <a:gdLst/>
            <a:ahLst/>
            <a:cxnLst/>
            <a:rect l="l" t="t" r="r" b="b"/>
            <a:pathLst>
              <a:path w="10057130" h="1047114">
                <a:moveTo>
                  <a:pt x="0" y="1046988"/>
                </a:moveTo>
                <a:lnTo>
                  <a:pt x="10056876" y="1046988"/>
                </a:lnTo>
                <a:lnTo>
                  <a:pt x="10056876" y="0"/>
                </a:lnTo>
                <a:lnTo>
                  <a:pt x="0" y="0"/>
                </a:lnTo>
                <a:lnTo>
                  <a:pt x="0" y="1046988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02920" y="675640"/>
            <a:ext cx="9052560" cy="13817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6540">
              <a:lnSpc>
                <a:spcPct val="100000"/>
              </a:lnSpc>
            </a:pPr>
            <a:r>
              <a:rPr spc="5" dirty="0"/>
              <a:t>Jenis Memori</a:t>
            </a:r>
            <a:r>
              <a:rPr spc="-75" dirty="0"/>
              <a:t> </a:t>
            </a:r>
            <a:r>
              <a:rPr spc="5" dirty="0"/>
              <a:t>External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83183" y="2376678"/>
            <a:ext cx="6396990" cy="41624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12420" indent="-299720">
              <a:lnSpc>
                <a:spcPct val="100000"/>
              </a:lnSpc>
              <a:buChar char="•"/>
              <a:tabLst>
                <a:tab pos="312420" algn="l"/>
                <a:tab pos="313055" algn="l"/>
              </a:tabLst>
            </a:pPr>
            <a:r>
              <a:rPr sz="2550" spc="15" dirty="0">
                <a:latin typeface="Rockwell"/>
                <a:cs typeface="Rockwell"/>
              </a:rPr>
              <a:t>Magnetic</a:t>
            </a:r>
            <a:r>
              <a:rPr sz="2550" spc="-80" dirty="0">
                <a:latin typeface="Rockwell"/>
                <a:cs typeface="Rockwell"/>
              </a:rPr>
              <a:t> </a:t>
            </a:r>
            <a:r>
              <a:rPr sz="2550" spc="10" dirty="0">
                <a:latin typeface="Rockwell"/>
                <a:cs typeface="Rockwell"/>
              </a:rPr>
              <a:t>Disk</a:t>
            </a:r>
            <a:endParaRPr sz="2550">
              <a:latin typeface="Rockwell"/>
              <a:cs typeface="Rockwell"/>
            </a:endParaRPr>
          </a:p>
          <a:p>
            <a:pPr marL="660400" lvl="1" indent="-248920">
              <a:lnSpc>
                <a:spcPct val="100000"/>
              </a:lnSpc>
              <a:spcBef>
                <a:spcPts val="25"/>
              </a:spcBef>
              <a:buChar char="–"/>
              <a:tabLst>
                <a:tab pos="660400" algn="l"/>
              </a:tabLst>
            </a:pPr>
            <a:r>
              <a:rPr sz="2150" dirty="0">
                <a:latin typeface="Rockwell"/>
                <a:cs typeface="Rockwell"/>
              </a:rPr>
              <a:t>Disket</a:t>
            </a:r>
            <a:endParaRPr sz="2150">
              <a:latin typeface="Rockwell"/>
              <a:cs typeface="Rockwell"/>
            </a:endParaRPr>
          </a:p>
          <a:p>
            <a:pPr marL="660400" lvl="1" indent="-248920">
              <a:lnSpc>
                <a:spcPct val="100000"/>
              </a:lnSpc>
              <a:spcBef>
                <a:spcPts val="25"/>
              </a:spcBef>
              <a:buChar char="–"/>
              <a:tabLst>
                <a:tab pos="660400" algn="l"/>
              </a:tabLst>
            </a:pPr>
            <a:r>
              <a:rPr sz="2150" dirty="0">
                <a:latin typeface="Rockwell"/>
                <a:cs typeface="Rockwell"/>
              </a:rPr>
              <a:t>Harddisk</a:t>
            </a:r>
            <a:endParaRPr sz="2150">
              <a:latin typeface="Rockwell"/>
              <a:cs typeface="Rockwell"/>
            </a:endParaRPr>
          </a:p>
          <a:p>
            <a:pPr marL="660400" lvl="1" indent="-248920">
              <a:lnSpc>
                <a:spcPct val="100000"/>
              </a:lnSpc>
              <a:spcBef>
                <a:spcPts val="10"/>
              </a:spcBef>
              <a:buChar char="–"/>
              <a:tabLst>
                <a:tab pos="660400" algn="l"/>
              </a:tabLst>
            </a:pPr>
            <a:r>
              <a:rPr sz="2150" spc="5" dirty="0">
                <a:latin typeface="Rockwell"/>
                <a:cs typeface="Rockwell"/>
              </a:rPr>
              <a:t>RAID (</a:t>
            </a:r>
            <a:r>
              <a:rPr sz="2150" i="1" spc="5" dirty="0">
                <a:latin typeface="Rockwell"/>
                <a:cs typeface="Rockwell"/>
              </a:rPr>
              <a:t>Redundant </a:t>
            </a:r>
            <a:r>
              <a:rPr sz="2150" i="1" dirty="0">
                <a:latin typeface="Rockwell"/>
                <a:cs typeface="Rockwell"/>
              </a:rPr>
              <a:t>Array of </a:t>
            </a:r>
            <a:r>
              <a:rPr sz="2150" i="1" spc="5" dirty="0">
                <a:latin typeface="Rockwell"/>
                <a:cs typeface="Rockwell"/>
              </a:rPr>
              <a:t>Independent </a:t>
            </a:r>
            <a:r>
              <a:rPr sz="2150" i="1" dirty="0">
                <a:latin typeface="Rockwell"/>
                <a:cs typeface="Rockwell"/>
              </a:rPr>
              <a:t>Disks</a:t>
            </a:r>
            <a:r>
              <a:rPr sz="2150" i="1" spc="25" dirty="0">
                <a:latin typeface="Rockwell"/>
                <a:cs typeface="Rockwell"/>
              </a:rPr>
              <a:t> </a:t>
            </a:r>
            <a:r>
              <a:rPr sz="2150" spc="5" dirty="0">
                <a:latin typeface="Rockwell"/>
                <a:cs typeface="Rockwell"/>
              </a:rPr>
              <a:t>)</a:t>
            </a:r>
            <a:endParaRPr sz="2150">
              <a:latin typeface="Rockwell"/>
              <a:cs typeface="Rockwell"/>
            </a:endParaRPr>
          </a:p>
          <a:p>
            <a:pPr marL="660400" lvl="1" indent="-248920">
              <a:lnSpc>
                <a:spcPct val="100000"/>
              </a:lnSpc>
              <a:spcBef>
                <a:spcPts val="20"/>
              </a:spcBef>
              <a:buChar char="–"/>
              <a:tabLst>
                <a:tab pos="660400" algn="l"/>
              </a:tabLst>
            </a:pPr>
            <a:r>
              <a:rPr sz="2150" spc="5" dirty="0">
                <a:latin typeface="Rockwell"/>
                <a:cs typeface="Rockwell"/>
              </a:rPr>
              <a:t>Removable</a:t>
            </a:r>
            <a:endParaRPr sz="2150">
              <a:latin typeface="Rockwell"/>
              <a:cs typeface="Rockwell"/>
            </a:endParaRPr>
          </a:p>
          <a:p>
            <a:pPr marL="312420" indent="-299720">
              <a:lnSpc>
                <a:spcPct val="100000"/>
              </a:lnSpc>
              <a:spcBef>
                <a:spcPts val="45"/>
              </a:spcBef>
              <a:buChar char="•"/>
              <a:tabLst>
                <a:tab pos="312420" algn="l"/>
                <a:tab pos="313055" algn="l"/>
              </a:tabLst>
            </a:pPr>
            <a:r>
              <a:rPr sz="2550" spc="10" dirty="0">
                <a:latin typeface="Rockwell"/>
                <a:cs typeface="Rockwell"/>
              </a:rPr>
              <a:t>Optical</a:t>
            </a:r>
            <a:endParaRPr sz="2550">
              <a:latin typeface="Rockwell"/>
              <a:cs typeface="Rockwell"/>
            </a:endParaRPr>
          </a:p>
          <a:p>
            <a:pPr marL="660400" lvl="1" indent="-248920">
              <a:lnSpc>
                <a:spcPct val="100000"/>
              </a:lnSpc>
              <a:spcBef>
                <a:spcPts val="15"/>
              </a:spcBef>
              <a:buChar char="–"/>
              <a:tabLst>
                <a:tab pos="660400" algn="l"/>
              </a:tabLst>
            </a:pPr>
            <a:r>
              <a:rPr sz="2150" spc="5" dirty="0">
                <a:latin typeface="Rockwell"/>
                <a:cs typeface="Rockwell"/>
              </a:rPr>
              <a:t>CD-ROM</a:t>
            </a:r>
            <a:endParaRPr sz="2150">
              <a:latin typeface="Rockwell"/>
              <a:cs typeface="Rockwell"/>
            </a:endParaRPr>
          </a:p>
          <a:p>
            <a:pPr marL="660400" lvl="1" indent="-248920">
              <a:lnSpc>
                <a:spcPct val="100000"/>
              </a:lnSpc>
              <a:spcBef>
                <a:spcPts val="20"/>
              </a:spcBef>
              <a:buChar char="–"/>
              <a:tabLst>
                <a:tab pos="660400" algn="l"/>
              </a:tabLst>
            </a:pPr>
            <a:r>
              <a:rPr sz="2150" dirty="0">
                <a:latin typeface="Rockwell"/>
                <a:cs typeface="Rockwell"/>
              </a:rPr>
              <a:t>CD-Writable</a:t>
            </a:r>
            <a:endParaRPr sz="2150">
              <a:latin typeface="Rockwell"/>
              <a:cs typeface="Rockwell"/>
            </a:endParaRPr>
          </a:p>
          <a:p>
            <a:pPr marL="660400" lvl="1" indent="-248920">
              <a:lnSpc>
                <a:spcPct val="100000"/>
              </a:lnSpc>
              <a:spcBef>
                <a:spcPts val="25"/>
              </a:spcBef>
              <a:buChar char="–"/>
              <a:tabLst>
                <a:tab pos="660400" algn="l"/>
              </a:tabLst>
            </a:pPr>
            <a:r>
              <a:rPr sz="2150" spc="5" dirty="0">
                <a:latin typeface="Rockwell"/>
                <a:cs typeface="Rockwell"/>
              </a:rPr>
              <a:t>CD-R/W</a:t>
            </a:r>
            <a:endParaRPr sz="2150">
              <a:latin typeface="Rockwell"/>
              <a:cs typeface="Rockwell"/>
            </a:endParaRPr>
          </a:p>
          <a:p>
            <a:pPr marL="660400" lvl="1" indent="-248920">
              <a:lnSpc>
                <a:spcPct val="100000"/>
              </a:lnSpc>
              <a:spcBef>
                <a:spcPts val="20"/>
              </a:spcBef>
              <a:buChar char="–"/>
              <a:tabLst>
                <a:tab pos="660400" algn="l"/>
              </a:tabLst>
            </a:pPr>
            <a:r>
              <a:rPr sz="2150" spc="5" dirty="0">
                <a:latin typeface="Rockwell"/>
                <a:cs typeface="Rockwell"/>
              </a:rPr>
              <a:t>DVD</a:t>
            </a:r>
            <a:endParaRPr sz="2150">
              <a:latin typeface="Rockwell"/>
              <a:cs typeface="Rockwell"/>
            </a:endParaRPr>
          </a:p>
          <a:p>
            <a:pPr marL="312420" indent="-299720">
              <a:lnSpc>
                <a:spcPct val="100000"/>
              </a:lnSpc>
              <a:spcBef>
                <a:spcPts val="30"/>
              </a:spcBef>
              <a:buChar char="•"/>
              <a:tabLst>
                <a:tab pos="312420" algn="l"/>
                <a:tab pos="313055" algn="l"/>
              </a:tabLst>
            </a:pPr>
            <a:r>
              <a:rPr sz="2550" spc="15" dirty="0">
                <a:latin typeface="Rockwell"/>
                <a:cs typeface="Rockwell"/>
              </a:rPr>
              <a:t>Magnetic</a:t>
            </a:r>
            <a:r>
              <a:rPr sz="2550" spc="-95" dirty="0">
                <a:latin typeface="Rockwell"/>
                <a:cs typeface="Rockwell"/>
              </a:rPr>
              <a:t> </a:t>
            </a:r>
            <a:r>
              <a:rPr sz="2550" spc="15" dirty="0">
                <a:latin typeface="Rockwell"/>
                <a:cs typeface="Rockwell"/>
              </a:rPr>
              <a:t>Tape</a:t>
            </a:r>
            <a:endParaRPr sz="2550">
              <a:latin typeface="Rockwell"/>
              <a:cs typeface="Rockwell"/>
            </a:endParaRPr>
          </a:p>
          <a:p>
            <a:pPr marL="660400" lvl="1" indent="-248920">
              <a:lnSpc>
                <a:spcPct val="100000"/>
              </a:lnSpc>
              <a:spcBef>
                <a:spcPts val="25"/>
              </a:spcBef>
              <a:buChar char="–"/>
              <a:tabLst>
                <a:tab pos="660400" algn="l"/>
              </a:tabLst>
            </a:pPr>
            <a:r>
              <a:rPr sz="2150" spc="5" dirty="0">
                <a:latin typeface="Rockwell"/>
                <a:cs typeface="Rockwell"/>
              </a:rPr>
              <a:t>Kaset</a:t>
            </a:r>
            <a:endParaRPr sz="215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/>
          <p:nvPr/>
        </p:nvSpPr>
        <p:spPr>
          <a:xfrm>
            <a:off x="0" y="762000"/>
            <a:ext cx="10057130" cy="1047115"/>
          </a:xfrm>
          <a:custGeom>
            <a:avLst/>
            <a:gdLst/>
            <a:ahLst/>
            <a:cxnLst/>
            <a:rect l="l" t="t" r="r" b="b"/>
            <a:pathLst>
              <a:path w="10057130" h="1047114">
                <a:moveTo>
                  <a:pt x="0" y="1046988"/>
                </a:moveTo>
                <a:lnTo>
                  <a:pt x="10056876" y="1046988"/>
                </a:lnTo>
                <a:lnTo>
                  <a:pt x="10056876" y="0"/>
                </a:lnTo>
                <a:lnTo>
                  <a:pt x="0" y="0"/>
                </a:lnTo>
                <a:lnTo>
                  <a:pt x="0" y="1046988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87705">
              <a:lnSpc>
                <a:spcPct val="100000"/>
              </a:lnSpc>
            </a:pPr>
            <a:r>
              <a:rPr dirty="0"/>
              <a:t>Karakteristik</a:t>
            </a:r>
            <a:r>
              <a:rPr spc="-30" dirty="0"/>
              <a:t> </a:t>
            </a:r>
            <a:r>
              <a:rPr dirty="0"/>
              <a:t>Fisik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10972" y="2253488"/>
            <a:ext cx="9100185" cy="45681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4470" marR="180340" indent="-192405">
              <a:lnSpc>
                <a:spcPts val="2270"/>
              </a:lnSpc>
            </a:pPr>
            <a:r>
              <a:rPr sz="2350" spc="15" dirty="0">
                <a:latin typeface="Rockwell"/>
                <a:cs typeface="Rockwell"/>
              </a:rPr>
              <a:t>Ada </a:t>
            </a:r>
            <a:r>
              <a:rPr sz="2350" spc="10" dirty="0">
                <a:latin typeface="Rockwell"/>
                <a:cs typeface="Rockwell"/>
              </a:rPr>
              <a:t>dua </a:t>
            </a:r>
            <a:r>
              <a:rPr sz="2350" spc="5" dirty="0">
                <a:latin typeface="Rockwell"/>
                <a:cs typeface="Rockwell"/>
              </a:rPr>
              <a:t>kriteria </a:t>
            </a:r>
            <a:r>
              <a:rPr sz="2350" spc="10" dirty="0">
                <a:latin typeface="Rockwell"/>
                <a:cs typeface="Rockwell"/>
              </a:rPr>
              <a:t>yang mencerminkan </a:t>
            </a:r>
            <a:r>
              <a:rPr sz="2350" spc="5" dirty="0">
                <a:latin typeface="Rockwell"/>
                <a:cs typeface="Rockwell"/>
              </a:rPr>
              <a:t>karakteristik fisik memori,  yaitu:</a:t>
            </a:r>
            <a:endParaRPr sz="23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2350" b="1" spc="10" dirty="0">
                <a:latin typeface="Rockwell"/>
                <a:cs typeface="Rockwell"/>
              </a:rPr>
              <a:t>Volatile dan</a:t>
            </a:r>
            <a:r>
              <a:rPr sz="2350" b="1" spc="-30" dirty="0">
                <a:latin typeface="Rockwell"/>
                <a:cs typeface="Rockwell"/>
              </a:rPr>
              <a:t> </a:t>
            </a:r>
            <a:r>
              <a:rPr sz="2350" b="1" spc="5" dirty="0">
                <a:latin typeface="Rockwell"/>
                <a:cs typeface="Rockwell"/>
              </a:rPr>
              <a:t>Non-volatile</a:t>
            </a:r>
            <a:endParaRPr sz="2350">
              <a:latin typeface="Rockwell"/>
              <a:cs typeface="Rockwell"/>
            </a:endParaRPr>
          </a:p>
          <a:p>
            <a:pPr marL="204470" marR="447675" indent="-191770">
              <a:lnSpc>
                <a:spcPts val="2280"/>
              </a:lnSpc>
              <a:spcBef>
                <a:spcPts val="550"/>
              </a:spcBef>
              <a:buChar char="•"/>
              <a:tabLst>
                <a:tab pos="205104" algn="l"/>
              </a:tabLst>
            </a:pPr>
            <a:r>
              <a:rPr sz="2350" spc="15" dirty="0">
                <a:latin typeface="Rockwell"/>
                <a:cs typeface="Rockwell"/>
              </a:rPr>
              <a:t>Pada </a:t>
            </a:r>
            <a:r>
              <a:rPr sz="2350" spc="5" dirty="0">
                <a:latin typeface="Rockwell"/>
                <a:cs typeface="Rockwell"/>
              </a:rPr>
              <a:t>memori </a:t>
            </a:r>
            <a:r>
              <a:rPr sz="2350" dirty="0">
                <a:latin typeface="Rockwell"/>
                <a:cs typeface="Rockwell"/>
              </a:rPr>
              <a:t>volatile, </a:t>
            </a:r>
            <a:r>
              <a:rPr sz="2350" spc="5" dirty="0">
                <a:latin typeface="Rockwell"/>
                <a:cs typeface="Rockwell"/>
              </a:rPr>
              <a:t>informasi </a:t>
            </a:r>
            <a:r>
              <a:rPr sz="2350" spc="10" dirty="0">
                <a:latin typeface="Rockwell"/>
                <a:cs typeface="Rockwell"/>
              </a:rPr>
              <a:t>akan rusak secara </a:t>
            </a:r>
            <a:r>
              <a:rPr sz="2350" spc="5" dirty="0">
                <a:latin typeface="Rockwell"/>
                <a:cs typeface="Rockwell"/>
              </a:rPr>
              <a:t>alami atau  hilang bila </a:t>
            </a:r>
            <a:r>
              <a:rPr sz="2350" spc="10" dirty="0">
                <a:latin typeface="Rockwell"/>
                <a:cs typeface="Rockwell"/>
              </a:rPr>
              <a:t>daya </a:t>
            </a:r>
            <a:r>
              <a:rPr sz="2350" spc="5" dirty="0">
                <a:latin typeface="Rockwell"/>
                <a:cs typeface="Rockwell"/>
              </a:rPr>
              <a:t>listriknya</a:t>
            </a:r>
            <a:r>
              <a:rPr sz="2350" spc="-20" dirty="0">
                <a:latin typeface="Rockwell"/>
                <a:cs typeface="Rockwell"/>
              </a:rPr>
              <a:t> </a:t>
            </a:r>
            <a:r>
              <a:rPr sz="2350" spc="5" dirty="0">
                <a:latin typeface="Rockwell"/>
                <a:cs typeface="Rockwell"/>
              </a:rPr>
              <a:t>dimatikan.</a:t>
            </a:r>
            <a:endParaRPr sz="2350">
              <a:latin typeface="Rockwell"/>
              <a:cs typeface="Rockwell"/>
            </a:endParaRPr>
          </a:p>
          <a:p>
            <a:pPr marL="204470" marR="121285" indent="-191770">
              <a:lnSpc>
                <a:spcPts val="2280"/>
              </a:lnSpc>
              <a:spcBef>
                <a:spcPts val="565"/>
              </a:spcBef>
              <a:buChar char="•"/>
              <a:tabLst>
                <a:tab pos="205104" algn="l"/>
              </a:tabLst>
            </a:pPr>
            <a:r>
              <a:rPr sz="2350" spc="15" dirty="0">
                <a:latin typeface="Rockwell"/>
                <a:cs typeface="Rockwell"/>
              </a:rPr>
              <a:t>Pada </a:t>
            </a:r>
            <a:r>
              <a:rPr sz="2350" spc="5" dirty="0">
                <a:latin typeface="Rockwell"/>
                <a:cs typeface="Rockwell"/>
              </a:rPr>
              <a:t>memori non-volatile, sekali informasi </a:t>
            </a:r>
            <a:r>
              <a:rPr sz="2350" spc="10" dirty="0">
                <a:latin typeface="Rockwell"/>
                <a:cs typeface="Rockwell"/>
              </a:rPr>
              <a:t>direkam akan </a:t>
            </a:r>
            <a:r>
              <a:rPr sz="2350" spc="5" dirty="0">
                <a:latin typeface="Rockwell"/>
                <a:cs typeface="Rockwell"/>
              </a:rPr>
              <a:t>tetap  </a:t>
            </a:r>
            <a:r>
              <a:rPr sz="2350" spc="10" dirty="0">
                <a:latin typeface="Rockwell"/>
                <a:cs typeface="Rockwell"/>
              </a:rPr>
              <a:t>berada </a:t>
            </a:r>
            <a:r>
              <a:rPr sz="2350" spc="5" dirty="0">
                <a:latin typeface="Rockwell"/>
                <a:cs typeface="Rockwell"/>
              </a:rPr>
              <a:t>di </a:t>
            </a:r>
            <a:r>
              <a:rPr sz="2350" spc="10" dirty="0">
                <a:latin typeface="Rockwell"/>
                <a:cs typeface="Rockwell"/>
              </a:rPr>
              <a:t>sana tanpa mengalami </a:t>
            </a:r>
            <a:r>
              <a:rPr sz="2350" spc="5" dirty="0">
                <a:latin typeface="Rockwell"/>
                <a:cs typeface="Rockwell"/>
              </a:rPr>
              <a:t>kerusakan </a:t>
            </a:r>
            <a:r>
              <a:rPr sz="2350" spc="10" dirty="0">
                <a:latin typeface="Rockwell"/>
                <a:cs typeface="Rockwell"/>
              </a:rPr>
              <a:t>sebelum </a:t>
            </a:r>
            <a:r>
              <a:rPr sz="2350" spc="5" dirty="0">
                <a:latin typeface="Rockwell"/>
                <a:cs typeface="Rockwell"/>
              </a:rPr>
              <a:t>dilakukan  perubahan. </a:t>
            </a:r>
            <a:r>
              <a:rPr sz="2350" spc="10" dirty="0">
                <a:latin typeface="Rockwell"/>
                <a:cs typeface="Rockwell"/>
              </a:rPr>
              <a:t>Memori permukaan magnetik </a:t>
            </a:r>
            <a:r>
              <a:rPr sz="2350" spc="5" dirty="0">
                <a:latin typeface="Rockwell"/>
                <a:cs typeface="Rockwell"/>
              </a:rPr>
              <a:t>adalah </a:t>
            </a:r>
            <a:r>
              <a:rPr sz="2350" spc="10" dirty="0">
                <a:latin typeface="Rockwell"/>
                <a:cs typeface="Rockwell"/>
              </a:rPr>
              <a:t>non</a:t>
            </a:r>
            <a:r>
              <a:rPr sz="2350" spc="-5" dirty="0">
                <a:latin typeface="Rockwell"/>
                <a:cs typeface="Rockwell"/>
              </a:rPr>
              <a:t> </a:t>
            </a:r>
            <a:r>
              <a:rPr sz="2350" spc="5" dirty="0">
                <a:latin typeface="Rockwell"/>
                <a:cs typeface="Rockwell"/>
              </a:rPr>
              <a:t>volatile.</a:t>
            </a:r>
            <a:endParaRPr sz="2350">
              <a:latin typeface="Rockwell"/>
              <a:cs typeface="Rockwell"/>
            </a:endParaRPr>
          </a:p>
          <a:p>
            <a:pPr marL="204470" indent="-191770">
              <a:lnSpc>
                <a:spcPct val="100000"/>
              </a:lnSpc>
              <a:spcBef>
                <a:spcPts val="35"/>
              </a:spcBef>
              <a:buChar char="•"/>
              <a:tabLst>
                <a:tab pos="205104" algn="l"/>
              </a:tabLst>
            </a:pPr>
            <a:r>
              <a:rPr sz="2350" spc="10" dirty="0">
                <a:latin typeface="Rockwell"/>
                <a:cs typeface="Rockwell"/>
              </a:rPr>
              <a:t>Memori semikonduktor dapat </a:t>
            </a:r>
            <a:r>
              <a:rPr sz="2350" spc="5" dirty="0">
                <a:latin typeface="Rockwell"/>
                <a:cs typeface="Rockwell"/>
              </a:rPr>
              <a:t>berupa </a:t>
            </a:r>
            <a:r>
              <a:rPr sz="2350" dirty="0">
                <a:latin typeface="Rockwell"/>
                <a:cs typeface="Rockwell"/>
              </a:rPr>
              <a:t>volatile </a:t>
            </a:r>
            <a:r>
              <a:rPr sz="2350" spc="10" dirty="0">
                <a:latin typeface="Rockwell"/>
                <a:cs typeface="Rockwell"/>
              </a:rPr>
              <a:t>atau non </a:t>
            </a:r>
            <a:r>
              <a:rPr sz="2350" dirty="0">
                <a:latin typeface="Rockwell"/>
                <a:cs typeface="Rockwell"/>
              </a:rPr>
              <a:t>volatile.</a:t>
            </a:r>
            <a:endParaRPr sz="23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2350" b="1" spc="10" dirty="0">
                <a:latin typeface="Rockwell"/>
                <a:cs typeface="Rockwell"/>
              </a:rPr>
              <a:t>Erasable </a:t>
            </a:r>
            <a:r>
              <a:rPr sz="2350" b="1" spc="15" dirty="0">
                <a:latin typeface="Rockwell"/>
                <a:cs typeface="Rockwell"/>
              </a:rPr>
              <a:t>dan</a:t>
            </a:r>
            <a:r>
              <a:rPr sz="2350" b="1" spc="-60" dirty="0">
                <a:latin typeface="Rockwell"/>
                <a:cs typeface="Rockwell"/>
              </a:rPr>
              <a:t> </a:t>
            </a:r>
            <a:r>
              <a:rPr sz="2350" b="1" spc="10" dirty="0">
                <a:latin typeface="Rockwell"/>
                <a:cs typeface="Rockwell"/>
              </a:rPr>
              <a:t>Non-erasable</a:t>
            </a:r>
            <a:endParaRPr sz="2350">
              <a:latin typeface="Rockwell"/>
              <a:cs typeface="Rockwell"/>
            </a:endParaRPr>
          </a:p>
          <a:p>
            <a:pPr marL="204470" marR="257810" indent="-191770">
              <a:lnSpc>
                <a:spcPts val="2280"/>
              </a:lnSpc>
              <a:spcBef>
                <a:spcPts val="550"/>
              </a:spcBef>
              <a:buChar char="•"/>
              <a:tabLst>
                <a:tab pos="205104" algn="l"/>
              </a:tabLst>
            </a:pPr>
            <a:r>
              <a:rPr sz="2350" spc="10" dirty="0">
                <a:latin typeface="Rockwell"/>
                <a:cs typeface="Rockwell"/>
              </a:rPr>
              <a:t>Erasable </a:t>
            </a:r>
            <a:r>
              <a:rPr sz="2350" spc="5" dirty="0">
                <a:latin typeface="Rockwell"/>
                <a:cs typeface="Rockwell"/>
              </a:rPr>
              <a:t>artinya isi </a:t>
            </a:r>
            <a:r>
              <a:rPr sz="2350" spc="10" dirty="0">
                <a:latin typeface="Rockwell"/>
                <a:cs typeface="Rockwell"/>
              </a:rPr>
              <a:t>memori </a:t>
            </a:r>
            <a:r>
              <a:rPr sz="2350" spc="5" dirty="0">
                <a:latin typeface="Rockwell"/>
                <a:cs typeface="Rockwell"/>
              </a:rPr>
              <a:t>dapat </a:t>
            </a:r>
            <a:r>
              <a:rPr sz="2350" spc="10" dirty="0">
                <a:latin typeface="Rockwell"/>
                <a:cs typeface="Rockwell"/>
              </a:rPr>
              <a:t>dihapus </a:t>
            </a:r>
            <a:r>
              <a:rPr sz="2350" spc="15" dirty="0">
                <a:latin typeface="Rockwell"/>
                <a:cs typeface="Rockwell"/>
              </a:rPr>
              <a:t>dan </a:t>
            </a:r>
            <a:r>
              <a:rPr sz="2350" spc="5" dirty="0">
                <a:latin typeface="Rockwell"/>
                <a:cs typeface="Rockwell"/>
              </a:rPr>
              <a:t>diganti </a:t>
            </a:r>
            <a:r>
              <a:rPr sz="2350" spc="10" dirty="0">
                <a:latin typeface="Rockwell"/>
                <a:cs typeface="Rockwell"/>
              </a:rPr>
              <a:t>dengan  </a:t>
            </a:r>
            <a:r>
              <a:rPr sz="2350" spc="5" dirty="0">
                <a:latin typeface="Rockwell"/>
                <a:cs typeface="Rockwell"/>
              </a:rPr>
              <a:t>informasi</a:t>
            </a:r>
            <a:r>
              <a:rPr sz="2350" spc="-75" dirty="0">
                <a:latin typeface="Rockwell"/>
                <a:cs typeface="Rockwell"/>
              </a:rPr>
              <a:t> </a:t>
            </a:r>
            <a:r>
              <a:rPr sz="2350" spc="5" dirty="0">
                <a:latin typeface="Rockwell"/>
                <a:cs typeface="Rockwell"/>
              </a:rPr>
              <a:t>lain.</a:t>
            </a:r>
            <a:endParaRPr sz="2350">
              <a:latin typeface="Rockwell"/>
              <a:cs typeface="Rockwell"/>
            </a:endParaRPr>
          </a:p>
          <a:p>
            <a:pPr marL="204470" marR="5080" indent="-191770">
              <a:lnSpc>
                <a:spcPts val="2280"/>
              </a:lnSpc>
              <a:spcBef>
                <a:spcPts val="560"/>
              </a:spcBef>
              <a:buChar char="•"/>
              <a:tabLst>
                <a:tab pos="205104" algn="l"/>
              </a:tabLst>
            </a:pPr>
            <a:r>
              <a:rPr sz="2350" spc="10" dirty="0">
                <a:latin typeface="Rockwell"/>
                <a:cs typeface="Rockwell"/>
              </a:rPr>
              <a:t>Memori semikonduktor yang </a:t>
            </a:r>
            <a:r>
              <a:rPr sz="2350" spc="5" dirty="0">
                <a:latin typeface="Rockwell"/>
                <a:cs typeface="Rockwell"/>
              </a:rPr>
              <a:t>tidak </a:t>
            </a:r>
            <a:r>
              <a:rPr sz="2350" spc="10" dirty="0">
                <a:latin typeface="Rockwell"/>
                <a:cs typeface="Rockwell"/>
              </a:rPr>
              <a:t>terhapuskan dan non </a:t>
            </a:r>
            <a:r>
              <a:rPr sz="2350" spc="5" dirty="0">
                <a:latin typeface="Rockwell"/>
                <a:cs typeface="Rockwell"/>
              </a:rPr>
              <a:t>volatile  </a:t>
            </a:r>
            <a:r>
              <a:rPr sz="2350" spc="10" dirty="0">
                <a:latin typeface="Rockwell"/>
                <a:cs typeface="Rockwell"/>
              </a:rPr>
              <a:t>adalah</a:t>
            </a:r>
            <a:r>
              <a:rPr sz="2350" spc="-90" dirty="0">
                <a:latin typeface="Rockwell"/>
                <a:cs typeface="Rockwell"/>
              </a:rPr>
              <a:t> </a:t>
            </a:r>
            <a:r>
              <a:rPr sz="2350" spc="10" dirty="0">
                <a:latin typeface="Rockwell"/>
                <a:cs typeface="Rockwell"/>
              </a:rPr>
              <a:t>ROM.</a:t>
            </a:r>
            <a:endParaRPr sz="235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/>
          <p:nvPr/>
        </p:nvSpPr>
        <p:spPr>
          <a:xfrm>
            <a:off x="0" y="685800"/>
            <a:ext cx="10057130" cy="1047115"/>
          </a:xfrm>
          <a:custGeom>
            <a:avLst/>
            <a:gdLst/>
            <a:ahLst/>
            <a:cxnLst/>
            <a:rect l="l" t="t" r="r" b="b"/>
            <a:pathLst>
              <a:path w="10057130" h="1047114">
                <a:moveTo>
                  <a:pt x="0" y="1046988"/>
                </a:moveTo>
                <a:lnTo>
                  <a:pt x="10056876" y="1046988"/>
                </a:lnTo>
                <a:lnTo>
                  <a:pt x="10056876" y="0"/>
                </a:lnTo>
                <a:lnTo>
                  <a:pt x="0" y="0"/>
                </a:lnTo>
                <a:lnTo>
                  <a:pt x="0" y="1046988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84045">
              <a:lnSpc>
                <a:spcPct val="100000"/>
              </a:lnSpc>
            </a:pPr>
            <a:r>
              <a:rPr spc="10" dirty="0"/>
              <a:t>C</a:t>
            </a:r>
            <a:r>
              <a:rPr spc="5" dirty="0"/>
              <a:t>D</a:t>
            </a:r>
            <a:r>
              <a:rPr dirty="0"/>
              <a:t>-</a:t>
            </a:r>
            <a:r>
              <a:rPr spc="10" dirty="0"/>
              <a:t>R</a:t>
            </a:r>
            <a:r>
              <a:rPr spc="5" dirty="0"/>
              <a:t>O</a:t>
            </a:r>
            <a:r>
              <a:rPr spc="15" dirty="0"/>
              <a:t>M</a:t>
            </a:r>
          </a:p>
        </p:txBody>
      </p:sp>
      <p:sp>
        <p:nvSpPr>
          <p:cNvPr id="3" name="object 3"/>
          <p:cNvSpPr/>
          <p:nvPr/>
        </p:nvSpPr>
        <p:spPr>
          <a:xfrm>
            <a:off x="2177795" y="2237232"/>
            <a:ext cx="6100572" cy="37139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1" y="2036064"/>
            <a:ext cx="4724399" cy="14386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482840" y="3499103"/>
            <a:ext cx="411479" cy="975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924800" y="3499103"/>
            <a:ext cx="259079" cy="975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214359" y="3499103"/>
            <a:ext cx="304800" cy="9753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534400" y="3499103"/>
            <a:ext cx="381000" cy="9753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620767" y="4725923"/>
            <a:ext cx="4294633" cy="122682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034783" y="5963411"/>
            <a:ext cx="365759" cy="8229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437119" y="5963411"/>
            <a:ext cx="219455" cy="8229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680959" y="5963411"/>
            <a:ext cx="268224" cy="8229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961376" y="5963411"/>
            <a:ext cx="329183" cy="8229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57556" y="2430779"/>
            <a:ext cx="4030979" cy="338632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238755" y="5850635"/>
            <a:ext cx="594359" cy="13411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892551" y="5850635"/>
            <a:ext cx="336804" cy="134112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8979" y="5850635"/>
            <a:ext cx="435863" cy="13411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724655" y="5850635"/>
            <a:ext cx="515112" cy="134112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0" y="995172"/>
            <a:ext cx="10057130" cy="867410"/>
          </a:xfrm>
          <a:custGeom>
            <a:avLst/>
            <a:gdLst/>
            <a:ahLst/>
            <a:cxnLst/>
            <a:rect l="l" t="t" r="r" b="b"/>
            <a:pathLst>
              <a:path w="10057130" h="867410">
                <a:moveTo>
                  <a:pt x="0" y="867155"/>
                </a:moveTo>
                <a:lnTo>
                  <a:pt x="10056876" y="867155"/>
                </a:lnTo>
                <a:lnTo>
                  <a:pt x="10056876" y="0"/>
                </a:lnTo>
                <a:lnTo>
                  <a:pt x="0" y="0"/>
                </a:lnTo>
                <a:lnTo>
                  <a:pt x="0" y="867155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3686047" y="1117091"/>
            <a:ext cx="2682875" cy="6051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CD-Tracks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3"/>
          <p:cNvSpPr/>
          <p:nvPr/>
        </p:nvSpPr>
        <p:spPr>
          <a:xfrm>
            <a:off x="0" y="705485"/>
            <a:ext cx="10057130" cy="1047115"/>
          </a:xfrm>
          <a:custGeom>
            <a:avLst/>
            <a:gdLst/>
            <a:ahLst/>
            <a:cxnLst/>
            <a:rect l="l" t="t" r="r" b="b"/>
            <a:pathLst>
              <a:path w="10057130" h="1047114">
                <a:moveTo>
                  <a:pt x="0" y="1046988"/>
                </a:moveTo>
                <a:lnTo>
                  <a:pt x="10056876" y="1046988"/>
                </a:lnTo>
                <a:lnTo>
                  <a:pt x="10056876" y="0"/>
                </a:lnTo>
                <a:lnTo>
                  <a:pt x="0" y="0"/>
                </a:lnTo>
                <a:lnTo>
                  <a:pt x="0" y="1046988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Pembacaan Disk</a:t>
            </a:r>
            <a:endParaRPr lang="id-ID" dirty="0"/>
          </a:p>
        </p:txBody>
      </p:sp>
      <p:pic>
        <p:nvPicPr>
          <p:cNvPr id="4" name="Picture 2" descr="http://adjieelins.blog.ugm.ac.id/files/2009/11/secto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5800" y="1878013"/>
            <a:ext cx="6618203" cy="2389187"/>
          </a:xfrm>
          <a:prstGeom prst="rect">
            <a:avLst/>
          </a:prstGeom>
          <a:noFill/>
        </p:spPr>
      </p:pic>
      <p:pic>
        <p:nvPicPr>
          <p:cNvPr id="5" name="Picture 4" descr="Hasil gambar untuk pembacaan dis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3933" y="4440237"/>
            <a:ext cx="4666867" cy="302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Hasil gambar untuk pembacaan dis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1812" y="4591050"/>
            <a:ext cx="2638425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2196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960119"/>
            <a:ext cx="10057130" cy="1047115"/>
          </a:xfrm>
          <a:custGeom>
            <a:avLst/>
            <a:gdLst/>
            <a:ahLst/>
            <a:cxnLst/>
            <a:rect l="l" t="t" r="r" b="b"/>
            <a:pathLst>
              <a:path w="10057130" h="1047114">
                <a:moveTo>
                  <a:pt x="0" y="1046988"/>
                </a:moveTo>
                <a:lnTo>
                  <a:pt x="10056876" y="1046988"/>
                </a:lnTo>
                <a:lnTo>
                  <a:pt x="10056876" y="0"/>
                </a:lnTo>
                <a:lnTo>
                  <a:pt x="0" y="0"/>
                </a:lnTo>
                <a:lnTo>
                  <a:pt x="0" y="1046988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02920" y="599440"/>
            <a:ext cx="9052560" cy="13817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76425">
              <a:lnSpc>
                <a:spcPct val="100000"/>
              </a:lnSpc>
            </a:pPr>
            <a:r>
              <a:rPr spc="10" dirty="0"/>
              <a:t>CD</a:t>
            </a:r>
            <a:r>
              <a:rPr spc="-95" dirty="0"/>
              <a:t> </a:t>
            </a:r>
            <a:r>
              <a:rPr spc="5" dirty="0"/>
              <a:t>Drive</a:t>
            </a:r>
          </a:p>
        </p:txBody>
      </p:sp>
      <p:sp>
        <p:nvSpPr>
          <p:cNvPr id="4" name="object 4"/>
          <p:cNvSpPr/>
          <p:nvPr/>
        </p:nvSpPr>
        <p:spPr>
          <a:xfrm>
            <a:off x="1653540" y="2292095"/>
            <a:ext cx="6804660" cy="44897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/>
          <p:nvPr/>
        </p:nvSpPr>
        <p:spPr>
          <a:xfrm>
            <a:off x="0" y="1013460"/>
            <a:ext cx="10057130" cy="1047115"/>
          </a:xfrm>
          <a:custGeom>
            <a:avLst/>
            <a:gdLst/>
            <a:ahLst/>
            <a:cxnLst/>
            <a:rect l="l" t="t" r="r" b="b"/>
            <a:pathLst>
              <a:path w="10057130" h="1047114">
                <a:moveTo>
                  <a:pt x="0" y="1046988"/>
                </a:moveTo>
                <a:lnTo>
                  <a:pt x="10056876" y="1046988"/>
                </a:lnTo>
                <a:lnTo>
                  <a:pt x="10056876" y="0"/>
                </a:lnTo>
                <a:lnTo>
                  <a:pt x="0" y="0"/>
                </a:lnTo>
                <a:lnTo>
                  <a:pt x="0" y="1046988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02920" y="675640"/>
            <a:ext cx="9052560" cy="13817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84045">
              <a:lnSpc>
                <a:spcPct val="100000"/>
              </a:lnSpc>
            </a:pPr>
            <a:r>
              <a:rPr spc="10" dirty="0"/>
              <a:t>C</a:t>
            </a:r>
            <a:r>
              <a:rPr spc="5" dirty="0"/>
              <a:t>D</a:t>
            </a:r>
            <a:r>
              <a:rPr dirty="0"/>
              <a:t>-</a:t>
            </a:r>
            <a:r>
              <a:rPr spc="10" dirty="0"/>
              <a:t>R</a:t>
            </a:r>
            <a:r>
              <a:rPr spc="5" dirty="0"/>
              <a:t>O</a:t>
            </a:r>
            <a:r>
              <a:rPr spc="15" dirty="0"/>
              <a:t>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83183" y="2383535"/>
            <a:ext cx="3757929" cy="3651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12420" indent="-299720">
              <a:lnSpc>
                <a:spcPct val="100000"/>
              </a:lnSpc>
              <a:buChar char="•"/>
              <a:tabLst>
                <a:tab pos="312420" algn="l"/>
                <a:tab pos="313055" algn="l"/>
              </a:tabLst>
            </a:pPr>
            <a:r>
              <a:rPr sz="2700" spc="10" dirty="0">
                <a:latin typeface="Rockwell"/>
                <a:cs typeface="Rockwell"/>
              </a:rPr>
              <a:t>Kapasitas</a:t>
            </a:r>
            <a:endParaRPr sz="2700">
              <a:latin typeface="Rockwell"/>
              <a:cs typeface="Rockwell"/>
            </a:endParaRPr>
          </a:p>
          <a:p>
            <a:pPr marL="660400" lvl="1" indent="-248920">
              <a:lnSpc>
                <a:spcPct val="100000"/>
              </a:lnSpc>
              <a:spcBef>
                <a:spcPts val="600"/>
              </a:spcBef>
              <a:buChar char="–"/>
              <a:tabLst>
                <a:tab pos="660400" algn="l"/>
              </a:tabLst>
            </a:pPr>
            <a:r>
              <a:rPr sz="2350" spc="15" dirty="0">
                <a:latin typeface="Rockwell"/>
                <a:cs typeface="Rockwell"/>
              </a:rPr>
              <a:t>Mode </a:t>
            </a:r>
            <a:r>
              <a:rPr sz="2350" spc="10" dirty="0">
                <a:latin typeface="Rockwell"/>
                <a:cs typeface="Rockwell"/>
              </a:rPr>
              <a:t>1 </a:t>
            </a:r>
            <a:r>
              <a:rPr sz="2350" spc="25" dirty="0">
                <a:latin typeface="Wingdings"/>
                <a:cs typeface="Wingdings"/>
              </a:rPr>
              <a:t></a:t>
            </a:r>
            <a:r>
              <a:rPr sz="2350" spc="-95" dirty="0">
                <a:latin typeface="Times New Roman"/>
                <a:cs typeface="Times New Roman"/>
              </a:rPr>
              <a:t> </a:t>
            </a:r>
            <a:r>
              <a:rPr sz="2350" spc="10" dirty="0">
                <a:latin typeface="Rockwell"/>
                <a:cs typeface="Rockwell"/>
              </a:rPr>
              <a:t>650MB</a:t>
            </a:r>
            <a:endParaRPr sz="2350">
              <a:latin typeface="Rockwell"/>
              <a:cs typeface="Rockwell"/>
            </a:endParaRPr>
          </a:p>
          <a:p>
            <a:pPr marL="660400" lvl="1" indent="-248920">
              <a:lnSpc>
                <a:spcPct val="100000"/>
              </a:lnSpc>
              <a:spcBef>
                <a:spcPts val="600"/>
              </a:spcBef>
              <a:buChar char="–"/>
              <a:tabLst>
                <a:tab pos="660400" algn="l"/>
              </a:tabLst>
            </a:pPr>
            <a:r>
              <a:rPr sz="2350" spc="15" dirty="0">
                <a:latin typeface="Rockwell"/>
                <a:cs typeface="Rockwell"/>
              </a:rPr>
              <a:t>Mode </a:t>
            </a:r>
            <a:r>
              <a:rPr sz="2350" spc="10" dirty="0">
                <a:latin typeface="Rockwell"/>
                <a:cs typeface="Rockwell"/>
              </a:rPr>
              <a:t>2 </a:t>
            </a:r>
            <a:r>
              <a:rPr sz="2350" spc="25" dirty="0">
                <a:latin typeface="Wingdings"/>
                <a:cs typeface="Wingdings"/>
              </a:rPr>
              <a:t></a:t>
            </a:r>
            <a:r>
              <a:rPr sz="2350" spc="25" dirty="0">
                <a:latin typeface="Times New Roman"/>
                <a:cs typeface="Times New Roman"/>
              </a:rPr>
              <a:t> </a:t>
            </a:r>
            <a:r>
              <a:rPr sz="2350" spc="10" dirty="0">
                <a:latin typeface="Rockwell"/>
                <a:cs typeface="Rockwell"/>
              </a:rPr>
              <a:t>750</a:t>
            </a:r>
            <a:r>
              <a:rPr sz="2350" spc="-120" dirty="0">
                <a:latin typeface="Rockwell"/>
                <a:cs typeface="Rockwell"/>
              </a:rPr>
              <a:t> </a:t>
            </a:r>
            <a:r>
              <a:rPr sz="2350" spc="15" dirty="0">
                <a:latin typeface="Rockwell"/>
                <a:cs typeface="Rockwell"/>
              </a:rPr>
              <a:t>MB</a:t>
            </a:r>
            <a:endParaRPr sz="2350">
              <a:latin typeface="Rockwell"/>
              <a:cs typeface="Rockwell"/>
            </a:endParaRPr>
          </a:p>
          <a:p>
            <a:pPr marL="312420" indent="-299720">
              <a:lnSpc>
                <a:spcPct val="100000"/>
              </a:lnSpc>
              <a:spcBef>
                <a:spcPts val="655"/>
              </a:spcBef>
              <a:buChar char="•"/>
              <a:tabLst>
                <a:tab pos="312420" algn="l"/>
                <a:tab pos="313055" algn="l"/>
              </a:tabLst>
            </a:pPr>
            <a:r>
              <a:rPr sz="2700" spc="5" dirty="0">
                <a:latin typeface="Rockwell"/>
                <a:cs typeface="Rockwell"/>
              </a:rPr>
              <a:t>Sector</a:t>
            </a:r>
            <a:r>
              <a:rPr sz="2700" spc="-80" dirty="0">
                <a:latin typeface="Rockwell"/>
                <a:cs typeface="Rockwell"/>
              </a:rPr>
              <a:t> </a:t>
            </a:r>
            <a:r>
              <a:rPr sz="2700" spc="10" dirty="0">
                <a:latin typeface="Rockwell"/>
                <a:cs typeface="Rockwell"/>
              </a:rPr>
              <a:t>size</a:t>
            </a:r>
            <a:endParaRPr sz="2700">
              <a:latin typeface="Rockwell"/>
              <a:cs typeface="Rockwell"/>
            </a:endParaRPr>
          </a:p>
          <a:p>
            <a:pPr marL="660400" lvl="1" indent="-248920">
              <a:lnSpc>
                <a:spcPct val="100000"/>
              </a:lnSpc>
              <a:spcBef>
                <a:spcPts val="615"/>
              </a:spcBef>
              <a:buChar char="–"/>
              <a:tabLst>
                <a:tab pos="660400" algn="l"/>
              </a:tabLst>
            </a:pPr>
            <a:r>
              <a:rPr sz="2350" spc="15" dirty="0">
                <a:latin typeface="Rockwell"/>
                <a:cs typeface="Rockwell"/>
              </a:rPr>
              <a:t>Mode </a:t>
            </a:r>
            <a:r>
              <a:rPr sz="2350" spc="10" dirty="0">
                <a:latin typeface="Rockwell"/>
                <a:cs typeface="Rockwell"/>
              </a:rPr>
              <a:t>1 </a:t>
            </a:r>
            <a:r>
              <a:rPr sz="2350" spc="25" dirty="0">
                <a:latin typeface="Wingdings"/>
                <a:cs typeface="Wingdings"/>
              </a:rPr>
              <a:t></a:t>
            </a:r>
            <a:r>
              <a:rPr sz="2350" spc="25" dirty="0">
                <a:latin typeface="Times New Roman"/>
                <a:cs typeface="Times New Roman"/>
              </a:rPr>
              <a:t> </a:t>
            </a:r>
            <a:r>
              <a:rPr sz="2350" spc="10" dirty="0">
                <a:latin typeface="Rockwell"/>
                <a:cs typeface="Rockwell"/>
              </a:rPr>
              <a:t>2048</a:t>
            </a:r>
            <a:r>
              <a:rPr sz="2350" spc="-120" dirty="0">
                <a:latin typeface="Rockwell"/>
                <a:cs typeface="Rockwell"/>
              </a:rPr>
              <a:t> </a:t>
            </a:r>
            <a:r>
              <a:rPr sz="2350" spc="10" dirty="0">
                <a:latin typeface="Rockwell"/>
                <a:cs typeface="Rockwell"/>
              </a:rPr>
              <a:t>bytes</a:t>
            </a:r>
            <a:endParaRPr sz="2350">
              <a:latin typeface="Rockwell"/>
              <a:cs typeface="Rockwell"/>
            </a:endParaRPr>
          </a:p>
          <a:p>
            <a:pPr marL="660400" lvl="1" indent="-248920">
              <a:lnSpc>
                <a:spcPct val="100000"/>
              </a:lnSpc>
              <a:spcBef>
                <a:spcPts val="585"/>
              </a:spcBef>
              <a:buChar char="–"/>
              <a:tabLst>
                <a:tab pos="660400" algn="l"/>
              </a:tabLst>
            </a:pPr>
            <a:r>
              <a:rPr sz="2350" spc="15" dirty="0">
                <a:latin typeface="Rockwell"/>
                <a:cs typeface="Rockwell"/>
              </a:rPr>
              <a:t>Mode </a:t>
            </a:r>
            <a:r>
              <a:rPr sz="2350" spc="10" dirty="0">
                <a:latin typeface="Rockwell"/>
                <a:cs typeface="Rockwell"/>
              </a:rPr>
              <a:t>2 </a:t>
            </a:r>
            <a:r>
              <a:rPr sz="2350" spc="25" dirty="0">
                <a:latin typeface="Wingdings"/>
                <a:cs typeface="Wingdings"/>
              </a:rPr>
              <a:t></a:t>
            </a:r>
            <a:r>
              <a:rPr sz="2350" spc="25" dirty="0">
                <a:latin typeface="Times New Roman"/>
                <a:cs typeface="Times New Roman"/>
              </a:rPr>
              <a:t> </a:t>
            </a:r>
            <a:r>
              <a:rPr sz="2350" spc="10" dirty="0">
                <a:latin typeface="Rockwell"/>
                <a:cs typeface="Rockwell"/>
              </a:rPr>
              <a:t>2352</a:t>
            </a:r>
            <a:r>
              <a:rPr sz="2350" spc="-120" dirty="0">
                <a:latin typeface="Rockwell"/>
                <a:cs typeface="Rockwell"/>
              </a:rPr>
              <a:t> </a:t>
            </a:r>
            <a:r>
              <a:rPr sz="2350" spc="10" dirty="0">
                <a:latin typeface="Rockwell"/>
                <a:cs typeface="Rockwell"/>
              </a:rPr>
              <a:t>bytes</a:t>
            </a:r>
            <a:endParaRPr sz="2350">
              <a:latin typeface="Rockwell"/>
              <a:cs typeface="Rockwell"/>
            </a:endParaRPr>
          </a:p>
          <a:p>
            <a:pPr marL="312420" indent="-299720">
              <a:lnSpc>
                <a:spcPct val="100000"/>
              </a:lnSpc>
              <a:spcBef>
                <a:spcPts val="670"/>
              </a:spcBef>
              <a:buChar char="•"/>
              <a:tabLst>
                <a:tab pos="312420" algn="l"/>
                <a:tab pos="313055" algn="l"/>
                <a:tab pos="1990089" algn="l"/>
              </a:tabLst>
            </a:pPr>
            <a:r>
              <a:rPr sz="2700" spc="5" dirty="0">
                <a:latin typeface="Rockwell"/>
                <a:cs typeface="Rockwell"/>
              </a:rPr>
              <a:t>Data</a:t>
            </a:r>
            <a:r>
              <a:rPr sz="2700" spc="20" dirty="0">
                <a:latin typeface="Rockwell"/>
                <a:cs typeface="Rockwell"/>
              </a:rPr>
              <a:t> </a:t>
            </a:r>
            <a:r>
              <a:rPr sz="2700" spc="5" dirty="0">
                <a:latin typeface="Rockwell"/>
                <a:cs typeface="Rockwell"/>
              </a:rPr>
              <a:t>Rate	1,4</a:t>
            </a:r>
            <a:r>
              <a:rPr sz="2700" spc="-85" dirty="0">
                <a:latin typeface="Rockwell"/>
                <a:cs typeface="Rockwell"/>
              </a:rPr>
              <a:t> </a:t>
            </a:r>
            <a:r>
              <a:rPr sz="2700" spc="10" dirty="0">
                <a:latin typeface="Rockwell"/>
                <a:cs typeface="Rockwell"/>
              </a:rPr>
              <a:t>MB/sec</a:t>
            </a:r>
            <a:endParaRPr sz="2700">
              <a:latin typeface="Rockwell"/>
              <a:cs typeface="Rockwell"/>
            </a:endParaRPr>
          </a:p>
          <a:p>
            <a:pPr marL="312420" indent="-299720">
              <a:lnSpc>
                <a:spcPct val="100000"/>
              </a:lnSpc>
              <a:spcBef>
                <a:spcPts val="680"/>
              </a:spcBef>
              <a:buChar char="•"/>
              <a:tabLst>
                <a:tab pos="312420" algn="l"/>
                <a:tab pos="313055" algn="l"/>
                <a:tab pos="3037840" algn="l"/>
              </a:tabLst>
            </a:pPr>
            <a:r>
              <a:rPr sz="2700" spc="5" dirty="0">
                <a:latin typeface="Rockwell"/>
                <a:cs typeface="Rockwell"/>
              </a:rPr>
              <a:t>Max.</a:t>
            </a:r>
            <a:r>
              <a:rPr sz="2700" spc="40" dirty="0">
                <a:latin typeface="Rockwell"/>
                <a:cs typeface="Rockwell"/>
              </a:rPr>
              <a:t> </a:t>
            </a:r>
            <a:r>
              <a:rPr sz="2700" spc="5" dirty="0">
                <a:latin typeface="Rockwell"/>
                <a:cs typeface="Rockwell"/>
              </a:rPr>
              <a:t>Revolution	</a:t>
            </a:r>
            <a:r>
              <a:rPr sz="2700" spc="10" dirty="0">
                <a:latin typeface="Rockwell"/>
                <a:cs typeface="Rockwell"/>
              </a:rPr>
              <a:t>8</a:t>
            </a:r>
            <a:r>
              <a:rPr sz="2700" spc="-80" dirty="0">
                <a:latin typeface="Rockwell"/>
                <a:cs typeface="Rockwell"/>
              </a:rPr>
              <a:t> </a:t>
            </a:r>
            <a:r>
              <a:rPr sz="2700" spc="15" dirty="0">
                <a:latin typeface="Rockwell"/>
                <a:cs typeface="Rockwell"/>
              </a:rPr>
              <a:t>Hz</a:t>
            </a:r>
            <a:endParaRPr sz="2700">
              <a:latin typeface="Rockwell"/>
              <a:cs typeface="Rockwel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/>
          <p:nvPr/>
        </p:nvSpPr>
        <p:spPr>
          <a:xfrm>
            <a:off x="0" y="685800"/>
            <a:ext cx="10057130" cy="1047115"/>
          </a:xfrm>
          <a:custGeom>
            <a:avLst/>
            <a:gdLst/>
            <a:ahLst/>
            <a:cxnLst/>
            <a:rect l="l" t="t" r="r" b="b"/>
            <a:pathLst>
              <a:path w="10057130" h="1047114">
                <a:moveTo>
                  <a:pt x="0" y="1046988"/>
                </a:moveTo>
                <a:lnTo>
                  <a:pt x="10056876" y="1046988"/>
                </a:lnTo>
                <a:lnTo>
                  <a:pt x="10056876" y="0"/>
                </a:lnTo>
                <a:lnTo>
                  <a:pt x="0" y="0"/>
                </a:lnTo>
                <a:lnTo>
                  <a:pt x="0" y="1046988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70585">
              <a:lnSpc>
                <a:spcPct val="100000"/>
              </a:lnSpc>
            </a:pPr>
            <a:r>
              <a:rPr spc="5" dirty="0"/>
              <a:t>CD-R </a:t>
            </a:r>
            <a:r>
              <a:rPr spc="10" dirty="0"/>
              <a:t>dan</a:t>
            </a:r>
            <a:r>
              <a:rPr spc="-95" dirty="0"/>
              <a:t> </a:t>
            </a:r>
            <a:r>
              <a:rPr spc="5" dirty="0"/>
              <a:t>CD-RW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83183" y="2394203"/>
            <a:ext cx="3792220" cy="2223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12420" indent="-299720">
              <a:lnSpc>
                <a:spcPct val="100000"/>
              </a:lnSpc>
              <a:buChar char="•"/>
              <a:tabLst>
                <a:tab pos="312420" algn="l"/>
                <a:tab pos="313055" algn="l"/>
              </a:tabLst>
            </a:pPr>
            <a:r>
              <a:rPr sz="2700" spc="5" dirty="0">
                <a:latin typeface="Rockwell"/>
                <a:cs typeface="Rockwell"/>
              </a:rPr>
              <a:t>CD-R</a:t>
            </a:r>
            <a:r>
              <a:rPr sz="2700" spc="-75" dirty="0">
                <a:latin typeface="Rockwell"/>
                <a:cs typeface="Rockwell"/>
              </a:rPr>
              <a:t> </a:t>
            </a:r>
            <a:r>
              <a:rPr sz="2700" spc="10" dirty="0">
                <a:latin typeface="Rockwell"/>
                <a:cs typeface="Rockwell"/>
              </a:rPr>
              <a:t>(Recordable)</a:t>
            </a:r>
            <a:endParaRPr sz="2700">
              <a:latin typeface="Rockwell"/>
              <a:cs typeface="Rockwell"/>
            </a:endParaRPr>
          </a:p>
          <a:p>
            <a:pPr marL="660400" lvl="1" indent="-248920">
              <a:lnSpc>
                <a:spcPct val="100000"/>
              </a:lnSpc>
              <a:spcBef>
                <a:spcPts val="615"/>
              </a:spcBef>
              <a:buChar char="–"/>
              <a:tabLst>
                <a:tab pos="660400" algn="l"/>
              </a:tabLst>
            </a:pPr>
            <a:r>
              <a:rPr sz="2350" spc="5" dirty="0">
                <a:latin typeface="Rockwell"/>
                <a:cs typeface="Rockwell"/>
              </a:rPr>
              <a:t>Single session</a:t>
            </a:r>
            <a:r>
              <a:rPr sz="2350" spc="-5" dirty="0">
                <a:latin typeface="Rockwell"/>
                <a:cs typeface="Rockwell"/>
              </a:rPr>
              <a:t> </a:t>
            </a:r>
            <a:r>
              <a:rPr sz="2350" spc="5" dirty="0">
                <a:latin typeface="Rockwell"/>
                <a:cs typeface="Rockwell"/>
              </a:rPr>
              <a:t>writing</a:t>
            </a:r>
            <a:endParaRPr sz="2350">
              <a:latin typeface="Rockwell"/>
              <a:cs typeface="Rockwell"/>
            </a:endParaRPr>
          </a:p>
          <a:p>
            <a:pPr marL="312420" indent="-299720">
              <a:lnSpc>
                <a:spcPct val="100000"/>
              </a:lnSpc>
              <a:spcBef>
                <a:spcPts val="655"/>
              </a:spcBef>
              <a:buChar char="•"/>
              <a:tabLst>
                <a:tab pos="312420" algn="l"/>
                <a:tab pos="313055" algn="l"/>
              </a:tabLst>
            </a:pPr>
            <a:r>
              <a:rPr sz="2700" spc="10" dirty="0">
                <a:latin typeface="Rockwell"/>
                <a:cs typeface="Rockwell"/>
              </a:rPr>
              <a:t>CD-RW</a:t>
            </a:r>
            <a:r>
              <a:rPr sz="2700" spc="-45" dirty="0">
                <a:latin typeface="Rockwell"/>
                <a:cs typeface="Rockwell"/>
              </a:rPr>
              <a:t> </a:t>
            </a:r>
            <a:r>
              <a:rPr sz="2700" spc="5" dirty="0">
                <a:latin typeface="Rockwell"/>
                <a:cs typeface="Rockwell"/>
              </a:rPr>
              <a:t>(Re-Writable)</a:t>
            </a:r>
            <a:endParaRPr sz="2700">
              <a:latin typeface="Rockwell"/>
              <a:cs typeface="Rockwell"/>
            </a:endParaRPr>
          </a:p>
          <a:p>
            <a:pPr marL="660400" lvl="1" indent="-248920">
              <a:lnSpc>
                <a:spcPct val="100000"/>
              </a:lnSpc>
              <a:spcBef>
                <a:spcPts val="615"/>
              </a:spcBef>
              <a:buChar char="–"/>
              <a:tabLst>
                <a:tab pos="660400" algn="l"/>
              </a:tabLst>
            </a:pPr>
            <a:r>
              <a:rPr sz="2350" spc="10" dirty="0">
                <a:latin typeface="Rockwell"/>
                <a:cs typeface="Rockwell"/>
              </a:rPr>
              <a:t>Multi-session</a:t>
            </a:r>
            <a:r>
              <a:rPr sz="2350" spc="-65" dirty="0">
                <a:latin typeface="Rockwell"/>
                <a:cs typeface="Rockwell"/>
              </a:rPr>
              <a:t> </a:t>
            </a:r>
            <a:r>
              <a:rPr sz="2350" spc="5" dirty="0">
                <a:latin typeface="Rockwell"/>
                <a:cs typeface="Rockwell"/>
              </a:rPr>
              <a:t>writing</a:t>
            </a:r>
            <a:endParaRPr sz="2350">
              <a:latin typeface="Rockwell"/>
              <a:cs typeface="Rockwell"/>
            </a:endParaRPr>
          </a:p>
          <a:p>
            <a:pPr marL="660400" lvl="1" indent="-248920">
              <a:lnSpc>
                <a:spcPct val="100000"/>
              </a:lnSpc>
              <a:spcBef>
                <a:spcPts val="585"/>
              </a:spcBef>
              <a:buChar char="–"/>
              <a:tabLst>
                <a:tab pos="660400" algn="l"/>
              </a:tabLst>
            </a:pPr>
            <a:r>
              <a:rPr sz="2350" spc="5" dirty="0">
                <a:latin typeface="Rockwell"/>
                <a:cs typeface="Rockwell"/>
              </a:rPr>
              <a:t>Re-formatting</a:t>
            </a:r>
            <a:endParaRPr sz="235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object 3"/>
          <p:cNvSpPr/>
          <p:nvPr/>
        </p:nvSpPr>
        <p:spPr>
          <a:xfrm>
            <a:off x="0" y="685800"/>
            <a:ext cx="10057130" cy="1047115"/>
          </a:xfrm>
          <a:custGeom>
            <a:avLst/>
            <a:gdLst/>
            <a:ahLst/>
            <a:cxnLst/>
            <a:rect l="l" t="t" r="r" b="b"/>
            <a:pathLst>
              <a:path w="10057130" h="1047114">
                <a:moveTo>
                  <a:pt x="0" y="1046988"/>
                </a:moveTo>
                <a:lnTo>
                  <a:pt x="10056876" y="1046988"/>
                </a:lnTo>
                <a:lnTo>
                  <a:pt x="10056876" y="0"/>
                </a:lnTo>
                <a:lnTo>
                  <a:pt x="0" y="0"/>
                </a:lnTo>
                <a:lnTo>
                  <a:pt x="0" y="1046988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1300">
              <a:lnSpc>
                <a:spcPct val="100000"/>
              </a:lnSpc>
            </a:pPr>
            <a:r>
              <a:rPr spc="5" dirty="0"/>
              <a:t>CD-Recordable</a:t>
            </a:r>
            <a:r>
              <a:rPr spc="-70" dirty="0"/>
              <a:t> </a:t>
            </a:r>
            <a:r>
              <a:rPr spc="5" dirty="0"/>
              <a:t>(CD-R)</a:t>
            </a:r>
          </a:p>
        </p:txBody>
      </p:sp>
      <p:sp>
        <p:nvSpPr>
          <p:cNvPr id="3" name="object 3"/>
          <p:cNvSpPr/>
          <p:nvPr/>
        </p:nvSpPr>
        <p:spPr>
          <a:xfrm>
            <a:off x="490727" y="3822191"/>
            <a:ext cx="7374890" cy="78105"/>
          </a:xfrm>
          <a:custGeom>
            <a:avLst/>
            <a:gdLst/>
            <a:ahLst/>
            <a:cxnLst/>
            <a:rect l="l" t="t" r="r" b="b"/>
            <a:pathLst>
              <a:path w="7374890" h="78104">
                <a:moveTo>
                  <a:pt x="0" y="77724"/>
                </a:moveTo>
                <a:lnTo>
                  <a:pt x="7374635" y="77724"/>
                </a:lnTo>
                <a:lnTo>
                  <a:pt x="7374635" y="0"/>
                </a:lnTo>
                <a:lnTo>
                  <a:pt x="0" y="0"/>
                </a:lnTo>
                <a:lnTo>
                  <a:pt x="0" y="77724"/>
                </a:lnTo>
                <a:close/>
              </a:path>
            </a:pathLst>
          </a:custGeom>
          <a:solidFill>
            <a:srgbClr val="9595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90727" y="3782567"/>
            <a:ext cx="7374890" cy="38100"/>
          </a:xfrm>
          <a:custGeom>
            <a:avLst/>
            <a:gdLst/>
            <a:ahLst/>
            <a:cxnLst/>
            <a:rect l="l" t="t" r="r" b="b"/>
            <a:pathLst>
              <a:path w="7374890" h="38100">
                <a:moveTo>
                  <a:pt x="0" y="38100"/>
                </a:moveTo>
                <a:lnTo>
                  <a:pt x="7374635" y="38100"/>
                </a:lnTo>
                <a:lnTo>
                  <a:pt x="7374635" y="0"/>
                </a:lnTo>
                <a:lnTo>
                  <a:pt x="0" y="0"/>
                </a:lnTo>
                <a:lnTo>
                  <a:pt x="0" y="3810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966971" y="3901440"/>
            <a:ext cx="3898900" cy="132715"/>
          </a:xfrm>
          <a:custGeom>
            <a:avLst/>
            <a:gdLst/>
            <a:ahLst/>
            <a:cxnLst/>
            <a:rect l="l" t="t" r="r" b="b"/>
            <a:pathLst>
              <a:path w="3898900" h="132714">
                <a:moveTo>
                  <a:pt x="0" y="132587"/>
                </a:moveTo>
                <a:lnTo>
                  <a:pt x="3898391" y="132587"/>
                </a:lnTo>
                <a:lnTo>
                  <a:pt x="3898391" y="0"/>
                </a:ln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0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32404" y="3901440"/>
            <a:ext cx="500380" cy="132715"/>
          </a:xfrm>
          <a:custGeom>
            <a:avLst/>
            <a:gdLst/>
            <a:ahLst/>
            <a:cxnLst/>
            <a:rect l="l" t="t" r="r" b="b"/>
            <a:pathLst>
              <a:path w="500379" h="132714">
                <a:moveTo>
                  <a:pt x="0" y="132587"/>
                </a:moveTo>
                <a:lnTo>
                  <a:pt x="499872" y="132587"/>
                </a:lnTo>
                <a:lnTo>
                  <a:pt x="499872" y="0"/>
                </a:ln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0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657855" y="3901440"/>
            <a:ext cx="338455" cy="132715"/>
          </a:xfrm>
          <a:custGeom>
            <a:avLst/>
            <a:gdLst/>
            <a:ahLst/>
            <a:cxnLst/>
            <a:rect l="l" t="t" r="r" b="b"/>
            <a:pathLst>
              <a:path w="338455" h="132714">
                <a:moveTo>
                  <a:pt x="0" y="132587"/>
                </a:moveTo>
                <a:lnTo>
                  <a:pt x="338327" y="132587"/>
                </a:lnTo>
                <a:lnTo>
                  <a:pt x="338327" y="0"/>
                </a:ln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0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385060" y="3901440"/>
            <a:ext cx="38100" cy="132715"/>
          </a:xfrm>
          <a:custGeom>
            <a:avLst/>
            <a:gdLst/>
            <a:ahLst/>
            <a:cxnLst/>
            <a:rect l="l" t="t" r="r" b="b"/>
            <a:pathLst>
              <a:path w="38100" h="132714">
                <a:moveTo>
                  <a:pt x="0" y="132587"/>
                </a:moveTo>
                <a:lnTo>
                  <a:pt x="38100" y="132587"/>
                </a:lnTo>
                <a:lnTo>
                  <a:pt x="38100" y="0"/>
                </a:ln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0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697735" y="3901440"/>
            <a:ext cx="452755" cy="132715"/>
          </a:xfrm>
          <a:custGeom>
            <a:avLst/>
            <a:gdLst/>
            <a:ahLst/>
            <a:cxnLst/>
            <a:rect l="l" t="t" r="r" b="b"/>
            <a:pathLst>
              <a:path w="452755" h="132714">
                <a:moveTo>
                  <a:pt x="0" y="132587"/>
                </a:moveTo>
                <a:lnTo>
                  <a:pt x="452627" y="132587"/>
                </a:lnTo>
                <a:lnTo>
                  <a:pt x="452627" y="0"/>
                </a:ln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0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427988" y="3901440"/>
            <a:ext cx="35560" cy="132715"/>
          </a:xfrm>
          <a:custGeom>
            <a:avLst/>
            <a:gdLst/>
            <a:ahLst/>
            <a:cxnLst/>
            <a:rect l="l" t="t" r="r" b="b"/>
            <a:pathLst>
              <a:path w="35559" h="132714">
                <a:moveTo>
                  <a:pt x="0" y="132587"/>
                </a:moveTo>
                <a:lnTo>
                  <a:pt x="35052" y="132587"/>
                </a:lnTo>
                <a:lnTo>
                  <a:pt x="35052" y="0"/>
                </a:ln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0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156716" y="3901440"/>
            <a:ext cx="36830" cy="132715"/>
          </a:xfrm>
          <a:custGeom>
            <a:avLst/>
            <a:gdLst/>
            <a:ahLst/>
            <a:cxnLst/>
            <a:rect l="l" t="t" r="r" b="b"/>
            <a:pathLst>
              <a:path w="36830" h="132714">
                <a:moveTo>
                  <a:pt x="0" y="132587"/>
                </a:moveTo>
                <a:lnTo>
                  <a:pt x="36575" y="132587"/>
                </a:lnTo>
                <a:lnTo>
                  <a:pt x="36575" y="0"/>
                </a:ln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0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90727" y="3901440"/>
            <a:ext cx="429895" cy="132715"/>
          </a:xfrm>
          <a:custGeom>
            <a:avLst/>
            <a:gdLst/>
            <a:ahLst/>
            <a:cxnLst/>
            <a:rect l="l" t="t" r="r" b="b"/>
            <a:pathLst>
              <a:path w="429894" h="132714">
                <a:moveTo>
                  <a:pt x="0" y="132587"/>
                </a:moveTo>
                <a:lnTo>
                  <a:pt x="429768" y="132587"/>
                </a:lnTo>
                <a:lnTo>
                  <a:pt x="429768" y="0"/>
                </a:ln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0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90727" y="4034028"/>
            <a:ext cx="7374890" cy="358140"/>
          </a:xfrm>
          <a:custGeom>
            <a:avLst/>
            <a:gdLst/>
            <a:ahLst/>
            <a:cxnLst/>
            <a:rect l="l" t="t" r="r" b="b"/>
            <a:pathLst>
              <a:path w="7374890" h="358139">
                <a:moveTo>
                  <a:pt x="0" y="358139"/>
                </a:moveTo>
                <a:lnTo>
                  <a:pt x="7374635" y="358139"/>
                </a:lnTo>
                <a:lnTo>
                  <a:pt x="7374635" y="0"/>
                </a:lnTo>
                <a:lnTo>
                  <a:pt x="0" y="0"/>
                </a:lnTo>
                <a:lnTo>
                  <a:pt x="0" y="358139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93776" y="4390644"/>
            <a:ext cx="7360920" cy="1905"/>
          </a:xfrm>
          <a:custGeom>
            <a:avLst/>
            <a:gdLst/>
            <a:ahLst/>
            <a:cxnLst/>
            <a:rect l="l" t="t" r="r" b="b"/>
            <a:pathLst>
              <a:path w="7360920" h="1904">
                <a:moveTo>
                  <a:pt x="0" y="0"/>
                </a:moveTo>
                <a:lnTo>
                  <a:pt x="7360920" y="1523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93776" y="3777996"/>
            <a:ext cx="7360920" cy="1905"/>
          </a:xfrm>
          <a:custGeom>
            <a:avLst/>
            <a:gdLst/>
            <a:ahLst/>
            <a:cxnLst/>
            <a:rect l="l" t="t" r="r" b="b"/>
            <a:pathLst>
              <a:path w="7360920" h="1904">
                <a:moveTo>
                  <a:pt x="0" y="0"/>
                </a:moveTo>
                <a:lnTo>
                  <a:pt x="7360920" y="1524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75487" y="3774947"/>
            <a:ext cx="9525" cy="632460"/>
          </a:xfrm>
          <a:custGeom>
            <a:avLst/>
            <a:gdLst/>
            <a:ahLst/>
            <a:cxnLst/>
            <a:rect l="l" t="t" r="r" b="b"/>
            <a:pathLst>
              <a:path w="9525" h="632460">
                <a:moveTo>
                  <a:pt x="3048" y="0"/>
                </a:moveTo>
                <a:lnTo>
                  <a:pt x="0" y="3048"/>
                </a:lnTo>
                <a:lnTo>
                  <a:pt x="0" y="22860"/>
                </a:lnTo>
                <a:lnTo>
                  <a:pt x="3048" y="25907"/>
                </a:lnTo>
                <a:lnTo>
                  <a:pt x="7620" y="22860"/>
                </a:lnTo>
                <a:lnTo>
                  <a:pt x="6096" y="3048"/>
                </a:lnTo>
                <a:lnTo>
                  <a:pt x="3048" y="0"/>
                </a:lnTo>
                <a:close/>
              </a:path>
              <a:path w="9525" h="632460">
                <a:moveTo>
                  <a:pt x="3048" y="47243"/>
                </a:moveTo>
                <a:lnTo>
                  <a:pt x="0" y="50291"/>
                </a:lnTo>
                <a:lnTo>
                  <a:pt x="0" y="70103"/>
                </a:lnTo>
                <a:lnTo>
                  <a:pt x="3048" y="73151"/>
                </a:lnTo>
                <a:lnTo>
                  <a:pt x="7620" y="70103"/>
                </a:lnTo>
                <a:lnTo>
                  <a:pt x="7620" y="50291"/>
                </a:lnTo>
                <a:lnTo>
                  <a:pt x="3048" y="47243"/>
                </a:lnTo>
                <a:close/>
              </a:path>
              <a:path w="9525" h="632460">
                <a:moveTo>
                  <a:pt x="3048" y="92963"/>
                </a:moveTo>
                <a:lnTo>
                  <a:pt x="0" y="96012"/>
                </a:lnTo>
                <a:lnTo>
                  <a:pt x="0" y="115824"/>
                </a:lnTo>
                <a:lnTo>
                  <a:pt x="4571" y="120396"/>
                </a:lnTo>
                <a:lnTo>
                  <a:pt x="7620" y="115824"/>
                </a:lnTo>
                <a:lnTo>
                  <a:pt x="7620" y="96012"/>
                </a:lnTo>
                <a:lnTo>
                  <a:pt x="3048" y="92963"/>
                </a:lnTo>
                <a:close/>
              </a:path>
              <a:path w="9525" h="632460">
                <a:moveTo>
                  <a:pt x="4571" y="140207"/>
                </a:moveTo>
                <a:lnTo>
                  <a:pt x="0" y="143255"/>
                </a:lnTo>
                <a:lnTo>
                  <a:pt x="0" y="163067"/>
                </a:lnTo>
                <a:lnTo>
                  <a:pt x="4571" y="166115"/>
                </a:lnTo>
                <a:lnTo>
                  <a:pt x="7620" y="163067"/>
                </a:lnTo>
                <a:lnTo>
                  <a:pt x="7620" y="143255"/>
                </a:lnTo>
                <a:lnTo>
                  <a:pt x="4571" y="140207"/>
                </a:lnTo>
                <a:close/>
              </a:path>
              <a:path w="9525" h="632460">
                <a:moveTo>
                  <a:pt x="4571" y="185927"/>
                </a:moveTo>
                <a:lnTo>
                  <a:pt x="1524" y="188975"/>
                </a:lnTo>
                <a:lnTo>
                  <a:pt x="1524" y="210312"/>
                </a:lnTo>
                <a:lnTo>
                  <a:pt x="4571" y="213360"/>
                </a:lnTo>
                <a:lnTo>
                  <a:pt x="7620" y="210312"/>
                </a:lnTo>
                <a:lnTo>
                  <a:pt x="7620" y="188975"/>
                </a:lnTo>
                <a:lnTo>
                  <a:pt x="4571" y="185927"/>
                </a:lnTo>
                <a:close/>
              </a:path>
              <a:path w="9525" h="632460">
                <a:moveTo>
                  <a:pt x="4571" y="233172"/>
                </a:moveTo>
                <a:lnTo>
                  <a:pt x="1524" y="236219"/>
                </a:lnTo>
                <a:lnTo>
                  <a:pt x="1524" y="259079"/>
                </a:lnTo>
                <a:lnTo>
                  <a:pt x="4571" y="259079"/>
                </a:lnTo>
                <a:lnTo>
                  <a:pt x="7620" y="256031"/>
                </a:lnTo>
                <a:lnTo>
                  <a:pt x="7620" y="236219"/>
                </a:lnTo>
                <a:lnTo>
                  <a:pt x="4571" y="233172"/>
                </a:lnTo>
                <a:close/>
              </a:path>
              <a:path w="9525" h="632460">
                <a:moveTo>
                  <a:pt x="4571" y="278891"/>
                </a:moveTo>
                <a:lnTo>
                  <a:pt x="1524" y="283463"/>
                </a:lnTo>
                <a:lnTo>
                  <a:pt x="1524" y="303275"/>
                </a:lnTo>
                <a:lnTo>
                  <a:pt x="4571" y="306324"/>
                </a:lnTo>
                <a:lnTo>
                  <a:pt x="7620" y="303275"/>
                </a:lnTo>
                <a:lnTo>
                  <a:pt x="7620" y="283463"/>
                </a:lnTo>
                <a:lnTo>
                  <a:pt x="4571" y="278891"/>
                </a:lnTo>
                <a:close/>
              </a:path>
              <a:path w="9525" h="632460">
                <a:moveTo>
                  <a:pt x="4571" y="326136"/>
                </a:moveTo>
                <a:lnTo>
                  <a:pt x="1524" y="329184"/>
                </a:lnTo>
                <a:lnTo>
                  <a:pt x="1524" y="348996"/>
                </a:lnTo>
                <a:lnTo>
                  <a:pt x="4571" y="352043"/>
                </a:lnTo>
                <a:lnTo>
                  <a:pt x="7620" y="348996"/>
                </a:lnTo>
                <a:lnTo>
                  <a:pt x="7620" y="329184"/>
                </a:lnTo>
                <a:lnTo>
                  <a:pt x="4571" y="326136"/>
                </a:lnTo>
                <a:close/>
              </a:path>
              <a:path w="9525" h="632460">
                <a:moveTo>
                  <a:pt x="4571" y="371855"/>
                </a:moveTo>
                <a:lnTo>
                  <a:pt x="1524" y="376427"/>
                </a:lnTo>
                <a:lnTo>
                  <a:pt x="1524" y="396239"/>
                </a:lnTo>
                <a:lnTo>
                  <a:pt x="4571" y="399288"/>
                </a:lnTo>
                <a:lnTo>
                  <a:pt x="7620" y="396239"/>
                </a:lnTo>
                <a:lnTo>
                  <a:pt x="7620" y="376427"/>
                </a:lnTo>
                <a:lnTo>
                  <a:pt x="4571" y="371855"/>
                </a:lnTo>
                <a:close/>
              </a:path>
              <a:path w="9525" h="632460">
                <a:moveTo>
                  <a:pt x="4571" y="419100"/>
                </a:moveTo>
                <a:lnTo>
                  <a:pt x="1524" y="422148"/>
                </a:lnTo>
                <a:lnTo>
                  <a:pt x="1524" y="441960"/>
                </a:lnTo>
                <a:lnTo>
                  <a:pt x="4571" y="445007"/>
                </a:lnTo>
                <a:lnTo>
                  <a:pt x="7620" y="441960"/>
                </a:lnTo>
                <a:lnTo>
                  <a:pt x="7620" y="422148"/>
                </a:lnTo>
                <a:lnTo>
                  <a:pt x="4571" y="419100"/>
                </a:lnTo>
                <a:close/>
              </a:path>
              <a:path w="9525" h="632460">
                <a:moveTo>
                  <a:pt x="4571" y="466343"/>
                </a:moveTo>
                <a:lnTo>
                  <a:pt x="1524" y="469391"/>
                </a:lnTo>
                <a:lnTo>
                  <a:pt x="1524" y="489203"/>
                </a:lnTo>
                <a:lnTo>
                  <a:pt x="4571" y="492251"/>
                </a:lnTo>
                <a:lnTo>
                  <a:pt x="9143" y="489203"/>
                </a:lnTo>
                <a:lnTo>
                  <a:pt x="9143" y="469391"/>
                </a:lnTo>
                <a:lnTo>
                  <a:pt x="4571" y="466343"/>
                </a:lnTo>
                <a:close/>
              </a:path>
              <a:path w="9525" h="632460">
                <a:moveTo>
                  <a:pt x="4571" y="512063"/>
                </a:moveTo>
                <a:lnTo>
                  <a:pt x="1524" y="515112"/>
                </a:lnTo>
                <a:lnTo>
                  <a:pt x="1524" y="534924"/>
                </a:lnTo>
                <a:lnTo>
                  <a:pt x="6096" y="539496"/>
                </a:lnTo>
                <a:lnTo>
                  <a:pt x="9143" y="534924"/>
                </a:lnTo>
                <a:lnTo>
                  <a:pt x="9143" y="515112"/>
                </a:lnTo>
                <a:lnTo>
                  <a:pt x="4571" y="512063"/>
                </a:lnTo>
                <a:close/>
              </a:path>
              <a:path w="9525" h="632460">
                <a:moveTo>
                  <a:pt x="6096" y="559307"/>
                </a:moveTo>
                <a:lnTo>
                  <a:pt x="1524" y="562355"/>
                </a:lnTo>
                <a:lnTo>
                  <a:pt x="1524" y="582167"/>
                </a:lnTo>
                <a:lnTo>
                  <a:pt x="6096" y="585215"/>
                </a:lnTo>
                <a:lnTo>
                  <a:pt x="9143" y="582167"/>
                </a:lnTo>
                <a:lnTo>
                  <a:pt x="9143" y="562355"/>
                </a:lnTo>
                <a:lnTo>
                  <a:pt x="6096" y="559307"/>
                </a:lnTo>
                <a:close/>
              </a:path>
              <a:path w="9525" h="632460">
                <a:moveTo>
                  <a:pt x="6096" y="605027"/>
                </a:moveTo>
                <a:lnTo>
                  <a:pt x="3048" y="606551"/>
                </a:lnTo>
                <a:lnTo>
                  <a:pt x="3048" y="629412"/>
                </a:lnTo>
                <a:lnTo>
                  <a:pt x="6096" y="632460"/>
                </a:lnTo>
                <a:lnTo>
                  <a:pt x="9143" y="629412"/>
                </a:lnTo>
                <a:lnTo>
                  <a:pt x="9143" y="608076"/>
                </a:lnTo>
                <a:lnTo>
                  <a:pt x="6096" y="60502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866888" y="3774947"/>
            <a:ext cx="9525" cy="632460"/>
          </a:xfrm>
          <a:custGeom>
            <a:avLst/>
            <a:gdLst/>
            <a:ahLst/>
            <a:cxnLst/>
            <a:rect l="l" t="t" r="r" b="b"/>
            <a:pathLst>
              <a:path w="9525" h="632460">
                <a:moveTo>
                  <a:pt x="3047" y="0"/>
                </a:moveTo>
                <a:lnTo>
                  <a:pt x="0" y="3048"/>
                </a:lnTo>
                <a:lnTo>
                  <a:pt x="0" y="22860"/>
                </a:lnTo>
                <a:lnTo>
                  <a:pt x="3047" y="25907"/>
                </a:lnTo>
                <a:lnTo>
                  <a:pt x="6095" y="22860"/>
                </a:lnTo>
                <a:lnTo>
                  <a:pt x="6095" y="3048"/>
                </a:lnTo>
                <a:lnTo>
                  <a:pt x="3047" y="0"/>
                </a:lnTo>
                <a:close/>
              </a:path>
              <a:path w="9525" h="632460">
                <a:moveTo>
                  <a:pt x="3047" y="47243"/>
                </a:moveTo>
                <a:lnTo>
                  <a:pt x="0" y="50291"/>
                </a:lnTo>
                <a:lnTo>
                  <a:pt x="0" y="70103"/>
                </a:lnTo>
                <a:lnTo>
                  <a:pt x="3047" y="73151"/>
                </a:lnTo>
                <a:lnTo>
                  <a:pt x="6095" y="70103"/>
                </a:lnTo>
                <a:lnTo>
                  <a:pt x="6095" y="50291"/>
                </a:lnTo>
                <a:lnTo>
                  <a:pt x="3047" y="47243"/>
                </a:lnTo>
                <a:close/>
              </a:path>
              <a:path w="9525" h="632460">
                <a:moveTo>
                  <a:pt x="3047" y="92963"/>
                </a:moveTo>
                <a:lnTo>
                  <a:pt x="0" y="96012"/>
                </a:lnTo>
                <a:lnTo>
                  <a:pt x="0" y="115824"/>
                </a:lnTo>
                <a:lnTo>
                  <a:pt x="3047" y="120396"/>
                </a:lnTo>
                <a:lnTo>
                  <a:pt x="6095" y="115824"/>
                </a:lnTo>
                <a:lnTo>
                  <a:pt x="6095" y="96012"/>
                </a:lnTo>
                <a:lnTo>
                  <a:pt x="3047" y="92963"/>
                </a:lnTo>
                <a:close/>
              </a:path>
              <a:path w="9525" h="632460">
                <a:moveTo>
                  <a:pt x="3047" y="140207"/>
                </a:moveTo>
                <a:lnTo>
                  <a:pt x="0" y="143255"/>
                </a:lnTo>
                <a:lnTo>
                  <a:pt x="0" y="163067"/>
                </a:lnTo>
                <a:lnTo>
                  <a:pt x="3047" y="166115"/>
                </a:lnTo>
                <a:lnTo>
                  <a:pt x="6095" y="163067"/>
                </a:lnTo>
                <a:lnTo>
                  <a:pt x="6095" y="143255"/>
                </a:lnTo>
                <a:lnTo>
                  <a:pt x="3047" y="140207"/>
                </a:lnTo>
                <a:close/>
              </a:path>
              <a:path w="9525" h="632460">
                <a:moveTo>
                  <a:pt x="3047" y="185927"/>
                </a:moveTo>
                <a:lnTo>
                  <a:pt x="0" y="188975"/>
                </a:lnTo>
                <a:lnTo>
                  <a:pt x="0" y="210312"/>
                </a:lnTo>
                <a:lnTo>
                  <a:pt x="3047" y="213360"/>
                </a:lnTo>
                <a:lnTo>
                  <a:pt x="7619" y="210312"/>
                </a:lnTo>
                <a:lnTo>
                  <a:pt x="6095" y="188975"/>
                </a:lnTo>
                <a:lnTo>
                  <a:pt x="3047" y="185927"/>
                </a:lnTo>
                <a:close/>
              </a:path>
              <a:path w="9525" h="632460">
                <a:moveTo>
                  <a:pt x="3047" y="233172"/>
                </a:moveTo>
                <a:lnTo>
                  <a:pt x="0" y="236219"/>
                </a:lnTo>
                <a:lnTo>
                  <a:pt x="0" y="256031"/>
                </a:lnTo>
                <a:lnTo>
                  <a:pt x="1523" y="259079"/>
                </a:lnTo>
                <a:lnTo>
                  <a:pt x="3047" y="259079"/>
                </a:lnTo>
                <a:lnTo>
                  <a:pt x="7619" y="256031"/>
                </a:lnTo>
                <a:lnTo>
                  <a:pt x="7619" y="236219"/>
                </a:lnTo>
                <a:lnTo>
                  <a:pt x="3047" y="233172"/>
                </a:lnTo>
                <a:close/>
              </a:path>
              <a:path w="9525" h="632460">
                <a:moveTo>
                  <a:pt x="4571" y="278891"/>
                </a:moveTo>
                <a:lnTo>
                  <a:pt x="0" y="283463"/>
                </a:lnTo>
                <a:lnTo>
                  <a:pt x="0" y="303275"/>
                </a:lnTo>
                <a:lnTo>
                  <a:pt x="4571" y="306324"/>
                </a:lnTo>
                <a:lnTo>
                  <a:pt x="7619" y="303275"/>
                </a:lnTo>
                <a:lnTo>
                  <a:pt x="7619" y="283463"/>
                </a:lnTo>
                <a:lnTo>
                  <a:pt x="4571" y="278891"/>
                </a:lnTo>
                <a:close/>
              </a:path>
              <a:path w="9525" h="632460">
                <a:moveTo>
                  <a:pt x="4571" y="326136"/>
                </a:moveTo>
                <a:lnTo>
                  <a:pt x="0" y="329184"/>
                </a:lnTo>
                <a:lnTo>
                  <a:pt x="1523" y="348996"/>
                </a:lnTo>
                <a:lnTo>
                  <a:pt x="4571" y="352043"/>
                </a:lnTo>
                <a:lnTo>
                  <a:pt x="7619" y="348996"/>
                </a:lnTo>
                <a:lnTo>
                  <a:pt x="7619" y="329184"/>
                </a:lnTo>
                <a:lnTo>
                  <a:pt x="4571" y="326136"/>
                </a:lnTo>
                <a:close/>
              </a:path>
              <a:path w="9525" h="632460">
                <a:moveTo>
                  <a:pt x="4571" y="371855"/>
                </a:moveTo>
                <a:lnTo>
                  <a:pt x="1523" y="376427"/>
                </a:lnTo>
                <a:lnTo>
                  <a:pt x="1523" y="396239"/>
                </a:lnTo>
                <a:lnTo>
                  <a:pt x="4571" y="399288"/>
                </a:lnTo>
                <a:lnTo>
                  <a:pt x="7619" y="396239"/>
                </a:lnTo>
                <a:lnTo>
                  <a:pt x="7619" y="376427"/>
                </a:lnTo>
                <a:lnTo>
                  <a:pt x="4571" y="371855"/>
                </a:lnTo>
                <a:close/>
              </a:path>
              <a:path w="9525" h="632460">
                <a:moveTo>
                  <a:pt x="4571" y="419100"/>
                </a:moveTo>
                <a:lnTo>
                  <a:pt x="1523" y="422148"/>
                </a:lnTo>
                <a:lnTo>
                  <a:pt x="1523" y="441960"/>
                </a:lnTo>
                <a:lnTo>
                  <a:pt x="4571" y="445007"/>
                </a:lnTo>
                <a:lnTo>
                  <a:pt x="7619" y="441960"/>
                </a:lnTo>
                <a:lnTo>
                  <a:pt x="7619" y="422148"/>
                </a:lnTo>
                <a:lnTo>
                  <a:pt x="4571" y="419100"/>
                </a:lnTo>
                <a:close/>
              </a:path>
              <a:path w="9525" h="632460">
                <a:moveTo>
                  <a:pt x="4571" y="466343"/>
                </a:moveTo>
                <a:lnTo>
                  <a:pt x="1523" y="469391"/>
                </a:lnTo>
                <a:lnTo>
                  <a:pt x="1523" y="489203"/>
                </a:lnTo>
                <a:lnTo>
                  <a:pt x="4571" y="492251"/>
                </a:lnTo>
                <a:lnTo>
                  <a:pt x="7619" y="489203"/>
                </a:lnTo>
                <a:lnTo>
                  <a:pt x="7619" y="469391"/>
                </a:lnTo>
                <a:lnTo>
                  <a:pt x="4571" y="466343"/>
                </a:lnTo>
                <a:close/>
              </a:path>
              <a:path w="9525" h="632460">
                <a:moveTo>
                  <a:pt x="4571" y="512063"/>
                </a:moveTo>
                <a:lnTo>
                  <a:pt x="1523" y="515112"/>
                </a:lnTo>
                <a:lnTo>
                  <a:pt x="1523" y="534924"/>
                </a:lnTo>
                <a:lnTo>
                  <a:pt x="4571" y="539496"/>
                </a:lnTo>
                <a:lnTo>
                  <a:pt x="7619" y="534924"/>
                </a:lnTo>
                <a:lnTo>
                  <a:pt x="7619" y="515112"/>
                </a:lnTo>
                <a:lnTo>
                  <a:pt x="4571" y="512063"/>
                </a:lnTo>
                <a:close/>
              </a:path>
              <a:path w="9525" h="632460">
                <a:moveTo>
                  <a:pt x="4571" y="559307"/>
                </a:moveTo>
                <a:lnTo>
                  <a:pt x="1523" y="562355"/>
                </a:lnTo>
                <a:lnTo>
                  <a:pt x="1523" y="582167"/>
                </a:lnTo>
                <a:lnTo>
                  <a:pt x="4571" y="585215"/>
                </a:lnTo>
                <a:lnTo>
                  <a:pt x="7619" y="582167"/>
                </a:lnTo>
                <a:lnTo>
                  <a:pt x="7619" y="562355"/>
                </a:lnTo>
                <a:lnTo>
                  <a:pt x="4571" y="559307"/>
                </a:lnTo>
                <a:close/>
              </a:path>
              <a:path w="9525" h="632460">
                <a:moveTo>
                  <a:pt x="4571" y="605027"/>
                </a:moveTo>
                <a:lnTo>
                  <a:pt x="1523" y="608076"/>
                </a:lnTo>
                <a:lnTo>
                  <a:pt x="1523" y="629412"/>
                </a:lnTo>
                <a:lnTo>
                  <a:pt x="4571" y="632460"/>
                </a:lnTo>
                <a:lnTo>
                  <a:pt x="9143" y="629412"/>
                </a:lnTo>
                <a:lnTo>
                  <a:pt x="7619" y="608076"/>
                </a:lnTo>
                <a:lnTo>
                  <a:pt x="4571" y="60502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20496" y="3901440"/>
            <a:ext cx="236220" cy="132715"/>
          </a:xfrm>
          <a:custGeom>
            <a:avLst/>
            <a:gdLst/>
            <a:ahLst/>
            <a:cxnLst/>
            <a:rect l="l" t="t" r="r" b="b"/>
            <a:pathLst>
              <a:path w="236219" h="132714">
                <a:moveTo>
                  <a:pt x="0" y="132587"/>
                </a:moveTo>
                <a:lnTo>
                  <a:pt x="236220" y="132587"/>
                </a:lnTo>
                <a:lnTo>
                  <a:pt x="236220" y="0"/>
                </a:ln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66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193291" y="3901440"/>
            <a:ext cx="234950" cy="132715"/>
          </a:xfrm>
          <a:custGeom>
            <a:avLst/>
            <a:gdLst/>
            <a:ahLst/>
            <a:cxnLst/>
            <a:rect l="l" t="t" r="r" b="b"/>
            <a:pathLst>
              <a:path w="234950" h="132714">
                <a:moveTo>
                  <a:pt x="0" y="132587"/>
                </a:moveTo>
                <a:lnTo>
                  <a:pt x="234696" y="132587"/>
                </a:lnTo>
                <a:lnTo>
                  <a:pt x="234696" y="0"/>
                </a:ln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66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463039" y="3901440"/>
            <a:ext cx="234950" cy="132715"/>
          </a:xfrm>
          <a:custGeom>
            <a:avLst/>
            <a:gdLst/>
            <a:ahLst/>
            <a:cxnLst/>
            <a:rect l="l" t="t" r="r" b="b"/>
            <a:pathLst>
              <a:path w="234950" h="132714">
                <a:moveTo>
                  <a:pt x="0" y="132587"/>
                </a:moveTo>
                <a:lnTo>
                  <a:pt x="234696" y="132587"/>
                </a:lnTo>
                <a:lnTo>
                  <a:pt x="234696" y="0"/>
                </a:ln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66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150364" y="3901440"/>
            <a:ext cx="234950" cy="132715"/>
          </a:xfrm>
          <a:custGeom>
            <a:avLst/>
            <a:gdLst/>
            <a:ahLst/>
            <a:cxnLst/>
            <a:rect l="l" t="t" r="r" b="b"/>
            <a:pathLst>
              <a:path w="234950" h="132714">
                <a:moveTo>
                  <a:pt x="0" y="132587"/>
                </a:moveTo>
                <a:lnTo>
                  <a:pt x="234695" y="132587"/>
                </a:lnTo>
                <a:lnTo>
                  <a:pt x="234695" y="0"/>
                </a:ln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66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423160" y="3901440"/>
            <a:ext cx="234950" cy="132715"/>
          </a:xfrm>
          <a:custGeom>
            <a:avLst/>
            <a:gdLst/>
            <a:ahLst/>
            <a:cxnLst/>
            <a:rect l="l" t="t" r="r" b="b"/>
            <a:pathLst>
              <a:path w="234950" h="132714">
                <a:moveTo>
                  <a:pt x="0" y="132587"/>
                </a:moveTo>
                <a:lnTo>
                  <a:pt x="234695" y="132587"/>
                </a:lnTo>
                <a:lnTo>
                  <a:pt x="234695" y="0"/>
                </a:ln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66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996183" y="3901440"/>
            <a:ext cx="236220" cy="132715"/>
          </a:xfrm>
          <a:custGeom>
            <a:avLst/>
            <a:gdLst/>
            <a:ahLst/>
            <a:cxnLst/>
            <a:rect l="l" t="t" r="r" b="b"/>
            <a:pathLst>
              <a:path w="236219" h="132714">
                <a:moveTo>
                  <a:pt x="0" y="132587"/>
                </a:moveTo>
                <a:lnTo>
                  <a:pt x="236219" y="132587"/>
                </a:lnTo>
                <a:lnTo>
                  <a:pt x="236219" y="0"/>
                </a:ln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66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732276" y="3901440"/>
            <a:ext cx="234950" cy="132715"/>
          </a:xfrm>
          <a:custGeom>
            <a:avLst/>
            <a:gdLst/>
            <a:ahLst/>
            <a:cxnLst/>
            <a:rect l="l" t="t" r="r" b="b"/>
            <a:pathLst>
              <a:path w="234950" h="132714">
                <a:moveTo>
                  <a:pt x="0" y="132587"/>
                </a:moveTo>
                <a:lnTo>
                  <a:pt x="234696" y="132587"/>
                </a:lnTo>
                <a:lnTo>
                  <a:pt x="234696" y="0"/>
                </a:ln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66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480815" y="3857244"/>
            <a:ext cx="705612" cy="15697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480815" y="3857244"/>
            <a:ext cx="705612" cy="15697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8265668" y="3304194"/>
            <a:ext cx="1211580" cy="10769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099"/>
              </a:lnSpc>
            </a:pPr>
            <a:r>
              <a:rPr sz="1600" b="1" spc="-155" dirty="0">
                <a:latin typeface="Arial"/>
                <a:cs typeface="Arial"/>
              </a:rPr>
              <a:t>Label  </a:t>
            </a:r>
            <a:r>
              <a:rPr sz="1600" b="1" spc="-165" dirty="0">
                <a:latin typeface="Arial"/>
                <a:cs typeface="Arial"/>
              </a:rPr>
              <a:t>Aluminium  </a:t>
            </a:r>
            <a:r>
              <a:rPr sz="1600" b="1" spc="-130" dirty="0">
                <a:latin typeface="Arial"/>
                <a:cs typeface="Arial"/>
              </a:rPr>
              <a:t>Kristal</a:t>
            </a:r>
            <a:endParaRPr sz="1600">
              <a:latin typeface="Arial"/>
              <a:cs typeface="Arial"/>
            </a:endParaRPr>
          </a:p>
          <a:p>
            <a:pPr marL="44450">
              <a:lnSpc>
                <a:spcPct val="100000"/>
              </a:lnSpc>
              <a:spcBef>
                <a:spcPts val="480"/>
              </a:spcBef>
            </a:pPr>
            <a:r>
              <a:rPr sz="1600" b="1" spc="-155" dirty="0">
                <a:latin typeface="Arial"/>
                <a:cs typeface="Arial"/>
              </a:rPr>
              <a:t>Polycarbonate</a:t>
            </a:r>
            <a:endParaRPr sz="1600">
              <a:latin typeface="Arial"/>
              <a:cs typeface="Arial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7680959" y="4212335"/>
            <a:ext cx="588645" cy="59690"/>
          </a:xfrm>
          <a:custGeom>
            <a:avLst/>
            <a:gdLst/>
            <a:ahLst/>
            <a:cxnLst/>
            <a:rect l="l" t="t" r="r" b="b"/>
            <a:pathLst>
              <a:path w="588645" h="59689">
                <a:moveTo>
                  <a:pt x="30480" y="0"/>
                </a:moveTo>
                <a:lnTo>
                  <a:pt x="18645" y="2166"/>
                </a:lnTo>
                <a:lnTo>
                  <a:pt x="8953" y="8191"/>
                </a:lnTo>
                <a:lnTo>
                  <a:pt x="2405" y="17359"/>
                </a:lnTo>
                <a:lnTo>
                  <a:pt x="0" y="28955"/>
                </a:lnTo>
                <a:lnTo>
                  <a:pt x="2405" y="40790"/>
                </a:lnTo>
                <a:lnTo>
                  <a:pt x="8953" y="50482"/>
                </a:lnTo>
                <a:lnTo>
                  <a:pt x="18645" y="57030"/>
                </a:lnTo>
                <a:lnTo>
                  <a:pt x="30480" y="59436"/>
                </a:lnTo>
                <a:lnTo>
                  <a:pt x="42076" y="57030"/>
                </a:lnTo>
                <a:lnTo>
                  <a:pt x="51244" y="50482"/>
                </a:lnTo>
                <a:lnTo>
                  <a:pt x="57269" y="40790"/>
                </a:lnTo>
                <a:lnTo>
                  <a:pt x="57482" y="39624"/>
                </a:lnTo>
                <a:lnTo>
                  <a:pt x="30480" y="39624"/>
                </a:lnTo>
                <a:lnTo>
                  <a:pt x="30480" y="19812"/>
                </a:lnTo>
                <a:lnTo>
                  <a:pt x="57727" y="19812"/>
                </a:lnTo>
                <a:lnTo>
                  <a:pt x="57269" y="17359"/>
                </a:lnTo>
                <a:lnTo>
                  <a:pt x="51244" y="8191"/>
                </a:lnTo>
                <a:lnTo>
                  <a:pt x="42076" y="2166"/>
                </a:lnTo>
                <a:lnTo>
                  <a:pt x="30480" y="0"/>
                </a:lnTo>
                <a:close/>
              </a:path>
              <a:path w="588645" h="59689">
                <a:moveTo>
                  <a:pt x="57727" y="19812"/>
                </a:moveTo>
                <a:lnTo>
                  <a:pt x="30480" y="19812"/>
                </a:lnTo>
                <a:lnTo>
                  <a:pt x="30480" y="39624"/>
                </a:lnTo>
                <a:lnTo>
                  <a:pt x="57482" y="39624"/>
                </a:lnTo>
                <a:lnTo>
                  <a:pt x="59436" y="28955"/>
                </a:lnTo>
                <a:lnTo>
                  <a:pt x="57727" y="19812"/>
                </a:lnTo>
                <a:close/>
              </a:path>
              <a:path w="588645" h="59689">
                <a:moveTo>
                  <a:pt x="588264" y="19812"/>
                </a:moveTo>
                <a:lnTo>
                  <a:pt x="57727" y="19812"/>
                </a:lnTo>
                <a:lnTo>
                  <a:pt x="59436" y="28955"/>
                </a:lnTo>
                <a:lnTo>
                  <a:pt x="57482" y="39624"/>
                </a:lnTo>
                <a:lnTo>
                  <a:pt x="588264" y="39624"/>
                </a:lnTo>
                <a:lnTo>
                  <a:pt x="588264" y="198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680959" y="3919728"/>
            <a:ext cx="588645" cy="59690"/>
          </a:xfrm>
          <a:custGeom>
            <a:avLst/>
            <a:gdLst/>
            <a:ahLst/>
            <a:cxnLst/>
            <a:rect l="l" t="t" r="r" b="b"/>
            <a:pathLst>
              <a:path w="588645" h="59689">
                <a:moveTo>
                  <a:pt x="30480" y="0"/>
                </a:moveTo>
                <a:lnTo>
                  <a:pt x="18645" y="2166"/>
                </a:lnTo>
                <a:lnTo>
                  <a:pt x="8953" y="8191"/>
                </a:lnTo>
                <a:lnTo>
                  <a:pt x="2405" y="17359"/>
                </a:lnTo>
                <a:lnTo>
                  <a:pt x="0" y="28956"/>
                </a:lnTo>
                <a:lnTo>
                  <a:pt x="2405" y="40790"/>
                </a:lnTo>
                <a:lnTo>
                  <a:pt x="8953" y="50482"/>
                </a:lnTo>
                <a:lnTo>
                  <a:pt x="18645" y="57030"/>
                </a:lnTo>
                <a:lnTo>
                  <a:pt x="30480" y="59436"/>
                </a:lnTo>
                <a:lnTo>
                  <a:pt x="42076" y="57030"/>
                </a:lnTo>
                <a:lnTo>
                  <a:pt x="51244" y="50482"/>
                </a:lnTo>
                <a:lnTo>
                  <a:pt x="57269" y="40790"/>
                </a:lnTo>
                <a:lnTo>
                  <a:pt x="57482" y="39624"/>
                </a:lnTo>
                <a:lnTo>
                  <a:pt x="30480" y="39624"/>
                </a:lnTo>
                <a:lnTo>
                  <a:pt x="30480" y="19812"/>
                </a:lnTo>
                <a:lnTo>
                  <a:pt x="57727" y="19812"/>
                </a:lnTo>
                <a:lnTo>
                  <a:pt x="57269" y="17359"/>
                </a:lnTo>
                <a:lnTo>
                  <a:pt x="51244" y="8191"/>
                </a:lnTo>
                <a:lnTo>
                  <a:pt x="42076" y="2166"/>
                </a:lnTo>
                <a:lnTo>
                  <a:pt x="30480" y="0"/>
                </a:lnTo>
                <a:close/>
              </a:path>
              <a:path w="588645" h="59689">
                <a:moveTo>
                  <a:pt x="57727" y="19812"/>
                </a:moveTo>
                <a:lnTo>
                  <a:pt x="30480" y="19812"/>
                </a:lnTo>
                <a:lnTo>
                  <a:pt x="30480" y="39624"/>
                </a:lnTo>
                <a:lnTo>
                  <a:pt x="57482" y="39624"/>
                </a:lnTo>
                <a:lnTo>
                  <a:pt x="59436" y="28956"/>
                </a:lnTo>
                <a:lnTo>
                  <a:pt x="57727" y="19812"/>
                </a:lnTo>
                <a:close/>
              </a:path>
              <a:path w="588645" h="59689">
                <a:moveTo>
                  <a:pt x="588264" y="19812"/>
                </a:moveTo>
                <a:lnTo>
                  <a:pt x="57727" y="19812"/>
                </a:lnTo>
                <a:lnTo>
                  <a:pt x="59436" y="28956"/>
                </a:lnTo>
                <a:lnTo>
                  <a:pt x="57482" y="39624"/>
                </a:lnTo>
                <a:lnTo>
                  <a:pt x="588264" y="39624"/>
                </a:lnTo>
                <a:lnTo>
                  <a:pt x="588264" y="198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680959" y="3643884"/>
            <a:ext cx="59690" cy="216535"/>
          </a:xfrm>
          <a:custGeom>
            <a:avLst/>
            <a:gdLst/>
            <a:ahLst/>
            <a:cxnLst/>
            <a:rect l="l" t="t" r="r" b="b"/>
            <a:pathLst>
              <a:path w="59690" h="216535">
                <a:moveTo>
                  <a:pt x="19812" y="159118"/>
                </a:moveTo>
                <a:lnTo>
                  <a:pt x="18645" y="159353"/>
                </a:lnTo>
                <a:lnTo>
                  <a:pt x="8953" y="165734"/>
                </a:lnTo>
                <a:lnTo>
                  <a:pt x="2405" y="174974"/>
                </a:lnTo>
                <a:lnTo>
                  <a:pt x="0" y="185927"/>
                </a:lnTo>
                <a:lnTo>
                  <a:pt x="2405" y="197762"/>
                </a:lnTo>
                <a:lnTo>
                  <a:pt x="8953" y="207454"/>
                </a:lnTo>
                <a:lnTo>
                  <a:pt x="18645" y="214002"/>
                </a:lnTo>
                <a:lnTo>
                  <a:pt x="30480" y="216407"/>
                </a:lnTo>
                <a:lnTo>
                  <a:pt x="42076" y="214002"/>
                </a:lnTo>
                <a:lnTo>
                  <a:pt x="51244" y="207454"/>
                </a:lnTo>
                <a:lnTo>
                  <a:pt x="57269" y="197762"/>
                </a:lnTo>
                <a:lnTo>
                  <a:pt x="59436" y="185927"/>
                </a:lnTo>
                <a:lnTo>
                  <a:pt x="19812" y="185927"/>
                </a:lnTo>
                <a:lnTo>
                  <a:pt x="19812" y="159118"/>
                </a:lnTo>
                <a:close/>
              </a:path>
              <a:path w="59690" h="216535">
                <a:moveTo>
                  <a:pt x="30480" y="156971"/>
                </a:moveTo>
                <a:lnTo>
                  <a:pt x="19812" y="159118"/>
                </a:lnTo>
                <a:lnTo>
                  <a:pt x="19812" y="185927"/>
                </a:lnTo>
                <a:lnTo>
                  <a:pt x="39624" y="185927"/>
                </a:lnTo>
                <a:lnTo>
                  <a:pt x="39624" y="158849"/>
                </a:lnTo>
                <a:lnTo>
                  <a:pt x="30480" y="156971"/>
                </a:lnTo>
                <a:close/>
              </a:path>
              <a:path w="59690" h="216535">
                <a:moveTo>
                  <a:pt x="39624" y="158849"/>
                </a:moveTo>
                <a:lnTo>
                  <a:pt x="39624" y="185927"/>
                </a:lnTo>
                <a:lnTo>
                  <a:pt x="59436" y="185927"/>
                </a:lnTo>
                <a:lnTo>
                  <a:pt x="57269" y="174974"/>
                </a:lnTo>
                <a:lnTo>
                  <a:pt x="51244" y="165734"/>
                </a:lnTo>
                <a:lnTo>
                  <a:pt x="42076" y="159353"/>
                </a:lnTo>
                <a:lnTo>
                  <a:pt x="39624" y="158849"/>
                </a:lnTo>
                <a:close/>
              </a:path>
              <a:path w="59690" h="216535">
                <a:moveTo>
                  <a:pt x="39624" y="0"/>
                </a:moveTo>
                <a:lnTo>
                  <a:pt x="19812" y="0"/>
                </a:lnTo>
                <a:lnTo>
                  <a:pt x="19812" y="159118"/>
                </a:lnTo>
                <a:lnTo>
                  <a:pt x="30480" y="156971"/>
                </a:lnTo>
                <a:lnTo>
                  <a:pt x="39624" y="156971"/>
                </a:lnTo>
                <a:lnTo>
                  <a:pt x="39624" y="0"/>
                </a:lnTo>
                <a:close/>
              </a:path>
              <a:path w="59690" h="216535">
                <a:moveTo>
                  <a:pt x="39624" y="156971"/>
                </a:moveTo>
                <a:lnTo>
                  <a:pt x="30480" y="156971"/>
                </a:lnTo>
                <a:lnTo>
                  <a:pt x="39624" y="158849"/>
                </a:lnTo>
                <a:lnTo>
                  <a:pt x="39624" y="15697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711440" y="3643884"/>
            <a:ext cx="494030" cy="0"/>
          </a:xfrm>
          <a:custGeom>
            <a:avLst/>
            <a:gdLst/>
            <a:ahLst/>
            <a:cxnLst/>
            <a:rect l="l" t="t" r="r" b="b"/>
            <a:pathLst>
              <a:path w="494029">
                <a:moveTo>
                  <a:pt x="0" y="0"/>
                </a:moveTo>
                <a:lnTo>
                  <a:pt x="493775" y="0"/>
                </a:lnTo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7219188" y="3430523"/>
            <a:ext cx="59690" cy="378460"/>
          </a:xfrm>
          <a:custGeom>
            <a:avLst/>
            <a:gdLst/>
            <a:ahLst/>
            <a:cxnLst/>
            <a:rect l="l" t="t" r="r" b="b"/>
            <a:pathLst>
              <a:path w="59690" h="378460">
                <a:moveTo>
                  <a:pt x="19811" y="320324"/>
                </a:moveTo>
                <a:lnTo>
                  <a:pt x="18002" y="320682"/>
                </a:lnTo>
                <a:lnTo>
                  <a:pt x="8762" y="326707"/>
                </a:lnTo>
                <a:lnTo>
                  <a:pt x="2381" y="335875"/>
                </a:lnTo>
                <a:lnTo>
                  <a:pt x="0" y="347472"/>
                </a:lnTo>
                <a:lnTo>
                  <a:pt x="2381" y="359306"/>
                </a:lnTo>
                <a:lnTo>
                  <a:pt x="8762" y="368998"/>
                </a:lnTo>
                <a:lnTo>
                  <a:pt x="18002" y="375546"/>
                </a:lnTo>
                <a:lnTo>
                  <a:pt x="28955" y="377951"/>
                </a:lnTo>
                <a:lnTo>
                  <a:pt x="40790" y="375546"/>
                </a:lnTo>
                <a:lnTo>
                  <a:pt x="50482" y="368998"/>
                </a:lnTo>
                <a:lnTo>
                  <a:pt x="57030" y="359306"/>
                </a:lnTo>
                <a:lnTo>
                  <a:pt x="59435" y="347472"/>
                </a:lnTo>
                <a:lnTo>
                  <a:pt x="19811" y="347472"/>
                </a:lnTo>
                <a:lnTo>
                  <a:pt x="19811" y="320324"/>
                </a:lnTo>
                <a:close/>
              </a:path>
              <a:path w="59690" h="378460">
                <a:moveTo>
                  <a:pt x="28955" y="318515"/>
                </a:moveTo>
                <a:lnTo>
                  <a:pt x="19811" y="320324"/>
                </a:lnTo>
                <a:lnTo>
                  <a:pt x="19811" y="347472"/>
                </a:lnTo>
                <a:lnTo>
                  <a:pt x="39623" y="347472"/>
                </a:lnTo>
                <a:lnTo>
                  <a:pt x="39623" y="320469"/>
                </a:lnTo>
                <a:lnTo>
                  <a:pt x="28955" y="318515"/>
                </a:lnTo>
                <a:close/>
              </a:path>
              <a:path w="59690" h="378460">
                <a:moveTo>
                  <a:pt x="39623" y="320469"/>
                </a:moveTo>
                <a:lnTo>
                  <a:pt x="39623" y="347472"/>
                </a:lnTo>
                <a:lnTo>
                  <a:pt x="59435" y="347472"/>
                </a:lnTo>
                <a:lnTo>
                  <a:pt x="57030" y="335875"/>
                </a:lnTo>
                <a:lnTo>
                  <a:pt x="50482" y="326707"/>
                </a:lnTo>
                <a:lnTo>
                  <a:pt x="40790" y="320682"/>
                </a:lnTo>
                <a:lnTo>
                  <a:pt x="39623" y="320469"/>
                </a:lnTo>
                <a:close/>
              </a:path>
              <a:path w="59690" h="378460">
                <a:moveTo>
                  <a:pt x="39623" y="318515"/>
                </a:moveTo>
                <a:lnTo>
                  <a:pt x="28955" y="318515"/>
                </a:lnTo>
                <a:lnTo>
                  <a:pt x="39623" y="320469"/>
                </a:lnTo>
                <a:lnTo>
                  <a:pt x="39623" y="318515"/>
                </a:lnTo>
                <a:close/>
              </a:path>
              <a:path w="59690" h="378460">
                <a:moveTo>
                  <a:pt x="39623" y="0"/>
                </a:moveTo>
                <a:lnTo>
                  <a:pt x="19811" y="0"/>
                </a:lnTo>
                <a:lnTo>
                  <a:pt x="19811" y="320324"/>
                </a:lnTo>
                <a:lnTo>
                  <a:pt x="28955" y="318515"/>
                </a:lnTo>
                <a:lnTo>
                  <a:pt x="39623" y="318515"/>
                </a:lnTo>
                <a:lnTo>
                  <a:pt x="3962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248143" y="3430523"/>
            <a:ext cx="957580" cy="0"/>
          </a:xfrm>
          <a:custGeom>
            <a:avLst/>
            <a:gdLst/>
            <a:ahLst/>
            <a:cxnLst/>
            <a:rect l="l" t="t" r="r" b="b"/>
            <a:pathLst>
              <a:path w="957579">
                <a:moveTo>
                  <a:pt x="0" y="0"/>
                </a:moveTo>
                <a:lnTo>
                  <a:pt x="957072" y="0"/>
                </a:lnTo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522223" y="3334511"/>
            <a:ext cx="817880" cy="285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5" dirty="0">
                <a:latin typeface="Arial"/>
                <a:cs typeface="Arial"/>
              </a:rPr>
              <a:t>Wri</a:t>
            </a:r>
            <a:r>
              <a:rPr sz="1800" b="1" spc="-5" dirty="0">
                <a:latin typeface="Arial"/>
                <a:cs typeface="Arial"/>
              </a:rPr>
              <a:t>t</a:t>
            </a:r>
            <a:r>
              <a:rPr sz="1800" b="1" dirty="0">
                <a:latin typeface="Arial"/>
                <a:cs typeface="Arial"/>
              </a:rPr>
              <a:t>in</a:t>
            </a:r>
            <a:r>
              <a:rPr sz="1800" b="1" spc="5" dirty="0">
                <a:latin typeface="Arial"/>
                <a:cs typeface="Arial"/>
              </a:rPr>
              <a:t>g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object 3"/>
          <p:cNvSpPr/>
          <p:nvPr/>
        </p:nvSpPr>
        <p:spPr>
          <a:xfrm>
            <a:off x="0" y="685800"/>
            <a:ext cx="10057130" cy="1047115"/>
          </a:xfrm>
          <a:custGeom>
            <a:avLst/>
            <a:gdLst/>
            <a:ahLst/>
            <a:cxnLst/>
            <a:rect l="l" t="t" r="r" b="b"/>
            <a:pathLst>
              <a:path w="10057130" h="1047114">
                <a:moveTo>
                  <a:pt x="0" y="1046988"/>
                </a:moveTo>
                <a:lnTo>
                  <a:pt x="10056876" y="1046988"/>
                </a:lnTo>
                <a:lnTo>
                  <a:pt x="10056876" y="0"/>
                </a:lnTo>
                <a:lnTo>
                  <a:pt x="0" y="0"/>
                </a:lnTo>
                <a:lnTo>
                  <a:pt x="0" y="1046988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5" dirty="0"/>
              <a:t>CD-ReWritable</a:t>
            </a:r>
            <a:r>
              <a:rPr spc="-55" dirty="0"/>
              <a:t> </a:t>
            </a:r>
            <a:r>
              <a:rPr spc="5" dirty="0"/>
              <a:t>(CD-RW)</a:t>
            </a:r>
          </a:p>
        </p:txBody>
      </p:sp>
      <p:sp>
        <p:nvSpPr>
          <p:cNvPr id="3" name="object 3"/>
          <p:cNvSpPr/>
          <p:nvPr/>
        </p:nvSpPr>
        <p:spPr>
          <a:xfrm>
            <a:off x="507491" y="2836164"/>
            <a:ext cx="7374890" cy="78105"/>
          </a:xfrm>
          <a:custGeom>
            <a:avLst/>
            <a:gdLst/>
            <a:ahLst/>
            <a:cxnLst/>
            <a:rect l="l" t="t" r="r" b="b"/>
            <a:pathLst>
              <a:path w="7374890" h="78105">
                <a:moveTo>
                  <a:pt x="0" y="77724"/>
                </a:moveTo>
                <a:lnTo>
                  <a:pt x="7374635" y="77724"/>
                </a:lnTo>
                <a:lnTo>
                  <a:pt x="7374635" y="0"/>
                </a:lnTo>
                <a:lnTo>
                  <a:pt x="0" y="0"/>
                </a:lnTo>
                <a:lnTo>
                  <a:pt x="0" y="77724"/>
                </a:lnTo>
                <a:close/>
              </a:path>
            </a:pathLst>
          </a:custGeom>
          <a:solidFill>
            <a:srgbClr val="9595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07491" y="2796539"/>
            <a:ext cx="7374890" cy="38100"/>
          </a:xfrm>
          <a:custGeom>
            <a:avLst/>
            <a:gdLst/>
            <a:ahLst/>
            <a:cxnLst/>
            <a:rect l="l" t="t" r="r" b="b"/>
            <a:pathLst>
              <a:path w="7374890" h="38100">
                <a:moveTo>
                  <a:pt x="0" y="38100"/>
                </a:moveTo>
                <a:lnTo>
                  <a:pt x="7374635" y="38100"/>
                </a:lnTo>
                <a:lnTo>
                  <a:pt x="7374635" y="0"/>
                </a:lnTo>
                <a:lnTo>
                  <a:pt x="0" y="0"/>
                </a:lnTo>
                <a:lnTo>
                  <a:pt x="0" y="3810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985259" y="2915411"/>
            <a:ext cx="3896995" cy="132715"/>
          </a:xfrm>
          <a:custGeom>
            <a:avLst/>
            <a:gdLst/>
            <a:ahLst/>
            <a:cxnLst/>
            <a:rect l="l" t="t" r="r" b="b"/>
            <a:pathLst>
              <a:path w="3896995" h="132714">
                <a:moveTo>
                  <a:pt x="0" y="132587"/>
                </a:moveTo>
                <a:lnTo>
                  <a:pt x="3896867" y="132587"/>
                </a:lnTo>
                <a:lnTo>
                  <a:pt x="3896867" y="0"/>
                </a:ln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0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50692" y="2915411"/>
            <a:ext cx="498475" cy="132715"/>
          </a:xfrm>
          <a:custGeom>
            <a:avLst/>
            <a:gdLst/>
            <a:ahLst/>
            <a:cxnLst/>
            <a:rect l="l" t="t" r="r" b="b"/>
            <a:pathLst>
              <a:path w="498475" h="132714">
                <a:moveTo>
                  <a:pt x="0" y="132587"/>
                </a:moveTo>
                <a:lnTo>
                  <a:pt x="498347" y="132587"/>
                </a:lnTo>
                <a:lnTo>
                  <a:pt x="498347" y="0"/>
                </a:ln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0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674620" y="2915411"/>
            <a:ext cx="338455" cy="132715"/>
          </a:xfrm>
          <a:custGeom>
            <a:avLst/>
            <a:gdLst/>
            <a:ahLst/>
            <a:cxnLst/>
            <a:rect l="l" t="t" r="r" b="b"/>
            <a:pathLst>
              <a:path w="338455" h="132714">
                <a:moveTo>
                  <a:pt x="0" y="132587"/>
                </a:moveTo>
                <a:lnTo>
                  <a:pt x="338328" y="132587"/>
                </a:lnTo>
                <a:lnTo>
                  <a:pt x="338328" y="0"/>
                </a:ln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0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403348" y="2915411"/>
            <a:ext cx="35560" cy="132715"/>
          </a:xfrm>
          <a:custGeom>
            <a:avLst/>
            <a:gdLst/>
            <a:ahLst/>
            <a:cxnLst/>
            <a:rect l="l" t="t" r="r" b="b"/>
            <a:pathLst>
              <a:path w="35560" h="132714">
                <a:moveTo>
                  <a:pt x="0" y="132587"/>
                </a:moveTo>
                <a:lnTo>
                  <a:pt x="35052" y="132587"/>
                </a:lnTo>
                <a:lnTo>
                  <a:pt x="35052" y="0"/>
                </a:ln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0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714500" y="2915411"/>
            <a:ext cx="452755" cy="132715"/>
          </a:xfrm>
          <a:custGeom>
            <a:avLst/>
            <a:gdLst/>
            <a:ahLst/>
            <a:cxnLst/>
            <a:rect l="l" t="t" r="r" b="b"/>
            <a:pathLst>
              <a:path w="452755" h="132714">
                <a:moveTo>
                  <a:pt x="0" y="132587"/>
                </a:moveTo>
                <a:lnTo>
                  <a:pt x="452627" y="132587"/>
                </a:lnTo>
                <a:lnTo>
                  <a:pt x="452627" y="0"/>
                </a:ln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0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444752" y="2915411"/>
            <a:ext cx="33655" cy="132715"/>
          </a:xfrm>
          <a:custGeom>
            <a:avLst/>
            <a:gdLst/>
            <a:ahLst/>
            <a:cxnLst/>
            <a:rect l="l" t="t" r="r" b="b"/>
            <a:pathLst>
              <a:path w="33655" h="132714">
                <a:moveTo>
                  <a:pt x="0" y="132587"/>
                </a:moveTo>
                <a:lnTo>
                  <a:pt x="33528" y="132587"/>
                </a:lnTo>
                <a:lnTo>
                  <a:pt x="33528" y="0"/>
                </a:ln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0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173480" y="2915411"/>
            <a:ext cx="36830" cy="132715"/>
          </a:xfrm>
          <a:custGeom>
            <a:avLst/>
            <a:gdLst/>
            <a:ahLst/>
            <a:cxnLst/>
            <a:rect l="l" t="t" r="r" b="b"/>
            <a:pathLst>
              <a:path w="36830" h="132714">
                <a:moveTo>
                  <a:pt x="0" y="132587"/>
                </a:moveTo>
                <a:lnTo>
                  <a:pt x="36575" y="132587"/>
                </a:lnTo>
                <a:lnTo>
                  <a:pt x="36575" y="0"/>
                </a:ln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0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07491" y="2915411"/>
            <a:ext cx="429895" cy="132715"/>
          </a:xfrm>
          <a:custGeom>
            <a:avLst/>
            <a:gdLst/>
            <a:ahLst/>
            <a:cxnLst/>
            <a:rect l="l" t="t" r="r" b="b"/>
            <a:pathLst>
              <a:path w="429894" h="132714">
                <a:moveTo>
                  <a:pt x="0" y="132587"/>
                </a:moveTo>
                <a:lnTo>
                  <a:pt x="429767" y="132587"/>
                </a:lnTo>
                <a:lnTo>
                  <a:pt x="429767" y="0"/>
                </a:ln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0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07491" y="3048000"/>
            <a:ext cx="7374890" cy="358140"/>
          </a:xfrm>
          <a:custGeom>
            <a:avLst/>
            <a:gdLst/>
            <a:ahLst/>
            <a:cxnLst/>
            <a:rect l="l" t="t" r="r" b="b"/>
            <a:pathLst>
              <a:path w="7374890" h="358139">
                <a:moveTo>
                  <a:pt x="0" y="358139"/>
                </a:moveTo>
                <a:lnTo>
                  <a:pt x="7374635" y="358139"/>
                </a:lnTo>
                <a:lnTo>
                  <a:pt x="7374635" y="0"/>
                </a:lnTo>
                <a:lnTo>
                  <a:pt x="0" y="0"/>
                </a:lnTo>
                <a:lnTo>
                  <a:pt x="0" y="358139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10540" y="3404615"/>
            <a:ext cx="7360920" cy="1905"/>
          </a:xfrm>
          <a:custGeom>
            <a:avLst/>
            <a:gdLst/>
            <a:ahLst/>
            <a:cxnLst/>
            <a:rect l="l" t="t" r="r" b="b"/>
            <a:pathLst>
              <a:path w="7360920" h="1904">
                <a:moveTo>
                  <a:pt x="0" y="0"/>
                </a:moveTo>
                <a:lnTo>
                  <a:pt x="7360919" y="1524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10540" y="2791967"/>
            <a:ext cx="7360920" cy="1905"/>
          </a:xfrm>
          <a:custGeom>
            <a:avLst/>
            <a:gdLst/>
            <a:ahLst/>
            <a:cxnLst/>
            <a:rect l="l" t="t" r="r" b="b"/>
            <a:pathLst>
              <a:path w="7360920" h="1905">
                <a:moveTo>
                  <a:pt x="0" y="0"/>
                </a:moveTo>
                <a:lnTo>
                  <a:pt x="7360919" y="1524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92251" y="2788920"/>
            <a:ext cx="9525" cy="632460"/>
          </a:xfrm>
          <a:custGeom>
            <a:avLst/>
            <a:gdLst/>
            <a:ahLst/>
            <a:cxnLst/>
            <a:rect l="l" t="t" r="r" b="b"/>
            <a:pathLst>
              <a:path w="9525" h="632460">
                <a:moveTo>
                  <a:pt x="3048" y="0"/>
                </a:moveTo>
                <a:lnTo>
                  <a:pt x="0" y="3047"/>
                </a:lnTo>
                <a:lnTo>
                  <a:pt x="0" y="24383"/>
                </a:lnTo>
                <a:lnTo>
                  <a:pt x="3048" y="27431"/>
                </a:lnTo>
                <a:lnTo>
                  <a:pt x="6096" y="24383"/>
                </a:lnTo>
                <a:lnTo>
                  <a:pt x="6096" y="1524"/>
                </a:lnTo>
                <a:lnTo>
                  <a:pt x="3048" y="0"/>
                </a:lnTo>
                <a:close/>
              </a:path>
              <a:path w="9525" h="632460">
                <a:moveTo>
                  <a:pt x="3048" y="47243"/>
                </a:moveTo>
                <a:lnTo>
                  <a:pt x="0" y="50291"/>
                </a:lnTo>
                <a:lnTo>
                  <a:pt x="0" y="70103"/>
                </a:lnTo>
                <a:lnTo>
                  <a:pt x="3048" y="73151"/>
                </a:lnTo>
                <a:lnTo>
                  <a:pt x="7620" y="70103"/>
                </a:lnTo>
                <a:lnTo>
                  <a:pt x="6096" y="50291"/>
                </a:lnTo>
                <a:lnTo>
                  <a:pt x="3048" y="47243"/>
                </a:lnTo>
                <a:close/>
              </a:path>
              <a:path w="9525" h="632460">
                <a:moveTo>
                  <a:pt x="3048" y="92963"/>
                </a:moveTo>
                <a:lnTo>
                  <a:pt x="0" y="97535"/>
                </a:lnTo>
                <a:lnTo>
                  <a:pt x="0" y="117347"/>
                </a:lnTo>
                <a:lnTo>
                  <a:pt x="3048" y="120395"/>
                </a:lnTo>
                <a:lnTo>
                  <a:pt x="7620" y="117347"/>
                </a:lnTo>
                <a:lnTo>
                  <a:pt x="7620" y="97535"/>
                </a:lnTo>
                <a:lnTo>
                  <a:pt x="3048" y="92963"/>
                </a:lnTo>
                <a:close/>
              </a:path>
              <a:path w="9525" h="632460">
                <a:moveTo>
                  <a:pt x="4571" y="140207"/>
                </a:moveTo>
                <a:lnTo>
                  <a:pt x="0" y="143255"/>
                </a:lnTo>
                <a:lnTo>
                  <a:pt x="0" y="163067"/>
                </a:lnTo>
                <a:lnTo>
                  <a:pt x="4571" y="166115"/>
                </a:lnTo>
                <a:lnTo>
                  <a:pt x="7620" y="163067"/>
                </a:lnTo>
                <a:lnTo>
                  <a:pt x="7620" y="143255"/>
                </a:lnTo>
                <a:lnTo>
                  <a:pt x="4571" y="140207"/>
                </a:lnTo>
                <a:close/>
              </a:path>
              <a:path w="9525" h="632460">
                <a:moveTo>
                  <a:pt x="4571" y="185927"/>
                </a:moveTo>
                <a:lnTo>
                  <a:pt x="0" y="190500"/>
                </a:lnTo>
                <a:lnTo>
                  <a:pt x="0" y="210312"/>
                </a:lnTo>
                <a:lnTo>
                  <a:pt x="4571" y="213359"/>
                </a:lnTo>
                <a:lnTo>
                  <a:pt x="7620" y="210312"/>
                </a:lnTo>
                <a:lnTo>
                  <a:pt x="7620" y="190500"/>
                </a:lnTo>
                <a:lnTo>
                  <a:pt x="4571" y="185927"/>
                </a:lnTo>
                <a:close/>
              </a:path>
              <a:path w="9525" h="632460">
                <a:moveTo>
                  <a:pt x="4571" y="233171"/>
                </a:moveTo>
                <a:lnTo>
                  <a:pt x="1524" y="236219"/>
                </a:lnTo>
                <a:lnTo>
                  <a:pt x="1524" y="256031"/>
                </a:lnTo>
                <a:lnTo>
                  <a:pt x="4571" y="259079"/>
                </a:lnTo>
                <a:lnTo>
                  <a:pt x="7620" y="256031"/>
                </a:lnTo>
                <a:lnTo>
                  <a:pt x="7620" y="236219"/>
                </a:lnTo>
                <a:lnTo>
                  <a:pt x="4571" y="233171"/>
                </a:lnTo>
                <a:close/>
              </a:path>
              <a:path w="9525" h="632460">
                <a:moveTo>
                  <a:pt x="4571" y="280415"/>
                </a:moveTo>
                <a:lnTo>
                  <a:pt x="1524" y="283463"/>
                </a:lnTo>
                <a:lnTo>
                  <a:pt x="1524" y="303275"/>
                </a:lnTo>
                <a:lnTo>
                  <a:pt x="4571" y="306324"/>
                </a:lnTo>
                <a:lnTo>
                  <a:pt x="7620" y="303275"/>
                </a:lnTo>
                <a:lnTo>
                  <a:pt x="7620" y="283463"/>
                </a:lnTo>
                <a:lnTo>
                  <a:pt x="4571" y="280415"/>
                </a:lnTo>
                <a:close/>
              </a:path>
              <a:path w="9525" h="632460">
                <a:moveTo>
                  <a:pt x="4571" y="326135"/>
                </a:moveTo>
                <a:lnTo>
                  <a:pt x="1524" y="329183"/>
                </a:lnTo>
                <a:lnTo>
                  <a:pt x="1524" y="348995"/>
                </a:lnTo>
                <a:lnTo>
                  <a:pt x="4571" y="353567"/>
                </a:lnTo>
                <a:lnTo>
                  <a:pt x="7620" y="348995"/>
                </a:lnTo>
                <a:lnTo>
                  <a:pt x="7620" y="329183"/>
                </a:lnTo>
                <a:lnTo>
                  <a:pt x="4571" y="326135"/>
                </a:lnTo>
                <a:close/>
              </a:path>
              <a:path w="9525" h="632460">
                <a:moveTo>
                  <a:pt x="4571" y="373379"/>
                </a:moveTo>
                <a:lnTo>
                  <a:pt x="1524" y="376427"/>
                </a:lnTo>
                <a:lnTo>
                  <a:pt x="1524" y="396239"/>
                </a:lnTo>
                <a:lnTo>
                  <a:pt x="4571" y="399288"/>
                </a:lnTo>
                <a:lnTo>
                  <a:pt x="7620" y="396239"/>
                </a:lnTo>
                <a:lnTo>
                  <a:pt x="7620" y="376427"/>
                </a:lnTo>
                <a:lnTo>
                  <a:pt x="4571" y="373379"/>
                </a:lnTo>
                <a:close/>
              </a:path>
              <a:path w="9525" h="632460">
                <a:moveTo>
                  <a:pt x="4571" y="419100"/>
                </a:moveTo>
                <a:lnTo>
                  <a:pt x="1524" y="422147"/>
                </a:lnTo>
                <a:lnTo>
                  <a:pt x="1524" y="443483"/>
                </a:lnTo>
                <a:lnTo>
                  <a:pt x="4571" y="446531"/>
                </a:lnTo>
                <a:lnTo>
                  <a:pt x="7620" y="443483"/>
                </a:lnTo>
                <a:lnTo>
                  <a:pt x="7620" y="420624"/>
                </a:lnTo>
                <a:lnTo>
                  <a:pt x="4571" y="419100"/>
                </a:lnTo>
                <a:close/>
              </a:path>
              <a:path w="9525" h="632460">
                <a:moveTo>
                  <a:pt x="4571" y="466343"/>
                </a:moveTo>
                <a:lnTo>
                  <a:pt x="1524" y="469391"/>
                </a:lnTo>
                <a:lnTo>
                  <a:pt x="1524" y="489203"/>
                </a:lnTo>
                <a:lnTo>
                  <a:pt x="4571" y="492251"/>
                </a:lnTo>
                <a:lnTo>
                  <a:pt x="9143" y="489203"/>
                </a:lnTo>
                <a:lnTo>
                  <a:pt x="7620" y="469391"/>
                </a:lnTo>
                <a:lnTo>
                  <a:pt x="4571" y="466343"/>
                </a:lnTo>
                <a:close/>
              </a:path>
              <a:path w="9525" h="632460">
                <a:moveTo>
                  <a:pt x="4571" y="512063"/>
                </a:moveTo>
                <a:lnTo>
                  <a:pt x="1524" y="516635"/>
                </a:lnTo>
                <a:lnTo>
                  <a:pt x="1524" y="536447"/>
                </a:lnTo>
                <a:lnTo>
                  <a:pt x="4571" y="539495"/>
                </a:lnTo>
                <a:lnTo>
                  <a:pt x="9143" y="536447"/>
                </a:lnTo>
                <a:lnTo>
                  <a:pt x="9143" y="516635"/>
                </a:lnTo>
                <a:lnTo>
                  <a:pt x="4571" y="512063"/>
                </a:lnTo>
                <a:close/>
              </a:path>
              <a:path w="9525" h="632460">
                <a:moveTo>
                  <a:pt x="4571" y="559307"/>
                </a:moveTo>
                <a:lnTo>
                  <a:pt x="1524" y="562355"/>
                </a:lnTo>
                <a:lnTo>
                  <a:pt x="1524" y="582167"/>
                </a:lnTo>
                <a:lnTo>
                  <a:pt x="6096" y="585215"/>
                </a:lnTo>
                <a:lnTo>
                  <a:pt x="9143" y="582167"/>
                </a:lnTo>
                <a:lnTo>
                  <a:pt x="9143" y="562355"/>
                </a:lnTo>
                <a:lnTo>
                  <a:pt x="4571" y="559307"/>
                </a:lnTo>
                <a:close/>
              </a:path>
              <a:path w="9525" h="632460">
                <a:moveTo>
                  <a:pt x="6096" y="605027"/>
                </a:moveTo>
                <a:lnTo>
                  <a:pt x="1524" y="609600"/>
                </a:lnTo>
                <a:lnTo>
                  <a:pt x="1524" y="629412"/>
                </a:lnTo>
                <a:lnTo>
                  <a:pt x="6096" y="632459"/>
                </a:lnTo>
                <a:lnTo>
                  <a:pt x="9143" y="629412"/>
                </a:lnTo>
                <a:lnTo>
                  <a:pt x="9143" y="609600"/>
                </a:lnTo>
                <a:lnTo>
                  <a:pt x="6096" y="60502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883652" y="2788920"/>
            <a:ext cx="9525" cy="632460"/>
          </a:xfrm>
          <a:custGeom>
            <a:avLst/>
            <a:gdLst/>
            <a:ahLst/>
            <a:cxnLst/>
            <a:rect l="l" t="t" r="r" b="b"/>
            <a:pathLst>
              <a:path w="9525" h="632460">
                <a:moveTo>
                  <a:pt x="4572" y="0"/>
                </a:moveTo>
                <a:lnTo>
                  <a:pt x="0" y="3047"/>
                </a:lnTo>
                <a:lnTo>
                  <a:pt x="0" y="24383"/>
                </a:lnTo>
                <a:lnTo>
                  <a:pt x="4572" y="27431"/>
                </a:lnTo>
                <a:lnTo>
                  <a:pt x="7620" y="24383"/>
                </a:lnTo>
                <a:lnTo>
                  <a:pt x="7620" y="3047"/>
                </a:lnTo>
                <a:lnTo>
                  <a:pt x="4572" y="0"/>
                </a:lnTo>
                <a:close/>
              </a:path>
              <a:path w="9525" h="632460">
                <a:moveTo>
                  <a:pt x="4572" y="47243"/>
                </a:moveTo>
                <a:lnTo>
                  <a:pt x="0" y="50291"/>
                </a:lnTo>
                <a:lnTo>
                  <a:pt x="0" y="70103"/>
                </a:lnTo>
                <a:lnTo>
                  <a:pt x="4572" y="73151"/>
                </a:lnTo>
                <a:lnTo>
                  <a:pt x="7620" y="70103"/>
                </a:lnTo>
                <a:lnTo>
                  <a:pt x="7620" y="50291"/>
                </a:lnTo>
                <a:lnTo>
                  <a:pt x="4572" y="47243"/>
                </a:lnTo>
                <a:close/>
              </a:path>
              <a:path w="9525" h="632460">
                <a:moveTo>
                  <a:pt x="4572" y="92963"/>
                </a:moveTo>
                <a:lnTo>
                  <a:pt x="1524" y="97535"/>
                </a:lnTo>
                <a:lnTo>
                  <a:pt x="1524" y="117347"/>
                </a:lnTo>
                <a:lnTo>
                  <a:pt x="4572" y="120395"/>
                </a:lnTo>
                <a:lnTo>
                  <a:pt x="7620" y="117347"/>
                </a:lnTo>
                <a:lnTo>
                  <a:pt x="7620" y="97535"/>
                </a:lnTo>
                <a:lnTo>
                  <a:pt x="4572" y="92963"/>
                </a:lnTo>
                <a:close/>
              </a:path>
              <a:path w="9525" h="632460">
                <a:moveTo>
                  <a:pt x="4572" y="140207"/>
                </a:moveTo>
                <a:lnTo>
                  <a:pt x="1524" y="143255"/>
                </a:lnTo>
                <a:lnTo>
                  <a:pt x="1524" y="163067"/>
                </a:lnTo>
                <a:lnTo>
                  <a:pt x="4572" y="166115"/>
                </a:lnTo>
                <a:lnTo>
                  <a:pt x="7620" y="163067"/>
                </a:lnTo>
                <a:lnTo>
                  <a:pt x="7620" y="143255"/>
                </a:lnTo>
                <a:lnTo>
                  <a:pt x="4572" y="140207"/>
                </a:lnTo>
                <a:close/>
              </a:path>
              <a:path w="9525" h="632460">
                <a:moveTo>
                  <a:pt x="4572" y="185927"/>
                </a:moveTo>
                <a:lnTo>
                  <a:pt x="1524" y="190500"/>
                </a:lnTo>
                <a:lnTo>
                  <a:pt x="1524" y="210312"/>
                </a:lnTo>
                <a:lnTo>
                  <a:pt x="4572" y="213359"/>
                </a:lnTo>
                <a:lnTo>
                  <a:pt x="7620" y="210312"/>
                </a:lnTo>
                <a:lnTo>
                  <a:pt x="7620" y="190500"/>
                </a:lnTo>
                <a:lnTo>
                  <a:pt x="4572" y="185927"/>
                </a:lnTo>
                <a:close/>
              </a:path>
              <a:path w="9525" h="632460">
                <a:moveTo>
                  <a:pt x="4572" y="233171"/>
                </a:moveTo>
                <a:lnTo>
                  <a:pt x="1524" y="236219"/>
                </a:lnTo>
                <a:lnTo>
                  <a:pt x="1524" y="256031"/>
                </a:lnTo>
                <a:lnTo>
                  <a:pt x="4572" y="259079"/>
                </a:lnTo>
                <a:lnTo>
                  <a:pt x="7620" y="256031"/>
                </a:lnTo>
                <a:lnTo>
                  <a:pt x="7620" y="236219"/>
                </a:lnTo>
                <a:lnTo>
                  <a:pt x="4572" y="233171"/>
                </a:lnTo>
                <a:close/>
              </a:path>
              <a:path w="9525" h="632460">
                <a:moveTo>
                  <a:pt x="4572" y="280415"/>
                </a:moveTo>
                <a:lnTo>
                  <a:pt x="1524" y="283463"/>
                </a:lnTo>
                <a:lnTo>
                  <a:pt x="1524" y="303275"/>
                </a:lnTo>
                <a:lnTo>
                  <a:pt x="4572" y="306324"/>
                </a:lnTo>
                <a:lnTo>
                  <a:pt x="7620" y="303275"/>
                </a:lnTo>
                <a:lnTo>
                  <a:pt x="7620" y="283463"/>
                </a:lnTo>
                <a:lnTo>
                  <a:pt x="4572" y="280415"/>
                </a:lnTo>
                <a:close/>
              </a:path>
              <a:path w="9525" h="632460">
                <a:moveTo>
                  <a:pt x="4572" y="326135"/>
                </a:moveTo>
                <a:lnTo>
                  <a:pt x="1524" y="329183"/>
                </a:lnTo>
                <a:lnTo>
                  <a:pt x="1524" y="348995"/>
                </a:lnTo>
                <a:lnTo>
                  <a:pt x="4572" y="353567"/>
                </a:lnTo>
                <a:lnTo>
                  <a:pt x="9144" y="348995"/>
                </a:lnTo>
                <a:lnTo>
                  <a:pt x="7620" y="329183"/>
                </a:lnTo>
                <a:lnTo>
                  <a:pt x="4572" y="326135"/>
                </a:lnTo>
                <a:close/>
              </a:path>
              <a:path w="9525" h="632460">
                <a:moveTo>
                  <a:pt x="4572" y="373379"/>
                </a:moveTo>
                <a:lnTo>
                  <a:pt x="1524" y="376427"/>
                </a:lnTo>
                <a:lnTo>
                  <a:pt x="1524" y="396239"/>
                </a:lnTo>
                <a:lnTo>
                  <a:pt x="4572" y="399288"/>
                </a:lnTo>
                <a:lnTo>
                  <a:pt x="9144" y="396239"/>
                </a:lnTo>
                <a:lnTo>
                  <a:pt x="9144" y="376427"/>
                </a:lnTo>
                <a:lnTo>
                  <a:pt x="4572" y="373379"/>
                </a:lnTo>
                <a:close/>
              </a:path>
              <a:path w="9525" h="632460">
                <a:moveTo>
                  <a:pt x="4572" y="419100"/>
                </a:moveTo>
                <a:lnTo>
                  <a:pt x="1524" y="422147"/>
                </a:lnTo>
                <a:lnTo>
                  <a:pt x="1524" y="443483"/>
                </a:lnTo>
                <a:lnTo>
                  <a:pt x="6096" y="446531"/>
                </a:lnTo>
                <a:lnTo>
                  <a:pt x="9144" y="443483"/>
                </a:lnTo>
                <a:lnTo>
                  <a:pt x="9144" y="422147"/>
                </a:lnTo>
                <a:lnTo>
                  <a:pt x="7620" y="420624"/>
                </a:lnTo>
                <a:lnTo>
                  <a:pt x="4572" y="419100"/>
                </a:lnTo>
                <a:close/>
              </a:path>
              <a:path w="9525" h="632460">
                <a:moveTo>
                  <a:pt x="6096" y="466343"/>
                </a:moveTo>
                <a:lnTo>
                  <a:pt x="1524" y="469391"/>
                </a:lnTo>
                <a:lnTo>
                  <a:pt x="1524" y="489203"/>
                </a:lnTo>
                <a:lnTo>
                  <a:pt x="6096" y="492251"/>
                </a:lnTo>
                <a:lnTo>
                  <a:pt x="9144" y="489203"/>
                </a:lnTo>
                <a:lnTo>
                  <a:pt x="9144" y="469391"/>
                </a:lnTo>
                <a:lnTo>
                  <a:pt x="6096" y="466343"/>
                </a:lnTo>
                <a:close/>
              </a:path>
              <a:path w="9525" h="632460">
                <a:moveTo>
                  <a:pt x="6096" y="512063"/>
                </a:moveTo>
                <a:lnTo>
                  <a:pt x="3048" y="516635"/>
                </a:lnTo>
                <a:lnTo>
                  <a:pt x="3048" y="536447"/>
                </a:lnTo>
                <a:lnTo>
                  <a:pt x="6096" y="539495"/>
                </a:lnTo>
                <a:lnTo>
                  <a:pt x="9144" y="536447"/>
                </a:lnTo>
                <a:lnTo>
                  <a:pt x="9144" y="516635"/>
                </a:lnTo>
                <a:lnTo>
                  <a:pt x="6096" y="512063"/>
                </a:lnTo>
                <a:close/>
              </a:path>
              <a:path w="9525" h="632460">
                <a:moveTo>
                  <a:pt x="6096" y="559307"/>
                </a:moveTo>
                <a:lnTo>
                  <a:pt x="3048" y="562355"/>
                </a:lnTo>
                <a:lnTo>
                  <a:pt x="3048" y="582167"/>
                </a:lnTo>
                <a:lnTo>
                  <a:pt x="6096" y="585215"/>
                </a:lnTo>
                <a:lnTo>
                  <a:pt x="9144" y="582167"/>
                </a:lnTo>
                <a:lnTo>
                  <a:pt x="9144" y="562355"/>
                </a:lnTo>
                <a:lnTo>
                  <a:pt x="6096" y="559307"/>
                </a:lnTo>
                <a:close/>
              </a:path>
              <a:path w="9525" h="632460">
                <a:moveTo>
                  <a:pt x="6096" y="605027"/>
                </a:moveTo>
                <a:lnTo>
                  <a:pt x="3048" y="609600"/>
                </a:lnTo>
                <a:lnTo>
                  <a:pt x="3048" y="629412"/>
                </a:lnTo>
                <a:lnTo>
                  <a:pt x="6096" y="632459"/>
                </a:lnTo>
                <a:lnTo>
                  <a:pt x="9144" y="629412"/>
                </a:lnTo>
                <a:lnTo>
                  <a:pt x="9144" y="609600"/>
                </a:lnTo>
                <a:lnTo>
                  <a:pt x="6096" y="60502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37260" y="2915411"/>
            <a:ext cx="236220" cy="132715"/>
          </a:xfrm>
          <a:custGeom>
            <a:avLst/>
            <a:gdLst/>
            <a:ahLst/>
            <a:cxnLst/>
            <a:rect l="l" t="t" r="r" b="b"/>
            <a:pathLst>
              <a:path w="236219" h="132714">
                <a:moveTo>
                  <a:pt x="0" y="132587"/>
                </a:moveTo>
                <a:lnTo>
                  <a:pt x="236220" y="132587"/>
                </a:lnTo>
                <a:lnTo>
                  <a:pt x="236220" y="0"/>
                </a:ln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66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210055" y="2915411"/>
            <a:ext cx="234950" cy="132715"/>
          </a:xfrm>
          <a:custGeom>
            <a:avLst/>
            <a:gdLst/>
            <a:ahLst/>
            <a:cxnLst/>
            <a:rect l="l" t="t" r="r" b="b"/>
            <a:pathLst>
              <a:path w="234950" h="132714">
                <a:moveTo>
                  <a:pt x="0" y="132587"/>
                </a:moveTo>
                <a:lnTo>
                  <a:pt x="234696" y="132587"/>
                </a:lnTo>
                <a:lnTo>
                  <a:pt x="234696" y="0"/>
                </a:ln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66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478280" y="2915411"/>
            <a:ext cx="236220" cy="132715"/>
          </a:xfrm>
          <a:custGeom>
            <a:avLst/>
            <a:gdLst/>
            <a:ahLst/>
            <a:cxnLst/>
            <a:rect l="l" t="t" r="r" b="b"/>
            <a:pathLst>
              <a:path w="236219" h="132714">
                <a:moveTo>
                  <a:pt x="0" y="132587"/>
                </a:moveTo>
                <a:lnTo>
                  <a:pt x="236219" y="132587"/>
                </a:lnTo>
                <a:lnTo>
                  <a:pt x="236219" y="0"/>
                </a:ln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66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167127" y="2915411"/>
            <a:ext cx="236220" cy="132715"/>
          </a:xfrm>
          <a:custGeom>
            <a:avLst/>
            <a:gdLst/>
            <a:ahLst/>
            <a:cxnLst/>
            <a:rect l="l" t="t" r="r" b="b"/>
            <a:pathLst>
              <a:path w="236219" h="132714">
                <a:moveTo>
                  <a:pt x="0" y="132587"/>
                </a:moveTo>
                <a:lnTo>
                  <a:pt x="236219" y="132587"/>
                </a:lnTo>
                <a:lnTo>
                  <a:pt x="236219" y="0"/>
                </a:ln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66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438400" y="2915411"/>
            <a:ext cx="236220" cy="132715"/>
          </a:xfrm>
          <a:custGeom>
            <a:avLst/>
            <a:gdLst/>
            <a:ahLst/>
            <a:cxnLst/>
            <a:rect l="l" t="t" r="r" b="b"/>
            <a:pathLst>
              <a:path w="236219" h="132714">
                <a:moveTo>
                  <a:pt x="0" y="132587"/>
                </a:moveTo>
                <a:lnTo>
                  <a:pt x="236219" y="132587"/>
                </a:lnTo>
                <a:lnTo>
                  <a:pt x="236219" y="0"/>
                </a:ln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66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012948" y="2915411"/>
            <a:ext cx="238125" cy="132715"/>
          </a:xfrm>
          <a:custGeom>
            <a:avLst/>
            <a:gdLst/>
            <a:ahLst/>
            <a:cxnLst/>
            <a:rect l="l" t="t" r="r" b="b"/>
            <a:pathLst>
              <a:path w="238125" h="132714">
                <a:moveTo>
                  <a:pt x="0" y="132587"/>
                </a:moveTo>
                <a:lnTo>
                  <a:pt x="237744" y="132587"/>
                </a:lnTo>
                <a:lnTo>
                  <a:pt x="237744" y="0"/>
                </a:ln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66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749040" y="2915411"/>
            <a:ext cx="236220" cy="132715"/>
          </a:xfrm>
          <a:custGeom>
            <a:avLst/>
            <a:gdLst/>
            <a:ahLst/>
            <a:cxnLst/>
            <a:rect l="l" t="t" r="r" b="b"/>
            <a:pathLst>
              <a:path w="236220" h="132714">
                <a:moveTo>
                  <a:pt x="0" y="132587"/>
                </a:moveTo>
                <a:lnTo>
                  <a:pt x="236220" y="132587"/>
                </a:lnTo>
                <a:lnTo>
                  <a:pt x="236220" y="0"/>
                </a:lnTo>
                <a:lnTo>
                  <a:pt x="0" y="0"/>
                </a:lnTo>
                <a:lnTo>
                  <a:pt x="0" y="132587"/>
                </a:lnTo>
                <a:close/>
              </a:path>
            </a:pathLst>
          </a:custGeom>
          <a:solidFill>
            <a:srgbClr val="66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497579" y="2871216"/>
            <a:ext cx="705612" cy="15712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497579" y="2871216"/>
            <a:ext cx="705612" cy="15712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8282431" y="2318166"/>
            <a:ext cx="1212850" cy="11169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099"/>
              </a:lnSpc>
            </a:pPr>
            <a:r>
              <a:rPr sz="1600" b="1" spc="-155" dirty="0">
                <a:latin typeface="Arial"/>
                <a:cs typeface="Arial"/>
              </a:rPr>
              <a:t>Label  </a:t>
            </a:r>
            <a:r>
              <a:rPr sz="1600" b="1" spc="-165" dirty="0">
                <a:latin typeface="Arial"/>
                <a:cs typeface="Arial"/>
              </a:rPr>
              <a:t>Aluminium  </a:t>
            </a:r>
            <a:r>
              <a:rPr sz="1600" b="1" spc="-130" dirty="0">
                <a:latin typeface="Arial"/>
                <a:cs typeface="Arial"/>
              </a:rPr>
              <a:t>Kristal</a:t>
            </a:r>
            <a:endParaRPr sz="1600">
              <a:latin typeface="Arial"/>
              <a:cs typeface="Arial"/>
            </a:endParaRPr>
          </a:p>
          <a:p>
            <a:pPr marL="45720">
              <a:lnSpc>
                <a:spcPct val="100000"/>
              </a:lnSpc>
              <a:spcBef>
                <a:spcPts val="790"/>
              </a:spcBef>
            </a:pPr>
            <a:r>
              <a:rPr sz="1600" b="1" spc="-155" dirty="0">
                <a:latin typeface="Arial"/>
                <a:cs typeface="Arial"/>
              </a:rPr>
              <a:t>Polycarbonate</a:t>
            </a:r>
            <a:endParaRPr sz="160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7699247" y="3265932"/>
            <a:ext cx="588645" cy="59690"/>
          </a:xfrm>
          <a:custGeom>
            <a:avLst/>
            <a:gdLst/>
            <a:ahLst/>
            <a:cxnLst/>
            <a:rect l="l" t="t" r="r" b="b"/>
            <a:pathLst>
              <a:path w="588645" h="59689">
                <a:moveTo>
                  <a:pt x="28955" y="0"/>
                </a:moveTo>
                <a:lnTo>
                  <a:pt x="18002" y="2405"/>
                </a:lnTo>
                <a:lnTo>
                  <a:pt x="8763" y="8953"/>
                </a:lnTo>
                <a:lnTo>
                  <a:pt x="2381" y="18645"/>
                </a:lnTo>
                <a:lnTo>
                  <a:pt x="0" y="30479"/>
                </a:lnTo>
                <a:lnTo>
                  <a:pt x="2381" y="42076"/>
                </a:lnTo>
                <a:lnTo>
                  <a:pt x="8763" y="51244"/>
                </a:lnTo>
                <a:lnTo>
                  <a:pt x="18002" y="57269"/>
                </a:lnTo>
                <a:lnTo>
                  <a:pt x="28955" y="59435"/>
                </a:lnTo>
                <a:lnTo>
                  <a:pt x="40790" y="57269"/>
                </a:lnTo>
                <a:lnTo>
                  <a:pt x="50482" y="51244"/>
                </a:lnTo>
                <a:lnTo>
                  <a:pt x="57030" y="42076"/>
                </a:lnTo>
                <a:lnTo>
                  <a:pt x="57539" y="39623"/>
                </a:lnTo>
                <a:lnTo>
                  <a:pt x="28955" y="39623"/>
                </a:lnTo>
                <a:lnTo>
                  <a:pt x="28955" y="19812"/>
                </a:lnTo>
                <a:lnTo>
                  <a:pt x="57268" y="19812"/>
                </a:lnTo>
                <a:lnTo>
                  <a:pt x="57030" y="18645"/>
                </a:lnTo>
                <a:lnTo>
                  <a:pt x="50482" y="8953"/>
                </a:lnTo>
                <a:lnTo>
                  <a:pt x="40790" y="2405"/>
                </a:lnTo>
                <a:lnTo>
                  <a:pt x="28955" y="0"/>
                </a:lnTo>
                <a:close/>
              </a:path>
              <a:path w="588645" h="59689">
                <a:moveTo>
                  <a:pt x="57268" y="19812"/>
                </a:moveTo>
                <a:lnTo>
                  <a:pt x="28955" y="19812"/>
                </a:lnTo>
                <a:lnTo>
                  <a:pt x="28955" y="39623"/>
                </a:lnTo>
                <a:lnTo>
                  <a:pt x="57539" y="39623"/>
                </a:lnTo>
                <a:lnTo>
                  <a:pt x="59435" y="30479"/>
                </a:lnTo>
                <a:lnTo>
                  <a:pt x="57268" y="19812"/>
                </a:lnTo>
                <a:close/>
              </a:path>
              <a:path w="588645" h="59689">
                <a:moveTo>
                  <a:pt x="588263" y="19812"/>
                </a:moveTo>
                <a:lnTo>
                  <a:pt x="57268" y="19812"/>
                </a:lnTo>
                <a:lnTo>
                  <a:pt x="59435" y="30479"/>
                </a:lnTo>
                <a:lnTo>
                  <a:pt x="57539" y="39623"/>
                </a:lnTo>
                <a:lnTo>
                  <a:pt x="588263" y="39623"/>
                </a:lnTo>
                <a:lnTo>
                  <a:pt x="588263" y="198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699247" y="2935223"/>
            <a:ext cx="588645" cy="59690"/>
          </a:xfrm>
          <a:custGeom>
            <a:avLst/>
            <a:gdLst/>
            <a:ahLst/>
            <a:cxnLst/>
            <a:rect l="l" t="t" r="r" b="b"/>
            <a:pathLst>
              <a:path w="588645" h="59689">
                <a:moveTo>
                  <a:pt x="28955" y="0"/>
                </a:moveTo>
                <a:lnTo>
                  <a:pt x="18002" y="2166"/>
                </a:lnTo>
                <a:lnTo>
                  <a:pt x="8763" y="8191"/>
                </a:lnTo>
                <a:lnTo>
                  <a:pt x="2381" y="17359"/>
                </a:lnTo>
                <a:lnTo>
                  <a:pt x="0" y="28955"/>
                </a:lnTo>
                <a:lnTo>
                  <a:pt x="2381" y="40790"/>
                </a:lnTo>
                <a:lnTo>
                  <a:pt x="8763" y="50482"/>
                </a:lnTo>
                <a:lnTo>
                  <a:pt x="18002" y="57030"/>
                </a:lnTo>
                <a:lnTo>
                  <a:pt x="28955" y="59436"/>
                </a:lnTo>
                <a:lnTo>
                  <a:pt x="40790" y="57030"/>
                </a:lnTo>
                <a:lnTo>
                  <a:pt x="50482" y="50482"/>
                </a:lnTo>
                <a:lnTo>
                  <a:pt x="57030" y="40790"/>
                </a:lnTo>
                <a:lnTo>
                  <a:pt x="57268" y="39624"/>
                </a:lnTo>
                <a:lnTo>
                  <a:pt x="28955" y="39624"/>
                </a:lnTo>
                <a:lnTo>
                  <a:pt x="28955" y="19812"/>
                </a:lnTo>
                <a:lnTo>
                  <a:pt x="57539" y="19812"/>
                </a:lnTo>
                <a:lnTo>
                  <a:pt x="57030" y="17359"/>
                </a:lnTo>
                <a:lnTo>
                  <a:pt x="50482" y="8191"/>
                </a:lnTo>
                <a:lnTo>
                  <a:pt x="40790" y="2166"/>
                </a:lnTo>
                <a:lnTo>
                  <a:pt x="28955" y="0"/>
                </a:lnTo>
                <a:close/>
              </a:path>
              <a:path w="588645" h="59689">
                <a:moveTo>
                  <a:pt x="57539" y="19812"/>
                </a:moveTo>
                <a:lnTo>
                  <a:pt x="28955" y="19812"/>
                </a:lnTo>
                <a:lnTo>
                  <a:pt x="28955" y="39624"/>
                </a:lnTo>
                <a:lnTo>
                  <a:pt x="57268" y="39624"/>
                </a:lnTo>
                <a:lnTo>
                  <a:pt x="59435" y="28955"/>
                </a:lnTo>
                <a:lnTo>
                  <a:pt x="57539" y="19812"/>
                </a:lnTo>
                <a:close/>
              </a:path>
              <a:path w="588645" h="59689">
                <a:moveTo>
                  <a:pt x="588263" y="19812"/>
                </a:moveTo>
                <a:lnTo>
                  <a:pt x="57539" y="19812"/>
                </a:lnTo>
                <a:lnTo>
                  <a:pt x="59435" y="28955"/>
                </a:lnTo>
                <a:lnTo>
                  <a:pt x="57268" y="39624"/>
                </a:lnTo>
                <a:lnTo>
                  <a:pt x="588263" y="39624"/>
                </a:lnTo>
                <a:lnTo>
                  <a:pt x="588263" y="198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699247" y="2657855"/>
            <a:ext cx="59690" cy="216535"/>
          </a:xfrm>
          <a:custGeom>
            <a:avLst/>
            <a:gdLst/>
            <a:ahLst/>
            <a:cxnLst/>
            <a:rect l="l" t="t" r="r" b="b"/>
            <a:pathLst>
              <a:path w="59690" h="216535">
                <a:moveTo>
                  <a:pt x="19811" y="158979"/>
                </a:moveTo>
                <a:lnTo>
                  <a:pt x="18002" y="159377"/>
                </a:lnTo>
                <a:lnTo>
                  <a:pt x="8763" y="165925"/>
                </a:lnTo>
                <a:lnTo>
                  <a:pt x="2381" y="175617"/>
                </a:lnTo>
                <a:lnTo>
                  <a:pt x="0" y="187452"/>
                </a:lnTo>
                <a:lnTo>
                  <a:pt x="2381" y="198405"/>
                </a:lnTo>
                <a:lnTo>
                  <a:pt x="8763" y="207645"/>
                </a:lnTo>
                <a:lnTo>
                  <a:pt x="18002" y="214026"/>
                </a:lnTo>
                <a:lnTo>
                  <a:pt x="28955" y="216408"/>
                </a:lnTo>
                <a:lnTo>
                  <a:pt x="40790" y="214026"/>
                </a:lnTo>
                <a:lnTo>
                  <a:pt x="50482" y="207645"/>
                </a:lnTo>
                <a:lnTo>
                  <a:pt x="57030" y="198405"/>
                </a:lnTo>
                <a:lnTo>
                  <a:pt x="59435" y="187452"/>
                </a:lnTo>
                <a:lnTo>
                  <a:pt x="19811" y="187452"/>
                </a:lnTo>
                <a:lnTo>
                  <a:pt x="19811" y="158979"/>
                </a:lnTo>
                <a:close/>
              </a:path>
              <a:path w="59690" h="216535">
                <a:moveTo>
                  <a:pt x="28955" y="156972"/>
                </a:moveTo>
                <a:lnTo>
                  <a:pt x="19811" y="158979"/>
                </a:lnTo>
                <a:lnTo>
                  <a:pt x="19811" y="187452"/>
                </a:lnTo>
                <a:lnTo>
                  <a:pt x="39624" y="187452"/>
                </a:lnTo>
                <a:lnTo>
                  <a:pt x="39624" y="159139"/>
                </a:lnTo>
                <a:lnTo>
                  <a:pt x="28955" y="156972"/>
                </a:lnTo>
                <a:close/>
              </a:path>
              <a:path w="59690" h="216535">
                <a:moveTo>
                  <a:pt x="39624" y="159139"/>
                </a:moveTo>
                <a:lnTo>
                  <a:pt x="39624" y="187452"/>
                </a:lnTo>
                <a:lnTo>
                  <a:pt x="59435" y="187452"/>
                </a:lnTo>
                <a:lnTo>
                  <a:pt x="57030" y="175617"/>
                </a:lnTo>
                <a:lnTo>
                  <a:pt x="50482" y="165925"/>
                </a:lnTo>
                <a:lnTo>
                  <a:pt x="40790" y="159377"/>
                </a:lnTo>
                <a:lnTo>
                  <a:pt x="39624" y="159139"/>
                </a:lnTo>
                <a:close/>
              </a:path>
              <a:path w="59690" h="216535">
                <a:moveTo>
                  <a:pt x="39624" y="156972"/>
                </a:moveTo>
                <a:lnTo>
                  <a:pt x="28955" y="156972"/>
                </a:lnTo>
                <a:lnTo>
                  <a:pt x="39624" y="159139"/>
                </a:lnTo>
                <a:lnTo>
                  <a:pt x="39624" y="156972"/>
                </a:lnTo>
                <a:close/>
              </a:path>
              <a:path w="59690" h="216535">
                <a:moveTo>
                  <a:pt x="39624" y="0"/>
                </a:moveTo>
                <a:lnTo>
                  <a:pt x="19811" y="0"/>
                </a:lnTo>
                <a:lnTo>
                  <a:pt x="19811" y="158979"/>
                </a:lnTo>
                <a:lnTo>
                  <a:pt x="28955" y="156972"/>
                </a:lnTo>
                <a:lnTo>
                  <a:pt x="39624" y="156972"/>
                </a:lnTo>
                <a:lnTo>
                  <a:pt x="3962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728204" y="2657855"/>
            <a:ext cx="495300" cy="0"/>
          </a:xfrm>
          <a:custGeom>
            <a:avLst/>
            <a:gdLst/>
            <a:ahLst/>
            <a:cxnLst/>
            <a:rect l="l" t="t" r="r" b="b"/>
            <a:pathLst>
              <a:path w="495300">
                <a:moveTo>
                  <a:pt x="0" y="0"/>
                </a:moveTo>
                <a:lnTo>
                  <a:pt x="495300" y="0"/>
                </a:lnTo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235952" y="2446020"/>
            <a:ext cx="60960" cy="376555"/>
          </a:xfrm>
          <a:custGeom>
            <a:avLst/>
            <a:gdLst/>
            <a:ahLst/>
            <a:cxnLst/>
            <a:rect l="l" t="t" r="r" b="b"/>
            <a:pathLst>
              <a:path w="60959" h="376555">
                <a:moveTo>
                  <a:pt x="21336" y="318831"/>
                </a:moveTo>
                <a:lnTo>
                  <a:pt x="18645" y="319373"/>
                </a:lnTo>
                <a:lnTo>
                  <a:pt x="8953" y="325754"/>
                </a:lnTo>
                <a:lnTo>
                  <a:pt x="2405" y="334994"/>
                </a:lnTo>
                <a:lnTo>
                  <a:pt x="0" y="345947"/>
                </a:lnTo>
                <a:lnTo>
                  <a:pt x="2405" y="357782"/>
                </a:lnTo>
                <a:lnTo>
                  <a:pt x="8953" y="367474"/>
                </a:lnTo>
                <a:lnTo>
                  <a:pt x="18645" y="374022"/>
                </a:lnTo>
                <a:lnTo>
                  <a:pt x="30479" y="376427"/>
                </a:lnTo>
                <a:lnTo>
                  <a:pt x="42314" y="374022"/>
                </a:lnTo>
                <a:lnTo>
                  <a:pt x="52006" y="367474"/>
                </a:lnTo>
                <a:lnTo>
                  <a:pt x="58554" y="357782"/>
                </a:lnTo>
                <a:lnTo>
                  <a:pt x="60959" y="345947"/>
                </a:lnTo>
                <a:lnTo>
                  <a:pt x="21336" y="345947"/>
                </a:lnTo>
                <a:lnTo>
                  <a:pt x="21336" y="318831"/>
                </a:lnTo>
                <a:close/>
              </a:path>
              <a:path w="60959" h="376555">
                <a:moveTo>
                  <a:pt x="30479" y="316991"/>
                </a:moveTo>
                <a:lnTo>
                  <a:pt x="21336" y="318831"/>
                </a:lnTo>
                <a:lnTo>
                  <a:pt x="21336" y="345947"/>
                </a:lnTo>
                <a:lnTo>
                  <a:pt x="41148" y="345947"/>
                </a:lnTo>
                <a:lnTo>
                  <a:pt x="41148" y="319138"/>
                </a:lnTo>
                <a:lnTo>
                  <a:pt x="30479" y="316991"/>
                </a:lnTo>
                <a:close/>
              </a:path>
              <a:path w="60959" h="376555">
                <a:moveTo>
                  <a:pt x="41148" y="319138"/>
                </a:moveTo>
                <a:lnTo>
                  <a:pt x="41148" y="345947"/>
                </a:lnTo>
                <a:lnTo>
                  <a:pt x="60959" y="345947"/>
                </a:lnTo>
                <a:lnTo>
                  <a:pt x="58554" y="334994"/>
                </a:lnTo>
                <a:lnTo>
                  <a:pt x="52006" y="325754"/>
                </a:lnTo>
                <a:lnTo>
                  <a:pt x="42314" y="319373"/>
                </a:lnTo>
                <a:lnTo>
                  <a:pt x="41148" y="319138"/>
                </a:lnTo>
                <a:close/>
              </a:path>
              <a:path w="60959" h="376555">
                <a:moveTo>
                  <a:pt x="41148" y="316991"/>
                </a:moveTo>
                <a:lnTo>
                  <a:pt x="30479" y="316991"/>
                </a:lnTo>
                <a:lnTo>
                  <a:pt x="41148" y="319138"/>
                </a:lnTo>
                <a:lnTo>
                  <a:pt x="41148" y="316991"/>
                </a:lnTo>
                <a:close/>
              </a:path>
              <a:path w="60959" h="376555">
                <a:moveTo>
                  <a:pt x="41148" y="0"/>
                </a:moveTo>
                <a:lnTo>
                  <a:pt x="21336" y="0"/>
                </a:lnTo>
                <a:lnTo>
                  <a:pt x="21336" y="318831"/>
                </a:lnTo>
                <a:lnTo>
                  <a:pt x="30479" y="316991"/>
                </a:lnTo>
                <a:lnTo>
                  <a:pt x="41148" y="316991"/>
                </a:lnTo>
                <a:lnTo>
                  <a:pt x="4114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7266431" y="2446020"/>
            <a:ext cx="957580" cy="0"/>
          </a:xfrm>
          <a:custGeom>
            <a:avLst/>
            <a:gdLst/>
            <a:ahLst/>
            <a:cxnLst/>
            <a:rect l="l" t="t" r="r" b="b"/>
            <a:pathLst>
              <a:path w="957579">
                <a:moveTo>
                  <a:pt x="0" y="0"/>
                </a:moveTo>
                <a:lnTo>
                  <a:pt x="957072" y="0"/>
                </a:lnTo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07491" y="5202935"/>
            <a:ext cx="7374890" cy="79375"/>
          </a:xfrm>
          <a:custGeom>
            <a:avLst/>
            <a:gdLst/>
            <a:ahLst/>
            <a:cxnLst/>
            <a:rect l="l" t="t" r="r" b="b"/>
            <a:pathLst>
              <a:path w="7374890" h="79375">
                <a:moveTo>
                  <a:pt x="0" y="79248"/>
                </a:moveTo>
                <a:lnTo>
                  <a:pt x="7374635" y="79248"/>
                </a:lnTo>
                <a:lnTo>
                  <a:pt x="7374635" y="0"/>
                </a:lnTo>
                <a:lnTo>
                  <a:pt x="0" y="0"/>
                </a:lnTo>
                <a:lnTo>
                  <a:pt x="0" y="79248"/>
                </a:lnTo>
                <a:close/>
              </a:path>
            </a:pathLst>
          </a:custGeom>
          <a:solidFill>
            <a:srgbClr val="9595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07491" y="5164835"/>
            <a:ext cx="7374890" cy="36830"/>
          </a:xfrm>
          <a:custGeom>
            <a:avLst/>
            <a:gdLst/>
            <a:ahLst/>
            <a:cxnLst/>
            <a:rect l="l" t="t" r="r" b="b"/>
            <a:pathLst>
              <a:path w="7374890" h="36829">
                <a:moveTo>
                  <a:pt x="0" y="36575"/>
                </a:moveTo>
                <a:lnTo>
                  <a:pt x="7374635" y="36575"/>
                </a:lnTo>
                <a:lnTo>
                  <a:pt x="7374635" y="0"/>
                </a:lnTo>
                <a:lnTo>
                  <a:pt x="0" y="0"/>
                </a:lnTo>
                <a:lnTo>
                  <a:pt x="0" y="36575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07491" y="5283708"/>
            <a:ext cx="7374890" cy="132715"/>
          </a:xfrm>
          <a:custGeom>
            <a:avLst/>
            <a:gdLst/>
            <a:ahLst/>
            <a:cxnLst/>
            <a:rect l="l" t="t" r="r" b="b"/>
            <a:pathLst>
              <a:path w="7374890" h="132714">
                <a:moveTo>
                  <a:pt x="0" y="132588"/>
                </a:moveTo>
                <a:lnTo>
                  <a:pt x="7374635" y="132588"/>
                </a:lnTo>
                <a:lnTo>
                  <a:pt x="7374635" y="0"/>
                </a:lnTo>
                <a:lnTo>
                  <a:pt x="0" y="0"/>
                </a:lnTo>
                <a:lnTo>
                  <a:pt x="0" y="132588"/>
                </a:lnTo>
                <a:close/>
              </a:path>
            </a:pathLst>
          </a:custGeom>
          <a:solidFill>
            <a:srgbClr val="00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07491" y="5416296"/>
            <a:ext cx="7374890" cy="358140"/>
          </a:xfrm>
          <a:custGeom>
            <a:avLst/>
            <a:gdLst/>
            <a:ahLst/>
            <a:cxnLst/>
            <a:rect l="l" t="t" r="r" b="b"/>
            <a:pathLst>
              <a:path w="7374890" h="358139">
                <a:moveTo>
                  <a:pt x="0" y="358139"/>
                </a:moveTo>
                <a:lnTo>
                  <a:pt x="7374635" y="358139"/>
                </a:lnTo>
                <a:lnTo>
                  <a:pt x="7374635" y="0"/>
                </a:lnTo>
                <a:lnTo>
                  <a:pt x="0" y="0"/>
                </a:lnTo>
                <a:lnTo>
                  <a:pt x="0" y="358139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10540" y="5772911"/>
            <a:ext cx="7360920" cy="1905"/>
          </a:xfrm>
          <a:custGeom>
            <a:avLst/>
            <a:gdLst/>
            <a:ahLst/>
            <a:cxnLst/>
            <a:rect l="l" t="t" r="r" b="b"/>
            <a:pathLst>
              <a:path w="7360920" h="1904">
                <a:moveTo>
                  <a:pt x="0" y="0"/>
                </a:moveTo>
                <a:lnTo>
                  <a:pt x="7360919" y="1524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10540" y="5160264"/>
            <a:ext cx="7360920" cy="0"/>
          </a:xfrm>
          <a:custGeom>
            <a:avLst/>
            <a:gdLst/>
            <a:ahLst/>
            <a:cxnLst/>
            <a:rect l="l" t="t" r="r" b="b"/>
            <a:pathLst>
              <a:path w="7360920">
                <a:moveTo>
                  <a:pt x="0" y="0"/>
                </a:moveTo>
                <a:lnTo>
                  <a:pt x="7360919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492251" y="5155691"/>
            <a:ext cx="9525" cy="632460"/>
          </a:xfrm>
          <a:custGeom>
            <a:avLst/>
            <a:gdLst/>
            <a:ahLst/>
            <a:cxnLst/>
            <a:rect l="l" t="t" r="r" b="b"/>
            <a:pathLst>
              <a:path w="9525" h="632460">
                <a:moveTo>
                  <a:pt x="3048" y="0"/>
                </a:moveTo>
                <a:lnTo>
                  <a:pt x="0" y="4571"/>
                </a:lnTo>
                <a:lnTo>
                  <a:pt x="0" y="24383"/>
                </a:lnTo>
                <a:lnTo>
                  <a:pt x="3048" y="27431"/>
                </a:lnTo>
                <a:lnTo>
                  <a:pt x="6096" y="24383"/>
                </a:lnTo>
                <a:lnTo>
                  <a:pt x="6096" y="4571"/>
                </a:lnTo>
                <a:lnTo>
                  <a:pt x="3048" y="0"/>
                </a:lnTo>
                <a:close/>
              </a:path>
              <a:path w="9525" h="632460">
                <a:moveTo>
                  <a:pt x="3048" y="47243"/>
                </a:moveTo>
                <a:lnTo>
                  <a:pt x="0" y="50291"/>
                </a:lnTo>
                <a:lnTo>
                  <a:pt x="0" y="70103"/>
                </a:lnTo>
                <a:lnTo>
                  <a:pt x="3048" y="74675"/>
                </a:lnTo>
                <a:lnTo>
                  <a:pt x="7620" y="70103"/>
                </a:lnTo>
                <a:lnTo>
                  <a:pt x="6096" y="50291"/>
                </a:lnTo>
                <a:lnTo>
                  <a:pt x="3048" y="47243"/>
                </a:lnTo>
                <a:close/>
              </a:path>
              <a:path w="9525" h="632460">
                <a:moveTo>
                  <a:pt x="3048" y="94487"/>
                </a:moveTo>
                <a:lnTo>
                  <a:pt x="0" y="97535"/>
                </a:lnTo>
                <a:lnTo>
                  <a:pt x="0" y="117347"/>
                </a:lnTo>
                <a:lnTo>
                  <a:pt x="3048" y="120395"/>
                </a:lnTo>
                <a:lnTo>
                  <a:pt x="7620" y="117347"/>
                </a:lnTo>
                <a:lnTo>
                  <a:pt x="7620" y="97535"/>
                </a:lnTo>
                <a:lnTo>
                  <a:pt x="3048" y="94487"/>
                </a:lnTo>
                <a:close/>
              </a:path>
              <a:path w="9525" h="632460">
                <a:moveTo>
                  <a:pt x="4571" y="140207"/>
                </a:moveTo>
                <a:lnTo>
                  <a:pt x="0" y="143255"/>
                </a:lnTo>
                <a:lnTo>
                  <a:pt x="0" y="163067"/>
                </a:lnTo>
                <a:lnTo>
                  <a:pt x="4571" y="167639"/>
                </a:lnTo>
                <a:lnTo>
                  <a:pt x="7620" y="163067"/>
                </a:lnTo>
                <a:lnTo>
                  <a:pt x="7620" y="143255"/>
                </a:lnTo>
                <a:lnTo>
                  <a:pt x="4571" y="140207"/>
                </a:lnTo>
                <a:close/>
              </a:path>
              <a:path w="9525" h="632460">
                <a:moveTo>
                  <a:pt x="4571" y="187451"/>
                </a:moveTo>
                <a:lnTo>
                  <a:pt x="0" y="190499"/>
                </a:lnTo>
                <a:lnTo>
                  <a:pt x="0" y="210311"/>
                </a:lnTo>
                <a:lnTo>
                  <a:pt x="4571" y="213359"/>
                </a:lnTo>
                <a:lnTo>
                  <a:pt x="7620" y="210311"/>
                </a:lnTo>
                <a:lnTo>
                  <a:pt x="7620" y="190499"/>
                </a:lnTo>
                <a:lnTo>
                  <a:pt x="4571" y="187451"/>
                </a:lnTo>
                <a:close/>
              </a:path>
              <a:path w="9525" h="632460">
                <a:moveTo>
                  <a:pt x="4571" y="233171"/>
                </a:moveTo>
                <a:lnTo>
                  <a:pt x="1524" y="236219"/>
                </a:lnTo>
                <a:lnTo>
                  <a:pt x="1524" y="257555"/>
                </a:lnTo>
                <a:lnTo>
                  <a:pt x="4571" y="260603"/>
                </a:lnTo>
                <a:lnTo>
                  <a:pt x="7620" y="257555"/>
                </a:lnTo>
                <a:lnTo>
                  <a:pt x="7620" y="236219"/>
                </a:lnTo>
                <a:lnTo>
                  <a:pt x="4571" y="233171"/>
                </a:lnTo>
                <a:close/>
              </a:path>
              <a:path w="9525" h="632460">
                <a:moveTo>
                  <a:pt x="4571" y="280415"/>
                </a:moveTo>
                <a:lnTo>
                  <a:pt x="1524" y="283463"/>
                </a:lnTo>
                <a:lnTo>
                  <a:pt x="1524" y="303275"/>
                </a:lnTo>
                <a:lnTo>
                  <a:pt x="4571" y="306323"/>
                </a:lnTo>
                <a:lnTo>
                  <a:pt x="7620" y="303275"/>
                </a:lnTo>
                <a:lnTo>
                  <a:pt x="7620" y="283463"/>
                </a:lnTo>
                <a:lnTo>
                  <a:pt x="4571" y="280415"/>
                </a:lnTo>
                <a:close/>
              </a:path>
              <a:path w="9525" h="632460">
                <a:moveTo>
                  <a:pt x="4571" y="326135"/>
                </a:moveTo>
                <a:lnTo>
                  <a:pt x="1524" y="330707"/>
                </a:lnTo>
                <a:lnTo>
                  <a:pt x="1524" y="350519"/>
                </a:lnTo>
                <a:lnTo>
                  <a:pt x="4571" y="353567"/>
                </a:lnTo>
                <a:lnTo>
                  <a:pt x="7620" y="350519"/>
                </a:lnTo>
                <a:lnTo>
                  <a:pt x="7620" y="330707"/>
                </a:lnTo>
                <a:lnTo>
                  <a:pt x="4571" y="326135"/>
                </a:lnTo>
                <a:close/>
              </a:path>
              <a:path w="9525" h="632460">
                <a:moveTo>
                  <a:pt x="4571" y="373379"/>
                </a:moveTo>
                <a:lnTo>
                  <a:pt x="1524" y="376427"/>
                </a:lnTo>
                <a:lnTo>
                  <a:pt x="1524" y="396239"/>
                </a:lnTo>
                <a:lnTo>
                  <a:pt x="4571" y="399287"/>
                </a:lnTo>
                <a:lnTo>
                  <a:pt x="7620" y="396239"/>
                </a:lnTo>
                <a:lnTo>
                  <a:pt x="7620" y="376427"/>
                </a:lnTo>
                <a:lnTo>
                  <a:pt x="4571" y="373379"/>
                </a:lnTo>
                <a:close/>
              </a:path>
              <a:path w="9525" h="632460">
                <a:moveTo>
                  <a:pt x="4571" y="419099"/>
                </a:moveTo>
                <a:lnTo>
                  <a:pt x="1524" y="423671"/>
                </a:lnTo>
                <a:lnTo>
                  <a:pt x="1524" y="443483"/>
                </a:lnTo>
                <a:lnTo>
                  <a:pt x="4571" y="446531"/>
                </a:lnTo>
                <a:lnTo>
                  <a:pt x="7620" y="443483"/>
                </a:lnTo>
                <a:lnTo>
                  <a:pt x="7620" y="423671"/>
                </a:lnTo>
                <a:lnTo>
                  <a:pt x="4571" y="419099"/>
                </a:lnTo>
                <a:close/>
              </a:path>
              <a:path w="9525" h="632460">
                <a:moveTo>
                  <a:pt x="4571" y="466343"/>
                </a:moveTo>
                <a:lnTo>
                  <a:pt x="1524" y="469391"/>
                </a:lnTo>
                <a:lnTo>
                  <a:pt x="1524" y="489203"/>
                </a:lnTo>
                <a:lnTo>
                  <a:pt x="4571" y="493775"/>
                </a:lnTo>
                <a:lnTo>
                  <a:pt x="9143" y="489203"/>
                </a:lnTo>
                <a:lnTo>
                  <a:pt x="7620" y="469391"/>
                </a:lnTo>
                <a:lnTo>
                  <a:pt x="4571" y="466343"/>
                </a:lnTo>
                <a:close/>
              </a:path>
              <a:path w="9525" h="632460">
                <a:moveTo>
                  <a:pt x="4571" y="513587"/>
                </a:moveTo>
                <a:lnTo>
                  <a:pt x="1524" y="516635"/>
                </a:lnTo>
                <a:lnTo>
                  <a:pt x="1524" y="536447"/>
                </a:lnTo>
                <a:lnTo>
                  <a:pt x="4571" y="539495"/>
                </a:lnTo>
                <a:lnTo>
                  <a:pt x="9143" y="536447"/>
                </a:lnTo>
                <a:lnTo>
                  <a:pt x="9143" y="516635"/>
                </a:lnTo>
                <a:lnTo>
                  <a:pt x="4571" y="513587"/>
                </a:lnTo>
                <a:close/>
              </a:path>
              <a:path w="9525" h="632460">
                <a:moveTo>
                  <a:pt x="4571" y="559307"/>
                </a:moveTo>
                <a:lnTo>
                  <a:pt x="1524" y="562355"/>
                </a:lnTo>
                <a:lnTo>
                  <a:pt x="1524" y="582167"/>
                </a:lnTo>
                <a:lnTo>
                  <a:pt x="6096" y="586739"/>
                </a:lnTo>
                <a:lnTo>
                  <a:pt x="9143" y="582167"/>
                </a:lnTo>
                <a:lnTo>
                  <a:pt x="9143" y="562355"/>
                </a:lnTo>
                <a:lnTo>
                  <a:pt x="4571" y="559307"/>
                </a:lnTo>
                <a:close/>
              </a:path>
              <a:path w="9525" h="632460">
                <a:moveTo>
                  <a:pt x="6096" y="606551"/>
                </a:moveTo>
                <a:lnTo>
                  <a:pt x="1524" y="609599"/>
                </a:lnTo>
                <a:lnTo>
                  <a:pt x="1524" y="629411"/>
                </a:lnTo>
                <a:lnTo>
                  <a:pt x="6096" y="632459"/>
                </a:lnTo>
                <a:lnTo>
                  <a:pt x="9143" y="629411"/>
                </a:lnTo>
                <a:lnTo>
                  <a:pt x="9143" y="609599"/>
                </a:lnTo>
                <a:lnTo>
                  <a:pt x="6096" y="60655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7883652" y="5155691"/>
            <a:ext cx="9525" cy="632460"/>
          </a:xfrm>
          <a:custGeom>
            <a:avLst/>
            <a:gdLst/>
            <a:ahLst/>
            <a:cxnLst/>
            <a:rect l="l" t="t" r="r" b="b"/>
            <a:pathLst>
              <a:path w="9525" h="632460">
                <a:moveTo>
                  <a:pt x="4572" y="0"/>
                </a:moveTo>
                <a:lnTo>
                  <a:pt x="0" y="4571"/>
                </a:lnTo>
                <a:lnTo>
                  <a:pt x="0" y="24383"/>
                </a:lnTo>
                <a:lnTo>
                  <a:pt x="4572" y="27431"/>
                </a:lnTo>
                <a:lnTo>
                  <a:pt x="7620" y="24383"/>
                </a:lnTo>
                <a:lnTo>
                  <a:pt x="7620" y="4571"/>
                </a:lnTo>
                <a:lnTo>
                  <a:pt x="4572" y="0"/>
                </a:lnTo>
                <a:close/>
              </a:path>
              <a:path w="9525" h="632460">
                <a:moveTo>
                  <a:pt x="4572" y="47243"/>
                </a:moveTo>
                <a:lnTo>
                  <a:pt x="0" y="50291"/>
                </a:lnTo>
                <a:lnTo>
                  <a:pt x="0" y="70103"/>
                </a:lnTo>
                <a:lnTo>
                  <a:pt x="4572" y="74675"/>
                </a:lnTo>
                <a:lnTo>
                  <a:pt x="7620" y="70103"/>
                </a:lnTo>
                <a:lnTo>
                  <a:pt x="7620" y="50291"/>
                </a:lnTo>
                <a:lnTo>
                  <a:pt x="4572" y="47243"/>
                </a:lnTo>
                <a:close/>
              </a:path>
              <a:path w="9525" h="632460">
                <a:moveTo>
                  <a:pt x="4572" y="94487"/>
                </a:moveTo>
                <a:lnTo>
                  <a:pt x="1524" y="97535"/>
                </a:lnTo>
                <a:lnTo>
                  <a:pt x="1524" y="117347"/>
                </a:lnTo>
                <a:lnTo>
                  <a:pt x="4572" y="120395"/>
                </a:lnTo>
                <a:lnTo>
                  <a:pt x="7620" y="117347"/>
                </a:lnTo>
                <a:lnTo>
                  <a:pt x="7620" y="97535"/>
                </a:lnTo>
                <a:lnTo>
                  <a:pt x="4572" y="94487"/>
                </a:lnTo>
                <a:close/>
              </a:path>
              <a:path w="9525" h="632460">
                <a:moveTo>
                  <a:pt x="4572" y="140207"/>
                </a:moveTo>
                <a:lnTo>
                  <a:pt x="1524" y="143255"/>
                </a:lnTo>
                <a:lnTo>
                  <a:pt x="1524" y="163067"/>
                </a:lnTo>
                <a:lnTo>
                  <a:pt x="4572" y="167639"/>
                </a:lnTo>
                <a:lnTo>
                  <a:pt x="7620" y="163067"/>
                </a:lnTo>
                <a:lnTo>
                  <a:pt x="7620" y="143255"/>
                </a:lnTo>
                <a:lnTo>
                  <a:pt x="4572" y="140207"/>
                </a:lnTo>
                <a:close/>
              </a:path>
              <a:path w="9525" h="632460">
                <a:moveTo>
                  <a:pt x="4572" y="187451"/>
                </a:moveTo>
                <a:lnTo>
                  <a:pt x="1524" y="190499"/>
                </a:lnTo>
                <a:lnTo>
                  <a:pt x="1524" y="210311"/>
                </a:lnTo>
                <a:lnTo>
                  <a:pt x="4572" y="213359"/>
                </a:lnTo>
                <a:lnTo>
                  <a:pt x="7620" y="210311"/>
                </a:lnTo>
                <a:lnTo>
                  <a:pt x="7620" y="190499"/>
                </a:lnTo>
                <a:lnTo>
                  <a:pt x="4572" y="187451"/>
                </a:lnTo>
                <a:close/>
              </a:path>
              <a:path w="9525" h="632460">
                <a:moveTo>
                  <a:pt x="4572" y="233171"/>
                </a:moveTo>
                <a:lnTo>
                  <a:pt x="1524" y="236219"/>
                </a:lnTo>
                <a:lnTo>
                  <a:pt x="1524" y="257555"/>
                </a:lnTo>
                <a:lnTo>
                  <a:pt x="4572" y="260603"/>
                </a:lnTo>
                <a:lnTo>
                  <a:pt x="7620" y="257555"/>
                </a:lnTo>
                <a:lnTo>
                  <a:pt x="7620" y="236219"/>
                </a:lnTo>
                <a:lnTo>
                  <a:pt x="4572" y="233171"/>
                </a:lnTo>
                <a:close/>
              </a:path>
              <a:path w="9525" h="632460">
                <a:moveTo>
                  <a:pt x="4572" y="280415"/>
                </a:moveTo>
                <a:lnTo>
                  <a:pt x="1524" y="283463"/>
                </a:lnTo>
                <a:lnTo>
                  <a:pt x="1524" y="303275"/>
                </a:lnTo>
                <a:lnTo>
                  <a:pt x="4572" y="306323"/>
                </a:lnTo>
                <a:lnTo>
                  <a:pt x="7620" y="303275"/>
                </a:lnTo>
                <a:lnTo>
                  <a:pt x="7620" y="283463"/>
                </a:lnTo>
                <a:lnTo>
                  <a:pt x="4572" y="280415"/>
                </a:lnTo>
                <a:close/>
              </a:path>
              <a:path w="9525" h="632460">
                <a:moveTo>
                  <a:pt x="4572" y="326135"/>
                </a:moveTo>
                <a:lnTo>
                  <a:pt x="1524" y="330707"/>
                </a:lnTo>
                <a:lnTo>
                  <a:pt x="1524" y="350519"/>
                </a:lnTo>
                <a:lnTo>
                  <a:pt x="4572" y="353567"/>
                </a:lnTo>
                <a:lnTo>
                  <a:pt x="9144" y="350519"/>
                </a:lnTo>
                <a:lnTo>
                  <a:pt x="7620" y="330707"/>
                </a:lnTo>
                <a:lnTo>
                  <a:pt x="4572" y="326135"/>
                </a:lnTo>
                <a:close/>
              </a:path>
              <a:path w="9525" h="632460">
                <a:moveTo>
                  <a:pt x="4572" y="373379"/>
                </a:moveTo>
                <a:lnTo>
                  <a:pt x="1524" y="376427"/>
                </a:lnTo>
                <a:lnTo>
                  <a:pt x="1524" y="396239"/>
                </a:lnTo>
                <a:lnTo>
                  <a:pt x="4572" y="399287"/>
                </a:lnTo>
                <a:lnTo>
                  <a:pt x="9144" y="396239"/>
                </a:lnTo>
                <a:lnTo>
                  <a:pt x="9144" y="376427"/>
                </a:lnTo>
                <a:lnTo>
                  <a:pt x="4572" y="373379"/>
                </a:lnTo>
                <a:close/>
              </a:path>
              <a:path w="9525" h="632460">
                <a:moveTo>
                  <a:pt x="4572" y="419099"/>
                </a:moveTo>
                <a:lnTo>
                  <a:pt x="1524" y="423671"/>
                </a:lnTo>
                <a:lnTo>
                  <a:pt x="1524" y="443483"/>
                </a:lnTo>
                <a:lnTo>
                  <a:pt x="6096" y="446531"/>
                </a:lnTo>
                <a:lnTo>
                  <a:pt x="9144" y="443483"/>
                </a:lnTo>
                <a:lnTo>
                  <a:pt x="9144" y="423671"/>
                </a:lnTo>
                <a:lnTo>
                  <a:pt x="4572" y="419099"/>
                </a:lnTo>
                <a:close/>
              </a:path>
              <a:path w="9525" h="632460">
                <a:moveTo>
                  <a:pt x="6096" y="466343"/>
                </a:moveTo>
                <a:lnTo>
                  <a:pt x="1524" y="469391"/>
                </a:lnTo>
                <a:lnTo>
                  <a:pt x="1524" y="489203"/>
                </a:lnTo>
                <a:lnTo>
                  <a:pt x="6096" y="493775"/>
                </a:lnTo>
                <a:lnTo>
                  <a:pt x="9144" y="489203"/>
                </a:lnTo>
                <a:lnTo>
                  <a:pt x="9144" y="469391"/>
                </a:lnTo>
                <a:lnTo>
                  <a:pt x="6096" y="466343"/>
                </a:lnTo>
                <a:close/>
              </a:path>
              <a:path w="9525" h="632460">
                <a:moveTo>
                  <a:pt x="6096" y="513587"/>
                </a:moveTo>
                <a:lnTo>
                  <a:pt x="3048" y="516635"/>
                </a:lnTo>
                <a:lnTo>
                  <a:pt x="3048" y="536447"/>
                </a:lnTo>
                <a:lnTo>
                  <a:pt x="6096" y="539495"/>
                </a:lnTo>
                <a:lnTo>
                  <a:pt x="9144" y="536447"/>
                </a:lnTo>
                <a:lnTo>
                  <a:pt x="9144" y="516635"/>
                </a:lnTo>
                <a:lnTo>
                  <a:pt x="6096" y="513587"/>
                </a:lnTo>
                <a:close/>
              </a:path>
              <a:path w="9525" h="632460">
                <a:moveTo>
                  <a:pt x="6096" y="559307"/>
                </a:moveTo>
                <a:lnTo>
                  <a:pt x="3048" y="562355"/>
                </a:lnTo>
                <a:lnTo>
                  <a:pt x="3048" y="582167"/>
                </a:lnTo>
                <a:lnTo>
                  <a:pt x="6096" y="586739"/>
                </a:lnTo>
                <a:lnTo>
                  <a:pt x="9144" y="582167"/>
                </a:lnTo>
                <a:lnTo>
                  <a:pt x="9144" y="562355"/>
                </a:lnTo>
                <a:lnTo>
                  <a:pt x="6096" y="559307"/>
                </a:lnTo>
                <a:close/>
              </a:path>
              <a:path w="9525" h="632460">
                <a:moveTo>
                  <a:pt x="6096" y="606551"/>
                </a:moveTo>
                <a:lnTo>
                  <a:pt x="3048" y="609599"/>
                </a:lnTo>
                <a:lnTo>
                  <a:pt x="3048" y="629411"/>
                </a:lnTo>
                <a:lnTo>
                  <a:pt x="6096" y="632459"/>
                </a:lnTo>
                <a:lnTo>
                  <a:pt x="9144" y="629411"/>
                </a:lnTo>
                <a:lnTo>
                  <a:pt x="9144" y="609599"/>
                </a:lnTo>
                <a:lnTo>
                  <a:pt x="6096" y="60655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497579" y="5239511"/>
            <a:ext cx="705612" cy="15697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497579" y="5239511"/>
            <a:ext cx="705612" cy="156972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7715504" y="4696459"/>
            <a:ext cx="1779905" cy="11068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563880" algn="l"/>
              </a:tabLst>
            </a:pPr>
            <a:r>
              <a:rPr sz="1600" b="1" u="heavy" dirty="0">
                <a:latin typeface="Arial"/>
                <a:cs typeface="Arial"/>
              </a:rPr>
              <a:t> 	</a:t>
            </a:r>
            <a:r>
              <a:rPr sz="1600" b="1" spc="-155" dirty="0">
                <a:latin typeface="Arial"/>
                <a:cs typeface="Arial"/>
              </a:rPr>
              <a:t>Label</a:t>
            </a:r>
            <a:endParaRPr sz="1600">
              <a:latin typeface="Arial"/>
              <a:cs typeface="Arial"/>
            </a:endParaRPr>
          </a:p>
          <a:p>
            <a:pPr marL="612775" marR="5080" indent="-33655">
              <a:lnSpc>
                <a:spcPct val="103699"/>
              </a:lnSpc>
            </a:pPr>
            <a:r>
              <a:rPr sz="1600" b="1" spc="-165" dirty="0">
                <a:latin typeface="Arial"/>
                <a:cs typeface="Arial"/>
              </a:rPr>
              <a:t>Aluminium  </a:t>
            </a:r>
            <a:r>
              <a:rPr sz="1600" b="1" spc="-130" dirty="0">
                <a:latin typeface="Arial"/>
                <a:cs typeface="Arial"/>
              </a:rPr>
              <a:t>Kristal</a:t>
            </a:r>
            <a:endParaRPr sz="1600">
              <a:latin typeface="Arial"/>
              <a:cs typeface="Arial"/>
            </a:endParaRPr>
          </a:p>
          <a:p>
            <a:pPr marL="612775">
              <a:lnSpc>
                <a:spcPct val="100000"/>
              </a:lnSpc>
              <a:spcBef>
                <a:spcPts val="805"/>
              </a:spcBef>
            </a:pPr>
            <a:r>
              <a:rPr sz="1600" b="1" spc="-155" dirty="0">
                <a:latin typeface="Arial"/>
                <a:cs typeface="Arial"/>
              </a:rPr>
              <a:t>Polycarbonate</a:t>
            </a:r>
            <a:endParaRPr sz="1600">
              <a:latin typeface="Arial"/>
              <a:cs typeface="Arial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7699247" y="5634228"/>
            <a:ext cx="588645" cy="59690"/>
          </a:xfrm>
          <a:custGeom>
            <a:avLst/>
            <a:gdLst/>
            <a:ahLst/>
            <a:cxnLst/>
            <a:rect l="l" t="t" r="r" b="b"/>
            <a:pathLst>
              <a:path w="588645" h="59689">
                <a:moveTo>
                  <a:pt x="28955" y="0"/>
                </a:moveTo>
                <a:lnTo>
                  <a:pt x="18002" y="2405"/>
                </a:lnTo>
                <a:lnTo>
                  <a:pt x="8763" y="8953"/>
                </a:lnTo>
                <a:lnTo>
                  <a:pt x="2381" y="18645"/>
                </a:lnTo>
                <a:lnTo>
                  <a:pt x="0" y="30480"/>
                </a:lnTo>
                <a:lnTo>
                  <a:pt x="2381" y="42076"/>
                </a:lnTo>
                <a:lnTo>
                  <a:pt x="8763" y="51244"/>
                </a:lnTo>
                <a:lnTo>
                  <a:pt x="18002" y="57269"/>
                </a:lnTo>
                <a:lnTo>
                  <a:pt x="28955" y="59436"/>
                </a:lnTo>
                <a:lnTo>
                  <a:pt x="40790" y="57269"/>
                </a:lnTo>
                <a:lnTo>
                  <a:pt x="50482" y="51244"/>
                </a:lnTo>
                <a:lnTo>
                  <a:pt x="57030" y="42076"/>
                </a:lnTo>
                <a:lnTo>
                  <a:pt x="57539" y="39624"/>
                </a:lnTo>
                <a:lnTo>
                  <a:pt x="28955" y="39624"/>
                </a:lnTo>
                <a:lnTo>
                  <a:pt x="28955" y="19812"/>
                </a:lnTo>
                <a:lnTo>
                  <a:pt x="57268" y="19812"/>
                </a:lnTo>
                <a:lnTo>
                  <a:pt x="57030" y="18645"/>
                </a:lnTo>
                <a:lnTo>
                  <a:pt x="50482" y="8953"/>
                </a:lnTo>
                <a:lnTo>
                  <a:pt x="40790" y="2405"/>
                </a:lnTo>
                <a:lnTo>
                  <a:pt x="28955" y="0"/>
                </a:lnTo>
                <a:close/>
              </a:path>
              <a:path w="588645" h="59689">
                <a:moveTo>
                  <a:pt x="57268" y="19812"/>
                </a:moveTo>
                <a:lnTo>
                  <a:pt x="28955" y="19812"/>
                </a:lnTo>
                <a:lnTo>
                  <a:pt x="28955" y="39624"/>
                </a:lnTo>
                <a:lnTo>
                  <a:pt x="57539" y="39624"/>
                </a:lnTo>
                <a:lnTo>
                  <a:pt x="59435" y="30480"/>
                </a:lnTo>
                <a:lnTo>
                  <a:pt x="57268" y="19812"/>
                </a:lnTo>
                <a:close/>
              </a:path>
              <a:path w="588645" h="59689">
                <a:moveTo>
                  <a:pt x="588263" y="19812"/>
                </a:moveTo>
                <a:lnTo>
                  <a:pt x="57268" y="19812"/>
                </a:lnTo>
                <a:lnTo>
                  <a:pt x="59435" y="30480"/>
                </a:lnTo>
                <a:lnTo>
                  <a:pt x="57539" y="39624"/>
                </a:lnTo>
                <a:lnTo>
                  <a:pt x="588263" y="39624"/>
                </a:lnTo>
                <a:lnTo>
                  <a:pt x="588263" y="198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699247" y="5301996"/>
            <a:ext cx="588645" cy="59690"/>
          </a:xfrm>
          <a:custGeom>
            <a:avLst/>
            <a:gdLst/>
            <a:ahLst/>
            <a:cxnLst/>
            <a:rect l="l" t="t" r="r" b="b"/>
            <a:pathLst>
              <a:path w="588645" h="59689">
                <a:moveTo>
                  <a:pt x="28955" y="0"/>
                </a:moveTo>
                <a:lnTo>
                  <a:pt x="18002" y="2381"/>
                </a:lnTo>
                <a:lnTo>
                  <a:pt x="8763" y="8762"/>
                </a:lnTo>
                <a:lnTo>
                  <a:pt x="2381" y="18002"/>
                </a:lnTo>
                <a:lnTo>
                  <a:pt x="0" y="28955"/>
                </a:lnTo>
                <a:lnTo>
                  <a:pt x="2381" y="40790"/>
                </a:lnTo>
                <a:lnTo>
                  <a:pt x="8763" y="50482"/>
                </a:lnTo>
                <a:lnTo>
                  <a:pt x="18002" y="57030"/>
                </a:lnTo>
                <a:lnTo>
                  <a:pt x="28955" y="59435"/>
                </a:lnTo>
                <a:lnTo>
                  <a:pt x="40790" y="57030"/>
                </a:lnTo>
                <a:lnTo>
                  <a:pt x="50482" y="50482"/>
                </a:lnTo>
                <a:lnTo>
                  <a:pt x="57030" y="40790"/>
                </a:lnTo>
                <a:lnTo>
                  <a:pt x="57268" y="39623"/>
                </a:lnTo>
                <a:lnTo>
                  <a:pt x="28955" y="39623"/>
                </a:lnTo>
                <a:lnTo>
                  <a:pt x="28955" y="19811"/>
                </a:lnTo>
                <a:lnTo>
                  <a:pt x="57428" y="19811"/>
                </a:lnTo>
                <a:lnTo>
                  <a:pt x="57030" y="18002"/>
                </a:lnTo>
                <a:lnTo>
                  <a:pt x="50482" y="8762"/>
                </a:lnTo>
                <a:lnTo>
                  <a:pt x="40790" y="2381"/>
                </a:lnTo>
                <a:lnTo>
                  <a:pt x="28955" y="0"/>
                </a:lnTo>
                <a:close/>
              </a:path>
              <a:path w="588645" h="59689">
                <a:moveTo>
                  <a:pt x="57428" y="19811"/>
                </a:moveTo>
                <a:lnTo>
                  <a:pt x="28955" y="19811"/>
                </a:lnTo>
                <a:lnTo>
                  <a:pt x="28955" y="39623"/>
                </a:lnTo>
                <a:lnTo>
                  <a:pt x="57268" y="39623"/>
                </a:lnTo>
                <a:lnTo>
                  <a:pt x="59435" y="28955"/>
                </a:lnTo>
                <a:lnTo>
                  <a:pt x="57428" y="19811"/>
                </a:lnTo>
                <a:close/>
              </a:path>
              <a:path w="588645" h="59689">
                <a:moveTo>
                  <a:pt x="588263" y="19811"/>
                </a:moveTo>
                <a:lnTo>
                  <a:pt x="57428" y="19811"/>
                </a:lnTo>
                <a:lnTo>
                  <a:pt x="59435" y="28955"/>
                </a:lnTo>
                <a:lnTo>
                  <a:pt x="57268" y="39623"/>
                </a:lnTo>
                <a:lnTo>
                  <a:pt x="588263" y="39623"/>
                </a:lnTo>
                <a:lnTo>
                  <a:pt x="588263" y="1981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699247" y="5026152"/>
            <a:ext cx="59690" cy="216535"/>
          </a:xfrm>
          <a:custGeom>
            <a:avLst/>
            <a:gdLst/>
            <a:ahLst/>
            <a:cxnLst/>
            <a:rect l="l" t="t" r="r" b="b"/>
            <a:pathLst>
              <a:path w="59690" h="216535">
                <a:moveTo>
                  <a:pt x="19811" y="158979"/>
                </a:moveTo>
                <a:lnTo>
                  <a:pt x="18002" y="159377"/>
                </a:lnTo>
                <a:lnTo>
                  <a:pt x="8763" y="165925"/>
                </a:lnTo>
                <a:lnTo>
                  <a:pt x="2381" y="175617"/>
                </a:lnTo>
                <a:lnTo>
                  <a:pt x="0" y="187452"/>
                </a:lnTo>
                <a:lnTo>
                  <a:pt x="2381" y="198405"/>
                </a:lnTo>
                <a:lnTo>
                  <a:pt x="8763" y="207645"/>
                </a:lnTo>
                <a:lnTo>
                  <a:pt x="18002" y="214026"/>
                </a:lnTo>
                <a:lnTo>
                  <a:pt x="28955" y="216408"/>
                </a:lnTo>
                <a:lnTo>
                  <a:pt x="40790" y="214026"/>
                </a:lnTo>
                <a:lnTo>
                  <a:pt x="50482" y="207644"/>
                </a:lnTo>
                <a:lnTo>
                  <a:pt x="57030" y="198405"/>
                </a:lnTo>
                <a:lnTo>
                  <a:pt x="59435" y="187452"/>
                </a:lnTo>
                <a:lnTo>
                  <a:pt x="19811" y="187452"/>
                </a:lnTo>
                <a:lnTo>
                  <a:pt x="19811" y="158979"/>
                </a:lnTo>
                <a:close/>
              </a:path>
              <a:path w="59690" h="216535">
                <a:moveTo>
                  <a:pt x="28955" y="156972"/>
                </a:moveTo>
                <a:lnTo>
                  <a:pt x="19811" y="158979"/>
                </a:lnTo>
                <a:lnTo>
                  <a:pt x="19811" y="187452"/>
                </a:lnTo>
                <a:lnTo>
                  <a:pt x="39624" y="187452"/>
                </a:lnTo>
                <a:lnTo>
                  <a:pt x="39624" y="159139"/>
                </a:lnTo>
                <a:lnTo>
                  <a:pt x="28955" y="156972"/>
                </a:lnTo>
                <a:close/>
              </a:path>
              <a:path w="59690" h="216535">
                <a:moveTo>
                  <a:pt x="39624" y="159139"/>
                </a:moveTo>
                <a:lnTo>
                  <a:pt x="39624" y="187452"/>
                </a:lnTo>
                <a:lnTo>
                  <a:pt x="59435" y="187452"/>
                </a:lnTo>
                <a:lnTo>
                  <a:pt x="57030" y="175617"/>
                </a:lnTo>
                <a:lnTo>
                  <a:pt x="50482" y="165925"/>
                </a:lnTo>
                <a:lnTo>
                  <a:pt x="40790" y="159377"/>
                </a:lnTo>
                <a:lnTo>
                  <a:pt x="39624" y="159139"/>
                </a:lnTo>
                <a:close/>
              </a:path>
              <a:path w="59690" h="216535">
                <a:moveTo>
                  <a:pt x="39624" y="156972"/>
                </a:moveTo>
                <a:lnTo>
                  <a:pt x="28955" y="156972"/>
                </a:lnTo>
                <a:lnTo>
                  <a:pt x="39624" y="159139"/>
                </a:lnTo>
                <a:lnTo>
                  <a:pt x="39624" y="156972"/>
                </a:lnTo>
                <a:close/>
              </a:path>
              <a:path w="59690" h="216535">
                <a:moveTo>
                  <a:pt x="39624" y="0"/>
                </a:moveTo>
                <a:lnTo>
                  <a:pt x="19811" y="0"/>
                </a:lnTo>
                <a:lnTo>
                  <a:pt x="19811" y="158979"/>
                </a:lnTo>
                <a:lnTo>
                  <a:pt x="28955" y="156972"/>
                </a:lnTo>
                <a:lnTo>
                  <a:pt x="39624" y="156972"/>
                </a:lnTo>
                <a:lnTo>
                  <a:pt x="3962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235952" y="4814315"/>
            <a:ext cx="60960" cy="375285"/>
          </a:xfrm>
          <a:custGeom>
            <a:avLst/>
            <a:gdLst/>
            <a:ahLst/>
            <a:cxnLst/>
            <a:rect l="l" t="t" r="r" b="b"/>
            <a:pathLst>
              <a:path w="60959" h="375285">
                <a:moveTo>
                  <a:pt x="21336" y="317326"/>
                </a:moveTo>
                <a:lnTo>
                  <a:pt x="18645" y="317873"/>
                </a:lnTo>
                <a:lnTo>
                  <a:pt x="8953" y="324421"/>
                </a:lnTo>
                <a:lnTo>
                  <a:pt x="2405" y="334113"/>
                </a:lnTo>
                <a:lnTo>
                  <a:pt x="0" y="345947"/>
                </a:lnTo>
                <a:lnTo>
                  <a:pt x="2405" y="357544"/>
                </a:lnTo>
                <a:lnTo>
                  <a:pt x="8953" y="366712"/>
                </a:lnTo>
                <a:lnTo>
                  <a:pt x="18645" y="372737"/>
                </a:lnTo>
                <a:lnTo>
                  <a:pt x="30479" y="374903"/>
                </a:lnTo>
                <a:lnTo>
                  <a:pt x="42314" y="372737"/>
                </a:lnTo>
                <a:lnTo>
                  <a:pt x="52006" y="366712"/>
                </a:lnTo>
                <a:lnTo>
                  <a:pt x="58554" y="357544"/>
                </a:lnTo>
                <a:lnTo>
                  <a:pt x="60959" y="345947"/>
                </a:lnTo>
                <a:lnTo>
                  <a:pt x="21336" y="345947"/>
                </a:lnTo>
                <a:lnTo>
                  <a:pt x="21336" y="317326"/>
                </a:lnTo>
                <a:close/>
              </a:path>
              <a:path w="60959" h="375285">
                <a:moveTo>
                  <a:pt x="30479" y="315467"/>
                </a:moveTo>
                <a:lnTo>
                  <a:pt x="21336" y="317326"/>
                </a:lnTo>
                <a:lnTo>
                  <a:pt x="21336" y="345947"/>
                </a:lnTo>
                <a:lnTo>
                  <a:pt x="41148" y="345947"/>
                </a:lnTo>
                <a:lnTo>
                  <a:pt x="41148" y="317635"/>
                </a:lnTo>
                <a:lnTo>
                  <a:pt x="30479" y="315467"/>
                </a:lnTo>
                <a:close/>
              </a:path>
              <a:path w="60959" h="375285">
                <a:moveTo>
                  <a:pt x="41148" y="317635"/>
                </a:moveTo>
                <a:lnTo>
                  <a:pt x="41148" y="345947"/>
                </a:lnTo>
                <a:lnTo>
                  <a:pt x="60959" y="345947"/>
                </a:lnTo>
                <a:lnTo>
                  <a:pt x="58554" y="334113"/>
                </a:lnTo>
                <a:lnTo>
                  <a:pt x="52006" y="324421"/>
                </a:lnTo>
                <a:lnTo>
                  <a:pt x="42314" y="317873"/>
                </a:lnTo>
                <a:lnTo>
                  <a:pt x="41148" y="317635"/>
                </a:lnTo>
                <a:close/>
              </a:path>
              <a:path w="60959" h="375285">
                <a:moveTo>
                  <a:pt x="41148" y="315467"/>
                </a:moveTo>
                <a:lnTo>
                  <a:pt x="30479" y="315467"/>
                </a:lnTo>
                <a:lnTo>
                  <a:pt x="41148" y="317635"/>
                </a:lnTo>
                <a:lnTo>
                  <a:pt x="41148" y="315467"/>
                </a:lnTo>
                <a:close/>
              </a:path>
              <a:path w="60959" h="375285">
                <a:moveTo>
                  <a:pt x="41148" y="0"/>
                </a:moveTo>
                <a:lnTo>
                  <a:pt x="21336" y="0"/>
                </a:lnTo>
                <a:lnTo>
                  <a:pt x="21336" y="317326"/>
                </a:lnTo>
                <a:lnTo>
                  <a:pt x="30479" y="315467"/>
                </a:lnTo>
                <a:lnTo>
                  <a:pt x="41148" y="315467"/>
                </a:lnTo>
                <a:lnTo>
                  <a:pt x="4114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266431" y="4814315"/>
            <a:ext cx="957580" cy="0"/>
          </a:xfrm>
          <a:custGeom>
            <a:avLst/>
            <a:gdLst/>
            <a:ahLst/>
            <a:cxnLst/>
            <a:rect l="l" t="t" r="r" b="b"/>
            <a:pathLst>
              <a:path w="957579">
                <a:moveTo>
                  <a:pt x="0" y="0"/>
                </a:moveTo>
                <a:lnTo>
                  <a:pt x="957072" y="0"/>
                </a:lnTo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522223" y="2310384"/>
            <a:ext cx="817880" cy="285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5" dirty="0">
                <a:latin typeface="Arial"/>
                <a:cs typeface="Arial"/>
              </a:rPr>
              <a:t>Wri</a:t>
            </a:r>
            <a:r>
              <a:rPr sz="1800" b="1" spc="-5" dirty="0">
                <a:latin typeface="Arial"/>
                <a:cs typeface="Arial"/>
              </a:rPr>
              <a:t>t</a:t>
            </a:r>
            <a:r>
              <a:rPr sz="1800" b="1" dirty="0">
                <a:latin typeface="Arial"/>
                <a:cs typeface="Arial"/>
              </a:rPr>
              <a:t>in</a:t>
            </a:r>
            <a:r>
              <a:rPr sz="1800" b="1" spc="5" dirty="0">
                <a:latin typeface="Arial"/>
                <a:cs typeface="Arial"/>
              </a:rPr>
              <a:t>g</a:t>
            </a:r>
            <a:endParaRPr sz="18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522223" y="3624071"/>
            <a:ext cx="4131310" cy="14311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476250" algn="r">
              <a:lnSpc>
                <a:spcPct val="100000"/>
              </a:lnSpc>
            </a:pPr>
            <a:endParaRPr b="1" spc="-195" dirty="0">
              <a:latin typeface="Arial"/>
              <a:cs typeface="Arial"/>
            </a:endParaRPr>
          </a:p>
          <a:p>
            <a:pPr marR="476250" algn="r">
              <a:lnSpc>
                <a:spcPct val="100000"/>
              </a:lnSpc>
            </a:pPr>
            <a:endParaRPr sz="1800" dirty="0" smtClean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1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spc="5" dirty="0">
                <a:latin typeface="Arial"/>
                <a:cs typeface="Arial"/>
              </a:rPr>
              <a:t>Re-Formatting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/>
          <p:nvPr/>
        </p:nvSpPr>
        <p:spPr>
          <a:xfrm>
            <a:off x="0" y="685800"/>
            <a:ext cx="10057130" cy="1047115"/>
          </a:xfrm>
          <a:custGeom>
            <a:avLst/>
            <a:gdLst/>
            <a:ahLst/>
            <a:cxnLst/>
            <a:rect l="l" t="t" r="r" b="b"/>
            <a:pathLst>
              <a:path w="10057130" h="1047114">
                <a:moveTo>
                  <a:pt x="0" y="1046988"/>
                </a:moveTo>
                <a:lnTo>
                  <a:pt x="10056876" y="1046988"/>
                </a:lnTo>
                <a:lnTo>
                  <a:pt x="10056876" y="0"/>
                </a:lnTo>
                <a:lnTo>
                  <a:pt x="0" y="0"/>
                </a:lnTo>
                <a:lnTo>
                  <a:pt x="0" y="1046988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05610">
              <a:lnSpc>
                <a:spcPct val="100000"/>
              </a:lnSpc>
            </a:pPr>
            <a:r>
              <a:rPr dirty="0"/>
              <a:t>D</a:t>
            </a:r>
            <a:r>
              <a:rPr spc="10" dirty="0"/>
              <a:t>V</a:t>
            </a:r>
            <a:r>
              <a:rPr dirty="0"/>
              <a:t>D-</a:t>
            </a:r>
            <a:r>
              <a:rPr spc="10" dirty="0"/>
              <a:t>R</a:t>
            </a:r>
            <a:r>
              <a:rPr spc="5" dirty="0"/>
              <a:t>O</a:t>
            </a:r>
            <a:r>
              <a:rPr spc="15" dirty="0"/>
              <a:t>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83183" y="2383535"/>
            <a:ext cx="5771515" cy="3714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12420" indent="-299720">
              <a:lnSpc>
                <a:spcPct val="100000"/>
              </a:lnSpc>
              <a:buChar char="•"/>
              <a:tabLst>
                <a:tab pos="312420" algn="l"/>
                <a:tab pos="313055" algn="l"/>
              </a:tabLst>
            </a:pPr>
            <a:r>
              <a:rPr sz="2700" spc="15" dirty="0">
                <a:latin typeface="Rockwell"/>
                <a:cs typeface="Rockwell"/>
              </a:rPr>
              <a:t>DVD = </a:t>
            </a:r>
            <a:r>
              <a:rPr sz="2700" spc="5" dirty="0">
                <a:latin typeface="Rockwell"/>
                <a:cs typeface="Rockwell"/>
              </a:rPr>
              <a:t>Digital Versatile</a:t>
            </a:r>
            <a:r>
              <a:rPr sz="2700" spc="-90" dirty="0">
                <a:latin typeface="Rockwell"/>
                <a:cs typeface="Rockwell"/>
              </a:rPr>
              <a:t> </a:t>
            </a:r>
            <a:r>
              <a:rPr sz="2700" spc="10" dirty="0">
                <a:latin typeface="Rockwell"/>
                <a:cs typeface="Rockwell"/>
              </a:rPr>
              <a:t>Disk</a:t>
            </a:r>
            <a:endParaRPr sz="2700">
              <a:latin typeface="Rockwell"/>
              <a:cs typeface="Rockwell"/>
            </a:endParaRPr>
          </a:p>
          <a:p>
            <a:pPr marL="312420" indent="-299720">
              <a:lnSpc>
                <a:spcPct val="100000"/>
              </a:lnSpc>
              <a:spcBef>
                <a:spcPts val="685"/>
              </a:spcBef>
              <a:buChar char="•"/>
              <a:tabLst>
                <a:tab pos="312420" algn="l"/>
                <a:tab pos="313055" algn="l"/>
              </a:tabLst>
            </a:pPr>
            <a:r>
              <a:rPr sz="2700" spc="10" dirty="0">
                <a:latin typeface="Rockwell"/>
                <a:cs typeface="Rockwell"/>
              </a:rPr>
              <a:t>Kapasitas</a:t>
            </a:r>
            <a:endParaRPr sz="2700">
              <a:latin typeface="Rockwell"/>
              <a:cs typeface="Rockwell"/>
            </a:endParaRPr>
          </a:p>
          <a:p>
            <a:pPr marL="660400" lvl="1" indent="-248920">
              <a:lnSpc>
                <a:spcPct val="100000"/>
              </a:lnSpc>
              <a:spcBef>
                <a:spcPts val="600"/>
              </a:spcBef>
              <a:buChar char="–"/>
              <a:tabLst>
                <a:tab pos="660400" algn="l"/>
              </a:tabLst>
            </a:pPr>
            <a:r>
              <a:rPr sz="2350" spc="5" dirty="0">
                <a:latin typeface="Rockwell"/>
                <a:cs typeface="Rockwell"/>
              </a:rPr>
              <a:t>Single Side, Single layer </a:t>
            </a:r>
            <a:r>
              <a:rPr sz="2350" spc="25" dirty="0">
                <a:latin typeface="Wingdings"/>
                <a:cs typeface="Wingdings"/>
              </a:rPr>
              <a:t></a:t>
            </a:r>
            <a:r>
              <a:rPr sz="2350" spc="25" dirty="0">
                <a:latin typeface="Times New Roman"/>
                <a:cs typeface="Times New Roman"/>
              </a:rPr>
              <a:t> </a:t>
            </a:r>
            <a:r>
              <a:rPr sz="2350" spc="5" dirty="0">
                <a:latin typeface="Rockwell"/>
                <a:cs typeface="Rockwell"/>
              </a:rPr>
              <a:t>4,7</a:t>
            </a:r>
            <a:r>
              <a:rPr sz="2350" spc="-35" dirty="0">
                <a:latin typeface="Rockwell"/>
                <a:cs typeface="Rockwell"/>
              </a:rPr>
              <a:t> </a:t>
            </a:r>
            <a:r>
              <a:rPr sz="2350" spc="10" dirty="0">
                <a:latin typeface="Rockwell"/>
                <a:cs typeface="Rockwell"/>
              </a:rPr>
              <a:t>GB</a:t>
            </a:r>
            <a:endParaRPr sz="2350">
              <a:latin typeface="Rockwell"/>
              <a:cs typeface="Rockwell"/>
            </a:endParaRPr>
          </a:p>
          <a:p>
            <a:pPr marL="660400" lvl="1" indent="-248920">
              <a:lnSpc>
                <a:spcPct val="100000"/>
              </a:lnSpc>
              <a:spcBef>
                <a:spcPts val="585"/>
              </a:spcBef>
              <a:buChar char="–"/>
              <a:tabLst>
                <a:tab pos="660400" algn="l"/>
                <a:tab pos="4317365" algn="l"/>
              </a:tabLst>
            </a:pPr>
            <a:r>
              <a:rPr sz="2350" spc="5" dirty="0">
                <a:latin typeface="Rockwell"/>
                <a:cs typeface="Rockwell"/>
              </a:rPr>
              <a:t>Single Side,</a:t>
            </a:r>
            <a:r>
              <a:rPr sz="2350" spc="45" dirty="0">
                <a:latin typeface="Rockwell"/>
                <a:cs typeface="Rockwell"/>
              </a:rPr>
              <a:t> </a:t>
            </a:r>
            <a:r>
              <a:rPr sz="2350" spc="10" dirty="0">
                <a:latin typeface="Rockwell"/>
                <a:cs typeface="Rockwell"/>
              </a:rPr>
              <a:t>Doube</a:t>
            </a:r>
            <a:r>
              <a:rPr sz="2350" spc="25" dirty="0">
                <a:latin typeface="Rockwell"/>
                <a:cs typeface="Rockwell"/>
              </a:rPr>
              <a:t> </a:t>
            </a:r>
            <a:r>
              <a:rPr sz="2350" spc="5" dirty="0">
                <a:latin typeface="Rockwell"/>
                <a:cs typeface="Rockwell"/>
              </a:rPr>
              <a:t>Layer	</a:t>
            </a:r>
            <a:r>
              <a:rPr sz="2350" spc="25" dirty="0">
                <a:latin typeface="Wingdings"/>
                <a:cs typeface="Wingdings"/>
              </a:rPr>
              <a:t></a:t>
            </a:r>
            <a:r>
              <a:rPr sz="2350" spc="25" dirty="0">
                <a:latin typeface="Times New Roman"/>
                <a:cs typeface="Times New Roman"/>
              </a:rPr>
              <a:t> </a:t>
            </a:r>
            <a:r>
              <a:rPr sz="2350" dirty="0">
                <a:latin typeface="Rockwell"/>
                <a:cs typeface="Rockwell"/>
              </a:rPr>
              <a:t>8,54</a:t>
            </a:r>
            <a:r>
              <a:rPr sz="2350" spc="-100" dirty="0">
                <a:latin typeface="Rockwell"/>
                <a:cs typeface="Rockwell"/>
              </a:rPr>
              <a:t> </a:t>
            </a:r>
            <a:r>
              <a:rPr sz="2350" spc="20" dirty="0">
                <a:latin typeface="Rockwell"/>
                <a:cs typeface="Rockwell"/>
              </a:rPr>
              <a:t>GB</a:t>
            </a:r>
            <a:endParaRPr sz="2350">
              <a:latin typeface="Rockwell"/>
              <a:cs typeface="Rockwell"/>
            </a:endParaRPr>
          </a:p>
          <a:p>
            <a:pPr marL="660400" lvl="1" indent="-248920">
              <a:lnSpc>
                <a:spcPct val="100000"/>
              </a:lnSpc>
              <a:spcBef>
                <a:spcPts val="600"/>
              </a:spcBef>
              <a:buChar char="–"/>
              <a:tabLst>
                <a:tab pos="660400" algn="l"/>
                <a:tab pos="4465320" algn="l"/>
              </a:tabLst>
            </a:pPr>
            <a:r>
              <a:rPr sz="2350" spc="10" dirty="0">
                <a:latin typeface="Rockwell"/>
                <a:cs typeface="Rockwell"/>
              </a:rPr>
              <a:t>Double </a:t>
            </a:r>
            <a:r>
              <a:rPr sz="2350" spc="5" dirty="0">
                <a:latin typeface="Rockwell"/>
                <a:cs typeface="Rockwell"/>
              </a:rPr>
              <a:t>Side,</a:t>
            </a:r>
            <a:r>
              <a:rPr sz="2350" spc="25" dirty="0">
                <a:latin typeface="Rockwell"/>
                <a:cs typeface="Rockwell"/>
              </a:rPr>
              <a:t> </a:t>
            </a:r>
            <a:r>
              <a:rPr sz="2350" spc="10" dirty="0">
                <a:latin typeface="Rockwell"/>
                <a:cs typeface="Rockwell"/>
              </a:rPr>
              <a:t>Doube</a:t>
            </a:r>
            <a:r>
              <a:rPr sz="2350" spc="15" dirty="0">
                <a:latin typeface="Rockwell"/>
                <a:cs typeface="Rockwell"/>
              </a:rPr>
              <a:t> </a:t>
            </a:r>
            <a:r>
              <a:rPr sz="2350" spc="5" dirty="0">
                <a:latin typeface="Rockwell"/>
                <a:cs typeface="Rockwell"/>
              </a:rPr>
              <a:t>Layer	</a:t>
            </a:r>
            <a:r>
              <a:rPr sz="2350" spc="25" dirty="0">
                <a:latin typeface="Wingdings"/>
                <a:cs typeface="Wingdings"/>
              </a:rPr>
              <a:t></a:t>
            </a:r>
            <a:r>
              <a:rPr sz="2350" spc="25" dirty="0">
                <a:latin typeface="Times New Roman"/>
                <a:cs typeface="Times New Roman"/>
              </a:rPr>
              <a:t> </a:t>
            </a:r>
            <a:r>
              <a:rPr sz="2350" dirty="0">
                <a:latin typeface="Rockwell"/>
                <a:cs typeface="Rockwell"/>
              </a:rPr>
              <a:t>17</a:t>
            </a:r>
            <a:r>
              <a:rPr sz="2350" spc="-110" dirty="0">
                <a:latin typeface="Rockwell"/>
                <a:cs typeface="Rockwell"/>
              </a:rPr>
              <a:t> </a:t>
            </a:r>
            <a:r>
              <a:rPr sz="2350" spc="20" dirty="0">
                <a:latin typeface="Rockwell"/>
                <a:cs typeface="Rockwell"/>
              </a:rPr>
              <a:t>GB</a:t>
            </a:r>
            <a:endParaRPr sz="2350">
              <a:latin typeface="Rockwell"/>
              <a:cs typeface="Rockwell"/>
            </a:endParaRPr>
          </a:p>
          <a:p>
            <a:pPr marL="312420" indent="-299720">
              <a:lnSpc>
                <a:spcPct val="100000"/>
              </a:lnSpc>
              <a:spcBef>
                <a:spcPts val="670"/>
              </a:spcBef>
              <a:buChar char="•"/>
              <a:tabLst>
                <a:tab pos="312420" algn="l"/>
                <a:tab pos="313055" algn="l"/>
                <a:tab pos="2194560" algn="l"/>
              </a:tabLst>
            </a:pPr>
            <a:r>
              <a:rPr sz="2700" spc="5" dirty="0">
                <a:latin typeface="Rockwell"/>
                <a:cs typeface="Rockwell"/>
              </a:rPr>
              <a:t>Sector</a:t>
            </a:r>
            <a:r>
              <a:rPr sz="2700" spc="10" dirty="0">
                <a:latin typeface="Rockwell"/>
                <a:cs typeface="Rockwell"/>
              </a:rPr>
              <a:t> size	</a:t>
            </a:r>
            <a:r>
              <a:rPr sz="2700" spc="5" dirty="0">
                <a:latin typeface="Rockwell"/>
                <a:cs typeface="Rockwell"/>
              </a:rPr>
              <a:t>2048</a:t>
            </a:r>
            <a:r>
              <a:rPr sz="2700" spc="-75" dirty="0">
                <a:latin typeface="Rockwell"/>
                <a:cs typeface="Rockwell"/>
              </a:rPr>
              <a:t> </a:t>
            </a:r>
            <a:r>
              <a:rPr sz="2700" spc="5" dirty="0">
                <a:latin typeface="Rockwell"/>
                <a:cs typeface="Rockwell"/>
              </a:rPr>
              <a:t>bytes</a:t>
            </a:r>
            <a:endParaRPr sz="2700">
              <a:latin typeface="Rockwell"/>
              <a:cs typeface="Rockwell"/>
            </a:endParaRPr>
          </a:p>
          <a:p>
            <a:pPr marL="312420" indent="-299720">
              <a:lnSpc>
                <a:spcPct val="100000"/>
              </a:lnSpc>
              <a:spcBef>
                <a:spcPts val="670"/>
              </a:spcBef>
              <a:buChar char="•"/>
              <a:tabLst>
                <a:tab pos="312420" algn="l"/>
                <a:tab pos="313055" algn="l"/>
                <a:tab pos="1990089" algn="l"/>
              </a:tabLst>
            </a:pPr>
            <a:r>
              <a:rPr sz="2700" spc="5" dirty="0">
                <a:latin typeface="Rockwell"/>
                <a:cs typeface="Rockwell"/>
              </a:rPr>
              <a:t>Data</a:t>
            </a:r>
            <a:r>
              <a:rPr sz="2700" spc="20" dirty="0">
                <a:latin typeface="Rockwell"/>
                <a:cs typeface="Rockwell"/>
              </a:rPr>
              <a:t> </a:t>
            </a:r>
            <a:r>
              <a:rPr sz="2700" spc="5" dirty="0">
                <a:latin typeface="Rockwell"/>
                <a:cs typeface="Rockwell"/>
              </a:rPr>
              <a:t>Rate	10,08</a:t>
            </a:r>
            <a:r>
              <a:rPr sz="2700" spc="-85" dirty="0">
                <a:latin typeface="Rockwell"/>
                <a:cs typeface="Rockwell"/>
              </a:rPr>
              <a:t> </a:t>
            </a:r>
            <a:r>
              <a:rPr sz="2700" spc="10" dirty="0">
                <a:latin typeface="Rockwell"/>
                <a:cs typeface="Rockwell"/>
              </a:rPr>
              <a:t>MB/sec</a:t>
            </a:r>
            <a:endParaRPr sz="2700">
              <a:latin typeface="Rockwell"/>
              <a:cs typeface="Rockwell"/>
            </a:endParaRPr>
          </a:p>
          <a:p>
            <a:pPr marL="312420" indent="-299720">
              <a:lnSpc>
                <a:spcPct val="100000"/>
              </a:lnSpc>
              <a:spcBef>
                <a:spcPts val="685"/>
              </a:spcBef>
              <a:buChar char="•"/>
              <a:tabLst>
                <a:tab pos="312420" algn="l"/>
                <a:tab pos="313055" algn="l"/>
                <a:tab pos="3037840" algn="l"/>
              </a:tabLst>
            </a:pPr>
            <a:r>
              <a:rPr sz="2700" spc="5" dirty="0">
                <a:latin typeface="Rockwell"/>
                <a:cs typeface="Rockwell"/>
              </a:rPr>
              <a:t>Max.</a:t>
            </a:r>
            <a:r>
              <a:rPr sz="2700" spc="40" dirty="0">
                <a:latin typeface="Rockwell"/>
                <a:cs typeface="Rockwell"/>
              </a:rPr>
              <a:t> </a:t>
            </a:r>
            <a:r>
              <a:rPr sz="2700" spc="5" dirty="0">
                <a:latin typeface="Rockwell"/>
                <a:cs typeface="Rockwell"/>
              </a:rPr>
              <a:t>Revolution	</a:t>
            </a:r>
            <a:r>
              <a:rPr sz="2700" spc="10" dirty="0">
                <a:latin typeface="Rockwell"/>
                <a:cs typeface="Rockwell"/>
              </a:rPr>
              <a:t>25,5</a:t>
            </a:r>
            <a:r>
              <a:rPr sz="2700" spc="-100" dirty="0">
                <a:latin typeface="Rockwell"/>
                <a:cs typeface="Rockwell"/>
              </a:rPr>
              <a:t> </a:t>
            </a:r>
            <a:r>
              <a:rPr sz="2700" spc="15" dirty="0">
                <a:latin typeface="Rockwell"/>
                <a:cs typeface="Rockwell"/>
              </a:rPr>
              <a:t>Hz</a:t>
            </a:r>
            <a:endParaRPr sz="27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929639"/>
            <a:ext cx="10057130" cy="806450"/>
          </a:xfrm>
          <a:custGeom>
            <a:avLst/>
            <a:gdLst/>
            <a:ahLst/>
            <a:cxnLst/>
            <a:rect l="l" t="t" r="r" b="b"/>
            <a:pathLst>
              <a:path w="10057130" h="806450">
                <a:moveTo>
                  <a:pt x="0" y="806195"/>
                </a:moveTo>
                <a:lnTo>
                  <a:pt x="10056876" y="806195"/>
                </a:lnTo>
                <a:lnTo>
                  <a:pt x="10056876" y="0"/>
                </a:lnTo>
                <a:lnTo>
                  <a:pt x="0" y="0"/>
                </a:lnTo>
                <a:lnTo>
                  <a:pt x="0" y="806195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14400" y="990600"/>
            <a:ext cx="4307333" cy="723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D</a:t>
            </a:r>
            <a:r>
              <a:rPr spc="10" dirty="0"/>
              <a:t>V</a:t>
            </a:r>
            <a:r>
              <a:rPr dirty="0"/>
              <a:t>D-</a:t>
            </a:r>
            <a:r>
              <a:rPr spc="10" dirty="0"/>
              <a:t>R</a:t>
            </a:r>
            <a:r>
              <a:rPr spc="5" dirty="0"/>
              <a:t>O</a:t>
            </a:r>
            <a:r>
              <a:rPr spc="15" dirty="0"/>
              <a:t>M</a:t>
            </a:r>
          </a:p>
        </p:txBody>
      </p:sp>
      <p:sp>
        <p:nvSpPr>
          <p:cNvPr id="4" name="object 4"/>
          <p:cNvSpPr/>
          <p:nvPr/>
        </p:nvSpPr>
        <p:spPr>
          <a:xfrm>
            <a:off x="5465064" y="2016251"/>
            <a:ext cx="217932" cy="1920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699759" y="2016251"/>
            <a:ext cx="1156715" cy="2194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024116" y="2016251"/>
            <a:ext cx="184403" cy="1920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225283" y="2016251"/>
            <a:ext cx="502920" cy="2194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812023" y="2016251"/>
            <a:ext cx="50292" cy="1920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750807" y="2016251"/>
            <a:ext cx="301751" cy="19202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069323" y="2016251"/>
            <a:ext cx="268224" cy="21945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879080" y="2057400"/>
            <a:ext cx="502920" cy="17830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873240" y="2153411"/>
            <a:ext cx="67055" cy="8229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449056" y="2016251"/>
            <a:ext cx="284988" cy="21945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632703" y="2331720"/>
            <a:ext cx="3587496" cy="644651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465064" y="3429000"/>
            <a:ext cx="217932" cy="17830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699759" y="3429000"/>
            <a:ext cx="1156715" cy="219455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024116" y="3429000"/>
            <a:ext cx="620268" cy="17830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879080" y="3429000"/>
            <a:ext cx="569976" cy="219455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516111" y="3429000"/>
            <a:ext cx="301751" cy="219455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834628" y="3429000"/>
            <a:ext cx="301751" cy="178308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9153143" y="3429000"/>
            <a:ext cx="268224" cy="219455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661147" y="3456432"/>
            <a:ext cx="134111" cy="150875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873240" y="3538728"/>
            <a:ext cx="67055" cy="109727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632703" y="3744467"/>
            <a:ext cx="3587496" cy="644651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118859" y="4869179"/>
            <a:ext cx="536447" cy="192024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599931" y="4869179"/>
            <a:ext cx="536448" cy="219456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465064" y="4882896"/>
            <a:ext cx="637032" cy="178307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672071" y="4882896"/>
            <a:ext cx="335279" cy="205739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091171" y="4882896"/>
            <a:ext cx="771144" cy="178307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946135" y="4882896"/>
            <a:ext cx="586740" cy="219456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153143" y="4882896"/>
            <a:ext cx="268224" cy="205739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615940" y="5198364"/>
            <a:ext cx="3604260" cy="644651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7459980" y="5870447"/>
            <a:ext cx="519683" cy="109727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8013192" y="5870447"/>
            <a:ext cx="318516" cy="109727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348471" y="5870447"/>
            <a:ext cx="368807" cy="109727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750807" y="5870447"/>
            <a:ext cx="435864" cy="109727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877824" y="1914144"/>
            <a:ext cx="2798064" cy="2353056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263139" y="4011167"/>
            <a:ext cx="411480" cy="97536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715767" y="4011167"/>
            <a:ext cx="233171" cy="97536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976372" y="4011167"/>
            <a:ext cx="301751" cy="97536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305555" y="4011167"/>
            <a:ext cx="342900" cy="97536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438912" y="4379976"/>
            <a:ext cx="4133088" cy="2935224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4376928" y="4956047"/>
            <a:ext cx="652272" cy="100583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3"/>
          <p:cNvSpPr/>
          <p:nvPr/>
        </p:nvSpPr>
        <p:spPr>
          <a:xfrm>
            <a:off x="0" y="685800"/>
            <a:ext cx="10057130" cy="1047115"/>
          </a:xfrm>
          <a:custGeom>
            <a:avLst/>
            <a:gdLst/>
            <a:ahLst/>
            <a:cxnLst/>
            <a:rect l="l" t="t" r="r" b="b"/>
            <a:pathLst>
              <a:path w="10057130" h="1047114">
                <a:moveTo>
                  <a:pt x="0" y="1046988"/>
                </a:moveTo>
                <a:lnTo>
                  <a:pt x="10056876" y="1046988"/>
                </a:lnTo>
                <a:lnTo>
                  <a:pt x="10056876" y="0"/>
                </a:lnTo>
                <a:lnTo>
                  <a:pt x="0" y="0"/>
                </a:lnTo>
                <a:lnTo>
                  <a:pt x="0" y="1046988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93900">
              <a:lnSpc>
                <a:spcPct val="100000"/>
              </a:lnSpc>
            </a:pPr>
            <a:r>
              <a:rPr spc="10" dirty="0"/>
              <a:t>HD</a:t>
            </a:r>
            <a:r>
              <a:rPr spc="-95" dirty="0"/>
              <a:t> </a:t>
            </a:r>
            <a:r>
              <a:rPr spc="5" dirty="0"/>
              <a:t>DVD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3400" y="2185670"/>
            <a:ext cx="9144000" cy="38766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4470" indent="-191770">
              <a:lnSpc>
                <a:spcPct val="100000"/>
              </a:lnSpc>
              <a:buChar char="•"/>
              <a:tabLst>
                <a:tab pos="205104" algn="l"/>
              </a:tabLst>
            </a:pPr>
            <a:r>
              <a:rPr sz="2350" spc="5" dirty="0">
                <a:latin typeface="Rockwell"/>
                <a:cs typeface="Rockwell"/>
              </a:rPr>
              <a:t>Singkatan dari </a:t>
            </a:r>
            <a:r>
              <a:rPr sz="2350" i="1" spc="10" dirty="0">
                <a:latin typeface="Rockwell"/>
                <a:cs typeface="Rockwell"/>
              </a:rPr>
              <a:t>High </a:t>
            </a:r>
            <a:r>
              <a:rPr sz="2350" i="1" spc="5" dirty="0">
                <a:latin typeface="Rockwell"/>
                <a:cs typeface="Rockwell"/>
              </a:rPr>
              <a:t>Definition Digital Video</a:t>
            </a:r>
            <a:r>
              <a:rPr sz="2350" i="1" spc="-10" dirty="0">
                <a:latin typeface="Rockwell"/>
                <a:cs typeface="Rockwell"/>
              </a:rPr>
              <a:t> </a:t>
            </a:r>
            <a:r>
              <a:rPr sz="2350" i="1" spc="10" dirty="0">
                <a:latin typeface="Rockwell"/>
                <a:cs typeface="Rockwell"/>
              </a:rPr>
              <a:t>Disc</a:t>
            </a:r>
            <a:endParaRPr sz="2350" dirty="0">
              <a:latin typeface="Rockwell"/>
              <a:cs typeface="Rockwell"/>
            </a:endParaRPr>
          </a:p>
          <a:p>
            <a:pPr marL="204470" indent="-191770">
              <a:lnSpc>
                <a:spcPct val="100000"/>
              </a:lnSpc>
              <a:spcBef>
                <a:spcPts val="25"/>
              </a:spcBef>
              <a:buChar char="•"/>
              <a:tabLst>
                <a:tab pos="205104" algn="l"/>
              </a:tabLst>
            </a:pPr>
            <a:r>
              <a:rPr sz="2350" spc="10" dirty="0">
                <a:latin typeface="Rockwell"/>
                <a:cs typeface="Rockwell"/>
              </a:rPr>
              <a:t>Sedang dikembangkan sebagai standard </a:t>
            </a:r>
            <a:r>
              <a:rPr sz="2350" spc="5" dirty="0">
                <a:latin typeface="Rockwell"/>
                <a:cs typeface="Rockwell"/>
              </a:rPr>
              <a:t>untuk</a:t>
            </a:r>
            <a:r>
              <a:rPr sz="2350" spc="-5" dirty="0">
                <a:latin typeface="Rockwell"/>
                <a:cs typeface="Rockwell"/>
              </a:rPr>
              <a:t> </a:t>
            </a:r>
            <a:r>
              <a:rPr sz="2350" spc="5" dirty="0">
                <a:latin typeface="Rockwell"/>
                <a:cs typeface="Rockwell"/>
              </a:rPr>
              <a:t>high-definition</a:t>
            </a:r>
            <a:endParaRPr sz="2350" dirty="0">
              <a:latin typeface="Rockwell"/>
              <a:cs typeface="Rockwell"/>
            </a:endParaRPr>
          </a:p>
          <a:p>
            <a:pPr marL="204470" indent="-191770">
              <a:lnSpc>
                <a:spcPct val="100000"/>
              </a:lnSpc>
              <a:spcBef>
                <a:spcPts val="25"/>
              </a:spcBef>
              <a:buChar char="•"/>
              <a:tabLst>
                <a:tab pos="205104" algn="l"/>
              </a:tabLst>
            </a:pPr>
            <a:r>
              <a:rPr sz="2350" spc="10" dirty="0">
                <a:latin typeface="Rockwell"/>
                <a:cs typeface="Rockwell"/>
              </a:rPr>
              <a:t>Bersaing dengan blu-ray</a:t>
            </a:r>
            <a:r>
              <a:rPr sz="2350" spc="-75" dirty="0">
                <a:latin typeface="Rockwell"/>
                <a:cs typeface="Rockwell"/>
              </a:rPr>
              <a:t> </a:t>
            </a:r>
            <a:r>
              <a:rPr sz="2350" spc="10" dirty="0">
                <a:latin typeface="Rockwell"/>
                <a:cs typeface="Rockwell"/>
              </a:rPr>
              <a:t>disc</a:t>
            </a:r>
            <a:endParaRPr sz="2350" dirty="0">
              <a:latin typeface="Rockwell"/>
              <a:cs typeface="Rockwell"/>
            </a:endParaRPr>
          </a:p>
          <a:p>
            <a:pPr marL="204470" marR="407670" indent="-191770">
              <a:lnSpc>
                <a:spcPts val="2280"/>
              </a:lnSpc>
              <a:spcBef>
                <a:spcPts val="550"/>
              </a:spcBef>
              <a:buChar char="•"/>
              <a:tabLst>
                <a:tab pos="205104" algn="l"/>
                <a:tab pos="7359650" algn="l"/>
              </a:tabLst>
            </a:pPr>
            <a:r>
              <a:rPr sz="2350" spc="10" dirty="0">
                <a:latin typeface="Rockwell"/>
                <a:cs typeface="Rockwell"/>
              </a:rPr>
              <a:t>Ukuran </a:t>
            </a:r>
            <a:r>
              <a:rPr sz="2350" spc="15" dirty="0">
                <a:latin typeface="Rockwell"/>
                <a:cs typeface="Rockwell"/>
              </a:rPr>
              <a:t>CD = </a:t>
            </a:r>
            <a:r>
              <a:rPr sz="2350" spc="5" dirty="0">
                <a:latin typeface="Rockwell"/>
                <a:cs typeface="Rockwell"/>
              </a:rPr>
              <a:t>120 </a:t>
            </a:r>
            <a:r>
              <a:rPr sz="2350" spc="20" dirty="0">
                <a:latin typeface="Rockwell"/>
                <a:cs typeface="Rockwell"/>
              </a:rPr>
              <a:t>mm </a:t>
            </a:r>
            <a:r>
              <a:rPr sz="2350" spc="5" dirty="0">
                <a:latin typeface="Rockwell"/>
                <a:cs typeface="Rockwell"/>
              </a:rPr>
              <a:t>diameter, </a:t>
            </a:r>
            <a:r>
              <a:rPr sz="2350" spc="10" dirty="0">
                <a:latin typeface="Rockwell"/>
                <a:cs typeface="Rockwell"/>
              </a:rPr>
              <a:t>405nm gelombang </a:t>
            </a:r>
            <a:r>
              <a:rPr sz="2350" spc="5" dirty="0">
                <a:latin typeface="Rockwell"/>
                <a:cs typeface="Rockwell"/>
              </a:rPr>
              <a:t>laser biru  </a:t>
            </a:r>
            <a:r>
              <a:rPr sz="2350" spc="10" dirty="0">
                <a:latin typeface="Rockwell"/>
                <a:cs typeface="Rockwell"/>
              </a:rPr>
              <a:t>Dipromosikan </a:t>
            </a:r>
            <a:r>
              <a:rPr sz="2350" spc="5" dirty="0">
                <a:latin typeface="Rockwell"/>
                <a:cs typeface="Rockwell"/>
              </a:rPr>
              <a:t>oleh </a:t>
            </a:r>
            <a:r>
              <a:rPr sz="2350" spc="10" dirty="0">
                <a:latin typeface="Rockwell"/>
                <a:cs typeface="Rockwell"/>
              </a:rPr>
              <a:t>Toshiba, </a:t>
            </a:r>
            <a:r>
              <a:rPr sz="2350" spc="5" dirty="0">
                <a:latin typeface="Rockwell"/>
                <a:cs typeface="Rockwell"/>
              </a:rPr>
              <a:t>NEC, Sanyo, Microsoft, </a:t>
            </a:r>
            <a:r>
              <a:rPr sz="2350" spc="10" dirty="0">
                <a:latin typeface="Rockwell"/>
                <a:cs typeface="Rockwell"/>
              </a:rPr>
              <a:t>HP, </a:t>
            </a:r>
            <a:r>
              <a:rPr sz="2350" spc="5" dirty="0">
                <a:latin typeface="Rockwell"/>
                <a:cs typeface="Rockwell"/>
              </a:rPr>
              <a:t>Inter,  Paramount Pictures, Universal Studio,</a:t>
            </a:r>
            <a:r>
              <a:rPr sz="2350" spc="90" dirty="0">
                <a:latin typeface="Rockwell"/>
                <a:cs typeface="Rockwell"/>
              </a:rPr>
              <a:t> </a:t>
            </a:r>
            <a:r>
              <a:rPr sz="2350" spc="5" dirty="0">
                <a:latin typeface="Rockwell"/>
                <a:cs typeface="Rockwell"/>
              </a:rPr>
              <a:t>Warner</a:t>
            </a:r>
            <a:r>
              <a:rPr sz="2350" spc="25" dirty="0">
                <a:latin typeface="Rockwell"/>
                <a:cs typeface="Rockwell"/>
              </a:rPr>
              <a:t> </a:t>
            </a:r>
            <a:r>
              <a:rPr sz="2350" spc="5" dirty="0">
                <a:latin typeface="Rockwell"/>
                <a:cs typeface="Rockwell"/>
              </a:rPr>
              <a:t>Bros	Player  </a:t>
            </a:r>
            <a:r>
              <a:rPr sz="2350" spc="10" dirty="0">
                <a:latin typeface="Rockwell"/>
                <a:cs typeface="Rockwell"/>
              </a:rPr>
              <a:t>pertama </a:t>
            </a:r>
            <a:r>
              <a:rPr sz="2350" spc="5" dirty="0">
                <a:latin typeface="Rockwell"/>
                <a:cs typeface="Rockwell"/>
              </a:rPr>
              <a:t>dikeluarkan </a:t>
            </a:r>
            <a:r>
              <a:rPr sz="2350" spc="10" dirty="0">
                <a:latin typeface="Rockwell"/>
                <a:cs typeface="Rockwell"/>
              </a:rPr>
              <a:t>Toshiba pada </a:t>
            </a:r>
            <a:r>
              <a:rPr sz="2350" spc="5" dirty="0">
                <a:latin typeface="Rockwell"/>
                <a:cs typeface="Rockwell"/>
              </a:rPr>
              <a:t>Maret</a:t>
            </a:r>
            <a:r>
              <a:rPr sz="2350" spc="-30" dirty="0">
                <a:latin typeface="Rockwell"/>
                <a:cs typeface="Rockwell"/>
              </a:rPr>
              <a:t> </a:t>
            </a:r>
            <a:r>
              <a:rPr sz="2350" spc="5" dirty="0">
                <a:latin typeface="Rockwell"/>
                <a:cs typeface="Rockwell"/>
              </a:rPr>
              <a:t>2006</a:t>
            </a:r>
            <a:endParaRPr sz="2350" dirty="0">
              <a:latin typeface="Rockwell"/>
              <a:cs typeface="Rockwell"/>
            </a:endParaRPr>
          </a:p>
          <a:p>
            <a:pPr marL="280670" indent="-267970">
              <a:lnSpc>
                <a:spcPct val="100000"/>
              </a:lnSpc>
              <a:spcBef>
                <a:spcPts val="35"/>
              </a:spcBef>
              <a:buChar char="•"/>
              <a:tabLst>
                <a:tab pos="280670" algn="l"/>
                <a:tab pos="281305" algn="l"/>
              </a:tabLst>
            </a:pPr>
            <a:r>
              <a:rPr sz="2350" spc="5" dirty="0">
                <a:latin typeface="Rockwell"/>
                <a:cs typeface="Rockwell"/>
              </a:rPr>
              <a:t>Microsoft </a:t>
            </a:r>
            <a:r>
              <a:rPr sz="2350" spc="10" dirty="0">
                <a:latin typeface="Rockwell"/>
                <a:cs typeface="Rockwell"/>
              </a:rPr>
              <a:t>berencana mempergunakan </a:t>
            </a:r>
            <a:r>
              <a:rPr sz="2350" spc="5" dirty="0">
                <a:latin typeface="Rockwell"/>
                <a:cs typeface="Rockwell"/>
              </a:rPr>
              <a:t>format ini </a:t>
            </a:r>
            <a:r>
              <a:rPr sz="2350" spc="10" dirty="0">
                <a:latin typeface="Rockwell"/>
                <a:cs typeface="Rockwell"/>
              </a:rPr>
              <a:t>pada Xbox</a:t>
            </a:r>
            <a:r>
              <a:rPr sz="2350" spc="-15" dirty="0">
                <a:latin typeface="Rockwell"/>
                <a:cs typeface="Rockwell"/>
              </a:rPr>
              <a:t> </a:t>
            </a:r>
            <a:r>
              <a:rPr sz="2350" spc="10" dirty="0">
                <a:latin typeface="Rockwell"/>
                <a:cs typeface="Rockwell"/>
              </a:rPr>
              <a:t>360</a:t>
            </a:r>
            <a:endParaRPr sz="2350" dirty="0">
              <a:latin typeface="Rockwell"/>
              <a:cs typeface="Rockwell"/>
            </a:endParaRPr>
          </a:p>
          <a:p>
            <a:pPr marL="280670" indent="-267970">
              <a:lnSpc>
                <a:spcPct val="100000"/>
              </a:lnSpc>
              <a:spcBef>
                <a:spcPts val="25"/>
              </a:spcBef>
              <a:buChar char="•"/>
              <a:tabLst>
                <a:tab pos="280670" algn="l"/>
                <a:tab pos="281305" algn="l"/>
              </a:tabLst>
            </a:pPr>
            <a:r>
              <a:rPr sz="2350" spc="5" dirty="0">
                <a:latin typeface="Rockwell"/>
                <a:cs typeface="Rockwell"/>
              </a:rPr>
              <a:t>Kapasitas</a:t>
            </a:r>
            <a:r>
              <a:rPr sz="2350" spc="-60" dirty="0">
                <a:latin typeface="Rockwell"/>
                <a:cs typeface="Rockwell"/>
              </a:rPr>
              <a:t> </a:t>
            </a:r>
            <a:r>
              <a:rPr sz="2350" spc="5" dirty="0">
                <a:latin typeface="Rockwell"/>
                <a:cs typeface="Rockwell"/>
              </a:rPr>
              <a:t>:</a:t>
            </a:r>
            <a:endParaRPr sz="2350" dirty="0">
              <a:latin typeface="Rockwell"/>
              <a:cs typeface="Rockwell"/>
            </a:endParaRPr>
          </a:p>
          <a:p>
            <a:pPr marL="530860" lvl="1" indent="-198120">
              <a:lnSpc>
                <a:spcPct val="100000"/>
              </a:lnSpc>
              <a:spcBef>
                <a:spcPts val="20"/>
              </a:spcBef>
              <a:buFont typeface="Rockwell"/>
              <a:buChar char="–"/>
              <a:tabLst>
                <a:tab pos="530860" algn="l"/>
              </a:tabLst>
            </a:pPr>
            <a:r>
              <a:rPr sz="1800" b="1" spc="5" dirty="0">
                <a:latin typeface="Rockwell"/>
                <a:cs typeface="Rockwell"/>
              </a:rPr>
              <a:t>Physical </a:t>
            </a:r>
            <a:r>
              <a:rPr sz="1800" b="1" dirty="0">
                <a:latin typeface="Rockwell"/>
                <a:cs typeface="Rockwell"/>
              </a:rPr>
              <a:t>size </a:t>
            </a:r>
            <a:r>
              <a:rPr sz="1800" spc="5" dirty="0">
                <a:latin typeface="Rockwell"/>
                <a:cs typeface="Rockwell"/>
              </a:rPr>
              <a:t>12</a:t>
            </a:r>
            <a:r>
              <a:rPr sz="1800" spc="-55" dirty="0">
                <a:latin typeface="Rockwell"/>
                <a:cs typeface="Rockwell"/>
              </a:rPr>
              <a:t> </a:t>
            </a:r>
            <a:r>
              <a:rPr sz="1800" spc="5" dirty="0">
                <a:latin typeface="Rockwell"/>
                <a:cs typeface="Rockwell"/>
              </a:rPr>
              <a:t>cm</a:t>
            </a:r>
            <a:endParaRPr sz="1800" dirty="0">
              <a:latin typeface="Rockwell"/>
              <a:cs typeface="Rockwell"/>
            </a:endParaRPr>
          </a:p>
          <a:p>
            <a:pPr marL="530860" lvl="1" indent="-198120">
              <a:lnSpc>
                <a:spcPct val="100000"/>
              </a:lnSpc>
              <a:spcBef>
                <a:spcPts val="25"/>
              </a:spcBef>
              <a:buFont typeface="Rockwell"/>
              <a:buChar char="–"/>
              <a:tabLst>
                <a:tab pos="530860" algn="l"/>
              </a:tabLst>
            </a:pPr>
            <a:r>
              <a:rPr sz="1800" b="1" dirty="0">
                <a:latin typeface="Rockwell"/>
                <a:cs typeface="Rockwell"/>
              </a:rPr>
              <a:t>Single layer capacity </a:t>
            </a:r>
            <a:r>
              <a:rPr sz="1800" spc="5" dirty="0">
                <a:latin typeface="Rockwell"/>
                <a:cs typeface="Rockwell"/>
              </a:rPr>
              <a:t>15</a:t>
            </a:r>
            <a:r>
              <a:rPr sz="1800" spc="15" dirty="0">
                <a:latin typeface="Rockwell"/>
                <a:cs typeface="Rockwell"/>
              </a:rPr>
              <a:t> </a:t>
            </a:r>
            <a:r>
              <a:rPr sz="1800" spc="5" dirty="0">
                <a:latin typeface="Rockwell"/>
                <a:cs typeface="Rockwell"/>
              </a:rPr>
              <a:t>GB</a:t>
            </a:r>
            <a:endParaRPr sz="1800" dirty="0">
              <a:latin typeface="Rockwell"/>
              <a:cs typeface="Rockwell"/>
            </a:endParaRPr>
          </a:p>
          <a:p>
            <a:pPr marL="530860" lvl="1" indent="-198120">
              <a:lnSpc>
                <a:spcPct val="100000"/>
              </a:lnSpc>
              <a:spcBef>
                <a:spcPts val="20"/>
              </a:spcBef>
              <a:buFont typeface="Rockwell"/>
              <a:buChar char="–"/>
              <a:tabLst>
                <a:tab pos="530860" algn="l"/>
              </a:tabLst>
            </a:pPr>
            <a:r>
              <a:rPr sz="1800" b="1" spc="5" dirty="0">
                <a:latin typeface="Rockwell"/>
                <a:cs typeface="Rockwell"/>
              </a:rPr>
              <a:t>Dual </a:t>
            </a:r>
            <a:r>
              <a:rPr sz="1800" b="1" dirty="0">
                <a:latin typeface="Rockwell"/>
                <a:cs typeface="Rockwell"/>
              </a:rPr>
              <a:t>layer capacity </a:t>
            </a:r>
            <a:r>
              <a:rPr sz="1800" spc="5" dirty="0">
                <a:latin typeface="Rockwell"/>
                <a:cs typeface="Rockwell"/>
              </a:rPr>
              <a:t>30</a:t>
            </a:r>
            <a:r>
              <a:rPr sz="1800" spc="-5" dirty="0">
                <a:latin typeface="Rockwell"/>
                <a:cs typeface="Rockwell"/>
              </a:rPr>
              <a:t> </a:t>
            </a:r>
            <a:r>
              <a:rPr sz="1800" spc="5" dirty="0">
                <a:latin typeface="Rockwell"/>
                <a:cs typeface="Rockwell"/>
              </a:rPr>
              <a:t>GB</a:t>
            </a:r>
            <a:endParaRPr sz="1800" dirty="0">
              <a:latin typeface="Rockwell"/>
              <a:cs typeface="Rockwel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763256" y="5111496"/>
            <a:ext cx="2055876" cy="16779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486400" y="5908547"/>
            <a:ext cx="2042159" cy="7863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3"/>
          <p:cNvSpPr/>
          <p:nvPr/>
        </p:nvSpPr>
        <p:spPr>
          <a:xfrm>
            <a:off x="0" y="762000"/>
            <a:ext cx="10057130" cy="1047115"/>
          </a:xfrm>
          <a:custGeom>
            <a:avLst/>
            <a:gdLst/>
            <a:ahLst/>
            <a:cxnLst/>
            <a:rect l="l" t="t" r="r" b="b"/>
            <a:pathLst>
              <a:path w="10057130" h="1047114">
                <a:moveTo>
                  <a:pt x="0" y="1046988"/>
                </a:moveTo>
                <a:lnTo>
                  <a:pt x="10056876" y="1046988"/>
                </a:lnTo>
                <a:lnTo>
                  <a:pt x="10056876" y="0"/>
                </a:lnTo>
                <a:lnTo>
                  <a:pt x="0" y="0"/>
                </a:lnTo>
                <a:lnTo>
                  <a:pt x="0" y="1046988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93520">
              <a:lnSpc>
                <a:spcPct val="100000"/>
              </a:lnSpc>
            </a:pPr>
            <a:r>
              <a:rPr spc="5" dirty="0"/>
              <a:t>Blu-ray</a:t>
            </a:r>
            <a:r>
              <a:rPr spc="-75" dirty="0"/>
              <a:t> </a:t>
            </a:r>
            <a:r>
              <a:rPr dirty="0"/>
              <a:t>Disc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20090" y="2083815"/>
            <a:ext cx="8881110" cy="40963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4470" indent="-191770">
              <a:lnSpc>
                <a:spcPts val="2165"/>
              </a:lnSpc>
              <a:buChar char="•"/>
              <a:tabLst>
                <a:tab pos="205104" algn="l"/>
                <a:tab pos="8422005" algn="l"/>
              </a:tabLst>
            </a:pPr>
            <a:r>
              <a:rPr sz="2000" spc="10" dirty="0">
                <a:latin typeface="Rockwell"/>
                <a:cs typeface="Rockwell"/>
              </a:rPr>
              <a:t>G</a:t>
            </a:r>
            <a:r>
              <a:rPr sz="2000" spc="15" dirty="0">
                <a:latin typeface="Rockwell"/>
                <a:cs typeface="Rockwell"/>
              </a:rPr>
              <a:t>ene</a:t>
            </a:r>
            <a:r>
              <a:rPr sz="2000" dirty="0">
                <a:latin typeface="Rockwell"/>
                <a:cs typeface="Rockwell"/>
              </a:rPr>
              <a:t>r</a:t>
            </a:r>
            <a:r>
              <a:rPr sz="2000" spc="15" dirty="0">
                <a:latin typeface="Rockwell"/>
                <a:cs typeface="Rockwell"/>
              </a:rPr>
              <a:t>a</a:t>
            </a:r>
            <a:r>
              <a:rPr sz="2000" dirty="0">
                <a:latin typeface="Rockwell"/>
                <a:cs typeface="Rockwell"/>
              </a:rPr>
              <a:t>s</a:t>
            </a:r>
            <a:r>
              <a:rPr sz="2000" spc="5" dirty="0">
                <a:latin typeface="Rockwell"/>
                <a:cs typeface="Rockwell"/>
              </a:rPr>
              <a:t>i</a:t>
            </a:r>
            <a:r>
              <a:rPr sz="2000" dirty="0">
                <a:latin typeface="Rockwell"/>
                <a:cs typeface="Rockwell"/>
              </a:rPr>
              <a:t> </a:t>
            </a:r>
            <a:r>
              <a:rPr sz="2000" spc="10" dirty="0">
                <a:latin typeface="Rockwell"/>
                <a:cs typeface="Rockwell"/>
              </a:rPr>
              <a:t>terb</a:t>
            </a:r>
            <a:r>
              <a:rPr sz="2000" spc="15" dirty="0">
                <a:latin typeface="Rockwell"/>
                <a:cs typeface="Rockwell"/>
              </a:rPr>
              <a:t>a</a:t>
            </a:r>
            <a:r>
              <a:rPr sz="2000" dirty="0">
                <a:latin typeface="Rockwell"/>
                <a:cs typeface="Rockwell"/>
              </a:rPr>
              <a:t>r</a:t>
            </a:r>
            <a:r>
              <a:rPr sz="2000" spc="15" dirty="0">
                <a:latin typeface="Rockwell"/>
                <a:cs typeface="Rockwell"/>
              </a:rPr>
              <a:t>u</a:t>
            </a:r>
            <a:r>
              <a:rPr sz="2000" dirty="0">
                <a:latin typeface="Rockwell"/>
                <a:cs typeface="Rockwell"/>
              </a:rPr>
              <a:t> </a:t>
            </a:r>
            <a:r>
              <a:rPr sz="2000" spc="15" dirty="0">
                <a:latin typeface="Rockwell"/>
                <a:cs typeface="Rockwell"/>
              </a:rPr>
              <a:t>op</a:t>
            </a:r>
            <a:r>
              <a:rPr sz="2000" spc="5" dirty="0">
                <a:latin typeface="Rockwell"/>
                <a:cs typeface="Rockwell"/>
              </a:rPr>
              <a:t>t</a:t>
            </a:r>
            <a:r>
              <a:rPr sz="2000" dirty="0">
                <a:latin typeface="Rockwell"/>
                <a:cs typeface="Rockwell"/>
              </a:rPr>
              <a:t>i</a:t>
            </a:r>
            <a:r>
              <a:rPr sz="2000" spc="5" dirty="0">
                <a:latin typeface="Rockwell"/>
                <a:cs typeface="Rockwell"/>
              </a:rPr>
              <a:t>c</a:t>
            </a:r>
            <a:r>
              <a:rPr sz="2000" spc="10" dirty="0">
                <a:latin typeface="Rockwell"/>
                <a:cs typeface="Rockwell"/>
              </a:rPr>
              <a:t>al</a:t>
            </a:r>
            <a:r>
              <a:rPr sz="2000" dirty="0">
                <a:latin typeface="Rockwell"/>
                <a:cs typeface="Rockwell"/>
              </a:rPr>
              <a:t> </a:t>
            </a:r>
            <a:r>
              <a:rPr sz="2000" spc="15" dirty="0">
                <a:latin typeface="Rockwell"/>
                <a:cs typeface="Rockwell"/>
              </a:rPr>
              <a:t>d</a:t>
            </a:r>
            <a:r>
              <a:rPr sz="2000" dirty="0">
                <a:latin typeface="Rockwell"/>
                <a:cs typeface="Rockwell"/>
              </a:rPr>
              <a:t>is</a:t>
            </a:r>
            <a:r>
              <a:rPr sz="2000" spc="10" dirty="0">
                <a:latin typeface="Rockwell"/>
                <a:cs typeface="Rockwell"/>
              </a:rPr>
              <a:t>c</a:t>
            </a:r>
            <a:r>
              <a:rPr sz="2000" dirty="0">
                <a:latin typeface="Rockwell"/>
                <a:cs typeface="Rockwell"/>
              </a:rPr>
              <a:t> </a:t>
            </a:r>
            <a:r>
              <a:rPr sz="2000" spc="10" dirty="0">
                <a:latin typeface="Rockwell"/>
                <a:cs typeface="Rockwell"/>
              </a:rPr>
              <a:t>untu</a:t>
            </a:r>
            <a:r>
              <a:rPr sz="2000" spc="15" dirty="0">
                <a:latin typeface="Rockwell"/>
                <a:cs typeface="Rockwell"/>
              </a:rPr>
              <a:t>k</a:t>
            </a:r>
            <a:r>
              <a:rPr sz="2000" spc="5" dirty="0">
                <a:latin typeface="Rockwell"/>
                <a:cs typeface="Rockwell"/>
              </a:rPr>
              <a:t> </a:t>
            </a:r>
            <a:r>
              <a:rPr sz="2000" spc="25" dirty="0">
                <a:latin typeface="Rockwell"/>
                <a:cs typeface="Rockwell"/>
              </a:rPr>
              <a:t>m</a:t>
            </a:r>
            <a:r>
              <a:rPr sz="2000" spc="15" dirty="0">
                <a:latin typeface="Rockwell"/>
                <a:cs typeface="Rockwell"/>
              </a:rPr>
              <a:t>en</a:t>
            </a:r>
            <a:r>
              <a:rPr sz="2000" spc="10" dirty="0">
                <a:latin typeface="Rockwell"/>
                <a:cs typeface="Rockwell"/>
              </a:rPr>
              <a:t>y</a:t>
            </a:r>
            <a:r>
              <a:rPr sz="2000" dirty="0">
                <a:latin typeface="Rockwell"/>
                <a:cs typeface="Rockwell"/>
              </a:rPr>
              <a:t>i</a:t>
            </a:r>
            <a:r>
              <a:rPr sz="2000" spc="20" dirty="0">
                <a:latin typeface="Rockwell"/>
                <a:cs typeface="Rockwell"/>
              </a:rPr>
              <a:t>m</a:t>
            </a:r>
            <a:r>
              <a:rPr sz="2000" spc="15" dirty="0">
                <a:latin typeface="Rockwell"/>
                <a:cs typeface="Rockwell"/>
              </a:rPr>
              <a:t>pan </a:t>
            </a:r>
            <a:r>
              <a:rPr sz="2000" i="1" spc="10" dirty="0">
                <a:latin typeface="Rockwell"/>
                <a:cs typeface="Rockwell"/>
              </a:rPr>
              <a:t>h</a:t>
            </a:r>
            <a:r>
              <a:rPr sz="2000" i="1" spc="-5" dirty="0">
                <a:latin typeface="Rockwell"/>
                <a:cs typeface="Rockwell"/>
              </a:rPr>
              <a:t>i</a:t>
            </a:r>
            <a:r>
              <a:rPr sz="2000" i="1" spc="10" dirty="0">
                <a:latin typeface="Rockwell"/>
                <a:cs typeface="Rockwell"/>
              </a:rPr>
              <a:t>g</a:t>
            </a:r>
            <a:r>
              <a:rPr sz="2000" i="1" spc="15" dirty="0">
                <a:latin typeface="Rockwell"/>
                <a:cs typeface="Rockwell"/>
              </a:rPr>
              <a:t>h</a:t>
            </a:r>
            <a:r>
              <a:rPr sz="2000" i="1" dirty="0">
                <a:latin typeface="Rockwell"/>
                <a:cs typeface="Rockwell"/>
              </a:rPr>
              <a:t> </a:t>
            </a:r>
            <a:r>
              <a:rPr sz="2000" i="1" spc="10" dirty="0">
                <a:latin typeface="Rockwell"/>
                <a:cs typeface="Rockwell"/>
              </a:rPr>
              <a:t>de</a:t>
            </a:r>
            <a:r>
              <a:rPr sz="2000" i="1" spc="-5" dirty="0">
                <a:latin typeface="Rockwell"/>
                <a:cs typeface="Rockwell"/>
              </a:rPr>
              <a:t>fi</a:t>
            </a:r>
            <a:r>
              <a:rPr sz="2000" i="1" spc="10" dirty="0">
                <a:latin typeface="Rockwell"/>
                <a:cs typeface="Rockwell"/>
              </a:rPr>
              <a:t>n</a:t>
            </a:r>
            <a:r>
              <a:rPr sz="2000" i="1" spc="5" dirty="0">
                <a:latin typeface="Rockwell"/>
                <a:cs typeface="Rockwell"/>
              </a:rPr>
              <a:t>i</a:t>
            </a:r>
            <a:r>
              <a:rPr sz="2000" i="1" dirty="0">
                <a:latin typeface="Rockwell"/>
                <a:cs typeface="Rockwell"/>
              </a:rPr>
              <a:t>t</a:t>
            </a:r>
            <a:r>
              <a:rPr sz="2000" i="1" spc="-5" dirty="0">
                <a:latin typeface="Rockwell"/>
                <a:cs typeface="Rockwell"/>
              </a:rPr>
              <a:t>i</a:t>
            </a:r>
            <a:r>
              <a:rPr sz="2000" i="1" spc="10" dirty="0">
                <a:latin typeface="Rockwell"/>
                <a:cs typeface="Rockwell"/>
              </a:rPr>
              <a:t>o</a:t>
            </a:r>
            <a:r>
              <a:rPr sz="2000" i="1" spc="15" dirty="0">
                <a:latin typeface="Rockwell"/>
                <a:cs typeface="Rockwell"/>
              </a:rPr>
              <a:t>n </a:t>
            </a:r>
            <a:r>
              <a:rPr sz="2000" i="1" spc="10" dirty="0">
                <a:latin typeface="Rockwell"/>
                <a:cs typeface="Rockwell"/>
              </a:rPr>
              <a:t>v</a:t>
            </a:r>
            <a:r>
              <a:rPr sz="2000" i="1" spc="-5" dirty="0">
                <a:latin typeface="Rockwell"/>
                <a:cs typeface="Rockwell"/>
              </a:rPr>
              <a:t>i</a:t>
            </a:r>
            <a:r>
              <a:rPr sz="2000" i="1" spc="10" dirty="0">
                <a:latin typeface="Rockwell"/>
                <a:cs typeface="Rockwell"/>
              </a:rPr>
              <a:t>de</a:t>
            </a:r>
            <a:r>
              <a:rPr sz="2000" i="1" spc="15" dirty="0">
                <a:latin typeface="Rockwell"/>
                <a:cs typeface="Rockwell"/>
              </a:rPr>
              <a:t>o</a:t>
            </a:r>
            <a:r>
              <a:rPr sz="2000" i="1" dirty="0">
                <a:latin typeface="Rockwell"/>
                <a:cs typeface="Rockwell"/>
              </a:rPr>
              <a:t>	</a:t>
            </a:r>
            <a:r>
              <a:rPr sz="2000" spc="15" dirty="0">
                <a:latin typeface="Rockwell"/>
                <a:cs typeface="Rockwell"/>
              </a:rPr>
              <a:t>dan</a:t>
            </a:r>
            <a:endParaRPr sz="2000" dirty="0">
              <a:latin typeface="Rockwell"/>
              <a:cs typeface="Rockwell"/>
            </a:endParaRPr>
          </a:p>
          <a:p>
            <a:pPr marL="204470">
              <a:lnSpc>
                <a:spcPts val="2165"/>
              </a:lnSpc>
            </a:pPr>
            <a:r>
              <a:rPr sz="2000" i="1" spc="5" dirty="0">
                <a:latin typeface="Rockwell"/>
                <a:cs typeface="Rockwell"/>
              </a:rPr>
              <a:t>high density</a:t>
            </a:r>
            <a:r>
              <a:rPr sz="2000" i="1" spc="-50" dirty="0">
                <a:latin typeface="Rockwell"/>
                <a:cs typeface="Rockwell"/>
              </a:rPr>
              <a:t> </a:t>
            </a:r>
            <a:r>
              <a:rPr sz="2000" i="1" spc="10" dirty="0">
                <a:latin typeface="Rockwell"/>
                <a:cs typeface="Rockwell"/>
              </a:rPr>
              <a:t>data</a:t>
            </a:r>
            <a:endParaRPr sz="2000" dirty="0">
              <a:latin typeface="Rockwell"/>
              <a:cs typeface="Rockwell"/>
            </a:endParaRPr>
          </a:p>
          <a:p>
            <a:pPr marL="204470" indent="-191770">
              <a:lnSpc>
                <a:spcPct val="100000"/>
              </a:lnSpc>
              <a:spcBef>
                <a:spcPts val="25"/>
              </a:spcBef>
              <a:buChar char="•"/>
              <a:tabLst>
                <a:tab pos="205104" algn="l"/>
              </a:tabLst>
            </a:pPr>
            <a:r>
              <a:rPr sz="2000" spc="15" dirty="0">
                <a:latin typeface="Rockwell"/>
                <a:cs typeface="Rockwell"/>
              </a:rPr>
              <a:t>Dikembangkan </a:t>
            </a:r>
            <a:r>
              <a:rPr sz="2000" spc="10" dirty="0">
                <a:latin typeface="Rockwell"/>
                <a:cs typeface="Rockwell"/>
              </a:rPr>
              <a:t>oleh Blu-ray Disc</a:t>
            </a:r>
            <a:r>
              <a:rPr sz="2000" spc="-105" dirty="0">
                <a:latin typeface="Rockwell"/>
                <a:cs typeface="Rockwell"/>
              </a:rPr>
              <a:t> </a:t>
            </a:r>
            <a:r>
              <a:rPr sz="2000" spc="10" dirty="0">
                <a:latin typeface="Rockwell"/>
                <a:cs typeface="Rockwell"/>
              </a:rPr>
              <a:t>Association</a:t>
            </a:r>
            <a:endParaRPr sz="2000" dirty="0">
              <a:latin typeface="Rockwell"/>
              <a:cs typeface="Rockwell"/>
            </a:endParaRPr>
          </a:p>
          <a:p>
            <a:pPr marL="204470" marR="442595" indent="-191770">
              <a:lnSpc>
                <a:spcPts val="1930"/>
              </a:lnSpc>
              <a:spcBef>
                <a:spcPts val="490"/>
              </a:spcBef>
              <a:buChar char="•"/>
              <a:tabLst>
                <a:tab pos="205104" algn="l"/>
              </a:tabLst>
            </a:pPr>
            <a:r>
              <a:rPr sz="2000" spc="15" dirty="0">
                <a:latin typeface="Rockwell"/>
                <a:cs typeface="Rockwell"/>
              </a:rPr>
              <a:t>Nama </a:t>
            </a:r>
            <a:r>
              <a:rPr sz="2000" spc="5" dirty="0">
                <a:latin typeface="Rockwell"/>
                <a:cs typeface="Rockwell"/>
              </a:rPr>
              <a:t>blu-ray </a:t>
            </a:r>
            <a:r>
              <a:rPr sz="2000" spc="10" dirty="0">
                <a:latin typeface="Rockwell"/>
                <a:cs typeface="Rockwell"/>
              </a:rPr>
              <a:t>berasal dari laser blue-violet </a:t>
            </a:r>
            <a:r>
              <a:rPr sz="2000" spc="15" dirty="0">
                <a:latin typeface="Rockwell"/>
                <a:cs typeface="Rockwell"/>
              </a:rPr>
              <a:t>yang </a:t>
            </a:r>
            <a:r>
              <a:rPr sz="2000" spc="10" dirty="0">
                <a:latin typeface="Rockwell"/>
                <a:cs typeface="Rockwell"/>
              </a:rPr>
              <a:t>dipergunakan untuk  </a:t>
            </a:r>
            <a:r>
              <a:rPr sz="2000" spc="15" dirty="0">
                <a:latin typeface="Rockwell"/>
                <a:cs typeface="Rockwell"/>
              </a:rPr>
              <a:t>membaca </a:t>
            </a:r>
            <a:r>
              <a:rPr sz="2000" spc="5" dirty="0">
                <a:latin typeface="Rockwell"/>
                <a:cs typeface="Rockwell"/>
              </a:rPr>
              <a:t>dan </a:t>
            </a:r>
            <a:r>
              <a:rPr sz="2000" spc="10" dirty="0">
                <a:latin typeface="Rockwell"/>
                <a:cs typeface="Rockwell"/>
              </a:rPr>
              <a:t>menulis </a:t>
            </a:r>
            <a:r>
              <a:rPr sz="2000" spc="15" dirty="0">
                <a:latin typeface="Rockwell"/>
                <a:cs typeface="Rockwell"/>
              </a:rPr>
              <a:t>pada</a:t>
            </a:r>
            <a:r>
              <a:rPr sz="2000" spc="-70" dirty="0">
                <a:latin typeface="Rockwell"/>
                <a:cs typeface="Rockwell"/>
              </a:rPr>
              <a:t> </a:t>
            </a:r>
            <a:r>
              <a:rPr sz="2000" spc="10" dirty="0">
                <a:latin typeface="Rockwell"/>
                <a:cs typeface="Rockwell"/>
              </a:rPr>
              <a:t>disc</a:t>
            </a:r>
            <a:endParaRPr sz="2000" dirty="0">
              <a:latin typeface="Rockwell"/>
              <a:cs typeface="Rockwell"/>
            </a:endParaRPr>
          </a:p>
          <a:p>
            <a:pPr marL="204470" marR="188595" indent="-191770">
              <a:lnSpc>
                <a:spcPct val="80800"/>
              </a:lnSpc>
              <a:spcBef>
                <a:spcPts val="495"/>
              </a:spcBef>
              <a:buChar char="•"/>
              <a:tabLst>
                <a:tab pos="205104" algn="l"/>
              </a:tabLst>
            </a:pPr>
            <a:r>
              <a:rPr sz="2000" spc="15" dirty="0">
                <a:latin typeface="Rockwell"/>
                <a:cs typeface="Rockwell"/>
              </a:rPr>
              <a:t>Mempunyai kemampuan </a:t>
            </a:r>
            <a:r>
              <a:rPr sz="2000" spc="10" dirty="0">
                <a:latin typeface="Rockwell"/>
                <a:cs typeface="Rockwell"/>
              </a:rPr>
              <a:t>untuk </a:t>
            </a:r>
            <a:r>
              <a:rPr sz="2000" spc="15" dirty="0">
                <a:latin typeface="Rockwell"/>
                <a:cs typeface="Rockwell"/>
              </a:rPr>
              <a:t>menyimpan </a:t>
            </a:r>
            <a:r>
              <a:rPr sz="2000" spc="10" dirty="0">
                <a:latin typeface="Rockwell"/>
                <a:cs typeface="Rockwell"/>
              </a:rPr>
              <a:t>lebih dari </a:t>
            </a:r>
            <a:r>
              <a:rPr sz="2000" spc="15" dirty="0">
                <a:latin typeface="Rockwell"/>
                <a:cs typeface="Rockwell"/>
              </a:rPr>
              <a:t>DVD, </a:t>
            </a:r>
            <a:r>
              <a:rPr sz="2000" spc="10" dirty="0">
                <a:latin typeface="Rockwell"/>
                <a:cs typeface="Rockwell"/>
              </a:rPr>
              <a:t>karena  menggunakan gelombang </a:t>
            </a:r>
            <a:r>
              <a:rPr sz="2000" spc="15" dirty="0">
                <a:latin typeface="Rockwell"/>
                <a:cs typeface="Rockwell"/>
              </a:rPr>
              <a:t>yang </a:t>
            </a:r>
            <a:r>
              <a:rPr sz="2000" spc="10" dirty="0">
                <a:latin typeface="Rockwell"/>
                <a:cs typeface="Rockwell"/>
              </a:rPr>
              <a:t>lebih </a:t>
            </a:r>
            <a:r>
              <a:rPr sz="2000" spc="15" dirty="0">
                <a:latin typeface="Rockwell"/>
                <a:cs typeface="Rockwell"/>
              </a:rPr>
              <a:t>pendek </a:t>
            </a:r>
            <a:r>
              <a:rPr sz="2000" spc="10" dirty="0">
                <a:latin typeface="Rockwell"/>
                <a:cs typeface="Rockwell"/>
              </a:rPr>
              <a:t>(405nm), </a:t>
            </a:r>
            <a:r>
              <a:rPr sz="2000" spc="5" dirty="0">
                <a:latin typeface="Rockwell"/>
                <a:cs typeface="Rockwell"/>
              </a:rPr>
              <a:t>dirilis </a:t>
            </a:r>
            <a:r>
              <a:rPr sz="2000" spc="15" dirty="0">
                <a:latin typeface="Rockwell"/>
                <a:cs typeface="Rockwell"/>
              </a:rPr>
              <a:t>pada </a:t>
            </a:r>
            <a:r>
              <a:rPr sz="2000" spc="10" dirty="0">
                <a:latin typeface="Rockwell"/>
                <a:cs typeface="Rockwell"/>
              </a:rPr>
              <a:t>Juni  </a:t>
            </a:r>
            <a:r>
              <a:rPr sz="2000" spc="15" dirty="0">
                <a:latin typeface="Rockwell"/>
                <a:cs typeface="Rockwell"/>
              </a:rPr>
              <a:t>2006</a:t>
            </a:r>
            <a:endParaRPr sz="2000" dirty="0">
              <a:latin typeface="Rockwell"/>
              <a:cs typeface="Rockwell"/>
            </a:endParaRPr>
          </a:p>
          <a:p>
            <a:pPr marL="204470" indent="-191770">
              <a:lnSpc>
                <a:spcPct val="100000"/>
              </a:lnSpc>
              <a:spcBef>
                <a:spcPts val="35"/>
              </a:spcBef>
              <a:buChar char="•"/>
              <a:tabLst>
                <a:tab pos="205104" algn="l"/>
              </a:tabLst>
            </a:pPr>
            <a:r>
              <a:rPr sz="2000" spc="15" dirty="0">
                <a:latin typeface="Rockwell"/>
                <a:cs typeface="Rockwell"/>
              </a:rPr>
              <a:t>Sony mempergunakan </a:t>
            </a:r>
            <a:r>
              <a:rPr sz="2000" spc="5" dirty="0">
                <a:latin typeface="Rockwell"/>
                <a:cs typeface="Rockwell"/>
              </a:rPr>
              <a:t>blu-ray </a:t>
            </a:r>
            <a:r>
              <a:rPr sz="2000" spc="10" dirty="0">
                <a:latin typeface="Rockwell"/>
                <a:cs typeface="Rockwell"/>
              </a:rPr>
              <a:t>untuk Playstation</a:t>
            </a:r>
            <a:r>
              <a:rPr sz="2000" spc="-65" dirty="0">
                <a:latin typeface="Rockwell"/>
                <a:cs typeface="Rockwell"/>
              </a:rPr>
              <a:t> </a:t>
            </a:r>
            <a:r>
              <a:rPr sz="2000" spc="15" dirty="0">
                <a:latin typeface="Rockwell"/>
                <a:cs typeface="Rockwell"/>
              </a:rPr>
              <a:t>3</a:t>
            </a:r>
            <a:endParaRPr sz="2000" dirty="0">
              <a:latin typeface="Rockwell"/>
              <a:cs typeface="Rockwell"/>
            </a:endParaRPr>
          </a:p>
          <a:p>
            <a:pPr marL="204470" marR="248920" indent="-191770">
              <a:lnSpc>
                <a:spcPts val="1939"/>
              </a:lnSpc>
              <a:spcBef>
                <a:spcPts val="470"/>
              </a:spcBef>
              <a:buChar char="•"/>
              <a:tabLst>
                <a:tab pos="205104" algn="l"/>
              </a:tabLst>
            </a:pPr>
            <a:r>
              <a:rPr sz="2000" spc="10" dirty="0">
                <a:latin typeface="Rockwell"/>
                <a:cs typeface="Rockwell"/>
              </a:rPr>
              <a:t>Single layer blu-ray dapat </a:t>
            </a:r>
            <a:r>
              <a:rPr sz="2000" spc="15" dirty="0">
                <a:latin typeface="Rockwell"/>
                <a:cs typeface="Rockwell"/>
              </a:rPr>
              <a:t>menyimpan 4 jam </a:t>
            </a:r>
            <a:r>
              <a:rPr sz="2000" spc="10" dirty="0">
                <a:latin typeface="Rockwell"/>
                <a:cs typeface="Rockwell"/>
              </a:rPr>
              <a:t>high </a:t>
            </a:r>
            <a:r>
              <a:rPr sz="2000" spc="5" dirty="0">
                <a:latin typeface="Rockwell"/>
                <a:cs typeface="Rockwell"/>
              </a:rPr>
              <a:t>definition, </a:t>
            </a:r>
            <a:r>
              <a:rPr sz="2000" spc="15" dirty="0">
                <a:latin typeface="Rockwell"/>
                <a:cs typeface="Rockwell"/>
              </a:rPr>
              <a:t>video </a:t>
            </a:r>
            <a:r>
              <a:rPr sz="2000" spc="10" dirty="0">
                <a:latin typeface="Rockwell"/>
                <a:cs typeface="Rockwell"/>
              </a:rPr>
              <a:t>with  audio, sedangkan dual </a:t>
            </a:r>
            <a:r>
              <a:rPr sz="2000" spc="5" dirty="0">
                <a:latin typeface="Rockwell"/>
                <a:cs typeface="Rockwell"/>
              </a:rPr>
              <a:t>layer </a:t>
            </a:r>
            <a:r>
              <a:rPr sz="2000" spc="15" dirty="0">
                <a:latin typeface="Rockwell"/>
                <a:cs typeface="Rockwell"/>
              </a:rPr>
              <a:t>dapat </a:t>
            </a:r>
            <a:r>
              <a:rPr sz="2000" spc="10" dirty="0">
                <a:latin typeface="Rockwell"/>
                <a:cs typeface="Rockwell"/>
              </a:rPr>
              <a:t>menyimpan sampai </a:t>
            </a:r>
            <a:r>
              <a:rPr sz="2000" spc="15" dirty="0">
                <a:latin typeface="Rockwell"/>
                <a:cs typeface="Rockwell"/>
              </a:rPr>
              <a:t>8</a:t>
            </a:r>
            <a:r>
              <a:rPr sz="2000" spc="-25" dirty="0">
                <a:latin typeface="Rockwell"/>
                <a:cs typeface="Rockwell"/>
              </a:rPr>
              <a:t> </a:t>
            </a:r>
            <a:r>
              <a:rPr sz="2000" spc="15" dirty="0">
                <a:latin typeface="Rockwell"/>
                <a:cs typeface="Rockwell"/>
              </a:rPr>
              <a:t>jam</a:t>
            </a:r>
            <a:endParaRPr sz="2000" dirty="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2000" spc="10" dirty="0">
                <a:latin typeface="Rockwell"/>
                <a:cs typeface="Rockwell"/>
              </a:rPr>
              <a:t>Kapasitas</a:t>
            </a:r>
            <a:endParaRPr sz="2000" dirty="0">
              <a:latin typeface="Rockwell"/>
              <a:cs typeface="Rockwell"/>
            </a:endParaRPr>
          </a:p>
          <a:p>
            <a:pPr marL="530860" lvl="1" indent="-198120">
              <a:lnSpc>
                <a:spcPct val="100000"/>
              </a:lnSpc>
              <a:spcBef>
                <a:spcPts val="20"/>
              </a:spcBef>
              <a:buFont typeface="Rockwell"/>
              <a:buChar char="–"/>
              <a:tabLst>
                <a:tab pos="530860" algn="l"/>
              </a:tabLst>
            </a:pPr>
            <a:r>
              <a:rPr sz="1500" b="1" spc="15" dirty="0">
                <a:latin typeface="Rockwell"/>
                <a:cs typeface="Rockwell"/>
              </a:rPr>
              <a:t>Physical size </a:t>
            </a:r>
            <a:r>
              <a:rPr sz="1500" spc="15" dirty="0">
                <a:latin typeface="Rockwell"/>
                <a:cs typeface="Rockwell"/>
              </a:rPr>
              <a:t>12</a:t>
            </a:r>
            <a:r>
              <a:rPr sz="1500" spc="-85" dirty="0">
                <a:latin typeface="Rockwell"/>
                <a:cs typeface="Rockwell"/>
              </a:rPr>
              <a:t> </a:t>
            </a:r>
            <a:r>
              <a:rPr sz="1500" spc="25" dirty="0">
                <a:latin typeface="Rockwell"/>
                <a:cs typeface="Rockwell"/>
              </a:rPr>
              <a:t>cm</a:t>
            </a:r>
            <a:endParaRPr sz="1500" dirty="0">
              <a:latin typeface="Rockwell"/>
              <a:cs typeface="Rockwell"/>
            </a:endParaRPr>
          </a:p>
          <a:p>
            <a:pPr marL="530860" lvl="1" indent="-198120">
              <a:lnSpc>
                <a:spcPct val="100000"/>
              </a:lnSpc>
              <a:spcBef>
                <a:spcPts val="45"/>
              </a:spcBef>
              <a:buFont typeface="Rockwell"/>
              <a:buChar char="–"/>
              <a:tabLst>
                <a:tab pos="530860" algn="l"/>
              </a:tabLst>
            </a:pPr>
            <a:r>
              <a:rPr sz="1500" b="1" spc="15" dirty="0">
                <a:latin typeface="Rockwell"/>
                <a:cs typeface="Rockwell"/>
              </a:rPr>
              <a:t>Single layer capacity </a:t>
            </a:r>
            <a:r>
              <a:rPr sz="1500" spc="10" dirty="0">
                <a:latin typeface="Rockwell"/>
                <a:cs typeface="Rockwell"/>
              </a:rPr>
              <a:t>23.3/25/27</a:t>
            </a:r>
            <a:r>
              <a:rPr sz="1500" spc="-25" dirty="0">
                <a:latin typeface="Rockwell"/>
                <a:cs typeface="Rockwell"/>
              </a:rPr>
              <a:t> </a:t>
            </a:r>
            <a:r>
              <a:rPr sz="1500" spc="25" dirty="0">
                <a:latin typeface="Rockwell"/>
                <a:cs typeface="Rockwell"/>
              </a:rPr>
              <a:t>GB</a:t>
            </a:r>
            <a:endParaRPr sz="1500" dirty="0">
              <a:latin typeface="Rockwell"/>
              <a:cs typeface="Rockwell"/>
            </a:endParaRPr>
          </a:p>
          <a:p>
            <a:pPr marL="530860" lvl="1" indent="-198120">
              <a:lnSpc>
                <a:spcPct val="100000"/>
              </a:lnSpc>
              <a:spcBef>
                <a:spcPts val="35"/>
              </a:spcBef>
              <a:buFont typeface="Rockwell"/>
              <a:buChar char="–"/>
              <a:tabLst>
                <a:tab pos="530860" algn="l"/>
              </a:tabLst>
            </a:pPr>
            <a:r>
              <a:rPr sz="1500" b="1" spc="20" dirty="0">
                <a:latin typeface="Rockwell"/>
                <a:cs typeface="Rockwell"/>
              </a:rPr>
              <a:t>Dual </a:t>
            </a:r>
            <a:r>
              <a:rPr sz="1500" b="1" spc="15" dirty="0">
                <a:latin typeface="Rockwell"/>
                <a:cs typeface="Rockwell"/>
              </a:rPr>
              <a:t>layer capacity </a:t>
            </a:r>
            <a:r>
              <a:rPr sz="1500" spc="10" dirty="0">
                <a:latin typeface="Rockwell"/>
                <a:cs typeface="Rockwell"/>
              </a:rPr>
              <a:t>46.6/50/54</a:t>
            </a:r>
            <a:r>
              <a:rPr sz="1500" spc="-45" dirty="0">
                <a:latin typeface="Rockwell"/>
                <a:cs typeface="Rockwell"/>
              </a:rPr>
              <a:t> </a:t>
            </a:r>
            <a:r>
              <a:rPr sz="1500" spc="25" dirty="0">
                <a:latin typeface="Rockwell"/>
                <a:cs typeface="Rockwell"/>
              </a:rPr>
              <a:t>GB</a:t>
            </a:r>
            <a:endParaRPr sz="1500" dirty="0">
              <a:latin typeface="Rockwell"/>
              <a:cs typeface="Rockwel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903464" y="5279135"/>
            <a:ext cx="2154935" cy="17510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955791" y="6156959"/>
            <a:ext cx="1947671" cy="8732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3"/>
          <p:cNvSpPr/>
          <p:nvPr/>
        </p:nvSpPr>
        <p:spPr>
          <a:xfrm>
            <a:off x="0" y="685800"/>
            <a:ext cx="10057130" cy="1047115"/>
          </a:xfrm>
          <a:custGeom>
            <a:avLst/>
            <a:gdLst/>
            <a:ahLst/>
            <a:cxnLst/>
            <a:rect l="l" t="t" r="r" b="b"/>
            <a:pathLst>
              <a:path w="10057130" h="1047114">
                <a:moveTo>
                  <a:pt x="0" y="1046988"/>
                </a:moveTo>
                <a:lnTo>
                  <a:pt x="10056876" y="1046988"/>
                </a:lnTo>
                <a:lnTo>
                  <a:pt x="10056876" y="0"/>
                </a:lnTo>
                <a:lnTo>
                  <a:pt x="0" y="0"/>
                </a:lnTo>
                <a:lnTo>
                  <a:pt x="0" y="1046988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94715">
              <a:lnSpc>
                <a:spcPct val="100000"/>
              </a:lnSpc>
            </a:pPr>
            <a:r>
              <a:rPr spc="5" dirty="0"/>
              <a:t>Multimedia</a:t>
            </a:r>
            <a:r>
              <a:rPr spc="-60" dirty="0"/>
              <a:t> </a:t>
            </a:r>
            <a:r>
              <a:rPr spc="5" dirty="0"/>
              <a:t>Card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93065" y="2171192"/>
            <a:ext cx="9284335" cy="28073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4470" marR="494665" indent="-191770">
              <a:lnSpc>
                <a:spcPts val="2150"/>
              </a:lnSpc>
              <a:buChar char="•"/>
              <a:tabLst>
                <a:tab pos="205104" algn="l"/>
              </a:tabLst>
            </a:pPr>
            <a:r>
              <a:rPr sz="2200" spc="10" dirty="0">
                <a:latin typeface="Rockwell"/>
                <a:cs typeface="Rockwell"/>
              </a:rPr>
              <a:t>Jenis </a:t>
            </a:r>
            <a:r>
              <a:rPr sz="2200" spc="20" dirty="0">
                <a:latin typeface="Rockwell"/>
                <a:cs typeface="Rockwell"/>
              </a:rPr>
              <a:t>memory </a:t>
            </a:r>
            <a:r>
              <a:rPr sz="2200" spc="15" dirty="0">
                <a:latin typeface="Rockwell"/>
                <a:cs typeface="Rockwell"/>
              </a:rPr>
              <a:t>card, dikembangkan oleh Siemens </a:t>
            </a:r>
            <a:r>
              <a:rPr sz="2200" spc="25" dirty="0">
                <a:latin typeface="Rockwell"/>
                <a:cs typeface="Rockwell"/>
              </a:rPr>
              <a:t>AG </a:t>
            </a:r>
            <a:r>
              <a:rPr sz="2200" spc="15" dirty="0">
                <a:latin typeface="Rockwell"/>
                <a:cs typeface="Rockwell"/>
              </a:rPr>
              <a:t>dan SanDisk  pada 1997, berdasarkan Toshiba’s </a:t>
            </a:r>
            <a:r>
              <a:rPr sz="2200" spc="25" dirty="0">
                <a:latin typeface="Rockwell"/>
                <a:cs typeface="Rockwell"/>
              </a:rPr>
              <a:t>NAND </a:t>
            </a:r>
            <a:r>
              <a:rPr sz="2200" spc="10" dirty="0">
                <a:latin typeface="Rockwell"/>
                <a:cs typeface="Rockwell"/>
              </a:rPr>
              <a:t>flash</a:t>
            </a:r>
            <a:r>
              <a:rPr sz="2200" spc="-10" dirty="0">
                <a:latin typeface="Rockwell"/>
                <a:cs typeface="Rockwell"/>
              </a:rPr>
              <a:t> </a:t>
            </a:r>
            <a:r>
              <a:rPr sz="2200" spc="20" dirty="0">
                <a:latin typeface="Rockwell"/>
                <a:cs typeface="Rockwell"/>
              </a:rPr>
              <a:t>memory</a:t>
            </a:r>
            <a:endParaRPr sz="2200" dirty="0">
              <a:latin typeface="Rockwell"/>
              <a:cs typeface="Rockwell"/>
            </a:endParaRPr>
          </a:p>
          <a:p>
            <a:pPr marL="204470" indent="-191770">
              <a:lnSpc>
                <a:spcPct val="100000"/>
              </a:lnSpc>
              <a:spcBef>
                <a:spcPts val="55"/>
              </a:spcBef>
              <a:buChar char="•"/>
              <a:tabLst>
                <a:tab pos="205104" algn="l"/>
                <a:tab pos="8181975" algn="l"/>
              </a:tabLst>
            </a:pPr>
            <a:r>
              <a:rPr sz="2200" spc="15" dirty="0">
                <a:latin typeface="Rockwell"/>
                <a:cs typeface="Rockwell"/>
              </a:rPr>
              <a:t>Dapat digunakan pada semua device yang</a:t>
            </a:r>
            <a:r>
              <a:rPr sz="2200" spc="55" dirty="0">
                <a:latin typeface="Rockwell"/>
                <a:cs typeface="Rockwell"/>
              </a:rPr>
              <a:t> </a:t>
            </a:r>
            <a:r>
              <a:rPr sz="2200" spc="10" dirty="0">
                <a:latin typeface="Rockwell"/>
                <a:cs typeface="Rockwell"/>
              </a:rPr>
              <a:t>juga</a:t>
            </a:r>
            <a:r>
              <a:rPr sz="2200" spc="20" dirty="0">
                <a:latin typeface="Rockwell"/>
                <a:cs typeface="Rockwell"/>
              </a:rPr>
              <a:t> mendukung	SD</a:t>
            </a:r>
            <a:r>
              <a:rPr sz="2200" spc="-70" dirty="0">
                <a:latin typeface="Rockwell"/>
                <a:cs typeface="Rockwell"/>
              </a:rPr>
              <a:t> </a:t>
            </a:r>
            <a:r>
              <a:rPr sz="2200" spc="10" dirty="0">
                <a:latin typeface="Rockwell"/>
                <a:cs typeface="Rockwell"/>
              </a:rPr>
              <a:t>Card</a:t>
            </a:r>
            <a:endParaRPr sz="2200" dirty="0">
              <a:latin typeface="Rockwell"/>
              <a:cs typeface="Rockwell"/>
            </a:endParaRPr>
          </a:p>
          <a:p>
            <a:pPr marL="204470" marR="729615" indent="-191770">
              <a:lnSpc>
                <a:spcPts val="2150"/>
              </a:lnSpc>
              <a:spcBef>
                <a:spcPts val="515"/>
              </a:spcBef>
              <a:buChar char="•"/>
              <a:tabLst>
                <a:tab pos="205104" algn="l"/>
              </a:tabLst>
            </a:pPr>
            <a:r>
              <a:rPr sz="2200" spc="15" dirty="0">
                <a:latin typeface="Rockwell"/>
                <a:cs typeface="Rockwell"/>
              </a:rPr>
              <a:t>Media penyimpanan </a:t>
            </a:r>
            <a:r>
              <a:rPr sz="2200" spc="20" dirty="0">
                <a:latin typeface="Rockwell"/>
                <a:cs typeface="Rockwell"/>
              </a:rPr>
              <a:t>pada </a:t>
            </a:r>
            <a:r>
              <a:rPr sz="2200" spc="10" dirty="0">
                <a:latin typeface="Rockwell"/>
                <a:cs typeface="Rockwell"/>
              </a:rPr>
              <a:t>portable </a:t>
            </a:r>
            <a:r>
              <a:rPr sz="2200" spc="15" dirty="0">
                <a:latin typeface="Rockwell"/>
                <a:cs typeface="Rockwell"/>
              </a:rPr>
              <a:t>device (kamera, </a:t>
            </a:r>
            <a:r>
              <a:rPr sz="2200" spc="10" dirty="0">
                <a:latin typeface="Rockwell"/>
                <a:cs typeface="Rockwell"/>
              </a:rPr>
              <a:t>cell </a:t>
            </a:r>
            <a:r>
              <a:rPr sz="2200" spc="15" dirty="0">
                <a:latin typeface="Rockwell"/>
                <a:cs typeface="Rockwell"/>
              </a:rPr>
              <a:t>phone,  </a:t>
            </a:r>
            <a:r>
              <a:rPr sz="2200" spc="10" dirty="0">
                <a:latin typeface="Rockwell"/>
                <a:cs typeface="Rockwell"/>
              </a:rPr>
              <a:t>digital </a:t>
            </a:r>
            <a:r>
              <a:rPr sz="2200" spc="15" dirty="0">
                <a:latin typeface="Rockwell"/>
                <a:cs typeface="Rockwell"/>
              </a:rPr>
              <a:t>audio</a:t>
            </a:r>
            <a:r>
              <a:rPr sz="2200" spc="-40" dirty="0">
                <a:latin typeface="Rockwell"/>
                <a:cs typeface="Rockwell"/>
              </a:rPr>
              <a:t> </a:t>
            </a:r>
            <a:r>
              <a:rPr sz="2200" spc="10" dirty="0">
                <a:latin typeface="Rockwell"/>
                <a:cs typeface="Rockwell"/>
              </a:rPr>
              <a:t>player)</a:t>
            </a:r>
            <a:endParaRPr sz="2200" dirty="0">
              <a:latin typeface="Rockwell"/>
              <a:cs typeface="Rockwell"/>
            </a:endParaRPr>
          </a:p>
          <a:p>
            <a:pPr marL="204470" indent="-191770">
              <a:lnSpc>
                <a:spcPct val="100000"/>
              </a:lnSpc>
              <a:spcBef>
                <a:spcPts val="45"/>
              </a:spcBef>
              <a:buChar char="•"/>
              <a:tabLst>
                <a:tab pos="205104" algn="l"/>
              </a:tabLst>
            </a:pPr>
            <a:r>
              <a:rPr sz="2200" spc="10" dirty="0">
                <a:latin typeface="Rockwell"/>
                <a:cs typeface="Rockwell"/>
              </a:rPr>
              <a:t>Kapasitas </a:t>
            </a:r>
            <a:r>
              <a:rPr sz="2200" spc="15" dirty="0">
                <a:latin typeface="Rockwell"/>
                <a:cs typeface="Rockwell"/>
              </a:rPr>
              <a:t>semakin</a:t>
            </a:r>
            <a:r>
              <a:rPr sz="2200" spc="-10" dirty="0">
                <a:latin typeface="Rockwell"/>
                <a:cs typeface="Rockwell"/>
              </a:rPr>
              <a:t> </a:t>
            </a:r>
            <a:r>
              <a:rPr sz="2200" spc="15" dirty="0">
                <a:latin typeface="Rockwell"/>
                <a:cs typeface="Rockwell"/>
              </a:rPr>
              <a:t>besar</a:t>
            </a:r>
            <a:endParaRPr sz="2200" dirty="0">
              <a:latin typeface="Rockwell"/>
              <a:cs typeface="Rockwell"/>
            </a:endParaRPr>
          </a:p>
          <a:p>
            <a:pPr marL="204470" marR="676910" indent="-191770">
              <a:lnSpc>
                <a:spcPts val="2150"/>
              </a:lnSpc>
              <a:spcBef>
                <a:spcPts val="525"/>
              </a:spcBef>
              <a:buChar char="•"/>
              <a:tabLst>
                <a:tab pos="205104" algn="l"/>
              </a:tabLst>
            </a:pPr>
            <a:r>
              <a:rPr sz="2200" spc="15" dirty="0">
                <a:latin typeface="Rockwell"/>
                <a:cs typeface="Rockwell"/>
              </a:rPr>
              <a:t>Licensors </a:t>
            </a:r>
            <a:r>
              <a:rPr sz="2200" spc="5" dirty="0">
                <a:latin typeface="Rockwell"/>
                <a:cs typeface="Rockwell"/>
              </a:rPr>
              <a:t>: </a:t>
            </a:r>
            <a:r>
              <a:rPr sz="2200" spc="15" dirty="0">
                <a:latin typeface="Rockwell"/>
                <a:cs typeface="Rockwell"/>
              </a:rPr>
              <a:t>Nokia (Series 60 Symbian smartphones) dan Siemens  (generasi 65 dan</a:t>
            </a:r>
            <a:r>
              <a:rPr sz="2200" spc="-80" dirty="0">
                <a:latin typeface="Rockwell"/>
                <a:cs typeface="Rockwell"/>
              </a:rPr>
              <a:t> </a:t>
            </a:r>
            <a:r>
              <a:rPr sz="2200" spc="15" dirty="0">
                <a:latin typeface="Rockwell"/>
                <a:cs typeface="Rockwell"/>
              </a:rPr>
              <a:t>75)</a:t>
            </a:r>
            <a:endParaRPr sz="2200" dirty="0">
              <a:latin typeface="Rockwell"/>
              <a:cs typeface="Rockwell"/>
            </a:endParaRPr>
          </a:p>
          <a:p>
            <a:pPr marL="204470" indent="-191770">
              <a:lnSpc>
                <a:spcPct val="100000"/>
              </a:lnSpc>
              <a:spcBef>
                <a:spcPts val="45"/>
              </a:spcBef>
              <a:buChar char="•"/>
              <a:tabLst>
                <a:tab pos="205104" algn="l"/>
              </a:tabLst>
            </a:pPr>
            <a:r>
              <a:rPr sz="2200" spc="15" dirty="0">
                <a:latin typeface="Rockwell"/>
                <a:cs typeface="Rockwell"/>
              </a:rPr>
              <a:t>(1.8V) </a:t>
            </a:r>
            <a:r>
              <a:rPr sz="2200" spc="10" dirty="0">
                <a:latin typeface="Rockwell"/>
                <a:cs typeface="Rockwell"/>
              </a:rPr>
              <a:t>untuk </a:t>
            </a:r>
            <a:r>
              <a:rPr sz="2200" spc="20" dirty="0">
                <a:latin typeface="Rockwell"/>
                <a:cs typeface="Rockwell"/>
              </a:rPr>
              <a:t>menghemat</a:t>
            </a:r>
            <a:r>
              <a:rPr sz="2200" spc="-45" dirty="0">
                <a:latin typeface="Rockwell"/>
                <a:cs typeface="Rockwell"/>
              </a:rPr>
              <a:t> </a:t>
            </a:r>
            <a:r>
              <a:rPr sz="2200" spc="10" dirty="0">
                <a:latin typeface="Rockwell"/>
                <a:cs typeface="Rockwell"/>
              </a:rPr>
              <a:t>battery</a:t>
            </a:r>
            <a:endParaRPr sz="2200" dirty="0">
              <a:latin typeface="Rockwell"/>
              <a:cs typeface="Rockwel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999731" y="5599176"/>
            <a:ext cx="1569720" cy="14310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487156" y="5590032"/>
            <a:ext cx="1571244" cy="14401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667755" y="5894832"/>
            <a:ext cx="1171955" cy="11353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3"/>
          <p:cNvSpPr/>
          <p:nvPr/>
        </p:nvSpPr>
        <p:spPr>
          <a:xfrm>
            <a:off x="0" y="705485"/>
            <a:ext cx="10057130" cy="1047115"/>
          </a:xfrm>
          <a:custGeom>
            <a:avLst/>
            <a:gdLst/>
            <a:ahLst/>
            <a:cxnLst/>
            <a:rect l="l" t="t" r="r" b="b"/>
            <a:pathLst>
              <a:path w="10057130" h="1047114">
                <a:moveTo>
                  <a:pt x="0" y="1046988"/>
                </a:moveTo>
                <a:lnTo>
                  <a:pt x="10056876" y="1046988"/>
                </a:lnTo>
                <a:lnTo>
                  <a:pt x="10056876" y="0"/>
                </a:lnTo>
                <a:lnTo>
                  <a:pt x="0" y="0"/>
                </a:lnTo>
                <a:lnTo>
                  <a:pt x="0" y="1046988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14680">
              <a:lnSpc>
                <a:spcPct val="100000"/>
              </a:lnSpc>
            </a:pPr>
            <a:r>
              <a:rPr spc="5" dirty="0"/>
              <a:t>Secure Digital</a:t>
            </a:r>
            <a:r>
              <a:rPr spc="-80" dirty="0"/>
              <a:t> </a:t>
            </a:r>
            <a:r>
              <a:rPr dirty="0"/>
              <a:t>Card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7845" y="2189226"/>
            <a:ext cx="9063355" cy="30219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4470" indent="-191770">
              <a:lnSpc>
                <a:spcPct val="100000"/>
              </a:lnSpc>
              <a:buChar char="•"/>
              <a:tabLst>
                <a:tab pos="205104" algn="l"/>
              </a:tabLst>
            </a:pPr>
            <a:r>
              <a:rPr sz="2550" spc="10" dirty="0">
                <a:latin typeface="Rockwell"/>
                <a:cs typeface="Rockwell"/>
              </a:rPr>
              <a:t>Jenis </a:t>
            </a:r>
            <a:r>
              <a:rPr sz="2550" spc="15" dirty="0">
                <a:latin typeface="Rockwell"/>
                <a:cs typeface="Rockwell"/>
              </a:rPr>
              <a:t>memory </a:t>
            </a:r>
            <a:r>
              <a:rPr sz="2550" spc="10" dirty="0">
                <a:latin typeface="Rockwell"/>
                <a:cs typeface="Rockwell"/>
              </a:rPr>
              <a:t>card, dipergunakan </a:t>
            </a:r>
            <a:r>
              <a:rPr sz="2550" spc="15" dirty="0">
                <a:latin typeface="Rockwell"/>
                <a:cs typeface="Rockwell"/>
              </a:rPr>
              <a:t>pada </a:t>
            </a:r>
            <a:r>
              <a:rPr sz="2550" spc="10" dirty="0">
                <a:latin typeface="Rockwell"/>
                <a:cs typeface="Rockwell"/>
              </a:rPr>
              <a:t>portable</a:t>
            </a:r>
            <a:r>
              <a:rPr sz="2550" spc="-5" dirty="0">
                <a:latin typeface="Rockwell"/>
                <a:cs typeface="Rockwell"/>
              </a:rPr>
              <a:t> </a:t>
            </a:r>
            <a:r>
              <a:rPr sz="2550" spc="10" dirty="0">
                <a:latin typeface="Rockwell"/>
                <a:cs typeface="Rockwell"/>
              </a:rPr>
              <a:t>device</a:t>
            </a:r>
            <a:endParaRPr sz="2550" dirty="0">
              <a:latin typeface="Rockwell"/>
              <a:cs typeface="Rockwell"/>
            </a:endParaRPr>
          </a:p>
          <a:p>
            <a:pPr marL="204470" marR="5080" indent="-191770">
              <a:lnSpc>
                <a:spcPts val="2480"/>
              </a:lnSpc>
              <a:spcBef>
                <a:spcPts val="600"/>
              </a:spcBef>
              <a:buChar char="•"/>
              <a:tabLst>
                <a:tab pos="286385" algn="l"/>
                <a:tab pos="287020" algn="l"/>
              </a:tabLst>
            </a:pPr>
            <a:r>
              <a:rPr sz="2550" spc="10" dirty="0">
                <a:latin typeface="Rockwell"/>
                <a:cs typeface="Rockwell"/>
              </a:rPr>
              <a:t>Berbasiskan </a:t>
            </a:r>
            <a:r>
              <a:rPr sz="2550" spc="15" dirty="0">
                <a:latin typeface="Rockwell"/>
                <a:cs typeface="Rockwell"/>
              </a:rPr>
              <a:t>pada </a:t>
            </a:r>
            <a:r>
              <a:rPr sz="2550" spc="10" dirty="0">
                <a:latin typeface="Rockwell"/>
                <a:cs typeface="Rockwell"/>
              </a:rPr>
              <a:t>format </a:t>
            </a:r>
            <a:r>
              <a:rPr sz="2550" spc="15" dirty="0">
                <a:latin typeface="Rockwell"/>
                <a:cs typeface="Rockwell"/>
              </a:rPr>
              <a:t>MMC, dengan </a:t>
            </a:r>
            <a:r>
              <a:rPr sz="2550" spc="10" dirty="0">
                <a:latin typeface="Rockwell"/>
                <a:cs typeface="Rockwell"/>
              </a:rPr>
              <a:t>transfer rate </a:t>
            </a:r>
            <a:r>
              <a:rPr sz="2550" spc="5" dirty="0">
                <a:latin typeface="Rockwell"/>
                <a:cs typeface="Rockwell"/>
              </a:rPr>
              <a:t>lebih  tinggi</a:t>
            </a:r>
            <a:endParaRPr sz="2550" dirty="0">
              <a:latin typeface="Rockwell"/>
              <a:cs typeface="Rockwell"/>
            </a:endParaRPr>
          </a:p>
          <a:p>
            <a:pPr marL="287020" indent="-274320">
              <a:lnSpc>
                <a:spcPct val="100000"/>
              </a:lnSpc>
              <a:spcBef>
                <a:spcPts val="50"/>
              </a:spcBef>
              <a:buChar char="•"/>
              <a:tabLst>
                <a:tab pos="286385" algn="l"/>
                <a:tab pos="287020" algn="l"/>
              </a:tabLst>
            </a:pPr>
            <a:r>
              <a:rPr sz="2550" spc="10" dirty="0">
                <a:latin typeface="Rockwell"/>
                <a:cs typeface="Rockwell"/>
              </a:rPr>
              <a:t>Tersedia </a:t>
            </a:r>
            <a:r>
              <a:rPr sz="2550" spc="15" dirty="0">
                <a:latin typeface="Rockwell"/>
                <a:cs typeface="Rockwell"/>
              </a:rPr>
              <a:t>dengan </a:t>
            </a:r>
            <a:r>
              <a:rPr sz="2550" spc="10" dirty="0">
                <a:latin typeface="Rockwell"/>
                <a:cs typeface="Rockwell"/>
              </a:rPr>
              <a:t>berbagai tingkat</a:t>
            </a:r>
            <a:r>
              <a:rPr sz="2550" spc="-15" dirty="0">
                <a:latin typeface="Rockwell"/>
                <a:cs typeface="Rockwell"/>
              </a:rPr>
              <a:t> </a:t>
            </a:r>
            <a:r>
              <a:rPr sz="2550" spc="10" dirty="0">
                <a:latin typeface="Rockwell"/>
                <a:cs typeface="Rockwell"/>
              </a:rPr>
              <a:t>kecepatan:</a:t>
            </a:r>
            <a:endParaRPr sz="2550" dirty="0">
              <a:latin typeface="Rockwell"/>
              <a:cs typeface="Rockwell"/>
            </a:endParaRPr>
          </a:p>
          <a:p>
            <a:pPr marL="530860" marR="749935" lvl="1" indent="-198120">
              <a:lnSpc>
                <a:spcPts val="2080"/>
              </a:lnSpc>
              <a:spcBef>
                <a:spcPts val="509"/>
              </a:spcBef>
              <a:buChar char="–"/>
              <a:tabLst>
                <a:tab pos="530860" algn="l"/>
                <a:tab pos="3839845" algn="l"/>
              </a:tabLst>
            </a:pPr>
            <a:r>
              <a:rPr sz="2150" dirty="0">
                <a:latin typeface="Rockwell"/>
                <a:cs typeface="Rockwell"/>
              </a:rPr>
              <a:t>Basic </a:t>
            </a:r>
            <a:r>
              <a:rPr sz="2150" spc="5" dirty="0">
                <a:latin typeface="Rockwell"/>
                <a:cs typeface="Rockwell"/>
              </a:rPr>
              <a:t>cards </a:t>
            </a:r>
            <a:r>
              <a:rPr sz="2150" dirty="0">
                <a:latin typeface="Rockwell"/>
                <a:cs typeface="Rockwell"/>
              </a:rPr>
              <a:t>transfer </a:t>
            </a:r>
            <a:r>
              <a:rPr sz="2150" spc="5" dirty="0">
                <a:latin typeface="Rockwell"/>
                <a:cs typeface="Rockwell"/>
              </a:rPr>
              <a:t>data </a:t>
            </a:r>
            <a:r>
              <a:rPr sz="2150" dirty="0">
                <a:latin typeface="Rockwell"/>
                <a:cs typeface="Rockwell"/>
              </a:rPr>
              <a:t>up </a:t>
            </a:r>
            <a:r>
              <a:rPr sz="2150" spc="5" dirty="0">
                <a:latin typeface="Rockwell"/>
                <a:cs typeface="Rockwell"/>
              </a:rPr>
              <a:t>to 6 times </a:t>
            </a:r>
            <a:r>
              <a:rPr sz="2150" spc="10" dirty="0">
                <a:latin typeface="Rockwell"/>
                <a:cs typeface="Rockwell"/>
              </a:rPr>
              <a:t>as </a:t>
            </a:r>
            <a:r>
              <a:rPr sz="2150" spc="5" dirty="0">
                <a:latin typeface="Rockwell"/>
                <a:cs typeface="Rockwell"/>
              </a:rPr>
              <a:t>fast (900 </a:t>
            </a:r>
            <a:r>
              <a:rPr sz="2150" dirty="0">
                <a:latin typeface="Rockwell"/>
                <a:cs typeface="Rockwell"/>
              </a:rPr>
              <a:t>kB/s) </a:t>
            </a:r>
            <a:r>
              <a:rPr sz="2150" spc="10" dirty="0">
                <a:latin typeface="Rockwell"/>
                <a:cs typeface="Rockwell"/>
              </a:rPr>
              <a:t>as </a:t>
            </a:r>
            <a:r>
              <a:rPr sz="2150" spc="5" dirty="0">
                <a:latin typeface="Rockwell"/>
                <a:cs typeface="Rockwell"/>
              </a:rPr>
              <a:t>the  </a:t>
            </a:r>
            <a:r>
              <a:rPr sz="2150" dirty="0">
                <a:latin typeface="Rockwell"/>
                <a:cs typeface="Rockwell"/>
              </a:rPr>
              <a:t>standard</a:t>
            </a:r>
            <a:r>
              <a:rPr sz="2150" spc="10" dirty="0">
                <a:latin typeface="Rockwell"/>
                <a:cs typeface="Rockwell"/>
              </a:rPr>
              <a:t> CD-ROM </a:t>
            </a:r>
            <a:r>
              <a:rPr sz="2150" spc="5" dirty="0">
                <a:latin typeface="Rockwell"/>
                <a:cs typeface="Rockwell"/>
              </a:rPr>
              <a:t>speed	</a:t>
            </a:r>
            <a:r>
              <a:rPr sz="2150" dirty="0">
                <a:latin typeface="Rockwell"/>
                <a:cs typeface="Rockwell"/>
              </a:rPr>
              <a:t>spesifikasi</a:t>
            </a:r>
            <a:r>
              <a:rPr sz="2150" spc="-60" dirty="0">
                <a:latin typeface="Rockwell"/>
                <a:cs typeface="Rockwell"/>
              </a:rPr>
              <a:t> </a:t>
            </a:r>
            <a:r>
              <a:rPr sz="2150" dirty="0">
                <a:latin typeface="Rockwell"/>
                <a:cs typeface="Rockwell"/>
              </a:rPr>
              <a:t>1.01</a:t>
            </a:r>
          </a:p>
          <a:p>
            <a:pPr marL="530860" marR="70485" lvl="1" indent="-198120">
              <a:lnSpc>
                <a:spcPts val="2080"/>
              </a:lnSpc>
              <a:spcBef>
                <a:spcPts val="525"/>
              </a:spcBef>
              <a:buChar char="–"/>
              <a:tabLst>
                <a:tab pos="530860" algn="l"/>
                <a:tab pos="1888489" algn="l"/>
              </a:tabLst>
            </a:pPr>
            <a:r>
              <a:rPr sz="2150" dirty="0">
                <a:latin typeface="Rockwell"/>
                <a:cs typeface="Rockwell"/>
              </a:rPr>
              <a:t>High-speed </a:t>
            </a:r>
            <a:r>
              <a:rPr sz="2150" spc="5" dirty="0">
                <a:latin typeface="Rockwell"/>
                <a:cs typeface="Rockwell"/>
              </a:rPr>
              <a:t>cards </a:t>
            </a:r>
            <a:r>
              <a:rPr sz="2150" dirty="0">
                <a:latin typeface="Rockwell"/>
                <a:cs typeface="Rockwell"/>
              </a:rPr>
              <a:t>are </a:t>
            </a:r>
            <a:r>
              <a:rPr sz="2150" spc="10" dirty="0">
                <a:latin typeface="Rockwell"/>
                <a:cs typeface="Rockwell"/>
              </a:rPr>
              <a:t>made </a:t>
            </a:r>
            <a:r>
              <a:rPr sz="2150" dirty="0">
                <a:latin typeface="Rockwell"/>
                <a:cs typeface="Rockwell"/>
              </a:rPr>
              <a:t>with higher data transfer </a:t>
            </a:r>
            <a:r>
              <a:rPr sz="2150" spc="5" dirty="0">
                <a:latin typeface="Rockwell"/>
                <a:cs typeface="Rockwell"/>
              </a:rPr>
              <a:t>rates </a:t>
            </a:r>
            <a:r>
              <a:rPr sz="2150" dirty="0">
                <a:latin typeface="Rockwell"/>
                <a:cs typeface="Rockwell"/>
              </a:rPr>
              <a:t>like </a:t>
            </a:r>
            <a:r>
              <a:rPr sz="2150" spc="5" dirty="0">
                <a:latin typeface="Rockwell"/>
                <a:cs typeface="Rockwell"/>
              </a:rPr>
              <a:t>66x  (10 MB/s)	</a:t>
            </a:r>
            <a:r>
              <a:rPr sz="2150" dirty="0">
                <a:latin typeface="Rockwell"/>
                <a:cs typeface="Rockwell"/>
              </a:rPr>
              <a:t>spesifikasi</a:t>
            </a:r>
            <a:r>
              <a:rPr sz="2150" spc="-45" dirty="0">
                <a:latin typeface="Rockwell"/>
                <a:cs typeface="Rockwell"/>
              </a:rPr>
              <a:t> </a:t>
            </a:r>
            <a:r>
              <a:rPr sz="2150" dirty="0">
                <a:latin typeface="Rockwell"/>
                <a:cs typeface="Rockwell"/>
              </a:rPr>
              <a:t>1.01</a:t>
            </a:r>
          </a:p>
          <a:p>
            <a:pPr marL="530860" lvl="1" indent="-198120">
              <a:lnSpc>
                <a:spcPct val="100000"/>
              </a:lnSpc>
              <a:spcBef>
                <a:spcPts val="35"/>
              </a:spcBef>
              <a:buChar char="–"/>
              <a:tabLst>
                <a:tab pos="530860" algn="l"/>
              </a:tabLst>
            </a:pPr>
            <a:r>
              <a:rPr sz="2150" dirty="0">
                <a:latin typeface="Rockwell"/>
                <a:cs typeface="Rockwell"/>
              </a:rPr>
              <a:t>High-end </a:t>
            </a:r>
            <a:r>
              <a:rPr sz="2150" spc="5" dirty="0">
                <a:latin typeface="Rockwell"/>
                <a:cs typeface="Rockwell"/>
              </a:rPr>
              <a:t>cards have speeds </a:t>
            </a:r>
            <a:r>
              <a:rPr sz="2150" dirty="0">
                <a:latin typeface="Rockwell"/>
                <a:cs typeface="Rockwell"/>
              </a:rPr>
              <a:t>of 133x or higher spesifikasi</a:t>
            </a:r>
            <a:r>
              <a:rPr sz="2150" spc="85" dirty="0">
                <a:latin typeface="Rockwell"/>
                <a:cs typeface="Rockwell"/>
              </a:rPr>
              <a:t> </a:t>
            </a:r>
            <a:r>
              <a:rPr sz="2150" dirty="0">
                <a:latin typeface="Rockwell"/>
                <a:cs typeface="Rockwell"/>
              </a:rPr>
              <a:t>1.1</a:t>
            </a:r>
          </a:p>
        </p:txBody>
      </p:sp>
      <p:sp>
        <p:nvSpPr>
          <p:cNvPr id="4" name="object 4"/>
          <p:cNvSpPr/>
          <p:nvPr/>
        </p:nvSpPr>
        <p:spPr>
          <a:xfrm>
            <a:off x="8538971" y="5440679"/>
            <a:ext cx="1491996" cy="15895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3"/>
          <p:cNvSpPr/>
          <p:nvPr/>
        </p:nvSpPr>
        <p:spPr>
          <a:xfrm>
            <a:off x="0" y="685800"/>
            <a:ext cx="10057130" cy="1047115"/>
          </a:xfrm>
          <a:custGeom>
            <a:avLst/>
            <a:gdLst/>
            <a:ahLst/>
            <a:cxnLst/>
            <a:rect l="l" t="t" r="r" b="b"/>
            <a:pathLst>
              <a:path w="10057130" h="1047114">
                <a:moveTo>
                  <a:pt x="0" y="1046988"/>
                </a:moveTo>
                <a:lnTo>
                  <a:pt x="10056876" y="1046988"/>
                </a:lnTo>
                <a:lnTo>
                  <a:pt x="10056876" y="0"/>
                </a:lnTo>
                <a:lnTo>
                  <a:pt x="0" y="0"/>
                </a:lnTo>
                <a:lnTo>
                  <a:pt x="0" y="1046988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63905">
              <a:lnSpc>
                <a:spcPct val="100000"/>
              </a:lnSpc>
            </a:pPr>
            <a:r>
              <a:rPr spc="5" dirty="0"/>
              <a:t>“USB Flash</a:t>
            </a:r>
            <a:r>
              <a:rPr spc="-100" dirty="0"/>
              <a:t> </a:t>
            </a:r>
            <a:r>
              <a:rPr spc="5" dirty="0"/>
              <a:t>Drive”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41325" y="2252980"/>
            <a:ext cx="9312275" cy="3687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4470" marR="5080" indent="-191770">
              <a:lnSpc>
                <a:spcPts val="2560"/>
              </a:lnSpc>
              <a:buChar char="•"/>
              <a:tabLst>
                <a:tab pos="205104" algn="l"/>
              </a:tabLst>
            </a:pPr>
            <a:r>
              <a:rPr sz="2350" spc="10" dirty="0">
                <a:latin typeface="Rockwell"/>
                <a:cs typeface="Rockwell"/>
              </a:rPr>
              <a:t>Flash memory yang </a:t>
            </a:r>
            <a:r>
              <a:rPr sz="2350" spc="5" dirty="0">
                <a:latin typeface="Rockwell"/>
                <a:cs typeface="Rockwell"/>
              </a:rPr>
              <a:t>terintegrasi </a:t>
            </a:r>
            <a:r>
              <a:rPr sz="2350" spc="10" dirty="0">
                <a:latin typeface="Rockwell"/>
                <a:cs typeface="Rockwell"/>
              </a:rPr>
              <a:t>dengan </a:t>
            </a:r>
            <a:r>
              <a:rPr sz="2350" spc="5" dirty="0">
                <a:latin typeface="Rockwell"/>
                <a:cs typeface="Rockwell"/>
              </a:rPr>
              <a:t>interface </a:t>
            </a:r>
            <a:r>
              <a:rPr sz="2350" spc="10" dirty="0">
                <a:latin typeface="Rockwell"/>
                <a:cs typeface="Rockwell"/>
              </a:rPr>
              <a:t>USB 1.1 </a:t>
            </a:r>
            <a:r>
              <a:rPr sz="2350" spc="5" dirty="0">
                <a:latin typeface="Rockwell"/>
                <a:cs typeface="Rockwell"/>
              </a:rPr>
              <a:t>atau 2.0  </a:t>
            </a:r>
            <a:r>
              <a:rPr sz="2350" spc="10" dirty="0">
                <a:latin typeface="Rockwell"/>
                <a:cs typeface="Rockwell"/>
              </a:rPr>
              <a:t>bahkan</a:t>
            </a:r>
            <a:r>
              <a:rPr sz="2350" spc="-80" dirty="0">
                <a:latin typeface="Rockwell"/>
                <a:cs typeface="Rockwell"/>
              </a:rPr>
              <a:t> </a:t>
            </a:r>
            <a:r>
              <a:rPr sz="2350" spc="10" dirty="0">
                <a:latin typeface="Rockwell"/>
                <a:cs typeface="Rockwell"/>
              </a:rPr>
              <a:t>3.0</a:t>
            </a:r>
            <a:endParaRPr sz="2350" dirty="0">
              <a:latin typeface="Rockwell"/>
              <a:cs typeface="Rockwell"/>
            </a:endParaRPr>
          </a:p>
          <a:p>
            <a:pPr marL="204470" indent="-191770">
              <a:lnSpc>
                <a:spcPct val="100000"/>
              </a:lnSpc>
              <a:spcBef>
                <a:spcPts val="254"/>
              </a:spcBef>
              <a:buChar char="•"/>
              <a:tabLst>
                <a:tab pos="205104" algn="l"/>
              </a:tabLst>
            </a:pPr>
            <a:r>
              <a:rPr sz="2350" spc="5" dirty="0">
                <a:latin typeface="Rockwell"/>
                <a:cs typeface="Rockwell"/>
              </a:rPr>
              <a:t>Kecil, ringan, </a:t>
            </a:r>
            <a:r>
              <a:rPr sz="2350" spc="10" dirty="0">
                <a:latin typeface="Rockwell"/>
                <a:cs typeface="Rockwell"/>
              </a:rPr>
              <a:t>removable data </a:t>
            </a:r>
            <a:r>
              <a:rPr sz="2350" spc="5" dirty="0">
                <a:latin typeface="Rockwell"/>
                <a:cs typeface="Rockwell"/>
              </a:rPr>
              <a:t>storage, kapasitas </a:t>
            </a:r>
            <a:r>
              <a:rPr sz="2350" spc="10" dirty="0">
                <a:latin typeface="Rockwell"/>
                <a:cs typeface="Rockwell"/>
              </a:rPr>
              <a:t>sampai 64</a:t>
            </a:r>
            <a:r>
              <a:rPr sz="2350" spc="-30" dirty="0">
                <a:latin typeface="Rockwell"/>
                <a:cs typeface="Rockwell"/>
              </a:rPr>
              <a:t> </a:t>
            </a:r>
            <a:r>
              <a:rPr sz="2350" spc="20" dirty="0">
                <a:latin typeface="Rockwell"/>
                <a:cs typeface="Rockwell"/>
              </a:rPr>
              <a:t>GB</a:t>
            </a:r>
            <a:endParaRPr sz="2350" dirty="0">
              <a:latin typeface="Rockwell"/>
              <a:cs typeface="Rockwell"/>
            </a:endParaRPr>
          </a:p>
          <a:p>
            <a:pPr marL="204470" marR="1239520" indent="-191770">
              <a:lnSpc>
                <a:spcPts val="2560"/>
              </a:lnSpc>
              <a:spcBef>
                <a:spcPts val="610"/>
              </a:spcBef>
              <a:buChar char="•"/>
              <a:tabLst>
                <a:tab pos="205104" algn="l"/>
              </a:tabLst>
            </a:pPr>
            <a:r>
              <a:rPr sz="2350" spc="15" dirty="0">
                <a:latin typeface="Rockwell"/>
                <a:cs typeface="Rockwell"/>
              </a:rPr>
              <a:t>OS </a:t>
            </a:r>
            <a:r>
              <a:rPr sz="2350" spc="10" dirty="0">
                <a:latin typeface="Rockwell"/>
                <a:cs typeface="Rockwell"/>
              </a:rPr>
              <a:t>pendukung </a:t>
            </a:r>
            <a:r>
              <a:rPr sz="2350" spc="5" dirty="0">
                <a:latin typeface="Rockwell"/>
                <a:cs typeface="Rockwell"/>
              </a:rPr>
              <a:t>: </a:t>
            </a:r>
            <a:r>
              <a:rPr sz="2350" spc="10" dirty="0">
                <a:latin typeface="Rockwell"/>
                <a:cs typeface="Rockwell"/>
              </a:rPr>
              <a:t>Mac </a:t>
            </a:r>
            <a:r>
              <a:rPr sz="2350" spc="15" dirty="0">
                <a:latin typeface="Rockwell"/>
                <a:cs typeface="Rockwell"/>
              </a:rPr>
              <a:t>OS </a:t>
            </a:r>
            <a:r>
              <a:rPr sz="2350" spc="10" dirty="0">
                <a:latin typeface="Rockwell"/>
                <a:cs typeface="Rockwell"/>
              </a:rPr>
              <a:t>X, Windows </a:t>
            </a:r>
            <a:r>
              <a:rPr sz="2350" spc="5" dirty="0">
                <a:latin typeface="Rockwell"/>
                <a:cs typeface="Rockwell"/>
              </a:rPr>
              <a:t>XP, 2000, </a:t>
            </a:r>
            <a:r>
              <a:rPr sz="2350" spc="10" dirty="0">
                <a:latin typeface="Rockwell"/>
                <a:cs typeface="Rockwell"/>
              </a:rPr>
              <a:t>Me.</a:t>
            </a:r>
            <a:r>
              <a:rPr sz="2350" spc="-75" dirty="0">
                <a:latin typeface="Rockwell"/>
                <a:cs typeface="Rockwell"/>
              </a:rPr>
              <a:t> </a:t>
            </a:r>
            <a:r>
              <a:rPr sz="2350" spc="10" dirty="0">
                <a:latin typeface="Rockwell"/>
                <a:cs typeface="Rockwell"/>
              </a:rPr>
              <a:t>Versi  </a:t>
            </a:r>
            <a:r>
              <a:rPr sz="2350" spc="15" dirty="0">
                <a:latin typeface="Rockwell"/>
                <a:cs typeface="Rockwell"/>
              </a:rPr>
              <a:t>Windows </a:t>
            </a:r>
            <a:r>
              <a:rPr sz="2350" spc="5" dirty="0">
                <a:latin typeface="Rockwell"/>
                <a:cs typeface="Rockwell"/>
              </a:rPr>
              <a:t>lain memerlukan</a:t>
            </a:r>
            <a:r>
              <a:rPr sz="2350" spc="-45" dirty="0">
                <a:latin typeface="Rockwell"/>
                <a:cs typeface="Rockwell"/>
              </a:rPr>
              <a:t> </a:t>
            </a:r>
            <a:r>
              <a:rPr sz="2350" spc="5" dirty="0">
                <a:latin typeface="Rockwell"/>
                <a:cs typeface="Rockwell"/>
              </a:rPr>
              <a:t>driver</a:t>
            </a:r>
            <a:endParaRPr sz="2350" dirty="0">
              <a:latin typeface="Rockwell"/>
              <a:cs typeface="Rockwell"/>
            </a:endParaRPr>
          </a:p>
          <a:p>
            <a:pPr marL="204470" marR="1024255" indent="-191770">
              <a:lnSpc>
                <a:spcPts val="2560"/>
              </a:lnSpc>
              <a:spcBef>
                <a:spcPts val="570"/>
              </a:spcBef>
              <a:buChar char="•"/>
              <a:tabLst>
                <a:tab pos="205104" algn="l"/>
              </a:tabLst>
            </a:pPr>
            <a:r>
              <a:rPr sz="2350" spc="10" dirty="0">
                <a:latin typeface="Rockwell"/>
                <a:cs typeface="Rockwell"/>
              </a:rPr>
              <a:t>Semua </a:t>
            </a:r>
            <a:r>
              <a:rPr sz="2350" dirty="0">
                <a:latin typeface="Rockwell"/>
                <a:cs typeface="Rockwell"/>
              </a:rPr>
              <a:t>versi </a:t>
            </a:r>
            <a:r>
              <a:rPr sz="2350" spc="5" dirty="0">
                <a:latin typeface="Rockwell"/>
                <a:cs typeface="Rockwell"/>
              </a:rPr>
              <a:t>Linux </a:t>
            </a:r>
            <a:r>
              <a:rPr sz="2350" spc="10" dirty="0">
                <a:latin typeface="Rockwell"/>
                <a:cs typeface="Rockwell"/>
              </a:rPr>
              <a:t>yang mendukung USB </a:t>
            </a:r>
            <a:r>
              <a:rPr sz="2350" spc="15" dirty="0">
                <a:latin typeface="Rockwell"/>
                <a:cs typeface="Rockwell"/>
              </a:rPr>
              <a:t>dan </a:t>
            </a:r>
            <a:r>
              <a:rPr sz="2350" spc="5" dirty="0">
                <a:latin typeface="Rockwell"/>
                <a:cs typeface="Rockwell"/>
              </a:rPr>
              <a:t>SCSI storage  </a:t>
            </a:r>
            <a:r>
              <a:rPr sz="2350" spc="10" dirty="0">
                <a:latin typeface="Rockwell"/>
                <a:cs typeface="Rockwell"/>
              </a:rPr>
              <a:t>mendukung USB </a:t>
            </a:r>
            <a:r>
              <a:rPr sz="2350" spc="5" dirty="0">
                <a:latin typeface="Rockwell"/>
                <a:cs typeface="Rockwell"/>
              </a:rPr>
              <a:t>flash</a:t>
            </a:r>
            <a:r>
              <a:rPr sz="2350" spc="-50" dirty="0">
                <a:latin typeface="Rockwell"/>
                <a:cs typeface="Rockwell"/>
              </a:rPr>
              <a:t> </a:t>
            </a:r>
            <a:r>
              <a:rPr sz="2350" spc="5" dirty="0">
                <a:latin typeface="Rockwell"/>
                <a:cs typeface="Rockwell"/>
              </a:rPr>
              <a:t>drive</a:t>
            </a:r>
            <a:endParaRPr sz="2350" dirty="0">
              <a:latin typeface="Rockwell"/>
              <a:cs typeface="Rockwell"/>
            </a:endParaRPr>
          </a:p>
          <a:p>
            <a:pPr marL="204470" indent="-191770">
              <a:lnSpc>
                <a:spcPct val="100000"/>
              </a:lnSpc>
              <a:spcBef>
                <a:spcPts val="254"/>
              </a:spcBef>
              <a:buChar char="•"/>
              <a:tabLst>
                <a:tab pos="205104" algn="l"/>
              </a:tabLst>
            </a:pPr>
            <a:r>
              <a:rPr sz="2350" spc="5" dirty="0">
                <a:latin typeface="Rockwell"/>
                <a:cs typeface="Rockwell"/>
              </a:rPr>
              <a:t>Terdiri dari </a:t>
            </a:r>
            <a:r>
              <a:rPr sz="2350" spc="15" dirty="0">
                <a:latin typeface="Rockwell"/>
                <a:cs typeface="Rockwell"/>
              </a:rPr>
              <a:t>PCB </a:t>
            </a:r>
            <a:r>
              <a:rPr sz="2350" spc="5" dirty="0">
                <a:latin typeface="Rockwell"/>
                <a:cs typeface="Rockwell"/>
              </a:rPr>
              <a:t>kecil </a:t>
            </a:r>
            <a:r>
              <a:rPr sz="2350" spc="10" dirty="0">
                <a:latin typeface="Rockwell"/>
                <a:cs typeface="Rockwell"/>
              </a:rPr>
              <a:t>yang </a:t>
            </a:r>
            <a:r>
              <a:rPr sz="2350" spc="5" dirty="0">
                <a:latin typeface="Rockwell"/>
                <a:cs typeface="Rockwell"/>
              </a:rPr>
              <a:t>dikemas </a:t>
            </a:r>
            <a:r>
              <a:rPr sz="2350" spc="10" dirty="0">
                <a:latin typeface="Rockwell"/>
                <a:cs typeface="Rockwell"/>
              </a:rPr>
              <a:t>dalam </a:t>
            </a:r>
            <a:r>
              <a:rPr sz="2350" spc="5" dirty="0">
                <a:latin typeface="Rockwell"/>
                <a:cs typeface="Rockwell"/>
              </a:rPr>
              <a:t>plastik atau metal</a:t>
            </a:r>
            <a:endParaRPr sz="2350" dirty="0">
              <a:latin typeface="Rockwell"/>
              <a:cs typeface="Rockwell"/>
            </a:endParaRPr>
          </a:p>
          <a:p>
            <a:pPr marL="12700" marR="448309">
              <a:lnSpc>
                <a:spcPct val="110600"/>
              </a:lnSpc>
              <a:spcBef>
                <a:spcPts val="10"/>
              </a:spcBef>
              <a:buChar char="•"/>
              <a:tabLst>
                <a:tab pos="205104" algn="l"/>
              </a:tabLst>
            </a:pPr>
            <a:r>
              <a:rPr sz="2350" spc="10" dirty="0">
                <a:latin typeface="Rockwell"/>
                <a:cs typeface="Rockwell"/>
              </a:rPr>
              <a:t>Hanya </a:t>
            </a:r>
            <a:r>
              <a:rPr sz="2350" spc="5" dirty="0">
                <a:latin typeface="Rockwell"/>
                <a:cs typeface="Rockwell"/>
              </a:rPr>
              <a:t>aktif </a:t>
            </a:r>
            <a:r>
              <a:rPr sz="2350" spc="10" dirty="0">
                <a:latin typeface="Rockwell"/>
                <a:cs typeface="Rockwell"/>
              </a:rPr>
              <a:t>saat power komputer hidup dan </a:t>
            </a:r>
            <a:r>
              <a:rPr sz="2350" spc="5" dirty="0">
                <a:latin typeface="Rockwell"/>
                <a:cs typeface="Rockwell"/>
              </a:rPr>
              <a:t>tidak </a:t>
            </a:r>
            <a:r>
              <a:rPr sz="2350" spc="10" dirty="0">
                <a:latin typeface="Rockwell"/>
                <a:cs typeface="Rockwell"/>
              </a:rPr>
              <a:t>memerlukan  tambahan power </a:t>
            </a:r>
            <a:r>
              <a:rPr sz="2350" spc="5" dirty="0">
                <a:latin typeface="Rockwell"/>
                <a:cs typeface="Rockwell"/>
              </a:rPr>
              <a:t>dari luar </a:t>
            </a:r>
            <a:r>
              <a:rPr sz="2350" spc="10" dirty="0">
                <a:latin typeface="Rockwell"/>
                <a:cs typeface="Rockwell"/>
              </a:rPr>
              <a:t>atau</a:t>
            </a:r>
            <a:r>
              <a:rPr sz="2350" spc="-55" dirty="0">
                <a:latin typeface="Rockwell"/>
                <a:cs typeface="Rockwell"/>
              </a:rPr>
              <a:t> </a:t>
            </a:r>
            <a:r>
              <a:rPr sz="2350" spc="5" dirty="0">
                <a:latin typeface="Rockwell"/>
                <a:cs typeface="Rockwell"/>
              </a:rPr>
              <a:t>battery</a:t>
            </a:r>
            <a:endParaRPr sz="2350" dirty="0">
              <a:latin typeface="Rockwell"/>
              <a:cs typeface="Rockwel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264907" y="5454396"/>
            <a:ext cx="2793492" cy="15758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/>
          <p:cNvSpPr/>
          <p:nvPr/>
        </p:nvSpPr>
        <p:spPr>
          <a:xfrm>
            <a:off x="0" y="705485"/>
            <a:ext cx="10057130" cy="1047115"/>
          </a:xfrm>
          <a:custGeom>
            <a:avLst/>
            <a:gdLst/>
            <a:ahLst/>
            <a:cxnLst/>
            <a:rect l="l" t="t" r="r" b="b"/>
            <a:pathLst>
              <a:path w="10057130" h="1047114">
                <a:moveTo>
                  <a:pt x="0" y="1046988"/>
                </a:moveTo>
                <a:lnTo>
                  <a:pt x="10056876" y="1046988"/>
                </a:lnTo>
                <a:lnTo>
                  <a:pt x="10056876" y="0"/>
                </a:lnTo>
                <a:lnTo>
                  <a:pt x="0" y="0"/>
                </a:lnTo>
                <a:lnTo>
                  <a:pt x="0" y="1046988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22145">
              <a:lnSpc>
                <a:spcPct val="100000"/>
              </a:lnSpc>
            </a:pPr>
            <a:r>
              <a:rPr spc="-5" dirty="0"/>
              <a:t>P</a:t>
            </a:r>
            <a:r>
              <a:rPr spc="10" dirty="0"/>
              <a:t>CMC</a:t>
            </a:r>
            <a:r>
              <a:rPr dirty="0"/>
              <a:t>I</a:t>
            </a:r>
            <a:r>
              <a:rPr spc="10" dirty="0"/>
              <a:t>A</a:t>
            </a:r>
          </a:p>
        </p:txBody>
      </p:sp>
      <p:sp>
        <p:nvSpPr>
          <p:cNvPr id="3" name="object 3"/>
          <p:cNvSpPr/>
          <p:nvPr/>
        </p:nvSpPr>
        <p:spPr>
          <a:xfrm>
            <a:off x="1295400" y="2711831"/>
            <a:ext cx="2330197" cy="27919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75843" y="5800344"/>
            <a:ext cx="3012948" cy="7680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316984" y="2405380"/>
            <a:ext cx="4915535" cy="34048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1499"/>
              </a:lnSpc>
            </a:pPr>
            <a:r>
              <a:rPr sz="2000" b="1" spc="15" dirty="0">
                <a:latin typeface="Rockwell"/>
                <a:cs typeface="Rockwell"/>
              </a:rPr>
              <a:t>PCMCIA </a:t>
            </a:r>
            <a:r>
              <a:rPr sz="2000" b="1" spc="10" dirty="0">
                <a:latin typeface="Rockwell"/>
                <a:cs typeface="Rockwell"/>
              </a:rPr>
              <a:t>(Personal Computer </a:t>
            </a:r>
            <a:r>
              <a:rPr sz="2000" b="1" spc="15" dirty="0">
                <a:latin typeface="Rockwell"/>
                <a:cs typeface="Rockwell"/>
              </a:rPr>
              <a:t>Memory  </a:t>
            </a:r>
            <a:r>
              <a:rPr sz="2000" b="1" spc="10" dirty="0">
                <a:latin typeface="Rockwell"/>
                <a:cs typeface="Rockwell"/>
              </a:rPr>
              <a:t>Card International</a:t>
            </a:r>
            <a:r>
              <a:rPr sz="2000" b="1" spc="-70" dirty="0">
                <a:latin typeface="Rockwell"/>
                <a:cs typeface="Rockwell"/>
              </a:rPr>
              <a:t> </a:t>
            </a:r>
            <a:r>
              <a:rPr sz="2000" b="1" spc="10" dirty="0">
                <a:latin typeface="Rockwell"/>
                <a:cs typeface="Rockwell"/>
              </a:rPr>
              <a:t>Ascoiation)</a:t>
            </a:r>
            <a:endParaRPr sz="2000">
              <a:latin typeface="Rockwell"/>
              <a:cs typeface="Rockwell"/>
            </a:endParaRPr>
          </a:p>
          <a:p>
            <a:pPr marL="167640" indent="-154940">
              <a:lnSpc>
                <a:spcPct val="100000"/>
              </a:lnSpc>
              <a:spcBef>
                <a:spcPts val="20"/>
              </a:spcBef>
              <a:buChar char="-"/>
              <a:tabLst>
                <a:tab pos="168275" algn="l"/>
                <a:tab pos="1710055" algn="l"/>
              </a:tabLst>
            </a:pPr>
            <a:r>
              <a:rPr sz="2000" spc="10" dirty="0">
                <a:latin typeface="Rockwell"/>
                <a:cs typeface="Rockwell"/>
              </a:rPr>
              <a:t>Ukuran</a:t>
            </a:r>
            <a:r>
              <a:rPr sz="2000" spc="20" dirty="0">
                <a:latin typeface="Rockwell"/>
                <a:cs typeface="Rockwell"/>
              </a:rPr>
              <a:t> </a:t>
            </a:r>
            <a:r>
              <a:rPr sz="2000" spc="5" dirty="0">
                <a:latin typeface="Rockwell"/>
                <a:cs typeface="Rockwell"/>
              </a:rPr>
              <a:t>fisik	</a:t>
            </a:r>
            <a:r>
              <a:rPr sz="2000" spc="10" dirty="0">
                <a:latin typeface="Rockwell"/>
                <a:cs typeface="Rockwell"/>
              </a:rPr>
              <a:t>85.6 </a:t>
            </a:r>
            <a:r>
              <a:rPr sz="2000" spc="20" dirty="0">
                <a:latin typeface="Rockwell"/>
                <a:cs typeface="Rockwell"/>
              </a:rPr>
              <a:t>mm </a:t>
            </a:r>
            <a:r>
              <a:rPr sz="2000" spc="15" dirty="0">
                <a:latin typeface="Rockwell"/>
                <a:cs typeface="Rockwell"/>
              </a:rPr>
              <a:t>x </a:t>
            </a:r>
            <a:r>
              <a:rPr sz="2000" spc="10" dirty="0">
                <a:latin typeface="Rockwell"/>
                <a:cs typeface="Rockwell"/>
              </a:rPr>
              <a:t>54.0</a:t>
            </a:r>
            <a:r>
              <a:rPr sz="2000" spc="-100" dirty="0">
                <a:latin typeface="Rockwell"/>
                <a:cs typeface="Rockwell"/>
              </a:rPr>
              <a:t> </a:t>
            </a:r>
            <a:r>
              <a:rPr sz="2000" spc="20" dirty="0">
                <a:latin typeface="Rockwell"/>
                <a:cs typeface="Rockwell"/>
              </a:rPr>
              <a:t>mm</a:t>
            </a:r>
            <a:endParaRPr sz="2000">
              <a:latin typeface="Rockwell"/>
              <a:cs typeface="Rockwell"/>
            </a:endParaRPr>
          </a:p>
          <a:p>
            <a:pPr marL="167640" indent="-154940">
              <a:lnSpc>
                <a:spcPct val="100000"/>
              </a:lnSpc>
              <a:spcBef>
                <a:spcPts val="25"/>
              </a:spcBef>
              <a:buChar char="-"/>
              <a:tabLst>
                <a:tab pos="168275" algn="l"/>
              </a:tabLst>
            </a:pPr>
            <a:r>
              <a:rPr sz="2000" spc="10" dirty="0">
                <a:latin typeface="Rockwell"/>
                <a:cs typeface="Rockwell"/>
              </a:rPr>
              <a:t>Ketebalan:</a:t>
            </a:r>
            <a:endParaRPr sz="2000">
              <a:latin typeface="Rockwell"/>
              <a:cs typeface="Rockwell"/>
            </a:endParaRPr>
          </a:p>
          <a:p>
            <a:pPr marL="478790">
              <a:lnSpc>
                <a:spcPct val="100000"/>
              </a:lnSpc>
              <a:spcBef>
                <a:spcPts val="20"/>
              </a:spcBef>
              <a:tabLst>
                <a:tab pos="1445260" algn="l"/>
              </a:tabLst>
            </a:pPr>
            <a:r>
              <a:rPr sz="2000" spc="15" dirty="0">
                <a:latin typeface="Rockwell"/>
                <a:cs typeface="Rockwell"/>
              </a:rPr>
              <a:t>-Type</a:t>
            </a:r>
            <a:r>
              <a:rPr sz="2000" spc="5" dirty="0">
                <a:latin typeface="Rockwell"/>
                <a:cs typeface="Rockwell"/>
              </a:rPr>
              <a:t> I	</a:t>
            </a:r>
            <a:r>
              <a:rPr sz="2000" spc="10" dirty="0">
                <a:latin typeface="Rockwell"/>
                <a:cs typeface="Rockwell"/>
              </a:rPr>
              <a:t>3.3</a:t>
            </a:r>
            <a:r>
              <a:rPr sz="2000" spc="-85" dirty="0">
                <a:latin typeface="Rockwell"/>
                <a:cs typeface="Rockwell"/>
              </a:rPr>
              <a:t> </a:t>
            </a:r>
            <a:r>
              <a:rPr sz="2000" spc="20" dirty="0">
                <a:latin typeface="Rockwell"/>
                <a:cs typeface="Rockwell"/>
              </a:rPr>
              <a:t>mm</a:t>
            </a:r>
            <a:endParaRPr sz="2000">
              <a:latin typeface="Rockwell"/>
              <a:cs typeface="Rockwell"/>
            </a:endParaRPr>
          </a:p>
          <a:p>
            <a:pPr marL="478790">
              <a:lnSpc>
                <a:spcPct val="100000"/>
              </a:lnSpc>
              <a:spcBef>
                <a:spcPts val="35"/>
              </a:spcBef>
              <a:tabLst>
                <a:tab pos="1525905" algn="l"/>
              </a:tabLst>
            </a:pPr>
            <a:r>
              <a:rPr sz="2000" spc="15" dirty="0">
                <a:latin typeface="Rockwell"/>
                <a:cs typeface="Rockwell"/>
              </a:rPr>
              <a:t>-Type</a:t>
            </a:r>
            <a:r>
              <a:rPr sz="2000" spc="5" dirty="0">
                <a:latin typeface="Rockwell"/>
                <a:cs typeface="Rockwell"/>
              </a:rPr>
              <a:t> II	</a:t>
            </a:r>
            <a:r>
              <a:rPr sz="2000" spc="10" dirty="0">
                <a:latin typeface="Rockwell"/>
                <a:cs typeface="Rockwell"/>
              </a:rPr>
              <a:t>5.0</a:t>
            </a:r>
            <a:r>
              <a:rPr sz="2000" spc="-85" dirty="0">
                <a:latin typeface="Rockwell"/>
                <a:cs typeface="Rockwell"/>
              </a:rPr>
              <a:t> </a:t>
            </a:r>
            <a:r>
              <a:rPr sz="2000" spc="20" dirty="0">
                <a:latin typeface="Rockwell"/>
                <a:cs typeface="Rockwell"/>
              </a:rPr>
              <a:t>mm</a:t>
            </a:r>
            <a:endParaRPr sz="2000">
              <a:latin typeface="Rockwell"/>
              <a:cs typeface="Rockwell"/>
            </a:endParaRPr>
          </a:p>
          <a:p>
            <a:pPr marL="478790">
              <a:lnSpc>
                <a:spcPct val="100000"/>
              </a:lnSpc>
              <a:spcBef>
                <a:spcPts val="20"/>
              </a:spcBef>
              <a:tabLst>
                <a:tab pos="1606550" algn="l"/>
              </a:tabLst>
            </a:pPr>
            <a:r>
              <a:rPr sz="2000" spc="15" dirty="0">
                <a:latin typeface="Rockwell"/>
                <a:cs typeface="Rockwell"/>
              </a:rPr>
              <a:t>-Type</a:t>
            </a:r>
            <a:r>
              <a:rPr sz="2000" spc="5" dirty="0">
                <a:latin typeface="Rockwell"/>
                <a:cs typeface="Rockwell"/>
              </a:rPr>
              <a:t> III	</a:t>
            </a:r>
            <a:r>
              <a:rPr sz="2000" spc="10" dirty="0">
                <a:latin typeface="Rockwell"/>
                <a:cs typeface="Rockwell"/>
              </a:rPr>
              <a:t>10.5</a:t>
            </a:r>
            <a:r>
              <a:rPr sz="2000" spc="-80" dirty="0">
                <a:latin typeface="Rockwell"/>
                <a:cs typeface="Rockwell"/>
              </a:rPr>
              <a:t> </a:t>
            </a:r>
            <a:r>
              <a:rPr sz="2000" spc="20" dirty="0">
                <a:latin typeface="Rockwell"/>
                <a:cs typeface="Rockwell"/>
              </a:rPr>
              <a:t>mm</a:t>
            </a:r>
            <a:endParaRPr sz="200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2000" spc="10" dirty="0">
                <a:latin typeface="Rockwell"/>
                <a:cs typeface="Rockwell"/>
              </a:rPr>
              <a:t>-Fungsi:</a:t>
            </a:r>
            <a:endParaRPr sz="2000">
              <a:latin typeface="Rockwell"/>
              <a:cs typeface="Rockwell"/>
            </a:endParaRPr>
          </a:p>
          <a:p>
            <a:pPr marL="478790">
              <a:lnSpc>
                <a:spcPct val="100000"/>
              </a:lnSpc>
              <a:spcBef>
                <a:spcPts val="25"/>
              </a:spcBef>
            </a:pPr>
            <a:r>
              <a:rPr sz="2000" spc="15" dirty="0">
                <a:latin typeface="Rockwell"/>
                <a:cs typeface="Rockwell"/>
              </a:rPr>
              <a:t>-Type </a:t>
            </a:r>
            <a:r>
              <a:rPr sz="2000" spc="5" dirty="0">
                <a:latin typeface="Rockwell"/>
                <a:cs typeface="Rockwell"/>
              </a:rPr>
              <a:t>I: </a:t>
            </a:r>
            <a:r>
              <a:rPr sz="2000" spc="15" dirty="0">
                <a:latin typeface="Rockwell"/>
                <a:cs typeface="Rockwell"/>
              </a:rPr>
              <a:t>RAM, </a:t>
            </a:r>
            <a:r>
              <a:rPr sz="2000" spc="5" dirty="0">
                <a:latin typeface="Rockwell"/>
                <a:cs typeface="Rockwell"/>
              </a:rPr>
              <a:t>Flash,</a:t>
            </a:r>
            <a:r>
              <a:rPr sz="2000" spc="-75" dirty="0">
                <a:latin typeface="Rockwell"/>
                <a:cs typeface="Rockwell"/>
              </a:rPr>
              <a:t> </a:t>
            </a:r>
            <a:r>
              <a:rPr sz="2000" spc="15" dirty="0">
                <a:latin typeface="Rockwell"/>
                <a:cs typeface="Rockwell"/>
              </a:rPr>
              <a:t>SRAM</a:t>
            </a:r>
            <a:endParaRPr sz="2000">
              <a:latin typeface="Rockwell"/>
              <a:cs typeface="Rockwell"/>
            </a:endParaRPr>
          </a:p>
          <a:p>
            <a:pPr marL="478790">
              <a:lnSpc>
                <a:spcPct val="100000"/>
              </a:lnSpc>
              <a:spcBef>
                <a:spcPts val="35"/>
              </a:spcBef>
            </a:pPr>
            <a:r>
              <a:rPr sz="2000" spc="15" dirty="0">
                <a:latin typeface="Rockwell"/>
                <a:cs typeface="Rockwell"/>
              </a:rPr>
              <a:t>-Type </a:t>
            </a:r>
            <a:r>
              <a:rPr sz="2000" spc="5" dirty="0">
                <a:latin typeface="Rockwell"/>
                <a:cs typeface="Rockwell"/>
              </a:rPr>
              <a:t>II: </a:t>
            </a:r>
            <a:r>
              <a:rPr sz="2000" spc="10" dirty="0">
                <a:latin typeface="Rockwell"/>
                <a:cs typeface="Rockwell"/>
              </a:rPr>
              <a:t>I/O Device </a:t>
            </a:r>
            <a:r>
              <a:rPr sz="2000" spc="15" dirty="0">
                <a:latin typeface="Rockwell"/>
                <a:cs typeface="Rockwell"/>
              </a:rPr>
              <a:t>(Modem,</a:t>
            </a:r>
            <a:r>
              <a:rPr sz="2000" spc="-70" dirty="0">
                <a:latin typeface="Rockwell"/>
                <a:cs typeface="Rockwell"/>
              </a:rPr>
              <a:t> </a:t>
            </a:r>
            <a:r>
              <a:rPr sz="2000" spc="15" dirty="0">
                <a:latin typeface="Rockwell"/>
                <a:cs typeface="Rockwell"/>
              </a:rPr>
              <a:t>LAN)</a:t>
            </a:r>
            <a:endParaRPr sz="2000">
              <a:latin typeface="Rockwell"/>
              <a:cs typeface="Rockwell"/>
            </a:endParaRPr>
          </a:p>
          <a:p>
            <a:pPr marL="478790">
              <a:lnSpc>
                <a:spcPct val="100000"/>
              </a:lnSpc>
              <a:spcBef>
                <a:spcPts val="25"/>
              </a:spcBef>
            </a:pPr>
            <a:r>
              <a:rPr sz="2000" spc="15" dirty="0">
                <a:latin typeface="Rockwell"/>
                <a:cs typeface="Rockwell"/>
              </a:rPr>
              <a:t>-Type </a:t>
            </a:r>
            <a:r>
              <a:rPr sz="2000" spc="5" dirty="0">
                <a:latin typeface="Rockwell"/>
                <a:cs typeface="Rockwell"/>
              </a:rPr>
              <a:t>III: </a:t>
            </a:r>
            <a:r>
              <a:rPr sz="2000" spc="15" dirty="0">
                <a:latin typeface="Rockwell"/>
                <a:cs typeface="Rockwell"/>
              </a:rPr>
              <a:t>Mass</a:t>
            </a:r>
            <a:r>
              <a:rPr sz="2000" spc="-80" dirty="0">
                <a:latin typeface="Rockwell"/>
                <a:cs typeface="Rockwell"/>
              </a:rPr>
              <a:t> </a:t>
            </a:r>
            <a:r>
              <a:rPr sz="2000" spc="10" dirty="0">
                <a:latin typeface="Rockwell"/>
                <a:cs typeface="Rockwell"/>
              </a:rPr>
              <a:t>Storage</a:t>
            </a:r>
            <a:endParaRPr sz="2000">
              <a:latin typeface="Rockwell"/>
              <a:cs typeface="Rockwel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285744" y="5791200"/>
            <a:ext cx="1508759" cy="80314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773671" y="6525259"/>
            <a:ext cx="2357755" cy="2559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dirty="0">
                <a:latin typeface="Rockwell"/>
                <a:cs typeface="Rockwell"/>
                <a:hlinkClick r:id="rId5"/>
              </a:rPr>
              <a:t>http://www.pc-card.com</a:t>
            </a:r>
            <a:endParaRPr sz="16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3"/>
          <p:cNvSpPr/>
          <p:nvPr/>
        </p:nvSpPr>
        <p:spPr>
          <a:xfrm>
            <a:off x="0" y="685800"/>
            <a:ext cx="10057130" cy="1047115"/>
          </a:xfrm>
          <a:custGeom>
            <a:avLst/>
            <a:gdLst/>
            <a:ahLst/>
            <a:cxnLst/>
            <a:rect l="l" t="t" r="r" b="b"/>
            <a:pathLst>
              <a:path w="10057130" h="1047114">
                <a:moveTo>
                  <a:pt x="0" y="1046988"/>
                </a:moveTo>
                <a:lnTo>
                  <a:pt x="10056876" y="1046988"/>
                </a:lnTo>
                <a:lnTo>
                  <a:pt x="10056876" y="0"/>
                </a:lnTo>
                <a:lnTo>
                  <a:pt x="0" y="0"/>
                </a:lnTo>
                <a:lnTo>
                  <a:pt x="0" y="1046988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28139">
              <a:lnSpc>
                <a:spcPct val="100000"/>
              </a:lnSpc>
            </a:pPr>
            <a:r>
              <a:rPr spc="5" dirty="0"/>
              <a:t>Smart</a:t>
            </a:r>
            <a:r>
              <a:rPr spc="-85" dirty="0"/>
              <a:t> </a:t>
            </a:r>
            <a:r>
              <a:rPr spc="5" dirty="0"/>
              <a:t>Card</a:t>
            </a:r>
          </a:p>
        </p:txBody>
      </p:sp>
      <p:sp>
        <p:nvSpPr>
          <p:cNvPr id="3" name="object 3"/>
          <p:cNvSpPr/>
          <p:nvPr/>
        </p:nvSpPr>
        <p:spPr>
          <a:xfrm>
            <a:off x="1624583" y="5283708"/>
            <a:ext cx="1740407" cy="12969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5112" y="2237232"/>
            <a:ext cx="5385816" cy="28422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06780" y="3752088"/>
            <a:ext cx="82550" cy="295910"/>
          </a:xfrm>
          <a:custGeom>
            <a:avLst/>
            <a:gdLst/>
            <a:ahLst/>
            <a:cxnLst/>
            <a:rect l="l" t="t" r="r" b="b"/>
            <a:pathLst>
              <a:path w="82550" h="295910">
                <a:moveTo>
                  <a:pt x="3047" y="0"/>
                </a:moveTo>
                <a:lnTo>
                  <a:pt x="0" y="3048"/>
                </a:lnTo>
                <a:lnTo>
                  <a:pt x="6095" y="22860"/>
                </a:lnTo>
                <a:lnTo>
                  <a:pt x="9143" y="25908"/>
                </a:lnTo>
                <a:lnTo>
                  <a:pt x="12191" y="24384"/>
                </a:lnTo>
                <a:lnTo>
                  <a:pt x="12191" y="21336"/>
                </a:lnTo>
                <a:lnTo>
                  <a:pt x="6095" y="1524"/>
                </a:lnTo>
                <a:lnTo>
                  <a:pt x="3047" y="0"/>
                </a:lnTo>
                <a:close/>
              </a:path>
              <a:path w="82550" h="295910">
                <a:moveTo>
                  <a:pt x="15239" y="44196"/>
                </a:moveTo>
                <a:lnTo>
                  <a:pt x="12191" y="48767"/>
                </a:lnTo>
                <a:lnTo>
                  <a:pt x="16763" y="68579"/>
                </a:lnTo>
                <a:lnTo>
                  <a:pt x="18287" y="70103"/>
                </a:lnTo>
                <a:lnTo>
                  <a:pt x="21335" y="70103"/>
                </a:lnTo>
                <a:lnTo>
                  <a:pt x="24383" y="67056"/>
                </a:lnTo>
                <a:lnTo>
                  <a:pt x="18287" y="47244"/>
                </a:lnTo>
                <a:lnTo>
                  <a:pt x="15239" y="44196"/>
                </a:lnTo>
                <a:close/>
              </a:path>
              <a:path w="82550" h="295910">
                <a:moveTo>
                  <a:pt x="25907" y="89915"/>
                </a:moveTo>
                <a:lnTo>
                  <a:pt x="24383" y="91439"/>
                </a:lnTo>
                <a:lnTo>
                  <a:pt x="24383" y="94487"/>
                </a:lnTo>
                <a:lnTo>
                  <a:pt x="28956" y="112775"/>
                </a:lnTo>
                <a:lnTo>
                  <a:pt x="33528" y="115824"/>
                </a:lnTo>
                <a:lnTo>
                  <a:pt x="35051" y="111251"/>
                </a:lnTo>
                <a:lnTo>
                  <a:pt x="30479" y="91439"/>
                </a:lnTo>
                <a:lnTo>
                  <a:pt x="25907" y="89915"/>
                </a:lnTo>
                <a:close/>
              </a:path>
              <a:path w="82550" h="295910">
                <a:moveTo>
                  <a:pt x="38100" y="134112"/>
                </a:moveTo>
                <a:lnTo>
                  <a:pt x="36575" y="135636"/>
                </a:lnTo>
                <a:lnTo>
                  <a:pt x="36575" y="138684"/>
                </a:lnTo>
                <a:lnTo>
                  <a:pt x="41147" y="158496"/>
                </a:lnTo>
                <a:lnTo>
                  <a:pt x="45719" y="160020"/>
                </a:lnTo>
                <a:lnTo>
                  <a:pt x="47243" y="156972"/>
                </a:lnTo>
                <a:lnTo>
                  <a:pt x="42671" y="137160"/>
                </a:lnTo>
                <a:lnTo>
                  <a:pt x="38100" y="134112"/>
                </a:lnTo>
                <a:close/>
              </a:path>
              <a:path w="82550" h="295910">
                <a:moveTo>
                  <a:pt x="50291" y="179832"/>
                </a:moveTo>
                <a:lnTo>
                  <a:pt x="47243" y="184403"/>
                </a:lnTo>
                <a:lnTo>
                  <a:pt x="53339" y="202691"/>
                </a:lnTo>
                <a:lnTo>
                  <a:pt x="56387" y="205739"/>
                </a:lnTo>
                <a:lnTo>
                  <a:pt x="59435" y="201167"/>
                </a:lnTo>
                <a:lnTo>
                  <a:pt x="54863" y="182879"/>
                </a:lnTo>
                <a:lnTo>
                  <a:pt x="50291" y="179832"/>
                </a:lnTo>
                <a:close/>
              </a:path>
              <a:path w="82550" h="295910">
                <a:moveTo>
                  <a:pt x="64007" y="225551"/>
                </a:moveTo>
                <a:lnTo>
                  <a:pt x="62483" y="225551"/>
                </a:lnTo>
                <a:lnTo>
                  <a:pt x="59435" y="228600"/>
                </a:lnTo>
                <a:lnTo>
                  <a:pt x="64007" y="248412"/>
                </a:lnTo>
                <a:lnTo>
                  <a:pt x="68579" y="249936"/>
                </a:lnTo>
                <a:lnTo>
                  <a:pt x="71628" y="248412"/>
                </a:lnTo>
                <a:lnTo>
                  <a:pt x="71628" y="246887"/>
                </a:lnTo>
                <a:lnTo>
                  <a:pt x="65531" y="227075"/>
                </a:lnTo>
                <a:lnTo>
                  <a:pt x="64007" y="225551"/>
                </a:lnTo>
                <a:close/>
              </a:path>
              <a:path w="82550" h="295910">
                <a:moveTo>
                  <a:pt x="73151" y="269748"/>
                </a:moveTo>
                <a:lnTo>
                  <a:pt x="71628" y="274320"/>
                </a:lnTo>
                <a:lnTo>
                  <a:pt x="76200" y="292608"/>
                </a:lnTo>
                <a:lnTo>
                  <a:pt x="77723" y="295656"/>
                </a:lnTo>
                <a:lnTo>
                  <a:pt x="80772" y="295656"/>
                </a:lnTo>
                <a:lnTo>
                  <a:pt x="82295" y="294132"/>
                </a:lnTo>
                <a:lnTo>
                  <a:pt x="82295" y="291084"/>
                </a:lnTo>
                <a:lnTo>
                  <a:pt x="77723" y="272796"/>
                </a:lnTo>
                <a:lnTo>
                  <a:pt x="73151" y="26974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90600" y="4067555"/>
            <a:ext cx="82550" cy="295910"/>
          </a:xfrm>
          <a:custGeom>
            <a:avLst/>
            <a:gdLst/>
            <a:ahLst/>
            <a:cxnLst/>
            <a:rect l="l" t="t" r="r" b="b"/>
            <a:pathLst>
              <a:path w="82550" h="295910">
                <a:moveTo>
                  <a:pt x="1524" y="0"/>
                </a:moveTo>
                <a:lnTo>
                  <a:pt x="0" y="3048"/>
                </a:lnTo>
                <a:lnTo>
                  <a:pt x="4571" y="22860"/>
                </a:lnTo>
                <a:lnTo>
                  <a:pt x="9143" y="25908"/>
                </a:lnTo>
                <a:lnTo>
                  <a:pt x="10668" y="21336"/>
                </a:lnTo>
                <a:lnTo>
                  <a:pt x="6096" y="1524"/>
                </a:lnTo>
                <a:lnTo>
                  <a:pt x="1524" y="0"/>
                </a:lnTo>
                <a:close/>
              </a:path>
              <a:path w="82550" h="295910">
                <a:moveTo>
                  <a:pt x="13715" y="44196"/>
                </a:moveTo>
                <a:lnTo>
                  <a:pt x="12191" y="45720"/>
                </a:lnTo>
                <a:lnTo>
                  <a:pt x="12191" y="48768"/>
                </a:lnTo>
                <a:lnTo>
                  <a:pt x="16763" y="67056"/>
                </a:lnTo>
                <a:lnTo>
                  <a:pt x="21336" y="70104"/>
                </a:lnTo>
                <a:lnTo>
                  <a:pt x="22859" y="65532"/>
                </a:lnTo>
                <a:lnTo>
                  <a:pt x="18287" y="47244"/>
                </a:lnTo>
                <a:lnTo>
                  <a:pt x="13715" y="44196"/>
                </a:lnTo>
                <a:close/>
              </a:path>
              <a:path w="82550" h="295910">
                <a:moveTo>
                  <a:pt x="25908" y="89916"/>
                </a:moveTo>
                <a:lnTo>
                  <a:pt x="22859" y="92964"/>
                </a:lnTo>
                <a:lnTo>
                  <a:pt x="28956" y="112776"/>
                </a:lnTo>
                <a:lnTo>
                  <a:pt x="32003" y="115824"/>
                </a:lnTo>
                <a:lnTo>
                  <a:pt x="35052" y="111252"/>
                </a:lnTo>
                <a:lnTo>
                  <a:pt x="30480" y="91440"/>
                </a:lnTo>
                <a:lnTo>
                  <a:pt x="25908" y="89916"/>
                </a:lnTo>
                <a:close/>
              </a:path>
              <a:path w="82550" h="295910">
                <a:moveTo>
                  <a:pt x="39624" y="134112"/>
                </a:moveTo>
                <a:lnTo>
                  <a:pt x="38100" y="134112"/>
                </a:lnTo>
                <a:lnTo>
                  <a:pt x="35052" y="138684"/>
                </a:lnTo>
                <a:lnTo>
                  <a:pt x="39624" y="158496"/>
                </a:lnTo>
                <a:lnTo>
                  <a:pt x="44196" y="160020"/>
                </a:lnTo>
                <a:lnTo>
                  <a:pt x="47243" y="155448"/>
                </a:lnTo>
                <a:lnTo>
                  <a:pt x="41147" y="137160"/>
                </a:lnTo>
                <a:lnTo>
                  <a:pt x="39624" y="134112"/>
                </a:lnTo>
                <a:close/>
              </a:path>
              <a:path w="82550" h="295910">
                <a:moveTo>
                  <a:pt x="51815" y="179832"/>
                </a:moveTo>
                <a:lnTo>
                  <a:pt x="48768" y="179832"/>
                </a:lnTo>
                <a:lnTo>
                  <a:pt x="47243" y="182880"/>
                </a:lnTo>
                <a:lnTo>
                  <a:pt x="51815" y="202692"/>
                </a:lnTo>
                <a:lnTo>
                  <a:pt x="56387" y="205740"/>
                </a:lnTo>
                <a:lnTo>
                  <a:pt x="57912" y="204216"/>
                </a:lnTo>
                <a:lnTo>
                  <a:pt x="57912" y="201168"/>
                </a:lnTo>
                <a:lnTo>
                  <a:pt x="53340" y="181356"/>
                </a:lnTo>
                <a:lnTo>
                  <a:pt x="51815" y="179832"/>
                </a:lnTo>
                <a:close/>
              </a:path>
              <a:path w="82550" h="295910">
                <a:moveTo>
                  <a:pt x="60959" y="224028"/>
                </a:moveTo>
                <a:lnTo>
                  <a:pt x="59436" y="228600"/>
                </a:lnTo>
                <a:lnTo>
                  <a:pt x="64008" y="248412"/>
                </a:lnTo>
                <a:lnTo>
                  <a:pt x="65531" y="249936"/>
                </a:lnTo>
                <a:lnTo>
                  <a:pt x="68580" y="249936"/>
                </a:lnTo>
                <a:lnTo>
                  <a:pt x="70103" y="246888"/>
                </a:lnTo>
                <a:lnTo>
                  <a:pt x="65531" y="227076"/>
                </a:lnTo>
                <a:lnTo>
                  <a:pt x="60959" y="224028"/>
                </a:lnTo>
                <a:close/>
              </a:path>
              <a:path w="82550" h="295910">
                <a:moveTo>
                  <a:pt x="73152" y="269748"/>
                </a:moveTo>
                <a:lnTo>
                  <a:pt x="70103" y="274320"/>
                </a:lnTo>
                <a:lnTo>
                  <a:pt x="76200" y="292608"/>
                </a:lnTo>
                <a:lnTo>
                  <a:pt x="80772" y="295656"/>
                </a:lnTo>
                <a:lnTo>
                  <a:pt x="82296" y="291084"/>
                </a:lnTo>
                <a:lnTo>
                  <a:pt x="77724" y="271272"/>
                </a:lnTo>
                <a:lnTo>
                  <a:pt x="73152" y="26974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72896" y="4381500"/>
            <a:ext cx="83820" cy="297180"/>
          </a:xfrm>
          <a:custGeom>
            <a:avLst/>
            <a:gdLst/>
            <a:ahLst/>
            <a:cxnLst/>
            <a:rect l="l" t="t" r="r" b="b"/>
            <a:pathLst>
              <a:path w="83819" h="297179">
                <a:moveTo>
                  <a:pt x="3047" y="0"/>
                </a:moveTo>
                <a:lnTo>
                  <a:pt x="0" y="1524"/>
                </a:lnTo>
                <a:lnTo>
                  <a:pt x="0" y="4572"/>
                </a:lnTo>
                <a:lnTo>
                  <a:pt x="6095" y="24384"/>
                </a:lnTo>
                <a:lnTo>
                  <a:pt x="9143" y="25908"/>
                </a:lnTo>
                <a:lnTo>
                  <a:pt x="12191" y="22860"/>
                </a:lnTo>
                <a:lnTo>
                  <a:pt x="7619" y="3048"/>
                </a:lnTo>
                <a:lnTo>
                  <a:pt x="3047" y="0"/>
                </a:lnTo>
                <a:close/>
              </a:path>
              <a:path w="83819" h="297179">
                <a:moveTo>
                  <a:pt x="15240" y="45720"/>
                </a:moveTo>
                <a:lnTo>
                  <a:pt x="12191" y="50291"/>
                </a:lnTo>
                <a:lnTo>
                  <a:pt x="16763" y="68579"/>
                </a:lnTo>
                <a:lnTo>
                  <a:pt x="21335" y="71627"/>
                </a:lnTo>
                <a:lnTo>
                  <a:pt x="24384" y="67055"/>
                </a:lnTo>
                <a:lnTo>
                  <a:pt x="18287" y="48767"/>
                </a:lnTo>
                <a:lnTo>
                  <a:pt x="15240" y="45720"/>
                </a:lnTo>
                <a:close/>
              </a:path>
              <a:path w="83819" h="297179">
                <a:moveTo>
                  <a:pt x="28956" y="91439"/>
                </a:moveTo>
                <a:lnTo>
                  <a:pt x="25907" y="91439"/>
                </a:lnTo>
                <a:lnTo>
                  <a:pt x="24384" y="94487"/>
                </a:lnTo>
                <a:lnTo>
                  <a:pt x="28956" y="114300"/>
                </a:lnTo>
                <a:lnTo>
                  <a:pt x="33528" y="115824"/>
                </a:lnTo>
                <a:lnTo>
                  <a:pt x="35051" y="114300"/>
                </a:lnTo>
                <a:lnTo>
                  <a:pt x="35051" y="112775"/>
                </a:lnTo>
                <a:lnTo>
                  <a:pt x="30479" y="92963"/>
                </a:lnTo>
                <a:lnTo>
                  <a:pt x="28956" y="91439"/>
                </a:lnTo>
                <a:close/>
              </a:path>
              <a:path w="83819" h="297179">
                <a:moveTo>
                  <a:pt x="38100" y="135636"/>
                </a:moveTo>
                <a:lnTo>
                  <a:pt x="36575" y="140207"/>
                </a:lnTo>
                <a:lnTo>
                  <a:pt x="41147" y="158495"/>
                </a:lnTo>
                <a:lnTo>
                  <a:pt x="42671" y="161544"/>
                </a:lnTo>
                <a:lnTo>
                  <a:pt x="45719" y="161544"/>
                </a:lnTo>
                <a:lnTo>
                  <a:pt x="47243" y="160019"/>
                </a:lnTo>
                <a:lnTo>
                  <a:pt x="47243" y="156972"/>
                </a:lnTo>
                <a:lnTo>
                  <a:pt x="42671" y="138684"/>
                </a:lnTo>
                <a:lnTo>
                  <a:pt x="38100" y="135636"/>
                </a:lnTo>
                <a:close/>
              </a:path>
              <a:path w="83819" h="297179">
                <a:moveTo>
                  <a:pt x="50291" y="181356"/>
                </a:moveTo>
                <a:lnTo>
                  <a:pt x="47243" y="184404"/>
                </a:lnTo>
                <a:lnTo>
                  <a:pt x="53340" y="204216"/>
                </a:lnTo>
                <a:lnTo>
                  <a:pt x="54863" y="205739"/>
                </a:lnTo>
                <a:lnTo>
                  <a:pt x="56387" y="205739"/>
                </a:lnTo>
                <a:lnTo>
                  <a:pt x="59435" y="202692"/>
                </a:lnTo>
                <a:lnTo>
                  <a:pt x="54863" y="182880"/>
                </a:lnTo>
                <a:lnTo>
                  <a:pt x="50291" y="181356"/>
                </a:lnTo>
                <a:close/>
              </a:path>
              <a:path w="83819" h="297179">
                <a:moveTo>
                  <a:pt x="62484" y="225551"/>
                </a:moveTo>
                <a:lnTo>
                  <a:pt x="59435" y="227075"/>
                </a:lnTo>
                <a:lnTo>
                  <a:pt x="59435" y="230124"/>
                </a:lnTo>
                <a:lnTo>
                  <a:pt x="65531" y="248412"/>
                </a:lnTo>
                <a:lnTo>
                  <a:pt x="68579" y="251460"/>
                </a:lnTo>
                <a:lnTo>
                  <a:pt x="71628" y="246887"/>
                </a:lnTo>
                <a:lnTo>
                  <a:pt x="65531" y="228600"/>
                </a:lnTo>
                <a:lnTo>
                  <a:pt x="62484" y="225551"/>
                </a:lnTo>
                <a:close/>
              </a:path>
              <a:path w="83819" h="297179">
                <a:moveTo>
                  <a:pt x="74675" y="271272"/>
                </a:moveTo>
                <a:lnTo>
                  <a:pt x="71628" y="274319"/>
                </a:lnTo>
                <a:lnTo>
                  <a:pt x="76200" y="294131"/>
                </a:lnTo>
                <a:lnTo>
                  <a:pt x="80772" y="297180"/>
                </a:lnTo>
                <a:lnTo>
                  <a:pt x="83819" y="292607"/>
                </a:lnTo>
                <a:lnTo>
                  <a:pt x="77723" y="272795"/>
                </a:lnTo>
                <a:lnTo>
                  <a:pt x="74675" y="2712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56716" y="4696967"/>
            <a:ext cx="82550" cy="295910"/>
          </a:xfrm>
          <a:custGeom>
            <a:avLst/>
            <a:gdLst/>
            <a:ahLst/>
            <a:cxnLst/>
            <a:rect l="l" t="t" r="r" b="b"/>
            <a:pathLst>
              <a:path w="82550" h="295910">
                <a:moveTo>
                  <a:pt x="1524" y="0"/>
                </a:moveTo>
                <a:lnTo>
                  <a:pt x="0" y="4571"/>
                </a:lnTo>
                <a:lnTo>
                  <a:pt x="4571" y="24383"/>
                </a:lnTo>
                <a:lnTo>
                  <a:pt x="9143" y="25907"/>
                </a:lnTo>
                <a:lnTo>
                  <a:pt x="10668" y="21335"/>
                </a:lnTo>
                <a:lnTo>
                  <a:pt x="6096" y="3047"/>
                </a:lnTo>
                <a:lnTo>
                  <a:pt x="1524" y="0"/>
                </a:lnTo>
                <a:close/>
              </a:path>
              <a:path w="82550" h="295910">
                <a:moveTo>
                  <a:pt x="16764" y="45719"/>
                </a:moveTo>
                <a:lnTo>
                  <a:pt x="13715" y="45719"/>
                </a:lnTo>
                <a:lnTo>
                  <a:pt x="12192" y="48767"/>
                </a:lnTo>
                <a:lnTo>
                  <a:pt x="16764" y="68579"/>
                </a:lnTo>
                <a:lnTo>
                  <a:pt x="21336" y="71627"/>
                </a:lnTo>
                <a:lnTo>
                  <a:pt x="22859" y="70103"/>
                </a:lnTo>
                <a:lnTo>
                  <a:pt x="22859" y="67055"/>
                </a:lnTo>
                <a:lnTo>
                  <a:pt x="18287" y="47243"/>
                </a:lnTo>
                <a:lnTo>
                  <a:pt x="16764" y="45719"/>
                </a:lnTo>
                <a:close/>
              </a:path>
              <a:path w="82550" h="295910">
                <a:moveTo>
                  <a:pt x="25908" y="89915"/>
                </a:moveTo>
                <a:lnTo>
                  <a:pt x="22859" y="94487"/>
                </a:lnTo>
                <a:lnTo>
                  <a:pt x="28956" y="114299"/>
                </a:lnTo>
                <a:lnTo>
                  <a:pt x="30480" y="115823"/>
                </a:lnTo>
                <a:lnTo>
                  <a:pt x="32003" y="115823"/>
                </a:lnTo>
                <a:lnTo>
                  <a:pt x="35052" y="112775"/>
                </a:lnTo>
                <a:lnTo>
                  <a:pt x="30480" y="92963"/>
                </a:lnTo>
                <a:lnTo>
                  <a:pt x="25908" y="89915"/>
                </a:lnTo>
                <a:close/>
              </a:path>
              <a:path w="82550" h="295910">
                <a:moveTo>
                  <a:pt x="38100" y="135635"/>
                </a:moveTo>
                <a:lnTo>
                  <a:pt x="35052" y="140207"/>
                </a:lnTo>
                <a:lnTo>
                  <a:pt x="41147" y="158495"/>
                </a:lnTo>
                <a:lnTo>
                  <a:pt x="44196" y="161543"/>
                </a:lnTo>
                <a:lnTo>
                  <a:pt x="47243" y="156971"/>
                </a:lnTo>
                <a:lnTo>
                  <a:pt x="41147" y="137159"/>
                </a:lnTo>
                <a:lnTo>
                  <a:pt x="38100" y="135635"/>
                </a:lnTo>
                <a:close/>
              </a:path>
              <a:path w="82550" h="295910">
                <a:moveTo>
                  <a:pt x="50292" y="179831"/>
                </a:moveTo>
                <a:lnTo>
                  <a:pt x="47243" y="181355"/>
                </a:lnTo>
                <a:lnTo>
                  <a:pt x="47243" y="184403"/>
                </a:lnTo>
                <a:lnTo>
                  <a:pt x="51815" y="204215"/>
                </a:lnTo>
                <a:lnTo>
                  <a:pt x="56387" y="205739"/>
                </a:lnTo>
                <a:lnTo>
                  <a:pt x="59436" y="202691"/>
                </a:lnTo>
                <a:lnTo>
                  <a:pt x="53340" y="182879"/>
                </a:lnTo>
                <a:lnTo>
                  <a:pt x="50292" y="179831"/>
                </a:lnTo>
                <a:close/>
              </a:path>
              <a:path w="82550" h="295910">
                <a:moveTo>
                  <a:pt x="60959" y="225551"/>
                </a:moveTo>
                <a:lnTo>
                  <a:pt x="59436" y="230123"/>
                </a:lnTo>
                <a:lnTo>
                  <a:pt x="64008" y="248411"/>
                </a:lnTo>
                <a:lnTo>
                  <a:pt x="68580" y="251459"/>
                </a:lnTo>
                <a:lnTo>
                  <a:pt x="70103" y="246887"/>
                </a:lnTo>
                <a:lnTo>
                  <a:pt x="65531" y="228599"/>
                </a:lnTo>
                <a:lnTo>
                  <a:pt x="60959" y="225551"/>
                </a:lnTo>
                <a:close/>
              </a:path>
              <a:path w="82550" h="295910">
                <a:moveTo>
                  <a:pt x="76200" y="271271"/>
                </a:moveTo>
                <a:lnTo>
                  <a:pt x="73152" y="271271"/>
                </a:lnTo>
                <a:lnTo>
                  <a:pt x="71628" y="274319"/>
                </a:lnTo>
                <a:lnTo>
                  <a:pt x="76200" y="294131"/>
                </a:lnTo>
                <a:lnTo>
                  <a:pt x="80772" y="295655"/>
                </a:lnTo>
                <a:lnTo>
                  <a:pt x="82296" y="292607"/>
                </a:lnTo>
                <a:lnTo>
                  <a:pt x="77724" y="272795"/>
                </a:lnTo>
                <a:lnTo>
                  <a:pt x="76200" y="27127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239011" y="5012435"/>
            <a:ext cx="83820" cy="295910"/>
          </a:xfrm>
          <a:custGeom>
            <a:avLst/>
            <a:gdLst/>
            <a:ahLst/>
            <a:cxnLst/>
            <a:rect l="l" t="t" r="r" b="b"/>
            <a:pathLst>
              <a:path w="83819" h="295910">
                <a:moveTo>
                  <a:pt x="6096" y="0"/>
                </a:moveTo>
                <a:lnTo>
                  <a:pt x="3047" y="0"/>
                </a:lnTo>
                <a:lnTo>
                  <a:pt x="0" y="4571"/>
                </a:lnTo>
                <a:lnTo>
                  <a:pt x="6096" y="22859"/>
                </a:lnTo>
                <a:lnTo>
                  <a:pt x="9143" y="25907"/>
                </a:lnTo>
                <a:lnTo>
                  <a:pt x="12191" y="24383"/>
                </a:lnTo>
                <a:lnTo>
                  <a:pt x="12191" y="21336"/>
                </a:lnTo>
                <a:lnTo>
                  <a:pt x="7619" y="3047"/>
                </a:lnTo>
                <a:lnTo>
                  <a:pt x="6096" y="0"/>
                </a:lnTo>
                <a:close/>
              </a:path>
              <a:path w="83819" h="295910">
                <a:moveTo>
                  <a:pt x="15240" y="45719"/>
                </a:moveTo>
                <a:lnTo>
                  <a:pt x="12191" y="48768"/>
                </a:lnTo>
                <a:lnTo>
                  <a:pt x="18287" y="68580"/>
                </a:lnTo>
                <a:lnTo>
                  <a:pt x="19812" y="70103"/>
                </a:lnTo>
                <a:lnTo>
                  <a:pt x="21335" y="70103"/>
                </a:lnTo>
                <a:lnTo>
                  <a:pt x="24384" y="67056"/>
                </a:lnTo>
                <a:lnTo>
                  <a:pt x="18287" y="47243"/>
                </a:lnTo>
                <a:lnTo>
                  <a:pt x="15240" y="45719"/>
                </a:lnTo>
                <a:close/>
              </a:path>
              <a:path w="83819" h="295910">
                <a:moveTo>
                  <a:pt x="27431" y="89915"/>
                </a:moveTo>
                <a:lnTo>
                  <a:pt x="24384" y="91439"/>
                </a:lnTo>
                <a:lnTo>
                  <a:pt x="24384" y="94487"/>
                </a:lnTo>
                <a:lnTo>
                  <a:pt x="28956" y="112775"/>
                </a:lnTo>
                <a:lnTo>
                  <a:pt x="33528" y="115824"/>
                </a:lnTo>
                <a:lnTo>
                  <a:pt x="36575" y="111251"/>
                </a:lnTo>
                <a:lnTo>
                  <a:pt x="30479" y="92963"/>
                </a:lnTo>
                <a:lnTo>
                  <a:pt x="27431" y="89915"/>
                </a:lnTo>
                <a:close/>
              </a:path>
              <a:path w="83819" h="295910">
                <a:moveTo>
                  <a:pt x="38100" y="135636"/>
                </a:moveTo>
                <a:lnTo>
                  <a:pt x="36575" y="137159"/>
                </a:lnTo>
                <a:lnTo>
                  <a:pt x="36575" y="138683"/>
                </a:lnTo>
                <a:lnTo>
                  <a:pt x="41147" y="158495"/>
                </a:lnTo>
                <a:lnTo>
                  <a:pt x="45719" y="161544"/>
                </a:lnTo>
                <a:lnTo>
                  <a:pt x="47243" y="156971"/>
                </a:lnTo>
                <a:lnTo>
                  <a:pt x="42671" y="137159"/>
                </a:lnTo>
                <a:lnTo>
                  <a:pt x="38100" y="135636"/>
                </a:lnTo>
                <a:close/>
              </a:path>
              <a:path w="83819" h="295910">
                <a:moveTo>
                  <a:pt x="50291" y="179831"/>
                </a:moveTo>
                <a:lnTo>
                  <a:pt x="48768" y="184403"/>
                </a:lnTo>
                <a:lnTo>
                  <a:pt x="53340" y="204215"/>
                </a:lnTo>
                <a:lnTo>
                  <a:pt x="57912" y="205739"/>
                </a:lnTo>
                <a:lnTo>
                  <a:pt x="59435" y="201168"/>
                </a:lnTo>
                <a:lnTo>
                  <a:pt x="54863" y="182880"/>
                </a:lnTo>
                <a:lnTo>
                  <a:pt x="50291" y="179831"/>
                </a:lnTo>
                <a:close/>
              </a:path>
              <a:path w="83819" h="295910">
                <a:moveTo>
                  <a:pt x="65531" y="225551"/>
                </a:moveTo>
                <a:lnTo>
                  <a:pt x="62484" y="225551"/>
                </a:lnTo>
                <a:lnTo>
                  <a:pt x="59435" y="228600"/>
                </a:lnTo>
                <a:lnTo>
                  <a:pt x="65531" y="248412"/>
                </a:lnTo>
                <a:lnTo>
                  <a:pt x="68579" y="251459"/>
                </a:lnTo>
                <a:lnTo>
                  <a:pt x="71628" y="249936"/>
                </a:lnTo>
                <a:lnTo>
                  <a:pt x="71628" y="246887"/>
                </a:lnTo>
                <a:lnTo>
                  <a:pt x="67056" y="227075"/>
                </a:lnTo>
                <a:lnTo>
                  <a:pt x="65531" y="225551"/>
                </a:lnTo>
                <a:close/>
              </a:path>
              <a:path w="83819" h="295910">
                <a:moveTo>
                  <a:pt x="74675" y="269747"/>
                </a:moveTo>
                <a:lnTo>
                  <a:pt x="71628" y="274319"/>
                </a:lnTo>
                <a:lnTo>
                  <a:pt x="77724" y="294131"/>
                </a:lnTo>
                <a:lnTo>
                  <a:pt x="79247" y="295656"/>
                </a:lnTo>
                <a:lnTo>
                  <a:pt x="80772" y="295656"/>
                </a:lnTo>
                <a:lnTo>
                  <a:pt x="83819" y="294131"/>
                </a:lnTo>
                <a:lnTo>
                  <a:pt x="83819" y="292607"/>
                </a:lnTo>
                <a:lnTo>
                  <a:pt x="77724" y="272795"/>
                </a:lnTo>
                <a:lnTo>
                  <a:pt x="74675" y="26974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322832" y="5327903"/>
            <a:ext cx="82550" cy="295910"/>
          </a:xfrm>
          <a:custGeom>
            <a:avLst/>
            <a:gdLst/>
            <a:ahLst/>
            <a:cxnLst/>
            <a:rect l="l" t="t" r="r" b="b"/>
            <a:pathLst>
              <a:path w="82550" h="295910">
                <a:moveTo>
                  <a:pt x="3048" y="0"/>
                </a:moveTo>
                <a:lnTo>
                  <a:pt x="0" y="4572"/>
                </a:lnTo>
                <a:lnTo>
                  <a:pt x="4571" y="22860"/>
                </a:lnTo>
                <a:lnTo>
                  <a:pt x="6096" y="25908"/>
                </a:lnTo>
                <a:lnTo>
                  <a:pt x="9143" y="25908"/>
                </a:lnTo>
                <a:lnTo>
                  <a:pt x="12192" y="21336"/>
                </a:lnTo>
                <a:lnTo>
                  <a:pt x="6096" y="1524"/>
                </a:lnTo>
                <a:lnTo>
                  <a:pt x="3048" y="0"/>
                </a:lnTo>
                <a:close/>
              </a:path>
              <a:path w="82550" h="295910">
                <a:moveTo>
                  <a:pt x="13715" y="44196"/>
                </a:moveTo>
                <a:lnTo>
                  <a:pt x="12192" y="45720"/>
                </a:lnTo>
                <a:lnTo>
                  <a:pt x="12192" y="48768"/>
                </a:lnTo>
                <a:lnTo>
                  <a:pt x="16764" y="68580"/>
                </a:lnTo>
                <a:lnTo>
                  <a:pt x="21336" y="70104"/>
                </a:lnTo>
                <a:lnTo>
                  <a:pt x="22859" y="67056"/>
                </a:lnTo>
                <a:lnTo>
                  <a:pt x="18287" y="47244"/>
                </a:lnTo>
                <a:lnTo>
                  <a:pt x="13715" y="44196"/>
                </a:lnTo>
                <a:close/>
              </a:path>
              <a:path w="82550" h="295910">
                <a:moveTo>
                  <a:pt x="25908" y="89916"/>
                </a:moveTo>
                <a:lnTo>
                  <a:pt x="24384" y="94488"/>
                </a:lnTo>
                <a:lnTo>
                  <a:pt x="28956" y="112776"/>
                </a:lnTo>
                <a:lnTo>
                  <a:pt x="33528" y="115824"/>
                </a:lnTo>
                <a:lnTo>
                  <a:pt x="35052" y="111252"/>
                </a:lnTo>
                <a:lnTo>
                  <a:pt x="30480" y="92964"/>
                </a:lnTo>
                <a:lnTo>
                  <a:pt x="25908" y="89916"/>
                </a:lnTo>
                <a:close/>
              </a:path>
              <a:path w="82550" h="295910">
                <a:moveTo>
                  <a:pt x="41148" y="135636"/>
                </a:moveTo>
                <a:lnTo>
                  <a:pt x="38100" y="135636"/>
                </a:lnTo>
                <a:lnTo>
                  <a:pt x="35052" y="138684"/>
                </a:lnTo>
                <a:lnTo>
                  <a:pt x="41148" y="158496"/>
                </a:lnTo>
                <a:lnTo>
                  <a:pt x="44196" y="160020"/>
                </a:lnTo>
                <a:lnTo>
                  <a:pt x="47243" y="156972"/>
                </a:lnTo>
                <a:lnTo>
                  <a:pt x="42671" y="137160"/>
                </a:lnTo>
                <a:lnTo>
                  <a:pt x="41148" y="135636"/>
                </a:lnTo>
                <a:close/>
              </a:path>
              <a:path w="82550" h="295910">
                <a:moveTo>
                  <a:pt x="51815" y="179832"/>
                </a:moveTo>
                <a:lnTo>
                  <a:pt x="50292" y="179832"/>
                </a:lnTo>
                <a:lnTo>
                  <a:pt x="47243" y="184404"/>
                </a:lnTo>
                <a:lnTo>
                  <a:pt x="53340" y="202692"/>
                </a:lnTo>
                <a:lnTo>
                  <a:pt x="56387" y="205740"/>
                </a:lnTo>
                <a:lnTo>
                  <a:pt x="59436" y="204216"/>
                </a:lnTo>
                <a:lnTo>
                  <a:pt x="59436" y="201168"/>
                </a:lnTo>
                <a:lnTo>
                  <a:pt x="53340" y="182880"/>
                </a:lnTo>
                <a:lnTo>
                  <a:pt x="51815" y="179832"/>
                </a:lnTo>
                <a:close/>
              </a:path>
              <a:path w="82550" h="295910">
                <a:moveTo>
                  <a:pt x="62484" y="225552"/>
                </a:moveTo>
                <a:lnTo>
                  <a:pt x="59436" y="228600"/>
                </a:lnTo>
                <a:lnTo>
                  <a:pt x="64008" y="248412"/>
                </a:lnTo>
                <a:lnTo>
                  <a:pt x="65531" y="249936"/>
                </a:lnTo>
                <a:lnTo>
                  <a:pt x="68580" y="249936"/>
                </a:lnTo>
                <a:lnTo>
                  <a:pt x="71628" y="246888"/>
                </a:lnTo>
                <a:lnTo>
                  <a:pt x="65531" y="227076"/>
                </a:lnTo>
                <a:lnTo>
                  <a:pt x="62484" y="225552"/>
                </a:lnTo>
                <a:close/>
              </a:path>
              <a:path w="82550" h="295910">
                <a:moveTo>
                  <a:pt x="73152" y="269748"/>
                </a:moveTo>
                <a:lnTo>
                  <a:pt x="71628" y="271272"/>
                </a:lnTo>
                <a:lnTo>
                  <a:pt x="71628" y="274320"/>
                </a:lnTo>
                <a:lnTo>
                  <a:pt x="76200" y="292608"/>
                </a:lnTo>
                <a:lnTo>
                  <a:pt x="80772" y="295656"/>
                </a:lnTo>
                <a:lnTo>
                  <a:pt x="82296" y="291084"/>
                </a:lnTo>
                <a:lnTo>
                  <a:pt x="77724" y="272796"/>
                </a:lnTo>
                <a:lnTo>
                  <a:pt x="73152" y="26974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406652" y="5643371"/>
            <a:ext cx="82550" cy="295910"/>
          </a:xfrm>
          <a:custGeom>
            <a:avLst/>
            <a:gdLst/>
            <a:ahLst/>
            <a:cxnLst/>
            <a:rect l="l" t="t" r="r" b="b"/>
            <a:pathLst>
              <a:path w="82550" h="295910">
                <a:moveTo>
                  <a:pt x="1523" y="0"/>
                </a:moveTo>
                <a:lnTo>
                  <a:pt x="0" y="1523"/>
                </a:lnTo>
                <a:lnTo>
                  <a:pt x="0" y="3047"/>
                </a:lnTo>
                <a:lnTo>
                  <a:pt x="4571" y="22859"/>
                </a:lnTo>
                <a:lnTo>
                  <a:pt x="9143" y="25907"/>
                </a:lnTo>
                <a:lnTo>
                  <a:pt x="10667" y="21335"/>
                </a:lnTo>
                <a:lnTo>
                  <a:pt x="6095" y="1523"/>
                </a:lnTo>
                <a:lnTo>
                  <a:pt x="1523" y="0"/>
                </a:lnTo>
                <a:close/>
              </a:path>
              <a:path w="82550" h="295910">
                <a:moveTo>
                  <a:pt x="13715" y="44195"/>
                </a:moveTo>
                <a:lnTo>
                  <a:pt x="10667" y="48767"/>
                </a:lnTo>
                <a:lnTo>
                  <a:pt x="16763" y="68579"/>
                </a:lnTo>
                <a:lnTo>
                  <a:pt x="19811" y="70103"/>
                </a:lnTo>
                <a:lnTo>
                  <a:pt x="22859" y="65531"/>
                </a:lnTo>
                <a:lnTo>
                  <a:pt x="18287" y="47243"/>
                </a:lnTo>
                <a:lnTo>
                  <a:pt x="13715" y="44195"/>
                </a:lnTo>
                <a:close/>
              </a:path>
              <a:path w="82550" h="295910">
                <a:moveTo>
                  <a:pt x="27431" y="89915"/>
                </a:moveTo>
                <a:lnTo>
                  <a:pt x="25907" y="89915"/>
                </a:lnTo>
                <a:lnTo>
                  <a:pt x="22859" y="92963"/>
                </a:lnTo>
                <a:lnTo>
                  <a:pt x="27431" y="112775"/>
                </a:lnTo>
                <a:lnTo>
                  <a:pt x="32003" y="115823"/>
                </a:lnTo>
                <a:lnTo>
                  <a:pt x="35051" y="114300"/>
                </a:lnTo>
                <a:lnTo>
                  <a:pt x="35051" y="111251"/>
                </a:lnTo>
                <a:lnTo>
                  <a:pt x="28956" y="91439"/>
                </a:lnTo>
                <a:lnTo>
                  <a:pt x="27431" y="89915"/>
                </a:lnTo>
                <a:close/>
              </a:path>
              <a:path w="82550" h="295910">
                <a:moveTo>
                  <a:pt x="36575" y="134111"/>
                </a:moveTo>
                <a:lnTo>
                  <a:pt x="35051" y="138683"/>
                </a:lnTo>
                <a:lnTo>
                  <a:pt x="39623" y="158495"/>
                </a:lnTo>
                <a:lnTo>
                  <a:pt x="41147" y="160019"/>
                </a:lnTo>
                <a:lnTo>
                  <a:pt x="44195" y="160019"/>
                </a:lnTo>
                <a:lnTo>
                  <a:pt x="45719" y="158495"/>
                </a:lnTo>
                <a:lnTo>
                  <a:pt x="45719" y="156971"/>
                </a:lnTo>
                <a:lnTo>
                  <a:pt x="41147" y="137159"/>
                </a:lnTo>
                <a:lnTo>
                  <a:pt x="36575" y="134111"/>
                </a:lnTo>
                <a:close/>
              </a:path>
              <a:path w="82550" h="295910">
                <a:moveTo>
                  <a:pt x="48767" y="179831"/>
                </a:moveTo>
                <a:lnTo>
                  <a:pt x="47243" y="184403"/>
                </a:lnTo>
                <a:lnTo>
                  <a:pt x="51815" y="202691"/>
                </a:lnTo>
                <a:lnTo>
                  <a:pt x="53339" y="205739"/>
                </a:lnTo>
                <a:lnTo>
                  <a:pt x="56387" y="205739"/>
                </a:lnTo>
                <a:lnTo>
                  <a:pt x="57911" y="201167"/>
                </a:lnTo>
                <a:lnTo>
                  <a:pt x="53339" y="181355"/>
                </a:lnTo>
                <a:lnTo>
                  <a:pt x="48767" y="179831"/>
                </a:lnTo>
                <a:close/>
              </a:path>
              <a:path w="82550" h="295910">
                <a:moveTo>
                  <a:pt x="60959" y="224027"/>
                </a:moveTo>
                <a:lnTo>
                  <a:pt x="59435" y="225551"/>
                </a:lnTo>
                <a:lnTo>
                  <a:pt x="59435" y="228600"/>
                </a:lnTo>
                <a:lnTo>
                  <a:pt x="64007" y="248411"/>
                </a:lnTo>
                <a:lnTo>
                  <a:pt x="68579" y="249935"/>
                </a:lnTo>
                <a:lnTo>
                  <a:pt x="70103" y="246887"/>
                </a:lnTo>
                <a:lnTo>
                  <a:pt x="65531" y="227075"/>
                </a:lnTo>
                <a:lnTo>
                  <a:pt x="60959" y="224027"/>
                </a:lnTo>
                <a:close/>
              </a:path>
              <a:path w="82550" h="295910">
                <a:moveTo>
                  <a:pt x="73151" y="269747"/>
                </a:moveTo>
                <a:lnTo>
                  <a:pt x="70103" y="274319"/>
                </a:lnTo>
                <a:lnTo>
                  <a:pt x="76200" y="292607"/>
                </a:lnTo>
                <a:lnTo>
                  <a:pt x="79247" y="295655"/>
                </a:lnTo>
                <a:lnTo>
                  <a:pt x="82295" y="291083"/>
                </a:lnTo>
                <a:lnTo>
                  <a:pt x="77723" y="272795"/>
                </a:lnTo>
                <a:lnTo>
                  <a:pt x="73151" y="26974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488947" y="5957315"/>
            <a:ext cx="139065" cy="508000"/>
          </a:xfrm>
          <a:custGeom>
            <a:avLst/>
            <a:gdLst/>
            <a:ahLst/>
            <a:cxnLst/>
            <a:rect l="l" t="t" r="r" b="b"/>
            <a:pathLst>
              <a:path w="139064" h="508000">
                <a:moveTo>
                  <a:pt x="3048" y="0"/>
                </a:moveTo>
                <a:lnTo>
                  <a:pt x="0" y="4571"/>
                </a:lnTo>
                <a:lnTo>
                  <a:pt x="4571" y="24383"/>
                </a:lnTo>
                <a:lnTo>
                  <a:pt x="9143" y="25907"/>
                </a:lnTo>
                <a:lnTo>
                  <a:pt x="12192" y="22859"/>
                </a:lnTo>
                <a:lnTo>
                  <a:pt x="6096" y="3047"/>
                </a:lnTo>
                <a:lnTo>
                  <a:pt x="3048" y="0"/>
                </a:lnTo>
                <a:close/>
              </a:path>
              <a:path w="139064" h="508000">
                <a:moveTo>
                  <a:pt x="16764" y="45719"/>
                </a:moveTo>
                <a:lnTo>
                  <a:pt x="13715" y="45719"/>
                </a:lnTo>
                <a:lnTo>
                  <a:pt x="12192" y="50291"/>
                </a:lnTo>
                <a:lnTo>
                  <a:pt x="16764" y="68579"/>
                </a:lnTo>
                <a:lnTo>
                  <a:pt x="21336" y="71627"/>
                </a:lnTo>
                <a:lnTo>
                  <a:pt x="22860" y="70103"/>
                </a:lnTo>
                <a:lnTo>
                  <a:pt x="22860" y="67055"/>
                </a:lnTo>
                <a:lnTo>
                  <a:pt x="18288" y="48767"/>
                </a:lnTo>
                <a:lnTo>
                  <a:pt x="16764" y="45719"/>
                </a:lnTo>
                <a:close/>
              </a:path>
              <a:path w="139064" h="508000">
                <a:moveTo>
                  <a:pt x="25908" y="91439"/>
                </a:moveTo>
                <a:lnTo>
                  <a:pt x="24384" y="94487"/>
                </a:lnTo>
                <a:lnTo>
                  <a:pt x="28956" y="114299"/>
                </a:lnTo>
                <a:lnTo>
                  <a:pt x="30480" y="115823"/>
                </a:lnTo>
                <a:lnTo>
                  <a:pt x="33528" y="115823"/>
                </a:lnTo>
                <a:lnTo>
                  <a:pt x="35052" y="112775"/>
                </a:lnTo>
                <a:lnTo>
                  <a:pt x="30480" y="92963"/>
                </a:lnTo>
                <a:lnTo>
                  <a:pt x="25908" y="91439"/>
                </a:lnTo>
                <a:close/>
              </a:path>
              <a:path w="139064" h="508000">
                <a:moveTo>
                  <a:pt x="38100" y="135635"/>
                </a:moveTo>
                <a:lnTo>
                  <a:pt x="35052" y="140207"/>
                </a:lnTo>
                <a:lnTo>
                  <a:pt x="41148" y="158495"/>
                </a:lnTo>
                <a:lnTo>
                  <a:pt x="44196" y="161543"/>
                </a:lnTo>
                <a:lnTo>
                  <a:pt x="47243" y="156971"/>
                </a:lnTo>
                <a:lnTo>
                  <a:pt x="42671" y="138683"/>
                </a:lnTo>
                <a:lnTo>
                  <a:pt x="38100" y="135635"/>
                </a:lnTo>
                <a:close/>
              </a:path>
              <a:path w="139064" h="508000">
                <a:moveTo>
                  <a:pt x="50292" y="181355"/>
                </a:moveTo>
                <a:lnTo>
                  <a:pt x="47243" y="182879"/>
                </a:lnTo>
                <a:lnTo>
                  <a:pt x="47243" y="184403"/>
                </a:lnTo>
                <a:lnTo>
                  <a:pt x="53340" y="204215"/>
                </a:lnTo>
                <a:lnTo>
                  <a:pt x="56388" y="207263"/>
                </a:lnTo>
                <a:lnTo>
                  <a:pt x="59436" y="202691"/>
                </a:lnTo>
                <a:lnTo>
                  <a:pt x="54864" y="182879"/>
                </a:lnTo>
                <a:lnTo>
                  <a:pt x="50292" y="181355"/>
                </a:lnTo>
                <a:close/>
              </a:path>
              <a:path w="139064" h="508000">
                <a:moveTo>
                  <a:pt x="62484" y="225551"/>
                </a:moveTo>
                <a:lnTo>
                  <a:pt x="59436" y="230123"/>
                </a:lnTo>
                <a:lnTo>
                  <a:pt x="64008" y="249935"/>
                </a:lnTo>
                <a:lnTo>
                  <a:pt x="68580" y="251459"/>
                </a:lnTo>
                <a:lnTo>
                  <a:pt x="71628" y="246887"/>
                </a:lnTo>
                <a:lnTo>
                  <a:pt x="65532" y="228599"/>
                </a:lnTo>
                <a:lnTo>
                  <a:pt x="62484" y="225551"/>
                </a:lnTo>
                <a:close/>
              </a:path>
              <a:path w="139064" h="508000">
                <a:moveTo>
                  <a:pt x="76200" y="271271"/>
                </a:moveTo>
                <a:lnTo>
                  <a:pt x="73152" y="271271"/>
                </a:lnTo>
                <a:lnTo>
                  <a:pt x="71628" y="274319"/>
                </a:lnTo>
                <a:lnTo>
                  <a:pt x="76200" y="294131"/>
                </a:lnTo>
                <a:lnTo>
                  <a:pt x="80772" y="297179"/>
                </a:lnTo>
                <a:lnTo>
                  <a:pt x="82296" y="292607"/>
                </a:lnTo>
                <a:lnTo>
                  <a:pt x="77724" y="272795"/>
                </a:lnTo>
                <a:lnTo>
                  <a:pt x="76200" y="271271"/>
                </a:lnTo>
                <a:close/>
              </a:path>
              <a:path w="139064" h="508000">
                <a:moveTo>
                  <a:pt x="85343" y="315467"/>
                </a:moveTo>
                <a:lnTo>
                  <a:pt x="83820" y="320039"/>
                </a:lnTo>
                <a:lnTo>
                  <a:pt x="88392" y="339851"/>
                </a:lnTo>
                <a:lnTo>
                  <a:pt x="92964" y="341375"/>
                </a:lnTo>
                <a:lnTo>
                  <a:pt x="94488" y="339851"/>
                </a:lnTo>
                <a:lnTo>
                  <a:pt x="94488" y="338327"/>
                </a:lnTo>
                <a:lnTo>
                  <a:pt x="89915" y="318515"/>
                </a:lnTo>
                <a:lnTo>
                  <a:pt x="85343" y="315467"/>
                </a:lnTo>
                <a:close/>
              </a:path>
              <a:path w="139064" h="508000">
                <a:moveTo>
                  <a:pt x="97536" y="361187"/>
                </a:moveTo>
                <a:lnTo>
                  <a:pt x="94488" y="365759"/>
                </a:lnTo>
                <a:lnTo>
                  <a:pt x="100584" y="384047"/>
                </a:lnTo>
                <a:lnTo>
                  <a:pt x="102108" y="387095"/>
                </a:lnTo>
                <a:lnTo>
                  <a:pt x="103632" y="387095"/>
                </a:lnTo>
                <a:lnTo>
                  <a:pt x="106680" y="382523"/>
                </a:lnTo>
                <a:lnTo>
                  <a:pt x="102108" y="362711"/>
                </a:lnTo>
                <a:lnTo>
                  <a:pt x="97536" y="361187"/>
                </a:lnTo>
                <a:close/>
              </a:path>
              <a:path w="139064" h="508000">
                <a:moveTo>
                  <a:pt x="109728" y="405383"/>
                </a:moveTo>
                <a:lnTo>
                  <a:pt x="106680" y="406907"/>
                </a:lnTo>
                <a:lnTo>
                  <a:pt x="106680" y="409955"/>
                </a:lnTo>
                <a:lnTo>
                  <a:pt x="112776" y="429767"/>
                </a:lnTo>
                <a:lnTo>
                  <a:pt x="115824" y="431291"/>
                </a:lnTo>
                <a:lnTo>
                  <a:pt x="118872" y="428243"/>
                </a:lnTo>
                <a:lnTo>
                  <a:pt x="112776" y="408431"/>
                </a:lnTo>
                <a:lnTo>
                  <a:pt x="109728" y="405383"/>
                </a:lnTo>
                <a:close/>
              </a:path>
              <a:path w="139064" h="508000">
                <a:moveTo>
                  <a:pt x="121920" y="451103"/>
                </a:moveTo>
                <a:lnTo>
                  <a:pt x="118872" y="452627"/>
                </a:lnTo>
                <a:lnTo>
                  <a:pt x="118872" y="455675"/>
                </a:lnTo>
                <a:lnTo>
                  <a:pt x="123443" y="473963"/>
                </a:lnTo>
                <a:lnTo>
                  <a:pt x="128015" y="477011"/>
                </a:lnTo>
                <a:lnTo>
                  <a:pt x="131064" y="472439"/>
                </a:lnTo>
                <a:lnTo>
                  <a:pt x="124968" y="452627"/>
                </a:lnTo>
                <a:lnTo>
                  <a:pt x="121920" y="451103"/>
                </a:lnTo>
                <a:close/>
              </a:path>
              <a:path w="139064" h="508000">
                <a:moveTo>
                  <a:pt x="132588" y="495299"/>
                </a:moveTo>
                <a:lnTo>
                  <a:pt x="131064" y="499871"/>
                </a:lnTo>
                <a:lnTo>
                  <a:pt x="132588" y="504443"/>
                </a:lnTo>
                <a:lnTo>
                  <a:pt x="135636" y="507491"/>
                </a:lnTo>
                <a:lnTo>
                  <a:pt x="138684" y="502919"/>
                </a:lnTo>
                <a:lnTo>
                  <a:pt x="137159" y="498347"/>
                </a:lnTo>
                <a:lnTo>
                  <a:pt x="132588" y="4952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700783" y="3223260"/>
            <a:ext cx="178435" cy="250190"/>
          </a:xfrm>
          <a:custGeom>
            <a:avLst/>
            <a:gdLst/>
            <a:ahLst/>
            <a:cxnLst/>
            <a:rect l="l" t="t" r="r" b="b"/>
            <a:pathLst>
              <a:path w="178435" h="250189">
                <a:moveTo>
                  <a:pt x="0" y="0"/>
                </a:moveTo>
                <a:lnTo>
                  <a:pt x="0" y="4572"/>
                </a:lnTo>
                <a:lnTo>
                  <a:pt x="10668" y="21336"/>
                </a:lnTo>
                <a:lnTo>
                  <a:pt x="15240" y="21336"/>
                </a:lnTo>
                <a:lnTo>
                  <a:pt x="16764" y="16763"/>
                </a:lnTo>
                <a:lnTo>
                  <a:pt x="4572" y="1524"/>
                </a:lnTo>
                <a:lnTo>
                  <a:pt x="0" y="0"/>
                </a:lnTo>
                <a:close/>
              </a:path>
              <a:path w="178435" h="250189">
                <a:moveTo>
                  <a:pt x="27432" y="38100"/>
                </a:moveTo>
                <a:lnTo>
                  <a:pt x="25908" y="42672"/>
                </a:lnTo>
                <a:lnTo>
                  <a:pt x="38100" y="59436"/>
                </a:lnTo>
                <a:lnTo>
                  <a:pt x="42672" y="59436"/>
                </a:lnTo>
                <a:lnTo>
                  <a:pt x="44196" y="54863"/>
                </a:lnTo>
                <a:lnTo>
                  <a:pt x="32004" y="39624"/>
                </a:lnTo>
                <a:lnTo>
                  <a:pt x="27432" y="38100"/>
                </a:lnTo>
                <a:close/>
              </a:path>
              <a:path w="178435" h="250189">
                <a:moveTo>
                  <a:pt x="59436" y="76200"/>
                </a:moveTo>
                <a:lnTo>
                  <a:pt x="54864" y="76200"/>
                </a:lnTo>
                <a:lnTo>
                  <a:pt x="53340" y="80772"/>
                </a:lnTo>
                <a:lnTo>
                  <a:pt x="65532" y="97536"/>
                </a:lnTo>
                <a:lnTo>
                  <a:pt x="70104" y="97536"/>
                </a:lnTo>
                <a:lnTo>
                  <a:pt x="70104" y="92963"/>
                </a:lnTo>
                <a:lnTo>
                  <a:pt x="59436" y="76200"/>
                </a:lnTo>
                <a:close/>
              </a:path>
              <a:path w="178435" h="250189">
                <a:moveTo>
                  <a:pt x="85343" y="114300"/>
                </a:moveTo>
                <a:lnTo>
                  <a:pt x="80772" y="114300"/>
                </a:lnTo>
                <a:lnTo>
                  <a:pt x="80772" y="118872"/>
                </a:lnTo>
                <a:lnTo>
                  <a:pt x="91440" y="135636"/>
                </a:lnTo>
                <a:lnTo>
                  <a:pt x="96012" y="135636"/>
                </a:lnTo>
                <a:lnTo>
                  <a:pt x="97536" y="131063"/>
                </a:lnTo>
                <a:lnTo>
                  <a:pt x="85343" y="114300"/>
                </a:lnTo>
                <a:close/>
              </a:path>
              <a:path w="178435" h="250189">
                <a:moveTo>
                  <a:pt x="112776" y="152400"/>
                </a:moveTo>
                <a:lnTo>
                  <a:pt x="108204" y="152400"/>
                </a:lnTo>
                <a:lnTo>
                  <a:pt x="108204" y="156972"/>
                </a:lnTo>
                <a:lnTo>
                  <a:pt x="118872" y="172212"/>
                </a:lnTo>
                <a:lnTo>
                  <a:pt x="123443" y="173736"/>
                </a:lnTo>
                <a:lnTo>
                  <a:pt x="124968" y="169163"/>
                </a:lnTo>
                <a:lnTo>
                  <a:pt x="112776" y="152400"/>
                </a:lnTo>
                <a:close/>
              </a:path>
              <a:path w="178435" h="250189">
                <a:moveTo>
                  <a:pt x="140208" y="190500"/>
                </a:moveTo>
                <a:lnTo>
                  <a:pt x="135636" y="190500"/>
                </a:lnTo>
                <a:lnTo>
                  <a:pt x="134112" y="195072"/>
                </a:lnTo>
                <a:lnTo>
                  <a:pt x="146304" y="210312"/>
                </a:lnTo>
                <a:lnTo>
                  <a:pt x="150876" y="211836"/>
                </a:lnTo>
                <a:lnTo>
                  <a:pt x="150876" y="207263"/>
                </a:lnTo>
                <a:lnTo>
                  <a:pt x="140208" y="190500"/>
                </a:lnTo>
                <a:close/>
              </a:path>
              <a:path w="178435" h="250189">
                <a:moveTo>
                  <a:pt x="163068" y="227075"/>
                </a:moveTo>
                <a:lnTo>
                  <a:pt x="161544" y="233172"/>
                </a:lnTo>
                <a:lnTo>
                  <a:pt x="173736" y="248412"/>
                </a:lnTo>
                <a:lnTo>
                  <a:pt x="178308" y="249936"/>
                </a:lnTo>
                <a:lnTo>
                  <a:pt x="178308" y="245363"/>
                </a:lnTo>
                <a:lnTo>
                  <a:pt x="167640" y="228600"/>
                </a:lnTo>
                <a:lnTo>
                  <a:pt x="163068" y="2270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889760" y="3488435"/>
            <a:ext cx="178435" cy="250190"/>
          </a:xfrm>
          <a:custGeom>
            <a:avLst/>
            <a:gdLst/>
            <a:ahLst/>
            <a:cxnLst/>
            <a:rect l="l" t="t" r="r" b="b"/>
            <a:pathLst>
              <a:path w="178435" h="250189">
                <a:moveTo>
                  <a:pt x="0" y="0"/>
                </a:moveTo>
                <a:lnTo>
                  <a:pt x="0" y="4572"/>
                </a:lnTo>
                <a:lnTo>
                  <a:pt x="10667" y="21336"/>
                </a:lnTo>
                <a:lnTo>
                  <a:pt x="15239" y="22860"/>
                </a:lnTo>
                <a:lnTo>
                  <a:pt x="16763" y="18287"/>
                </a:lnTo>
                <a:lnTo>
                  <a:pt x="4571" y="1524"/>
                </a:lnTo>
                <a:lnTo>
                  <a:pt x="0" y="0"/>
                </a:lnTo>
                <a:close/>
              </a:path>
              <a:path w="178435" h="250189">
                <a:moveTo>
                  <a:pt x="27431" y="38100"/>
                </a:moveTo>
                <a:lnTo>
                  <a:pt x="25907" y="42672"/>
                </a:lnTo>
                <a:lnTo>
                  <a:pt x="38100" y="59436"/>
                </a:lnTo>
                <a:lnTo>
                  <a:pt x="42671" y="59436"/>
                </a:lnTo>
                <a:lnTo>
                  <a:pt x="44195" y="54863"/>
                </a:lnTo>
                <a:lnTo>
                  <a:pt x="32003" y="39624"/>
                </a:lnTo>
                <a:lnTo>
                  <a:pt x="27431" y="38100"/>
                </a:lnTo>
                <a:close/>
              </a:path>
              <a:path w="178435" h="250189">
                <a:moveTo>
                  <a:pt x="54863" y="76200"/>
                </a:moveTo>
                <a:lnTo>
                  <a:pt x="53339" y="80772"/>
                </a:lnTo>
                <a:lnTo>
                  <a:pt x="65531" y="97536"/>
                </a:lnTo>
                <a:lnTo>
                  <a:pt x="70103" y="97536"/>
                </a:lnTo>
                <a:lnTo>
                  <a:pt x="70103" y="92963"/>
                </a:lnTo>
                <a:lnTo>
                  <a:pt x="59435" y="77724"/>
                </a:lnTo>
                <a:lnTo>
                  <a:pt x="54863" y="76200"/>
                </a:lnTo>
                <a:close/>
              </a:path>
              <a:path w="178435" h="250189">
                <a:moveTo>
                  <a:pt x="80771" y="114300"/>
                </a:moveTo>
                <a:lnTo>
                  <a:pt x="80771" y="118872"/>
                </a:lnTo>
                <a:lnTo>
                  <a:pt x="91439" y="135636"/>
                </a:lnTo>
                <a:lnTo>
                  <a:pt x="97535" y="135636"/>
                </a:lnTo>
                <a:lnTo>
                  <a:pt x="97535" y="131063"/>
                </a:lnTo>
                <a:lnTo>
                  <a:pt x="85343" y="115824"/>
                </a:lnTo>
                <a:lnTo>
                  <a:pt x="80771" y="114300"/>
                </a:lnTo>
                <a:close/>
              </a:path>
              <a:path w="178435" h="250189">
                <a:moveTo>
                  <a:pt x="112775" y="152400"/>
                </a:moveTo>
                <a:lnTo>
                  <a:pt x="108203" y="152400"/>
                </a:lnTo>
                <a:lnTo>
                  <a:pt x="108203" y="156972"/>
                </a:lnTo>
                <a:lnTo>
                  <a:pt x="118871" y="173736"/>
                </a:lnTo>
                <a:lnTo>
                  <a:pt x="123443" y="173736"/>
                </a:lnTo>
                <a:lnTo>
                  <a:pt x="124967" y="169163"/>
                </a:lnTo>
                <a:lnTo>
                  <a:pt x="112775" y="152400"/>
                </a:lnTo>
                <a:close/>
              </a:path>
              <a:path w="178435" h="250189">
                <a:moveTo>
                  <a:pt x="140207" y="190500"/>
                </a:moveTo>
                <a:lnTo>
                  <a:pt x="135635" y="190500"/>
                </a:lnTo>
                <a:lnTo>
                  <a:pt x="134112" y="195072"/>
                </a:lnTo>
                <a:lnTo>
                  <a:pt x="146303" y="211836"/>
                </a:lnTo>
                <a:lnTo>
                  <a:pt x="150875" y="211836"/>
                </a:lnTo>
                <a:lnTo>
                  <a:pt x="150875" y="207263"/>
                </a:lnTo>
                <a:lnTo>
                  <a:pt x="140207" y="190500"/>
                </a:lnTo>
                <a:close/>
              </a:path>
              <a:path w="178435" h="250189">
                <a:moveTo>
                  <a:pt x="167639" y="228600"/>
                </a:moveTo>
                <a:lnTo>
                  <a:pt x="163067" y="228600"/>
                </a:lnTo>
                <a:lnTo>
                  <a:pt x="161544" y="233172"/>
                </a:lnTo>
                <a:lnTo>
                  <a:pt x="173735" y="248412"/>
                </a:lnTo>
                <a:lnTo>
                  <a:pt x="178307" y="249936"/>
                </a:lnTo>
                <a:lnTo>
                  <a:pt x="178307" y="245363"/>
                </a:lnTo>
                <a:lnTo>
                  <a:pt x="167639" y="2286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078735" y="3755135"/>
            <a:ext cx="178435" cy="248920"/>
          </a:xfrm>
          <a:custGeom>
            <a:avLst/>
            <a:gdLst/>
            <a:ahLst/>
            <a:cxnLst/>
            <a:rect l="l" t="t" r="r" b="b"/>
            <a:pathLst>
              <a:path w="178435" h="248920">
                <a:moveTo>
                  <a:pt x="4571" y="0"/>
                </a:moveTo>
                <a:lnTo>
                  <a:pt x="0" y="0"/>
                </a:lnTo>
                <a:lnTo>
                  <a:pt x="0" y="4572"/>
                </a:lnTo>
                <a:lnTo>
                  <a:pt x="10668" y="19812"/>
                </a:lnTo>
                <a:lnTo>
                  <a:pt x="15239" y="21336"/>
                </a:lnTo>
                <a:lnTo>
                  <a:pt x="16763" y="16763"/>
                </a:lnTo>
                <a:lnTo>
                  <a:pt x="4571" y="0"/>
                </a:lnTo>
                <a:close/>
              </a:path>
              <a:path w="178435" h="248920">
                <a:moveTo>
                  <a:pt x="27431" y="36575"/>
                </a:moveTo>
                <a:lnTo>
                  <a:pt x="25907" y="42672"/>
                </a:lnTo>
                <a:lnTo>
                  <a:pt x="38100" y="57912"/>
                </a:lnTo>
                <a:lnTo>
                  <a:pt x="42671" y="59436"/>
                </a:lnTo>
                <a:lnTo>
                  <a:pt x="44195" y="54863"/>
                </a:lnTo>
                <a:lnTo>
                  <a:pt x="32003" y="38100"/>
                </a:lnTo>
                <a:lnTo>
                  <a:pt x="27431" y="36575"/>
                </a:lnTo>
                <a:close/>
              </a:path>
              <a:path w="178435" h="248920">
                <a:moveTo>
                  <a:pt x="54863" y="74675"/>
                </a:moveTo>
                <a:lnTo>
                  <a:pt x="53339" y="79248"/>
                </a:lnTo>
                <a:lnTo>
                  <a:pt x="65531" y="96012"/>
                </a:lnTo>
                <a:lnTo>
                  <a:pt x="70103" y="97536"/>
                </a:lnTo>
                <a:lnTo>
                  <a:pt x="70103" y="92963"/>
                </a:lnTo>
                <a:lnTo>
                  <a:pt x="59436" y="76200"/>
                </a:lnTo>
                <a:lnTo>
                  <a:pt x="54863" y="74675"/>
                </a:lnTo>
                <a:close/>
              </a:path>
              <a:path w="178435" h="248920">
                <a:moveTo>
                  <a:pt x="80771" y="112775"/>
                </a:moveTo>
                <a:lnTo>
                  <a:pt x="80771" y="117348"/>
                </a:lnTo>
                <a:lnTo>
                  <a:pt x="92963" y="134112"/>
                </a:lnTo>
                <a:lnTo>
                  <a:pt x="97536" y="134112"/>
                </a:lnTo>
                <a:lnTo>
                  <a:pt x="97536" y="129539"/>
                </a:lnTo>
                <a:lnTo>
                  <a:pt x="85343" y="114300"/>
                </a:lnTo>
                <a:lnTo>
                  <a:pt x="80771" y="112775"/>
                </a:lnTo>
                <a:close/>
              </a:path>
              <a:path w="178435" h="248920">
                <a:moveTo>
                  <a:pt x="108203" y="150875"/>
                </a:moveTo>
                <a:lnTo>
                  <a:pt x="108203" y="155448"/>
                </a:lnTo>
                <a:lnTo>
                  <a:pt x="118871" y="172212"/>
                </a:lnTo>
                <a:lnTo>
                  <a:pt x="123443" y="172212"/>
                </a:lnTo>
                <a:lnTo>
                  <a:pt x="124968" y="167639"/>
                </a:lnTo>
                <a:lnTo>
                  <a:pt x="112775" y="152400"/>
                </a:lnTo>
                <a:lnTo>
                  <a:pt x="108203" y="150875"/>
                </a:lnTo>
                <a:close/>
              </a:path>
              <a:path w="178435" h="248920">
                <a:moveTo>
                  <a:pt x="135636" y="188975"/>
                </a:moveTo>
                <a:lnTo>
                  <a:pt x="134112" y="193548"/>
                </a:lnTo>
                <a:lnTo>
                  <a:pt x="146303" y="210312"/>
                </a:lnTo>
                <a:lnTo>
                  <a:pt x="150875" y="210312"/>
                </a:lnTo>
                <a:lnTo>
                  <a:pt x="152400" y="205739"/>
                </a:lnTo>
                <a:lnTo>
                  <a:pt x="140207" y="190500"/>
                </a:lnTo>
                <a:lnTo>
                  <a:pt x="135636" y="188975"/>
                </a:lnTo>
                <a:close/>
              </a:path>
              <a:path w="178435" h="248920">
                <a:moveTo>
                  <a:pt x="167639" y="227075"/>
                </a:moveTo>
                <a:lnTo>
                  <a:pt x="163068" y="227075"/>
                </a:lnTo>
                <a:lnTo>
                  <a:pt x="161544" y="231648"/>
                </a:lnTo>
                <a:lnTo>
                  <a:pt x="173736" y="248412"/>
                </a:lnTo>
                <a:lnTo>
                  <a:pt x="178307" y="248412"/>
                </a:lnTo>
                <a:lnTo>
                  <a:pt x="178307" y="243839"/>
                </a:lnTo>
                <a:lnTo>
                  <a:pt x="167639" y="2270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267711" y="4020311"/>
            <a:ext cx="178435" cy="248920"/>
          </a:xfrm>
          <a:custGeom>
            <a:avLst/>
            <a:gdLst/>
            <a:ahLst/>
            <a:cxnLst/>
            <a:rect l="l" t="t" r="r" b="b"/>
            <a:pathLst>
              <a:path w="178435" h="248920">
                <a:moveTo>
                  <a:pt x="4571" y="0"/>
                </a:moveTo>
                <a:lnTo>
                  <a:pt x="0" y="0"/>
                </a:lnTo>
                <a:lnTo>
                  <a:pt x="0" y="4572"/>
                </a:lnTo>
                <a:lnTo>
                  <a:pt x="10668" y="21336"/>
                </a:lnTo>
                <a:lnTo>
                  <a:pt x="15239" y="21336"/>
                </a:lnTo>
                <a:lnTo>
                  <a:pt x="16763" y="16763"/>
                </a:lnTo>
                <a:lnTo>
                  <a:pt x="4571" y="0"/>
                </a:lnTo>
                <a:close/>
              </a:path>
              <a:path w="178435" h="248920">
                <a:moveTo>
                  <a:pt x="32004" y="38100"/>
                </a:moveTo>
                <a:lnTo>
                  <a:pt x="27431" y="38100"/>
                </a:lnTo>
                <a:lnTo>
                  <a:pt x="27431" y="42672"/>
                </a:lnTo>
                <a:lnTo>
                  <a:pt x="38100" y="57912"/>
                </a:lnTo>
                <a:lnTo>
                  <a:pt x="42671" y="59436"/>
                </a:lnTo>
                <a:lnTo>
                  <a:pt x="44195" y="54863"/>
                </a:lnTo>
                <a:lnTo>
                  <a:pt x="32004" y="38100"/>
                </a:lnTo>
                <a:close/>
              </a:path>
              <a:path w="178435" h="248920">
                <a:moveTo>
                  <a:pt x="59436" y="76200"/>
                </a:moveTo>
                <a:lnTo>
                  <a:pt x="54863" y="76200"/>
                </a:lnTo>
                <a:lnTo>
                  <a:pt x="53339" y="80772"/>
                </a:lnTo>
                <a:lnTo>
                  <a:pt x="65531" y="96012"/>
                </a:lnTo>
                <a:lnTo>
                  <a:pt x="70104" y="97536"/>
                </a:lnTo>
                <a:lnTo>
                  <a:pt x="70104" y="92963"/>
                </a:lnTo>
                <a:lnTo>
                  <a:pt x="59436" y="76200"/>
                </a:lnTo>
                <a:close/>
              </a:path>
              <a:path w="178435" h="248920">
                <a:moveTo>
                  <a:pt x="86868" y="114300"/>
                </a:moveTo>
                <a:lnTo>
                  <a:pt x="82295" y="114300"/>
                </a:lnTo>
                <a:lnTo>
                  <a:pt x="80771" y="118872"/>
                </a:lnTo>
                <a:lnTo>
                  <a:pt x="92963" y="134112"/>
                </a:lnTo>
                <a:lnTo>
                  <a:pt x="97536" y="135636"/>
                </a:lnTo>
                <a:lnTo>
                  <a:pt x="97536" y="131063"/>
                </a:lnTo>
                <a:lnTo>
                  <a:pt x="86868" y="114300"/>
                </a:lnTo>
                <a:close/>
              </a:path>
              <a:path w="178435" h="248920">
                <a:moveTo>
                  <a:pt x="108204" y="150875"/>
                </a:moveTo>
                <a:lnTo>
                  <a:pt x="108204" y="155448"/>
                </a:lnTo>
                <a:lnTo>
                  <a:pt x="118871" y="172212"/>
                </a:lnTo>
                <a:lnTo>
                  <a:pt x="123443" y="173736"/>
                </a:lnTo>
                <a:lnTo>
                  <a:pt x="124968" y="169163"/>
                </a:lnTo>
                <a:lnTo>
                  <a:pt x="112775" y="152400"/>
                </a:lnTo>
                <a:lnTo>
                  <a:pt x="108204" y="150875"/>
                </a:lnTo>
                <a:close/>
              </a:path>
              <a:path w="178435" h="248920">
                <a:moveTo>
                  <a:pt x="135636" y="188975"/>
                </a:moveTo>
                <a:lnTo>
                  <a:pt x="134112" y="193548"/>
                </a:lnTo>
                <a:lnTo>
                  <a:pt x="146304" y="210312"/>
                </a:lnTo>
                <a:lnTo>
                  <a:pt x="150875" y="211836"/>
                </a:lnTo>
                <a:lnTo>
                  <a:pt x="152400" y="205739"/>
                </a:lnTo>
                <a:lnTo>
                  <a:pt x="140207" y="190500"/>
                </a:lnTo>
                <a:lnTo>
                  <a:pt x="135636" y="188975"/>
                </a:lnTo>
                <a:close/>
              </a:path>
              <a:path w="178435" h="248920">
                <a:moveTo>
                  <a:pt x="163068" y="227075"/>
                </a:moveTo>
                <a:lnTo>
                  <a:pt x="161544" y="231648"/>
                </a:lnTo>
                <a:lnTo>
                  <a:pt x="173736" y="248412"/>
                </a:lnTo>
                <a:lnTo>
                  <a:pt x="178307" y="248412"/>
                </a:lnTo>
                <a:lnTo>
                  <a:pt x="178307" y="243839"/>
                </a:lnTo>
                <a:lnTo>
                  <a:pt x="167639" y="228600"/>
                </a:lnTo>
                <a:lnTo>
                  <a:pt x="163068" y="2270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456688" y="4285488"/>
            <a:ext cx="178435" cy="250190"/>
          </a:xfrm>
          <a:custGeom>
            <a:avLst/>
            <a:gdLst/>
            <a:ahLst/>
            <a:cxnLst/>
            <a:rect l="l" t="t" r="r" b="b"/>
            <a:pathLst>
              <a:path w="178435" h="250189">
                <a:moveTo>
                  <a:pt x="0" y="0"/>
                </a:moveTo>
                <a:lnTo>
                  <a:pt x="0" y="4572"/>
                </a:lnTo>
                <a:lnTo>
                  <a:pt x="10668" y="21336"/>
                </a:lnTo>
                <a:lnTo>
                  <a:pt x="16763" y="21336"/>
                </a:lnTo>
                <a:lnTo>
                  <a:pt x="16763" y="16763"/>
                </a:lnTo>
                <a:lnTo>
                  <a:pt x="4572" y="1524"/>
                </a:lnTo>
                <a:lnTo>
                  <a:pt x="0" y="0"/>
                </a:lnTo>
                <a:close/>
              </a:path>
              <a:path w="178435" h="250189">
                <a:moveTo>
                  <a:pt x="32004" y="38100"/>
                </a:moveTo>
                <a:lnTo>
                  <a:pt x="27431" y="38100"/>
                </a:lnTo>
                <a:lnTo>
                  <a:pt x="27431" y="42672"/>
                </a:lnTo>
                <a:lnTo>
                  <a:pt x="38100" y="59436"/>
                </a:lnTo>
                <a:lnTo>
                  <a:pt x="42672" y="59436"/>
                </a:lnTo>
                <a:lnTo>
                  <a:pt x="44195" y="54863"/>
                </a:lnTo>
                <a:lnTo>
                  <a:pt x="32004" y="38100"/>
                </a:lnTo>
                <a:close/>
              </a:path>
              <a:path w="178435" h="250189">
                <a:moveTo>
                  <a:pt x="59436" y="76200"/>
                </a:moveTo>
                <a:lnTo>
                  <a:pt x="54863" y="76200"/>
                </a:lnTo>
                <a:lnTo>
                  <a:pt x="53339" y="80772"/>
                </a:lnTo>
                <a:lnTo>
                  <a:pt x="65531" y="97536"/>
                </a:lnTo>
                <a:lnTo>
                  <a:pt x="70104" y="97536"/>
                </a:lnTo>
                <a:lnTo>
                  <a:pt x="70104" y="92963"/>
                </a:lnTo>
                <a:lnTo>
                  <a:pt x="59436" y="76200"/>
                </a:lnTo>
                <a:close/>
              </a:path>
              <a:path w="178435" h="250189">
                <a:moveTo>
                  <a:pt x="86868" y="114300"/>
                </a:moveTo>
                <a:lnTo>
                  <a:pt x="82295" y="114300"/>
                </a:lnTo>
                <a:lnTo>
                  <a:pt x="80772" y="118872"/>
                </a:lnTo>
                <a:lnTo>
                  <a:pt x="92963" y="134112"/>
                </a:lnTo>
                <a:lnTo>
                  <a:pt x="97536" y="135636"/>
                </a:lnTo>
                <a:lnTo>
                  <a:pt x="97536" y="131063"/>
                </a:lnTo>
                <a:lnTo>
                  <a:pt x="86868" y="114300"/>
                </a:lnTo>
                <a:close/>
              </a:path>
              <a:path w="178435" h="250189">
                <a:moveTo>
                  <a:pt x="112775" y="152400"/>
                </a:moveTo>
                <a:lnTo>
                  <a:pt x="108204" y="152400"/>
                </a:lnTo>
                <a:lnTo>
                  <a:pt x="108204" y="156972"/>
                </a:lnTo>
                <a:lnTo>
                  <a:pt x="118872" y="172212"/>
                </a:lnTo>
                <a:lnTo>
                  <a:pt x="123443" y="173736"/>
                </a:lnTo>
                <a:lnTo>
                  <a:pt x="124968" y="169163"/>
                </a:lnTo>
                <a:lnTo>
                  <a:pt x="112775" y="152400"/>
                </a:lnTo>
                <a:close/>
              </a:path>
              <a:path w="178435" h="250189">
                <a:moveTo>
                  <a:pt x="140207" y="190500"/>
                </a:moveTo>
                <a:lnTo>
                  <a:pt x="135636" y="190500"/>
                </a:lnTo>
                <a:lnTo>
                  <a:pt x="134112" y="195072"/>
                </a:lnTo>
                <a:lnTo>
                  <a:pt x="146304" y="210312"/>
                </a:lnTo>
                <a:lnTo>
                  <a:pt x="150875" y="211836"/>
                </a:lnTo>
                <a:lnTo>
                  <a:pt x="152400" y="207263"/>
                </a:lnTo>
                <a:lnTo>
                  <a:pt x="140207" y="190500"/>
                </a:lnTo>
                <a:close/>
              </a:path>
              <a:path w="178435" h="250189">
                <a:moveTo>
                  <a:pt x="163068" y="227075"/>
                </a:moveTo>
                <a:lnTo>
                  <a:pt x="161544" y="231648"/>
                </a:lnTo>
                <a:lnTo>
                  <a:pt x="173736" y="248412"/>
                </a:lnTo>
                <a:lnTo>
                  <a:pt x="178307" y="249936"/>
                </a:lnTo>
                <a:lnTo>
                  <a:pt x="178307" y="245363"/>
                </a:lnTo>
                <a:lnTo>
                  <a:pt x="167639" y="228600"/>
                </a:lnTo>
                <a:lnTo>
                  <a:pt x="163068" y="2270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645664" y="4550664"/>
            <a:ext cx="178435" cy="250190"/>
          </a:xfrm>
          <a:custGeom>
            <a:avLst/>
            <a:gdLst/>
            <a:ahLst/>
            <a:cxnLst/>
            <a:rect l="l" t="t" r="r" b="b"/>
            <a:pathLst>
              <a:path w="178435" h="250189">
                <a:moveTo>
                  <a:pt x="0" y="0"/>
                </a:moveTo>
                <a:lnTo>
                  <a:pt x="0" y="4572"/>
                </a:lnTo>
                <a:lnTo>
                  <a:pt x="12192" y="21336"/>
                </a:lnTo>
                <a:lnTo>
                  <a:pt x="16763" y="22860"/>
                </a:lnTo>
                <a:lnTo>
                  <a:pt x="16763" y="16763"/>
                </a:lnTo>
                <a:lnTo>
                  <a:pt x="4572" y="1524"/>
                </a:lnTo>
                <a:lnTo>
                  <a:pt x="0" y="0"/>
                </a:lnTo>
                <a:close/>
              </a:path>
              <a:path w="178435" h="250189">
                <a:moveTo>
                  <a:pt x="27431" y="38100"/>
                </a:moveTo>
                <a:lnTo>
                  <a:pt x="27431" y="42672"/>
                </a:lnTo>
                <a:lnTo>
                  <a:pt x="38100" y="59436"/>
                </a:lnTo>
                <a:lnTo>
                  <a:pt x="42672" y="59436"/>
                </a:lnTo>
                <a:lnTo>
                  <a:pt x="44196" y="54863"/>
                </a:lnTo>
                <a:lnTo>
                  <a:pt x="32004" y="39624"/>
                </a:lnTo>
                <a:lnTo>
                  <a:pt x="27431" y="38100"/>
                </a:lnTo>
                <a:close/>
              </a:path>
              <a:path w="178435" h="250189">
                <a:moveTo>
                  <a:pt x="54863" y="76200"/>
                </a:moveTo>
                <a:lnTo>
                  <a:pt x="53340" y="80772"/>
                </a:lnTo>
                <a:lnTo>
                  <a:pt x="65531" y="97536"/>
                </a:lnTo>
                <a:lnTo>
                  <a:pt x="70104" y="97536"/>
                </a:lnTo>
                <a:lnTo>
                  <a:pt x="71628" y="92963"/>
                </a:lnTo>
                <a:lnTo>
                  <a:pt x="59436" y="77724"/>
                </a:lnTo>
                <a:lnTo>
                  <a:pt x="54863" y="76200"/>
                </a:lnTo>
                <a:close/>
              </a:path>
              <a:path w="178435" h="250189">
                <a:moveTo>
                  <a:pt x="82296" y="114300"/>
                </a:moveTo>
                <a:lnTo>
                  <a:pt x="80772" y="118872"/>
                </a:lnTo>
                <a:lnTo>
                  <a:pt x="92963" y="135636"/>
                </a:lnTo>
                <a:lnTo>
                  <a:pt x="97536" y="135636"/>
                </a:lnTo>
                <a:lnTo>
                  <a:pt x="97536" y="131063"/>
                </a:lnTo>
                <a:lnTo>
                  <a:pt x="86868" y="115824"/>
                </a:lnTo>
                <a:lnTo>
                  <a:pt x="82296" y="114300"/>
                </a:lnTo>
                <a:close/>
              </a:path>
              <a:path w="178435" h="250189">
                <a:moveTo>
                  <a:pt x="112775" y="152400"/>
                </a:moveTo>
                <a:lnTo>
                  <a:pt x="108204" y="152400"/>
                </a:lnTo>
                <a:lnTo>
                  <a:pt x="108204" y="156972"/>
                </a:lnTo>
                <a:lnTo>
                  <a:pt x="118872" y="173736"/>
                </a:lnTo>
                <a:lnTo>
                  <a:pt x="123443" y="173736"/>
                </a:lnTo>
                <a:lnTo>
                  <a:pt x="124968" y="169163"/>
                </a:lnTo>
                <a:lnTo>
                  <a:pt x="112775" y="152400"/>
                </a:lnTo>
                <a:close/>
              </a:path>
              <a:path w="178435" h="250189">
                <a:moveTo>
                  <a:pt x="140208" y="190500"/>
                </a:moveTo>
                <a:lnTo>
                  <a:pt x="135636" y="190500"/>
                </a:lnTo>
                <a:lnTo>
                  <a:pt x="135636" y="195072"/>
                </a:lnTo>
                <a:lnTo>
                  <a:pt x="146304" y="210312"/>
                </a:lnTo>
                <a:lnTo>
                  <a:pt x="150875" y="211836"/>
                </a:lnTo>
                <a:lnTo>
                  <a:pt x="152400" y="207263"/>
                </a:lnTo>
                <a:lnTo>
                  <a:pt x="140208" y="190500"/>
                </a:lnTo>
                <a:close/>
              </a:path>
              <a:path w="178435" h="250189">
                <a:moveTo>
                  <a:pt x="167640" y="228600"/>
                </a:moveTo>
                <a:lnTo>
                  <a:pt x="163068" y="228600"/>
                </a:lnTo>
                <a:lnTo>
                  <a:pt x="161544" y="233172"/>
                </a:lnTo>
                <a:lnTo>
                  <a:pt x="173736" y="248412"/>
                </a:lnTo>
                <a:lnTo>
                  <a:pt x="178308" y="249936"/>
                </a:lnTo>
                <a:lnTo>
                  <a:pt x="178308" y="245363"/>
                </a:lnTo>
                <a:lnTo>
                  <a:pt x="167640" y="2286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834639" y="4817364"/>
            <a:ext cx="178435" cy="248920"/>
          </a:xfrm>
          <a:custGeom>
            <a:avLst/>
            <a:gdLst/>
            <a:ahLst/>
            <a:cxnLst/>
            <a:rect l="l" t="t" r="r" b="b"/>
            <a:pathLst>
              <a:path w="178435" h="248920">
                <a:moveTo>
                  <a:pt x="6096" y="0"/>
                </a:moveTo>
                <a:lnTo>
                  <a:pt x="0" y="0"/>
                </a:lnTo>
                <a:lnTo>
                  <a:pt x="0" y="4572"/>
                </a:lnTo>
                <a:lnTo>
                  <a:pt x="12192" y="19812"/>
                </a:lnTo>
                <a:lnTo>
                  <a:pt x="16764" y="21336"/>
                </a:lnTo>
                <a:lnTo>
                  <a:pt x="16764" y="16763"/>
                </a:lnTo>
                <a:lnTo>
                  <a:pt x="6096" y="0"/>
                </a:lnTo>
                <a:close/>
              </a:path>
              <a:path w="178435" h="248920">
                <a:moveTo>
                  <a:pt x="27432" y="36575"/>
                </a:moveTo>
                <a:lnTo>
                  <a:pt x="27432" y="41148"/>
                </a:lnTo>
                <a:lnTo>
                  <a:pt x="38100" y="57912"/>
                </a:lnTo>
                <a:lnTo>
                  <a:pt x="42672" y="59436"/>
                </a:lnTo>
                <a:lnTo>
                  <a:pt x="44196" y="54863"/>
                </a:lnTo>
                <a:lnTo>
                  <a:pt x="32004" y="38100"/>
                </a:lnTo>
                <a:lnTo>
                  <a:pt x="27432" y="36575"/>
                </a:lnTo>
                <a:close/>
              </a:path>
              <a:path w="178435" h="248920">
                <a:moveTo>
                  <a:pt x="54864" y="74675"/>
                </a:moveTo>
                <a:lnTo>
                  <a:pt x="53340" y="79248"/>
                </a:lnTo>
                <a:lnTo>
                  <a:pt x="65532" y="96012"/>
                </a:lnTo>
                <a:lnTo>
                  <a:pt x="70104" y="97536"/>
                </a:lnTo>
                <a:lnTo>
                  <a:pt x="71628" y="92963"/>
                </a:lnTo>
                <a:lnTo>
                  <a:pt x="59436" y="76200"/>
                </a:lnTo>
                <a:lnTo>
                  <a:pt x="54864" y="74675"/>
                </a:lnTo>
                <a:close/>
              </a:path>
              <a:path w="178435" h="248920">
                <a:moveTo>
                  <a:pt x="82296" y="112775"/>
                </a:moveTo>
                <a:lnTo>
                  <a:pt x="80772" y="117348"/>
                </a:lnTo>
                <a:lnTo>
                  <a:pt x="92964" y="134112"/>
                </a:lnTo>
                <a:lnTo>
                  <a:pt x="97536" y="134112"/>
                </a:lnTo>
                <a:lnTo>
                  <a:pt x="97536" y="129540"/>
                </a:lnTo>
                <a:lnTo>
                  <a:pt x="86868" y="114300"/>
                </a:lnTo>
                <a:lnTo>
                  <a:pt x="82296" y="112775"/>
                </a:lnTo>
                <a:close/>
              </a:path>
              <a:path w="178435" h="248920">
                <a:moveTo>
                  <a:pt x="108204" y="150875"/>
                </a:moveTo>
                <a:lnTo>
                  <a:pt x="108204" y="155448"/>
                </a:lnTo>
                <a:lnTo>
                  <a:pt x="118872" y="172212"/>
                </a:lnTo>
                <a:lnTo>
                  <a:pt x="124968" y="172212"/>
                </a:lnTo>
                <a:lnTo>
                  <a:pt x="124968" y="167640"/>
                </a:lnTo>
                <a:lnTo>
                  <a:pt x="112776" y="152400"/>
                </a:lnTo>
                <a:lnTo>
                  <a:pt x="108204" y="150875"/>
                </a:lnTo>
                <a:close/>
              </a:path>
              <a:path w="178435" h="248920">
                <a:moveTo>
                  <a:pt x="135636" y="188975"/>
                </a:moveTo>
                <a:lnTo>
                  <a:pt x="135636" y="193548"/>
                </a:lnTo>
                <a:lnTo>
                  <a:pt x="146304" y="210312"/>
                </a:lnTo>
                <a:lnTo>
                  <a:pt x="150876" y="210312"/>
                </a:lnTo>
                <a:lnTo>
                  <a:pt x="152400" y="205740"/>
                </a:lnTo>
                <a:lnTo>
                  <a:pt x="140208" y="190500"/>
                </a:lnTo>
                <a:lnTo>
                  <a:pt x="135636" y="188975"/>
                </a:lnTo>
                <a:close/>
              </a:path>
              <a:path w="178435" h="248920">
                <a:moveTo>
                  <a:pt x="167640" y="227075"/>
                </a:moveTo>
                <a:lnTo>
                  <a:pt x="163068" y="227075"/>
                </a:lnTo>
                <a:lnTo>
                  <a:pt x="161544" y="231648"/>
                </a:lnTo>
                <a:lnTo>
                  <a:pt x="173736" y="248412"/>
                </a:lnTo>
                <a:lnTo>
                  <a:pt x="178308" y="248412"/>
                </a:lnTo>
                <a:lnTo>
                  <a:pt x="178308" y="243840"/>
                </a:lnTo>
                <a:lnTo>
                  <a:pt x="167640" y="2270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023616" y="5082540"/>
            <a:ext cx="180340" cy="248920"/>
          </a:xfrm>
          <a:custGeom>
            <a:avLst/>
            <a:gdLst/>
            <a:ahLst/>
            <a:cxnLst/>
            <a:rect l="l" t="t" r="r" b="b"/>
            <a:pathLst>
              <a:path w="180339" h="248920">
                <a:moveTo>
                  <a:pt x="6095" y="0"/>
                </a:moveTo>
                <a:lnTo>
                  <a:pt x="1523" y="0"/>
                </a:lnTo>
                <a:lnTo>
                  <a:pt x="0" y="4572"/>
                </a:lnTo>
                <a:lnTo>
                  <a:pt x="12191" y="21336"/>
                </a:lnTo>
                <a:lnTo>
                  <a:pt x="16763" y="21336"/>
                </a:lnTo>
                <a:lnTo>
                  <a:pt x="16763" y="16764"/>
                </a:lnTo>
                <a:lnTo>
                  <a:pt x="6095" y="0"/>
                </a:lnTo>
                <a:close/>
              </a:path>
              <a:path w="180339" h="248920">
                <a:moveTo>
                  <a:pt x="32003" y="38100"/>
                </a:moveTo>
                <a:lnTo>
                  <a:pt x="27431" y="38100"/>
                </a:lnTo>
                <a:lnTo>
                  <a:pt x="27431" y="42672"/>
                </a:lnTo>
                <a:lnTo>
                  <a:pt x="38100" y="57912"/>
                </a:lnTo>
                <a:lnTo>
                  <a:pt x="42671" y="59436"/>
                </a:lnTo>
                <a:lnTo>
                  <a:pt x="44195" y="54864"/>
                </a:lnTo>
                <a:lnTo>
                  <a:pt x="32003" y="38100"/>
                </a:lnTo>
                <a:close/>
              </a:path>
              <a:path w="180339" h="248920">
                <a:moveTo>
                  <a:pt x="59435" y="76200"/>
                </a:moveTo>
                <a:lnTo>
                  <a:pt x="54863" y="76200"/>
                </a:lnTo>
                <a:lnTo>
                  <a:pt x="53339" y="80772"/>
                </a:lnTo>
                <a:lnTo>
                  <a:pt x="65531" y="96012"/>
                </a:lnTo>
                <a:lnTo>
                  <a:pt x="70103" y="97536"/>
                </a:lnTo>
                <a:lnTo>
                  <a:pt x="71627" y="92964"/>
                </a:lnTo>
                <a:lnTo>
                  <a:pt x="59435" y="76200"/>
                </a:lnTo>
                <a:close/>
              </a:path>
              <a:path w="180339" h="248920">
                <a:moveTo>
                  <a:pt x="82295" y="112776"/>
                </a:moveTo>
                <a:lnTo>
                  <a:pt x="80771" y="118872"/>
                </a:lnTo>
                <a:lnTo>
                  <a:pt x="92963" y="134112"/>
                </a:lnTo>
                <a:lnTo>
                  <a:pt x="97535" y="135636"/>
                </a:lnTo>
                <a:lnTo>
                  <a:pt x="97535" y="131064"/>
                </a:lnTo>
                <a:lnTo>
                  <a:pt x="86867" y="114300"/>
                </a:lnTo>
                <a:lnTo>
                  <a:pt x="82295" y="112776"/>
                </a:lnTo>
                <a:close/>
              </a:path>
              <a:path w="180339" h="248920">
                <a:moveTo>
                  <a:pt x="108203" y="150876"/>
                </a:moveTo>
                <a:lnTo>
                  <a:pt x="108203" y="155448"/>
                </a:lnTo>
                <a:lnTo>
                  <a:pt x="120395" y="172212"/>
                </a:lnTo>
                <a:lnTo>
                  <a:pt x="124967" y="173736"/>
                </a:lnTo>
                <a:lnTo>
                  <a:pt x="124967" y="169164"/>
                </a:lnTo>
                <a:lnTo>
                  <a:pt x="112775" y="152400"/>
                </a:lnTo>
                <a:lnTo>
                  <a:pt x="108203" y="150876"/>
                </a:lnTo>
                <a:close/>
              </a:path>
              <a:path w="180339" h="248920">
                <a:moveTo>
                  <a:pt x="135635" y="188976"/>
                </a:moveTo>
                <a:lnTo>
                  <a:pt x="135635" y="193548"/>
                </a:lnTo>
                <a:lnTo>
                  <a:pt x="146303" y="210312"/>
                </a:lnTo>
                <a:lnTo>
                  <a:pt x="150875" y="210312"/>
                </a:lnTo>
                <a:lnTo>
                  <a:pt x="152400" y="205740"/>
                </a:lnTo>
                <a:lnTo>
                  <a:pt x="140207" y="190500"/>
                </a:lnTo>
                <a:lnTo>
                  <a:pt x="135635" y="188976"/>
                </a:lnTo>
                <a:close/>
              </a:path>
              <a:path w="180339" h="248920">
                <a:moveTo>
                  <a:pt x="163067" y="227076"/>
                </a:moveTo>
                <a:lnTo>
                  <a:pt x="161544" y="231648"/>
                </a:lnTo>
                <a:lnTo>
                  <a:pt x="173735" y="248412"/>
                </a:lnTo>
                <a:lnTo>
                  <a:pt x="178307" y="248412"/>
                </a:lnTo>
                <a:lnTo>
                  <a:pt x="179831" y="243840"/>
                </a:lnTo>
                <a:lnTo>
                  <a:pt x="167639" y="228600"/>
                </a:lnTo>
                <a:lnTo>
                  <a:pt x="163067" y="22707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5405120" y="2129282"/>
            <a:ext cx="4469130" cy="4827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62355">
              <a:lnSpc>
                <a:spcPct val="100000"/>
              </a:lnSpc>
            </a:pPr>
            <a:r>
              <a:rPr sz="1750" b="1" spc="-5" dirty="0">
                <a:latin typeface="Rockwell"/>
                <a:cs typeface="Rockwell"/>
              </a:rPr>
              <a:t>Fisik:</a:t>
            </a:r>
            <a:endParaRPr sz="1750">
              <a:latin typeface="Rockwell"/>
              <a:cs typeface="Rockwell"/>
            </a:endParaRPr>
          </a:p>
          <a:p>
            <a:pPr marL="1062355" marR="794385">
              <a:lnSpc>
                <a:spcPts val="2090"/>
              </a:lnSpc>
              <a:spcBef>
                <a:spcPts val="75"/>
              </a:spcBef>
            </a:pPr>
            <a:r>
              <a:rPr sz="1750" spc="-5" dirty="0">
                <a:latin typeface="Rockwell"/>
                <a:cs typeface="Rockwell"/>
              </a:rPr>
              <a:t>Microchip yang</a:t>
            </a:r>
            <a:r>
              <a:rPr sz="1750" spc="-80" dirty="0">
                <a:latin typeface="Rockwell"/>
                <a:cs typeface="Rockwell"/>
              </a:rPr>
              <a:t> </a:t>
            </a:r>
            <a:r>
              <a:rPr sz="1750" spc="-5" dirty="0">
                <a:latin typeface="Rockwell"/>
                <a:cs typeface="Rockwell"/>
              </a:rPr>
              <a:t>disimpan  Pada </a:t>
            </a:r>
            <a:r>
              <a:rPr sz="1750" spc="-10" dirty="0">
                <a:latin typeface="Rockwell"/>
                <a:cs typeface="Rockwell"/>
              </a:rPr>
              <a:t>material</a:t>
            </a:r>
            <a:r>
              <a:rPr sz="1750" spc="-60" dirty="0">
                <a:latin typeface="Rockwell"/>
                <a:cs typeface="Rockwell"/>
              </a:rPr>
              <a:t> </a:t>
            </a:r>
            <a:r>
              <a:rPr sz="1750" spc="-5" dirty="0">
                <a:latin typeface="Rockwell"/>
                <a:cs typeface="Rockwell"/>
              </a:rPr>
              <a:t>plastic</a:t>
            </a:r>
            <a:endParaRPr sz="175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750">
              <a:latin typeface="Times New Roman"/>
              <a:cs typeface="Times New Roman"/>
            </a:endParaRPr>
          </a:p>
          <a:p>
            <a:pPr marL="1062355">
              <a:lnSpc>
                <a:spcPts val="2095"/>
              </a:lnSpc>
              <a:spcBef>
                <a:spcPts val="5"/>
              </a:spcBef>
            </a:pPr>
            <a:r>
              <a:rPr sz="1750" b="1" spc="-5" dirty="0">
                <a:latin typeface="Rockwell"/>
                <a:cs typeface="Rockwell"/>
              </a:rPr>
              <a:t>Isi:</a:t>
            </a:r>
            <a:endParaRPr sz="1750">
              <a:latin typeface="Rockwell"/>
              <a:cs typeface="Rockwell"/>
            </a:endParaRPr>
          </a:p>
          <a:p>
            <a:pPr marL="1198245" indent="-135890">
              <a:lnSpc>
                <a:spcPts val="2095"/>
              </a:lnSpc>
              <a:buChar char="•"/>
              <a:tabLst>
                <a:tab pos="1198880" algn="l"/>
              </a:tabLst>
            </a:pPr>
            <a:r>
              <a:rPr sz="1750" spc="-5" dirty="0">
                <a:latin typeface="Rockwell"/>
                <a:cs typeface="Rockwell"/>
              </a:rPr>
              <a:t>Processor </a:t>
            </a:r>
            <a:r>
              <a:rPr sz="1750" dirty="0">
                <a:latin typeface="Rockwell"/>
                <a:cs typeface="Rockwell"/>
              </a:rPr>
              <a:t>8 </a:t>
            </a:r>
            <a:r>
              <a:rPr sz="1750" spc="-10" dirty="0">
                <a:latin typeface="Rockwell"/>
                <a:cs typeface="Rockwell"/>
              </a:rPr>
              <a:t>bit  </a:t>
            </a:r>
            <a:r>
              <a:rPr sz="1750" dirty="0">
                <a:latin typeface="Rockwell"/>
                <a:cs typeface="Rockwell"/>
              </a:rPr>
              <a:t>5</a:t>
            </a:r>
            <a:r>
              <a:rPr sz="1750" spc="-50" dirty="0">
                <a:latin typeface="Rockwell"/>
                <a:cs typeface="Rockwell"/>
              </a:rPr>
              <a:t> </a:t>
            </a:r>
            <a:r>
              <a:rPr sz="1750" spc="-5" dirty="0">
                <a:latin typeface="Rockwell"/>
                <a:cs typeface="Rockwell"/>
              </a:rPr>
              <a:t>Mhz</a:t>
            </a:r>
            <a:endParaRPr sz="1750">
              <a:latin typeface="Rockwell"/>
              <a:cs typeface="Rockwell"/>
            </a:endParaRPr>
          </a:p>
          <a:p>
            <a:pPr marL="1198245" indent="-135890">
              <a:lnSpc>
                <a:spcPts val="2095"/>
              </a:lnSpc>
              <a:buChar char="•"/>
              <a:tabLst>
                <a:tab pos="1198880" algn="l"/>
              </a:tabLst>
            </a:pPr>
            <a:r>
              <a:rPr sz="1750" dirty="0">
                <a:latin typeface="Rockwell"/>
                <a:cs typeface="Rockwell"/>
              </a:rPr>
              <a:t>1 KB</a:t>
            </a:r>
            <a:r>
              <a:rPr sz="1750" spc="-105" dirty="0">
                <a:latin typeface="Rockwell"/>
                <a:cs typeface="Rockwell"/>
              </a:rPr>
              <a:t> </a:t>
            </a:r>
            <a:r>
              <a:rPr sz="1750" spc="-5" dirty="0">
                <a:latin typeface="Rockwell"/>
                <a:cs typeface="Rockwell"/>
              </a:rPr>
              <a:t>RAM</a:t>
            </a:r>
            <a:endParaRPr sz="1750">
              <a:latin typeface="Rockwell"/>
              <a:cs typeface="Rockwell"/>
            </a:endParaRPr>
          </a:p>
          <a:p>
            <a:pPr marL="1198245" indent="-135890">
              <a:lnSpc>
                <a:spcPts val="2095"/>
              </a:lnSpc>
              <a:buChar char="•"/>
              <a:tabLst>
                <a:tab pos="1198880" algn="l"/>
              </a:tabLst>
            </a:pPr>
            <a:r>
              <a:rPr sz="1750" spc="-10" dirty="0">
                <a:latin typeface="Rockwell"/>
                <a:cs typeface="Rockwell"/>
              </a:rPr>
              <a:t>24 </a:t>
            </a:r>
            <a:r>
              <a:rPr sz="1750" dirty="0">
                <a:latin typeface="Rockwell"/>
                <a:cs typeface="Rockwell"/>
              </a:rPr>
              <a:t>KB</a:t>
            </a:r>
            <a:r>
              <a:rPr sz="1750" spc="-90" dirty="0">
                <a:latin typeface="Rockwell"/>
                <a:cs typeface="Rockwell"/>
              </a:rPr>
              <a:t> </a:t>
            </a:r>
            <a:r>
              <a:rPr sz="1750" spc="-5" dirty="0">
                <a:latin typeface="Rockwell"/>
                <a:cs typeface="Rockwell"/>
              </a:rPr>
              <a:t>ROM</a:t>
            </a:r>
            <a:endParaRPr sz="1750">
              <a:latin typeface="Rockwell"/>
              <a:cs typeface="Rockwell"/>
            </a:endParaRPr>
          </a:p>
          <a:p>
            <a:pPr marL="1198245" indent="-135890">
              <a:lnSpc>
                <a:spcPct val="100000"/>
              </a:lnSpc>
              <a:buChar char="•"/>
              <a:tabLst>
                <a:tab pos="1198880" algn="l"/>
              </a:tabLst>
            </a:pPr>
            <a:r>
              <a:rPr sz="1750" spc="-10" dirty="0">
                <a:latin typeface="Rockwell"/>
                <a:cs typeface="Rockwell"/>
              </a:rPr>
              <a:t>16 </a:t>
            </a:r>
            <a:r>
              <a:rPr sz="1750" dirty="0">
                <a:latin typeface="Rockwell"/>
                <a:cs typeface="Rockwell"/>
              </a:rPr>
              <a:t>KB</a:t>
            </a:r>
            <a:r>
              <a:rPr sz="1750" spc="-90" dirty="0">
                <a:latin typeface="Rockwell"/>
                <a:cs typeface="Rockwell"/>
              </a:rPr>
              <a:t> </a:t>
            </a:r>
            <a:r>
              <a:rPr sz="1750" spc="-5" dirty="0">
                <a:latin typeface="Rockwell"/>
                <a:cs typeface="Rockwell"/>
              </a:rPr>
              <a:t>EEPROM</a:t>
            </a:r>
            <a:endParaRPr sz="1750">
              <a:latin typeface="Rockwell"/>
              <a:cs typeface="Rockwell"/>
            </a:endParaRPr>
          </a:p>
          <a:p>
            <a:pPr marL="1198245" indent="-135890">
              <a:lnSpc>
                <a:spcPct val="100000"/>
              </a:lnSpc>
              <a:buChar char="•"/>
              <a:tabLst>
                <a:tab pos="1198880" algn="l"/>
              </a:tabLst>
            </a:pPr>
            <a:r>
              <a:rPr sz="1750" spc="-10" dirty="0">
                <a:latin typeface="Rockwell"/>
                <a:cs typeface="Rockwell"/>
              </a:rPr>
              <a:t>Serial</a:t>
            </a:r>
            <a:r>
              <a:rPr sz="1750" spc="-45" dirty="0">
                <a:latin typeface="Rockwell"/>
                <a:cs typeface="Rockwell"/>
              </a:rPr>
              <a:t> </a:t>
            </a:r>
            <a:r>
              <a:rPr sz="1750" spc="-10" dirty="0">
                <a:latin typeface="Rockwell"/>
                <a:cs typeface="Rockwell"/>
              </a:rPr>
              <a:t>Interface</a:t>
            </a:r>
            <a:endParaRPr sz="175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Rockwell"/>
              <a:buChar char="•"/>
            </a:pPr>
            <a:endParaRPr sz="1800">
              <a:latin typeface="Times New Roman"/>
              <a:cs typeface="Times New Roman"/>
            </a:endParaRPr>
          </a:p>
          <a:p>
            <a:pPr marL="1062355">
              <a:lnSpc>
                <a:spcPts val="2095"/>
              </a:lnSpc>
            </a:pPr>
            <a:r>
              <a:rPr sz="1750" b="1" spc="-5" dirty="0">
                <a:latin typeface="Rockwell"/>
                <a:cs typeface="Rockwell"/>
              </a:rPr>
              <a:t>Penggunaan</a:t>
            </a:r>
            <a:endParaRPr sz="1750">
              <a:latin typeface="Rockwell"/>
              <a:cs typeface="Rockwell"/>
            </a:endParaRPr>
          </a:p>
          <a:p>
            <a:pPr marL="1198245" indent="-135890">
              <a:lnSpc>
                <a:spcPts val="2095"/>
              </a:lnSpc>
              <a:buChar char="•"/>
              <a:tabLst>
                <a:tab pos="1198880" algn="l"/>
              </a:tabLst>
            </a:pPr>
            <a:r>
              <a:rPr sz="1750" spc="-5" dirty="0">
                <a:latin typeface="Rockwell"/>
                <a:cs typeface="Rockwell"/>
              </a:rPr>
              <a:t>Credit</a:t>
            </a:r>
            <a:r>
              <a:rPr sz="1750" spc="-105" dirty="0">
                <a:latin typeface="Rockwell"/>
                <a:cs typeface="Rockwell"/>
              </a:rPr>
              <a:t> </a:t>
            </a:r>
            <a:r>
              <a:rPr sz="1750" spc="-5" dirty="0">
                <a:latin typeface="Rockwell"/>
                <a:cs typeface="Rockwell"/>
              </a:rPr>
              <a:t>card</a:t>
            </a:r>
            <a:endParaRPr sz="1750">
              <a:latin typeface="Rockwell"/>
              <a:cs typeface="Rockwell"/>
            </a:endParaRPr>
          </a:p>
          <a:p>
            <a:pPr marL="1198245" indent="-135890">
              <a:lnSpc>
                <a:spcPct val="100000"/>
              </a:lnSpc>
              <a:buChar char="•"/>
              <a:tabLst>
                <a:tab pos="1198880" algn="l"/>
              </a:tabLst>
            </a:pPr>
            <a:r>
              <a:rPr sz="1750" spc="-10" dirty="0">
                <a:latin typeface="Rockwell"/>
                <a:cs typeface="Rockwell"/>
              </a:rPr>
              <a:t>GSM </a:t>
            </a:r>
            <a:r>
              <a:rPr sz="1750" spc="-5" dirty="0">
                <a:latin typeface="Rockwell"/>
                <a:cs typeface="Rockwell"/>
              </a:rPr>
              <a:t>SIM</a:t>
            </a:r>
            <a:r>
              <a:rPr sz="1750" spc="-80" dirty="0">
                <a:latin typeface="Rockwell"/>
                <a:cs typeface="Rockwell"/>
              </a:rPr>
              <a:t> </a:t>
            </a:r>
            <a:r>
              <a:rPr sz="1750" spc="-5" dirty="0">
                <a:latin typeface="Rockwell"/>
                <a:cs typeface="Rockwell"/>
              </a:rPr>
              <a:t>Card</a:t>
            </a:r>
            <a:endParaRPr sz="1750">
              <a:latin typeface="Rockwell"/>
              <a:cs typeface="Rockwell"/>
            </a:endParaRPr>
          </a:p>
          <a:p>
            <a:pPr marL="1198245" indent="-135890">
              <a:lnSpc>
                <a:spcPts val="2095"/>
              </a:lnSpc>
              <a:buChar char="•"/>
              <a:tabLst>
                <a:tab pos="1198880" algn="l"/>
              </a:tabLst>
            </a:pPr>
            <a:r>
              <a:rPr sz="1750" spc="-10" dirty="0">
                <a:latin typeface="Rockwell"/>
                <a:cs typeface="Rockwell"/>
              </a:rPr>
              <a:t>Digital</a:t>
            </a:r>
            <a:r>
              <a:rPr sz="1750" spc="-50" dirty="0">
                <a:latin typeface="Rockwell"/>
                <a:cs typeface="Rockwell"/>
              </a:rPr>
              <a:t> </a:t>
            </a:r>
            <a:r>
              <a:rPr sz="1750" spc="-10" dirty="0">
                <a:latin typeface="Rockwell"/>
                <a:cs typeface="Rockwell"/>
              </a:rPr>
              <a:t>Camera</a:t>
            </a:r>
            <a:endParaRPr sz="1750">
              <a:latin typeface="Rockwell"/>
              <a:cs typeface="Rockwell"/>
            </a:endParaRPr>
          </a:p>
          <a:p>
            <a:pPr marL="1198245" indent="-135890">
              <a:lnSpc>
                <a:spcPts val="2095"/>
              </a:lnSpc>
              <a:buChar char="•"/>
              <a:tabLst>
                <a:tab pos="1198880" algn="l"/>
              </a:tabLst>
            </a:pPr>
            <a:r>
              <a:rPr sz="1750" dirty="0">
                <a:latin typeface="Rockwell"/>
                <a:cs typeface="Rockwell"/>
              </a:rPr>
              <a:t>PDA</a:t>
            </a:r>
            <a:endParaRPr sz="175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latin typeface="Rockwell"/>
                <a:cs typeface="Rockwell"/>
                <a:hlinkClick r:id="rId4"/>
              </a:rPr>
              <a:t>http://www.keycorp.net/smartcard/multos.htm</a:t>
            </a:r>
            <a:endParaRPr sz="16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/>
          <p:nvPr/>
        </p:nvSpPr>
        <p:spPr>
          <a:xfrm>
            <a:off x="0" y="685800"/>
            <a:ext cx="10057130" cy="1047115"/>
          </a:xfrm>
          <a:custGeom>
            <a:avLst/>
            <a:gdLst/>
            <a:ahLst/>
            <a:cxnLst/>
            <a:rect l="l" t="t" r="r" b="b"/>
            <a:pathLst>
              <a:path w="10057130" h="1047114">
                <a:moveTo>
                  <a:pt x="0" y="1046988"/>
                </a:moveTo>
                <a:lnTo>
                  <a:pt x="10056876" y="1046988"/>
                </a:lnTo>
                <a:lnTo>
                  <a:pt x="10056876" y="0"/>
                </a:lnTo>
                <a:lnTo>
                  <a:pt x="0" y="0"/>
                </a:lnTo>
                <a:lnTo>
                  <a:pt x="0" y="1046988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79245">
              <a:lnSpc>
                <a:spcPct val="100000"/>
              </a:lnSpc>
            </a:pPr>
            <a:r>
              <a:rPr spc="10" dirty="0"/>
              <a:t>HARD</a:t>
            </a:r>
            <a:r>
              <a:rPr spc="-90" dirty="0"/>
              <a:t> </a:t>
            </a:r>
            <a:r>
              <a:rPr dirty="0"/>
              <a:t>DISK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64312" y="2336215"/>
            <a:ext cx="8984615" cy="41840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4470" indent="-191770">
              <a:lnSpc>
                <a:spcPts val="2190"/>
              </a:lnSpc>
              <a:buChar char="•"/>
              <a:tabLst>
                <a:tab pos="205104" algn="l"/>
              </a:tabLst>
            </a:pPr>
            <a:r>
              <a:rPr sz="2550" spc="15" dirty="0">
                <a:latin typeface="Rockwell"/>
                <a:cs typeface="Rockwell"/>
              </a:rPr>
              <a:t>Hard disk merupakan </a:t>
            </a:r>
            <a:r>
              <a:rPr sz="2550" spc="10" dirty="0">
                <a:latin typeface="Rockwell"/>
                <a:cs typeface="Rockwell"/>
              </a:rPr>
              <a:t>salah satu jenis piringan</a:t>
            </a:r>
            <a:r>
              <a:rPr sz="2550" spc="-80" dirty="0">
                <a:latin typeface="Rockwell"/>
                <a:cs typeface="Rockwell"/>
              </a:rPr>
              <a:t> </a:t>
            </a:r>
            <a:r>
              <a:rPr sz="2550" spc="15" dirty="0">
                <a:latin typeface="Rockwell"/>
                <a:cs typeface="Rockwell"/>
              </a:rPr>
              <a:t>magnetik</a:t>
            </a:r>
            <a:endParaRPr sz="2550" dirty="0">
              <a:latin typeface="Rockwell"/>
              <a:cs typeface="Rockwell"/>
            </a:endParaRPr>
          </a:p>
          <a:p>
            <a:pPr marL="204470" marR="624205" algn="just">
              <a:lnSpc>
                <a:spcPct val="81000"/>
              </a:lnSpc>
              <a:spcBef>
                <a:spcPts val="290"/>
              </a:spcBef>
            </a:pPr>
            <a:r>
              <a:rPr sz="2550" spc="15" dirty="0">
                <a:latin typeface="Rockwell"/>
                <a:cs typeface="Rockwell"/>
              </a:rPr>
              <a:t>yang memiliki </a:t>
            </a:r>
            <a:r>
              <a:rPr sz="2550" spc="10" dirty="0">
                <a:latin typeface="Rockwell"/>
                <a:cs typeface="Rockwell"/>
              </a:rPr>
              <a:t>kapasitas </a:t>
            </a:r>
            <a:r>
              <a:rPr sz="2550" spc="20" dirty="0">
                <a:latin typeface="Rockwell"/>
                <a:cs typeface="Rockwell"/>
              </a:rPr>
              <a:t>yang </a:t>
            </a:r>
            <a:r>
              <a:rPr sz="2550" spc="10" dirty="0">
                <a:latin typeface="Rockwell"/>
                <a:cs typeface="Rockwell"/>
              </a:rPr>
              <a:t>besar. </a:t>
            </a:r>
            <a:r>
              <a:rPr sz="2550" spc="15" dirty="0">
                <a:latin typeface="Rockwell"/>
                <a:cs typeface="Rockwell"/>
              </a:rPr>
              <a:t>Pada tahun</a:t>
            </a:r>
            <a:r>
              <a:rPr sz="2550" spc="-105" dirty="0">
                <a:latin typeface="Rockwell"/>
                <a:cs typeface="Rockwell"/>
              </a:rPr>
              <a:t> </a:t>
            </a:r>
            <a:r>
              <a:rPr sz="2550" spc="10" dirty="0">
                <a:latin typeface="Rockwell"/>
                <a:cs typeface="Rockwell"/>
              </a:rPr>
              <a:t>2006,  kapasitas hard disk </a:t>
            </a:r>
            <a:r>
              <a:rPr sz="2550" spc="15" dirty="0">
                <a:latin typeface="Rockwell"/>
                <a:cs typeface="Rockwell"/>
              </a:rPr>
              <a:t>yang </a:t>
            </a:r>
            <a:r>
              <a:rPr sz="2550" spc="10" dirty="0">
                <a:latin typeface="Rockwell"/>
                <a:cs typeface="Rockwell"/>
              </a:rPr>
              <a:t>beredar </a:t>
            </a:r>
            <a:r>
              <a:rPr sz="2550" spc="5" dirty="0">
                <a:latin typeface="Rockwell"/>
                <a:cs typeface="Rockwell"/>
              </a:rPr>
              <a:t>di </a:t>
            </a:r>
            <a:r>
              <a:rPr sz="2550" spc="10" dirty="0">
                <a:latin typeface="Rockwell"/>
                <a:cs typeface="Rockwell"/>
              </a:rPr>
              <a:t>pasaran berkisar  antara </a:t>
            </a:r>
            <a:r>
              <a:rPr sz="2550" spc="15" dirty="0">
                <a:latin typeface="Rockwell"/>
                <a:cs typeface="Rockwell"/>
              </a:rPr>
              <a:t>40 – </a:t>
            </a:r>
            <a:r>
              <a:rPr sz="2550" spc="10" dirty="0">
                <a:latin typeface="Rockwell"/>
                <a:cs typeface="Rockwell"/>
              </a:rPr>
              <a:t>100 </a:t>
            </a:r>
            <a:r>
              <a:rPr sz="2550" spc="15" dirty="0">
                <a:latin typeface="Rockwell"/>
                <a:cs typeface="Rockwell"/>
              </a:rPr>
              <a:t>GB bahkan</a:t>
            </a:r>
            <a:r>
              <a:rPr sz="2550" spc="-15" dirty="0">
                <a:latin typeface="Rockwell"/>
                <a:cs typeface="Rockwell"/>
              </a:rPr>
              <a:t> </a:t>
            </a:r>
            <a:r>
              <a:rPr sz="2550" spc="10" dirty="0">
                <a:latin typeface="Rockwell"/>
                <a:cs typeface="Rockwell"/>
              </a:rPr>
              <a:t>Terrabyte.</a:t>
            </a:r>
            <a:endParaRPr sz="2550" dirty="0">
              <a:latin typeface="Rockwell"/>
              <a:cs typeface="Rockwell"/>
            </a:endParaRPr>
          </a:p>
          <a:p>
            <a:pPr marL="204470" marR="5080" indent="-191770">
              <a:lnSpc>
                <a:spcPct val="81000"/>
              </a:lnSpc>
              <a:spcBef>
                <a:spcPts val="615"/>
              </a:spcBef>
              <a:buChar char="•"/>
              <a:tabLst>
                <a:tab pos="205104" algn="l"/>
              </a:tabLst>
            </a:pPr>
            <a:r>
              <a:rPr sz="2550" spc="15" dirty="0">
                <a:latin typeface="Rockwell"/>
                <a:cs typeface="Rockwell"/>
              </a:rPr>
              <a:t>Hard disk </a:t>
            </a:r>
            <a:r>
              <a:rPr sz="2550" spc="10" dirty="0">
                <a:latin typeface="Rockwell"/>
                <a:cs typeface="Rockwell"/>
              </a:rPr>
              <a:t>memiliki piringan metal </a:t>
            </a:r>
            <a:r>
              <a:rPr sz="2550" spc="20" dirty="0">
                <a:latin typeface="Rockwell"/>
                <a:cs typeface="Rockwell"/>
              </a:rPr>
              <a:t>yang </a:t>
            </a:r>
            <a:r>
              <a:rPr sz="2550" spc="5" dirty="0">
                <a:latin typeface="Rockwell"/>
                <a:cs typeface="Rockwell"/>
              </a:rPr>
              <a:t>dilapisi </a:t>
            </a:r>
            <a:r>
              <a:rPr sz="2550" spc="15" dirty="0">
                <a:latin typeface="Rockwell"/>
                <a:cs typeface="Rockwell"/>
              </a:rPr>
              <a:t>dengan  bahan yang memungkinkan </a:t>
            </a:r>
            <a:r>
              <a:rPr sz="2550" spc="10" dirty="0">
                <a:latin typeface="Rockwell"/>
                <a:cs typeface="Rockwell"/>
              </a:rPr>
              <a:t>data </a:t>
            </a:r>
            <a:r>
              <a:rPr sz="2550" spc="15" dirty="0">
                <a:latin typeface="Rockwell"/>
                <a:cs typeface="Rockwell"/>
              </a:rPr>
              <a:t>dapat </a:t>
            </a:r>
            <a:r>
              <a:rPr sz="2550" spc="10" dirty="0">
                <a:latin typeface="Rockwell"/>
                <a:cs typeface="Rockwell"/>
              </a:rPr>
              <a:t>disimpan dalam  bentuk titik-titik bermagnet. </a:t>
            </a:r>
            <a:r>
              <a:rPr sz="2550" spc="15" dirty="0">
                <a:latin typeface="Rockwell"/>
                <a:cs typeface="Rockwell"/>
              </a:rPr>
              <a:t>Data </a:t>
            </a:r>
            <a:r>
              <a:rPr sz="2550" spc="10" dirty="0">
                <a:latin typeface="Rockwell"/>
                <a:cs typeface="Rockwell"/>
              </a:rPr>
              <a:t>disimpan </a:t>
            </a:r>
            <a:r>
              <a:rPr sz="2550" spc="15" dirty="0">
                <a:latin typeface="Rockwell"/>
                <a:cs typeface="Rockwell"/>
              </a:rPr>
              <a:t>pada kedua  </a:t>
            </a:r>
            <a:r>
              <a:rPr sz="2550" spc="10" dirty="0">
                <a:latin typeface="Rockwell"/>
                <a:cs typeface="Rockwell"/>
              </a:rPr>
              <a:t>permukaan. Piringan-piringan </a:t>
            </a:r>
            <a:r>
              <a:rPr sz="2550" spc="15" dirty="0">
                <a:latin typeface="Rockwell"/>
                <a:cs typeface="Rockwell"/>
              </a:rPr>
              <a:t>yang menyusun </a:t>
            </a:r>
            <a:r>
              <a:rPr sz="2550" i="1" spc="15" dirty="0">
                <a:latin typeface="Rockwell"/>
                <a:cs typeface="Rockwell"/>
              </a:rPr>
              <a:t>hard </a:t>
            </a:r>
            <a:r>
              <a:rPr sz="2550" i="1" spc="10" dirty="0">
                <a:latin typeface="Rockwell"/>
                <a:cs typeface="Rockwell"/>
              </a:rPr>
              <a:t>disk  </a:t>
            </a:r>
            <a:r>
              <a:rPr sz="2550" spc="10" dirty="0">
                <a:latin typeface="Rockwell"/>
                <a:cs typeface="Rockwell"/>
              </a:rPr>
              <a:t>tersimpan rapat dalam </a:t>
            </a:r>
            <a:r>
              <a:rPr sz="2550" i="1" spc="10" dirty="0">
                <a:latin typeface="Rockwell"/>
                <a:cs typeface="Rockwell"/>
              </a:rPr>
              <a:t>hard drive</a:t>
            </a:r>
            <a:r>
              <a:rPr sz="2550" spc="10" dirty="0">
                <a:latin typeface="Rockwell"/>
                <a:cs typeface="Rockwell"/>
              </a:rPr>
              <a:t>. Tujuannya </a:t>
            </a:r>
            <a:r>
              <a:rPr sz="2550" spc="15" dirty="0">
                <a:latin typeface="Rockwell"/>
                <a:cs typeface="Rockwell"/>
              </a:rPr>
              <a:t>adalah </a:t>
            </a:r>
            <a:r>
              <a:rPr sz="2550" spc="10" dirty="0">
                <a:latin typeface="Rockwell"/>
                <a:cs typeface="Rockwell"/>
              </a:rPr>
              <a:t>untuk  melindungi dari pertikel </a:t>
            </a:r>
            <a:r>
              <a:rPr sz="2550" spc="15" dirty="0">
                <a:latin typeface="Rockwell"/>
                <a:cs typeface="Rockwell"/>
              </a:rPr>
              <a:t>debu </a:t>
            </a:r>
            <a:r>
              <a:rPr sz="2550" spc="10" dirty="0">
                <a:latin typeface="Rockwell"/>
                <a:cs typeface="Rockwell"/>
              </a:rPr>
              <a:t>atau </a:t>
            </a:r>
            <a:r>
              <a:rPr sz="2550" spc="15" dirty="0">
                <a:latin typeface="Rockwell"/>
                <a:cs typeface="Rockwell"/>
              </a:rPr>
              <a:t>benda </a:t>
            </a:r>
            <a:r>
              <a:rPr sz="2550" spc="10" dirty="0">
                <a:latin typeface="Rockwell"/>
                <a:cs typeface="Rockwell"/>
              </a:rPr>
              <a:t>kecil lain </a:t>
            </a:r>
            <a:r>
              <a:rPr sz="2550" spc="15" dirty="0">
                <a:latin typeface="Rockwell"/>
                <a:cs typeface="Rockwell"/>
              </a:rPr>
              <a:t>yang  </a:t>
            </a:r>
            <a:r>
              <a:rPr sz="2550" spc="10" dirty="0">
                <a:latin typeface="Rockwell"/>
                <a:cs typeface="Rockwell"/>
              </a:rPr>
              <a:t>dapat mengotori </a:t>
            </a:r>
            <a:r>
              <a:rPr sz="2550" spc="15" dirty="0">
                <a:latin typeface="Rockwell"/>
                <a:cs typeface="Rockwell"/>
              </a:rPr>
              <a:t>permukan </a:t>
            </a:r>
            <a:r>
              <a:rPr sz="2550" spc="10" dirty="0">
                <a:latin typeface="Rockwell"/>
                <a:cs typeface="Rockwell"/>
              </a:rPr>
              <a:t>piringan dan dapat </a:t>
            </a:r>
            <a:r>
              <a:rPr sz="2550" spc="15" dirty="0">
                <a:latin typeface="Rockwell"/>
                <a:cs typeface="Rockwell"/>
              </a:rPr>
              <a:t>membuat  </a:t>
            </a:r>
            <a:r>
              <a:rPr sz="2550" spc="10" dirty="0">
                <a:latin typeface="Rockwell"/>
                <a:cs typeface="Rockwell"/>
              </a:rPr>
              <a:t>antara </a:t>
            </a:r>
            <a:r>
              <a:rPr sz="2550" i="1" spc="10" dirty="0">
                <a:latin typeface="Rockwell"/>
                <a:cs typeface="Rockwell"/>
              </a:rPr>
              <a:t>head </a:t>
            </a:r>
            <a:r>
              <a:rPr sz="2550" spc="15" dirty="0">
                <a:latin typeface="Rockwell"/>
                <a:cs typeface="Rockwell"/>
              </a:rPr>
              <a:t>dan </a:t>
            </a:r>
            <a:r>
              <a:rPr sz="2550" spc="10" dirty="0">
                <a:latin typeface="Rockwell"/>
                <a:cs typeface="Rockwell"/>
              </a:rPr>
              <a:t>piringan </a:t>
            </a:r>
            <a:r>
              <a:rPr sz="2550" spc="15" dirty="0">
                <a:latin typeface="Rockwell"/>
                <a:cs typeface="Rockwell"/>
              </a:rPr>
              <a:t>bergesekan yang </a:t>
            </a:r>
            <a:r>
              <a:rPr sz="2550" spc="10" dirty="0">
                <a:latin typeface="Rockwell"/>
                <a:cs typeface="Rockwell"/>
              </a:rPr>
              <a:t>dapat  </a:t>
            </a:r>
            <a:r>
              <a:rPr sz="2550" spc="15" dirty="0">
                <a:latin typeface="Rockwell"/>
                <a:cs typeface="Rockwell"/>
              </a:rPr>
              <a:t>menimbulkan</a:t>
            </a:r>
            <a:r>
              <a:rPr sz="2550" spc="-45" dirty="0">
                <a:latin typeface="Rockwell"/>
                <a:cs typeface="Rockwell"/>
              </a:rPr>
              <a:t> </a:t>
            </a:r>
            <a:r>
              <a:rPr sz="2550" spc="10" dirty="0">
                <a:latin typeface="Rockwell"/>
                <a:cs typeface="Rockwell"/>
              </a:rPr>
              <a:t>pergesekan.</a:t>
            </a:r>
            <a:endParaRPr sz="2550" dirty="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2668" y="1255776"/>
            <a:ext cx="8295132" cy="56784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/>
          <p:nvPr/>
        </p:nvSpPr>
        <p:spPr>
          <a:xfrm>
            <a:off x="0" y="685800"/>
            <a:ext cx="10057130" cy="1047115"/>
          </a:xfrm>
          <a:custGeom>
            <a:avLst/>
            <a:gdLst/>
            <a:ahLst/>
            <a:cxnLst/>
            <a:rect l="l" t="t" r="r" b="b"/>
            <a:pathLst>
              <a:path w="10057130" h="1047114">
                <a:moveTo>
                  <a:pt x="0" y="1046988"/>
                </a:moveTo>
                <a:lnTo>
                  <a:pt x="10056876" y="1046988"/>
                </a:lnTo>
                <a:lnTo>
                  <a:pt x="10056876" y="0"/>
                </a:lnTo>
                <a:lnTo>
                  <a:pt x="0" y="0"/>
                </a:lnTo>
                <a:lnTo>
                  <a:pt x="0" y="1046988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354580">
              <a:lnSpc>
                <a:spcPct val="100000"/>
              </a:lnSpc>
            </a:pPr>
            <a:r>
              <a:rPr spc="10" dirty="0"/>
              <a:t>RA</a:t>
            </a:r>
            <a:r>
              <a:rPr dirty="0"/>
              <a:t>I</a:t>
            </a:r>
            <a:r>
              <a:rPr spc="10" dirty="0"/>
              <a:t>D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78384" y="2254115"/>
            <a:ext cx="9381490" cy="39292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12420" indent="-299720">
              <a:lnSpc>
                <a:spcPct val="150000"/>
              </a:lnSpc>
              <a:buFont typeface="Rockwell"/>
              <a:buChar char="•"/>
              <a:tabLst>
                <a:tab pos="312420" algn="l"/>
                <a:tab pos="313055" algn="l"/>
              </a:tabLst>
            </a:pPr>
            <a:r>
              <a:rPr sz="2450" b="1" spc="-5" dirty="0">
                <a:latin typeface="Rockwell"/>
                <a:cs typeface="Rockwell"/>
              </a:rPr>
              <a:t>RAID</a:t>
            </a:r>
            <a:r>
              <a:rPr sz="2450" spc="-5" dirty="0">
                <a:latin typeface="Rockwell"/>
                <a:cs typeface="Rockwell"/>
              </a:rPr>
              <a:t>, singkatan </a:t>
            </a:r>
            <a:r>
              <a:rPr sz="2450" spc="-10" dirty="0">
                <a:latin typeface="Rockwell"/>
                <a:cs typeface="Rockwell"/>
              </a:rPr>
              <a:t>dari </a:t>
            </a:r>
            <a:r>
              <a:rPr sz="2450" b="1" i="1" spc="-5" dirty="0">
                <a:latin typeface="Rockwell"/>
                <a:cs typeface="Rockwell"/>
              </a:rPr>
              <a:t>Redundant Array </a:t>
            </a:r>
            <a:r>
              <a:rPr sz="2450" b="1" i="1" dirty="0">
                <a:latin typeface="Rockwell"/>
                <a:cs typeface="Rockwell"/>
              </a:rPr>
              <a:t>of </a:t>
            </a:r>
            <a:r>
              <a:rPr sz="2450" b="1" i="1" spc="-10" dirty="0">
                <a:latin typeface="Rockwell"/>
                <a:cs typeface="Rockwell"/>
              </a:rPr>
              <a:t>Independent</a:t>
            </a:r>
            <a:r>
              <a:rPr sz="2450" b="1" i="1" spc="40" dirty="0">
                <a:latin typeface="Rockwell"/>
                <a:cs typeface="Rockwell"/>
              </a:rPr>
              <a:t> </a:t>
            </a:r>
            <a:r>
              <a:rPr sz="2450" b="1" i="1" spc="-5" dirty="0">
                <a:latin typeface="Rockwell"/>
                <a:cs typeface="Rockwell"/>
              </a:rPr>
              <a:t>Disks</a:t>
            </a:r>
            <a:endParaRPr sz="2450" dirty="0">
              <a:latin typeface="Rockwell"/>
              <a:cs typeface="Rockwell"/>
            </a:endParaRPr>
          </a:p>
          <a:p>
            <a:pPr marL="312420" marR="5080">
              <a:lnSpc>
                <a:spcPct val="150000"/>
              </a:lnSpc>
              <a:spcBef>
                <a:spcPts val="295"/>
              </a:spcBef>
            </a:pPr>
            <a:r>
              <a:rPr sz="2450" spc="-5" dirty="0">
                <a:latin typeface="Rockwell"/>
                <a:cs typeface="Rockwell"/>
              </a:rPr>
              <a:t>merujuk kepada sebuah </a:t>
            </a:r>
            <a:r>
              <a:rPr sz="2450" dirty="0">
                <a:latin typeface="Rockwell"/>
                <a:cs typeface="Rockwell"/>
              </a:rPr>
              <a:t>teknologi di </a:t>
            </a:r>
            <a:r>
              <a:rPr sz="2450" spc="-5" dirty="0">
                <a:latin typeface="Rockwell"/>
                <a:cs typeface="Rockwell"/>
              </a:rPr>
              <a:t>dalam penyimpanan data  komputer yang digunakan untuk mengimplementasikan fitur  toleransi kesalahan pada media penyimpanan komputer  (utamanya adalah </a:t>
            </a:r>
            <a:r>
              <a:rPr sz="2450" i="1" spc="-10" dirty="0">
                <a:latin typeface="Rockwell"/>
                <a:cs typeface="Rockwell"/>
              </a:rPr>
              <a:t>hard </a:t>
            </a:r>
            <a:r>
              <a:rPr sz="2450" i="1" spc="-5" dirty="0">
                <a:latin typeface="Rockwell"/>
                <a:cs typeface="Rockwell"/>
              </a:rPr>
              <a:t>disk</a:t>
            </a:r>
            <a:r>
              <a:rPr sz="2450" spc="-5" dirty="0">
                <a:latin typeface="Rockwell"/>
                <a:cs typeface="Rockwell"/>
              </a:rPr>
              <a:t>) dengan menggunakan cara  redundansi (penumpukan) data, baik itu dengan menggunakan  perangkat lunak, maupun unit perangkat keras RAID</a:t>
            </a:r>
            <a:r>
              <a:rPr sz="2450" spc="50" dirty="0">
                <a:latin typeface="Rockwell"/>
                <a:cs typeface="Rockwell"/>
              </a:rPr>
              <a:t> </a:t>
            </a:r>
            <a:r>
              <a:rPr sz="2450" spc="-5" dirty="0" err="1">
                <a:latin typeface="Rockwell"/>
                <a:cs typeface="Rockwell"/>
              </a:rPr>
              <a:t>terpisah</a:t>
            </a:r>
            <a:r>
              <a:rPr sz="2450" spc="-5" dirty="0" smtClean="0">
                <a:latin typeface="Rockwell"/>
                <a:cs typeface="Rockwell"/>
              </a:rPr>
              <a:t>.</a:t>
            </a:r>
            <a:endParaRPr sz="2450" dirty="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/>
          <p:nvPr/>
        </p:nvSpPr>
        <p:spPr>
          <a:xfrm>
            <a:off x="0" y="685800"/>
            <a:ext cx="10057130" cy="1047115"/>
          </a:xfrm>
          <a:custGeom>
            <a:avLst/>
            <a:gdLst/>
            <a:ahLst/>
            <a:cxnLst/>
            <a:rect l="l" t="t" r="r" b="b"/>
            <a:pathLst>
              <a:path w="10057130" h="1047114">
                <a:moveTo>
                  <a:pt x="0" y="1046988"/>
                </a:moveTo>
                <a:lnTo>
                  <a:pt x="10056876" y="1046988"/>
                </a:lnTo>
                <a:lnTo>
                  <a:pt x="10056876" y="0"/>
                </a:lnTo>
                <a:lnTo>
                  <a:pt x="0" y="0"/>
                </a:lnTo>
                <a:lnTo>
                  <a:pt x="0" y="1046988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354580">
              <a:lnSpc>
                <a:spcPct val="100000"/>
              </a:lnSpc>
            </a:pPr>
            <a:r>
              <a:rPr spc="10" dirty="0"/>
              <a:t>RA</a:t>
            </a:r>
            <a:r>
              <a:rPr dirty="0"/>
              <a:t>I</a:t>
            </a:r>
            <a:r>
              <a:rPr spc="10" dirty="0"/>
              <a:t>D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78384" y="2254115"/>
            <a:ext cx="9381490" cy="38908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12420" marR="180340" indent="-299720">
              <a:lnSpc>
                <a:spcPct val="150000"/>
              </a:lnSpc>
              <a:spcBef>
                <a:spcPts val="575"/>
              </a:spcBef>
              <a:buChar char="•"/>
              <a:tabLst>
                <a:tab pos="312420" algn="l"/>
                <a:tab pos="313055" algn="l"/>
              </a:tabLst>
            </a:pPr>
            <a:r>
              <a:rPr sz="2450" spc="-5" dirty="0" smtClean="0">
                <a:latin typeface="Rockwell"/>
                <a:cs typeface="Rockwell"/>
              </a:rPr>
              <a:t>Kata </a:t>
            </a:r>
            <a:r>
              <a:rPr sz="2450" spc="-5" dirty="0">
                <a:latin typeface="Rockwell"/>
                <a:cs typeface="Rockwell"/>
              </a:rPr>
              <a:t>"</a:t>
            </a:r>
            <a:r>
              <a:rPr sz="2450" b="1" spc="-5" dirty="0">
                <a:latin typeface="Rockwell"/>
                <a:cs typeface="Rockwell"/>
              </a:rPr>
              <a:t>RAID</a:t>
            </a:r>
            <a:r>
              <a:rPr sz="2450" spc="-5" dirty="0">
                <a:latin typeface="Rockwell"/>
                <a:cs typeface="Rockwell"/>
              </a:rPr>
              <a:t>" juga memiliki beberapa singkatan </a:t>
            </a:r>
            <a:r>
              <a:rPr sz="2450" i="1" u="heavy" spc="-10" dirty="0">
                <a:latin typeface="Rockwell"/>
                <a:cs typeface="Rockwell"/>
              </a:rPr>
              <a:t>R</a:t>
            </a:r>
            <a:r>
              <a:rPr sz="2450" i="1" spc="-10" dirty="0">
                <a:latin typeface="Rockwell"/>
                <a:cs typeface="Rockwell"/>
              </a:rPr>
              <a:t>edundant  </a:t>
            </a:r>
            <a:r>
              <a:rPr sz="2450" i="1" u="heavy" spc="-5" dirty="0">
                <a:latin typeface="Rockwell"/>
                <a:cs typeface="Rockwell"/>
              </a:rPr>
              <a:t>A</a:t>
            </a:r>
            <a:r>
              <a:rPr sz="2450" i="1" spc="-5" dirty="0">
                <a:latin typeface="Rockwell"/>
                <a:cs typeface="Rockwell"/>
              </a:rPr>
              <a:t>rray of </a:t>
            </a:r>
            <a:r>
              <a:rPr sz="2450" i="1" u="heavy" spc="-10" dirty="0">
                <a:latin typeface="Rockwell"/>
                <a:cs typeface="Rockwell"/>
              </a:rPr>
              <a:t>I</a:t>
            </a:r>
            <a:r>
              <a:rPr sz="2450" i="1" spc="-10" dirty="0">
                <a:latin typeface="Rockwell"/>
                <a:cs typeface="Rockwell"/>
              </a:rPr>
              <a:t>nexpensive </a:t>
            </a:r>
            <a:r>
              <a:rPr sz="2450" i="1" u="heavy" spc="-5" dirty="0">
                <a:latin typeface="Rockwell"/>
                <a:cs typeface="Rockwell"/>
              </a:rPr>
              <a:t>D</a:t>
            </a:r>
            <a:r>
              <a:rPr sz="2450" i="1" spc="-5" dirty="0">
                <a:latin typeface="Rockwell"/>
                <a:cs typeface="Rockwell"/>
              </a:rPr>
              <a:t>isks</a:t>
            </a:r>
            <a:r>
              <a:rPr sz="2450" spc="-5" dirty="0">
                <a:latin typeface="Rockwell"/>
                <a:cs typeface="Rockwell"/>
              </a:rPr>
              <a:t>, </a:t>
            </a:r>
            <a:r>
              <a:rPr sz="2450" i="1" u="heavy" spc="-10" dirty="0">
                <a:latin typeface="Rockwell"/>
                <a:cs typeface="Rockwell"/>
              </a:rPr>
              <a:t>R</a:t>
            </a:r>
            <a:r>
              <a:rPr sz="2450" i="1" spc="-10" dirty="0">
                <a:latin typeface="Rockwell"/>
                <a:cs typeface="Rockwell"/>
              </a:rPr>
              <a:t>edundant </a:t>
            </a:r>
            <a:r>
              <a:rPr sz="2450" i="1" u="heavy" spc="-10" dirty="0">
                <a:latin typeface="Rockwell"/>
                <a:cs typeface="Rockwell"/>
              </a:rPr>
              <a:t>A</a:t>
            </a:r>
            <a:r>
              <a:rPr sz="2450" i="1" spc="-10" dirty="0">
                <a:latin typeface="Rockwell"/>
                <a:cs typeface="Rockwell"/>
              </a:rPr>
              <a:t>rray </a:t>
            </a:r>
            <a:r>
              <a:rPr sz="2450" i="1" spc="-5" dirty="0">
                <a:latin typeface="Rockwell"/>
                <a:cs typeface="Rockwell"/>
              </a:rPr>
              <a:t>of </a:t>
            </a:r>
            <a:r>
              <a:rPr sz="2450" i="1" u="heavy" spc="-10" dirty="0">
                <a:latin typeface="Rockwell"/>
                <a:cs typeface="Rockwell"/>
              </a:rPr>
              <a:t>I</a:t>
            </a:r>
            <a:r>
              <a:rPr sz="2450" i="1" spc="-10" dirty="0">
                <a:latin typeface="Rockwell"/>
                <a:cs typeface="Rockwell"/>
              </a:rPr>
              <a:t>ndependent  </a:t>
            </a:r>
            <a:r>
              <a:rPr sz="2450" i="1" u="heavy" spc="-5" dirty="0">
                <a:latin typeface="Rockwell"/>
                <a:cs typeface="Rockwell"/>
              </a:rPr>
              <a:t>D</a:t>
            </a:r>
            <a:r>
              <a:rPr sz="2450" i="1" spc="-5" dirty="0">
                <a:latin typeface="Rockwell"/>
                <a:cs typeface="Rockwell"/>
              </a:rPr>
              <a:t>rives</a:t>
            </a:r>
            <a:r>
              <a:rPr sz="2450" spc="-5" dirty="0">
                <a:latin typeface="Rockwell"/>
                <a:cs typeface="Rockwell"/>
              </a:rPr>
              <a:t>, dan juga </a:t>
            </a:r>
            <a:r>
              <a:rPr sz="2450" i="1" spc="-10" dirty="0">
                <a:latin typeface="Rockwell"/>
                <a:cs typeface="Rockwell"/>
              </a:rPr>
              <a:t>Redundant Array </a:t>
            </a:r>
            <a:r>
              <a:rPr sz="2450" i="1" spc="-5" dirty="0">
                <a:latin typeface="Rockwell"/>
                <a:cs typeface="Rockwell"/>
              </a:rPr>
              <a:t>of </a:t>
            </a:r>
            <a:r>
              <a:rPr sz="2450" i="1" spc="-10" dirty="0">
                <a:latin typeface="Rockwell"/>
                <a:cs typeface="Rockwell"/>
              </a:rPr>
              <a:t>Inexpensive </a:t>
            </a:r>
            <a:r>
              <a:rPr sz="2450" i="1" spc="-5" dirty="0">
                <a:latin typeface="Rockwell"/>
                <a:cs typeface="Rockwell"/>
              </a:rPr>
              <a:t>Drives</a:t>
            </a:r>
            <a:r>
              <a:rPr sz="2450" spc="-5" dirty="0">
                <a:latin typeface="Rockwell"/>
                <a:cs typeface="Rockwell"/>
              </a:rPr>
              <a:t>.  </a:t>
            </a:r>
            <a:r>
              <a:rPr sz="2450" dirty="0">
                <a:latin typeface="Rockwell"/>
                <a:cs typeface="Rockwell"/>
              </a:rPr>
              <a:t>Teknologi </a:t>
            </a:r>
            <a:r>
              <a:rPr sz="2450" spc="-5" dirty="0">
                <a:latin typeface="Rockwell"/>
                <a:cs typeface="Rockwell"/>
              </a:rPr>
              <a:t>ini membagi </a:t>
            </a:r>
            <a:r>
              <a:rPr sz="2450" spc="-10" dirty="0">
                <a:latin typeface="Rockwell"/>
                <a:cs typeface="Rockwell"/>
              </a:rPr>
              <a:t>atau </a:t>
            </a:r>
            <a:r>
              <a:rPr sz="2450" spc="-5" dirty="0">
                <a:latin typeface="Rockwell"/>
                <a:cs typeface="Rockwell"/>
              </a:rPr>
              <a:t>mereplikasi data </a:t>
            </a:r>
            <a:r>
              <a:rPr sz="2450" dirty="0">
                <a:latin typeface="Rockwell"/>
                <a:cs typeface="Rockwell"/>
              </a:rPr>
              <a:t>ke </a:t>
            </a:r>
            <a:r>
              <a:rPr sz="2450" spc="-5" dirty="0">
                <a:latin typeface="Rockwell"/>
                <a:cs typeface="Rockwell"/>
              </a:rPr>
              <a:t>dalam  beberapa </a:t>
            </a:r>
            <a:r>
              <a:rPr sz="2450" i="1" spc="-5" dirty="0">
                <a:latin typeface="Rockwell"/>
                <a:cs typeface="Rockwell"/>
              </a:rPr>
              <a:t>hard disk </a:t>
            </a:r>
            <a:r>
              <a:rPr sz="2450" spc="-5" dirty="0">
                <a:latin typeface="Rockwell"/>
                <a:cs typeface="Rockwell"/>
              </a:rPr>
              <a:t>terpisah. </a:t>
            </a:r>
            <a:r>
              <a:rPr sz="2450" spc="-10" dirty="0">
                <a:latin typeface="Rockwell"/>
                <a:cs typeface="Rockwell"/>
              </a:rPr>
              <a:t>RAID </a:t>
            </a:r>
            <a:r>
              <a:rPr sz="2450" spc="-5" dirty="0">
                <a:latin typeface="Rockwell"/>
                <a:cs typeface="Rockwell"/>
              </a:rPr>
              <a:t>didesain untuk  meningkatkan keandalan data dan/atau meningkatkan kinerja  I/O dari </a:t>
            </a:r>
            <a:r>
              <a:rPr sz="2450" i="1" spc="-10" dirty="0">
                <a:latin typeface="Rockwell"/>
                <a:cs typeface="Rockwell"/>
              </a:rPr>
              <a:t>hard</a:t>
            </a:r>
            <a:r>
              <a:rPr sz="2450" i="1" spc="-55" dirty="0">
                <a:latin typeface="Rockwell"/>
                <a:cs typeface="Rockwell"/>
              </a:rPr>
              <a:t> </a:t>
            </a:r>
            <a:r>
              <a:rPr sz="2450" i="1" spc="-5" dirty="0">
                <a:latin typeface="Rockwell"/>
                <a:cs typeface="Rockwell"/>
              </a:rPr>
              <a:t>disk</a:t>
            </a:r>
            <a:r>
              <a:rPr sz="2450" spc="-5" dirty="0">
                <a:latin typeface="Rockwell"/>
                <a:cs typeface="Rockwell"/>
              </a:rPr>
              <a:t>.</a:t>
            </a:r>
            <a:endParaRPr sz="2450" dirty="0">
              <a:latin typeface="Rockwell"/>
              <a:cs typeface="Rockwell"/>
            </a:endParaRPr>
          </a:p>
        </p:txBody>
      </p:sp>
    </p:spTree>
    <p:extLst>
      <p:ext uri="{BB962C8B-B14F-4D97-AF65-F5344CB8AC3E}">
        <p14:creationId xmlns:p14="http://schemas.microsoft.com/office/powerpoint/2010/main" val="42923005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77469" y="2057400"/>
            <a:ext cx="7685531" cy="42245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17295" y="6417564"/>
            <a:ext cx="8787765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00" spc="15" dirty="0">
                <a:latin typeface="Rockwell"/>
                <a:cs typeface="Rockwell"/>
              </a:rPr>
              <a:t>Sumber </a:t>
            </a:r>
            <a:r>
              <a:rPr sz="1500" spc="5" dirty="0">
                <a:latin typeface="Rockwell"/>
                <a:cs typeface="Rockwell"/>
              </a:rPr>
              <a:t>:</a:t>
            </a:r>
            <a:r>
              <a:rPr sz="1500" spc="320" dirty="0">
                <a:latin typeface="Rockwell"/>
                <a:cs typeface="Rockwell"/>
              </a:rPr>
              <a:t> </a:t>
            </a:r>
            <a:r>
              <a:rPr sz="1500" u="sng" spc="10" dirty="0">
                <a:latin typeface="Rockwell"/>
                <a:cs typeface="Rockwell"/>
                <a:hlinkClick r:id="rId3"/>
              </a:rPr>
              <a:t>http://mediabisnisonline.com/mengenal-komponen-server-tipe-raid-dan-tingkatannya/</a:t>
            </a:r>
            <a:endParaRPr sz="1500" dirty="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21</TotalTime>
  <Words>819</Words>
  <Application>Microsoft Office PowerPoint</Application>
  <PresentationFormat>Custom</PresentationFormat>
  <Paragraphs>161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Paper</vt:lpstr>
      <vt:lpstr>PowerPoint Presentation</vt:lpstr>
      <vt:lpstr>Pendahuluan</vt:lpstr>
      <vt:lpstr>Sifat Memory Eksternal</vt:lpstr>
      <vt:lpstr>Jenis Memori External</vt:lpstr>
      <vt:lpstr>Karakteristik Fisik</vt:lpstr>
      <vt:lpstr>CD-ROM</vt:lpstr>
      <vt:lpstr>CD-Tracks</vt:lpstr>
      <vt:lpstr>Pembacaan Disk</vt:lpstr>
      <vt:lpstr>CD Drive</vt:lpstr>
      <vt:lpstr>CD-ROM</vt:lpstr>
      <vt:lpstr>CD-R dan CD-RW</vt:lpstr>
      <vt:lpstr>CD-Recordable (CD-R)</vt:lpstr>
      <vt:lpstr>CD-ReWritable (CD-RW)</vt:lpstr>
      <vt:lpstr>DVD-ROM</vt:lpstr>
      <vt:lpstr>DVD-ROM</vt:lpstr>
      <vt:lpstr>HD DVD</vt:lpstr>
      <vt:lpstr>Blu-ray Disc</vt:lpstr>
      <vt:lpstr>Multimedia Card</vt:lpstr>
      <vt:lpstr>Secure Digital Card</vt:lpstr>
      <vt:lpstr>“USB Flash Drive”</vt:lpstr>
      <vt:lpstr>PCMCIA</vt:lpstr>
      <vt:lpstr>Smart Card</vt:lpstr>
      <vt:lpstr>HARD DISK</vt:lpstr>
      <vt:lpstr>PowerPoint Presentation</vt:lpstr>
      <vt:lpstr>RAID</vt:lpstr>
      <vt:lpstr>RAID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4</cp:revision>
  <dcterms:created xsi:type="dcterms:W3CDTF">2016-05-30T00:42:11Z</dcterms:created>
  <dcterms:modified xsi:type="dcterms:W3CDTF">2016-05-30T04:50:41Z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2014-11-03T00:00:00Z</vt:filetime>
  </property>
  <property fmtid="{D5CDD505-2E9C-101B-9397-08002B2CF9AE}" pid="3" name="Creator">
    <vt:lpwstr>Nitro Pro 7  (7. 5. 0. 29)</vt:lpwstr>
  </property>
  <property fmtid="{D5CDD505-2E9C-101B-9397-08002B2CF9AE}" pid="4" name="LastSaved">
    <vt:filetime>2016-05-30T00:00:00Z</vt:filetime>
  </property>
</Properties>
</file>