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83"/>
  </p:notesMasterIdLst>
  <p:sldIdLst>
    <p:sldId id="256" r:id="rId3"/>
    <p:sldId id="257" r:id="rId4"/>
    <p:sldId id="258" r:id="rId5"/>
    <p:sldId id="262" r:id="rId6"/>
    <p:sldId id="263" r:id="rId7"/>
    <p:sldId id="264" r:id="rId8"/>
    <p:sldId id="266" r:id="rId9"/>
    <p:sldId id="267" r:id="rId10"/>
    <p:sldId id="270" r:id="rId11"/>
    <p:sldId id="271" r:id="rId12"/>
    <p:sldId id="268" r:id="rId13"/>
    <p:sldId id="272" r:id="rId14"/>
    <p:sldId id="273" r:id="rId15"/>
    <p:sldId id="274" r:id="rId16"/>
    <p:sldId id="275" r:id="rId17"/>
    <p:sldId id="278" r:id="rId18"/>
    <p:sldId id="277" r:id="rId19"/>
    <p:sldId id="280" r:id="rId20"/>
    <p:sldId id="281" r:id="rId21"/>
    <p:sldId id="276" r:id="rId22"/>
    <p:sldId id="279" r:id="rId23"/>
    <p:sldId id="282" r:id="rId24"/>
    <p:sldId id="290" r:id="rId25"/>
    <p:sldId id="284" r:id="rId26"/>
    <p:sldId id="291" r:id="rId27"/>
    <p:sldId id="285" r:id="rId28"/>
    <p:sldId id="286" r:id="rId29"/>
    <p:sldId id="287" r:id="rId30"/>
    <p:sldId id="288" r:id="rId31"/>
    <p:sldId id="289" r:id="rId32"/>
    <p:sldId id="292" r:id="rId33"/>
    <p:sldId id="295" r:id="rId34"/>
    <p:sldId id="296" r:id="rId35"/>
    <p:sldId id="297" r:id="rId36"/>
    <p:sldId id="298" r:id="rId37"/>
    <p:sldId id="299" r:id="rId38"/>
    <p:sldId id="300" r:id="rId39"/>
    <p:sldId id="294" r:id="rId40"/>
    <p:sldId id="301" r:id="rId41"/>
    <p:sldId id="302" r:id="rId42"/>
    <p:sldId id="303" r:id="rId43"/>
    <p:sldId id="304" r:id="rId44"/>
    <p:sldId id="305" r:id="rId45"/>
    <p:sldId id="306" r:id="rId46"/>
    <p:sldId id="307" r:id="rId47"/>
    <p:sldId id="308" r:id="rId48"/>
    <p:sldId id="309" r:id="rId49"/>
    <p:sldId id="310" r:id="rId50"/>
    <p:sldId id="311" r:id="rId51"/>
    <p:sldId id="329" r:id="rId52"/>
    <p:sldId id="331" r:id="rId53"/>
    <p:sldId id="312" r:id="rId54"/>
    <p:sldId id="313" r:id="rId55"/>
    <p:sldId id="315" r:id="rId56"/>
    <p:sldId id="316" r:id="rId57"/>
    <p:sldId id="317" r:id="rId58"/>
    <p:sldId id="330" r:id="rId59"/>
    <p:sldId id="318" r:id="rId60"/>
    <p:sldId id="319" r:id="rId61"/>
    <p:sldId id="320" r:id="rId62"/>
    <p:sldId id="321" r:id="rId63"/>
    <p:sldId id="322" r:id="rId64"/>
    <p:sldId id="323" r:id="rId65"/>
    <p:sldId id="324" r:id="rId66"/>
    <p:sldId id="325" r:id="rId67"/>
    <p:sldId id="326" r:id="rId68"/>
    <p:sldId id="327" r:id="rId69"/>
    <p:sldId id="328" r:id="rId70"/>
    <p:sldId id="332" r:id="rId71"/>
    <p:sldId id="333" r:id="rId72"/>
    <p:sldId id="334" r:id="rId73"/>
    <p:sldId id="335" r:id="rId74"/>
    <p:sldId id="336" r:id="rId75"/>
    <p:sldId id="338" r:id="rId76"/>
    <p:sldId id="337" r:id="rId77"/>
    <p:sldId id="342" r:id="rId78"/>
    <p:sldId id="339" r:id="rId79"/>
    <p:sldId id="340" r:id="rId80"/>
    <p:sldId id="341" r:id="rId81"/>
    <p:sldId id="344" r:id="rId82"/>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89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image" Target="../media/image2.gif"/><Relationship Id="rId4" Type="http://schemas.openxmlformats.org/officeDocument/2006/relationships/image" Target="../media/image5.gif"/></Relationships>
</file>

<file path=ppt/diagrams/_rels/drawing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image" Target="../media/image2.gif"/><Relationship Id="rId4" Type="http://schemas.openxmlformats.org/officeDocument/2006/relationships/image" Target="../media/image5.gif"/></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7E2DDA-924F-4EC3-9A02-4A90E1340B10}" type="doc">
      <dgm:prSet loTypeId="urn:microsoft.com/office/officeart/2005/8/layout/vList3" loCatId="list" qsTypeId="urn:microsoft.com/office/officeart/2005/8/quickstyle/simple1" qsCatId="simple" csTypeId="urn:microsoft.com/office/officeart/2005/8/colors/accent1_2" csCatId="accent1" phldr="1"/>
      <dgm:spPr/>
    </dgm:pt>
    <dgm:pt modelId="{CFF530A7-7B90-4522-953E-9625EABC78E0}">
      <dgm:prSet phldrT="[Text]"/>
      <dgm:spPr/>
      <dgm:t>
        <a:bodyPr/>
        <a:lstStyle/>
        <a:p>
          <a:r>
            <a:rPr lang="id-ID" b="1" dirty="0" smtClean="0"/>
            <a:t>“STAATSRECH” YANG DIBAGI MENJADI STAATSRECH IN RUIMERE ZIN (DALAM ARTI LUAS) DAN STAATSRECH IN ENGERE ZIN (DALAM ARTI Sempit). STAATSRECH IN RUIMERE ZIN ADALAH HUKUM NEGARA. SEDANGKAN STAATSRECH IN ENGERE ZIN ADALAH HUKUM YANG MEMBEDAKAN HUKUM TATA NEGARA DARI HUKUM ADMINISTRASI NEGARA, HUKUM TATA USAHA NEGARA ATAU HUKUM TATA PEMERINTAH.</a:t>
          </a:r>
          <a:endParaRPr lang="id-ID" b="1" dirty="0"/>
        </a:p>
      </dgm:t>
    </dgm:pt>
    <dgm:pt modelId="{7E47DC06-C8BC-4B9D-9449-F19559CDF3B0}" type="parTrans" cxnId="{38317730-62E2-46EA-9B4F-9924AF223FE0}">
      <dgm:prSet/>
      <dgm:spPr/>
      <dgm:t>
        <a:bodyPr/>
        <a:lstStyle/>
        <a:p>
          <a:endParaRPr lang="id-ID"/>
        </a:p>
      </dgm:t>
    </dgm:pt>
    <dgm:pt modelId="{0C3B8B6B-A1A9-462F-9B63-26204298420F}" type="sibTrans" cxnId="{38317730-62E2-46EA-9B4F-9924AF223FE0}">
      <dgm:prSet/>
      <dgm:spPr/>
      <dgm:t>
        <a:bodyPr/>
        <a:lstStyle/>
        <a:p>
          <a:endParaRPr lang="id-ID"/>
        </a:p>
      </dgm:t>
    </dgm:pt>
    <dgm:pt modelId="{237DCFBE-13F9-4B83-9281-0ED7616CCC8D}">
      <dgm:prSet/>
      <dgm:spPr/>
      <dgm:t>
        <a:bodyPr/>
        <a:lstStyle/>
        <a:p>
          <a:pPr marL="265113" indent="0"/>
          <a:r>
            <a:rPr lang="id-ID" b="1" dirty="0" smtClean="0"/>
            <a:t>DI INGGRIS PADA UMUMNYA MEMAKAI ISTILAH “CONTITUTIONAL LAW”, PENGGUNAAN ISTILAH TERSEBUT DIDASARKAN ATAS ALASAN BAHWA DALAM HUKUM TATA NEGARA UNSUR KONSTITUSI YANG LEBIH MENONJOL</a:t>
          </a:r>
          <a:r>
            <a:rPr lang="id-ID" dirty="0" smtClean="0"/>
            <a:t>.</a:t>
          </a:r>
          <a:endParaRPr lang="id-ID" dirty="0"/>
        </a:p>
      </dgm:t>
    </dgm:pt>
    <dgm:pt modelId="{7D067123-06C7-4C7F-9845-EBB47BAF0B08}" type="parTrans" cxnId="{EC80EA40-AA00-4D6A-9CFA-4EB1DC1C6033}">
      <dgm:prSet/>
      <dgm:spPr/>
      <dgm:t>
        <a:bodyPr/>
        <a:lstStyle/>
        <a:p>
          <a:endParaRPr lang="id-ID"/>
        </a:p>
      </dgm:t>
    </dgm:pt>
    <dgm:pt modelId="{781AFDE8-6FD5-4AF8-BE41-7E971ED13513}" type="sibTrans" cxnId="{EC80EA40-AA00-4D6A-9CFA-4EB1DC1C6033}">
      <dgm:prSet/>
      <dgm:spPr/>
      <dgm:t>
        <a:bodyPr/>
        <a:lstStyle/>
        <a:p>
          <a:endParaRPr lang="id-ID"/>
        </a:p>
      </dgm:t>
    </dgm:pt>
    <dgm:pt modelId="{6765A1E3-0B5B-43E5-98E9-6D5AD13AB709}">
      <dgm:prSet/>
      <dgm:spPr/>
      <dgm:t>
        <a:bodyPr/>
        <a:lstStyle/>
        <a:p>
          <a:r>
            <a:rPr lang="id-ID" b="1" dirty="0" smtClean="0"/>
            <a:t>DI PERANCIS ORANG MEMPERGUNAKAN ISTILAH “DROIT CONSTITUTIONNEL” YANG DI LAWANKAN DENGAN “DROIT ADMINISTRATIVE”, DIMANA TITIK TOLAKNYA ADALAH UNTUK MEMBEDAKAN ANTARA HUKUM TATA NEGARA DENGAN HUKUM AMINISTRASI NEGARA.</a:t>
          </a:r>
          <a:endParaRPr lang="id-ID" b="1" dirty="0"/>
        </a:p>
      </dgm:t>
    </dgm:pt>
    <dgm:pt modelId="{31E180F4-6F86-49A8-8F74-D1E69CA03695}" type="parTrans" cxnId="{33088D2E-5532-46D5-A008-3591D68EB48D}">
      <dgm:prSet/>
      <dgm:spPr/>
      <dgm:t>
        <a:bodyPr/>
        <a:lstStyle/>
        <a:p>
          <a:endParaRPr lang="id-ID"/>
        </a:p>
      </dgm:t>
    </dgm:pt>
    <dgm:pt modelId="{9E4ECF40-D0CA-461A-925D-2F95AA9B7635}" type="sibTrans" cxnId="{33088D2E-5532-46D5-A008-3591D68EB48D}">
      <dgm:prSet/>
      <dgm:spPr/>
      <dgm:t>
        <a:bodyPr/>
        <a:lstStyle/>
        <a:p>
          <a:endParaRPr lang="id-ID"/>
        </a:p>
      </dgm:t>
    </dgm:pt>
    <dgm:pt modelId="{B4DDDA5E-844E-486F-A5C6-0FBF4C430E15}">
      <dgm:prSet/>
      <dgm:spPr/>
      <dgm:t>
        <a:bodyPr/>
        <a:lstStyle/>
        <a:p>
          <a:pPr marL="176213" indent="0"/>
          <a:r>
            <a:rPr lang="id-ID" b="1" dirty="0" smtClean="0"/>
            <a:t>SEDANGKAN DI JERMAN MEMPERGUNAKAN ISTILAH VERFASSUNGSRECHT: HUKUM TATA NEGARA DAN VERWASSUNGSRECHT: HUKUM ADMINISTRASI NEGARA</a:t>
          </a:r>
          <a:r>
            <a:rPr lang="id-ID" dirty="0" smtClean="0"/>
            <a:t>.</a:t>
          </a:r>
          <a:endParaRPr lang="id-ID" dirty="0"/>
        </a:p>
      </dgm:t>
    </dgm:pt>
    <dgm:pt modelId="{955D232E-53AB-4A26-9FEC-FC5723E1C87A}" type="parTrans" cxnId="{975BA718-EAC6-4D9C-BEA3-7D5E646F088E}">
      <dgm:prSet/>
      <dgm:spPr/>
      <dgm:t>
        <a:bodyPr/>
        <a:lstStyle/>
        <a:p>
          <a:endParaRPr lang="id-ID"/>
        </a:p>
      </dgm:t>
    </dgm:pt>
    <dgm:pt modelId="{D1CF1956-DE16-441C-9B62-5280502963E5}" type="sibTrans" cxnId="{975BA718-EAC6-4D9C-BEA3-7D5E646F088E}">
      <dgm:prSet/>
      <dgm:spPr/>
      <dgm:t>
        <a:bodyPr/>
        <a:lstStyle/>
        <a:p>
          <a:endParaRPr lang="id-ID"/>
        </a:p>
      </dgm:t>
    </dgm:pt>
    <dgm:pt modelId="{9995F91F-A0DD-497B-B736-E5F00B03A931}" type="pres">
      <dgm:prSet presAssocID="{B67E2DDA-924F-4EC3-9A02-4A90E1340B10}" presName="linearFlow" presStyleCnt="0">
        <dgm:presLayoutVars>
          <dgm:dir/>
          <dgm:resizeHandles val="exact"/>
        </dgm:presLayoutVars>
      </dgm:prSet>
      <dgm:spPr/>
    </dgm:pt>
    <dgm:pt modelId="{0CD17A35-5B83-4E48-A680-8FC0E6668287}" type="pres">
      <dgm:prSet presAssocID="{CFF530A7-7B90-4522-953E-9625EABC78E0}" presName="composite" presStyleCnt="0"/>
      <dgm:spPr/>
    </dgm:pt>
    <dgm:pt modelId="{A2CA8CC7-7D2C-4F75-8F66-2031BE611E35}" type="pres">
      <dgm:prSet presAssocID="{CFF530A7-7B90-4522-953E-9625EABC78E0}" presName="imgShp" presStyleLbl="fgImgPlace1" presStyleIdx="0" presStyleCnt="4" custLinFactNeighborX="-80103" custLinFactNeighborY="-308"/>
      <dgm:spPr>
        <a:blipFill>
          <a:blip xmlns:r="http://schemas.openxmlformats.org/officeDocument/2006/relationships" r:embed="rId1">
            <a:extLst>
              <a:ext uri="{28A0092B-C50C-407E-A947-70E740481C1C}">
                <a14:useLocalDpi xmlns:a14="http://schemas.microsoft.com/office/drawing/2010/main" val="0"/>
              </a:ext>
            </a:extLst>
          </a:blip>
          <a:srcRect/>
          <a:stretch>
            <a:fillRect l="-26000" r="-26000"/>
          </a:stretch>
        </a:blipFill>
      </dgm:spPr>
    </dgm:pt>
    <dgm:pt modelId="{3A28CFA3-8CFD-47D4-8318-DEB40547F00B}" type="pres">
      <dgm:prSet presAssocID="{CFF530A7-7B90-4522-953E-9625EABC78E0}" presName="txShp" presStyleLbl="node1" presStyleIdx="0" presStyleCnt="4" custScaleX="138227" custScaleY="138487">
        <dgm:presLayoutVars>
          <dgm:bulletEnabled val="1"/>
        </dgm:presLayoutVars>
      </dgm:prSet>
      <dgm:spPr/>
      <dgm:t>
        <a:bodyPr/>
        <a:lstStyle/>
        <a:p>
          <a:endParaRPr lang="id-ID"/>
        </a:p>
      </dgm:t>
    </dgm:pt>
    <dgm:pt modelId="{CFE46074-FF1F-4D53-8652-CA320F9811B0}" type="pres">
      <dgm:prSet presAssocID="{0C3B8B6B-A1A9-462F-9B63-26204298420F}" presName="spacing" presStyleCnt="0"/>
      <dgm:spPr/>
    </dgm:pt>
    <dgm:pt modelId="{2626B956-C70C-48F9-85A7-96318F1E317A}" type="pres">
      <dgm:prSet presAssocID="{237DCFBE-13F9-4B83-9281-0ED7616CCC8D}" presName="composite" presStyleCnt="0"/>
      <dgm:spPr/>
    </dgm:pt>
    <dgm:pt modelId="{B835EE5A-F682-4EFA-BB6B-56590F71FED0}" type="pres">
      <dgm:prSet presAssocID="{237DCFBE-13F9-4B83-9281-0ED7616CCC8D}" presName="imgShp" presStyleLbl="fgImgPlace1" presStyleIdx="1" presStyleCnt="4" custLinFactNeighborX="-80103" custLinFactNeighborY="-2888"/>
      <dgm:spPr>
        <a:blipFill>
          <a:blip xmlns:r="http://schemas.openxmlformats.org/officeDocument/2006/relationships" r:embed="rId2">
            <a:extLst>
              <a:ext uri="{28A0092B-C50C-407E-A947-70E740481C1C}">
                <a14:useLocalDpi xmlns:a14="http://schemas.microsoft.com/office/drawing/2010/main" val="0"/>
              </a:ext>
            </a:extLst>
          </a:blip>
          <a:srcRect/>
          <a:stretch>
            <a:fillRect l="-30000" r="-30000"/>
          </a:stretch>
        </a:blipFill>
      </dgm:spPr>
    </dgm:pt>
    <dgm:pt modelId="{5A5E402C-7B5C-4D78-9F33-D1FBF4D0E17D}" type="pres">
      <dgm:prSet presAssocID="{237DCFBE-13F9-4B83-9281-0ED7616CCC8D}" presName="txShp" presStyleLbl="node1" presStyleIdx="1" presStyleCnt="4" custScaleX="140693" custScaleY="115059">
        <dgm:presLayoutVars>
          <dgm:bulletEnabled val="1"/>
        </dgm:presLayoutVars>
      </dgm:prSet>
      <dgm:spPr/>
      <dgm:t>
        <a:bodyPr/>
        <a:lstStyle/>
        <a:p>
          <a:endParaRPr lang="id-ID"/>
        </a:p>
      </dgm:t>
    </dgm:pt>
    <dgm:pt modelId="{6D3A2D0C-A194-4B4F-8955-FF3CA4E53D23}" type="pres">
      <dgm:prSet presAssocID="{781AFDE8-6FD5-4AF8-BE41-7E971ED13513}" presName="spacing" presStyleCnt="0"/>
      <dgm:spPr/>
    </dgm:pt>
    <dgm:pt modelId="{BC76E417-77DE-41BF-BB16-2933DB29111E}" type="pres">
      <dgm:prSet presAssocID="{6765A1E3-0B5B-43E5-98E9-6D5AD13AB709}" presName="composite" presStyleCnt="0"/>
      <dgm:spPr/>
    </dgm:pt>
    <dgm:pt modelId="{3F12B185-CE44-463D-9B1C-9AE9F9F31DF9}" type="pres">
      <dgm:prSet presAssocID="{6765A1E3-0B5B-43E5-98E9-6D5AD13AB709}" presName="imgShp" presStyleLbl="fgImgPlace1" presStyleIdx="2" presStyleCnt="4" custLinFactNeighborX="-86470"/>
      <dgm:spPr>
        <a:blipFill>
          <a:blip xmlns:r="http://schemas.openxmlformats.org/officeDocument/2006/relationships" r:embed="rId3">
            <a:extLst>
              <a:ext uri="{28A0092B-C50C-407E-A947-70E740481C1C}">
                <a14:useLocalDpi xmlns:a14="http://schemas.microsoft.com/office/drawing/2010/main" val="0"/>
              </a:ext>
            </a:extLst>
          </a:blip>
          <a:srcRect/>
          <a:stretch>
            <a:fillRect l="-30000" r="-30000"/>
          </a:stretch>
        </a:blipFill>
      </dgm:spPr>
    </dgm:pt>
    <dgm:pt modelId="{9CBB376D-A23F-4227-A60D-707AAA8AD75A}" type="pres">
      <dgm:prSet presAssocID="{6765A1E3-0B5B-43E5-98E9-6D5AD13AB709}" presName="txShp" presStyleLbl="node1" presStyleIdx="2" presStyleCnt="4" custScaleX="140693" custScaleY="145406">
        <dgm:presLayoutVars>
          <dgm:bulletEnabled val="1"/>
        </dgm:presLayoutVars>
      </dgm:prSet>
      <dgm:spPr/>
      <dgm:t>
        <a:bodyPr/>
        <a:lstStyle/>
        <a:p>
          <a:endParaRPr lang="id-ID"/>
        </a:p>
      </dgm:t>
    </dgm:pt>
    <dgm:pt modelId="{7D9B5355-C141-47C8-BC01-D9E1300A3410}" type="pres">
      <dgm:prSet presAssocID="{9E4ECF40-D0CA-461A-925D-2F95AA9B7635}" presName="spacing" presStyleCnt="0"/>
      <dgm:spPr/>
    </dgm:pt>
    <dgm:pt modelId="{9162A14F-4FD2-4F3C-B1A5-74DFB26AC70D}" type="pres">
      <dgm:prSet presAssocID="{B4DDDA5E-844E-486F-A5C6-0FBF4C430E15}" presName="composite" presStyleCnt="0"/>
      <dgm:spPr/>
    </dgm:pt>
    <dgm:pt modelId="{0EDCC4F1-8830-42D3-9DBA-D34C69858AFB}" type="pres">
      <dgm:prSet presAssocID="{B4DDDA5E-844E-486F-A5C6-0FBF4C430E15}" presName="imgShp" presStyleLbl="fgImgPlace1" presStyleIdx="3" presStyleCnt="4" custLinFactX="-37406" custLinFactNeighborX="-100000"/>
      <dgm:spPr>
        <a:blipFill>
          <a:blip xmlns:r="http://schemas.openxmlformats.org/officeDocument/2006/relationships" r:embed="rId4">
            <a:extLst>
              <a:ext uri="{28A0092B-C50C-407E-A947-70E740481C1C}">
                <a14:useLocalDpi xmlns:a14="http://schemas.microsoft.com/office/drawing/2010/main" val="0"/>
              </a:ext>
            </a:extLst>
          </a:blip>
          <a:srcRect/>
          <a:stretch>
            <a:fillRect l="-30000" r="-30000"/>
          </a:stretch>
        </a:blipFill>
      </dgm:spPr>
    </dgm:pt>
    <dgm:pt modelId="{1E8043DB-07D6-4530-B0A2-46D1342D7B19}" type="pres">
      <dgm:prSet presAssocID="{B4DDDA5E-844E-486F-A5C6-0FBF4C430E15}" presName="txShp" presStyleLbl="node1" presStyleIdx="3" presStyleCnt="4" custScaleX="143158">
        <dgm:presLayoutVars>
          <dgm:bulletEnabled val="1"/>
        </dgm:presLayoutVars>
      </dgm:prSet>
      <dgm:spPr/>
      <dgm:t>
        <a:bodyPr/>
        <a:lstStyle/>
        <a:p>
          <a:endParaRPr lang="id-ID"/>
        </a:p>
      </dgm:t>
    </dgm:pt>
  </dgm:ptLst>
  <dgm:cxnLst>
    <dgm:cxn modelId="{03153381-A128-4435-896B-49AF42333F02}" type="presOf" srcId="{B67E2DDA-924F-4EC3-9A02-4A90E1340B10}" destId="{9995F91F-A0DD-497B-B736-E5F00B03A931}" srcOrd="0" destOrd="0" presId="urn:microsoft.com/office/officeart/2005/8/layout/vList3"/>
    <dgm:cxn modelId="{975BA718-EAC6-4D9C-BEA3-7D5E646F088E}" srcId="{B67E2DDA-924F-4EC3-9A02-4A90E1340B10}" destId="{B4DDDA5E-844E-486F-A5C6-0FBF4C430E15}" srcOrd="3" destOrd="0" parTransId="{955D232E-53AB-4A26-9FEC-FC5723E1C87A}" sibTransId="{D1CF1956-DE16-441C-9B62-5280502963E5}"/>
    <dgm:cxn modelId="{6D22935C-D2C2-4F9C-8602-751866D46A03}" type="presOf" srcId="{6765A1E3-0B5B-43E5-98E9-6D5AD13AB709}" destId="{9CBB376D-A23F-4227-A60D-707AAA8AD75A}" srcOrd="0" destOrd="0" presId="urn:microsoft.com/office/officeart/2005/8/layout/vList3"/>
    <dgm:cxn modelId="{4B471B53-43C5-4984-B0D3-7BECA406C66A}" type="presOf" srcId="{237DCFBE-13F9-4B83-9281-0ED7616CCC8D}" destId="{5A5E402C-7B5C-4D78-9F33-D1FBF4D0E17D}" srcOrd="0" destOrd="0" presId="urn:microsoft.com/office/officeart/2005/8/layout/vList3"/>
    <dgm:cxn modelId="{B469667D-B1A5-4136-A637-1CF6FE6441CE}" type="presOf" srcId="{CFF530A7-7B90-4522-953E-9625EABC78E0}" destId="{3A28CFA3-8CFD-47D4-8318-DEB40547F00B}" srcOrd="0" destOrd="0" presId="urn:microsoft.com/office/officeart/2005/8/layout/vList3"/>
    <dgm:cxn modelId="{EC80EA40-AA00-4D6A-9CFA-4EB1DC1C6033}" srcId="{B67E2DDA-924F-4EC3-9A02-4A90E1340B10}" destId="{237DCFBE-13F9-4B83-9281-0ED7616CCC8D}" srcOrd="1" destOrd="0" parTransId="{7D067123-06C7-4C7F-9845-EBB47BAF0B08}" sibTransId="{781AFDE8-6FD5-4AF8-BE41-7E971ED13513}"/>
    <dgm:cxn modelId="{38317730-62E2-46EA-9B4F-9924AF223FE0}" srcId="{B67E2DDA-924F-4EC3-9A02-4A90E1340B10}" destId="{CFF530A7-7B90-4522-953E-9625EABC78E0}" srcOrd="0" destOrd="0" parTransId="{7E47DC06-C8BC-4B9D-9449-F19559CDF3B0}" sibTransId="{0C3B8B6B-A1A9-462F-9B63-26204298420F}"/>
    <dgm:cxn modelId="{14B169A8-1F77-4EC8-9603-C4A93DDE3E91}" type="presOf" srcId="{B4DDDA5E-844E-486F-A5C6-0FBF4C430E15}" destId="{1E8043DB-07D6-4530-B0A2-46D1342D7B19}" srcOrd="0" destOrd="0" presId="urn:microsoft.com/office/officeart/2005/8/layout/vList3"/>
    <dgm:cxn modelId="{33088D2E-5532-46D5-A008-3591D68EB48D}" srcId="{B67E2DDA-924F-4EC3-9A02-4A90E1340B10}" destId="{6765A1E3-0B5B-43E5-98E9-6D5AD13AB709}" srcOrd="2" destOrd="0" parTransId="{31E180F4-6F86-49A8-8F74-D1E69CA03695}" sibTransId="{9E4ECF40-D0CA-461A-925D-2F95AA9B7635}"/>
    <dgm:cxn modelId="{AF6C2C71-9FD3-4D13-A437-7AE9FD3FBACA}" type="presParOf" srcId="{9995F91F-A0DD-497B-B736-E5F00B03A931}" destId="{0CD17A35-5B83-4E48-A680-8FC0E6668287}" srcOrd="0" destOrd="0" presId="urn:microsoft.com/office/officeart/2005/8/layout/vList3"/>
    <dgm:cxn modelId="{AC4917DA-804F-412D-8A16-B913033661C2}" type="presParOf" srcId="{0CD17A35-5B83-4E48-A680-8FC0E6668287}" destId="{A2CA8CC7-7D2C-4F75-8F66-2031BE611E35}" srcOrd="0" destOrd="0" presId="urn:microsoft.com/office/officeart/2005/8/layout/vList3"/>
    <dgm:cxn modelId="{AAD1FFFE-20F8-48F4-9251-D71D1F662C3D}" type="presParOf" srcId="{0CD17A35-5B83-4E48-A680-8FC0E6668287}" destId="{3A28CFA3-8CFD-47D4-8318-DEB40547F00B}" srcOrd="1" destOrd="0" presId="urn:microsoft.com/office/officeart/2005/8/layout/vList3"/>
    <dgm:cxn modelId="{4ABEB16F-0DAA-4482-81D0-8FF01897E311}" type="presParOf" srcId="{9995F91F-A0DD-497B-B736-E5F00B03A931}" destId="{CFE46074-FF1F-4D53-8652-CA320F9811B0}" srcOrd="1" destOrd="0" presId="urn:microsoft.com/office/officeart/2005/8/layout/vList3"/>
    <dgm:cxn modelId="{2D3F7D54-4512-40BB-A66E-1A7D7BE35088}" type="presParOf" srcId="{9995F91F-A0DD-497B-B736-E5F00B03A931}" destId="{2626B956-C70C-48F9-85A7-96318F1E317A}" srcOrd="2" destOrd="0" presId="urn:microsoft.com/office/officeart/2005/8/layout/vList3"/>
    <dgm:cxn modelId="{64DA7BC5-4A3C-45B2-B0C2-9E40F82D9E3F}" type="presParOf" srcId="{2626B956-C70C-48F9-85A7-96318F1E317A}" destId="{B835EE5A-F682-4EFA-BB6B-56590F71FED0}" srcOrd="0" destOrd="0" presId="urn:microsoft.com/office/officeart/2005/8/layout/vList3"/>
    <dgm:cxn modelId="{BE3634F2-8D58-4282-9A44-1E5D16EB206C}" type="presParOf" srcId="{2626B956-C70C-48F9-85A7-96318F1E317A}" destId="{5A5E402C-7B5C-4D78-9F33-D1FBF4D0E17D}" srcOrd="1" destOrd="0" presId="urn:microsoft.com/office/officeart/2005/8/layout/vList3"/>
    <dgm:cxn modelId="{5CC11BC0-F49C-49C0-8399-E09D8B7E5125}" type="presParOf" srcId="{9995F91F-A0DD-497B-B736-E5F00B03A931}" destId="{6D3A2D0C-A194-4B4F-8955-FF3CA4E53D23}" srcOrd="3" destOrd="0" presId="urn:microsoft.com/office/officeart/2005/8/layout/vList3"/>
    <dgm:cxn modelId="{E1FCA845-5D2A-4945-B715-80FE978E3430}" type="presParOf" srcId="{9995F91F-A0DD-497B-B736-E5F00B03A931}" destId="{BC76E417-77DE-41BF-BB16-2933DB29111E}" srcOrd="4" destOrd="0" presId="urn:microsoft.com/office/officeart/2005/8/layout/vList3"/>
    <dgm:cxn modelId="{DD244ACB-C99E-40A6-9264-E9B16CF68216}" type="presParOf" srcId="{BC76E417-77DE-41BF-BB16-2933DB29111E}" destId="{3F12B185-CE44-463D-9B1C-9AE9F9F31DF9}" srcOrd="0" destOrd="0" presId="urn:microsoft.com/office/officeart/2005/8/layout/vList3"/>
    <dgm:cxn modelId="{F0C035AF-3B98-4D73-8CD7-1FEA15A2E518}" type="presParOf" srcId="{BC76E417-77DE-41BF-BB16-2933DB29111E}" destId="{9CBB376D-A23F-4227-A60D-707AAA8AD75A}" srcOrd="1" destOrd="0" presId="urn:microsoft.com/office/officeart/2005/8/layout/vList3"/>
    <dgm:cxn modelId="{60C1196A-91F5-488C-9314-D6CB849EB551}" type="presParOf" srcId="{9995F91F-A0DD-497B-B736-E5F00B03A931}" destId="{7D9B5355-C141-47C8-BC01-D9E1300A3410}" srcOrd="5" destOrd="0" presId="urn:microsoft.com/office/officeart/2005/8/layout/vList3"/>
    <dgm:cxn modelId="{19625F0B-906A-4714-A3C2-827854DF6619}" type="presParOf" srcId="{9995F91F-A0DD-497B-B736-E5F00B03A931}" destId="{9162A14F-4FD2-4F3C-B1A5-74DFB26AC70D}" srcOrd="6" destOrd="0" presId="urn:microsoft.com/office/officeart/2005/8/layout/vList3"/>
    <dgm:cxn modelId="{C87D3D66-BCD3-4D31-8576-0AE907D39226}" type="presParOf" srcId="{9162A14F-4FD2-4F3C-B1A5-74DFB26AC70D}" destId="{0EDCC4F1-8830-42D3-9DBA-D34C69858AFB}" srcOrd="0" destOrd="0" presId="urn:microsoft.com/office/officeart/2005/8/layout/vList3"/>
    <dgm:cxn modelId="{93BE3543-3D81-458C-BBE4-9770A52E5C78}" type="presParOf" srcId="{9162A14F-4FD2-4F3C-B1A5-74DFB26AC70D}" destId="{1E8043DB-07D6-4530-B0A2-46D1342D7B19}"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4D41D0-A240-456E-8605-F995AB71A3D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942DB30D-13FC-4371-8F4F-DE9CEA84D834}">
      <dgm:prSet phldrT="[Text]"/>
      <dgm:spPr/>
      <dgm:t>
        <a:bodyPr/>
        <a:lstStyle/>
        <a:p>
          <a:r>
            <a:rPr lang="id-ID" b="1" i="1" dirty="0" smtClean="0"/>
            <a:t>Van Vollenhoven </a:t>
          </a:r>
          <a:r>
            <a:rPr lang="id-ID" dirty="0" smtClean="0"/>
            <a:t>: Hukum Tata Negara adalah Hukum Tata Negara yang mengatur semua masyarakat hukum atasan dan masyarakat Hukum bawahan menurut tingkatannya dan dari masing-masing itu menentukan wilayah lingkungan masyarakatnya. dan akhirnya menentukan badan-badan dan fungsinya masing-masing yang berkuasa dalam lingkungan masyarakat hukum itu serta menentukan sususnan dan wewenang badan-badan tersebut.</a:t>
          </a:r>
          <a:endParaRPr lang="id-ID" dirty="0"/>
        </a:p>
      </dgm:t>
    </dgm:pt>
    <dgm:pt modelId="{4C42860B-6877-425F-9133-01308F41D0B0}" type="parTrans" cxnId="{E260A9F0-16CE-42A2-8451-86AD349B5794}">
      <dgm:prSet/>
      <dgm:spPr/>
      <dgm:t>
        <a:bodyPr/>
        <a:lstStyle/>
        <a:p>
          <a:endParaRPr lang="id-ID"/>
        </a:p>
      </dgm:t>
    </dgm:pt>
    <dgm:pt modelId="{54521A7C-BA3A-468C-9CA8-4B197540D858}" type="sibTrans" cxnId="{E260A9F0-16CE-42A2-8451-86AD349B5794}">
      <dgm:prSet/>
      <dgm:spPr/>
      <dgm:t>
        <a:bodyPr/>
        <a:lstStyle/>
        <a:p>
          <a:endParaRPr lang="id-ID"/>
        </a:p>
      </dgm:t>
    </dgm:pt>
    <dgm:pt modelId="{3827BD29-164E-4D29-9BEE-4EACA5A8CD58}">
      <dgm:prSet phldrT="[Text]"/>
      <dgm:spPr/>
      <dgm:t>
        <a:bodyPr/>
        <a:lstStyle/>
        <a:p>
          <a:r>
            <a:rPr lang="id-ID" b="1" dirty="0" smtClean="0"/>
            <a:t>Wade and Phillips  </a:t>
          </a:r>
          <a:r>
            <a:rPr lang="id-ID" dirty="0" smtClean="0"/>
            <a:t>:  Hukum Tata Negara adalah hukum yang mengatur alat-alat perlengkapan negara, tugasnya dan hubungan antara alat pelengkap negara itu. Dalam bukunya yang berjudul “Constitusional law” yang terbit pada tahun 1936 .</a:t>
          </a:r>
          <a:endParaRPr lang="id-ID" dirty="0"/>
        </a:p>
      </dgm:t>
    </dgm:pt>
    <dgm:pt modelId="{CE1079B2-52CA-4AD8-8AB6-F98C09C9EC58}" type="parTrans" cxnId="{C1D56D7B-2718-45E7-90A2-BDB0A94600A7}">
      <dgm:prSet/>
      <dgm:spPr/>
      <dgm:t>
        <a:bodyPr/>
        <a:lstStyle/>
        <a:p>
          <a:endParaRPr lang="id-ID"/>
        </a:p>
      </dgm:t>
    </dgm:pt>
    <dgm:pt modelId="{3D24A566-8A6D-4427-BA6B-3C765BB6C3F6}" type="sibTrans" cxnId="{C1D56D7B-2718-45E7-90A2-BDB0A94600A7}">
      <dgm:prSet/>
      <dgm:spPr/>
      <dgm:t>
        <a:bodyPr/>
        <a:lstStyle/>
        <a:p>
          <a:endParaRPr lang="id-ID"/>
        </a:p>
      </dgm:t>
    </dgm:pt>
    <dgm:pt modelId="{B14115F2-D51B-4CD7-83FE-571AB40287EB}">
      <dgm:prSet/>
      <dgm:spPr/>
      <dgm:t>
        <a:bodyPr/>
        <a:lstStyle/>
        <a:p>
          <a:r>
            <a:rPr lang="id-ID" b="1" i="1" dirty="0" smtClean="0"/>
            <a:t>Scholten</a:t>
          </a:r>
          <a:r>
            <a:rPr lang="id-ID" dirty="0" smtClean="0"/>
            <a:t>  :  Hukum Tata Negara adalah hukum yang mengatur organisasi dari pada Negara. Kesimpulannya, bahwa dalam organisasi negara itu telah dicakup bagaimana kedudukan organ-organ dalam negara itu, hubungan, hak dan kewajiban, serta tugasnya masing-masing.</a:t>
          </a:r>
          <a:endParaRPr lang="id-ID" dirty="0"/>
        </a:p>
      </dgm:t>
    </dgm:pt>
    <dgm:pt modelId="{D612E112-E91A-4754-B68A-364D79D8A91D}" type="parTrans" cxnId="{85EB3010-2ABD-4626-ABD6-AC8D58673B2C}">
      <dgm:prSet/>
      <dgm:spPr/>
      <dgm:t>
        <a:bodyPr/>
        <a:lstStyle/>
        <a:p>
          <a:endParaRPr lang="id-ID"/>
        </a:p>
      </dgm:t>
    </dgm:pt>
    <dgm:pt modelId="{18819362-9728-4DE5-93AC-4D93C71CE7BD}" type="sibTrans" cxnId="{85EB3010-2ABD-4626-ABD6-AC8D58673B2C}">
      <dgm:prSet/>
      <dgm:spPr/>
      <dgm:t>
        <a:bodyPr/>
        <a:lstStyle/>
        <a:p>
          <a:endParaRPr lang="id-ID"/>
        </a:p>
      </dgm:t>
    </dgm:pt>
    <dgm:pt modelId="{DE27DA35-FCFF-4B91-A046-6929E101CDF5}">
      <dgm:prSet/>
      <dgm:spPr/>
      <dgm:t>
        <a:bodyPr/>
        <a:lstStyle/>
        <a:p>
          <a:r>
            <a:rPr lang="id-ID" b="1" dirty="0" smtClean="0"/>
            <a:t>Van der Pot  </a:t>
          </a:r>
          <a:r>
            <a:rPr lang="id-ID" dirty="0" smtClean="0"/>
            <a:t>:  Hukum Tata Negara adalah peraturan-peraturan yang menentukan badan-badan yang diperlukan serta wewenang masing-masing, hubungannya satu dengan yang lain dan hubungan dengan individu yang lain.</a:t>
          </a:r>
          <a:endParaRPr lang="id-ID" dirty="0"/>
        </a:p>
      </dgm:t>
    </dgm:pt>
    <dgm:pt modelId="{F54CD293-A512-4440-A30E-127603CCFC1C}" type="parTrans" cxnId="{E659BCC0-A031-4268-B14E-5B4991CA4EF9}">
      <dgm:prSet/>
      <dgm:spPr/>
      <dgm:t>
        <a:bodyPr/>
        <a:lstStyle/>
        <a:p>
          <a:endParaRPr lang="id-ID"/>
        </a:p>
      </dgm:t>
    </dgm:pt>
    <dgm:pt modelId="{1669730B-EB0B-47EA-94B9-20CB66610110}" type="sibTrans" cxnId="{E659BCC0-A031-4268-B14E-5B4991CA4EF9}">
      <dgm:prSet/>
      <dgm:spPr/>
      <dgm:t>
        <a:bodyPr/>
        <a:lstStyle/>
        <a:p>
          <a:endParaRPr lang="id-ID"/>
        </a:p>
      </dgm:t>
    </dgm:pt>
    <dgm:pt modelId="{A398E8C9-7A1C-40D1-8F78-3330A552B2CE}">
      <dgm:prSet/>
      <dgm:spPr/>
      <dgm:t>
        <a:bodyPr/>
        <a:lstStyle/>
        <a:p>
          <a:r>
            <a:rPr lang="id-ID" b="1" dirty="0" smtClean="0"/>
            <a:t>Apeldoorn</a:t>
          </a:r>
          <a:r>
            <a:rPr lang="id-ID" dirty="0" smtClean="0"/>
            <a:t>  :  Hukum Tata Negara dalam arti sempit yang sama artinya dengan istilah hukum tata negara dalam arti sempit, adalah untuk membedakannya dengan hukum negara dalam arti luas, yang meliputi hukum tata negara dan hukum administrasi negara itu sendiri.</a:t>
          </a:r>
          <a:endParaRPr lang="id-ID" dirty="0"/>
        </a:p>
      </dgm:t>
    </dgm:pt>
    <dgm:pt modelId="{61EC7FEE-1561-4284-AEAF-F3E6A2B01089}" type="parTrans" cxnId="{09ED3FC9-B630-43A2-8FDF-8694E7F152A7}">
      <dgm:prSet/>
      <dgm:spPr/>
      <dgm:t>
        <a:bodyPr/>
        <a:lstStyle/>
        <a:p>
          <a:endParaRPr lang="id-ID"/>
        </a:p>
      </dgm:t>
    </dgm:pt>
    <dgm:pt modelId="{447152DE-2EF2-4333-B7AF-4C45FF5E1A75}" type="sibTrans" cxnId="{09ED3FC9-B630-43A2-8FDF-8694E7F152A7}">
      <dgm:prSet/>
      <dgm:spPr/>
      <dgm:t>
        <a:bodyPr/>
        <a:lstStyle/>
        <a:p>
          <a:endParaRPr lang="id-ID"/>
        </a:p>
      </dgm:t>
    </dgm:pt>
    <dgm:pt modelId="{2D36B038-DF72-43D9-962F-4527E4E66D41}">
      <dgm:prSet/>
      <dgm:spPr/>
      <dgm:t>
        <a:bodyPr/>
        <a:lstStyle/>
        <a:p>
          <a:r>
            <a:rPr lang="id-ID" b="1" dirty="0" smtClean="0"/>
            <a:t>Utrecht </a:t>
          </a:r>
          <a:r>
            <a:rPr lang="id-ID" dirty="0" smtClean="0"/>
            <a:t> :  Hukum Tata Negara mempelajari kewajiban sosial dan kekuasaan pejabat-pejabat Negara.</a:t>
          </a:r>
          <a:endParaRPr lang="id-ID" dirty="0"/>
        </a:p>
      </dgm:t>
    </dgm:pt>
    <dgm:pt modelId="{9A2FFFD8-82C9-45BB-B22B-DAF36256D849}" type="parTrans" cxnId="{9FC3C22F-C611-4DFE-8EDE-46F45CBB97A8}">
      <dgm:prSet/>
      <dgm:spPr/>
      <dgm:t>
        <a:bodyPr/>
        <a:lstStyle/>
        <a:p>
          <a:endParaRPr lang="id-ID"/>
        </a:p>
      </dgm:t>
    </dgm:pt>
    <dgm:pt modelId="{677FB9B2-41CB-40BE-9CEF-2BBD48FCC229}" type="sibTrans" cxnId="{9FC3C22F-C611-4DFE-8EDE-46F45CBB97A8}">
      <dgm:prSet/>
      <dgm:spPr/>
      <dgm:t>
        <a:bodyPr/>
        <a:lstStyle/>
        <a:p>
          <a:endParaRPr lang="id-ID"/>
        </a:p>
      </dgm:t>
    </dgm:pt>
    <dgm:pt modelId="{C992AE3F-38F1-4EDA-A447-DCBBE9C1BA5E}" type="pres">
      <dgm:prSet presAssocID="{984D41D0-A240-456E-8605-F995AB71A3D2}" presName="linear" presStyleCnt="0">
        <dgm:presLayoutVars>
          <dgm:animLvl val="lvl"/>
          <dgm:resizeHandles val="exact"/>
        </dgm:presLayoutVars>
      </dgm:prSet>
      <dgm:spPr/>
      <dgm:t>
        <a:bodyPr/>
        <a:lstStyle/>
        <a:p>
          <a:endParaRPr lang="id-ID"/>
        </a:p>
      </dgm:t>
    </dgm:pt>
    <dgm:pt modelId="{8BD97210-CA56-466C-AAA7-4D11A243D328}" type="pres">
      <dgm:prSet presAssocID="{942DB30D-13FC-4371-8F4F-DE9CEA84D834}" presName="parentText" presStyleLbl="node1" presStyleIdx="0" presStyleCnt="6">
        <dgm:presLayoutVars>
          <dgm:chMax val="0"/>
          <dgm:bulletEnabled val="1"/>
        </dgm:presLayoutVars>
      </dgm:prSet>
      <dgm:spPr/>
      <dgm:t>
        <a:bodyPr/>
        <a:lstStyle/>
        <a:p>
          <a:endParaRPr lang="id-ID"/>
        </a:p>
      </dgm:t>
    </dgm:pt>
    <dgm:pt modelId="{9D33C29B-5FE1-4380-BE91-B54C776A8223}" type="pres">
      <dgm:prSet presAssocID="{54521A7C-BA3A-468C-9CA8-4B197540D858}" presName="spacer" presStyleCnt="0"/>
      <dgm:spPr/>
    </dgm:pt>
    <dgm:pt modelId="{0BF4762C-9C30-4B60-A2D9-C1519AA41246}" type="pres">
      <dgm:prSet presAssocID="{B14115F2-D51B-4CD7-83FE-571AB40287EB}" presName="parentText" presStyleLbl="node1" presStyleIdx="1" presStyleCnt="6">
        <dgm:presLayoutVars>
          <dgm:chMax val="0"/>
          <dgm:bulletEnabled val="1"/>
        </dgm:presLayoutVars>
      </dgm:prSet>
      <dgm:spPr/>
      <dgm:t>
        <a:bodyPr/>
        <a:lstStyle/>
        <a:p>
          <a:endParaRPr lang="id-ID"/>
        </a:p>
      </dgm:t>
    </dgm:pt>
    <dgm:pt modelId="{2A79B866-2B0D-4724-B173-E22EC8460B86}" type="pres">
      <dgm:prSet presAssocID="{18819362-9728-4DE5-93AC-4D93C71CE7BD}" presName="spacer" presStyleCnt="0"/>
      <dgm:spPr/>
    </dgm:pt>
    <dgm:pt modelId="{28E31FD3-DD34-49E2-98AF-17D1DAC2BD7C}" type="pres">
      <dgm:prSet presAssocID="{DE27DA35-FCFF-4B91-A046-6929E101CDF5}" presName="parentText" presStyleLbl="node1" presStyleIdx="2" presStyleCnt="6">
        <dgm:presLayoutVars>
          <dgm:chMax val="0"/>
          <dgm:bulletEnabled val="1"/>
        </dgm:presLayoutVars>
      </dgm:prSet>
      <dgm:spPr/>
      <dgm:t>
        <a:bodyPr/>
        <a:lstStyle/>
        <a:p>
          <a:endParaRPr lang="id-ID"/>
        </a:p>
      </dgm:t>
    </dgm:pt>
    <dgm:pt modelId="{8016E964-0A67-4D4B-90E2-C6EDB251924A}" type="pres">
      <dgm:prSet presAssocID="{1669730B-EB0B-47EA-94B9-20CB66610110}" presName="spacer" presStyleCnt="0"/>
      <dgm:spPr/>
    </dgm:pt>
    <dgm:pt modelId="{8C559A32-68D5-40E9-BEF0-031A5ED97E2D}" type="pres">
      <dgm:prSet presAssocID="{A398E8C9-7A1C-40D1-8F78-3330A552B2CE}" presName="parentText" presStyleLbl="node1" presStyleIdx="3" presStyleCnt="6">
        <dgm:presLayoutVars>
          <dgm:chMax val="0"/>
          <dgm:bulletEnabled val="1"/>
        </dgm:presLayoutVars>
      </dgm:prSet>
      <dgm:spPr/>
      <dgm:t>
        <a:bodyPr/>
        <a:lstStyle/>
        <a:p>
          <a:endParaRPr lang="id-ID"/>
        </a:p>
      </dgm:t>
    </dgm:pt>
    <dgm:pt modelId="{32C0C163-BE6B-461C-969A-C804F947AD93}" type="pres">
      <dgm:prSet presAssocID="{447152DE-2EF2-4333-B7AF-4C45FF5E1A75}" presName="spacer" presStyleCnt="0"/>
      <dgm:spPr/>
    </dgm:pt>
    <dgm:pt modelId="{1247C978-44BE-496B-A719-495348E16671}" type="pres">
      <dgm:prSet presAssocID="{3827BD29-164E-4D29-9BEE-4EACA5A8CD58}" presName="parentText" presStyleLbl="node1" presStyleIdx="4" presStyleCnt="6">
        <dgm:presLayoutVars>
          <dgm:chMax val="0"/>
          <dgm:bulletEnabled val="1"/>
        </dgm:presLayoutVars>
      </dgm:prSet>
      <dgm:spPr/>
      <dgm:t>
        <a:bodyPr/>
        <a:lstStyle/>
        <a:p>
          <a:endParaRPr lang="id-ID"/>
        </a:p>
      </dgm:t>
    </dgm:pt>
    <dgm:pt modelId="{116FACCA-90E4-4261-B56D-8B60AB1ADD3A}" type="pres">
      <dgm:prSet presAssocID="{3D24A566-8A6D-4427-BA6B-3C765BB6C3F6}" presName="spacer" presStyleCnt="0"/>
      <dgm:spPr/>
    </dgm:pt>
    <dgm:pt modelId="{334795D1-68C9-4893-A0CF-7AEE4EFB300B}" type="pres">
      <dgm:prSet presAssocID="{2D36B038-DF72-43D9-962F-4527E4E66D41}" presName="parentText" presStyleLbl="node1" presStyleIdx="5" presStyleCnt="6">
        <dgm:presLayoutVars>
          <dgm:chMax val="0"/>
          <dgm:bulletEnabled val="1"/>
        </dgm:presLayoutVars>
      </dgm:prSet>
      <dgm:spPr/>
      <dgm:t>
        <a:bodyPr/>
        <a:lstStyle/>
        <a:p>
          <a:endParaRPr lang="id-ID"/>
        </a:p>
      </dgm:t>
    </dgm:pt>
  </dgm:ptLst>
  <dgm:cxnLst>
    <dgm:cxn modelId="{B9A21F7B-6842-4780-AEB2-9CFF330D1572}" type="presOf" srcId="{3827BD29-164E-4D29-9BEE-4EACA5A8CD58}" destId="{1247C978-44BE-496B-A719-495348E16671}" srcOrd="0" destOrd="0" presId="urn:microsoft.com/office/officeart/2005/8/layout/vList2"/>
    <dgm:cxn modelId="{E659BCC0-A031-4268-B14E-5B4991CA4EF9}" srcId="{984D41D0-A240-456E-8605-F995AB71A3D2}" destId="{DE27DA35-FCFF-4B91-A046-6929E101CDF5}" srcOrd="2" destOrd="0" parTransId="{F54CD293-A512-4440-A30E-127603CCFC1C}" sibTransId="{1669730B-EB0B-47EA-94B9-20CB66610110}"/>
    <dgm:cxn modelId="{E39E4841-548D-40B5-8354-E518CE9DD7B1}" type="presOf" srcId="{942DB30D-13FC-4371-8F4F-DE9CEA84D834}" destId="{8BD97210-CA56-466C-AAA7-4D11A243D328}" srcOrd="0" destOrd="0" presId="urn:microsoft.com/office/officeart/2005/8/layout/vList2"/>
    <dgm:cxn modelId="{E7C13377-F575-4C78-8C51-0A5D4CC97FA9}" type="presOf" srcId="{A398E8C9-7A1C-40D1-8F78-3330A552B2CE}" destId="{8C559A32-68D5-40E9-BEF0-031A5ED97E2D}" srcOrd="0" destOrd="0" presId="urn:microsoft.com/office/officeart/2005/8/layout/vList2"/>
    <dgm:cxn modelId="{09ED3FC9-B630-43A2-8FDF-8694E7F152A7}" srcId="{984D41D0-A240-456E-8605-F995AB71A3D2}" destId="{A398E8C9-7A1C-40D1-8F78-3330A552B2CE}" srcOrd="3" destOrd="0" parTransId="{61EC7FEE-1561-4284-AEAF-F3E6A2B01089}" sibTransId="{447152DE-2EF2-4333-B7AF-4C45FF5E1A75}"/>
    <dgm:cxn modelId="{25B3F625-D5D7-4A3D-AB72-80E7A713278C}" type="presOf" srcId="{984D41D0-A240-456E-8605-F995AB71A3D2}" destId="{C992AE3F-38F1-4EDA-A447-DCBBE9C1BA5E}" srcOrd="0" destOrd="0" presId="urn:microsoft.com/office/officeart/2005/8/layout/vList2"/>
    <dgm:cxn modelId="{C1D56D7B-2718-45E7-90A2-BDB0A94600A7}" srcId="{984D41D0-A240-456E-8605-F995AB71A3D2}" destId="{3827BD29-164E-4D29-9BEE-4EACA5A8CD58}" srcOrd="4" destOrd="0" parTransId="{CE1079B2-52CA-4AD8-8AB6-F98C09C9EC58}" sibTransId="{3D24A566-8A6D-4427-BA6B-3C765BB6C3F6}"/>
    <dgm:cxn modelId="{21372A24-2C81-47BE-9BC3-ED40F8C59078}" type="presOf" srcId="{2D36B038-DF72-43D9-962F-4527E4E66D41}" destId="{334795D1-68C9-4893-A0CF-7AEE4EFB300B}" srcOrd="0" destOrd="0" presId="urn:microsoft.com/office/officeart/2005/8/layout/vList2"/>
    <dgm:cxn modelId="{5ACCA3C2-EAA3-481E-88F8-6FD5518A70F3}" type="presOf" srcId="{DE27DA35-FCFF-4B91-A046-6929E101CDF5}" destId="{28E31FD3-DD34-49E2-98AF-17D1DAC2BD7C}" srcOrd="0" destOrd="0" presId="urn:microsoft.com/office/officeart/2005/8/layout/vList2"/>
    <dgm:cxn modelId="{B93DE8F7-8258-495C-B0E9-D209A3FD97FB}" type="presOf" srcId="{B14115F2-D51B-4CD7-83FE-571AB40287EB}" destId="{0BF4762C-9C30-4B60-A2D9-C1519AA41246}" srcOrd="0" destOrd="0" presId="urn:microsoft.com/office/officeart/2005/8/layout/vList2"/>
    <dgm:cxn modelId="{85EB3010-2ABD-4626-ABD6-AC8D58673B2C}" srcId="{984D41D0-A240-456E-8605-F995AB71A3D2}" destId="{B14115F2-D51B-4CD7-83FE-571AB40287EB}" srcOrd="1" destOrd="0" parTransId="{D612E112-E91A-4754-B68A-364D79D8A91D}" sibTransId="{18819362-9728-4DE5-93AC-4D93C71CE7BD}"/>
    <dgm:cxn modelId="{9FC3C22F-C611-4DFE-8EDE-46F45CBB97A8}" srcId="{984D41D0-A240-456E-8605-F995AB71A3D2}" destId="{2D36B038-DF72-43D9-962F-4527E4E66D41}" srcOrd="5" destOrd="0" parTransId="{9A2FFFD8-82C9-45BB-B22B-DAF36256D849}" sibTransId="{677FB9B2-41CB-40BE-9CEF-2BBD48FCC229}"/>
    <dgm:cxn modelId="{E260A9F0-16CE-42A2-8451-86AD349B5794}" srcId="{984D41D0-A240-456E-8605-F995AB71A3D2}" destId="{942DB30D-13FC-4371-8F4F-DE9CEA84D834}" srcOrd="0" destOrd="0" parTransId="{4C42860B-6877-425F-9133-01308F41D0B0}" sibTransId="{54521A7C-BA3A-468C-9CA8-4B197540D858}"/>
    <dgm:cxn modelId="{0DFB7FFC-2421-4D05-A1F5-D3C7BC80EF9F}" type="presParOf" srcId="{C992AE3F-38F1-4EDA-A447-DCBBE9C1BA5E}" destId="{8BD97210-CA56-466C-AAA7-4D11A243D328}" srcOrd="0" destOrd="0" presId="urn:microsoft.com/office/officeart/2005/8/layout/vList2"/>
    <dgm:cxn modelId="{4256A088-F943-4014-A1AA-1C570A62B94B}" type="presParOf" srcId="{C992AE3F-38F1-4EDA-A447-DCBBE9C1BA5E}" destId="{9D33C29B-5FE1-4380-BE91-B54C776A8223}" srcOrd="1" destOrd="0" presId="urn:microsoft.com/office/officeart/2005/8/layout/vList2"/>
    <dgm:cxn modelId="{D70F88EA-2109-498B-8D77-D6C724BEBCFE}" type="presParOf" srcId="{C992AE3F-38F1-4EDA-A447-DCBBE9C1BA5E}" destId="{0BF4762C-9C30-4B60-A2D9-C1519AA41246}" srcOrd="2" destOrd="0" presId="urn:microsoft.com/office/officeart/2005/8/layout/vList2"/>
    <dgm:cxn modelId="{D7BD3CD8-AC98-452A-9F73-C49326E33691}" type="presParOf" srcId="{C992AE3F-38F1-4EDA-A447-DCBBE9C1BA5E}" destId="{2A79B866-2B0D-4724-B173-E22EC8460B86}" srcOrd="3" destOrd="0" presId="urn:microsoft.com/office/officeart/2005/8/layout/vList2"/>
    <dgm:cxn modelId="{2C009F42-4426-4C7C-BBB5-545CF59574FF}" type="presParOf" srcId="{C992AE3F-38F1-4EDA-A447-DCBBE9C1BA5E}" destId="{28E31FD3-DD34-49E2-98AF-17D1DAC2BD7C}" srcOrd="4" destOrd="0" presId="urn:microsoft.com/office/officeart/2005/8/layout/vList2"/>
    <dgm:cxn modelId="{5FBEF53F-CE66-4B2F-A72A-5CDF57446ADE}" type="presParOf" srcId="{C992AE3F-38F1-4EDA-A447-DCBBE9C1BA5E}" destId="{8016E964-0A67-4D4B-90E2-C6EDB251924A}" srcOrd="5" destOrd="0" presId="urn:microsoft.com/office/officeart/2005/8/layout/vList2"/>
    <dgm:cxn modelId="{5E243DD7-70B6-4805-8A97-74318A909B11}" type="presParOf" srcId="{C992AE3F-38F1-4EDA-A447-DCBBE9C1BA5E}" destId="{8C559A32-68D5-40E9-BEF0-031A5ED97E2D}" srcOrd="6" destOrd="0" presId="urn:microsoft.com/office/officeart/2005/8/layout/vList2"/>
    <dgm:cxn modelId="{EA80EEA3-BF2A-4FD8-96B3-5B010E762920}" type="presParOf" srcId="{C992AE3F-38F1-4EDA-A447-DCBBE9C1BA5E}" destId="{32C0C163-BE6B-461C-969A-C804F947AD93}" srcOrd="7" destOrd="0" presId="urn:microsoft.com/office/officeart/2005/8/layout/vList2"/>
    <dgm:cxn modelId="{65F8B14C-A07D-49B4-9439-9D535F8D8AC9}" type="presParOf" srcId="{C992AE3F-38F1-4EDA-A447-DCBBE9C1BA5E}" destId="{1247C978-44BE-496B-A719-495348E16671}" srcOrd="8" destOrd="0" presId="urn:microsoft.com/office/officeart/2005/8/layout/vList2"/>
    <dgm:cxn modelId="{A6F4C7E6-EFE0-415F-A8FB-48A660041168}" type="presParOf" srcId="{C992AE3F-38F1-4EDA-A447-DCBBE9C1BA5E}" destId="{116FACCA-90E4-4261-B56D-8B60AB1ADD3A}" srcOrd="9" destOrd="0" presId="urn:microsoft.com/office/officeart/2005/8/layout/vList2"/>
    <dgm:cxn modelId="{E2AD7018-B158-4436-A980-575DB84AE614}" type="presParOf" srcId="{C992AE3F-38F1-4EDA-A447-DCBBE9C1BA5E}" destId="{334795D1-68C9-4893-A0CF-7AEE4EFB300B}"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D549F5F-9B51-4957-936A-BE7A6BA1E732}" type="doc">
      <dgm:prSet loTypeId="urn:microsoft.com/office/officeart/2005/8/layout/default" loCatId="list" qsTypeId="urn:microsoft.com/office/officeart/2005/8/quickstyle/simple2" qsCatId="simple" csTypeId="urn:microsoft.com/office/officeart/2005/8/colors/accent1_2" csCatId="accent1" phldr="1"/>
      <dgm:spPr/>
      <dgm:t>
        <a:bodyPr/>
        <a:lstStyle/>
        <a:p>
          <a:endParaRPr lang="id-ID"/>
        </a:p>
      </dgm:t>
    </dgm:pt>
    <dgm:pt modelId="{CDFC0074-F740-4655-A2EC-247FA1A2794B}">
      <dgm:prSet phldrT="[Text]" custT="1"/>
      <dgm:spPr/>
      <dgm:t>
        <a:bodyPr/>
        <a:lstStyle/>
        <a:p>
          <a:r>
            <a:rPr lang="id-ID" sz="1400" b="1" dirty="0" smtClean="0"/>
            <a:t>Secara sederhana dengan mempelajari hukum tata negara maka :</a:t>
          </a:r>
          <a:endParaRPr lang="id-ID" sz="1400" dirty="0"/>
        </a:p>
      </dgm:t>
    </dgm:pt>
    <dgm:pt modelId="{289C9E76-3547-4A56-ADC3-6617E934CC4A}" type="parTrans" cxnId="{324E3203-B998-4674-AD63-BC94D6D0A974}">
      <dgm:prSet/>
      <dgm:spPr/>
      <dgm:t>
        <a:bodyPr/>
        <a:lstStyle/>
        <a:p>
          <a:endParaRPr lang="id-ID"/>
        </a:p>
      </dgm:t>
    </dgm:pt>
    <dgm:pt modelId="{91779671-0856-4285-B478-3A004569904E}" type="sibTrans" cxnId="{324E3203-B998-4674-AD63-BC94D6D0A974}">
      <dgm:prSet/>
      <dgm:spPr/>
      <dgm:t>
        <a:bodyPr/>
        <a:lstStyle/>
        <a:p>
          <a:endParaRPr lang="id-ID"/>
        </a:p>
      </dgm:t>
    </dgm:pt>
    <dgm:pt modelId="{9F7F8F3A-F654-4882-8594-C6BB51818FFC}">
      <dgm:prSet phldrT="[Text]"/>
      <dgm:spPr/>
      <dgm:t>
        <a:bodyPr/>
        <a:lstStyle/>
        <a:p>
          <a:r>
            <a:rPr lang="sv-SE" dirty="0" smtClean="0"/>
            <a:t>Dengan mempelajari hukum tata negara dapat menjadi :</a:t>
          </a:r>
          <a:endParaRPr lang="id-ID" dirty="0"/>
        </a:p>
      </dgm:t>
    </dgm:pt>
    <dgm:pt modelId="{58234A6A-367C-45F2-A336-3C4731A50FD1}" type="parTrans" cxnId="{95CCBCA1-9C2F-40CA-AC7D-5C2B31C9E862}">
      <dgm:prSet/>
      <dgm:spPr/>
      <dgm:t>
        <a:bodyPr/>
        <a:lstStyle/>
        <a:p>
          <a:endParaRPr lang="id-ID"/>
        </a:p>
      </dgm:t>
    </dgm:pt>
    <dgm:pt modelId="{51249E1F-3B3F-4979-81AE-9E8C16888657}" type="sibTrans" cxnId="{95CCBCA1-9C2F-40CA-AC7D-5C2B31C9E862}">
      <dgm:prSet/>
      <dgm:spPr/>
      <dgm:t>
        <a:bodyPr/>
        <a:lstStyle/>
        <a:p>
          <a:endParaRPr lang="id-ID"/>
        </a:p>
      </dgm:t>
    </dgm:pt>
    <dgm:pt modelId="{5FB1FFF5-8878-424D-9CF1-902F5B44AE01}">
      <dgm:prSet custT="1"/>
      <dgm:spPr/>
      <dgm:t>
        <a:bodyPr/>
        <a:lstStyle/>
        <a:p>
          <a:r>
            <a:rPr lang="id-ID" sz="1400" b="1" dirty="0" smtClean="0"/>
            <a:t>a. Dapat mengetahui peraturan‐peraturan hukum yang berlaku pada sebagian besar  negara atau hukum positif atau Ius Constitutum.</a:t>
          </a:r>
          <a:endParaRPr lang="id-ID" sz="1400" b="1" dirty="0"/>
        </a:p>
      </dgm:t>
    </dgm:pt>
    <dgm:pt modelId="{EE56E979-13A7-4DCD-8F45-AC1301A5F91E}" type="parTrans" cxnId="{63B6AA88-2EFD-4C5D-8C67-D16D884F1F85}">
      <dgm:prSet/>
      <dgm:spPr/>
      <dgm:t>
        <a:bodyPr/>
        <a:lstStyle/>
        <a:p>
          <a:endParaRPr lang="id-ID"/>
        </a:p>
      </dgm:t>
    </dgm:pt>
    <dgm:pt modelId="{369921FA-F719-4311-AB02-BF24F43FC077}" type="sibTrans" cxnId="{63B6AA88-2EFD-4C5D-8C67-D16D884F1F85}">
      <dgm:prSet/>
      <dgm:spPr/>
      <dgm:t>
        <a:bodyPr/>
        <a:lstStyle/>
        <a:p>
          <a:endParaRPr lang="id-ID"/>
        </a:p>
      </dgm:t>
    </dgm:pt>
    <dgm:pt modelId="{B95F1A97-FEBF-440E-A7C5-064B0AF59E66}">
      <dgm:prSet custT="1"/>
      <dgm:spPr/>
      <dgm:t>
        <a:bodyPr/>
        <a:lstStyle/>
        <a:p>
          <a:r>
            <a:rPr lang="id-ID" sz="1400" b="1" dirty="0" smtClean="0"/>
            <a:t>b. Pengantar di dalam mempelajari mata kuliah hukum selanjutnya ( misal hukum otonomi daerah )</a:t>
          </a:r>
        </a:p>
      </dgm:t>
    </dgm:pt>
    <dgm:pt modelId="{3AE8F5DE-F821-4683-A6A0-5350F7DAC09F}" type="parTrans" cxnId="{DB2F780C-D14A-4623-BCD1-739FAAD528D8}">
      <dgm:prSet/>
      <dgm:spPr/>
      <dgm:t>
        <a:bodyPr/>
        <a:lstStyle/>
        <a:p>
          <a:endParaRPr lang="id-ID"/>
        </a:p>
      </dgm:t>
    </dgm:pt>
    <dgm:pt modelId="{8E23C1E7-5786-4D99-A4F1-B7BFBA76073B}" type="sibTrans" cxnId="{DB2F780C-D14A-4623-BCD1-739FAAD528D8}">
      <dgm:prSet/>
      <dgm:spPr/>
      <dgm:t>
        <a:bodyPr/>
        <a:lstStyle/>
        <a:p>
          <a:endParaRPr lang="id-ID"/>
        </a:p>
      </dgm:t>
    </dgm:pt>
    <dgm:pt modelId="{64D011DB-9951-4171-998D-D4779FAFC646}">
      <dgm:prSet/>
      <dgm:spPr/>
      <dgm:t>
        <a:bodyPr/>
        <a:lstStyle/>
        <a:p>
          <a:r>
            <a:rPr lang="id-ID" dirty="0" smtClean="0"/>
            <a:t>1. Negarawan dan politisi yang kredibel dan berkeadaban</a:t>
          </a:r>
          <a:endParaRPr lang="id-ID" dirty="0"/>
        </a:p>
      </dgm:t>
    </dgm:pt>
    <dgm:pt modelId="{962D7191-93AB-41B5-9C8A-BC919D500670}" type="parTrans" cxnId="{19B50E8B-0C01-4A29-BFDF-F3BACECEE59B}">
      <dgm:prSet/>
      <dgm:spPr/>
      <dgm:t>
        <a:bodyPr/>
        <a:lstStyle/>
        <a:p>
          <a:endParaRPr lang="id-ID"/>
        </a:p>
      </dgm:t>
    </dgm:pt>
    <dgm:pt modelId="{6ABE364A-1EA8-4A81-AD3C-A1097EBD1532}" type="sibTrans" cxnId="{19B50E8B-0C01-4A29-BFDF-F3BACECEE59B}">
      <dgm:prSet/>
      <dgm:spPr/>
      <dgm:t>
        <a:bodyPr/>
        <a:lstStyle/>
        <a:p>
          <a:endParaRPr lang="id-ID"/>
        </a:p>
      </dgm:t>
    </dgm:pt>
    <dgm:pt modelId="{E2D38A6E-A883-4CEA-97B4-CC6E387B5259}">
      <dgm:prSet/>
      <dgm:spPr/>
      <dgm:t>
        <a:bodyPr/>
        <a:lstStyle/>
        <a:p>
          <a:r>
            <a:rPr lang="id-ID" dirty="0" smtClean="0"/>
            <a:t>5. Pejabat Dinas Konsuler Luar Negeri (Kementerian Luar Negeri)</a:t>
          </a:r>
          <a:endParaRPr lang="id-ID" dirty="0"/>
        </a:p>
      </dgm:t>
    </dgm:pt>
    <dgm:pt modelId="{1F167552-C6BC-447F-B655-3DD30A37CEC7}" type="parTrans" cxnId="{54702A12-B962-49AB-8641-B9FD655D9B42}">
      <dgm:prSet/>
      <dgm:spPr/>
      <dgm:t>
        <a:bodyPr/>
        <a:lstStyle/>
        <a:p>
          <a:endParaRPr lang="id-ID"/>
        </a:p>
      </dgm:t>
    </dgm:pt>
    <dgm:pt modelId="{391E9F76-8A35-43D6-B9EF-BC395E5F4900}" type="sibTrans" cxnId="{54702A12-B962-49AB-8641-B9FD655D9B42}">
      <dgm:prSet/>
      <dgm:spPr/>
      <dgm:t>
        <a:bodyPr/>
        <a:lstStyle/>
        <a:p>
          <a:endParaRPr lang="id-ID"/>
        </a:p>
      </dgm:t>
    </dgm:pt>
    <dgm:pt modelId="{9A5F02C3-29B8-4925-B905-9F607ED2D2D6}">
      <dgm:prSet/>
      <dgm:spPr/>
      <dgm:t>
        <a:bodyPr/>
        <a:lstStyle/>
        <a:p>
          <a:r>
            <a:rPr lang="id-ID" dirty="0" smtClean="0"/>
            <a:t>2. Legal Drafter/Legislator dan analis kebijakan publik</a:t>
          </a:r>
          <a:endParaRPr lang="id-ID" dirty="0"/>
        </a:p>
      </dgm:t>
    </dgm:pt>
    <dgm:pt modelId="{6767B78C-99F6-48B6-9744-F4495EC12575}" type="parTrans" cxnId="{F98E7F53-7CE8-4BFC-A9F9-8382BCD3DD0F}">
      <dgm:prSet/>
      <dgm:spPr/>
      <dgm:t>
        <a:bodyPr/>
        <a:lstStyle/>
        <a:p>
          <a:endParaRPr lang="id-ID"/>
        </a:p>
      </dgm:t>
    </dgm:pt>
    <dgm:pt modelId="{C2A8E534-C2BF-4795-B336-E917C847D0B2}" type="sibTrans" cxnId="{F98E7F53-7CE8-4BFC-A9F9-8382BCD3DD0F}">
      <dgm:prSet/>
      <dgm:spPr/>
      <dgm:t>
        <a:bodyPr/>
        <a:lstStyle/>
        <a:p>
          <a:endParaRPr lang="id-ID"/>
        </a:p>
      </dgm:t>
    </dgm:pt>
    <dgm:pt modelId="{228931C2-9318-45C9-A5AB-81AFB5BE0B29}">
      <dgm:prSet/>
      <dgm:spPr/>
      <dgm:t>
        <a:bodyPr/>
        <a:lstStyle/>
        <a:p>
          <a:r>
            <a:rPr lang="id-ID" dirty="0" smtClean="0"/>
            <a:t>3. Mediator/arbiter dalam sengketa pemilu</a:t>
          </a:r>
          <a:endParaRPr lang="id-ID" dirty="0"/>
        </a:p>
      </dgm:t>
    </dgm:pt>
    <dgm:pt modelId="{C06314F7-60AC-4A5B-9506-AD3F15670324}" type="parTrans" cxnId="{F1AC80E2-C685-44D7-AD18-C8562515D9B5}">
      <dgm:prSet/>
      <dgm:spPr/>
      <dgm:t>
        <a:bodyPr/>
        <a:lstStyle/>
        <a:p>
          <a:endParaRPr lang="id-ID"/>
        </a:p>
      </dgm:t>
    </dgm:pt>
    <dgm:pt modelId="{377A3828-1350-485A-9297-A2438EB90850}" type="sibTrans" cxnId="{F1AC80E2-C685-44D7-AD18-C8562515D9B5}">
      <dgm:prSet/>
      <dgm:spPr/>
      <dgm:t>
        <a:bodyPr/>
        <a:lstStyle/>
        <a:p>
          <a:endParaRPr lang="id-ID"/>
        </a:p>
      </dgm:t>
    </dgm:pt>
    <dgm:pt modelId="{9798E2B8-74B8-4F21-AE74-AF35089D8DB0}">
      <dgm:prSet/>
      <dgm:spPr/>
      <dgm:t>
        <a:bodyPr/>
        <a:lstStyle/>
        <a:p>
          <a:r>
            <a:rPr lang="id-ID" dirty="0" smtClean="0"/>
            <a:t>4</a:t>
          </a:r>
          <a:r>
            <a:rPr lang="fi-FI" dirty="0" smtClean="0"/>
            <a:t>. Legal Officerdi Perusahaan-perusahaan Internasional</a:t>
          </a:r>
          <a:endParaRPr lang="id-ID" dirty="0"/>
        </a:p>
      </dgm:t>
    </dgm:pt>
    <dgm:pt modelId="{CC292A9C-9E9D-491C-AD57-743E340148EA}" type="parTrans" cxnId="{04678F1D-2E68-4160-85F7-3447B1CAA0E1}">
      <dgm:prSet/>
      <dgm:spPr/>
      <dgm:t>
        <a:bodyPr/>
        <a:lstStyle/>
        <a:p>
          <a:endParaRPr lang="id-ID"/>
        </a:p>
      </dgm:t>
    </dgm:pt>
    <dgm:pt modelId="{763BCF29-E558-4758-A9D9-FFF0CBD1AEF7}" type="sibTrans" cxnId="{04678F1D-2E68-4160-85F7-3447B1CAA0E1}">
      <dgm:prSet/>
      <dgm:spPr/>
      <dgm:t>
        <a:bodyPr/>
        <a:lstStyle/>
        <a:p>
          <a:endParaRPr lang="id-ID"/>
        </a:p>
      </dgm:t>
    </dgm:pt>
    <dgm:pt modelId="{BDFBF458-948E-42BE-A0D3-57F71DA739F0}">
      <dgm:prSet/>
      <dgm:spPr/>
      <dgm:t>
        <a:bodyPr/>
        <a:lstStyle/>
        <a:p>
          <a:r>
            <a:rPr lang="id-ID" dirty="0" smtClean="0"/>
            <a:t>6.Tenaga Fungsional dan Administrator di berbagai lembaga pemerintahan/Negara</a:t>
          </a:r>
          <a:endParaRPr lang="id-ID" dirty="0"/>
        </a:p>
      </dgm:t>
    </dgm:pt>
    <dgm:pt modelId="{F99E979F-B993-44F3-A7C4-2504CBE0FDA2}" type="parTrans" cxnId="{C3700C0F-45F0-46F9-B6FE-1EEF95A7CE77}">
      <dgm:prSet/>
      <dgm:spPr/>
      <dgm:t>
        <a:bodyPr/>
        <a:lstStyle/>
        <a:p>
          <a:endParaRPr lang="id-ID"/>
        </a:p>
      </dgm:t>
    </dgm:pt>
    <dgm:pt modelId="{AB5316F1-8957-4228-A6EE-DBC2352FFF81}" type="sibTrans" cxnId="{C3700C0F-45F0-46F9-B6FE-1EEF95A7CE77}">
      <dgm:prSet/>
      <dgm:spPr/>
      <dgm:t>
        <a:bodyPr/>
        <a:lstStyle/>
        <a:p>
          <a:endParaRPr lang="id-ID"/>
        </a:p>
      </dgm:t>
    </dgm:pt>
    <dgm:pt modelId="{3A72F740-AF1B-4DB0-B24C-C8A1C8C9A8EC}">
      <dgm:prSet/>
      <dgm:spPr/>
      <dgm:t>
        <a:bodyPr/>
        <a:lstStyle/>
        <a:p>
          <a:r>
            <a:rPr lang="id-ID" dirty="0" smtClean="0"/>
            <a:t>7. Konsultan Syariah/Hukum Islam khususnya di bidang hukum tata negara</a:t>
          </a:r>
          <a:endParaRPr lang="id-ID" dirty="0"/>
        </a:p>
      </dgm:t>
    </dgm:pt>
    <dgm:pt modelId="{4D13DAF4-2D3D-41C6-8A7F-76D0C5AB916F}" type="parTrans" cxnId="{F000AC5F-D692-4433-A48B-24AFAEDA88DE}">
      <dgm:prSet/>
      <dgm:spPr/>
      <dgm:t>
        <a:bodyPr/>
        <a:lstStyle/>
        <a:p>
          <a:endParaRPr lang="id-ID"/>
        </a:p>
      </dgm:t>
    </dgm:pt>
    <dgm:pt modelId="{482CA3FF-097C-47DF-9886-AEB58544DF44}" type="sibTrans" cxnId="{F000AC5F-D692-4433-A48B-24AFAEDA88DE}">
      <dgm:prSet/>
      <dgm:spPr/>
      <dgm:t>
        <a:bodyPr/>
        <a:lstStyle/>
        <a:p>
          <a:endParaRPr lang="id-ID"/>
        </a:p>
      </dgm:t>
    </dgm:pt>
    <dgm:pt modelId="{E0BD5504-51E6-4358-8BB5-500CAFD064C2}">
      <dgm:prSet/>
      <dgm:spPr/>
      <dgm:t>
        <a:bodyPr/>
        <a:lstStyle/>
        <a:p>
          <a:r>
            <a:rPr lang="id-ID" dirty="0" smtClean="0"/>
            <a:t>8.Akademisi/Dosen/Peneliti</a:t>
          </a:r>
          <a:endParaRPr lang="id-ID" dirty="0"/>
        </a:p>
      </dgm:t>
    </dgm:pt>
    <dgm:pt modelId="{A3B36BDA-592A-480F-B490-E2D350C377FA}" type="parTrans" cxnId="{F3D1898C-C41A-4DCB-84FA-4A22DB70715B}">
      <dgm:prSet/>
      <dgm:spPr/>
      <dgm:t>
        <a:bodyPr/>
        <a:lstStyle/>
        <a:p>
          <a:endParaRPr lang="id-ID"/>
        </a:p>
      </dgm:t>
    </dgm:pt>
    <dgm:pt modelId="{3CBBDBD1-CCC1-40A6-9FF5-3CCA95E49012}" type="sibTrans" cxnId="{F3D1898C-C41A-4DCB-84FA-4A22DB70715B}">
      <dgm:prSet/>
      <dgm:spPr/>
      <dgm:t>
        <a:bodyPr/>
        <a:lstStyle/>
        <a:p>
          <a:endParaRPr lang="id-ID"/>
        </a:p>
      </dgm:t>
    </dgm:pt>
    <dgm:pt modelId="{7BFA988F-A5BD-42D8-8A60-8DEAFC4C0773}" type="pres">
      <dgm:prSet presAssocID="{6D549F5F-9B51-4957-936A-BE7A6BA1E732}" presName="diagram" presStyleCnt="0">
        <dgm:presLayoutVars>
          <dgm:dir/>
          <dgm:resizeHandles val="exact"/>
        </dgm:presLayoutVars>
      </dgm:prSet>
      <dgm:spPr/>
      <dgm:t>
        <a:bodyPr/>
        <a:lstStyle/>
        <a:p>
          <a:endParaRPr lang="id-ID"/>
        </a:p>
      </dgm:t>
    </dgm:pt>
    <dgm:pt modelId="{4A531887-90C5-4AA1-BCE5-4272FF1A480B}" type="pres">
      <dgm:prSet presAssocID="{CDFC0074-F740-4655-A2EC-247FA1A2794B}" presName="node" presStyleLbl="node1" presStyleIdx="0" presStyleCnt="10" custScaleX="313253" custLinFactNeighborX="62414" custLinFactNeighborY="-55228">
        <dgm:presLayoutVars>
          <dgm:bulletEnabled val="1"/>
        </dgm:presLayoutVars>
      </dgm:prSet>
      <dgm:spPr/>
      <dgm:t>
        <a:bodyPr/>
        <a:lstStyle/>
        <a:p>
          <a:endParaRPr lang="id-ID"/>
        </a:p>
      </dgm:t>
    </dgm:pt>
    <dgm:pt modelId="{A7E8312A-00BF-4CC8-89DE-FFA10E795CE2}" type="pres">
      <dgm:prSet presAssocID="{91779671-0856-4285-B478-3A004569904E}" presName="sibTrans" presStyleCnt="0"/>
      <dgm:spPr/>
    </dgm:pt>
    <dgm:pt modelId="{E81A8793-026B-42A7-ACE7-C759FC299F01}" type="pres">
      <dgm:prSet presAssocID="{64D011DB-9951-4171-998D-D4779FAFC646}" presName="node" presStyleLbl="node1" presStyleIdx="1" presStyleCnt="10" custLinFactX="-121235" custLinFactNeighborX="-200000" custLinFactNeighborY="92141">
        <dgm:presLayoutVars>
          <dgm:bulletEnabled val="1"/>
        </dgm:presLayoutVars>
      </dgm:prSet>
      <dgm:spPr/>
      <dgm:t>
        <a:bodyPr/>
        <a:lstStyle/>
        <a:p>
          <a:endParaRPr lang="id-ID"/>
        </a:p>
      </dgm:t>
    </dgm:pt>
    <dgm:pt modelId="{B61A1C2E-128F-4CFD-93A5-1A8CEA7E7F96}" type="pres">
      <dgm:prSet presAssocID="{6ABE364A-1EA8-4A81-AD3C-A1097EBD1532}" presName="sibTrans" presStyleCnt="0"/>
      <dgm:spPr/>
    </dgm:pt>
    <dgm:pt modelId="{E090AD66-436A-4D22-A874-EF861D18D285}" type="pres">
      <dgm:prSet presAssocID="{E2D38A6E-A883-4CEA-97B4-CC6E387B5259}" presName="node" presStyleLbl="node1" presStyleIdx="2" presStyleCnt="10" custLinFactY="47187" custLinFactNeighborX="5392" custLinFactNeighborY="100000">
        <dgm:presLayoutVars>
          <dgm:bulletEnabled val="1"/>
        </dgm:presLayoutVars>
      </dgm:prSet>
      <dgm:spPr/>
      <dgm:t>
        <a:bodyPr/>
        <a:lstStyle/>
        <a:p>
          <a:endParaRPr lang="id-ID"/>
        </a:p>
      </dgm:t>
    </dgm:pt>
    <dgm:pt modelId="{5B6484E9-FF90-4C72-8A00-70ABC5BC9AB1}" type="pres">
      <dgm:prSet presAssocID="{391E9F76-8A35-43D6-B9EF-BC395E5F4900}" presName="sibTrans" presStyleCnt="0"/>
      <dgm:spPr/>
    </dgm:pt>
    <dgm:pt modelId="{F6E8A346-80E1-4566-9DCB-FA0791F7CBC5}" type="pres">
      <dgm:prSet presAssocID="{9A5F02C3-29B8-4925-B905-9F607ED2D2D6}" presName="node" presStyleLbl="node1" presStyleIdx="3" presStyleCnt="10" custLinFactNeighborX="1972" custLinFactNeighborY="11661">
        <dgm:presLayoutVars>
          <dgm:bulletEnabled val="1"/>
        </dgm:presLayoutVars>
      </dgm:prSet>
      <dgm:spPr/>
      <dgm:t>
        <a:bodyPr/>
        <a:lstStyle/>
        <a:p>
          <a:endParaRPr lang="id-ID"/>
        </a:p>
      </dgm:t>
    </dgm:pt>
    <dgm:pt modelId="{C2C2D6A3-F6DD-4C6B-B63F-798D16BC6231}" type="pres">
      <dgm:prSet presAssocID="{C2A8E534-C2BF-4795-B336-E917C847D0B2}" presName="sibTrans" presStyleCnt="0"/>
      <dgm:spPr/>
    </dgm:pt>
    <dgm:pt modelId="{DFFC1633-9940-4F3B-8A79-B2CD79CB32E3}" type="pres">
      <dgm:prSet presAssocID="{228931C2-9318-45C9-A5AB-81AFB5BE0B29}" presName="node" presStyleLbl="node1" presStyleIdx="4" presStyleCnt="10" custLinFactNeighborX="-1447" custLinFactNeighborY="-24526">
        <dgm:presLayoutVars>
          <dgm:bulletEnabled val="1"/>
        </dgm:presLayoutVars>
      </dgm:prSet>
      <dgm:spPr/>
      <dgm:t>
        <a:bodyPr/>
        <a:lstStyle/>
        <a:p>
          <a:endParaRPr lang="id-ID"/>
        </a:p>
      </dgm:t>
    </dgm:pt>
    <dgm:pt modelId="{1055786D-9F12-4104-89CA-81FAFB9B7457}" type="pres">
      <dgm:prSet presAssocID="{377A3828-1350-485A-9297-A2438EB90850}" presName="sibTrans" presStyleCnt="0"/>
      <dgm:spPr/>
    </dgm:pt>
    <dgm:pt modelId="{62EDE234-F071-4DAE-9ADC-8A74B7EC50CA}" type="pres">
      <dgm:prSet presAssocID="{9798E2B8-74B8-4F21-AE74-AF35089D8DB0}" presName="node" presStyleLbl="node1" presStyleIdx="5" presStyleCnt="10" custLinFactNeighborX="-4867" custLinFactNeighborY="11001">
        <dgm:presLayoutVars>
          <dgm:bulletEnabled val="1"/>
        </dgm:presLayoutVars>
      </dgm:prSet>
      <dgm:spPr/>
      <dgm:t>
        <a:bodyPr/>
        <a:lstStyle/>
        <a:p>
          <a:endParaRPr lang="id-ID"/>
        </a:p>
      </dgm:t>
    </dgm:pt>
    <dgm:pt modelId="{893CE78B-457E-4105-AA7B-8C05BB4970FC}" type="pres">
      <dgm:prSet presAssocID="{763BCF29-E558-4758-A9D9-FFF0CBD1AEF7}" presName="sibTrans" presStyleCnt="0"/>
      <dgm:spPr/>
    </dgm:pt>
    <dgm:pt modelId="{C4035FD4-72F6-4256-8B49-32392859D5EB}" type="pres">
      <dgm:prSet presAssocID="{BDFBF458-948E-42BE-A0D3-57F71DA739F0}" presName="node" presStyleLbl="node1" presStyleIdx="6" presStyleCnt="10" custLinFactNeighborX="56972" custLinFactNeighborY="95653">
        <dgm:presLayoutVars>
          <dgm:bulletEnabled val="1"/>
        </dgm:presLayoutVars>
      </dgm:prSet>
      <dgm:spPr/>
      <dgm:t>
        <a:bodyPr/>
        <a:lstStyle/>
        <a:p>
          <a:endParaRPr lang="id-ID"/>
        </a:p>
      </dgm:t>
    </dgm:pt>
    <dgm:pt modelId="{F1C875B7-FCDF-42C9-AE9B-4B3B62C8CB77}" type="pres">
      <dgm:prSet presAssocID="{AB5316F1-8957-4228-A6EE-DBC2352FFF81}" presName="sibTrans" presStyleCnt="0"/>
      <dgm:spPr/>
    </dgm:pt>
    <dgm:pt modelId="{A1462ACA-1E6A-40C8-9368-A83FE8BDF07E}" type="pres">
      <dgm:prSet presAssocID="{3A72F740-AF1B-4DB0-B24C-C8A1C8C9A8EC}" presName="node" presStyleLbl="node1" presStyleIdx="7" presStyleCnt="10" custLinFactNeighborX="53553" custLinFactNeighborY="36442">
        <dgm:presLayoutVars>
          <dgm:bulletEnabled val="1"/>
        </dgm:presLayoutVars>
      </dgm:prSet>
      <dgm:spPr/>
      <dgm:t>
        <a:bodyPr/>
        <a:lstStyle/>
        <a:p>
          <a:endParaRPr lang="id-ID"/>
        </a:p>
      </dgm:t>
    </dgm:pt>
    <dgm:pt modelId="{00169EA0-E8E5-4C6C-ACB5-D5A5905BACB2}" type="pres">
      <dgm:prSet presAssocID="{482CA3FF-097C-47DF-9886-AEB58544DF44}" presName="sibTrans" presStyleCnt="0"/>
      <dgm:spPr/>
    </dgm:pt>
    <dgm:pt modelId="{CD3A55D6-838A-42D5-8672-0680F1939CC6}" type="pres">
      <dgm:prSet presAssocID="{E0BD5504-51E6-4358-8BB5-500CAFD064C2}" presName="node" presStyleLbl="node1" presStyleIdx="8" presStyleCnt="10" custLinFactNeighborX="50133" custLinFactNeighborY="96312">
        <dgm:presLayoutVars>
          <dgm:bulletEnabled val="1"/>
        </dgm:presLayoutVars>
      </dgm:prSet>
      <dgm:spPr/>
      <dgm:t>
        <a:bodyPr/>
        <a:lstStyle/>
        <a:p>
          <a:endParaRPr lang="id-ID"/>
        </a:p>
      </dgm:t>
    </dgm:pt>
    <dgm:pt modelId="{3875E613-65EF-44A2-8AA6-747D0BDDCD44}" type="pres">
      <dgm:prSet presAssocID="{3CBBDBD1-CCC1-40A6-9FF5-3CCA95E49012}" presName="sibTrans" presStyleCnt="0"/>
      <dgm:spPr/>
    </dgm:pt>
    <dgm:pt modelId="{6657AD36-761D-4641-9433-0367FF57980E}" type="pres">
      <dgm:prSet presAssocID="{9F7F8F3A-F654-4882-8594-C6BB51818FFC}" presName="node" presStyleLbl="node1" presStyleIdx="9" presStyleCnt="10" custScaleX="352800" custScaleY="23738" custLinFactY="-100000" custLinFactNeighborX="-152" custLinFactNeighborY="-193439">
        <dgm:presLayoutVars>
          <dgm:bulletEnabled val="1"/>
        </dgm:presLayoutVars>
      </dgm:prSet>
      <dgm:spPr/>
      <dgm:t>
        <a:bodyPr/>
        <a:lstStyle/>
        <a:p>
          <a:endParaRPr lang="id-ID"/>
        </a:p>
      </dgm:t>
    </dgm:pt>
  </dgm:ptLst>
  <dgm:cxnLst>
    <dgm:cxn modelId="{35133112-1FF8-4B63-AC16-DE67062C94C1}" type="presOf" srcId="{5FB1FFF5-8878-424D-9CF1-902F5B44AE01}" destId="{4A531887-90C5-4AA1-BCE5-4272FF1A480B}" srcOrd="0" destOrd="1" presId="urn:microsoft.com/office/officeart/2005/8/layout/default"/>
    <dgm:cxn modelId="{54702A12-B962-49AB-8641-B9FD655D9B42}" srcId="{6D549F5F-9B51-4957-936A-BE7A6BA1E732}" destId="{E2D38A6E-A883-4CEA-97B4-CC6E387B5259}" srcOrd="2" destOrd="0" parTransId="{1F167552-C6BC-447F-B655-3DD30A37CEC7}" sibTransId="{391E9F76-8A35-43D6-B9EF-BC395E5F4900}"/>
    <dgm:cxn modelId="{1B6AAE0F-7940-456B-81FF-89A5A516621C}" type="presOf" srcId="{3A72F740-AF1B-4DB0-B24C-C8A1C8C9A8EC}" destId="{A1462ACA-1E6A-40C8-9368-A83FE8BDF07E}" srcOrd="0" destOrd="0" presId="urn:microsoft.com/office/officeart/2005/8/layout/default"/>
    <dgm:cxn modelId="{76C88463-2748-4637-821C-5BE226B443C3}" type="presOf" srcId="{E2D38A6E-A883-4CEA-97B4-CC6E387B5259}" destId="{E090AD66-436A-4D22-A874-EF861D18D285}" srcOrd="0" destOrd="0" presId="urn:microsoft.com/office/officeart/2005/8/layout/default"/>
    <dgm:cxn modelId="{816D49D5-0B18-4C73-9DEB-2E578B0EE7D6}" type="presOf" srcId="{228931C2-9318-45C9-A5AB-81AFB5BE0B29}" destId="{DFFC1633-9940-4F3B-8A79-B2CD79CB32E3}" srcOrd="0" destOrd="0" presId="urn:microsoft.com/office/officeart/2005/8/layout/default"/>
    <dgm:cxn modelId="{4438EB91-5E5A-4B24-BAC6-61F941DE8277}" type="presOf" srcId="{9A5F02C3-29B8-4925-B905-9F607ED2D2D6}" destId="{F6E8A346-80E1-4566-9DCB-FA0791F7CBC5}" srcOrd="0" destOrd="0" presId="urn:microsoft.com/office/officeart/2005/8/layout/default"/>
    <dgm:cxn modelId="{F3D1898C-C41A-4DCB-84FA-4A22DB70715B}" srcId="{6D549F5F-9B51-4957-936A-BE7A6BA1E732}" destId="{E0BD5504-51E6-4358-8BB5-500CAFD064C2}" srcOrd="8" destOrd="0" parTransId="{A3B36BDA-592A-480F-B490-E2D350C377FA}" sibTransId="{3CBBDBD1-CCC1-40A6-9FF5-3CCA95E49012}"/>
    <dgm:cxn modelId="{63B6AA88-2EFD-4C5D-8C67-D16D884F1F85}" srcId="{CDFC0074-F740-4655-A2EC-247FA1A2794B}" destId="{5FB1FFF5-8878-424D-9CF1-902F5B44AE01}" srcOrd="0" destOrd="0" parTransId="{EE56E979-13A7-4DCD-8F45-AC1301A5F91E}" sibTransId="{369921FA-F719-4311-AB02-BF24F43FC077}"/>
    <dgm:cxn modelId="{95CCBCA1-9C2F-40CA-AC7D-5C2B31C9E862}" srcId="{6D549F5F-9B51-4957-936A-BE7A6BA1E732}" destId="{9F7F8F3A-F654-4882-8594-C6BB51818FFC}" srcOrd="9" destOrd="0" parTransId="{58234A6A-367C-45F2-A336-3C4731A50FD1}" sibTransId="{51249E1F-3B3F-4979-81AE-9E8C16888657}"/>
    <dgm:cxn modelId="{324E3203-B998-4674-AD63-BC94D6D0A974}" srcId="{6D549F5F-9B51-4957-936A-BE7A6BA1E732}" destId="{CDFC0074-F740-4655-A2EC-247FA1A2794B}" srcOrd="0" destOrd="0" parTransId="{289C9E76-3547-4A56-ADC3-6617E934CC4A}" sibTransId="{91779671-0856-4285-B478-3A004569904E}"/>
    <dgm:cxn modelId="{F98E7F53-7CE8-4BFC-A9F9-8382BCD3DD0F}" srcId="{6D549F5F-9B51-4957-936A-BE7A6BA1E732}" destId="{9A5F02C3-29B8-4925-B905-9F607ED2D2D6}" srcOrd="3" destOrd="0" parTransId="{6767B78C-99F6-48B6-9744-F4495EC12575}" sibTransId="{C2A8E534-C2BF-4795-B336-E917C847D0B2}"/>
    <dgm:cxn modelId="{19B50E8B-0C01-4A29-BFDF-F3BACECEE59B}" srcId="{6D549F5F-9B51-4957-936A-BE7A6BA1E732}" destId="{64D011DB-9951-4171-998D-D4779FAFC646}" srcOrd="1" destOrd="0" parTransId="{962D7191-93AB-41B5-9C8A-BC919D500670}" sibTransId="{6ABE364A-1EA8-4A81-AD3C-A1097EBD1532}"/>
    <dgm:cxn modelId="{C3700C0F-45F0-46F9-B6FE-1EEF95A7CE77}" srcId="{6D549F5F-9B51-4957-936A-BE7A6BA1E732}" destId="{BDFBF458-948E-42BE-A0D3-57F71DA739F0}" srcOrd="6" destOrd="0" parTransId="{F99E979F-B993-44F3-A7C4-2504CBE0FDA2}" sibTransId="{AB5316F1-8957-4228-A6EE-DBC2352FFF81}"/>
    <dgm:cxn modelId="{F4255CCF-2DBC-4457-821D-B9B382B69FA1}" type="presOf" srcId="{9F7F8F3A-F654-4882-8594-C6BB51818FFC}" destId="{6657AD36-761D-4641-9433-0367FF57980E}" srcOrd="0" destOrd="0" presId="urn:microsoft.com/office/officeart/2005/8/layout/default"/>
    <dgm:cxn modelId="{2B006511-AA1E-4F8A-9B78-BF01923DE9D6}" type="presOf" srcId="{B95F1A97-FEBF-440E-A7C5-064B0AF59E66}" destId="{4A531887-90C5-4AA1-BCE5-4272FF1A480B}" srcOrd="0" destOrd="2" presId="urn:microsoft.com/office/officeart/2005/8/layout/default"/>
    <dgm:cxn modelId="{F000AC5F-D692-4433-A48B-24AFAEDA88DE}" srcId="{6D549F5F-9B51-4957-936A-BE7A6BA1E732}" destId="{3A72F740-AF1B-4DB0-B24C-C8A1C8C9A8EC}" srcOrd="7" destOrd="0" parTransId="{4D13DAF4-2D3D-41C6-8A7F-76D0C5AB916F}" sibTransId="{482CA3FF-097C-47DF-9886-AEB58544DF44}"/>
    <dgm:cxn modelId="{BCBAE710-7470-442B-9995-5D98B01E5D9D}" type="presOf" srcId="{6D549F5F-9B51-4957-936A-BE7A6BA1E732}" destId="{7BFA988F-A5BD-42D8-8A60-8DEAFC4C0773}" srcOrd="0" destOrd="0" presId="urn:microsoft.com/office/officeart/2005/8/layout/default"/>
    <dgm:cxn modelId="{8C4E30C9-4469-4FA9-958E-DAFF0E7A2C61}" type="presOf" srcId="{CDFC0074-F740-4655-A2EC-247FA1A2794B}" destId="{4A531887-90C5-4AA1-BCE5-4272FF1A480B}" srcOrd="0" destOrd="0" presId="urn:microsoft.com/office/officeart/2005/8/layout/default"/>
    <dgm:cxn modelId="{D6E0DD68-DCA5-4971-96A3-AD93A6A68FD7}" type="presOf" srcId="{64D011DB-9951-4171-998D-D4779FAFC646}" destId="{E81A8793-026B-42A7-ACE7-C759FC299F01}" srcOrd="0" destOrd="0" presId="urn:microsoft.com/office/officeart/2005/8/layout/default"/>
    <dgm:cxn modelId="{04678F1D-2E68-4160-85F7-3447B1CAA0E1}" srcId="{6D549F5F-9B51-4957-936A-BE7A6BA1E732}" destId="{9798E2B8-74B8-4F21-AE74-AF35089D8DB0}" srcOrd="5" destOrd="0" parTransId="{CC292A9C-9E9D-491C-AD57-743E340148EA}" sibTransId="{763BCF29-E558-4758-A9D9-FFF0CBD1AEF7}"/>
    <dgm:cxn modelId="{D3D12DE6-60D2-425E-9A48-779830E9F9C6}" type="presOf" srcId="{9798E2B8-74B8-4F21-AE74-AF35089D8DB0}" destId="{62EDE234-F071-4DAE-9ADC-8A74B7EC50CA}" srcOrd="0" destOrd="0" presId="urn:microsoft.com/office/officeart/2005/8/layout/default"/>
    <dgm:cxn modelId="{52C14347-0BC2-4F6F-BA23-D5E50C758D59}" type="presOf" srcId="{BDFBF458-948E-42BE-A0D3-57F71DA739F0}" destId="{C4035FD4-72F6-4256-8B49-32392859D5EB}" srcOrd="0" destOrd="0" presId="urn:microsoft.com/office/officeart/2005/8/layout/default"/>
    <dgm:cxn modelId="{DB2F780C-D14A-4623-BCD1-739FAAD528D8}" srcId="{CDFC0074-F740-4655-A2EC-247FA1A2794B}" destId="{B95F1A97-FEBF-440E-A7C5-064B0AF59E66}" srcOrd="1" destOrd="0" parTransId="{3AE8F5DE-F821-4683-A6A0-5350F7DAC09F}" sibTransId="{8E23C1E7-5786-4D99-A4F1-B7BFBA76073B}"/>
    <dgm:cxn modelId="{05466146-5E81-4C7C-90F6-8D621834B207}" type="presOf" srcId="{E0BD5504-51E6-4358-8BB5-500CAFD064C2}" destId="{CD3A55D6-838A-42D5-8672-0680F1939CC6}" srcOrd="0" destOrd="0" presId="urn:microsoft.com/office/officeart/2005/8/layout/default"/>
    <dgm:cxn modelId="{F1AC80E2-C685-44D7-AD18-C8562515D9B5}" srcId="{6D549F5F-9B51-4957-936A-BE7A6BA1E732}" destId="{228931C2-9318-45C9-A5AB-81AFB5BE0B29}" srcOrd="4" destOrd="0" parTransId="{C06314F7-60AC-4A5B-9506-AD3F15670324}" sibTransId="{377A3828-1350-485A-9297-A2438EB90850}"/>
    <dgm:cxn modelId="{1F710DC6-0ABA-4257-91EA-25CC37577F13}" type="presParOf" srcId="{7BFA988F-A5BD-42D8-8A60-8DEAFC4C0773}" destId="{4A531887-90C5-4AA1-BCE5-4272FF1A480B}" srcOrd="0" destOrd="0" presId="urn:microsoft.com/office/officeart/2005/8/layout/default"/>
    <dgm:cxn modelId="{33C42BE0-8ACC-454C-A750-50473E0D69E8}" type="presParOf" srcId="{7BFA988F-A5BD-42D8-8A60-8DEAFC4C0773}" destId="{A7E8312A-00BF-4CC8-89DE-FFA10E795CE2}" srcOrd="1" destOrd="0" presId="urn:microsoft.com/office/officeart/2005/8/layout/default"/>
    <dgm:cxn modelId="{FD6E3D50-FE85-42A5-B805-B6271FBCD78F}" type="presParOf" srcId="{7BFA988F-A5BD-42D8-8A60-8DEAFC4C0773}" destId="{E81A8793-026B-42A7-ACE7-C759FC299F01}" srcOrd="2" destOrd="0" presId="urn:microsoft.com/office/officeart/2005/8/layout/default"/>
    <dgm:cxn modelId="{1DE9D2EE-5DE5-4F3A-94DF-7C1B8EA02C64}" type="presParOf" srcId="{7BFA988F-A5BD-42D8-8A60-8DEAFC4C0773}" destId="{B61A1C2E-128F-4CFD-93A5-1A8CEA7E7F96}" srcOrd="3" destOrd="0" presId="urn:microsoft.com/office/officeart/2005/8/layout/default"/>
    <dgm:cxn modelId="{D0347A23-1039-42A2-A1D5-F437AB684BB6}" type="presParOf" srcId="{7BFA988F-A5BD-42D8-8A60-8DEAFC4C0773}" destId="{E090AD66-436A-4D22-A874-EF861D18D285}" srcOrd="4" destOrd="0" presId="urn:microsoft.com/office/officeart/2005/8/layout/default"/>
    <dgm:cxn modelId="{1573DB81-18F3-4383-8829-50372384CF44}" type="presParOf" srcId="{7BFA988F-A5BD-42D8-8A60-8DEAFC4C0773}" destId="{5B6484E9-FF90-4C72-8A00-70ABC5BC9AB1}" srcOrd="5" destOrd="0" presId="urn:microsoft.com/office/officeart/2005/8/layout/default"/>
    <dgm:cxn modelId="{C41186D1-1F5D-4FCA-8BD3-ECD751F92DBC}" type="presParOf" srcId="{7BFA988F-A5BD-42D8-8A60-8DEAFC4C0773}" destId="{F6E8A346-80E1-4566-9DCB-FA0791F7CBC5}" srcOrd="6" destOrd="0" presId="urn:microsoft.com/office/officeart/2005/8/layout/default"/>
    <dgm:cxn modelId="{9B10653B-03FF-4085-AC15-1837279318C8}" type="presParOf" srcId="{7BFA988F-A5BD-42D8-8A60-8DEAFC4C0773}" destId="{C2C2D6A3-F6DD-4C6B-B63F-798D16BC6231}" srcOrd="7" destOrd="0" presId="urn:microsoft.com/office/officeart/2005/8/layout/default"/>
    <dgm:cxn modelId="{FA58B061-47AC-4D5F-87A2-E2E4AA9040D1}" type="presParOf" srcId="{7BFA988F-A5BD-42D8-8A60-8DEAFC4C0773}" destId="{DFFC1633-9940-4F3B-8A79-B2CD79CB32E3}" srcOrd="8" destOrd="0" presId="urn:microsoft.com/office/officeart/2005/8/layout/default"/>
    <dgm:cxn modelId="{F3EB2FA5-C6F7-40B4-95CD-85EE4680D7A3}" type="presParOf" srcId="{7BFA988F-A5BD-42D8-8A60-8DEAFC4C0773}" destId="{1055786D-9F12-4104-89CA-81FAFB9B7457}" srcOrd="9" destOrd="0" presId="urn:microsoft.com/office/officeart/2005/8/layout/default"/>
    <dgm:cxn modelId="{FAAD93E0-2199-482D-A4C1-C5D1DCB11C83}" type="presParOf" srcId="{7BFA988F-A5BD-42D8-8A60-8DEAFC4C0773}" destId="{62EDE234-F071-4DAE-9ADC-8A74B7EC50CA}" srcOrd="10" destOrd="0" presId="urn:microsoft.com/office/officeart/2005/8/layout/default"/>
    <dgm:cxn modelId="{37ECFDA7-7A0B-4045-866C-7AA6000E1C83}" type="presParOf" srcId="{7BFA988F-A5BD-42D8-8A60-8DEAFC4C0773}" destId="{893CE78B-457E-4105-AA7B-8C05BB4970FC}" srcOrd="11" destOrd="0" presId="urn:microsoft.com/office/officeart/2005/8/layout/default"/>
    <dgm:cxn modelId="{AAE714E2-6B24-4BD2-A967-94ED1063BFC7}" type="presParOf" srcId="{7BFA988F-A5BD-42D8-8A60-8DEAFC4C0773}" destId="{C4035FD4-72F6-4256-8B49-32392859D5EB}" srcOrd="12" destOrd="0" presId="urn:microsoft.com/office/officeart/2005/8/layout/default"/>
    <dgm:cxn modelId="{DC8650A7-38EB-43A0-8D48-ADA1991D85B6}" type="presParOf" srcId="{7BFA988F-A5BD-42D8-8A60-8DEAFC4C0773}" destId="{F1C875B7-FCDF-42C9-AE9B-4B3B62C8CB77}" srcOrd="13" destOrd="0" presId="urn:microsoft.com/office/officeart/2005/8/layout/default"/>
    <dgm:cxn modelId="{B8E1ED3B-375E-4BD3-AE7B-9E271FFDB3D1}" type="presParOf" srcId="{7BFA988F-A5BD-42D8-8A60-8DEAFC4C0773}" destId="{A1462ACA-1E6A-40C8-9368-A83FE8BDF07E}" srcOrd="14" destOrd="0" presId="urn:microsoft.com/office/officeart/2005/8/layout/default"/>
    <dgm:cxn modelId="{232C80EB-F6B9-4128-8C26-48AF2BB8B422}" type="presParOf" srcId="{7BFA988F-A5BD-42D8-8A60-8DEAFC4C0773}" destId="{00169EA0-E8E5-4C6C-ACB5-D5A5905BACB2}" srcOrd="15" destOrd="0" presId="urn:microsoft.com/office/officeart/2005/8/layout/default"/>
    <dgm:cxn modelId="{6F607CA3-23EB-49D2-9685-02664FBF5CE3}" type="presParOf" srcId="{7BFA988F-A5BD-42D8-8A60-8DEAFC4C0773}" destId="{CD3A55D6-838A-42D5-8672-0680F1939CC6}" srcOrd="16" destOrd="0" presId="urn:microsoft.com/office/officeart/2005/8/layout/default"/>
    <dgm:cxn modelId="{CAC0B60F-DE77-4A01-AC99-2E03AAB762F8}" type="presParOf" srcId="{7BFA988F-A5BD-42D8-8A60-8DEAFC4C0773}" destId="{3875E613-65EF-44A2-8AA6-747D0BDDCD44}" srcOrd="17" destOrd="0" presId="urn:microsoft.com/office/officeart/2005/8/layout/default"/>
    <dgm:cxn modelId="{059B934A-FEB7-4443-A30A-B07EDC062526}" type="presParOf" srcId="{7BFA988F-A5BD-42D8-8A60-8DEAFC4C0773}" destId="{6657AD36-761D-4641-9433-0367FF57980E}" srcOrd="1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ABCFA24-800B-4F1A-8745-F87398B701D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id-ID"/>
        </a:p>
      </dgm:t>
    </dgm:pt>
    <dgm:pt modelId="{C0E42D28-3437-4093-B52B-1E3AFCC53035}">
      <dgm:prSet phldrT="[Text]"/>
      <dgm:spPr/>
      <dgm:t>
        <a:bodyPr/>
        <a:lstStyle/>
        <a:p>
          <a:pPr algn="just"/>
          <a:r>
            <a:rPr lang="id-ID" dirty="0" smtClean="0"/>
            <a:t>    </a:t>
          </a:r>
          <a:r>
            <a:rPr lang="id-ID" b="1" dirty="0" smtClean="0"/>
            <a:t>ASAS PANCASILA   </a:t>
          </a:r>
          <a:r>
            <a:rPr lang="id-ID" dirty="0" smtClean="0"/>
            <a:t>:            Setiap negara didirikan atas filsafah bangsa. Filsafah itu merupakan perwujudan dari keinginan rakyat dan bangsanya. Dalam bidang hukum, pancasila merupakan sumber hukum materil, karena setiap isi peraturan perundang-undangan tidak boleh bertentangan dengannya dan jika hal itu terjadi, maka peraturan tersebut harus segera di cabut. Pancasila sebagai Azas Hukum Tata Negara dapat dilihat dalam Pembukaan Undang-undang Dasar 1945.</a:t>
          </a:r>
          <a:endParaRPr lang="id-ID" dirty="0"/>
        </a:p>
      </dgm:t>
    </dgm:pt>
    <dgm:pt modelId="{C039E4C0-843B-4C30-8945-902A1A164ABE}" type="parTrans" cxnId="{59E6E544-9E26-47CF-A8FB-500214495499}">
      <dgm:prSet/>
      <dgm:spPr/>
      <dgm:t>
        <a:bodyPr/>
        <a:lstStyle/>
        <a:p>
          <a:endParaRPr lang="id-ID"/>
        </a:p>
      </dgm:t>
    </dgm:pt>
    <dgm:pt modelId="{25B79D69-6750-43A3-82BC-C64121B08B5A}" type="sibTrans" cxnId="{59E6E544-9E26-47CF-A8FB-500214495499}">
      <dgm:prSet/>
      <dgm:spPr/>
      <dgm:t>
        <a:bodyPr/>
        <a:lstStyle/>
        <a:p>
          <a:endParaRPr lang="id-ID"/>
        </a:p>
      </dgm:t>
    </dgm:pt>
    <dgm:pt modelId="{69F7D817-122A-4960-B922-40E1DF992189}">
      <dgm:prSet/>
      <dgm:spPr/>
      <dgm:t>
        <a:bodyPr/>
        <a:lstStyle/>
        <a:p>
          <a:pPr algn="just"/>
          <a:r>
            <a:rPr lang="fi-FI" dirty="0" smtClean="0"/>
            <a:t>    </a:t>
          </a:r>
          <a:r>
            <a:rPr lang="fi-FI" b="1" dirty="0" smtClean="0"/>
            <a:t>ASAS HUKUM, KEDAULATAN RAKYAT DAN DEMOKRASI</a:t>
          </a:r>
          <a:r>
            <a:rPr lang="id-ID" b="1" dirty="0" smtClean="0"/>
            <a:t>   </a:t>
          </a:r>
          <a:r>
            <a:rPr lang="id-ID" dirty="0" smtClean="0"/>
            <a:t>:   Asas kedaulatan dan demokrasi menurut jimly Asshiddiqie gagasan kedaulatan rakyat dalam negara Indonesia, mencari keseimbangan individualisme dan kolektivitas dalam kebijakan demokrasi politik dan ekonomi. Azas kedaulatan menghendaki agar setiap tindakan dari pemerintah harus berdasarkan dengan kemauan rakyat dan pada akhirnya pemerintah harus dapat dipertanggung jawabkan kepada rakyat melalui wakil-wakilnya sesuai dengan hukum.</a:t>
          </a:r>
          <a:endParaRPr lang="id-ID" dirty="0"/>
        </a:p>
      </dgm:t>
    </dgm:pt>
    <dgm:pt modelId="{2F0E69F6-D62C-49FE-81F1-B1A92ABDDFE1}" type="parTrans" cxnId="{3C71C8C0-E371-444E-AA6D-02EDD92B593A}">
      <dgm:prSet/>
      <dgm:spPr/>
      <dgm:t>
        <a:bodyPr/>
        <a:lstStyle/>
        <a:p>
          <a:endParaRPr lang="id-ID"/>
        </a:p>
      </dgm:t>
    </dgm:pt>
    <dgm:pt modelId="{081DCE84-7AD7-4436-B539-2A70D8F94236}" type="sibTrans" cxnId="{3C71C8C0-E371-444E-AA6D-02EDD92B593A}">
      <dgm:prSet/>
      <dgm:spPr/>
      <dgm:t>
        <a:bodyPr/>
        <a:lstStyle/>
        <a:p>
          <a:endParaRPr lang="id-ID"/>
        </a:p>
      </dgm:t>
    </dgm:pt>
    <dgm:pt modelId="{3BCCF6A9-3549-47DF-A82A-EB17EF7CC2A9}">
      <dgm:prSet phldrT="[Text]"/>
      <dgm:spPr/>
      <dgm:t>
        <a:bodyPr/>
        <a:lstStyle/>
        <a:p>
          <a:pPr algn="just"/>
          <a:r>
            <a:rPr lang="id-ID" b="1" dirty="0" smtClean="0"/>
            <a:t>ASAS DEMOKRASI      </a:t>
          </a:r>
          <a:r>
            <a:rPr lang="id-ID" dirty="0" smtClean="0"/>
            <a:t>:      Adalah suatu pemerintahan dimana rakyat ikut serta memerintah baik secara langsung maupun tak langsung. Azas Demokrasi yang timbul hidup di Indonesia adalah Azas kekeluargaan.</a:t>
          </a:r>
          <a:endParaRPr lang="id-ID" dirty="0"/>
        </a:p>
      </dgm:t>
    </dgm:pt>
    <dgm:pt modelId="{23650007-B23B-4ED3-8466-70B382A02F6F}" type="parTrans" cxnId="{7F1EA638-6C01-4430-B263-3FC4985D2085}">
      <dgm:prSet/>
      <dgm:spPr/>
      <dgm:t>
        <a:bodyPr/>
        <a:lstStyle/>
        <a:p>
          <a:endParaRPr lang="id-ID"/>
        </a:p>
      </dgm:t>
    </dgm:pt>
    <dgm:pt modelId="{7407B970-087C-445E-9543-27A53B8BC5C0}" type="sibTrans" cxnId="{7F1EA638-6C01-4430-B263-3FC4985D2085}">
      <dgm:prSet/>
      <dgm:spPr/>
      <dgm:t>
        <a:bodyPr/>
        <a:lstStyle/>
        <a:p>
          <a:endParaRPr lang="id-ID"/>
        </a:p>
      </dgm:t>
    </dgm:pt>
    <dgm:pt modelId="{400C9C41-A01A-4E30-B630-A99951ED9865}" type="pres">
      <dgm:prSet presAssocID="{3ABCFA24-800B-4F1A-8745-F87398B701DB}" presName="diagram" presStyleCnt="0">
        <dgm:presLayoutVars>
          <dgm:dir/>
          <dgm:resizeHandles val="exact"/>
        </dgm:presLayoutVars>
      </dgm:prSet>
      <dgm:spPr/>
      <dgm:t>
        <a:bodyPr/>
        <a:lstStyle/>
        <a:p>
          <a:endParaRPr lang="id-ID"/>
        </a:p>
      </dgm:t>
    </dgm:pt>
    <dgm:pt modelId="{ACD9197C-E884-482C-B802-FE6924DC0C15}" type="pres">
      <dgm:prSet presAssocID="{C0E42D28-3437-4093-B52B-1E3AFCC53035}" presName="node" presStyleLbl="node1" presStyleIdx="0" presStyleCnt="3" custLinFactNeighborX="-43191" custLinFactNeighborY="-4054">
        <dgm:presLayoutVars>
          <dgm:bulletEnabled val="1"/>
        </dgm:presLayoutVars>
      </dgm:prSet>
      <dgm:spPr/>
      <dgm:t>
        <a:bodyPr/>
        <a:lstStyle/>
        <a:p>
          <a:endParaRPr lang="id-ID"/>
        </a:p>
      </dgm:t>
    </dgm:pt>
    <dgm:pt modelId="{393E7209-13F4-487C-90B2-EFEC076A7C72}" type="pres">
      <dgm:prSet presAssocID="{25B79D69-6750-43A3-82BC-C64121B08B5A}" presName="sibTrans" presStyleCnt="0"/>
      <dgm:spPr/>
    </dgm:pt>
    <dgm:pt modelId="{8B575C13-2AB3-4386-9526-32388AA5832F}" type="pres">
      <dgm:prSet presAssocID="{69F7D817-122A-4960-B922-40E1DF992189}" presName="node" presStyleLbl="node1" presStyleIdx="1" presStyleCnt="3">
        <dgm:presLayoutVars>
          <dgm:bulletEnabled val="1"/>
        </dgm:presLayoutVars>
      </dgm:prSet>
      <dgm:spPr/>
      <dgm:t>
        <a:bodyPr/>
        <a:lstStyle/>
        <a:p>
          <a:endParaRPr lang="id-ID"/>
        </a:p>
      </dgm:t>
    </dgm:pt>
    <dgm:pt modelId="{6E07F61A-9265-4B97-8D12-2A8A53BB2BF2}" type="pres">
      <dgm:prSet presAssocID="{081DCE84-7AD7-4436-B539-2A70D8F94236}" presName="sibTrans" presStyleCnt="0"/>
      <dgm:spPr/>
    </dgm:pt>
    <dgm:pt modelId="{D9021E97-D433-4C2A-842A-3D9364C18669}" type="pres">
      <dgm:prSet presAssocID="{3BCCF6A9-3549-47DF-A82A-EB17EF7CC2A9}" presName="node" presStyleLbl="node1" presStyleIdx="2" presStyleCnt="3" custScaleX="107583" custScaleY="108176">
        <dgm:presLayoutVars>
          <dgm:bulletEnabled val="1"/>
        </dgm:presLayoutVars>
      </dgm:prSet>
      <dgm:spPr/>
      <dgm:t>
        <a:bodyPr/>
        <a:lstStyle/>
        <a:p>
          <a:endParaRPr lang="id-ID"/>
        </a:p>
      </dgm:t>
    </dgm:pt>
  </dgm:ptLst>
  <dgm:cxnLst>
    <dgm:cxn modelId="{604DCD33-B45A-454C-BCC0-1F52FED2D668}" type="presOf" srcId="{69F7D817-122A-4960-B922-40E1DF992189}" destId="{8B575C13-2AB3-4386-9526-32388AA5832F}" srcOrd="0" destOrd="0" presId="urn:microsoft.com/office/officeart/2005/8/layout/default"/>
    <dgm:cxn modelId="{5CC730F3-805C-43DE-A3C9-032EB20651D5}" type="presOf" srcId="{C0E42D28-3437-4093-B52B-1E3AFCC53035}" destId="{ACD9197C-E884-482C-B802-FE6924DC0C15}" srcOrd="0" destOrd="0" presId="urn:microsoft.com/office/officeart/2005/8/layout/default"/>
    <dgm:cxn modelId="{FFA5A49B-3651-48C5-B8B7-C048BCABAB5D}" type="presOf" srcId="{3BCCF6A9-3549-47DF-A82A-EB17EF7CC2A9}" destId="{D9021E97-D433-4C2A-842A-3D9364C18669}" srcOrd="0" destOrd="0" presId="urn:microsoft.com/office/officeart/2005/8/layout/default"/>
    <dgm:cxn modelId="{59E6E544-9E26-47CF-A8FB-500214495499}" srcId="{3ABCFA24-800B-4F1A-8745-F87398B701DB}" destId="{C0E42D28-3437-4093-B52B-1E3AFCC53035}" srcOrd="0" destOrd="0" parTransId="{C039E4C0-843B-4C30-8945-902A1A164ABE}" sibTransId="{25B79D69-6750-43A3-82BC-C64121B08B5A}"/>
    <dgm:cxn modelId="{7F1EA638-6C01-4430-B263-3FC4985D2085}" srcId="{3ABCFA24-800B-4F1A-8745-F87398B701DB}" destId="{3BCCF6A9-3549-47DF-A82A-EB17EF7CC2A9}" srcOrd="2" destOrd="0" parTransId="{23650007-B23B-4ED3-8466-70B382A02F6F}" sibTransId="{7407B970-087C-445E-9543-27A53B8BC5C0}"/>
    <dgm:cxn modelId="{3C71C8C0-E371-444E-AA6D-02EDD92B593A}" srcId="{3ABCFA24-800B-4F1A-8745-F87398B701DB}" destId="{69F7D817-122A-4960-B922-40E1DF992189}" srcOrd="1" destOrd="0" parTransId="{2F0E69F6-D62C-49FE-81F1-B1A92ABDDFE1}" sibTransId="{081DCE84-7AD7-4436-B539-2A70D8F94236}"/>
    <dgm:cxn modelId="{A7D0E5C9-A967-491D-85F9-EE434A7EEC08}" type="presOf" srcId="{3ABCFA24-800B-4F1A-8745-F87398B701DB}" destId="{400C9C41-A01A-4E30-B630-A99951ED9865}" srcOrd="0" destOrd="0" presId="urn:microsoft.com/office/officeart/2005/8/layout/default"/>
    <dgm:cxn modelId="{B4345503-EA98-4D93-8335-C614CEE20C04}" type="presParOf" srcId="{400C9C41-A01A-4E30-B630-A99951ED9865}" destId="{ACD9197C-E884-482C-B802-FE6924DC0C15}" srcOrd="0" destOrd="0" presId="urn:microsoft.com/office/officeart/2005/8/layout/default"/>
    <dgm:cxn modelId="{8981A857-B1DB-450F-8F07-4ED72543CB9A}" type="presParOf" srcId="{400C9C41-A01A-4E30-B630-A99951ED9865}" destId="{393E7209-13F4-487C-90B2-EFEC076A7C72}" srcOrd="1" destOrd="0" presId="urn:microsoft.com/office/officeart/2005/8/layout/default"/>
    <dgm:cxn modelId="{A3E478F2-D469-4D45-AA36-F4ACE25DB0A2}" type="presParOf" srcId="{400C9C41-A01A-4E30-B630-A99951ED9865}" destId="{8B575C13-2AB3-4386-9526-32388AA5832F}" srcOrd="2" destOrd="0" presId="urn:microsoft.com/office/officeart/2005/8/layout/default"/>
    <dgm:cxn modelId="{E5394433-23A8-41F5-B60F-B70272A93953}" type="presParOf" srcId="{400C9C41-A01A-4E30-B630-A99951ED9865}" destId="{6E07F61A-9265-4B97-8D12-2A8A53BB2BF2}" srcOrd="3" destOrd="0" presId="urn:microsoft.com/office/officeart/2005/8/layout/default"/>
    <dgm:cxn modelId="{E0136B39-7C76-4989-A7E0-1FA3D87C0147}" type="presParOf" srcId="{400C9C41-A01A-4E30-B630-A99951ED9865}" destId="{D9021E97-D433-4C2A-842A-3D9364C18669}"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D93E235-41BB-4D75-A7D9-57B9C6202D9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id-ID"/>
        </a:p>
      </dgm:t>
    </dgm:pt>
    <dgm:pt modelId="{09E1729E-F741-42E0-B0A9-20B6B87B7854}">
      <dgm:prSet phldrT="[Text]"/>
      <dgm:spPr/>
      <dgm:t>
        <a:bodyPr/>
        <a:lstStyle/>
        <a:p>
          <a:r>
            <a:rPr lang="id-ID" dirty="0" smtClean="0"/>
            <a:t>Masa Kerajaan ( Kerajaan Pertama Di Indonesia : Salakanegara. Berdiri tahun 130 M oleh prabu darmalokapala dari India )</a:t>
          </a:r>
          <a:endParaRPr lang="id-ID" dirty="0"/>
        </a:p>
      </dgm:t>
    </dgm:pt>
    <dgm:pt modelId="{436BE47C-7E3B-4603-B0C9-B27A17319B44}" type="parTrans" cxnId="{4C0C2C89-969F-4DC4-BDB6-67E5551BB9B4}">
      <dgm:prSet/>
      <dgm:spPr/>
      <dgm:t>
        <a:bodyPr/>
        <a:lstStyle/>
        <a:p>
          <a:endParaRPr lang="id-ID"/>
        </a:p>
      </dgm:t>
    </dgm:pt>
    <dgm:pt modelId="{1409B324-DF95-4B87-BE90-9D0912BBBACD}" type="sibTrans" cxnId="{4C0C2C89-969F-4DC4-BDB6-67E5551BB9B4}">
      <dgm:prSet/>
      <dgm:spPr/>
      <dgm:t>
        <a:bodyPr/>
        <a:lstStyle/>
        <a:p>
          <a:endParaRPr lang="id-ID"/>
        </a:p>
      </dgm:t>
    </dgm:pt>
    <dgm:pt modelId="{27CC09E8-0DD9-4436-9521-999F25C33E32}">
      <dgm:prSet phldrT="[Text]"/>
      <dgm:spPr/>
      <dgm:t>
        <a:bodyPr/>
        <a:lstStyle/>
        <a:p>
          <a:pPr algn="just"/>
          <a:r>
            <a:rPr lang="id-ID" dirty="0" smtClean="0"/>
            <a:t> Masa Penjajahan Belanda : Undang Undang Dasar Kerajaan Belanda 1938 , Pasal 1 : Indonesia merupakan bagian dari Kerajaan Belanda, Pasal 62 : Ratu Belanda memegang kekuasaan pemerintahan tertinggi atas pemerintah Indonesia, dan Gubernur Jenderal atas nama Ratu Belanda menjalankan pemerintahan Umum , Pasal 63 : Ketatanegaraan Indonesia ditetapkan dengan undang-undang, soal-soal intern Indonesia diserahkan pengaturannya kepada badan-badan di Indonesia, kecuali ditentukan lain dengan Undang-Undang. Hukum yang berlaku : Indische Staatsregeling (IS), WET, dan </a:t>
          </a:r>
          <a:r>
            <a:rPr lang="nl-NL" dirty="0" smtClean="0"/>
            <a:t>AMVB (Algemene Maatregedling Van Bestuur)</a:t>
          </a:r>
          <a:r>
            <a:rPr lang="id-ID" dirty="0" smtClean="0"/>
            <a:t>, Ordonantie, RV (Regering Verardening)</a:t>
          </a:r>
          <a:endParaRPr lang="id-ID" dirty="0"/>
        </a:p>
      </dgm:t>
    </dgm:pt>
    <dgm:pt modelId="{4E9DB985-82F3-4058-BEEE-7FC0A5E8AFCD}" type="parTrans" cxnId="{4D577304-B461-49BA-942D-E93101E170A9}">
      <dgm:prSet/>
      <dgm:spPr/>
      <dgm:t>
        <a:bodyPr/>
        <a:lstStyle/>
        <a:p>
          <a:endParaRPr lang="id-ID"/>
        </a:p>
      </dgm:t>
    </dgm:pt>
    <dgm:pt modelId="{B464F043-79B3-43C5-A91C-1420B8470E89}" type="sibTrans" cxnId="{4D577304-B461-49BA-942D-E93101E170A9}">
      <dgm:prSet/>
      <dgm:spPr/>
      <dgm:t>
        <a:bodyPr/>
        <a:lstStyle/>
        <a:p>
          <a:endParaRPr lang="id-ID"/>
        </a:p>
      </dgm:t>
    </dgm:pt>
    <dgm:pt modelId="{98285D71-007D-41F5-8143-6572CDD20770}">
      <dgm:prSet phldrT="[Text]"/>
      <dgm:spPr/>
      <dgm:t>
        <a:bodyPr/>
        <a:lstStyle/>
        <a:p>
          <a:pPr algn="just"/>
          <a:r>
            <a:rPr lang="id-ID" dirty="0" smtClean="0"/>
            <a:t>Masa Penjajahan Jepang, Indonesia dibagi menjadi 3 wilayah besar dengan Ibukota Bukittinggi, Jakarta dan Makassar. Undang-Undang No.40 Osamu Seirei tahun 1942. Osamu Seirei adalah peraturan atau Undang-Undang yang cenderung berbau otoriter/pemaksaan. </a:t>
          </a:r>
          <a:endParaRPr lang="id-ID" dirty="0"/>
        </a:p>
      </dgm:t>
    </dgm:pt>
    <dgm:pt modelId="{0A363F45-A1E5-4914-82D4-10C02588FE7F}" type="parTrans" cxnId="{4F4713DD-ADB1-40B7-B52F-A6C62572F2DF}">
      <dgm:prSet/>
      <dgm:spPr/>
      <dgm:t>
        <a:bodyPr/>
        <a:lstStyle/>
        <a:p>
          <a:endParaRPr lang="id-ID"/>
        </a:p>
      </dgm:t>
    </dgm:pt>
    <dgm:pt modelId="{355D157C-CACD-4A60-8D96-B18DE231318C}" type="sibTrans" cxnId="{4F4713DD-ADB1-40B7-B52F-A6C62572F2DF}">
      <dgm:prSet/>
      <dgm:spPr/>
      <dgm:t>
        <a:bodyPr/>
        <a:lstStyle/>
        <a:p>
          <a:endParaRPr lang="id-ID"/>
        </a:p>
      </dgm:t>
    </dgm:pt>
    <dgm:pt modelId="{7BB3BA2C-151C-475A-9F22-D3036C528F38}">
      <dgm:prSet phldrT="[Text]"/>
      <dgm:spPr/>
      <dgm:t>
        <a:bodyPr/>
        <a:lstStyle/>
        <a:p>
          <a:r>
            <a:rPr lang="id-ID" dirty="0" smtClean="0"/>
            <a:t>Era Reformasi ( Lengsernya Presiden Soeharto )    ,    ( era demokrasi hingga saat ini )</a:t>
          </a:r>
          <a:endParaRPr lang="id-ID" dirty="0"/>
        </a:p>
      </dgm:t>
    </dgm:pt>
    <dgm:pt modelId="{9863CF5A-F11C-40A7-96D6-ACD847338DEC}" type="parTrans" cxnId="{D238A1B5-88E2-475B-9484-10BF3F57EC15}">
      <dgm:prSet/>
      <dgm:spPr/>
      <dgm:t>
        <a:bodyPr/>
        <a:lstStyle/>
        <a:p>
          <a:endParaRPr lang="id-ID"/>
        </a:p>
      </dgm:t>
    </dgm:pt>
    <dgm:pt modelId="{8D2FBB0D-D3CE-42B6-998F-30F3FAC24A7B}" type="sibTrans" cxnId="{D238A1B5-88E2-475B-9484-10BF3F57EC15}">
      <dgm:prSet/>
      <dgm:spPr/>
      <dgm:t>
        <a:bodyPr/>
        <a:lstStyle/>
        <a:p>
          <a:endParaRPr lang="id-ID"/>
        </a:p>
      </dgm:t>
    </dgm:pt>
    <dgm:pt modelId="{3FB2E652-E806-4BE6-ADDD-264E6476E086}">
      <dgm:prSet phldrT="[Text]"/>
      <dgm:spPr/>
      <dgm:t>
        <a:bodyPr/>
        <a:lstStyle/>
        <a:p>
          <a:r>
            <a:rPr lang="id-ID" dirty="0" smtClean="0"/>
            <a:t>Masa pasca kemerdekaan Orla – Orba : UUD 1945 (17 Agustus – 27 Desember 1949)    ,    Konstitusi RIS (27 Desember – 17 Agustus 1950) / (</a:t>
          </a:r>
          <a:r>
            <a:rPr lang="fi-FI" dirty="0" smtClean="0"/>
            <a:t>UUDS 1950 (17 Agustus 1950- 5 juli 1959)</a:t>
          </a:r>
          <a:r>
            <a:rPr lang="id-ID" dirty="0" smtClean="0"/>
            <a:t>    ,    Orde Lama (5 Juli 1959-11 Maret 1966)    ,    Orde Baru (11 Maret 1966- 21 Mei 1998)</a:t>
          </a:r>
          <a:endParaRPr lang="id-ID" dirty="0"/>
        </a:p>
      </dgm:t>
    </dgm:pt>
    <dgm:pt modelId="{D592FB4D-BD8E-4D51-B475-C21174BD7E9F}" type="parTrans" cxnId="{5B4E0C06-565C-469A-B0EC-E7C9BB4295D9}">
      <dgm:prSet/>
      <dgm:spPr/>
      <dgm:t>
        <a:bodyPr/>
        <a:lstStyle/>
        <a:p>
          <a:endParaRPr lang="id-ID"/>
        </a:p>
      </dgm:t>
    </dgm:pt>
    <dgm:pt modelId="{729C7956-4EA0-4563-8709-98960DD6788C}" type="sibTrans" cxnId="{5B4E0C06-565C-469A-B0EC-E7C9BB4295D9}">
      <dgm:prSet/>
      <dgm:spPr/>
      <dgm:t>
        <a:bodyPr/>
        <a:lstStyle/>
        <a:p>
          <a:endParaRPr lang="id-ID"/>
        </a:p>
      </dgm:t>
    </dgm:pt>
    <dgm:pt modelId="{84E4454B-B236-4B53-90AA-44EBA77C53D0}" type="pres">
      <dgm:prSet presAssocID="{2D93E235-41BB-4D75-A7D9-57B9C6202D98}" presName="diagram" presStyleCnt="0">
        <dgm:presLayoutVars>
          <dgm:dir/>
          <dgm:resizeHandles val="exact"/>
        </dgm:presLayoutVars>
      </dgm:prSet>
      <dgm:spPr/>
      <dgm:t>
        <a:bodyPr/>
        <a:lstStyle/>
        <a:p>
          <a:endParaRPr lang="id-ID"/>
        </a:p>
      </dgm:t>
    </dgm:pt>
    <dgm:pt modelId="{DDC67DD3-A61E-483C-8B1C-98817665F980}" type="pres">
      <dgm:prSet presAssocID="{09E1729E-F741-42E0-B0A9-20B6B87B7854}" presName="node" presStyleLbl="node1" presStyleIdx="0" presStyleCnt="5" custScaleY="66118" custLinFactNeighborX="-31521" custLinFactNeighborY="-74717">
        <dgm:presLayoutVars>
          <dgm:bulletEnabled val="1"/>
        </dgm:presLayoutVars>
      </dgm:prSet>
      <dgm:spPr/>
      <dgm:t>
        <a:bodyPr/>
        <a:lstStyle/>
        <a:p>
          <a:endParaRPr lang="id-ID"/>
        </a:p>
      </dgm:t>
    </dgm:pt>
    <dgm:pt modelId="{44AB93DF-1527-4A83-9741-3987EDCA2E18}" type="pres">
      <dgm:prSet presAssocID="{1409B324-DF95-4B87-BE90-9D0912BBBACD}" presName="sibTrans" presStyleCnt="0"/>
      <dgm:spPr/>
    </dgm:pt>
    <dgm:pt modelId="{D45A3F7D-5A38-422A-8537-3006238200BA}" type="pres">
      <dgm:prSet presAssocID="{27CC09E8-0DD9-4436-9521-999F25C33E32}" presName="node" presStyleLbl="node1" presStyleIdx="1" presStyleCnt="5" custScaleX="141713" custScaleY="218729" custLinFactNeighborX="-5129" custLinFactNeighborY="1588">
        <dgm:presLayoutVars>
          <dgm:bulletEnabled val="1"/>
        </dgm:presLayoutVars>
      </dgm:prSet>
      <dgm:spPr/>
      <dgm:t>
        <a:bodyPr/>
        <a:lstStyle/>
        <a:p>
          <a:endParaRPr lang="id-ID"/>
        </a:p>
      </dgm:t>
    </dgm:pt>
    <dgm:pt modelId="{915EFD78-397C-4419-A1F5-9BEF59549D62}" type="pres">
      <dgm:prSet presAssocID="{B464F043-79B3-43C5-A91C-1420B8470E89}" presName="sibTrans" presStyleCnt="0"/>
      <dgm:spPr/>
    </dgm:pt>
    <dgm:pt modelId="{C93FC068-C67F-426C-BE80-BA198CA11DA1}" type="pres">
      <dgm:prSet presAssocID="{98285D71-007D-41F5-8143-6572CDD20770}" presName="node" presStyleLbl="node1" presStyleIdx="2" presStyleCnt="5" custLinFactX="100000" custLinFactNeighborX="107210" custLinFactNeighborY="2408">
        <dgm:presLayoutVars>
          <dgm:bulletEnabled val="1"/>
        </dgm:presLayoutVars>
      </dgm:prSet>
      <dgm:spPr/>
      <dgm:t>
        <a:bodyPr/>
        <a:lstStyle/>
        <a:p>
          <a:endParaRPr lang="id-ID"/>
        </a:p>
      </dgm:t>
    </dgm:pt>
    <dgm:pt modelId="{F04D238E-3257-428F-BA63-F6BC740FD4E8}" type="pres">
      <dgm:prSet presAssocID="{355D157C-CACD-4A60-8D96-B18DE231318C}" presName="sibTrans" presStyleCnt="0"/>
      <dgm:spPr/>
    </dgm:pt>
    <dgm:pt modelId="{7F69BBFF-E829-4377-9A02-81FA90D45255}" type="pres">
      <dgm:prSet presAssocID="{7BB3BA2C-151C-475A-9F22-D3036C528F38}" presName="node" presStyleLbl="node1" presStyleIdx="3" presStyleCnt="5" custLinFactY="-33262" custLinFactNeighborX="-96885" custLinFactNeighborY="-100000">
        <dgm:presLayoutVars>
          <dgm:bulletEnabled val="1"/>
        </dgm:presLayoutVars>
      </dgm:prSet>
      <dgm:spPr/>
      <dgm:t>
        <a:bodyPr/>
        <a:lstStyle/>
        <a:p>
          <a:endParaRPr lang="id-ID"/>
        </a:p>
      </dgm:t>
    </dgm:pt>
    <dgm:pt modelId="{0BBA7EDB-7FD0-42D2-B122-1D91DFB2BEC3}" type="pres">
      <dgm:prSet presAssocID="{8D2FBB0D-D3CE-42B6-998F-30F3FAC24A7B}" presName="sibTrans" presStyleCnt="0"/>
      <dgm:spPr/>
    </dgm:pt>
    <dgm:pt modelId="{CEBC9250-B7A1-4E09-A7BF-EF0F1B65D7E7}" type="pres">
      <dgm:prSet presAssocID="{3FB2E652-E806-4BE6-ADDD-264E6476E086}" presName="node" presStyleLbl="node1" presStyleIdx="4" presStyleCnt="5" custLinFactX="-72788" custLinFactNeighborX="-100000" custLinFactNeighborY="2255">
        <dgm:presLayoutVars>
          <dgm:bulletEnabled val="1"/>
        </dgm:presLayoutVars>
      </dgm:prSet>
      <dgm:spPr/>
      <dgm:t>
        <a:bodyPr/>
        <a:lstStyle/>
        <a:p>
          <a:endParaRPr lang="id-ID"/>
        </a:p>
      </dgm:t>
    </dgm:pt>
  </dgm:ptLst>
  <dgm:cxnLst>
    <dgm:cxn modelId="{4F4713DD-ADB1-40B7-B52F-A6C62572F2DF}" srcId="{2D93E235-41BB-4D75-A7D9-57B9C6202D98}" destId="{98285D71-007D-41F5-8143-6572CDD20770}" srcOrd="2" destOrd="0" parTransId="{0A363F45-A1E5-4914-82D4-10C02588FE7F}" sibTransId="{355D157C-CACD-4A60-8D96-B18DE231318C}"/>
    <dgm:cxn modelId="{5B4E0C06-565C-469A-B0EC-E7C9BB4295D9}" srcId="{2D93E235-41BB-4D75-A7D9-57B9C6202D98}" destId="{3FB2E652-E806-4BE6-ADDD-264E6476E086}" srcOrd="4" destOrd="0" parTransId="{D592FB4D-BD8E-4D51-B475-C21174BD7E9F}" sibTransId="{729C7956-4EA0-4563-8709-98960DD6788C}"/>
    <dgm:cxn modelId="{947B32C2-5164-48E1-9562-A47DC6A07E74}" type="presOf" srcId="{2D93E235-41BB-4D75-A7D9-57B9C6202D98}" destId="{84E4454B-B236-4B53-90AA-44EBA77C53D0}" srcOrd="0" destOrd="0" presId="urn:microsoft.com/office/officeart/2005/8/layout/default"/>
    <dgm:cxn modelId="{F80725BF-8CB1-4EC0-BEC1-E96C73039BF0}" type="presOf" srcId="{7BB3BA2C-151C-475A-9F22-D3036C528F38}" destId="{7F69BBFF-E829-4377-9A02-81FA90D45255}" srcOrd="0" destOrd="0" presId="urn:microsoft.com/office/officeart/2005/8/layout/default"/>
    <dgm:cxn modelId="{984009AC-BCFF-4F2F-B516-DCF45DBB6DFF}" type="presOf" srcId="{98285D71-007D-41F5-8143-6572CDD20770}" destId="{C93FC068-C67F-426C-BE80-BA198CA11DA1}" srcOrd="0" destOrd="0" presId="urn:microsoft.com/office/officeart/2005/8/layout/default"/>
    <dgm:cxn modelId="{4D577304-B461-49BA-942D-E93101E170A9}" srcId="{2D93E235-41BB-4D75-A7D9-57B9C6202D98}" destId="{27CC09E8-0DD9-4436-9521-999F25C33E32}" srcOrd="1" destOrd="0" parTransId="{4E9DB985-82F3-4058-BEEE-7FC0A5E8AFCD}" sibTransId="{B464F043-79B3-43C5-A91C-1420B8470E89}"/>
    <dgm:cxn modelId="{8459315E-A30C-4ACF-B146-E8A8D09AA22B}" type="presOf" srcId="{3FB2E652-E806-4BE6-ADDD-264E6476E086}" destId="{CEBC9250-B7A1-4E09-A7BF-EF0F1B65D7E7}" srcOrd="0" destOrd="0" presId="urn:microsoft.com/office/officeart/2005/8/layout/default"/>
    <dgm:cxn modelId="{D238A1B5-88E2-475B-9484-10BF3F57EC15}" srcId="{2D93E235-41BB-4D75-A7D9-57B9C6202D98}" destId="{7BB3BA2C-151C-475A-9F22-D3036C528F38}" srcOrd="3" destOrd="0" parTransId="{9863CF5A-F11C-40A7-96D6-ACD847338DEC}" sibTransId="{8D2FBB0D-D3CE-42B6-998F-30F3FAC24A7B}"/>
    <dgm:cxn modelId="{1B129D32-9989-4FBF-B0D5-F8A173B10CFF}" type="presOf" srcId="{09E1729E-F741-42E0-B0A9-20B6B87B7854}" destId="{DDC67DD3-A61E-483C-8B1C-98817665F980}" srcOrd="0" destOrd="0" presId="urn:microsoft.com/office/officeart/2005/8/layout/default"/>
    <dgm:cxn modelId="{4C0C2C89-969F-4DC4-BDB6-67E5551BB9B4}" srcId="{2D93E235-41BB-4D75-A7D9-57B9C6202D98}" destId="{09E1729E-F741-42E0-B0A9-20B6B87B7854}" srcOrd="0" destOrd="0" parTransId="{436BE47C-7E3B-4603-B0C9-B27A17319B44}" sibTransId="{1409B324-DF95-4B87-BE90-9D0912BBBACD}"/>
    <dgm:cxn modelId="{49A4079E-7A0C-42F1-9271-FDB6218E269B}" type="presOf" srcId="{27CC09E8-0DD9-4436-9521-999F25C33E32}" destId="{D45A3F7D-5A38-422A-8537-3006238200BA}" srcOrd="0" destOrd="0" presId="urn:microsoft.com/office/officeart/2005/8/layout/default"/>
    <dgm:cxn modelId="{AB81C213-0E17-48C1-B5B3-6C0BCB2B8ECD}" type="presParOf" srcId="{84E4454B-B236-4B53-90AA-44EBA77C53D0}" destId="{DDC67DD3-A61E-483C-8B1C-98817665F980}" srcOrd="0" destOrd="0" presId="urn:microsoft.com/office/officeart/2005/8/layout/default"/>
    <dgm:cxn modelId="{63F7DB65-ADC9-4A4A-A971-9D9755C9B8A1}" type="presParOf" srcId="{84E4454B-B236-4B53-90AA-44EBA77C53D0}" destId="{44AB93DF-1527-4A83-9741-3987EDCA2E18}" srcOrd="1" destOrd="0" presId="urn:microsoft.com/office/officeart/2005/8/layout/default"/>
    <dgm:cxn modelId="{08EA44F9-5201-4E37-9E82-3AA851F904BD}" type="presParOf" srcId="{84E4454B-B236-4B53-90AA-44EBA77C53D0}" destId="{D45A3F7D-5A38-422A-8537-3006238200BA}" srcOrd="2" destOrd="0" presId="urn:microsoft.com/office/officeart/2005/8/layout/default"/>
    <dgm:cxn modelId="{1F606203-FF96-4EC0-8E3E-8BD5FCCC8121}" type="presParOf" srcId="{84E4454B-B236-4B53-90AA-44EBA77C53D0}" destId="{915EFD78-397C-4419-A1F5-9BEF59549D62}" srcOrd="3" destOrd="0" presId="urn:microsoft.com/office/officeart/2005/8/layout/default"/>
    <dgm:cxn modelId="{41DBCFCF-19F5-418A-BBDD-F45F1AE92049}" type="presParOf" srcId="{84E4454B-B236-4B53-90AA-44EBA77C53D0}" destId="{C93FC068-C67F-426C-BE80-BA198CA11DA1}" srcOrd="4" destOrd="0" presId="urn:microsoft.com/office/officeart/2005/8/layout/default"/>
    <dgm:cxn modelId="{1B6D7B21-86EB-4301-A620-F03D6FC3584A}" type="presParOf" srcId="{84E4454B-B236-4B53-90AA-44EBA77C53D0}" destId="{F04D238E-3257-428F-BA63-F6BC740FD4E8}" srcOrd="5" destOrd="0" presId="urn:microsoft.com/office/officeart/2005/8/layout/default"/>
    <dgm:cxn modelId="{0FF3AE30-5553-4A87-A1EF-A2709804E8DF}" type="presParOf" srcId="{84E4454B-B236-4B53-90AA-44EBA77C53D0}" destId="{7F69BBFF-E829-4377-9A02-81FA90D45255}" srcOrd="6" destOrd="0" presId="urn:microsoft.com/office/officeart/2005/8/layout/default"/>
    <dgm:cxn modelId="{4DC7534D-5C22-42A8-B268-50268BFAD262}" type="presParOf" srcId="{84E4454B-B236-4B53-90AA-44EBA77C53D0}" destId="{0BBA7EDB-7FD0-42D2-B122-1D91DFB2BEC3}" srcOrd="7" destOrd="0" presId="urn:microsoft.com/office/officeart/2005/8/layout/default"/>
    <dgm:cxn modelId="{D36639E1-83AF-4289-8DFD-D3429EEDEA56}" type="presParOf" srcId="{84E4454B-B236-4B53-90AA-44EBA77C53D0}" destId="{CEBC9250-B7A1-4E09-A7BF-EF0F1B65D7E7}"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221300F-59B7-4663-8D22-E1F97109421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id-ID"/>
        </a:p>
      </dgm:t>
    </dgm:pt>
    <dgm:pt modelId="{CCFB86D3-46E5-49D3-BBAA-28F18F53FA6F}">
      <dgm:prSet phldrT="[Text]"/>
      <dgm:spPr/>
      <dgm:t>
        <a:bodyPr/>
        <a:lstStyle/>
        <a:p>
          <a:r>
            <a:rPr lang="id-ID" b="1" dirty="0" smtClean="0"/>
            <a:t>Menurut TAP MPRS XX Tahun 1966: </a:t>
          </a:r>
          <a:endParaRPr lang="id-ID" dirty="0"/>
        </a:p>
      </dgm:t>
    </dgm:pt>
    <dgm:pt modelId="{50120CA2-7FE7-4610-A246-B6BF15E068E7}" type="parTrans" cxnId="{21587790-1AE5-4652-9A39-F39DA6071543}">
      <dgm:prSet/>
      <dgm:spPr/>
      <dgm:t>
        <a:bodyPr/>
        <a:lstStyle/>
        <a:p>
          <a:endParaRPr lang="id-ID"/>
        </a:p>
      </dgm:t>
    </dgm:pt>
    <dgm:pt modelId="{3C09A612-CB4F-4630-9E2E-ECA96208A6BC}" type="sibTrans" cxnId="{21587790-1AE5-4652-9A39-F39DA6071543}">
      <dgm:prSet/>
      <dgm:spPr/>
      <dgm:t>
        <a:bodyPr/>
        <a:lstStyle/>
        <a:p>
          <a:endParaRPr lang="id-ID"/>
        </a:p>
      </dgm:t>
    </dgm:pt>
    <dgm:pt modelId="{693CE73A-3CFE-4831-808F-311313B750D8}">
      <dgm:prSet/>
      <dgm:spPr/>
      <dgm:t>
        <a:bodyPr/>
        <a:lstStyle/>
        <a:p>
          <a:r>
            <a:rPr lang="id-ID" smtClean="0"/>
            <a:t>UUD 1945</a:t>
          </a:r>
          <a:endParaRPr lang="id-ID"/>
        </a:p>
      </dgm:t>
    </dgm:pt>
    <dgm:pt modelId="{AC51740C-9209-4769-B529-8D1E759F5E0C}" type="parTrans" cxnId="{169775D1-E352-4399-8522-1F14B2EA50BB}">
      <dgm:prSet/>
      <dgm:spPr/>
      <dgm:t>
        <a:bodyPr/>
        <a:lstStyle/>
        <a:p>
          <a:endParaRPr lang="id-ID"/>
        </a:p>
      </dgm:t>
    </dgm:pt>
    <dgm:pt modelId="{93C08A39-4BB3-4CA5-8507-0B309B0CDF15}" type="sibTrans" cxnId="{169775D1-E352-4399-8522-1F14B2EA50BB}">
      <dgm:prSet/>
      <dgm:spPr/>
      <dgm:t>
        <a:bodyPr/>
        <a:lstStyle/>
        <a:p>
          <a:endParaRPr lang="id-ID"/>
        </a:p>
      </dgm:t>
    </dgm:pt>
    <dgm:pt modelId="{D50BFEE8-3EEE-4356-BCFA-E6FC1D355CA2}">
      <dgm:prSet/>
      <dgm:spPr/>
      <dgm:t>
        <a:bodyPr/>
        <a:lstStyle/>
        <a:p>
          <a:r>
            <a:rPr lang="id-ID" smtClean="0"/>
            <a:t>TAP MPR</a:t>
          </a:r>
          <a:endParaRPr lang="id-ID"/>
        </a:p>
      </dgm:t>
    </dgm:pt>
    <dgm:pt modelId="{F7627852-750F-4C32-BFBC-714F1E1581A7}" type="parTrans" cxnId="{793E267E-D8A8-40EB-BE47-D25FF7BB77D9}">
      <dgm:prSet/>
      <dgm:spPr/>
      <dgm:t>
        <a:bodyPr/>
        <a:lstStyle/>
        <a:p>
          <a:endParaRPr lang="id-ID"/>
        </a:p>
      </dgm:t>
    </dgm:pt>
    <dgm:pt modelId="{5B472049-4948-49F9-894B-97DCA2AB28F5}" type="sibTrans" cxnId="{793E267E-D8A8-40EB-BE47-D25FF7BB77D9}">
      <dgm:prSet/>
      <dgm:spPr/>
      <dgm:t>
        <a:bodyPr/>
        <a:lstStyle/>
        <a:p>
          <a:endParaRPr lang="id-ID"/>
        </a:p>
      </dgm:t>
    </dgm:pt>
    <dgm:pt modelId="{BFD27A79-61CC-4039-B739-2345B49E42B1}">
      <dgm:prSet/>
      <dgm:spPr/>
      <dgm:t>
        <a:bodyPr/>
        <a:lstStyle/>
        <a:p>
          <a:r>
            <a:rPr lang="id-ID" smtClean="0"/>
            <a:t>UU/PERPU</a:t>
          </a:r>
          <a:endParaRPr lang="id-ID"/>
        </a:p>
      </dgm:t>
    </dgm:pt>
    <dgm:pt modelId="{E33F6BD9-20A7-4673-BA89-2CB0164CF326}" type="parTrans" cxnId="{2C43B9C3-C8AB-4268-A48C-8438E71102A8}">
      <dgm:prSet/>
      <dgm:spPr/>
      <dgm:t>
        <a:bodyPr/>
        <a:lstStyle/>
        <a:p>
          <a:endParaRPr lang="id-ID"/>
        </a:p>
      </dgm:t>
    </dgm:pt>
    <dgm:pt modelId="{DE2E9AB3-437C-46B9-AB90-E22C90F1462F}" type="sibTrans" cxnId="{2C43B9C3-C8AB-4268-A48C-8438E71102A8}">
      <dgm:prSet/>
      <dgm:spPr/>
      <dgm:t>
        <a:bodyPr/>
        <a:lstStyle/>
        <a:p>
          <a:endParaRPr lang="id-ID"/>
        </a:p>
      </dgm:t>
    </dgm:pt>
    <dgm:pt modelId="{9635A738-9C3B-4A95-AFD0-7112362E3F19}">
      <dgm:prSet/>
      <dgm:spPr/>
      <dgm:t>
        <a:bodyPr/>
        <a:lstStyle/>
        <a:p>
          <a:r>
            <a:rPr lang="id-ID" dirty="0" smtClean="0"/>
            <a:t>Peraturan Pemerintah</a:t>
          </a:r>
          <a:endParaRPr lang="id-ID" dirty="0"/>
        </a:p>
      </dgm:t>
    </dgm:pt>
    <dgm:pt modelId="{9B446392-8F0A-4666-91A8-1FC688DA0704}" type="parTrans" cxnId="{AB8E9287-2C0A-4931-BE3C-D7F88CCDF536}">
      <dgm:prSet/>
      <dgm:spPr/>
      <dgm:t>
        <a:bodyPr/>
        <a:lstStyle/>
        <a:p>
          <a:endParaRPr lang="id-ID"/>
        </a:p>
      </dgm:t>
    </dgm:pt>
    <dgm:pt modelId="{C929D147-A8EC-4A29-A4D8-0F3AEB1F337F}" type="sibTrans" cxnId="{AB8E9287-2C0A-4931-BE3C-D7F88CCDF536}">
      <dgm:prSet/>
      <dgm:spPr/>
      <dgm:t>
        <a:bodyPr/>
        <a:lstStyle/>
        <a:p>
          <a:endParaRPr lang="id-ID"/>
        </a:p>
      </dgm:t>
    </dgm:pt>
    <dgm:pt modelId="{98D2545F-846A-4EA4-B361-86CB9ED482D3}">
      <dgm:prSet/>
      <dgm:spPr/>
      <dgm:t>
        <a:bodyPr/>
        <a:lstStyle/>
        <a:p>
          <a:r>
            <a:rPr lang="id-ID" smtClean="0"/>
            <a:t>Keputusan Presiden</a:t>
          </a:r>
          <a:endParaRPr lang="id-ID"/>
        </a:p>
      </dgm:t>
    </dgm:pt>
    <dgm:pt modelId="{C7A3AA22-CDB6-44E3-A082-3763DEB94566}" type="parTrans" cxnId="{0E790658-13BD-404D-9D0E-DE9894FC19CF}">
      <dgm:prSet/>
      <dgm:spPr/>
      <dgm:t>
        <a:bodyPr/>
        <a:lstStyle/>
        <a:p>
          <a:endParaRPr lang="id-ID"/>
        </a:p>
      </dgm:t>
    </dgm:pt>
    <dgm:pt modelId="{6E3AF034-8A12-46DE-B45F-2CEC194DF0F6}" type="sibTrans" cxnId="{0E790658-13BD-404D-9D0E-DE9894FC19CF}">
      <dgm:prSet/>
      <dgm:spPr/>
      <dgm:t>
        <a:bodyPr/>
        <a:lstStyle/>
        <a:p>
          <a:endParaRPr lang="id-ID"/>
        </a:p>
      </dgm:t>
    </dgm:pt>
    <dgm:pt modelId="{47BBF5A3-864D-4372-BAF7-6043C0D81A2C}">
      <dgm:prSet/>
      <dgm:spPr/>
      <dgm:t>
        <a:bodyPr/>
        <a:lstStyle/>
        <a:p>
          <a:r>
            <a:rPr lang="id-ID" smtClean="0"/>
            <a:t>Peraturan Menteri</a:t>
          </a:r>
          <a:endParaRPr lang="id-ID"/>
        </a:p>
      </dgm:t>
    </dgm:pt>
    <dgm:pt modelId="{AF5DBF42-6845-4A5B-B5E2-8ABC6A9691C7}" type="parTrans" cxnId="{67642026-E1FD-4E38-8CBF-BF7C5BDE3BD5}">
      <dgm:prSet/>
      <dgm:spPr/>
      <dgm:t>
        <a:bodyPr/>
        <a:lstStyle/>
        <a:p>
          <a:endParaRPr lang="id-ID"/>
        </a:p>
      </dgm:t>
    </dgm:pt>
    <dgm:pt modelId="{BA70F378-B2FA-40BA-BA09-A9F29FD4F28F}" type="sibTrans" cxnId="{67642026-E1FD-4E38-8CBF-BF7C5BDE3BD5}">
      <dgm:prSet/>
      <dgm:spPr/>
      <dgm:t>
        <a:bodyPr/>
        <a:lstStyle/>
        <a:p>
          <a:endParaRPr lang="id-ID"/>
        </a:p>
      </dgm:t>
    </dgm:pt>
    <dgm:pt modelId="{B31386EB-A24A-43DE-B163-4783DD288433}">
      <dgm:prSet/>
      <dgm:spPr/>
      <dgm:t>
        <a:bodyPr/>
        <a:lstStyle/>
        <a:p>
          <a:r>
            <a:rPr lang="id-ID" smtClean="0"/>
            <a:t>Instruksi Menteri</a:t>
          </a:r>
          <a:endParaRPr lang="id-ID"/>
        </a:p>
      </dgm:t>
    </dgm:pt>
    <dgm:pt modelId="{665477AB-E7BA-4FBF-8220-F606FE152A76}" type="parTrans" cxnId="{0A24B981-4F29-4E0C-A2C8-821BAA83DF81}">
      <dgm:prSet/>
      <dgm:spPr/>
      <dgm:t>
        <a:bodyPr/>
        <a:lstStyle/>
        <a:p>
          <a:endParaRPr lang="id-ID"/>
        </a:p>
      </dgm:t>
    </dgm:pt>
    <dgm:pt modelId="{0124D55F-CFEE-4A30-9A62-A172BC7D7532}" type="sibTrans" cxnId="{0A24B981-4F29-4E0C-A2C8-821BAA83DF81}">
      <dgm:prSet/>
      <dgm:spPr/>
      <dgm:t>
        <a:bodyPr/>
        <a:lstStyle/>
        <a:p>
          <a:endParaRPr lang="id-ID"/>
        </a:p>
      </dgm:t>
    </dgm:pt>
    <dgm:pt modelId="{B139268A-E383-4F4E-9237-306BE5732607}">
      <dgm:prSet/>
      <dgm:spPr/>
      <dgm:t>
        <a:bodyPr/>
        <a:lstStyle/>
        <a:p>
          <a:r>
            <a:rPr lang="id-ID" b="1" smtClean="0"/>
            <a:t>Menurut TAP MPR III Tahun 2000: </a:t>
          </a:r>
          <a:endParaRPr lang="id-ID"/>
        </a:p>
      </dgm:t>
    </dgm:pt>
    <dgm:pt modelId="{5A6FCE7E-84F6-4F13-BCD5-5D55CC356483}" type="parTrans" cxnId="{7CA0385B-0DBE-4A2D-BA4C-7ED1BAB1C6C0}">
      <dgm:prSet/>
      <dgm:spPr/>
      <dgm:t>
        <a:bodyPr/>
        <a:lstStyle/>
        <a:p>
          <a:endParaRPr lang="id-ID"/>
        </a:p>
      </dgm:t>
    </dgm:pt>
    <dgm:pt modelId="{0BA86A52-82D2-41C8-B299-1508879C9EA8}" type="sibTrans" cxnId="{7CA0385B-0DBE-4A2D-BA4C-7ED1BAB1C6C0}">
      <dgm:prSet/>
      <dgm:spPr/>
      <dgm:t>
        <a:bodyPr/>
        <a:lstStyle/>
        <a:p>
          <a:endParaRPr lang="id-ID"/>
        </a:p>
      </dgm:t>
    </dgm:pt>
    <dgm:pt modelId="{3AAAAA49-9FDB-489F-A47E-8048D1540735}">
      <dgm:prSet/>
      <dgm:spPr/>
      <dgm:t>
        <a:bodyPr/>
        <a:lstStyle/>
        <a:p>
          <a:r>
            <a:rPr lang="id-ID" smtClean="0"/>
            <a:t>UUD 1945</a:t>
          </a:r>
          <a:endParaRPr lang="id-ID"/>
        </a:p>
      </dgm:t>
    </dgm:pt>
    <dgm:pt modelId="{72C61A96-6787-4E5D-8A9D-C3699E4121B0}" type="parTrans" cxnId="{C42B75EE-2F53-4153-8D01-E56FEE0E7AA0}">
      <dgm:prSet/>
      <dgm:spPr/>
      <dgm:t>
        <a:bodyPr/>
        <a:lstStyle/>
        <a:p>
          <a:endParaRPr lang="id-ID"/>
        </a:p>
      </dgm:t>
    </dgm:pt>
    <dgm:pt modelId="{CCB9A6B7-6DFC-463B-B69F-F2CE0017D09C}" type="sibTrans" cxnId="{C42B75EE-2F53-4153-8D01-E56FEE0E7AA0}">
      <dgm:prSet/>
      <dgm:spPr/>
      <dgm:t>
        <a:bodyPr/>
        <a:lstStyle/>
        <a:p>
          <a:endParaRPr lang="id-ID"/>
        </a:p>
      </dgm:t>
    </dgm:pt>
    <dgm:pt modelId="{56E8C454-78D2-47A2-87D8-7AEC4596861B}">
      <dgm:prSet/>
      <dgm:spPr/>
      <dgm:t>
        <a:bodyPr/>
        <a:lstStyle/>
        <a:p>
          <a:r>
            <a:rPr lang="id-ID" smtClean="0"/>
            <a:t>TAP MPR</a:t>
          </a:r>
          <a:endParaRPr lang="id-ID"/>
        </a:p>
      </dgm:t>
    </dgm:pt>
    <dgm:pt modelId="{B1B1BE1C-1B15-43A1-AC1E-560D794D7515}" type="parTrans" cxnId="{2C61F06A-637F-47C7-9BDB-552A41F84C77}">
      <dgm:prSet/>
      <dgm:spPr/>
      <dgm:t>
        <a:bodyPr/>
        <a:lstStyle/>
        <a:p>
          <a:endParaRPr lang="id-ID"/>
        </a:p>
      </dgm:t>
    </dgm:pt>
    <dgm:pt modelId="{B8056E5E-CF74-411F-951D-E7665B669909}" type="sibTrans" cxnId="{2C61F06A-637F-47C7-9BDB-552A41F84C77}">
      <dgm:prSet/>
      <dgm:spPr/>
      <dgm:t>
        <a:bodyPr/>
        <a:lstStyle/>
        <a:p>
          <a:endParaRPr lang="id-ID"/>
        </a:p>
      </dgm:t>
    </dgm:pt>
    <dgm:pt modelId="{66DDE413-DADC-4A84-8A8C-F39C51E99C75}">
      <dgm:prSet/>
      <dgm:spPr/>
      <dgm:t>
        <a:bodyPr/>
        <a:lstStyle/>
        <a:p>
          <a:r>
            <a:rPr lang="id-ID" smtClean="0"/>
            <a:t>UU</a:t>
          </a:r>
          <a:endParaRPr lang="id-ID"/>
        </a:p>
      </dgm:t>
    </dgm:pt>
    <dgm:pt modelId="{715DCD0B-9D11-401B-A12F-F8903ACA9A32}" type="parTrans" cxnId="{EBEEDD4F-57F1-48C1-9B40-DBD1E6F1E34E}">
      <dgm:prSet/>
      <dgm:spPr/>
      <dgm:t>
        <a:bodyPr/>
        <a:lstStyle/>
        <a:p>
          <a:endParaRPr lang="id-ID"/>
        </a:p>
      </dgm:t>
    </dgm:pt>
    <dgm:pt modelId="{A071A74B-D0F1-42C7-BE06-A6DC9D8996B3}" type="sibTrans" cxnId="{EBEEDD4F-57F1-48C1-9B40-DBD1E6F1E34E}">
      <dgm:prSet/>
      <dgm:spPr/>
      <dgm:t>
        <a:bodyPr/>
        <a:lstStyle/>
        <a:p>
          <a:endParaRPr lang="id-ID"/>
        </a:p>
      </dgm:t>
    </dgm:pt>
    <dgm:pt modelId="{6976F172-5236-425D-B478-273B83309C3D}">
      <dgm:prSet/>
      <dgm:spPr/>
      <dgm:t>
        <a:bodyPr/>
        <a:lstStyle/>
        <a:p>
          <a:r>
            <a:rPr lang="id-ID" smtClean="0"/>
            <a:t>PERPU</a:t>
          </a:r>
          <a:endParaRPr lang="id-ID"/>
        </a:p>
      </dgm:t>
    </dgm:pt>
    <dgm:pt modelId="{CAF55AC5-B4C9-41FB-8D20-AB28FCD8B9FE}" type="parTrans" cxnId="{17195D93-B34D-46BC-AFF1-B7FBE7E32732}">
      <dgm:prSet/>
      <dgm:spPr/>
      <dgm:t>
        <a:bodyPr/>
        <a:lstStyle/>
        <a:p>
          <a:endParaRPr lang="id-ID"/>
        </a:p>
      </dgm:t>
    </dgm:pt>
    <dgm:pt modelId="{96927708-EE0F-4E6E-A930-EC34245D4841}" type="sibTrans" cxnId="{17195D93-B34D-46BC-AFF1-B7FBE7E32732}">
      <dgm:prSet/>
      <dgm:spPr/>
      <dgm:t>
        <a:bodyPr/>
        <a:lstStyle/>
        <a:p>
          <a:endParaRPr lang="id-ID"/>
        </a:p>
      </dgm:t>
    </dgm:pt>
    <dgm:pt modelId="{BD6A6CEA-476A-4BD7-A8E6-977DDAA8A342}">
      <dgm:prSet/>
      <dgm:spPr/>
      <dgm:t>
        <a:bodyPr/>
        <a:lstStyle/>
        <a:p>
          <a:r>
            <a:rPr lang="id-ID" smtClean="0"/>
            <a:t>PP</a:t>
          </a:r>
          <a:endParaRPr lang="id-ID"/>
        </a:p>
      </dgm:t>
    </dgm:pt>
    <dgm:pt modelId="{67047086-5FB8-4966-9D9A-C667ABB2DBCC}" type="parTrans" cxnId="{415231ED-27C1-4A63-BE68-37AC197BBE4C}">
      <dgm:prSet/>
      <dgm:spPr/>
      <dgm:t>
        <a:bodyPr/>
        <a:lstStyle/>
        <a:p>
          <a:endParaRPr lang="id-ID"/>
        </a:p>
      </dgm:t>
    </dgm:pt>
    <dgm:pt modelId="{98BB5E11-2111-4AE5-B5B7-2E4A8DAD2599}" type="sibTrans" cxnId="{415231ED-27C1-4A63-BE68-37AC197BBE4C}">
      <dgm:prSet/>
      <dgm:spPr/>
      <dgm:t>
        <a:bodyPr/>
        <a:lstStyle/>
        <a:p>
          <a:endParaRPr lang="id-ID"/>
        </a:p>
      </dgm:t>
    </dgm:pt>
    <dgm:pt modelId="{6A282EAF-D64C-4978-A31C-81D403F7DF27}">
      <dgm:prSet/>
      <dgm:spPr/>
      <dgm:t>
        <a:bodyPr/>
        <a:lstStyle/>
        <a:p>
          <a:r>
            <a:rPr lang="id-ID" dirty="0" smtClean="0"/>
            <a:t>Keputusan Presiden</a:t>
          </a:r>
          <a:endParaRPr lang="id-ID" dirty="0"/>
        </a:p>
      </dgm:t>
    </dgm:pt>
    <dgm:pt modelId="{053CB09D-C974-4100-A593-A9CE9A520CEE}" type="parTrans" cxnId="{9CA1F5BC-4CD6-4A65-ADB3-5D34CAC54CC8}">
      <dgm:prSet/>
      <dgm:spPr/>
      <dgm:t>
        <a:bodyPr/>
        <a:lstStyle/>
        <a:p>
          <a:endParaRPr lang="id-ID"/>
        </a:p>
      </dgm:t>
    </dgm:pt>
    <dgm:pt modelId="{630A047B-A897-4078-9F6B-F169A6037F0D}" type="sibTrans" cxnId="{9CA1F5BC-4CD6-4A65-ADB3-5D34CAC54CC8}">
      <dgm:prSet/>
      <dgm:spPr/>
      <dgm:t>
        <a:bodyPr/>
        <a:lstStyle/>
        <a:p>
          <a:endParaRPr lang="id-ID"/>
        </a:p>
      </dgm:t>
    </dgm:pt>
    <dgm:pt modelId="{17C29A87-28DD-45D2-9D0A-EFF3257C5838}">
      <dgm:prSet/>
      <dgm:spPr/>
      <dgm:t>
        <a:bodyPr/>
        <a:lstStyle/>
        <a:p>
          <a:r>
            <a:rPr lang="id-ID" dirty="0" smtClean="0"/>
            <a:t>Peraturan Daerah</a:t>
          </a:r>
          <a:endParaRPr lang="id-ID" dirty="0"/>
        </a:p>
      </dgm:t>
    </dgm:pt>
    <dgm:pt modelId="{1BA62871-A1F5-47D0-B698-84C7EA1614BC}" type="parTrans" cxnId="{2AB7AB4D-990B-4DF2-9833-91EDE48C1488}">
      <dgm:prSet/>
      <dgm:spPr/>
      <dgm:t>
        <a:bodyPr/>
        <a:lstStyle/>
        <a:p>
          <a:endParaRPr lang="id-ID"/>
        </a:p>
      </dgm:t>
    </dgm:pt>
    <dgm:pt modelId="{3EE55860-5F02-44F7-8D9B-41C89F2894E5}" type="sibTrans" cxnId="{2AB7AB4D-990B-4DF2-9833-91EDE48C1488}">
      <dgm:prSet/>
      <dgm:spPr/>
      <dgm:t>
        <a:bodyPr/>
        <a:lstStyle/>
        <a:p>
          <a:endParaRPr lang="id-ID"/>
        </a:p>
      </dgm:t>
    </dgm:pt>
    <dgm:pt modelId="{B04BF135-9B45-4D66-9FFF-15BB97424E22}">
      <dgm:prSet/>
      <dgm:spPr/>
      <dgm:t>
        <a:bodyPr/>
        <a:lstStyle/>
        <a:p>
          <a:r>
            <a:rPr lang="es-ES" b="1" dirty="0" err="1" smtClean="0"/>
            <a:t>Menurut</a:t>
          </a:r>
          <a:r>
            <a:rPr lang="es-ES" b="1" dirty="0" smtClean="0"/>
            <a:t> UU No. 10 </a:t>
          </a:r>
          <a:r>
            <a:rPr lang="es-ES" b="1" dirty="0" err="1" smtClean="0"/>
            <a:t>Tahun</a:t>
          </a:r>
          <a:r>
            <a:rPr lang="es-ES" b="1" dirty="0" smtClean="0"/>
            <a:t> 2004: </a:t>
          </a:r>
          <a:endParaRPr lang="es-ES" dirty="0"/>
        </a:p>
      </dgm:t>
    </dgm:pt>
    <dgm:pt modelId="{51D57AB1-4C5B-4CC3-8F8C-9999A6E8C429}" type="parTrans" cxnId="{53050011-04CE-42EA-BE37-C900E24D397D}">
      <dgm:prSet/>
      <dgm:spPr/>
      <dgm:t>
        <a:bodyPr/>
        <a:lstStyle/>
        <a:p>
          <a:endParaRPr lang="id-ID"/>
        </a:p>
      </dgm:t>
    </dgm:pt>
    <dgm:pt modelId="{DC080652-C781-4260-A6D8-28441D173740}" type="sibTrans" cxnId="{53050011-04CE-42EA-BE37-C900E24D397D}">
      <dgm:prSet/>
      <dgm:spPr/>
      <dgm:t>
        <a:bodyPr/>
        <a:lstStyle/>
        <a:p>
          <a:endParaRPr lang="id-ID"/>
        </a:p>
      </dgm:t>
    </dgm:pt>
    <dgm:pt modelId="{E9541290-EC23-4047-B304-6CB3A56E11DA}">
      <dgm:prSet/>
      <dgm:spPr/>
      <dgm:t>
        <a:bodyPr/>
        <a:lstStyle/>
        <a:p>
          <a:r>
            <a:rPr lang="id-ID" smtClean="0"/>
            <a:t>UUD 1945</a:t>
          </a:r>
          <a:endParaRPr lang="id-ID"/>
        </a:p>
      </dgm:t>
    </dgm:pt>
    <dgm:pt modelId="{82111CC8-9CBC-4710-ABBF-ED9E72C38CB2}" type="parTrans" cxnId="{D13B9F42-A428-4D21-82E0-8336AF0377A7}">
      <dgm:prSet/>
      <dgm:spPr/>
      <dgm:t>
        <a:bodyPr/>
        <a:lstStyle/>
        <a:p>
          <a:endParaRPr lang="id-ID"/>
        </a:p>
      </dgm:t>
    </dgm:pt>
    <dgm:pt modelId="{367FC2BA-2EF2-4F46-92FE-8759662A32E3}" type="sibTrans" cxnId="{D13B9F42-A428-4D21-82E0-8336AF0377A7}">
      <dgm:prSet/>
      <dgm:spPr/>
      <dgm:t>
        <a:bodyPr/>
        <a:lstStyle/>
        <a:p>
          <a:endParaRPr lang="id-ID"/>
        </a:p>
      </dgm:t>
    </dgm:pt>
    <dgm:pt modelId="{59016A23-15AA-41C0-85D3-C1E5BFECC54C}">
      <dgm:prSet/>
      <dgm:spPr/>
      <dgm:t>
        <a:bodyPr/>
        <a:lstStyle/>
        <a:p>
          <a:r>
            <a:rPr lang="id-ID" smtClean="0"/>
            <a:t>UU/PERPU</a:t>
          </a:r>
          <a:endParaRPr lang="id-ID"/>
        </a:p>
      </dgm:t>
    </dgm:pt>
    <dgm:pt modelId="{327F7219-B44F-4A4C-84A9-55B5E2771DBD}" type="parTrans" cxnId="{62FD9FFD-04F3-4C88-9478-78B574007AFC}">
      <dgm:prSet/>
      <dgm:spPr/>
      <dgm:t>
        <a:bodyPr/>
        <a:lstStyle/>
        <a:p>
          <a:endParaRPr lang="id-ID"/>
        </a:p>
      </dgm:t>
    </dgm:pt>
    <dgm:pt modelId="{C0DFD428-AE21-425F-B790-C95AA0802DB1}" type="sibTrans" cxnId="{62FD9FFD-04F3-4C88-9478-78B574007AFC}">
      <dgm:prSet/>
      <dgm:spPr/>
      <dgm:t>
        <a:bodyPr/>
        <a:lstStyle/>
        <a:p>
          <a:endParaRPr lang="id-ID"/>
        </a:p>
      </dgm:t>
    </dgm:pt>
    <dgm:pt modelId="{F6EC626B-30E6-4FAE-8809-5BD67F47DFB8}">
      <dgm:prSet/>
      <dgm:spPr/>
      <dgm:t>
        <a:bodyPr/>
        <a:lstStyle/>
        <a:p>
          <a:r>
            <a:rPr lang="id-ID" smtClean="0"/>
            <a:t>Peraturan Pemerintah</a:t>
          </a:r>
          <a:endParaRPr lang="id-ID"/>
        </a:p>
      </dgm:t>
    </dgm:pt>
    <dgm:pt modelId="{F38A3A9D-86E9-46E1-927A-B6D9FA0A881D}" type="parTrans" cxnId="{06D785FE-0C35-4F92-9DFE-A9EB6D9825B2}">
      <dgm:prSet/>
      <dgm:spPr/>
      <dgm:t>
        <a:bodyPr/>
        <a:lstStyle/>
        <a:p>
          <a:endParaRPr lang="id-ID"/>
        </a:p>
      </dgm:t>
    </dgm:pt>
    <dgm:pt modelId="{908F70F6-99F9-4B94-85E7-4FAC3CAD128A}" type="sibTrans" cxnId="{06D785FE-0C35-4F92-9DFE-A9EB6D9825B2}">
      <dgm:prSet/>
      <dgm:spPr/>
      <dgm:t>
        <a:bodyPr/>
        <a:lstStyle/>
        <a:p>
          <a:endParaRPr lang="id-ID"/>
        </a:p>
      </dgm:t>
    </dgm:pt>
    <dgm:pt modelId="{EE26C2AE-9079-4702-9685-7AD6749095A6}">
      <dgm:prSet/>
      <dgm:spPr/>
      <dgm:t>
        <a:bodyPr/>
        <a:lstStyle/>
        <a:p>
          <a:r>
            <a:rPr lang="id-ID" smtClean="0"/>
            <a:t>Peraturan Presiden</a:t>
          </a:r>
          <a:endParaRPr lang="id-ID"/>
        </a:p>
      </dgm:t>
    </dgm:pt>
    <dgm:pt modelId="{0561CBEC-29AB-4BCA-8891-EF3EC2B97FF8}" type="parTrans" cxnId="{39093F89-B3CC-4C8A-8DD9-E60C51577E88}">
      <dgm:prSet/>
      <dgm:spPr/>
      <dgm:t>
        <a:bodyPr/>
        <a:lstStyle/>
        <a:p>
          <a:endParaRPr lang="id-ID"/>
        </a:p>
      </dgm:t>
    </dgm:pt>
    <dgm:pt modelId="{F1CE657D-4D15-45C0-8046-55DA7699ECA0}" type="sibTrans" cxnId="{39093F89-B3CC-4C8A-8DD9-E60C51577E88}">
      <dgm:prSet/>
      <dgm:spPr/>
      <dgm:t>
        <a:bodyPr/>
        <a:lstStyle/>
        <a:p>
          <a:endParaRPr lang="id-ID"/>
        </a:p>
      </dgm:t>
    </dgm:pt>
    <dgm:pt modelId="{A20A9A7E-9B52-4A7F-8632-1E7F8163A7F5}">
      <dgm:prSet/>
      <dgm:spPr/>
      <dgm:t>
        <a:bodyPr/>
        <a:lstStyle/>
        <a:p>
          <a:r>
            <a:rPr lang="id-ID" smtClean="0"/>
            <a:t>Peraturan Daerah</a:t>
          </a:r>
          <a:endParaRPr lang="id-ID"/>
        </a:p>
      </dgm:t>
    </dgm:pt>
    <dgm:pt modelId="{5189A82E-00BB-4D34-AFFF-B3DEAF6788B4}" type="parTrans" cxnId="{F35E45A5-1D44-4690-A68D-779919C6518C}">
      <dgm:prSet/>
      <dgm:spPr/>
      <dgm:t>
        <a:bodyPr/>
        <a:lstStyle/>
        <a:p>
          <a:endParaRPr lang="id-ID"/>
        </a:p>
      </dgm:t>
    </dgm:pt>
    <dgm:pt modelId="{043A25CB-3A1C-4DE4-8EFC-086FAF0F5A18}" type="sibTrans" cxnId="{F35E45A5-1D44-4690-A68D-779919C6518C}">
      <dgm:prSet/>
      <dgm:spPr/>
      <dgm:t>
        <a:bodyPr/>
        <a:lstStyle/>
        <a:p>
          <a:endParaRPr lang="id-ID"/>
        </a:p>
      </dgm:t>
    </dgm:pt>
    <dgm:pt modelId="{29EC10D5-166A-40C1-BBB8-F253CDEA630C}" type="pres">
      <dgm:prSet presAssocID="{6221300F-59B7-4663-8D22-E1F971094219}" presName="diagram" presStyleCnt="0">
        <dgm:presLayoutVars>
          <dgm:dir/>
          <dgm:resizeHandles val="exact"/>
        </dgm:presLayoutVars>
      </dgm:prSet>
      <dgm:spPr/>
      <dgm:t>
        <a:bodyPr/>
        <a:lstStyle/>
        <a:p>
          <a:endParaRPr lang="id-ID"/>
        </a:p>
      </dgm:t>
    </dgm:pt>
    <dgm:pt modelId="{FAC30CDD-3C5F-4ED6-9A49-0905B1817A03}" type="pres">
      <dgm:prSet presAssocID="{CCFB86D3-46E5-49D3-BBAA-28F18F53FA6F}" presName="node" presStyleLbl="node1" presStyleIdx="0" presStyleCnt="22" custLinFactNeighborY="-41508">
        <dgm:presLayoutVars>
          <dgm:bulletEnabled val="1"/>
        </dgm:presLayoutVars>
      </dgm:prSet>
      <dgm:spPr/>
      <dgm:t>
        <a:bodyPr/>
        <a:lstStyle/>
        <a:p>
          <a:endParaRPr lang="id-ID"/>
        </a:p>
      </dgm:t>
    </dgm:pt>
    <dgm:pt modelId="{442FAEFB-56DC-4183-A7D5-D07DD45C89D3}" type="pres">
      <dgm:prSet presAssocID="{3C09A612-CB4F-4630-9E2E-ECA96208A6BC}" presName="sibTrans" presStyleCnt="0"/>
      <dgm:spPr/>
    </dgm:pt>
    <dgm:pt modelId="{D9FCBC73-AC3E-47D1-A0D4-BD2F56E2D552}" type="pres">
      <dgm:prSet presAssocID="{693CE73A-3CFE-4831-808F-311313B750D8}" presName="node" presStyleLbl="node1" presStyleIdx="1" presStyleCnt="22" custLinFactX="-3878" custLinFactNeighborX="-100000" custLinFactNeighborY="61494">
        <dgm:presLayoutVars>
          <dgm:bulletEnabled val="1"/>
        </dgm:presLayoutVars>
      </dgm:prSet>
      <dgm:spPr/>
      <dgm:t>
        <a:bodyPr/>
        <a:lstStyle/>
        <a:p>
          <a:endParaRPr lang="id-ID"/>
        </a:p>
      </dgm:t>
    </dgm:pt>
    <dgm:pt modelId="{8FEEF349-25C7-4E38-8A97-3AA4EEF1AD78}" type="pres">
      <dgm:prSet presAssocID="{93C08A39-4BB3-4CA5-8507-0B309B0CDF15}" presName="sibTrans" presStyleCnt="0"/>
      <dgm:spPr/>
    </dgm:pt>
    <dgm:pt modelId="{8F1E572E-5855-4EC0-93A4-DFA124E0B6D7}" type="pres">
      <dgm:prSet presAssocID="{D50BFEE8-3EEE-4356-BCFA-E6FC1D355CA2}" presName="node" presStyleLbl="node1" presStyleIdx="2" presStyleCnt="22" custLinFactX="-100000" custLinFactY="27931" custLinFactNeighborX="-109449" custLinFactNeighborY="100000">
        <dgm:presLayoutVars>
          <dgm:bulletEnabled val="1"/>
        </dgm:presLayoutVars>
      </dgm:prSet>
      <dgm:spPr/>
      <dgm:t>
        <a:bodyPr/>
        <a:lstStyle/>
        <a:p>
          <a:endParaRPr lang="id-ID"/>
        </a:p>
      </dgm:t>
    </dgm:pt>
    <dgm:pt modelId="{A742B03E-591C-4D10-82F2-6A42EC2D8A69}" type="pres">
      <dgm:prSet presAssocID="{5B472049-4948-49F9-894B-97DCA2AB28F5}" presName="sibTrans" presStyleCnt="0"/>
      <dgm:spPr/>
    </dgm:pt>
    <dgm:pt modelId="{A2AA48B6-5328-462F-AC06-C90F859FB7EA}" type="pres">
      <dgm:prSet presAssocID="{BFD27A79-61CC-4039-B739-2345B49E42B1}" presName="node" presStyleLbl="node1" presStyleIdx="3" presStyleCnt="22" custLinFactX="-110590" custLinFactY="94368" custLinFactNeighborX="-200000" custLinFactNeighborY="100000">
        <dgm:presLayoutVars>
          <dgm:bulletEnabled val="1"/>
        </dgm:presLayoutVars>
      </dgm:prSet>
      <dgm:spPr/>
      <dgm:t>
        <a:bodyPr/>
        <a:lstStyle/>
        <a:p>
          <a:endParaRPr lang="id-ID"/>
        </a:p>
      </dgm:t>
    </dgm:pt>
    <dgm:pt modelId="{A24BFF81-112B-4516-93E2-AE5CF7E06E12}" type="pres">
      <dgm:prSet presAssocID="{DE2E9AB3-437C-46B9-AB90-E22C90F1462F}" presName="sibTrans" presStyleCnt="0"/>
      <dgm:spPr/>
    </dgm:pt>
    <dgm:pt modelId="{18237EB0-B8B4-4D05-9ECC-05E8C6CE0541}" type="pres">
      <dgm:prSet presAssocID="{9635A738-9C3B-4A95-AFD0-7112362E3F19}" presName="node" presStyleLbl="node1" presStyleIdx="4" presStyleCnt="22" custLinFactX="-200000" custLinFactY="100000" custLinFactNeighborX="-213602" custLinFactNeighborY="160805">
        <dgm:presLayoutVars>
          <dgm:bulletEnabled val="1"/>
        </dgm:presLayoutVars>
      </dgm:prSet>
      <dgm:spPr/>
      <dgm:t>
        <a:bodyPr/>
        <a:lstStyle/>
        <a:p>
          <a:endParaRPr lang="id-ID"/>
        </a:p>
      </dgm:t>
    </dgm:pt>
    <dgm:pt modelId="{231FEAD5-5190-41B0-9288-4EBDD6AD6256}" type="pres">
      <dgm:prSet presAssocID="{C929D147-A8EC-4A29-A4D8-0F3AEB1F337F}" presName="sibTrans" presStyleCnt="0"/>
      <dgm:spPr/>
    </dgm:pt>
    <dgm:pt modelId="{13DA8104-9949-4119-8ABD-BFCACB5BAF59}" type="pres">
      <dgm:prSet presAssocID="{98D2545F-846A-4EA4-B361-86CB9ED482D3}" presName="node" presStyleLbl="node1" presStyleIdx="5" presStyleCnt="22" custLinFactY="100000" custLinFactNeighborX="39685" custLinFactNeighborY="117957">
        <dgm:presLayoutVars>
          <dgm:bulletEnabled val="1"/>
        </dgm:presLayoutVars>
      </dgm:prSet>
      <dgm:spPr/>
      <dgm:t>
        <a:bodyPr/>
        <a:lstStyle/>
        <a:p>
          <a:endParaRPr lang="id-ID"/>
        </a:p>
      </dgm:t>
    </dgm:pt>
    <dgm:pt modelId="{AF558230-417C-416D-8BA2-E405558EF345}" type="pres">
      <dgm:prSet presAssocID="{6E3AF034-8A12-46DE-B45F-2CEC194DF0F6}" presName="sibTrans" presStyleCnt="0"/>
      <dgm:spPr/>
    </dgm:pt>
    <dgm:pt modelId="{01417107-8176-43E5-8363-D10DCCB2BF40}" type="pres">
      <dgm:prSet presAssocID="{47BBF5A3-864D-4372-BAF7-6043C0D81A2C}" presName="node" presStyleLbl="node1" presStyleIdx="6" presStyleCnt="22" custLinFactY="100000" custLinFactNeighborX="-61457" custLinFactNeighborY="199158">
        <dgm:presLayoutVars>
          <dgm:bulletEnabled val="1"/>
        </dgm:presLayoutVars>
      </dgm:prSet>
      <dgm:spPr/>
      <dgm:t>
        <a:bodyPr/>
        <a:lstStyle/>
        <a:p>
          <a:endParaRPr lang="id-ID"/>
        </a:p>
      </dgm:t>
    </dgm:pt>
    <dgm:pt modelId="{89FD276C-AD70-4A3F-9D1D-56E901267017}" type="pres">
      <dgm:prSet presAssocID="{BA70F378-B2FA-40BA-BA09-A9F29FD4F28F}" presName="sibTrans" presStyleCnt="0"/>
      <dgm:spPr/>
    </dgm:pt>
    <dgm:pt modelId="{3143D9BD-1664-4C54-A51B-1DFB9B7B675F}" type="pres">
      <dgm:prSet presAssocID="{B31386EB-A24A-43DE-B163-4783DD288433}" presName="node" presStyleLbl="node1" presStyleIdx="7" presStyleCnt="22" custLinFactX="-62598" custLinFactY="187741" custLinFactNeighborX="-100000" custLinFactNeighborY="200000">
        <dgm:presLayoutVars>
          <dgm:bulletEnabled val="1"/>
        </dgm:presLayoutVars>
      </dgm:prSet>
      <dgm:spPr/>
      <dgm:t>
        <a:bodyPr/>
        <a:lstStyle/>
        <a:p>
          <a:endParaRPr lang="id-ID"/>
        </a:p>
      </dgm:t>
    </dgm:pt>
    <dgm:pt modelId="{AC166EBA-56D2-4558-A144-B177306AFFAD}" type="pres">
      <dgm:prSet presAssocID="{0124D55F-CFEE-4A30-9A62-A172BC7D7532}" presName="sibTrans" presStyleCnt="0"/>
      <dgm:spPr/>
    </dgm:pt>
    <dgm:pt modelId="{539DD2F3-0E7F-480F-8621-05BE2919CC8A}" type="pres">
      <dgm:prSet presAssocID="{B139268A-E383-4F4E-9237-306BE5732607}" presName="node" presStyleLbl="node1" presStyleIdx="8" presStyleCnt="22" custLinFactX="-100000" custLinFactY="-54484" custLinFactNeighborX="-106161" custLinFactNeighborY="-100000">
        <dgm:presLayoutVars>
          <dgm:bulletEnabled val="1"/>
        </dgm:presLayoutVars>
      </dgm:prSet>
      <dgm:spPr/>
      <dgm:t>
        <a:bodyPr/>
        <a:lstStyle/>
        <a:p>
          <a:endParaRPr lang="id-ID"/>
        </a:p>
      </dgm:t>
    </dgm:pt>
    <dgm:pt modelId="{0AAFB002-3F84-4D3C-BBD2-BEB6FAA584EF}" type="pres">
      <dgm:prSet presAssocID="{0BA86A52-82D2-41C8-B299-1508879C9EA8}" presName="sibTrans" presStyleCnt="0"/>
      <dgm:spPr/>
    </dgm:pt>
    <dgm:pt modelId="{19ED0933-348F-4779-AB27-EDB7F7F5C658}" type="pres">
      <dgm:prSet presAssocID="{3AAAAA49-9FDB-489F-A47E-8048D1540735}" presName="node" presStyleLbl="node1" presStyleIdx="9" presStyleCnt="22" custLinFactX="-102874" custLinFactNeighborX="-200000" custLinFactNeighborY="-55173">
        <dgm:presLayoutVars>
          <dgm:bulletEnabled val="1"/>
        </dgm:presLayoutVars>
      </dgm:prSet>
      <dgm:spPr/>
      <dgm:t>
        <a:bodyPr/>
        <a:lstStyle/>
        <a:p>
          <a:endParaRPr lang="id-ID"/>
        </a:p>
      </dgm:t>
    </dgm:pt>
    <dgm:pt modelId="{17E12AD9-2B14-4CCB-9D3E-602FE4B3A0CC}" type="pres">
      <dgm:prSet presAssocID="{CCB9A6B7-6DFC-463B-B69F-F2CE0017D09C}" presName="sibTrans" presStyleCnt="0"/>
      <dgm:spPr/>
    </dgm:pt>
    <dgm:pt modelId="{64E8313C-490A-43F0-92C2-B54754CA311B}" type="pres">
      <dgm:prSet presAssocID="{56E8C454-78D2-47A2-87D8-7AEC4596861B}" presName="node" presStyleLbl="node1" presStyleIdx="10" presStyleCnt="22" custLinFactX="56713" custLinFactY="-5402" custLinFactNeighborX="100000" custLinFactNeighborY="-100000">
        <dgm:presLayoutVars>
          <dgm:bulletEnabled val="1"/>
        </dgm:presLayoutVars>
      </dgm:prSet>
      <dgm:spPr/>
      <dgm:t>
        <a:bodyPr/>
        <a:lstStyle/>
        <a:p>
          <a:endParaRPr lang="id-ID"/>
        </a:p>
      </dgm:t>
    </dgm:pt>
    <dgm:pt modelId="{08DB9558-94B9-481B-B087-CC7415C476FF}" type="pres">
      <dgm:prSet presAssocID="{B8056E5E-CF74-411F-951D-E7665B669909}" presName="sibTrans" presStyleCnt="0"/>
      <dgm:spPr/>
    </dgm:pt>
    <dgm:pt modelId="{829A8B8E-C495-42BE-BBE7-BB831EB85FC7}" type="pres">
      <dgm:prSet presAssocID="{66DDE413-DADC-4A84-8A8C-F39C51E99C75}" presName="node" presStyleLbl="node1" presStyleIdx="11" presStyleCnt="22" custLinFactNeighborX="53701" custLinFactNeighborY="-31583">
        <dgm:presLayoutVars>
          <dgm:bulletEnabled val="1"/>
        </dgm:presLayoutVars>
      </dgm:prSet>
      <dgm:spPr/>
      <dgm:t>
        <a:bodyPr/>
        <a:lstStyle/>
        <a:p>
          <a:endParaRPr lang="id-ID"/>
        </a:p>
      </dgm:t>
    </dgm:pt>
    <dgm:pt modelId="{9A983559-3B7E-4E7B-8D3A-3EDD88AC063F}" type="pres">
      <dgm:prSet presAssocID="{A071A74B-D0F1-42C7-BE06-A6DC9D8996B3}" presName="sibTrans" presStyleCnt="0"/>
      <dgm:spPr/>
    </dgm:pt>
    <dgm:pt modelId="{E4E89CE0-E934-4A36-8A77-43317D3FD6D4}" type="pres">
      <dgm:prSet presAssocID="{6976F172-5236-425D-B478-273B83309C3D}" presName="node" presStyleLbl="node1" presStyleIdx="12" presStyleCnt="22" custLinFactNeighborX="-45571" custLinFactNeighborY="34854">
        <dgm:presLayoutVars>
          <dgm:bulletEnabled val="1"/>
        </dgm:presLayoutVars>
      </dgm:prSet>
      <dgm:spPr/>
      <dgm:t>
        <a:bodyPr/>
        <a:lstStyle/>
        <a:p>
          <a:endParaRPr lang="id-ID"/>
        </a:p>
      </dgm:t>
    </dgm:pt>
    <dgm:pt modelId="{16A278BA-2079-47D0-81D6-0FB7D0A96C83}" type="pres">
      <dgm:prSet presAssocID="{96927708-EE0F-4E6E-A930-EC34245D4841}" presName="sibTrans" presStyleCnt="0"/>
      <dgm:spPr/>
    </dgm:pt>
    <dgm:pt modelId="{A66F3698-0FBD-4D89-8B0C-602C107FCE67}" type="pres">
      <dgm:prSet presAssocID="{BD6A6CEA-476A-4BD7-A8E6-977DDAA8A342}" presName="node" presStyleLbl="node1" presStyleIdx="13" presStyleCnt="22" custLinFactX="-46713" custLinFactY="8672" custLinFactNeighborX="-100000" custLinFactNeighborY="100000">
        <dgm:presLayoutVars>
          <dgm:bulletEnabled val="1"/>
        </dgm:presLayoutVars>
      </dgm:prSet>
      <dgm:spPr/>
      <dgm:t>
        <a:bodyPr/>
        <a:lstStyle/>
        <a:p>
          <a:endParaRPr lang="id-ID"/>
        </a:p>
      </dgm:t>
    </dgm:pt>
    <dgm:pt modelId="{434896AA-E428-467C-A227-8C276963124F}" type="pres">
      <dgm:prSet presAssocID="{98BB5E11-2111-4AE5-B5B7-2E4A8DAD2599}" presName="sibTrans" presStyleCnt="0"/>
      <dgm:spPr/>
    </dgm:pt>
    <dgm:pt modelId="{AAA95041-6DC2-480F-B555-42C907AB8AE7}" type="pres">
      <dgm:prSet presAssocID="{6A282EAF-D64C-4978-A31C-81D403F7DF27}" presName="node" presStyleLbl="node1" presStyleIdx="14" presStyleCnt="22" custLinFactX="-100000" custLinFactY="82491" custLinFactNeighborX="-147854" custLinFactNeighborY="100000">
        <dgm:presLayoutVars>
          <dgm:bulletEnabled val="1"/>
        </dgm:presLayoutVars>
      </dgm:prSet>
      <dgm:spPr/>
      <dgm:t>
        <a:bodyPr/>
        <a:lstStyle/>
        <a:p>
          <a:endParaRPr lang="id-ID"/>
        </a:p>
      </dgm:t>
    </dgm:pt>
    <dgm:pt modelId="{87EA319B-F331-43D1-8863-180C95D60B18}" type="pres">
      <dgm:prSet presAssocID="{630A047B-A897-4078-9F6B-F169A6037F0D}" presName="sibTrans" presStyleCnt="0"/>
      <dgm:spPr/>
    </dgm:pt>
    <dgm:pt modelId="{BA5EC557-7582-4CA1-8770-2E3D2248CC0E}" type="pres">
      <dgm:prSet presAssocID="{17C29A87-28DD-45D2-9D0A-EFF3257C5838}" presName="node" presStyleLbl="node1" presStyleIdx="15" presStyleCnt="22" custLinFactX="100000" custLinFactY="47102" custLinFactNeighborX="103563" custLinFactNeighborY="100000">
        <dgm:presLayoutVars>
          <dgm:bulletEnabled val="1"/>
        </dgm:presLayoutVars>
      </dgm:prSet>
      <dgm:spPr/>
      <dgm:t>
        <a:bodyPr/>
        <a:lstStyle/>
        <a:p>
          <a:endParaRPr lang="id-ID"/>
        </a:p>
      </dgm:t>
    </dgm:pt>
    <dgm:pt modelId="{2573F056-AE6E-4F19-87ED-F265B52A3CD8}" type="pres">
      <dgm:prSet presAssocID="{3EE55860-5F02-44F7-8D9B-41C89F2894E5}" presName="sibTrans" presStyleCnt="0"/>
      <dgm:spPr/>
    </dgm:pt>
    <dgm:pt modelId="{9D268C53-5DEC-42E9-AF38-ED2E34D21785}" type="pres">
      <dgm:prSet presAssocID="{B04BF135-9B45-4D66-9FFF-15BB97424E22}" presName="node" presStyleLbl="node1" presStyleIdx="16" presStyleCnt="22" custLinFactX="79587" custLinFactY="-169707" custLinFactNeighborX="100000" custLinFactNeighborY="-200000">
        <dgm:presLayoutVars>
          <dgm:bulletEnabled val="1"/>
        </dgm:presLayoutVars>
      </dgm:prSet>
      <dgm:spPr/>
      <dgm:t>
        <a:bodyPr/>
        <a:lstStyle/>
        <a:p>
          <a:endParaRPr lang="id-ID"/>
        </a:p>
      </dgm:t>
    </dgm:pt>
    <dgm:pt modelId="{A60CCAF1-6F49-42B8-AD32-6F554EF4B6FA}" type="pres">
      <dgm:prSet presAssocID="{DC080652-C781-4260-A6D8-28441D173740}" presName="sibTrans" presStyleCnt="0"/>
      <dgm:spPr/>
    </dgm:pt>
    <dgm:pt modelId="{213C13E2-7A08-4693-9E3A-E25FF818CA87}" type="pres">
      <dgm:prSet presAssocID="{E9541290-EC23-4047-B304-6CB3A56E11DA}" presName="node" presStyleLbl="node1" presStyleIdx="17" presStyleCnt="22" custLinFactY="-100000" custLinFactNeighborX="82874" custLinFactNeighborY="-166360">
        <dgm:presLayoutVars>
          <dgm:bulletEnabled val="1"/>
        </dgm:presLayoutVars>
      </dgm:prSet>
      <dgm:spPr/>
      <dgm:t>
        <a:bodyPr/>
        <a:lstStyle/>
        <a:p>
          <a:endParaRPr lang="id-ID"/>
        </a:p>
      </dgm:t>
    </dgm:pt>
    <dgm:pt modelId="{812C909C-835D-4D8D-A8A0-CCDFFE85CDCF}" type="pres">
      <dgm:prSet presAssocID="{367FC2BA-2EF2-4F46-92FE-8759662A32E3}" presName="sibTrans" presStyleCnt="0"/>
      <dgm:spPr/>
    </dgm:pt>
    <dgm:pt modelId="{2CEF157C-444B-4C59-B139-5630883AFF6A}" type="pres">
      <dgm:prSet presAssocID="{59016A23-15AA-41C0-85D3-C1E5BFECC54C}" presName="node" presStyleLbl="node1" presStyleIdx="18" presStyleCnt="22" custLinFactY="-63014" custLinFactNeighborX="-11280" custLinFactNeighborY="-100000">
        <dgm:presLayoutVars>
          <dgm:bulletEnabled val="1"/>
        </dgm:presLayoutVars>
      </dgm:prSet>
      <dgm:spPr/>
      <dgm:t>
        <a:bodyPr/>
        <a:lstStyle/>
        <a:p>
          <a:endParaRPr lang="id-ID"/>
        </a:p>
      </dgm:t>
    </dgm:pt>
    <dgm:pt modelId="{D99B77A5-8712-481D-A5A9-BB6E546B9AEF}" type="pres">
      <dgm:prSet presAssocID="{C0DFD428-AE21-425F-B790-C95AA0802DB1}" presName="sibTrans" presStyleCnt="0"/>
      <dgm:spPr/>
    </dgm:pt>
    <dgm:pt modelId="{BDA76912-4919-4AE6-B444-8AFAD7CF01AF}" type="pres">
      <dgm:prSet presAssocID="{F6EC626B-30E6-4FAE-8809-5BD67F47DFB8}" presName="node" presStyleLbl="node1" presStyleIdx="19" presStyleCnt="22" custLinFactX="-10551" custLinFactNeighborX="-100000" custLinFactNeighborY="-59667">
        <dgm:presLayoutVars>
          <dgm:bulletEnabled val="1"/>
        </dgm:presLayoutVars>
      </dgm:prSet>
      <dgm:spPr/>
      <dgm:t>
        <a:bodyPr/>
        <a:lstStyle/>
        <a:p>
          <a:endParaRPr lang="id-ID"/>
        </a:p>
      </dgm:t>
    </dgm:pt>
    <dgm:pt modelId="{E947E0F9-C1BB-4D73-9B50-6C47E1570B44}" type="pres">
      <dgm:prSet presAssocID="{908F70F6-99F9-4B94-85E7-4FAC3CAD128A}" presName="sibTrans" presStyleCnt="0"/>
      <dgm:spPr/>
    </dgm:pt>
    <dgm:pt modelId="{E934A7E9-B6CB-4C5B-9A5E-1ADEC0FFC953}" type="pres">
      <dgm:prSet presAssocID="{EE26C2AE-9079-4702-9685-7AD6749095A6}" presName="node" presStyleLbl="node1" presStyleIdx="20" presStyleCnt="22" custLinFactX="77736" custLinFactNeighborX="100000" custLinFactNeighborY="-72988">
        <dgm:presLayoutVars>
          <dgm:bulletEnabled val="1"/>
        </dgm:presLayoutVars>
      </dgm:prSet>
      <dgm:spPr/>
      <dgm:t>
        <a:bodyPr/>
        <a:lstStyle/>
        <a:p>
          <a:endParaRPr lang="id-ID"/>
        </a:p>
      </dgm:t>
    </dgm:pt>
    <dgm:pt modelId="{080EBC40-B5C7-4F82-A211-6BA9C8D84CD5}" type="pres">
      <dgm:prSet presAssocID="{F1CE657D-4D15-45C0-8046-55DA7699ECA0}" presName="sibTrans" presStyleCnt="0"/>
      <dgm:spPr/>
    </dgm:pt>
    <dgm:pt modelId="{47ACD9C1-1F13-40C6-A91A-502B4AE6B50A}" type="pres">
      <dgm:prSet presAssocID="{A20A9A7E-9B52-4A7F-8632-1E7F8163A7F5}" presName="node" presStyleLbl="node1" presStyleIdx="21" presStyleCnt="22" custLinFactNeighborX="81024" custLinFactNeighborY="30435">
        <dgm:presLayoutVars>
          <dgm:bulletEnabled val="1"/>
        </dgm:presLayoutVars>
      </dgm:prSet>
      <dgm:spPr/>
      <dgm:t>
        <a:bodyPr/>
        <a:lstStyle/>
        <a:p>
          <a:endParaRPr lang="id-ID"/>
        </a:p>
      </dgm:t>
    </dgm:pt>
  </dgm:ptLst>
  <dgm:cxnLst>
    <dgm:cxn modelId="{2AB7AB4D-990B-4DF2-9833-91EDE48C1488}" srcId="{6221300F-59B7-4663-8D22-E1F971094219}" destId="{17C29A87-28DD-45D2-9D0A-EFF3257C5838}" srcOrd="15" destOrd="0" parTransId="{1BA62871-A1F5-47D0-B698-84C7EA1614BC}" sibTransId="{3EE55860-5F02-44F7-8D9B-41C89F2894E5}"/>
    <dgm:cxn modelId="{D8655A7E-5EF4-4789-85B5-EED2ECB798D6}" type="presOf" srcId="{BD6A6CEA-476A-4BD7-A8E6-977DDAA8A342}" destId="{A66F3698-0FBD-4D89-8B0C-602C107FCE67}" srcOrd="0" destOrd="0" presId="urn:microsoft.com/office/officeart/2005/8/layout/default"/>
    <dgm:cxn modelId="{C5BEA11C-C4CA-43C0-AA07-21C0BF694118}" type="presOf" srcId="{B04BF135-9B45-4D66-9FFF-15BB97424E22}" destId="{9D268C53-5DEC-42E9-AF38-ED2E34D21785}" srcOrd="0" destOrd="0" presId="urn:microsoft.com/office/officeart/2005/8/layout/default"/>
    <dgm:cxn modelId="{39093F89-B3CC-4C8A-8DD9-E60C51577E88}" srcId="{6221300F-59B7-4663-8D22-E1F971094219}" destId="{EE26C2AE-9079-4702-9685-7AD6749095A6}" srcOrd="20" destOrd="0" parTransId="{0561CBEC-29AB-4BCA-8891-EF3EC2B97FF8}" sibTransId="{F1CE657D-4D15-45C0-8046-55DA7699ECA0}"/>
    <dgm:cxn modelId="{8E04F5E5-7D7A-4878-B28F-157EAFC48D74}" type="presOf" srcId="{D50BFEE8-3EEE-4356-BCFA-E6FC1D355CA2}" destId="{8F1E572E-5855-4EC0-93A4-DFA124E0B6D7}" srcOrd="0" destOrd="0" presId="urn:microsoft.com/office/officeart/2005/8/layout/default"/>
    <dgm:cxn modelId="{C9463C12-99A4-4F4A-BE41-D1786FB86031}" type="presOf" srcId="{E9541290-EC23-4047-B304-6CB3A56E11DA}" destId="{213C13E2-7A08-4693-9E3A-E25FF818CA87}" srcOrd="0" destOrd="0" presId="urn:microsoft.com/office/officeart/2005/8/layout/default"/>
    <dgm:cxn modelId="{01BCFEA4-6AB0-4083-9DF2-3D48F5675A6A}" type="presOf" srcId="{F6EC626B-30E6-4FAE-8809-5BD67F47DFB8}" destId="{BDA76912-4919-4AE6-B444-8AFAD7CF01AF}" srcOrd="0" destOrd="0" presId="urn:microsoft.com/office/officeart/2005/8/layout/default"/>
    <dgm:cxn modelId="{415231ED-27C1-4A63-BE68-37AC197BBE4C}" srcId="{6221300F-59B7-4663-8D22-E1F971094219}" destId="{BD6A6CEA-476A-4BD7-A8E6-977DDAA8A342}" srcOrd="13" destOrd="0" parTransId="{67047086-5FB8-4966-9D9A-C667ABB2DBCC}" sibTransId="{98BB5E11-2111-4AE5-B5B7-2E4A8DAD2599}"/>
    <dgm:cxn modelId="{64406E32-D52C-48F0-9E29-C28AC64B2E73}" type="presOf" srcId="{17C29A87-28DD-45D2-9D0A-EFF3257C5838}" destId="{BA5EC557-7582-4CA1-8770-2E3D2248CC0E}" srcOrd="0" destOrd="0" presId="urn:microsoft.com/office/officeart/2005/8/layout/default"/>
    <dgm:cxn modelId="{169775D1-E352-4399-8522-1F14B2EA50BB}" srcId="{6221300F-59B7-4663-8D22-E1F971094219}" destId="{693CE73A-3CFE-4831-808F-311313B750D8}" srcOrd="1" destOrd="0" parTransId="{AC51740C-9209-4769-B529-8D1E759F5E0C}" sibTransId="{93C08A39-4BB3-4CA5-8507-0B309B0CDF15}"/>
    <dgm:cxn modelId="{0E790658-13BD-404D-9D0E-DE9894FC19CF}" srcId="{6221300F-59B7-4663-8D22-E1F971094219}" destId="{98D2545F-846A-4EA4-B361-86CB9ED482D3}" srcOrd="5" destOrd="0" parTransId="{C7A3AA22-CDB6-44E3-A082-3763DEB94566}" sibTransId="{6E3AF034-8A12-46DE-B45F-2CEC194DF0F6}"/>
    <dgm:cxn modelId="{B43FFE14-BC4B-4386-9BBF-BA75E00E0410}" type="presOf" srcId="{6A282EAF-D64C-4978-A31C-81D403F7DF27}" destId="{AAA95041-6DC2-480F-B555-42C907AB8AE7}" srcOrd="0" destOrd="0" presId="urn:microsoft.com/office/officeart/2005/8/layout/default"/>
    <dgm:cxn modelId="{247C830D-01AF-413A-914F-46CEEE20946C}" type="presOf" srcId="{B139268A-E383-4F4E-9237-306BE5732607}" destId="{539DD2F3-0E7F-480F-8621-05BE2919CC8A}" srcOrd="0" destOrd="0" presId="urn:microsoft.com/office/officeart/2005/8/layout/default"/>
    <dgm:cxn modelId="{03252094-7EC9-4FEC-BD58-9F3C8D4FAEC2}" type="presOf" srcId="{A20A9A7E-9B52-4A7F-8632-1E7F8163A7F5}" destId="{47ACD9C1-1F13-40C6-A91A-502B4AE6B50A}" srcOrd="0" destOrd="0" presId="urn:microsoft.com/office/officeart/2005/8/layout/default"/>
    <dgm:cxn modelId="{7CA0385B-0DBE-4A2D-BA4C-7ED1BAB1C6C0}" srcId="{6221300F-59B7-4663-8D22-E1F971094219}" destId="{B139268A-E383-4F4E-9237-306BE5732607}" srcOrd="8" destOrd="0" parTransId="{5A6FCE7E-84F6-4F13-BCD5-5D55CC356483}" sibTransId="{0BA86A52-82D2-41C8-B299-1508879C9EA8}"/>
    <dgm:cxn modelId="{AB8E9287-2C0A-4931-BE3C-D7F88CCDF536}" srcId="{6221300F-59B7-4663-8D22-E1F971094219}" destId="{9635A738-9C3B-4A95-AFD0-7112362E3F19}" srcOrd="4" destOrd="0" parTransId="{9B446392-8F0A-4666-91A8-1FC688DA0704}" sibTransId="{C929D147-A8EC-4A29-A4D8-0F3AEB1F337F}"/>
    <dgm:cxn modelId="{9CA1F5BC-4CD6-4A65-ADB3-5D34CAC54CC8}" srcId="{6221300F-59B7-4663-8D22-E1F971094219}" destId="{6A282EAF-D64C-4978-A31C-81D403F7DF27}" srcOrd="14" destOrd="0" parTransId="{053CB09D-C974-4100-A593-A9CE9A520CEE}" sibTransId="{630A047B-A897-4078-9F6B-F169A6037F0D}"/>
    <dgm:cxn modelId="{0A24B981-4F29-4E0C-A2C8-821BAA83DF81}" srcId="{6221300F-59B7-4663-8D22-E1F971094219}" destId="{B31386EB-A24A-43DE-B163-4783DD288433}" srcOrd="7" destOrd="0" parTransId="{665477AB-E7BA-4FBF-8220-F606FE152A76}" sibTransId="{0124D55F-CFEE-4A30-9A62-A172BC7D7532}"/>
    <dgm:cxn modelId="{797989CA-E011-4D75-A40C-424ECD7184FB}" type="presOf" srcId="{6976F172-5236-425D-B478-273B83309C3D}" destId="{E4E89CE0-E934-4A36-8A77-43317D3FD6D4}" srcOrd="0" destOrd="0" presId="urn:microsoft.com/office/officeart/2005/8/layout/default"/>
    <dgm:cxn modelId="{EBEEDD4F-57F1-48C1-9B40-DBD1E6F1E34E}" srcId="{6221300F-59B7-4663-8D22-E1F971094219}" destId="{66DDE413-DADC-4A84-8A8C-F39C51E99C75}" srcOrd="11" destOrd="0" parTransId="{715DCD0B-9D11-401B-A12F-F8903ACA9A32}" sibTransId="{A071A74B-D0F1-42C7-BE06-A6DC9D8996B3}"/>
    <dgm:cxn modelId="{F35E45A5-1D44-4690-A68D-779919C6518C}" srcId="{6221300F-59B7-4663-8D22-E1F971094219}" destId="{A20A9A7E-9B52-4A7F-8632-1E7F8163A7F5}" srcOrd="21" destOrd="0" parTransId="{5189A82E-00BB-4D34-AFFF-B3DEAF6788B4}" sibTransId="{043A25CB-3A1C-4DE4-8EFC-086FAF0F5A18}"/>
    <dgm:cxn modelId="{62FD9FFD-04F3-4C88-9478-78B574007AFC}" srcId="{6221300F-59B7-4663-8D22-E1F971094219}" destId="{59016A23-15AA-41C0-85D3-C1E5BFECC54C}" srcOrd="18" destOrd="0" parTransId="{327F7219-B44F-4A4C-84A9-55B5E2771DBD}" sibTransId="{C0DFD428-AE21-425F-B790-C95AA0802DB1}"/>
    <dgm:cxn modelId="{9B078DD8-5DAC-46ED-9C0C-A417BBD55BAD}" type="presOf" srcId="{BFD27A79-61CC-4039-B739-2345B49E42B1}" destId="{A2AA48B6-5328-462F-AC06-C90F859FB7EA}" srcOrd="0" destOrd="0" presId="urn:microsoft.com/office/officeart/2005/8/layout/default"/>
    <dgm:cxn modelId="{2C61F06A-637F-47C7-9BDB-552A41F84C77}" srcId="{6221300F-59B7-4663-8D22-E1F971094219}" destId="{56E8C454-78D2-47A2-87D8-7AEC4596861B}" srcOrd="10" destOrd="0" parTransId="{B1B1BE1C-1B15-43A1-AC1E-560D794D7515}" sibTransId="{B8056E5E-CF74-411F-951D-E7665B669909}"/>
    <dgm:cxn modelId="{C42B75EE-2F53-4153-8D01-E56FEE0E7AA0}" srcId="{6221300F-59B7-4663-8D22-E1F971094219}" destId="{3AAAAA49-9FDB-489F-A47E-8048D1540735}" srcOrd="9" destOrd="0" parTransId="{72C61A96-6787-4E5D-8A9D-C3699E4121B0}" sibTransId="{CCB9A6B7-6DFC-463B-B69F-F2CE0017D09C}"/>
    <dgm:cxn modelId="{793E267E-D8A8-40EB-BE47-D25FF7BB77D9}" srcId="{6221300F-59B7-4663-8D22-E1F971094219}" destId="{D50BFEE8-3EEE-4356-BCFA-E6FC1D355CA2}" srcOrd="2" destOrd="0" parTransId="{F7627852-750F-4C32-BFBC-714F1E1581A7}" sibTransId="{5B472049-4948-49F9-894B-97DCA2AB28F5}"/>
    <dgm:cxn modelId="{2BF56263-4E4B-45E8-B8E3-0E50A401E477}" type="presOf" srcId="{98D2545F-846A-4EA4-B361-86CB9ED482D3}" destId="{13DA8104-9949-4119-8ABD-BFCACB5BAF59}" srcOrd="0" destOrd="0" presId="urn:microsoft.com/office/officeart/2005/8/layout/default"/>
    <dgm:cxn modelId="{06D785FE-0C35-4F92-9DFE-A9EB6D9825B2}" srcId="{6221300F-59B7-4663-8D22-E1F971094219}" destId="{F6EC626B-30E6-4FAE-8809-5BD67F47DFB8}" srcOrd="19" destOrd="0" parTransId="{F38A3A9D-86E9-46E1-927A-B6D9FA0A881D}" sibTransId="{908F70F6-99F9-4B94-85E7-4FAC3CAD128A}"/>
    <dgm:cxn modelId="{E4134CF8-91B8-4DAF-BC8B-7EC8F2689815}" type="presOf" srcId="{CCFB86D3-46E5-49D3-BBAA-28F18F53FA6F}" destId="{FAC30CDD-3C5F-4ED6-9A49-0905B1817A03}" srcOrd="0" destOrd="0" presId="urn:microsoft.com/office/officeart/2005/8/layout/default"/>
    <dgm:cxn modelId="{3516C6EB-1934-42AB-82DE-8E3C001B3416}" type="presOf" srcId="{693CE73A-3CFE-4831-808F-311313B750D8}" destId="{D9FCBC73-AC3E-47D1-A0D4-BD2F56E2D552}" srcOrd="0" destOrd="0" presId="urn:microsoft.com/office/officeart/2005/8/layout/default"/>
    <dgm:cxn modelId="{8BBCB955-3E12-4444-82E8-A5577FD64D62}" type="presOf" srcId="{66DDE413-DADC-4A84-8A8C-F39C51E99C75}" destId="{829A8B8E-C495-42BE-BBE7-BB831EB85FC7}" srcOrd="0" destOrd="0" presId="urn:microsoft.com/office/officeart/2005/8/layout/default"/>
    <dgm:cxn modelId="{A638F794-76A3-4B5B-9EF0-9E240A0375CB}" type="presOf" srcId="{6221300F-59B7-4663-8D22-E1F971094219}" destId="{29EC10D5-166A-40C1-BBB8-F253CDEA630C}" srcOrd="0" destOrd="0" presId="urn:microsoft.com/office/officeart/2005/8/layout/default"/>
    <dgm:cxn modelId="{17195D93-B34D-46BC-AFF1-B7FBE7E32732}" srcId="{6221300F-59B7-4663-8D22-E1F971094219}" destId="{6976F172-5236-425D-B478-273B83309C3D}" srcOrd="12" destOrd="0" parTransId="{CAF55AC5-B4C9-41FB-8D20-AB28FCD8B9FE}" sibTransId="{96927708-EE0F-4E6E-A930-EC34245D4841}"/>
    <dgm:cxn modelId="{A4EB0BFD-B869-4B3E-B408-9845FB095777}" type="presOf" srcId="{47BBF5A3-864D-4372-BAF7-6043C0D81A2C}" destId="{01417107-8176-43E5-8363-D10DCCB2BF40}" srcOrd="0" destOrd="0" presId="urn:microsoft.com/office/officeart/2005/8/layout/default"/>
    <dgm:cxn modelId="{09427D9E-E12A-4A55-8037-0E43CA34F7DA}" type="presOf" srcId="{EE26C2AE-9079-4702-9685-7AD6749095A6}" destId="{E934A7E9-B6CB-4C5B-9A5E-1ADEC0FFC953}" srcOrd="0" destOrd="0" presId="urn:microsoft.com/office/officeart/2005/8/layout/default"/>
    <dgm:cxn modelId="{21587790-1AE5-4652-9A39-F39DA6071543}" srcId="{6221300F-59B7-4663-8D22-E1F971094219}" destId="{CCFB86D3-46E5-49D3-BBAA-28F18F53FA6F}" srcOrd="0" destOrd="0" parTransId="{50120CA2-7FE7-4610-A246-B6BF15E068E7}" sibTransId="{3C09A612-CB4F-4630-9E2E-ECA96208A6BC}"/>
    <dgm:cxn modelId="{2C43B9C3-C8AB-4268-A48C-8438E71102A8}" srcId="{6221300F-59B7-4663-8D22-E1F971094219}" destId="{BFD27A79-61CC-4039-B739-2345B49E42B1}" srcOrd="3" destOrd="0" parTransId="{E33F6BD9-20A7-4673-BA89-2CB0164CF326}" sibTransId="{DE2E9AB3-437C-46B9-AB90-E22C90F1462F}"/>
    <dgm:cxn modelId="{D13B9F42-A428-4D21-82E0-8336AF0377A7}" srcId="{6221300F-59B7-4663-8D22-E1F971094219}" destId="{E9541290-EC23-4047-B304-6CB3A56E11DA}" srcOrd="17" destOrd="0" parTransId="{82111CC8-9CBC-4710-ABBF-ED9E72C38CB2}" sibTransId="{367FC2BA-2EF2-4F46-92FE-8759662A32E3}"/>
    <dgm:cxn modelId="{D85D10FE-B4F1-487A-AF51-A5295253FF19}" type="presOf" srcId="{56E8C454-78D2-47A2-87D8-7AEC4596861B}" destId="{64E8313C-490A-43F0-92C2-B54754CA311B}" srcOrd="0" destOrd="0" presId="urn:microsoft.com/office/officeart/2005/8/layout/default"/>
    <dgm:cxn modelId="{53050011-04CE-42EA-BE37-C900E24D397D}" srcId="{6221300F-59B7-4663-8D22-E1F971094219}" destId="{B04BF135-9B45-4D66-9FFF-15BB97424E22}" srcOrd="16" destOrd="0" parTransId="{51D57AB1-4C5B-4CC3-8F8C-9999A6E8C429}" sibTransId="{DC080652-C781-4260-A6D8-28441D173740}"/>
    <dgm:cxn modelId="{24A46033-53BA-435B-A05A-146686DF6934}" type="presOf" srcId="{59016A23-15AA-41C0-85D3-C1E5BFECC54C}" destId="{2CEF157C-444B-4C59-B139-5630883AFF6A}" srcOrd="0" destOrd="0" presId="urn:microsoft.com/office/officeart/2005/8/layout/default"/>
    <dgm:cxn modelId="{FB04A2B4-2DA4-441B-95C2-EC4287ADD121}" type="presOf" srcId="{9635A738-9C3B-4A95-AFD0-7112362E3F19}" destId="{18237EB0-B8B4-4D05-9ECC-05E8C6CE0541}" srcOrd="0" destOrd="0" presId="urn:microsoft.com/office/officeart/2005/8/layout/default"/>
    <dgm:cxn modelId="{67642026-E1FD-4E38-8CBF-BF7C5BDE3BD5}" srcId="{6221300F-59B7-4663-8D22-E1F971094219}" destId="{47BBF5A3-864D-4372-BAF7-6043C0D81A2C}" srcOrd="6" destOrd="0" parTransId="{AF5DBF42-6845-4A5B-B5E2-8ABC6A9691C7}" sibTransId="{BA70F378-B2FA-40BA-BA09-A9F29FD4F28F}"/>
    <dgm:cxn modelId="{59427715-30EF-4510-AA9C-74ABFF86F476}" type="presOf" srcId="{B31386EB-A24A-43DE-B163-4783DD288433}" destId="{3143D9BD-1664-4C54-A51B-1DFB9B7B675F}" srcOrd="0" destOrd="0" presId="urn:microsoft.com/office/officeart/2005/8/layout/default"/>
    <dgm:cxn modelId="{6DAA62C4-B01C-4232-ABDC-0C4985B31D79}" type="presOf" srcId="{3AAAAA49-9FDB-489F-A47E-8048D1540735}" destId="{19ED0933-348F-4779-AB27-EDB7F7F5C658}" srcOrd="0" destOrd="0" presId="urn:microsoft.com/office/officeart/2005/8/layout/default"/>
    <dgm:cxn modelId="{86B65BF3-51BC-4036-B5E8-CF9DC6ECB007}" type="presParOf" srcId="{29EC10D5-166A-40C1-BBB8-F253CDEA630C}" destId="{FAC30CDD-3C5F-4ED6-9A49-0905B1817A03}" srcOrd="0" destOrd="0" presId="urn:microsoft.com/office/officeart/2005/8/layout/default"/>
    <dgm:cxn modelId="{40CB1D8C-6F32-46FB-A24B-2870EAC0D414}" type="presParOf" srcId="{29EC10D5-166A-40C1-BBB8-F253CDEA630C}" destId="{442FAEFB-56DC-4183-A7D5-D07DD45C89D3}" srcOrd="1" destOrd="0" presId="urn:microsoft.com/office/officeart/2005/8/layout/default"/>
    <dgm:cxn modelId="{F840F21E-EA16-4487-938E-53FB6A31407B}" type="presParOf" srcId="{29EC10D5-166A-40C1-BBB8-F253CDEA630C}" destId="{D9FCBC73-AC3E-47D1-A0D4-BD2F56E2D552}" srcOrd="2" destOrd="0" presId="urn:microsoft.com/office/officeart/2005/8/layout/default"/>
    <dgm:cxn modelId="{B994B32B-8BEE-43C2-934A-308C772E683E}" type="presParOf" srcId="{29EC10D5-166A-40C1-BBB8-F253CDEA630C}" destId="{8FEEF349-25C7-4E38-8A97-3AA4EEF1AD78}" srcOrd="3" destOrd="0" presId="urn:microsoft.com/office/officeart/2005/8/layout/default"/>
    <dgm:cxn modelId="{CB111E70-01A0-416D-8AC2-B1C1685E576E}" type="presParOf" srcId="{29EC10D5-166A-40C1-BBB8-F253CDEA630C}" destId="{8F1E572E-5855-4EC0-93A4-DFA124E0B6D7}" srcOrd="4" destOrd="0" presId="urn:microsoft.com/office/officeart/2005/8/layout/default"/>
    <dgm:cxn modelId="{78BEEF9E-4FC6-4A68-A76F-9D7463720575}" type="presParOf" srcId="{29EC10D5-166A-40C1-BBB8-F253CDEA630C}" destId="{A742B03E-591C-4D10-82F2-6A42EC2D8A69}" srcOrd="5" destOrd="0" presId="urn:microsoft.com/office/officeart/2005/8/layout/default"/>
    <dgm:cxn modelId="{4E571571-B594-4EAA-8620-C1EA36E1259C}" type="presParOf" srcId="{29EC10D5-166A-40C1-BBB8-F253CDEA630C}" destId="{A2AA48B6-5328-462F-AC06-C90F859FB7EA}" srcOrd="6" destOrd="0" presId="urn:microsoft.com/office/officeart/2005/8/layout/default"/>
    <dgm:cxn modelId="{7B3EF362-2BEC-4FBB-A7E4-9EF02BA02C4A}" type="presParOf" srcId="{29EC10D5-166A-40C1-BBB8-F253CDEA630C}" destId="{A24BFF81-112B-4516-93E2-AE5CF7E06E12}" srcOrd="7" destOrd="0" presId="urn:microsoft.com/office/officeart/2005/8/layout/default"/>
    <dgm:cxn modelId="{185209CB-95D9-424D-95B4-D538CF29A73B}" type="presParOf" srcId="{29EC10D5-166A-40C1-BBB8-F253CDEA630C}" destId="{18237EB0-B8B4-4D05-9ECC-05E8C6CE0541}" srcOrd="8" destOrd="0" presId="urn:microsoft.com/office/officeart/2005/8/layout/default"/>
    <dgm:cxn modelId="{8E5C8E18-8A69-4E33-92E6-45B95D5A75DB}" type="presParOf" srcId="{29EC10D5-166A-40C1-BBB8-F253CDEA630C}" destId="{231FEAD5-5190-41B0-9288-4EBDD6AD6256}" srcOrd="9" destOrd="0" presId="urn:microsoft.com/office/officeart/2005/8/layout/default"/>
    <dgm:cxn modelId="{87CA17AA-5816-468C-83E4-15F8CBB1435E}" type="presParOf" srcId="{29EC10D5-166A-40C1-BBB8-F253CDEA630C}" destId="{13DA8104-9949-4119-8ABD-BFCACB5BAF59}" srcOrd="10" destOrd="0" presId="urn:microsoft.com/office/officeart/2005/8/layout/default"/>
    <dgm:cxn modelId="{DA4F85F7-91AE-462D-860C-B1C883BDE199}" type="presParOf" srcId="{29EC10D5-166A-40C1-BBB8-F253CDEA630C}" destId="{AF558230-417C-416D-8BA2-E405558EF345}" srcOrd="11" destOrd="0" presId="urn:microsoft.com/office/officeart/2005/8/layout/default"/>
    <dgm:cxn modelId="{CB56D091-3541-4CCD-8D0D-790B28F1B3C0}" type="presParOf" srcId="{29EC10D5-166A-40C1-BBB8-F253CDEA630C}" destId="{01417107-8176-43E5-8363-D10DCCB2BF40}" srcOrd="12" destOrd="0" presId="urn:microsoft.com/office/officeart/2005/8/layout/default"/>
    <dgm:cxn modelId="{EE66B230-95DA-4476-884B-463C50A76E6D}" type="presParOf" srcId="{29EC10D5-166A-40C1-BBB8-F253CDEA630C}" destId="{89FD276C-AD70-4A3F-9D1D-56E901267017}" srcOrd="13" destOrd="0" presId="urn:microsoft.com/office/officeart/2005/8/layout/default"/>
    <dgm:cxn modelId="{E6846450-605F-464D-B4A1-8B80B88CCF40}" type="presParOf" srcId="{29EC10D5-166A-40C1-BBB8-F253CDEA630C}" destId="{3143D9BD-1664-4C54-A51B-1DFB9B7B675F}" srcOrd="14" destOrd="0" presId="urn:microsoft.com/office/officeart/2005/8/layout/default"/>
    <dgm:cxn modelId="{993239EF-DFAE-454E-B653-230A57F9CB5F}" type="presParOf" srcId="{29EC10D5-166A-40C1-BBB8-F253CDEA630C}" destId="{AC166EBA-56D2-4558-A144-B177306AFFAD}" srcOrd="15" destOrd="0" presId="urn:microsoft.com/office/officeart/2005/8/layout/default"/>
    <dgm:cxn modelId="{87268D88-6DFF-47C3-8AC7-33689AF93B2F}" type="presParOf" srcId="{29EC10D5-166A-40C1-BBB8-F253CDEA630C}" destId="{539DD2F3-0E7F-480F-8621-05BE2919CC8A}" srcOrd="16" destOrd="0" presId="urn:microsoft.com/office/officeart/2005/8/layout/default"/>
    <dgm:cxn modelId="{1269BCF6-E2DA-42E0-82B7-88601A62F32D}" type="presParOf" srcId="{29EC10D5-166A-40C1-BBB8-F253CDEA630C}" destId="{0AAFB002-3F84-4D3C-BBD2-BEB6FAA584EF}" srcOrd="17" destOrd="0" presId="urn:microsoft.com/office/officeart/2005/8/layout/default"/>
    <dgm:cxn modelId="{07013D64-BD6C-4DCD-BBE7-199BA25D6952}" type="presParOf" srcId="{29EC10D5-166A-40C1-BBB8-F253CDEA630C}" destId="{19ED0933-348F-4779-AB27-EDB7F7F5C658}" srcOrd="18" destOrd="0" presId="urn:microsoft.com/office/officeart/2005/8/layout/default"/>
    <dgm:cxn modelId="{57CBDAD1-26F8-4A77-8126-94B89F816944}" type="presParOf" srcId="{29EC10D5-166A-40C1-BBB8-F253CDEA630C}" destId="{17E12AD9-2B14-4CCB-9D3E-602FE4B3A0CC}" srcOrd="19" destOrd="0" presId="urn:microsoft.com/office/officeart/2005/8/layout/default"/>
    <dgm:cxn modelId="{7D47D1D2-4AD8-4C74-886B-E6C4C15EDBF4}" type="presParOf" srcId="{29EC10D5-166A-40C1-BBB8-F253CDEA630C}" destId="{64E8313C-490A-43F0-92C2-B54754CA311B}" srcOrd="20" destOrd="0" presId="urn:microsoft.com/office/officeart/2005/8/layout/default"/>
    <dgm:cxn modelId="{A50CFC3A-6C9F-41F4-A199-065214D5FD97}" type="presParOf" srcId="{29EC10D5-166A-40C1-BBB8-F253CDEA630C}" destId="{08DB9558-94B9-481B-B087-CC7415C476FF}" srcOrd="21" destOrd="0" presId="urn:microsoft.com/office/officeart/2005/8/layout/default"/>
    <dgm:cxn modelId="{3BD06536-9A81-4E90-BFA2-ED01199FDBD3}" type="presParOf" srcId="{29EC10D5-166A-40C1-BBB8-F253CDEA630C}" destId="{829A8B8E-C495-42BE-BBE7-BB831EB85FC7}" srcOrd="22" destOrd="0" presId="urn:microsoft.com/office/officeart/2005/8/layout/default"/>
    <dgm:cxn modelId="{16C0AD26-89A1-4E5E-9FAB-F86207DC05C9}" type="presParOf" srcId="{29EC10D5-166A-40C1-BBB8-F253CDEA630C}" destId="{9A983559-3B7E-4E7B-8D3A-3EDD88AC063F}" srcOrd="23" destOrd="0" presId="urn:microsoft.com/office/officeart/2005/8/layout/default"/>
    <dgm:cxn modelId="{3E1C1E5E-6235-426D-B537-62D2D44BECD8}" type="presParOf" srcId="{29EC10D5-166A-40C1-BBB8-F253CDEA630C}" destId="{E4E89CE0-E934-4A36-8A77-43317D3FD6D4}" srcOrd="24" destOrd="0" presId="urn:microsoft.com/office/officeart/2005/8/layout/default"/>
    <dgm:cxn modelId="{B4EE8AF9-5B67-40FB-8E10-E444158D6847}" type="presParOf" srcId="{29EC10D5-166A-40C1-BBB8-F253CDEA630C}" destId="{16A278BA-2079-47D0-81D6-0FB7D0A96C83}" srcOrd="25" destOrd="0" presId="urn:microsoft.com/office/officeart/2005/8/layout/default"/>
    <dgm:cxn modelId="{B4C3C509-AF2D-472B-BE77-2D3981D6F28F}" type="presParOf" srcId="{29EC10D5-166A-40C1-BBB8-F253CDEA630C}" destId="{A66F3698-0FBD-4D89-8B0C-602C107FCE67}" srcOrd="26" destOrd="0" presId="urn:microsoft.com/office/officeart/2005/8/layout/default"/>
    <dgm:cxn modelId="{7BA89B74-C98E-4740-81BC-096F732364F9}" type="presParOf" srcId="{29EC10D5-166A-40C1-BBB8-F253CDEA630C}" destId="{434896AA-E428-467C-A227-8C276963124F}" srcOrd="27" destOrd="0" presId="urn:microsoft.com/office/officeart/2005/8/layout/default"/>
    <dgm:cxn modelId="{9F7CAC20-6490-47E8-A5C3-99D030B5B456}" type="presParOf" srcId="{29EC10D5-166A-40C1-BBB8-F253CDEA630C}" destId="{AAA95041-6DC2-480F-B555-42C907AB8AE7}" srcOrd="28" destOrd="0" presId="urn:microsoft.com/office/officeart/2005/8/layout/default"/>
    <dgm:cxn modelId="{0E55B47A-CC8B-4540-A92E-ECEBDB68D0F8}" type="presParOf" srcId="{29EC10D5-166A-40C1-BBB8-F253CDEA630C}" destId="{87EA319B-F331-43D1-8863-180C95D60B18}" srcOrd="29" destOrd="0" presId="urn:microsoft.com/office/officeart/2005/8/layout/default"/>
    <dgm:cxn modelId="{DD30BBC6-2023-4378-846F-E1A32C9CA063}" type="presParOf" srcId="{29EC10D5-166A-40C1-BBB8-F253CDEA630C}" destId="{BA5EC557-7582-4CA1-8770-2E3D2248CC0E}" srcOrd="30" destOrd="0" presId="urn:microsoft.com/office/officeart/2005/8/layout/default"/>
    <dgm:cxn modelId="{4224A568-3E39-4B7D-89F8-474A10EFDB99}" type="presParOf" srcId="{29EC10D5-166A-40C1-BBB8-F253CDEA630C}" destId="{2573F056-AE6E-4F19-87ED-F265B52A3CD8}" srcOrd="31" destOrd="0" presId="urn:microsoft.com/office/officeart/2005/8/layout/default"/>
    <dgm:cxn modelId="{38637067-B7AD-4D12-95D0-ABDEE5018BC3}" type="presParOf" srcId="{29EC10D5-166A-40C1-BBB8-F253CDEA630C}" destId="{9D268C53-5DEC-42E9-AF38-ED2E34D21785}" srcOrd="32" destOrd="0" presId="urn:microsoft.com/office/officeart/2005/8/layout/default"/>
    <dgm:cxn modelId="{3507ADCD-47AA-4C63-845A-C58004122CCA}" type="presParOf" srcId="{29EC10D5-166A-40C1-BBB8-F253CDEA630C}" destId="{A60CCAF1-6F49-42B8-AD32-6F554EF4B6FA}" srcOrd="33" destOrd="0" presId="urn:microsoft.com/office/officeart/2005/8/layout/default"/>
    <dgm:cxn modelId="{EB7F2077-D919-472B-81DF-346135A989D5}" type="presParOf" srcId="{29EC10D5-166A-40C1-BBB8-F253CDEA630C}" destId="{213C13E2-7A08-4693-9E3A-E25FF818CA87}" srcOrd="34" destOrd="0" presId="urn:microsoft.com/office/officeart/2005/8/layout/default"/>
    <dgm:cxn modelId="{3EA6EBFF-5AAE-454F-A472-768BE3F131C7}" type="presParOf" srcId="{29EC10D5-166A-40C1-BBB8-F253CDEA630C}" destId="{812C909C-835D-4D8D-A8A0-CCDFFE85CDCF}" srcOrd="35" destOrd="0" presId="urn:microsoft.com/office/officeart/2005/8/layout/default"/>
    <dgm:cxn modelId="{32F47A4C-5734-4423-AAF4-65C6D01EDF0C}" type="presParOf" srcId="{29EC10D5-166A-40C1-BBB8-F253CDEA630C}" destId="{2CEF157C-444B-4C59-B139-5630883AFF6A}" srcOrd="36" destOrd="0" presId="urn:microsoft.com/office/officeart/2005/8/layout/default"/>
    <dgm:cxn modelId="{47EAE1DD-7EA6-4CFC-AD63-9F498D2186B7}" type="presParOf" srcId="{29EC10D5-166A-40C1-BBB8-F253CDEA630C}" destId="{D99B77A5-8712-481D-A5A9-BB6E546B9AEF}" srcOrd="37" destOrd="0" presId="urn:microsoft.com/office/officeart/2005/8/layout/default"/>
    <dgm:cxn modelId="{CC973C5C-8201-46A7-A00D-92DB8B62783B}" type="presParOf" srcId="{29EC10D5-166A-40C1-BBB8-F253CDEA630C}" destId="{BDA76912-4919-4AE6-B444-8AFAD7CF01AF}" srcOrd="38" destOrd="0" presId="urn:microsoft.com/office/officeart/2005/8/layout/default"/>
    <dgm:cxn modelId="{2A81CE34-5168-497F-B747-1166AE05B48D}" type="presParOf" srcId="{29EC10D5-166A-40C1-BBB8-F253CDEA630C}" destId="{E947E0F9-C1BB-4D73-9B50-6C47E1570B44}" srcOrd="39" destOrd="0" presId="urn:microsoft.com/office/officeart/2005/8/layout/default"/>
    <dgm:cxn modelId="{719FD07B-BFE6-4723-88E6-4A0284AC5BAF}" type="presParOf" srcId="{29EC10D5-166A-40C1-BBB8-F253CDEA630C}" destId="{E934A7E9-B6CB-4C5B-9A5E-1ADEC0FFC953}" srcOrd="40" destOrd="0" presId="urn:microsoft.com/office/officeart/2005/8/layout/default"/>
    <dgm:cxn modelId="{B5192768-4DC6-4056-95D1-46CC27C1AA17}" type="presParOf" srcId="{29EC10D5-166A-40C1-BBB8-F253CDEA630C}" destId="{080EBC40-B5C7-4F82-A211-6BA9C8D84CD5}" srcOrd="41" destOrd="0" presId="urn:microsoft.com/office/officeart/2005/8/layout/default"/>
    <dgm:cxn modelId="{0A149231-A7DF-4C4D-AF1A-5AB1470D219D}" type="presParOf" srcId="{29EC10D5-166A-40C1-BBB8-F253CDEA630C}" destId="{47ACD9C1-1F13-40C6-A91A-502B4AE6B50A}" srcOrd="4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6262780-6A45-42B4-95EA-BE68443FCB16}" type="doc">
      <dgm:prSet loTypeId="urn:microsoft.com/office/officeart/2005/8/layout/vList5" loCatId="list" qsTypeId="urn:microsoft.com/office/officeart/2005/8/quickstyle/simple1" qsCatId="simple" csTypeId="urn:microsoft.com/office/officeart/2005/8/colors/accent5_2" csCatId="accent5" phldr="1"/>
      <dgm:spPr/>
      <dgm:t>
        <a:bodyPr/>
        <a:lstStyle/>
        <a:p>
          <a:endParaRPr lang="id-ID"/>
        </a:p>
      </dgm:t>
    </dgm:pt>
    <dgm:pt modelId="{7C367684-0D56-4342-9C94-65D52F76BD9F}">
      <dgm:prSet phldrT="[Text]" custT="1"/>
      <dgm:spPr/>
      <dgm:t>
        <a:bodyPr/>
        <a:lstStyle/>
        <a:p>
          <a:r>
            <a:rPr lang="id-ID" sz="2000" dirty="0" smtClean="0"/>
            <a:t>Bahasa latin</a:t>
          </a:r>
          <a:endParaRPr lang="id-ID" sz="2000" dirty="0"/>
        </a:p>
      </dgm:t>
    </dgm:pt>
    <dgm:pt modelId="{0249445E-04A8-49F3-B7B2-3ED602EA651C}" type="parTrans" cxnId="{43905BBB-ED7C-4F57-B75A-198BD7925C15}">
      <dgm:prSet/>
      <dgm:spPr/>
      <dgm:t>
        <a:bodyPr/>
        <a:lstStyle/>
        <a:p>
          <a:endParaRPr lang="id-ID" sz="2000"/>
        </a:p>
      </dgm:t>
    </dgm:pt>
    <dgm:pt modelId="{04F26C02-48E3-4590-8BC2-0A85FC30AB4B}" type="sibTrans" cxnId="{43905BBB-ED7C-4F57-B75A-198BD7925C15}">
      <dgm:prSet/>
      <dgm:spPr/>
      <dgm:t>
        <a:bodyPr/>
        <a:lstStyle/>
        <a:p>
          <a:endParaRPr lang="id-ID" sz="2000"/>
        </a:p>
      </dgm:t>
    </dgm:pt>
    <dgm:pt modelId="{BB9D9A86-09FB-4599-B1AC-F7AEECD1064B}">
      <dgm:prSet phldrT="[Text]" custT="1"/>
      <dgm:spPr/>
      <dgm:t>
        <a:bodyPr/>
        <a:lstStyle/>
        <a:p>
          <a:r>
            <a:rPr lang="id-ID" sz="2000" i="1" dirty="0" smtClean="0"/>
            <a:t>Status atau statum</a:t>
          </a:r>
          <a:r>
            <a:rPr lang="id-ID" sz="2000" dirty="0" smtClean="0"/>
            <a:t>, yang berarti menempatkan</a:t>
          </a:r>
          <a:endParaRPr lang="id-ID" sz="2000" dirty="0"/>
        </a:p>
      </dgm:t>
    </dgm:pt>
    <dgm:pt modelId="{4B6EE91A-506C-4024-8725-8CD80613C827}" type="parTrans" cxnId="{BDDE660F-3D1A-47F0-BFA2-770F1EABCE7F}">
      <dgm:prSet/>
      <dgm:spPr/>
      <dgm:t>
        <a:bodyPr/>
        <a:lstStyle/>
        <a:p>
          <a:endParaRPr lang="id-ID" sz="2000"/>
        </a:p>
      </dgm:t>
    </dgm:pt>
    <dgm:pt modelId="{FB26CA25-51EE-41E4-BD50-4FE0358F3D65}" type="sibTrans" cxnId="{BDDE660F-3D1A-47F0-BFA2-770F1EABCE7F}">
      <dgm:prSet/>
      <dgm:spPr/>
      <dgm:t>
        <a:bodyPr/>
        <a:lstStyle/>
        <a:p>
          <a:endParaRPr lang="id-ID" sz="2000"/>
        </a:p>
      </dgm:t>
    </dgm:pt>
    <dgm:pt modelId="{70806F43-18E2-4220-B9F0-75DE8281DA70}">
      <dgm:prSet phldrT="[Text]" custT="1"/>
      <dgm:spPr/>
      <dgm:t>
        <a:bodyPr/>
        <a:lstStyle/>
        <a:p>
          <a:r>
            <a:rPr lang="id-ID" sz="2000" dirty="0" smtClean="0"/>
            <a:t>Bahasa Belanda</a:t>
          </a:r>
          <a:endParaRPr lang="id-ID" sz="2000" dirty="0"/>
        </a:p>
      </dgm:t>
    </dgm:pt>
    <dgm:pt modelId="{80010E3E-3AAD-4BD1-9ABA-62F24A0ADFE5}" type="parTrans" cxnId="{0628D542-E51C-4E61-AB45-BD3D579C7E90}">
      <dgm:prSet/>
      <dgm:spPr/>
      <dgm:t>
        <a:bodyPr/>
        <a:lstStyle/>
        <a:p>
          <a:endParaRPr lang="id-ID" sz="2000"/>
        </a:p>
      </dgm:t>
    </dgm:pt>
    <dgm:pt modelId="{98FE08E9-C6C6-41EF-9657-51552734186F}" type="sibTrans" cxnId="{0628D542-E51C-4E61-AB45-BD3D579C7E90}">
      <dgm:prSet/>
      <dgm:spPr/>
      <dgm:t>
        <a:bodyPr/>
        <a:lstStyle/>
        <a:p>
          <a:endParaRPr lang="id-ID" sz="2000"/>
        </a:p>
      </dgm:t>
    </dgm:pt>
    <dgm:pt modelId="{C2118816-CDEF-46AE-AB56-D566D7F6936D}">
      <dgm:prSet phldrT="[Text]" custT="1"/>
      <dgm:spPr/>
      <dgm:t>
        <a:bodyPr/>
        <a:lstStyle/>
        <a:p>
          <a:r>
            <a:rPr lang="id-ID" sz="2000" i="1" dirty="0" smtClean="0"/>
            <a:t>Staat</a:t>
          </a:r>
          <a:r>
            <a:rPr lang="id-ID" sz="2000" dirty="0" smtClean="0"/>
            <a:t> </a:t>
          </a:r>
          <a:endParaRPr lang="id-ID" sz="2000" dirty="0"/>
        </a:p>
      </dgm:t>
    </dgm:pt>
    <dgm:pt modelId="{FCFA9158-6845-43C2-8F95-679258EBD3F8}" type="parTrans" cxnId="{8F53579A-130E-46A3-9D77-D11A1ECA5220}">
      <dgm:prSet/>
      <dgm:spPr/>
      <dgm:t>
        <a:bodyPr/>
        <a:lstStyle/>
        <a:p>
          <a:endParaRPr lang="id-ID" sz="2000"/>
        </a:p>
      </dgm:t>
    </dgm:pt>
    <dgm:pt modelId="{87BBEC18-B1C6-4453-B994-506971393144}" type="sibTrans" cxnId="{8F53579A-130E-46A3-9D77-D11A1ECA5220}">
      <dgm:prSet/>
      <dgm:spPr/>
      <dgm:t>
        <a:bodyPr/>
        <a:lstStyle/>
        <a:p>
          <a:endParaRPr lang="id-ID" sz="2000"/>
        </a:p>
      </dgm:t>
    </dgm:pt>
    <dgm:pt modelId="{69110AFD-0BC3-4C35-85E7-22A3045FA8AC}">
      <dgm:prSet custT="1"/>
      <dgm:spPr/>
      <dgm:t>
        <a:bodyPr/>
        <a:lstStyle/>
        <a:p>
          <a:r>
            <a:rPr lang="id-ID" sz="2000" dirty="0" smtClean="0"/>
            <a:t>Bahasa Inggris</a:t>
          </a:r>
          <a:endParaRPr lang="id-ID" sz="2000" dirty="0"/>
        </a:p>
      </dgm:t>
    </dgm:pt>
    <dgm:pt modelId="{4769C93B-65CD-434A-9F85-6B8C68D22D82}" type="parTrans" cxnId="{07DFF47F-6149-462A-AE2B-BC76BE510010}">
      <dgm:prSet/>
      <dgm:spPr/>
      <dgm:t>
        <a:bodyPr/>
        <a:lstStyle/>
        <a:p>
          <a:endParaRPr lang="id-ID" sz="2000"/>
        </a:p>
      </dgm:t>
    </dgm:pt>
    <dgm:pt modelId="{E08DC25E-31FB-4D4F-B0AE-C3A9643AD3C1}" type="sibTrans" cxnId="{07DFF47F-6149-462A-AE2B-BC76BE510010}">
      <dgm:prSet/>
      <dgm:spPr/>
      <dgm:t>
        <a:bodyPr/>
        <a:lstStyle/>
        <a:p>
          <a:endParaRPr lang="id-ID" sz="2000"/>
        </a:p>
      </dgm:t>
    </dgm:pt>
    <dgm:pt modelId="{CE703DD3-F631-4246-900D-023CCF6A526D}">
      <dgm:prSet custT="1"/>
      <dgm:spPr/>
      <dgm:t>
        <a:bodyPr/>
        <a:lstStyle/>
        <a:p>
          <a:r>
            <a:rPr lang="id-ID" sz="2000" i="1" dirty="0" smtClean="0"/>
            <a:t>State</a:t>
          </a:r>
          <a:endParaRPr lang="id-ID" sz="2000" i="1" dirty="0"/>
        </a:p>
      </dgm:t>
    </dgm:pt>
    <dgm:pt modelId="{F747977E-0BEF-4EC5-BA90-EE94E4FB6F34}" type="parTrans" cxnId="{FBFEC521-33D6-4821-AA35-8BE458B4B2F3}">
      <dgm:prSet/>
      <dgm:spPr/>
      <dgm:t>
        <a:bodyPr/>
        <a:lstStyle/>
        <a:p>
          <a:endParaRPr lang="id-ID" sz="2000"/>
        </a:p>
      </dgm:t>
    </dgm:pt>
    <dgm:pt modelId="{28B8B438-2091-4D8E-A2F3-23D361BA0BDC}" type="sibTrans" cxnId="{FBFEC521-33D6-4821-AA35-8BE458B4B2F3}">
      <dgm:prSet/>
      <dgm:spPr/>
      <dgm:t>
        <a:bodyPr/>
        <a:lstStyle/>
        <a:p>
          <a:endParaRPr lang="id-ID" sz="2000"/>
        </a:p>
      </dgm:t>
    </dgm:pt>
    <dgm:pt modelId="{9D0C9ADE-9C3E-4855-9D15-92391407F949}">
      <dgm:prSet custT="1"/>
      <dgm:spPr/>
      <dgm:t>
        <a:bodyPr/>
        <a:lstStyle/>
        <a:p>
          <a:r>
            <a:rPr lang="id-ID" sz="2000" dirty="0" smtClean="0"/>
            <a:t>Bahasa Sansekerta</a:t>
          </a:r>
          <a:endParaRPr lang="id-ID" sz="2000" dirty="0"/>
        </a:p>
      </dgm:t>
    </dgm:pt>
    <dgm:pt modelId="{3684E41D-780A-4D90-9EA8-238C8D95C0F6}" type="parTrans" cxnId="{DF1676F0-30D9-4B76-B9E0-BDA6CAB780A0}">
      <dgm:prSet/>
      <dgm:spPr/>
      <dgm:t>
        <a:bodyPr/>
        <a:lstStyle/>
        <a:p>
          <a:endParaRPr lang="id-ID" sz="2000"/>
        </a:p>
      </dgm:t>
    </dgm:pt>
    <dgm:pt modelId="{CBE8B4AF-F77F-4A6E-BCC0-3559856819D9}" type="sibTrans" cxnId="{DF1676F0-30D9-4B76-B9E0-BDA6CAB780A0}">
      <dgm:prSet/>
      <dgm:spPr/>
      <dgm:t>
        <a:bodyPr/>
        <a:lstStyle/>
        <a:p>
          <a:endParaRPr lang="id-ID" sz="2000"/>
        </a:p>
      </dgm:t>
    </dgm:pt>
    <dgm:pt modelId="{01D97726-85B6-468E-A7F5-843CB40F8E2A}">
      <dgm:prSet custT="1"/>
      <dgm:spPr/>
      <dgm:t>
        <a:bodyPr/>
        <a:lstStyle/>
        <a:p>
          <a:r>
            <a:rPr lang="id-ID" sz="2000" i="1" dirty="0" smtClean="0"/>
            <a:t>Nagari atau negara</a:t>
          </a:r>
          <a:endParaRPr lang="id-ID" sz="2000" i="1" dirty="0"/>
        </a:p>
      </dgm:t>
    </dgm:pt>
    <dgm:pt modelId="{D6A090E4-D95C-4B11-8680-B44ADB8EA166}" type="parTrans" cxnId="{08A419DC-BA0D-423B-BB7F-1EE4B748EA63}">
      <dgm:prSet/>
      <dgm:spPr/>
      <dgm:t>
        <a:bodyPr/>
        <a:lstStyle/>
        <a:p>
          <a:endParaRPr lang="id-ID" sz="2000"/>
        </a:p>
      </dgm:t>
    </dgm:pt>
    <dgm:pt modelId="{78EFE706-CC2B-431D-AB5D-B4F06734E8CD}" type="sibTrans" cxnId="{08A419DC-BA0D-423B-BB7F-1EE4B748EA63}">
      <dgm:prSet/>
      <dgm:spPr/>
      <dgm:t>
        <a:bodyPr/>
        <a:lstStyle/>
        <a:p>
          <a:endParaRPr lang="id-ID" sz="2000"/>
        </a:p>
      </dgm:t>
    </dgm:pt>
    <dgm:pt modelId="{08A47238-8ABB-4A9C-A60A-E0F47B872472}">
      <dgm:prSet custT="1"/>
      <dgm:spPr/>
      <dgm:t>
        <a:bodyPr/>
        <a:lstStyle/>
        <a:p>
          <a:r>
            <a:rPr lang="id-ID" sz="2000" dirty="0" smtClean="0"/>
            <a:t>Yang berarti wilayah, kota atau penguasa</a:t>
          </a:r>
          <a:endParaRPr lang="id-ID" sz="2000" dirty="0"/>
        </a:p>
      </dgm:t>
    </dgm:pt>
    <dgm:pt modelId="{CB9FD61C-4619-4953-A1DD-0E94B95784EE}" type="parTrans" cxnId="{31265245-338E-496E-A2DF-744B8ADE4F95}">
      <dgm:prSet/>
      <dgm:spPr/>
      <dgm:t>
        <a:bodyPr/>
        <a:lstStyle/>
        <a:p>
          <a:endParaRPr lang="id-ID" sz="2000"/>
        </a:p>
      </dgm:t>
    </dgm:pt>
    <dgm:pt modelId="{864E17E9-40DE-4BF1-B76B-1D13C7688F61}" type="sibTrans" cxnId="{31265245-338E-496E-A2DF-744B8ADE4F95}">
      <dgm:prSet/>
      <dgm:spPr/>
      <dgm:t>
        <a:bodyPr/>
        <a:lstStyle/>
        <a:p>
          <a:endParaRPr lang="id-ID" sz="2000"/>
        </a:p>
      </dgm:t>
    </dgm:pt>
    <dgm:pt modelId="{BEFFC3C9-1FF5-4F69-A602-27F99A2A6A85}">
      <dgm:prSet custT="1"/>
      <dgm:spPr/>
      <dgm:t>
        <a:bodyPr/>
        <a:lstStyle/>
        <a:p>
          <a:r>
            <a:rPr lang="id-ID" sz="2000" dirty="0" smtClean="0"/>
            <a:t>Negara ialah organisasi kekuasaan dari kelompok manusia yang telah mendiami wilayah tertentu</a:t>
          </a:r>
          <a:endParaRPr lang="id-ID" sz="2000" dirty="0"/>
        </a:p>
      </dgm:t>
    </dgm:pt>
    <dgm:pt modelId="{11796F74-2F0E-4EAF-93B8-4FF97122090C}" type="sibTrans" cxnId="{D468E101-3106-40D0-994F-D4124AB7F1F3}">
      <dgm:prSet/>
      <dgm:spPr/>
      <dgm:t>
        <a:bodyPr/>
        <a:lstStyle/>
        <a:p>
          <a:endParaRPr lang="id-ID" sz="2000"/>
        </a:p>
      </dgm:t>
    </dgm:pt>
    <dgm:pt modelId="{66168215-8B6D-4BB0-941E-7BD9EE342692}" type="parTrans" cxnId="{D468E101-3106-40D0-994F-D4124AB7F1F3}">
      <dgm:prSet/>
      <dgm:spPr/>
      <dgm:t>
        <a:bodyPr/>
        <a:lstStyle/>
        <a:p>
          <a:endParaRPr lang="id-ID" sz="2000"/>
        </a:p>
      </dgm:t>
    </dgm:pt>
    <dgm:pt modelId="{C95EA591-80B1-4B6D-861E-446B889B4A47}" type="pres">
      <dgm:prSet presAssocID="{26262780-6A45-42B4-95EA-BE68443FCB16}" presName="Name0" presStyleCnt="0">
        <dgm:presLayoutVars>
          <dgm:dir/>
          <dgm:animLvl val="lvl"/>
          <dgm:resizeHandles val="exact"/>
        </dgm:presLayoutVars>
      </dgm:prSet>
      <dgm:spPr/>
      <dgm:t>
        <a:bodyPr/>
        <a:lstStyle/>
        <a:p>
          <a:endParaRPr lang="id-ID"/>
        </a:p>
      </dgm:t>
    </dgm:pt>
    <dgm:pt modelId="{D2F0D366-9587-4B4D-8702-E00A989B4110}" type="pres">
      <dgm:prSet presAssocID="{7C367684-0D56-4342-9C94-65D52F76BD9F}" presName="linNode" presStyleCnt="0"/>
      <dgm:spPr/>
      <dgm:t>
        <a:bodyPr/>
        <a:lstStyle/>
        <a:p>
          <a:endParaRPr lang="id-ID"/>
        </a:p>
      </dgm:t>
    </dgm:pt>
    <dgm:pt modelId="{31022384-2167-4595-9E0F-5B78B8CB082A}" type="pres">
      <dgm:prSet presAssocID="{7C367684-0D56-4342-9C94-65D52F76BD9F}" presName="parentText" presStyleLbl="node1" presStyleIdx="0" presStyleCnt="5">
        <dgm:presLayoutVars>
          <dgm:chMax val="1"/>
          <dgm:bulletEnabled val="1"/>
        </dgm:presLayoutVars>
      </dgm:prSet>
      <dgm:spPr/>
      <dgm:t>
        <a:bodyPr/>
        <a:lstStyle/>
        <a:p>
          <a:endParaRPr lang="id-ID"/>
        </a:p>
      </dgm:t>
    </dgm:pt>
    <dgm:pt modelId="{24303A93-9DE3-4F9C-9594-167EAA3320FB}" type="pres">
      <dgm:prSet presAssocID="{7C367684-0D56-4342-9C94-65D52F76BD9F}" presName="descendantText" presStyleLbl="alignAccFollowNode1" presStyleIdx="0" presStyleCnt="4">
        <dgm:presLayoutVars>
          <dgm:bulletEnabled val="1"/>
        </dgm:presLayoutVars>
      </dgm:prSet>
      <dgm:spPr/>
      <dgm:t>
        <a:bodyPr/>
        <a:lstStyle/>
        <a:p>
          <a:endParaRPr lang="id-ID"/>
        </a:p>
      </dgm:t>
    </dgm:pt>
    <dgm:pt modelId="{661CD310-CFDC-425F-8A06-EBAA2A10E278}" type="pres">
      <dgm:prSet presAssocID="{04F26C02-48E3-4590-8BC2-0A85FC30AB4B}" presName="sp" presStyleCnt="0"/>
      <dgm:spPr/>
      <dgm:t>
        <a:bodyPr/>
        <a:lstStyle/>
        <a:p>
          <a:endParaRPr lang="id-ID"/>
        </a:p>
      </dgm:t>
    </dgm:pt>
    <dgm:pt modelId="{7F659BC4-184A-4250-8D10-D814E427B157}" type="pres">
      <dgm:prSet presAssocID="{70806F43-18E2-4220-B9F0-75DE8281DA70}" presName="linNode" presStyleCnt="0"/>
      <dgm:spPr/>
      <dgm:t>
        <a:bodyPr/>
        <a:lstStyle/>
        <a:p>
          <a:endParaRPr lang="id-ID"/>
        </a:p>
      </dgm:t>
    </dgm:pt>
    <dgm:pt modelId="{FBAE1ED0-1305-4F05-9C08-7D6DBF803E58}" type="pres">
      <dgm:prSet presAssocID="{70806F43-18E2-4220-B9F0-75DE8281DA70}" presName="parentText" presStyleLbl="node1" presStyleIdx="1" presStyleCnt="5">
        <dgm:presLayoutVars>
          <dgm:chMax val="1"/>
          <dgm:bulletEnabled val="1"/>
        </dgm:presLayoutVars>
      </dgm:prSet>
      <dgm:spPr/>
      <dgm:t>
        <a:bodyPr/>
        <a:lstStyle/>
        <a:p>
          <a:endParaRPr lang="id-ID"/>
        </a:p>
      </dgm:t>
    </dgm:pt>
    <dgm:pt modelId="{189C4C25-DA0C-4C27-9E8E-F90686BD03D7}" type="pres">
      <dgm:prSet presAssocID="{70806F43-18E2-4220-B9F0-75DE8281DA70}" presName="descendantText" presStyleLbl="alignAccFollowNode1" presStyleIdx="1" presStyleCnt="4">
        <dgm:presLayoutVars>
          <dgm:bulletEnabled val="1"/>
        </dgm:presLayoutVars>
      </dgm:prSet>
      <dgm:spPr/>
      <dgm:t>
        <a:bodyPr/>
        <a:lstStyle/>
        <a:p>
          <a:endParaRPr lang="id-ID"/>
        </a:p>
      </dgm:t>
    </dgm:pt>
    <dgm:pt modelId="{F2268DCF-7456-4821-B101-E188AC94A178}" type="pres">
      <dgm:prSet presAssocID="{98FE08E9-C6C6-41EF-9657-51552734186F}" presName="sp" presStyleCnt="0"/>
      <dgm:spPr/>
      <dgm:t>
        <a:bodyPr/>
        <a:lstStyle/>
        <a:p>
          <a:endParaRPr lang="id-ID"/>
        </a:p>
      </dgm:t>
    </dgm:pt>
    <dgm:pt modelId="{FFD45216-C389-48DD-8189-9AEC150F490A}" type="pres">
      <dgm:prSet presAssocID="{69110AFD-0BC3-4C35-85E7-22A3045FA8AC}" presName="linNode" presStyleCnt="0"/>
      <dgm:spPr/>
      <dgm:t>
        <a:bodyPr/>
        <a:lstStyle/>
        <a:p>
          <a:endParaRPr lang="id-ID"/>
        </a:p>
      </dgm:t>
    </dgm:pt>
    <dgm:pt modelId="{0943962A-49D9-4EC8-AFC4-7C9E32B4CA3C}" type="pres">
      <dgm:prSet presAssocID="{69110AFD-0BC3-4C35-85E7-22A3045FA8AC}" presName="parentText" presStyleLbl="node1" presStyleIdx="2" presStyleCnt="5">
        <dgm:presLayoutVars>
          <dgm:chMax val="1"/>
          <dgm:bulletEnabled val="1"/>
        </dgm:presLayoutVars>
      </dgm:prSet>
      <dgm:spPr/>
      <dgm:t>
        <a:bodyPr/>
        <a:lstStyle/>
        <a:p>
          <a:endParaRPr lang="id-ID"/>
        </a:p>
      </dgm:t>
    </dgm:pt>
    <dgm:pt modelId="{F5121B2D-E4DB-4A93-BC0F-F3F23CD6BEBA}" type="pres">
      <dgm:prSet presAssocID="{69110AFD-0BC3-4C35-85E7-22A3045FA8AC}" presName="descendantText" presStyleLbl="alignAccFollowNode1" presStyleIdx="2" presStyleCnt="4">
        <dgm:presLayoutVars>
          <dgm:bulletEnabled val="1"/>
        </dgm:presLayoutVars>
      </dgm:prSet>
      <dgm:spPr/>
      <dgm:t>
        <a:bodyPr/>
        <a:lstStyle/>
        <a:p>
          <a:endParaRPr lang="id-ID"/>
        </a:p>
      </dgm:t>
    </dgm:pt>
    <dgm:pt modelId="{46F32D93-C138-4A7A-BB17-AA72C2304E14}" type="pres">
      <dgm:prSet presAssocID="{E08DC25E-31FB-4D4F-B0AE-C3A9643AD3C1}" presName="sp" presStyleCnt="0"/>
      <dgm:spPr/>
      <dgm:t>
        <a:bodyPr/>
        <a:lstStyle/>
        <a:p>
          <a:endParaRPr lang="id-ID"/>
        </a:p>
      </dgm:t>
    </dgm:pt>
    <dgm:pt modelId="{A90E51B9-0BB2-4D90-80E5-DC552312CC84}" type="pres">
      <dgm:prSet presAssocID="{9D0C9ADE-9C3E-4855-9D15-92391407F949}" presName="linNode" presStyleCnt="0"/>
      <dgm:spPr/>
      <dgm:t>
        <a:bodyPr/>
        <a:lstStyle/>
        <a:p>
          <a:endParaRPr lang="id-ID"/>
        </a:p>
      </dgm:t>
    </dgm:pt>
    <dgm:pt modelId="{7B6BA171-021C-487E-A7CE-EEC66FC25A69}" type="pres">
      <dgm:prSet presAssocID="{9D0C9ADE-9C3E-4855-9D15-92391407F949}" presName="parentText" presStyleLbl="node1" presStyleIdx="3" presStyleCnt="5">
        <dgm:presLayoutVars>
          <dgm:chMax val="1"/>
          <dgm:bulletEnabled val="1"/>
        </dgm:presLayoutVars>
      </dgm:prSet>
      <dgm:spPr/>
      <dgm:t>
        <a:bodyPr/>
        <a:lstStyle/>
        <a:p>
          <a:endParaRPr lang="id-ID"/>
        </a:p>
      </dgm:t>
    </dgm:pt>
    <dgm:pt modelId="{BADD40B2-C30F-4E6B-ADFB-A1B688D6F8C0}" type="pres">
      <dgm:prSet presAssocID="{9D0C9ADE-9C3E-4855-9D15-92391407F949}" presName="descendantText" presStyleLbl="alignAccFollowNode1" presStyleIdx="3" presStyleCnt="4">
        <dgm:presLayoutVars>
          <dgm:bulletEnabled val="1"/>
        </dgm:presLayoutVars>
      </dgm:prSet>
      <dgm:spPr/>
      <dgm:t>
        <a:bodyPr/>
        <a:lstStyle/>
        <a:p>
          <a:endParaRPr lang="id-ID"/>
        </a:p>
      </dgm:t>
    </dgm:pt>
    <dgm:pt modelId="{52B919EC-D179-4C6F-9E93-E8872C683FA8}" type="pres">
      <dgm:prSet presAssocID="{CBE8B4AF-F77F-4A6E-BCC0-3559856819D9}" presName="sp" presStyleCnt="0"/>
      <dgm:spPr/>
      <dgm:t>
        <a:bodyPr/>
        <a:lstStyle/>
        <a:p>
          <a:endParaRPr lang="id-ID"/>
        </a:p>
      </dgm:t>
    </dgm:pt>
    <dgm:pt modelId="{9F155E3C-CE46-4B5A-A575-EA0E57001852}" type="pres">
      <dgm:prSet presAssocID="{BEFFC3C9-1FF5-4F69-A602-27F99A2A6A85}" presName="linNode" presStyleCnt="0"/>
      <dgm:spPr/>
      <dgm:t>
        <a:bodyPr/>
        <a:lstStyle/>
        <a:p>
          <a:endParaRPr lang="id-ID"/>
        </a:p>
      </dgm:t>
    </dgm:pt>
    <dgm:pt modelId="{97AF8BCB-56E1-43BD-B143-77D77A866116}" type="pres">
      <dgm:prSet presAssocID="{BEFFC3C9-1FF5-4F69-A602-27F99A2A6A85}" presName="parentText" presStyleLbl="node1" presStyleIdx="4" presStyleCnt="5" custScaleX="274229">
        <dgm:presLayoutVars>
          <dgm:chMax val="1"/>
          <dgm:bulletEnabled val="1"/>
        </dgm:presLayoutVars>
      </dgm:prSet>
      <dgm:spPr/>
      <dgm:t>
        <a:bodyPr/>
        <a:lstStyle/>
        <a:p>
          <a:endParaRPr lang="id-ID"/>
        </a:p>
      </dgm:t>
    </dgm:pt>
  </dgm:ptLst>
  <dgm:cxnLst>
    <dgm:cxn modelId="{43905BBB-ED7C-4F57-B75A-198BD7925C15}" srcId="{26262780-6A45-42B4-95EA-BE68443FCB16}" destId="{7C367684-0D56-4342-9C94-65D52F76BD9F}" srcOrd="0" destOrd="0" parTransId="{0249445E-04A8-49F3-B7B2-3ED602EA651C}" sibTransId="{04F26C02-48E3-4590-8BC2-0A85FC30AB4B}"/>
    <dgm:cxn modelId="{07DFF47F-6149-462A-AE2B-BC76BE510010}" srcId="{26262780-6A45-42B4-95EA-BE68443FCB16}" destId="{69110AFD-0BC3-4C35-85E7-22A3045FA8AC}" srcOrd="2" destOrd="0" parTransId="{4769C93B-65CD-434A-9F85-6B8C68D22D82}" sibTransId="{E08DC25E-31FB-4D4F-B0AE-C3A9643AD3C1}"/>
    <dgm:cxn modelId="{0DE4FCAC-740C-44EC-9B83-239DE88DF0AB}" type="presOf" srcId="{7C367684-0D56-4342-9C94-65D52F76BD9F}" destId="{31022384-2167-4595-9E0F-5B78B8CB082A}" srcOrd="0" destOrd="0" presId="urn:microsoft.com/office/officeart/2005/8/layout/vList5"/>
    <dgm:cxn modelId="{BDDE660F-3D1A-47F0-BFA2-770F1EABCE7F}" srcId="{7C367684-0D56-4342-9C94-65D52F76BD9F}" destId="{BB9D9A86-09FB-4599-B1AC-F7AEECD1064B}" srcOrd="0" destOrd="0" parTransId="{4B6EE91A-506C-4024-8725-8CD80613C827}" sibTransId="{FB26CA25-51EE-41E4-BD50-4FE0358F3D65}"/>
    <dgm:cxn modelId="{49EA5C33-227F-4A48-88FF-99B2661398AC}" type="presOf" srcId="{01D97726-85B6-468E-A7F5-843CB40F8E2A}" destId="{BADD40B2-C30F-4E6B-ADFB-A1B688D6F8C0}" srcOrd="0" destOrd="0" presId="urn:microsoft.com/office/officeart/2005/8/layout/vList5"/>
    <dgm:cxn modelId="{31265245-338E-496E-A2DF-744B8ADE4F95}" srcId="{9D0C9ADE-9C3E-4855-9D15-92391407F949}" destId="{08A47238-8ABB-4A9C-A60A-E0F47B872472}" srcOrd="1" destOrd="0" parTransId="{CB9FD61C-4619-4953-A1DD-0E94B95784EE}" sibTransId="{864E17E9-40DE-4BF1-B76B-1D13C7688F61}"/>
    <dgm:cxn modelId="{0628D542-E51C-4E61-AB45-BD3D579C7E90}" srcId="{26262780-6A45-42B4-95EA-BE68443FCB16}" destId="{70806F43-18E2-4220-B9F0-75DE8281DA70}" srcOrd="1" destOrd="0" parTransId="{80010E3E-3AAD-4BD1-9ABA-62F24A0ADFE5}" sibTransId="{98FE08E9-C6C6-41EF-9657-51552734186F}"/>
    <dgm:cxn modelId="{915B8E92-975B-4EE4-8D6C-F3B2BCE3C9A4}" type="presOf" srcId="{26262780-6A45-42B4-95EA-BE68443FCB16}" destId="{C95EA591-80B1-4B6D-861E-446B889B4A47}" srcOrd="0" destOrd="0" presId="urn:microsoft.com/office/officeart/2005/8/layout/vList5"/>
    <dgm:cxn modelId="{95640E66-E39A-4EC5-8449-ED00B59CF00E}" type="presOf" srcId="{C2118816-CDEF-46AE-AB56-D566D7F6936D}" destId="{189C4C25-DA0C-4C27-9E8E-F90686BD03D7}" srcOrd="0" destOrd="0" presId="urn:microsoft.com/office/officeart/2005/8/layout/vList5"/>
    <dgm:cxn modelId="{59444D32-2D0F-4A34-80EC-85F62588151B}" type="presOf" srcId="{69110AFD-0BC3-4C35-85E7-22A3045FA8AC}" destId="{0943962A-49D9-4EC8-AFC4-7C9E32B4CA3C}" srcOrd="0" destOrd="0" presId="urn:microsoft.com/office/officeart/2005/8/layout/vList5"/>
    <dgm:cxn modelId="{FBFEC521-33D6-4821-AA35-8BE458B4B2F3}" srcId="{69110AFD-0BC3-4C35-85E7-22A3045FA8AC}" destId="{CE703DD3-F631-4246-900D-023CCF6A526D}" srcOrd="0" destOrd="0" parTransId="{F747977E-0BEF-4EC5-BA90-EE94E4FB6F34}" sibTransId="{28B8B438-2091-4D8E-A2F3-23D361BA0BDC}"/>
    <dgm:cxn modelId="{F07E191C-0DAF-4578-B4BF-DDFEA75EC620}" type="presOf" srcId="{08A47238-8ABB-4A9C-A60A-E0F47B872472}" destId="{BADD40B2-C30F-4E6B-ADFB-A1B688D6F8C0}" srcOrd="0" destOrd="1" presId="urn:microsoft.com/office/officeart/2005/8/layout/vList5"/>
    <dgm:cxn modelId="{8F53579A-130E-46A3-9D77-D11A1ECA5220}" srcId="{70806F43-18E2-4220-B9F0-75DE8281DA70}" destId="{C2118816-CDEF-46AE-AB56-D566D7F6936D}" srcOrd="0" destOrd="0" parTransId="{FCFA9158-6845-43C2-8F95-679258EBD3F8}" sibTransId="{87BBEC18-B1C6-4453-B994-506971393144}"/>
    <dgm:cxn modelId="{DF1676F0-30D9-4B76-B9E0-BDA6CAB780A0}" srcId="{26262780-6A45-42B4-95EA-BE68443FCB16}" destId="{9D0C9ADE-9C3E-4855-9D15-92391407F949}" srcOrd="3" destOrd="0" parTransId="{3684E41D-780A-4D90-9EA8-238C8D95C0F6}" sibTransId="{CBE8B4AF-F77F-4A6E-BCC0-3559856819D9}"/>
    <dgm:cxn modelId="{684946C2-2BF0-46A1-8A35-5367F0BF001C}" type="presOf" srcId="{BEFFC3C9-1FF5-4F69-A602-27F99A2A6A85}" destId="{97AF8BCB-56E1-43BD-B143-77D77A866116}" srcOrd="0" destOrd="0" presId="urn:microsoft.com/office/officeart/2005/8/layout/vList5"/>
    <dgm:cxn modelId="{08A419DC-BA0D-423B-BB7F-1EE4B748EA63}" srcId="{9D0C9ADE-9C3E-4855-9D15-92391407F949}" destId="{01D97726-85B6-468E-A7F5-843CB40F8E2A}" srcOrd="0" destOrd="0" parTransId="{D6A090E4-D95C-4B11-8680-B44ADB8EA166}" sibTransId="{78EFE706-CC2B-431D-AB5D-B4F06734E8CD}"/>
    <dgm:cxn modelId="{57F2AC13-C452-458B-8A75-D27E4164156E}" type="presOf" srcId="{BB9D9A86-09FB-4599-B1AC-F7AEECD1064B}" destId="{24303A93-9DE3-4F9C-9594-167EAA3320FB}" srcOrd="0" destOrd="0" presId="urn:microsoft.com/office/officeart/2005/8/layout/vList5"/>
    <dgm:cxn modelId="{D468E101-3106-40D0-994F-D4124AB7F1F3}" srcId="{26262780-6A45-42B4-95EA-BE68443FCB16}" destId="{BEFFC3C9-1FF5-4F69-A602-27F99A2A6A85}" srcOrd="4" destOrd="0" parTransId="{66168215-8B6D-4BB0-941E-7BD9EE342692}" sibTransId="{11796F74-2F0E-4EAF-93B8-4FF97122090C}"/>
    <dgm:cxn modelId="{5F7CBCCB-E030-4E8A-AB76-1BC9E35C6AD5}" type="presOf" srcId="{70806F43-18E2-4220-B9F0-75DE8281DA70}" destId="{FBAE1ED0-1305-4F05-9C08-7D6DBF803E58}" srcOrd="0" destOrd="0" presId="urn:microsoft.com/office/officeart/2005/8/layout/vList5"/>
    <dgm:cxn modelId="{9D35D2FE-202A-42ED-AC64-13FFFD33B51E}" type="presOf" srcId="{CE703DD3-F631-4246-900D-023CCF6A526D}" destId="{F5121B2D-E4DB-4A93-BC0F-F3F23CD6BEBA}" srcOrd="0" destOrd="0" presId="urn:microsoft.com/office/officeart/2005/8/layout/vList5"/>
    <dgm:cxn modelId="{81CE57FC-BC5D-46E2-ABAF-983173F603E5}" type="presOf" srcId="{9D0C9ADE-9C3E-4855-9D15-92391407F949}" destId="{7B6BA171-021C-487E-A7CE-EEC66FC25A69}" srcOrd="0" destOrd="0" presId="urn:microsoft.com/office/officeart/2005/8/layout/vList5"/>
    <dgm:cxn modelId="{963C5758-69CF-4021-81DA-322358E3B64E}" type="presParOf" srcId="{C95EA591-80B1-4B6D-861E-446B889B4A47}" destId="{D2F0D366-9587-4B4D-8702-E00A989B4110}" srcOrd="0" destOrd="0" presId="urn:microsoft.com/office/officeart/2005/8/layout/vList5"/>
    <dgm:cxn modelId="{335E0FC2-7D1F-46A7-9DA8-924FAB4B168B}" type="presParOf" srcId="{D2F0D366-9587-4B4D-8702-E00A989B4110}" destId="{31022384-2167-4595-9E0F-5B78B8CB082A}" srcOrd="0" destOrd="0" presId="urn:microsoft.com/office/officeart/2005/8/layout/vList5"/>
    <dgm:cxn modelId="{C3856867-8119-47E9-9F0C-9094DD08F689}" type="presParOf" srcId="{D2F0D366-9587-4B4D-8702-E00A989B4110}" destId="{24303A93-9DE3-4F9C-9594-167EAA3320FB}" srcOrd="1" destOrd="0" presId="urn:microsoft.com/office/officeart/2005/8/layout/vList5"/>
    <dgm:cxn modelId="{8FACF19A-5B7E-4C02-8A0F-234AAC4DB666}" type="presParOf" srcId="{C95EA591-80B1-4B6D-861E-446B889B4A47}" destId="{661CD310-CFDC-425F-8A06-EBAA2A10E278}" srcOrd="1" destOrd="0" presId="urn:microsoft.com/office/officeart/2005/8/layout/vList5"/>
    <dgm:cxn modelId="{42CDBA4B-696B-456F-9A5F-7B0214D569B1}" type="presParOf" srcId="{C95EA591-80B1-4B6D-861E-446B889B4A47}" destId="{7F659BC4-184A-4250-8D10-D814E427B157}" srcOrd="2" destOrd="0" presId="urn:microsoft.com/office/officeart/2005/8/layout/vList5"/>
    <dgm:cxn modelId="{9EEC8EDC-9CE5-4B02-823C-EA4A72139A11}" type="presParOf" srcId="{7F659BC4-184A-4250-8D10-D814E427B157}" destId="{FBAE1ED0-1305-4F05-9C08-7D6DBF803E58}" srcOrd="0" destOrd="0" presId="urn:microsoft.com/office/officeart/2005/8/layout/vList5"/>
    <dgm:cxn modelId="{BB7A837E-795C-491D-8A17-1A54822414FE}" type="presParOf" srcId="{7F659BC4-184A-4250-8D10-D814E427B157}" destId="{189C4C25-DA0C-4C27-9E8E-F90686BD03D7}" srcOrd="1" destOrd="0" presId="urn:microsoft.com/office/officeart/2005/8/layout/vList5"/>
    <dgm:cxn modelId="{BAEA1F7F-58C4-4D78-A846-81A2FD38312C}" type="presParOf" srcId="{C95EA591-80B1-4B6D-861E-446B889B4A47}" destId="{F2268DCF-7456-4821-B101-E188AC94A178}" srcOrd="3" destOrd="0" presId="urn:microsoft.com/office/officeart/2005/8/layout/vList5"/>
    <dgm:cxn modelId="{70FE5C2B-50F2-49CE-9E5A-AB568A37CAD6}" type="presParOf" srcId="{C95EA591-80B1-4B6D-861E-446B889B4A47}" destId="{FFD45216-C389-48DD-8189-9AEC150F490A}" srcOrd="4" destOrd="0" presId="urn:microsoft.com/office/officeart/2005/8/layout/vList5"/>
    <dgm:cxn modelId="{B5B6DC2B-6734-41AF-8921-E6B1993D2766}" type="presParOf" srcId="{FFD45216-C389-48DD-8189-9AEC150F490A}" destId="{0943962A-49D9-4EC8-AFC4-7C9E32B4CA3C}" srcOrd="0" destOrd="0" presId="urn:microsoft.com/office/officeart/2005/8/layout/vList5"/>
    <dgm:cxn modelId="{D1975E0D-259A-40B0-9162-BDAE035FBBED}" type="presParOf" srcId="{FFD45216-C389-48DD-8189-9AEC150F490A}" destId="{F5121B2D-E4DB-4A93-BC0F-F3F23CD6BEBA}" srcOrd="1" destOrd="0" presId="urn:microsoft.com/office/officeart/2005/8/layout/vList5"/>
    <dgm:cxn modelId="{EB3E4B16-EA9B-4F06-BBE3-E94644DB25F0}" type="presParOf" srcId="{C95EA591-80B1-4B6D-861E-446B889B4A47}" destId="{46F32D93-C138-4A7A-BB17-AA72C2304E14}" srcOrd="5" destOrd="0" presId="urn:microsoft.com/office/officeart/2005/8/layout/vList5"/>
    <dgm:cxn modelId="{E4C01858-780A-4945-99BB-B7F426EFD51D}" type="presParOf" srcId="{C95EA591-80B1-4B6D-861E-446B889B4A47}" destId="{A90E51B9-0BB2-4D90-80E5-DC552312CC84}" srcOrd="6" destOrd="0" presId="urn:microsoft.com/office/officeart/2005/8/layout/vList5"/>
    <dgm:cxn modelId="{B09CE0FF-3E58-4A82-BD8C-6040E600469F}" type="presParOf" srcId="{A90E51B9-0BB2-4D90-80E5-DC552312CC84}" destId="{7B6BA171-021C-487E-A7CE-EEC66FC25A69}" srcOrd="0" destOrd="0" presId="urn:microsoft.com/office/officeart/2005/8/layout/vList5"/>
    <dgm:cxn modelId="{33C89293-8482-4EE1-8E37-4FBC12977620}" type="presParOf" srcId="{A90E51B9-0BB2-4D90-80E5-DC552312CC84}" destId="{BADD40B2-C30F-4E6B-ADFB-A1B688D6F8C0}" srcOrd="1" destOrd="0" presId="urn:microsoft.com/office/officeart/2005/8/layout/vList5"/>
    <dgm:cxn modelId="{6CAD1CC7-A92B-41B1-9E8B-07CD4BC64152}" type="presParOf" srcId="{C95EA591-80B1-4B6D-861E-446B889B4A47}" destId="{52B919EC-D179-4C6F-9E93-E8872C683FA8}" srcOrd="7" destOrd="0" presId="urn:microsoft.com/office/officeart/2005/8/layout/vList5"/>
    <dgm:cxn modelId="{0687E830-BE8A-4388-93EC-90507423EFDB}" type="presParOf" srcId="{C95EA591-80B1-4B6D-861E-446B889B4A47}" destId="{9F155E3C-CE46-4B5A-A575-EA0E57001852}" srcOrd="8" destOrd="0" presId="urn:microsoft.com/office/officeart/2005/8/layout/vList5"/>
    <dgm:cxn modelId="{2BC49FD8-518C-400E-B22E-124B6994C449}" type="presParOf" srcId="{9F155E3C-CE46-4B5A-A575-EA0E57001852}" destId="{97AF8BCB-56E1-43BD-B143-77D77A866116}"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12E8AE4-65A0-482B-9131-B156F7975930}"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id-ID"/>
        </a:p>
      </dgm:t>
    </dgm:pt>
    <dgm:pt modelId="{48369098-F6AA-44E1-98EF-A42D765D262E}">
      <dgm:prSet phldrT="[Text]"/>
      <dgm:spPr/>
      <dgm:t>
        <a:bodyPr/>
        <a:lstStyle/>
        <a:p>
          <a:r>
            <a:rPr lang="id-ID" dirty="0" smtClean="0"/>
            <a:t>Unsur-unsur terbentuknya negara</a:t>
          </a:r>
          <a:endParaRPr lang="id-ID" dirty="0"/>
        </a:p>
      </dgm:t>
    </dgm:pt>
    <dgm:pt modelId="{3378C88A-B749-4E0A-B51F-C2AA5042F695}" type="parTrans" cxnId="{FCB4D117-1B33-45AF-BBB4-D9C3DEA15B33}">
      <dgm:prSet/>
      <dgm:spPr/>
      <dgm:t>
        <a:bodyPr/>
        <a:lstStyle/>
        <a:p>
          <a:endParaRPr lang="id-ID"/>
        </a:p>
      </dgm:t>
    </dgm:pt>
    <dgm:pt modelId="{54E2E47C-7B1B-4706-88A6-F0E35EC56E1F}" type="sibTrans" cxnId="{FCB4D117-1B33-45AF-BBB4-D9C3DEA15B33}">
      <dgm:prSet/>
      <dgm:spPr/>
      <dgm:t>
        <a:bodyPr/>
        <a:lstStyle/>
        <a:p>
          <a:endParaRPr lang="id-ID"/>
        </a:p>
      </dgm:t>
    </dgm:pt>
    <dgm:pt modelId="{27171BBB-F962-42A5-A0F5-0AFE4A0B2701}">
      <dgm:prSet phldrT="[Text]"/>
      <dgm:spPr/>
      <dgm:t>
        <a:bodyPr/>
        <a:lstStyle/>
        <a:p>
          <a:r>
            <a:rPr lang="id-ID" dirty="0" smtClean="0"/>
            <a:t>Adanya Rakyat</a:t>
          </a:r>
          <a:endParaRPr lang="id-ID" dirty="0"/>
        </a:p>
      </dgm:t>
    </dgm:pt>
    <dgm:pt modelId="{AD173296-6413-4905-A965-E97618EE43F2}" type="parTrans" cxnId="{27927736-F3CF-4ABF-8344-18ABF41DE661}">
      <dgm:prSet/>
      <dgm:spPr/>
      <dgm:t>
        <a:bodyPr/>
        <a:lstStyle/>
        <a:p>
          <a:endParaRPr lang="id-ID"/>
        </a:p>
      </dgm:t>
    </dgm:pt>
    <dgm:pt modelId="{5D808456-1403-44A5-BE03-BD6A6DE31040}" type="sibTrans" cxnId="{27927736-F3CF-4ABF-8344-18ABF41DE661}">
      <dgm:prSet/>
      <dgm:spPr/>
      <dgm:t>
        <a:bodyPr/>
        <a:lstStyle/>
        <a:p>
          <a:endParaRPr lang="id-ID"/>
        </a:p>
      </dgm:t>
    </dgm:pt>
    <dgm:pt modelId="{E0F06102-593A-4E70-983C-CDE53E14D5D1}">
      <dgm:prSet phldrT="[Text]"/>
      <dgm:spPr/>
      <dgm:t>
        <a:bodyPr/>
        <a:lstStyle/>
        <a:p>
          <a:r>
            <a:rPr lang="id-ID" dirty="0" smtClean="0"/>
            <a:t>Adanya Wilayah Negara</a:t>
          </a:r>
          <a:endParaRPr lang="id-ID" dirty="0"/>
        </a:p>
      </dgm:t>
    </dgm:pt>
    <dgm:pt modelId="{C4CC1A51-3462-42FB-A957-23168D97A728}" type="parTrans" cxnId="{C122D7C4-0D65-46B2-9C36-ED42C0C90A9F}">
      <dgm:prSet/>
      <dgm:spPr/>
      <dgm:t>
        <a:bodyPr/>
        <a:lstStyle/>
        <a:p>
          <a:endParaRPr lang="id-ID"/>
        </a:p>
      </dgm:t>
    </dgm:pt>
    <dgm:pt modelId="{ED8E471F-E673-4E2B-B43C-CCA5041D580B}" type="sibTrans" cxnId="{C122D7C4-0D65-46B2-9C36-ED42C0C90A9F}">
      <dgm:prSet/>
      <dgm:spPr/>
      <dgm:t>
        <a:bodyPr/>
        <a:lstStyle/>
        <a:p>
          <a:endParaRPr lang="id-ID"/>
        </a:p>
      </dgm:t>
    </dgm:pt>
    <dgm:pt modelId="{50D1CF94-007D-4104-815B-217F4DCF70BE}">
      <dgm:prSet phldrT="[Text]"/>
      <dgm:spPr/>
      <dgm:t>
        <a:bodyPr/>
        <a:lstStyle/>
        <a:p>
          <a:r>
            <a:rPr lang="id-ID" dirty="0" smtClean="0"/>
            <a:t>Adanya Pemerintah yang Berdaulat</a:t>
          </a:r>
          <a:endParaRPr lang="id-ID" dirty="0"/>
        </a:p>
      </dgm:t>
    </dgm:pt>
    <dgm:pt modelId="{A70DF334-B13B-4BC6-8FB1-CDBC096E2D88}" type="parTrans" cxnId="{9F2FF281-399D-49C8-9A62-6A26DF218F60}">
      <dgm:prSet/>
      <dgm:spPr/>
      <dgm:t>
        <a:bodyPr/>
        <a:lstStyle/>
        <a:p>
          <a:endParaRPr lang="id-ID"/>
        </a:p>
      </dgm:t>
    </dgm:pt>
    <dgm:pt modelId="{A564EB3B-44C6-4DA1-BD85-4ADB90B1ECFF}" type="sibTrans" cxnId="{9F2FF281-399D-49C8-9A62-6A26DF218F60}">
      <dgm:prSet/>
      <dgm:spPr/>
      <dgm:t>
        <a:bodyPr/>
        <a:lstStyle/>
        <a:p>
          <a:endParaRPr lang="id-ID"/>
        </a:p>
      </dgm:t>
    </dgm:pt>
    <dgm:pt modelId="{35300D85-6554-45C7-857D-E14ED1232BFD}">
      <dgm:prSet/>
      <dgm:spPr/>
      <dgm:t>
        <a:bodyPr/>
        <a:lstStyle/>
        <a:p>
          <a:r>
            <a:rPr lang="id-ID" dirty="0" smtClean="0"/>
            <a:t>Pengakuan dari Negara Lain</a:t>
          </a:r>
          <a:endParaRPr lang="id-ID" dirty="0"/>
        </a:p>
      </dgm:t>
    </dgm:pt>
    <dgm:pt modelId="{F30079D3-6DE6-4628-8C39-BEFEB7B9CE7A}" type="parTrans" cxnId="{BF847200-9222-48C9-9489-9A9A4D9AB6FD}">
      <dgm:prSet/>
      <dgm:spPr/>
      <dgm:t>
        <a:bodyPr/>
        <a:lstStyle/>
        <a:p>
          <a:endParaRPr lang="id-ID"/>
        </a:p>
      </dgm:t>
    </dgm:pt>
    <dgm:pt modelId="{4CFB0586-8D6E-4FA2-90ED-9013BC710CEE}" type="sibTrans" cxnId="{BF847200-9222-48C9-9489-9A9A4D9AB6FD}">
      <dgm:prSet/>
      <dgm:spPr/>
      <dgm:t>
        <a:bodyPr/>
        <a:lstStyle/>
        <a:p>
          <a:endParaRPr lang="id-ID"/>
        </a:p>
      </dgm:t>
    </dgm:pt>
    <dgm:pt modelId="{342C68A8-2FC5-4F9C-9B69-37AEEF45DCA1}" type="pres">
      <dgm:prSet presAssocID="{612E8AE4-65A0-482B-9131-B156F7975930}" presName="hierChild1" presStyleCnt="0">
        <dgm:presLayoutVars>
          <dgm:chPref val="1"/>
          <dgm:dir/>
          <dgm:animOne val="branch"/>
          <dgm:animLvl val="lvl"/>
          <dgm:resizeHandles/>
        </dgm:presLayoutVars>
      </dgm:prSet>
      <dgm:spPr/>
      <dgm:t>
        <a:bodyPr/>
        <a:lstStyle/>
        <a:p>
          <a:endParaRPr lang="id-ID"/>
        </a:p>
      </dgm:t>
    </dgm:pt>
    <dgm:pt modelId="{4EDCA7AC-F689-4BA2-A8DB-15598E7102E7}" type="pres">
      <dgm:prSet presAssocID="{48369098-F6AA-44E1-98EF-A42D765D262E}" presName="hierRoot1" presStyleCnt="0"/>
      <dgm:spPr/>
    </dgm:pt>
    <dgm:pt modelId="{DC9CC769-9EA9-4366-BDF2-8AE445AA360B}" type="pres">
      <dgm:prSet presAssocID="{48369098-F6AA-44E1-98EF-A42D765D262E}" presName="composite" presStyleCnt="0"/>
      <dgm:spPr/>
    </dgm:pt>
    <dgm:pt modelId="{5606304B-1AB9-439F-8C4A-1977D2FFD920}" type="pres">
      <dgm:prSet presAssocID="{48369098-F6AA-44E1-98EF-A42D765D262E}" presName="background" presStyleLbl="node0" presStyleIdx="0" presStyleCnt="1"/>
      <dgm:spPr/>
    </dgm:pt>
    <dgm:pt modelId="{1739986A-80AA-4B78-B431-DFA72C2E21B6}" type="pres">
      <dgm:prSet presAssocID="{48369098-F6AA-44E1-98EF-A42D765D262E}" presName="text" presStyleLbl="fgAcc0" presStyleIdx="0" presStyleCnt="1">
        <dgm:presLayoutVars>
          <dgm:chPref val="3"/>
        </dgm:presLayoutVars>
      </dgm:prSet>
      <dgm:spPr/>
      <dgm:t>
        <a:bodyPr/>
        <a:lstStyle/>
        <a:p>
          <a:endParaRPr lang="id-ID"/>
        </a:p>
      </dgm:t>
    </dgm:pt>
    <dgm:pt modelId="{D13E584A-A9FA-4C15-9801-7332C8327A79}" type="pres">
      <dgm:prSet presAssocID="{48369098-F6AA-44E1-98EF-A42D765D262E}" presName="hierChild2" presStyleCnt="0"/>
      <dgm:spPr/>
    </dgm:pt>
    <dgm:pt modelId="{9C22572C-2159-47C0-A49E-0F6FEA2ED12B}" type="pres">
      <dgm:prSet presAssocID="{AD173296-6413-4905-A965-E97618EE43F2}" presName="Name10" presStyleLbl="parChTrans1D2" presStyleIdx="0" presStyleCnt="4"/>
      <dgm:spPr/>
      <dgm:t>
        <a:bodyPr/>
        <a:lstStyle/>
        <a:p>
          <a:endParaRPr lang="id-ID"/>
        </a:p>
      </dgm:t>
    </dgm:pt>
    <dgm:pt modelId="{67C8412C-126C-47B4-ABE8-901FCA18F8D8}" type="pres">
      <dgm:prSet presAssocID="{27171BBB-F962-42A5-A0F5-0AFE4A0B2701}" presName="hierRoot2" presStyleCnt="0"/>
      <dgm:spPr/>
    </dgm:pt>
    <dgm:pt modelId="{05B20627-AA46-46E3-96CD-44A172C64F5E}" type="pres">
      <dgm:prSet presAssocID="{27171BBB-F962-42A5-A0F5-0AFE4A0B2701}" presName="composite2" presStyleCnt="0"/>
      <dgm:spPr/>
    </dgm:pt>
    <dgm:pt modelId="{01EC86B8-4A6F-415D-BF92-0F39E95550C6}" type="pres">
      <dgm:prSet presAssocID="{27171BBB-F962-42A5-A0F5-0AFE4A0B2701}" presName="background2" presStyleLbl="node2" presStyleIdx="0" presStyleCnt="4"/>
      <dgm:spPr/>
    </dgm:pt>
    <dgm:pt modelId="{B212679B-AB56-40E9-9480-9EC040CF41F4}" type="pres">
      <dgm:prSet presAssocID="{27171BBB-F962-42A5-A0F5-0AFE4A0B2701}" presName="text2" presStyleLbl="fgAcc2" presStyleIdx="0" presStyleCnt="4">
        <dgm:presLayoutVars>
          <dgm:chPref val="3"/>
        </dgm:presLayoutVars>
      </dgm:prSet>
      <dgm:spPr/>
      <dgm:t>
        <a:bodyPr/>
        <a:lstStyle/>
        <a:p>
          <a:endParaRPr lang="id-ID"/>
        </a:p>
      </dgm:t>
    </dgm:pt>
    <dgm:pt modelId="{F5C4611E-5B06-4AB8-8097-89E9CA7A36ED}" type="pres">
      <dgm:prSet presAssocID="{27171BBB-F962-42A5-A0F5-0AFE4A0B2701}" presName="hierChild3" presStyleCnt="0"/>
      <dgm:spPr/>
    </dgm:pt>
    <dgm:pt modelId="{9A132765-E321-4593-B4A6-5390899DC795}" type="pres">
      <dgm:prSet presAssocID="{C4CC1A51-3462-42FB-A957-23168D97A728}" presName="Name10" presStyleLbl="parChTrans1D2" presStyleIdx="1" presStyleCnt="4"/>
      <dgm:spPr/>
      <dgm:t>
        <a:bodyPr/>
        <a:lstStyle/>
        <a:p>
          <a:endParaRPr lang="id-ID"/>
        </a:p>
      </dgm:t>
    </dgm:pt>
    <dgm:pt modelId="{BA6AA4BA-84CB-41FB-9F69-3127858E6463}" type="pres">
      <dgm:prSet presAssocID="{E0F06102-593A-4E70-983C-CDE53E14D5D1}" presName="hierRoot2" presStyleCnt="0"/>
      <dgm:spPr/>
    </dgm:pt>
    <dgm:pt modelId="{76D92908-5CC9-46ED-98EB-E5E4F740920A}" type="pres">
      <dgm:prSet presAssocID="{E0F06102-593A-4E70-983C-CDE53E14D5D1}" presName="composite2" presStyleCnt="0"/>
      <dgm:spPr/>
    </dgm:pt>
    <dgm:pt modelId="{081584E4-50B4-44D1-A60E-619D8C0DF530}" type="pres">
      <dgm:prSet presAssocID="{E0F06102-593A-4E70-983C-CDE53E14D5D1}" presName="background2" presStyleLbl="node2" presStyleIdx="1" presStyleCnt="4"/>
      <dgm:spPr/>
    </dgm:pt>
    <dgm:pt modelId="{E59D3D21-8AE5-4FB7-A0D9-72479156FEA0}" type="pres">
      <dgm:prSet presAssocID="{E0F06102-593A-4E70-983C-CDE53E14D5D1}" presName="text2" presStyleLbl="fgAcc2" presStyleIdx="1" presStyleCnt="4">
        <dgm:presLayoutVars>
          <dgm:chPref val="3"/>
        </dgm:presLayoutVars>
      </dgm:prSet>
      <dgm:spPr/>
      <dgm:t>
        <a:bodyPr/>
        <a:lstStyle/>
        <a:p>
          <a:endParaRPr lang="id-ID"/>
        </a:p>
      </dgm:t>
    </dgm:pt>
    <dgm:pt modelId="{832098DC-7938-4F7D-841F-E9E4F41289A2}" type="pres">
      <dgm:prSet presAssocID="{E0F06102-593A-4E70-983C-CDE53E14D5D1}" presName="hierChild3" presStyleCnt="0"/>
      <dgm:spPr/>
    </dgm:pt>
    <dgm:pt modelId="{A200F8DD-6DC8-4166-BCF0-EB6B34C3C0F1}" type="pres">
      <dgm:prSet presAssocID="{A70DF334-B13B-4BC6-8FB1-CDBC096E2D88}" presName="Name10" presStyleLbl="parChTrans1D2" presStyleIdx="2" presStyleCnt="4"/>
      <dgm:spPr/>
      <dgm:t>
        <a:bodyPr/>
        <a:lstStyle/>
        <a:p>
          <a:endParaRPr lang="id-ID"/>
        </a:p>
      </dgm:t>
    </dgm:pt>
    <dgm:pt modelId="{0EFAFC6C-533A-45C1-87DB-663B0938DEED}" type="pres">
      <dgm:prSet presAssocID="{50D1CF94-007D-4104-815B-217F4DCF70BE}" presName="hierRoot2" presStyleCnt="0"/>
      <dgm:spPr/>
    </dgm:pt>
    <dgm:pt modelId="{55FE57CE-0A34-435C-83E9-902AC18FC1B5}" type="pres">
      <dgm:prSet presAssocID="{50D1CF94-007D-4104-815B-217F4DCF70BE}" presName="composite2" presStyleCnt="0"/>
      <dgm:spPr/>
    </dgm:pt>
    <dgm:pt modelId="{62B81257-B00A-41CC-93A7-C031825915AC}" type="pres">
      <dgm:prSet presAssocID="{50D1CF94-007D-4104-815B-217F4DCF70BE}" presName="background2" presStyleLbl="node2" presStyleIdx="2" presStyleCnt="4"/>
      <dgm:spPr/>
    </dgm:pt>
    <dgm:pt modelId="{85AB3148-0D6E-4E6B-98A9-403E244EE687}" type="pres">
      <dgm:prSet presAssocID="{50D1CF94-007D-4104-815B-217F4DCF70BE}" presName="text2" presStyleLbl="fgAcc2" presStyleIdx="2" presStyleCnt="4">
        <dgm:presLayoutVars>
          <dgm:chPref val="3"/>
        </dgm:presLayoutVars>
      </dgm:prSet>
      <dgm:spPr/>
      <dgm:t>
        <a:bodyPr/>
        <a:lstStyle/>
        <a:p>
          <a:endParaRPr lang="id-ID"/>
        </a:p>
      </dgm:t>
    </dgm:pt>
    <dgm:pt modelId="{C682C5FD-AA55-4491-8E26-0C36C7086BEC}" type="pres">
      <dgm:prSet presAssocID="{50D1CF94-007D-4104-815B-217F4DCF70BE}" presName="hierChild3" presStyleCnt="0"/>
      <dgm:spPr/>
    </dgm:pt>
    <dgm:pt modelId="{E08CC305-BE53-41DE-BA10-AC620311B62A}" type="pres">
      <dgm:prSet presAssocID="{F30079D3-6DE6-4628-8C39-BEFEB7B9CE7A}" presName="Name10" presStyleLbl="parChTrans1D2" presStyleIdx="3" presStyleCnt="4"/>
      <dgm:spPr/>
      <dgm:t>
        <a:bodyPr/>
        <a:lstStyle/>
        <a:p>
          <a:endParaRPr lang="id-ID"/>
        </a:p>
      </dgm:t>
    </dgm:pt>
    <dgm:pt modelId="{2A29F4F4-50C7-42DC-A367-A6D8CB29A5DF}" type="pres">
      <dgm:prSet presAssocID="{35300D85-6554-45C7-857D-E14ED1232BFD}" presName="hierRoot2" presStyleCnt="0"/>
      <dgm:spPr/>
    </dgm:pt>
    <dgm:pt modelId="{7A6A213F-8946-4DA6-9AB1-8A1FBEBFC701}" type="pres">
      <dgm:prSet presAssocID="{35300D85-6554-45C7-857D-E14ED1232BFD}" presName="composite2" presStyleCnt="0"/>
      <dgm:spPr/>
    </dgm:pt>
    <dgm:pt modelId="{8033CAE2-EA16-4EA7-83C1-AF90A83FDA10}" type="pres">
      <dgm:prSet presAssocID="{35300D85-6554-45C7-857D-E14ED1232BFD}" presName="background2" presStyleLbl="node2" presStyleIdx="3" presStyleCnt="4"/>
      <dgm:spPr/>
    </dgm:pt>
    <dgm:pt modelId="{26715A99-56C6-43CB-8FE9-9EE707FD33E8}" type="pres">
      <dgm:prSet presAssocID="{35300D85-6554-45C7-857D-E14ED1232BFD}" presName="text2" presStyleLbl="fgAcc2" presStyleIdx="3" presStyleCnt="4">
        <dgm:presLayoutVars>
          <dgm:chPref val="3"/>
        </dgm:presLayoutVars>
      </dgm:prSet>
      <dgm:spPr/>
      <dgm:t>
        <a:bodyPr/>
        <a:lstStyle/>
        <a:p>
          <a:endParaRPr lang="id-ID"/>
        </a:p>
      </dgm:t>
    </dgm:pt>
    <dgm:pt modelId="{CF0F1025-2170-4EF8-A4F6-F46AFC848D8C}" type="pres">
      <dgm:prSet presAssocID="{35300D85-6554-45C7-857D-E14ED1232BFD}" presName="hierChild3" presStyleCnt="0"/>
      <dgm:spPr/>
    </dgm:pt>
  </dgm:ptLst>
  <dgm:cxnLst>
    <dgm:cxn modelId="{3B4E3481-C339-4654-A529-B4218B5B38BF}" type="presOf" srcId="{AD173296-6413-4905-A965-E97618EE43F2}" destId="{9C22572C-2159-47C0-A49E-0F6FEA2ED12B}" srcOrd="0" destOrd="0" presId="urn:microsoft.com/office/officeart/2005/8/layout/hierarchy1"/>
    <dgm:cxn modelId="{C2EDFFB0-5F08-41FE-B90D-6595EBCD96F9}" type="presOf" srcId="{27171BBB-F962-42A5-A0F5-0AFE4A0B2701}" destId="{B212679B-AB56-40E9-9480-9EC040CF41F4}" srcOrd="0" destOrd="0" presId="urn:microsoft.com/office/officeart/2005/8/layout/hierarchy1"/>
    <dgm:cxn modelId="{C122D7C4-0D65-46B2-9C36-ED42C0C90A9F}" srcId="{48369098-F6AA-44E1-98EF-A42D765D262E}" destId="{E0F06102-593A-4E70-983C-CDE53E14D5D1}" srcOrd="1" destOrd="0" parTransId="{C4CC1A51-3462-42FB-A957-23168D97A728}" sibTransId="{ED8E471F-E673-4E2B-B43C-CCA5041D580B}"/>
    <dgm:cxn modelId="{9F2FF281-399D-49C8-9A62-6A26DF218F60}" srcId="{48369098-F6AA-44E1-98EF-A42D765D262E}" destId="{50D1CF94-007D-4104-815B-217F4DCF70BE}" srcOrd="2" destOrd="0" parTransId="{A70DF334-B13B-4BC6-8FB1-CDBC096E2D88}" sibTransId="{A564EB3B-44C6-4DA1-BD85-4ADB90B1ECFF}"/>
    <dgm:cxn modelId="{FCB4D117-1B33-45AF-BBB4-D9C3DEA15B33}" srcId="{612E8AE4-65A0-482B-9131-B156F7975930}" destId="{48369098-F6AA-44E1-98EF-A42D765D262E}" srcOrd="0" destOrd="0" parTransId="{3378C88A-B749-4E0A-B51F-C2AA5042F695}" sibTransId="{54E2E47C-7B1B-4706-88A6-F0E35EC56E1F}"/>
    <dgm:cxn modelId="{2F85E233-6B36-4BE5-BECF-99E646330A6B}" type="presOf" srcId="{612E8AE4-65A0-482B-9131-B156F7975930}" destId="{342C68A8-2FC5-4F9C-9B69-37AEEF45DCA1}" srcOrd="0" destOrd="0" presId="urn:microsoft.com/office/officeart/2005/8/layout/hierarchy1"/>
    <dgm:cxn modelId="{45117858-000E-49BB-867A-17BF0B6AB392}" type="presOf" srcId="{50D1CF94-007D-4104-815B-217F4DCF70BE}" destId="{85AB3148-0D6E-4E6B-98A9-403E244EE687}" srcOrd="0" destOrd="0" presId="urn:microsoft.com/office/officeart/2005/8/layout/hierarchy1"/>
    <dgm:cxn modelId="{8344127E-8E16-4DB4-B006-146BB952D79A}" type="presOf" srcId="{35300D85-6554-45C7-857D-E14ED1232BFD}" destId="{26715A99-56C6-43CB-8FE9-9EE707FD33E8}" srcOrd="0" destOrd="0" presId="urn:microsoft.com/office/officeart/2005/8/layout/hierarchy1"/>
    <dgm:cxn modelId="{0B6BFB0F-460E-408A-A078-AB7BD78E05E8}" type="presOf" srcId="{A70DF334-B13B-4BC6-8FB1-CDBC096E2D88}" destId="{A200F8DD-6DC8-4166-BCF0-EB6B34C3C0F1}" srcOrd="0" destOrd="0" presId="urn:microsoft.com/office/officeart/2005/8/layout/hierarchy1"/>
    <dgm:cxn modelId="{27927736-F3CF-4ABF-8344-18ABF41DE661}" srcId="{48369098-F6AA-44E1-98EF-A42D765D262E}" destId="{27171BBB-F962-42A5-A0F5-0AFE4A0B2701}" srcOrd="0" destOrd="0" parTransId="{AD173296-6413-4905-A965-E97618EE43F2}" sibTransId="{5D808456-1403-44A5-BE03-BD6A6DE31040}"/>
    <dgm:cxn modelId="{C00E28A5-6A97-499E-9B7C-A631DD00F4D8}" type="presOf" srcId="{F30079D3-6DE6-4628-8C39-BEFEB7B9CE7A}" destId="{E08CC305-BE53-41DE-BA10-AC620311B62A}" srcOrd="0" destOrd="0" presId="urn:microsoft.com/office/officeart/2005/8/layout/hierarchy1"/>
    <dgm:cxn modelId="{0C296D13-591C-4D5F-AB7C-A5F834E2CC98}" type="presOf" srcId="{C4CC1A51-3462-42FB-A957-23168D97A728}" destId="{9A132765-E321-4593-B4A6-5390899DC795}" srcOrd="0" destOrd="0" presId="urn:microsoft.com/office/officeart/2005/8/layout/hierarchy1"/>
    <dgm:cxn modelId="{BF847200-9222-48C9-9489-9A9A4D9AB6FD}" srcId="{48369098-F6AA-44E1-98EF-A42D765D262E}" destId="{35300D85-6554-45C7-857D-E14ED1232BFD}" srcOrd="3" destOrd="0" parTransId="{F30079D3-6DE6-4628-8C39-BEFEB7B9CE7A}" sibTransId="{4CFB0586-8D6E-4FA2-90ED-9013BC710CEE}"/>
    <dgm:cxn modelId="{2EFF2DEF-30F0-4D0F-93EA-61029510A99A}" type="presOf" srcId="{E0F06102-593A-4E70-983C-CDE53E14D5D1}" destId="{E59D3D21-8AE5-4FB7-A0D9-72479156FEA0}" srcOrd="0" destOrd="0" presId="urn:microsoft.com/office/officeart/2005/8/layout/hierarchy1"/>
    <dgm:cxn modelId="{4A0B1852-6667-49DA-B820-EF9CF47D0423}" type="presOf" srcId="{48369098-F6AA-44E1-98EF-A42D765D262E}" destId="{1739986A-80AA-4B78-B431-DFA72C2E21B6}" srcOrd="0" destOrd="0" presId="urn:microsoft.com/office/officeart/2005/8/layout/hierarchy1"/>
    <dgm:cxn modelId="{094CEF29-3BA1-45C2-A17E-AC481F6C2083}" type="presParOf" srcId="{342C68A8-2FC5-4F9C-9B69-37AEEF45DCA1}" destId="{4EDCA7AC-F689-4BA2-A8DB-15598E7102E7}" srcOrd="0" destOrd="0" presId="urn:microsoft.com/office/officeart/2005/8/layout/hierarchy1"/>
    <dgm:cxn modelId="{52E55CD0-BA24-4217-BCAC-D0F469C651CC}" type="presParOf" srcId="{4EDCA7AC-F689-4BA2-A8DB-15598E7102E7}" destId="{DC9CC769-9EA9-4366-BDF2-8AE445AA360B}" srcOrd="0" destOrd="0" presId="urn:microsoft.com/office/officeart/2005/8/layout/hierarchy1"/>
    <dgm:cxn modelId="{8976DBBA-FFFB-42A3-A553-72CD84BDD56E}" type="presParOf" srcId="{DC9CC769-9EA9-4366-BDF2-8AE445AA360B}" destId="{5606304B-1AB9-439F-8C4A-1977D2FFD920}" srcOrd="0" destOrd="0" presId="urn:microsoft.com/office/officeart/2005/8/layout/hierarchy1"/>
    <dgm:cxn modelId="{A0E302B7-BBE4-4DAD-98B1-F40DA52647E5}" type="presParOf" srcId="{DC9CC769-9EA9-4366-BDF2-8AE445AA360B}" destId="{1739986A-80AA-4B78-B431-DFA72C2E21B6}" srcOrd="1" destOrd="0" presId="urn:microsoft.com/office/officeart/2005/8/layout/hierarchy1"/>
    <dgm:cxn modelId="{82310EE2-DD10-4A11-A223-37017712C570}" type="presParOf" srcId="{4EDCA7AC-F689-4BA2-A8DB-15598E7102E7}" destId="{D13E584A-A9FA-4C15-9801-7332C8327A79}" srcOrd="1" destOrd="0" presId="urn:microsoft.com/office/officeart/2005/8/layout/hierarchy1"/>
    <dgm:cxn modelId="{3652ACA2-84CB-4520-987B-442779740FDF}" type="presParOf" srcId="{D13E584A-A9FA-4C15-9801-7332C8327A79}" destId="{9C22572C-2159-47C0-A49E-0F6FEA2ED12B}" srcOrd="0" destOrd="0" presId="urn:microsoft.com/office/officeart/2005/8/layout/hierarchy1"/>
    <dgm:cxn modelId="{155D5631-86E1-4BEF-A284-A7D2029F26BB}" type="presParOf" srcId="{D13E584A-A9FA-4C15-9801-7332C8327A79}" destId="{67C8412C-126C-47B4-ABE8-901FCA18F8D8}" srcOrd="1" destOrd="0" presId="urn:microsoft.com/office/officeart/2005/8/layout/hierarchy1"/>
    <dgm:cxn modelId="{09727260-3298-4C6A-9950-5317B8F8C8F9}" type="presParOf" srcId="{67C8412C-126C-47B4-ABE8-901FCA18F8D8}" destId="{05B20627-AA46-46E3-96CD-44A172C64F5E}" srcOrd="0" destOrd="0" presId="urn:microsoft.com/office/officeart/2005/8/layout/hierarchy1"/>
    <dgm:cxn modelId="{EDC7B216-46F1-410D-85F8-F4B9A04106DD}" type="presParOf" srcId="{05B20627-AA46-46E3-96CD-44A172C64F5E}" destId="{01EC86B8-4A6F-415D-BF92-0F39E95550C6}" srcOrd="0" destOrd="0" presId="urn:microsoft.com/office/officeart/2005/8/layout/hierarchy1"/>
    <dgm:cxn modelId="{A768F3C1-5D8E-4CE5-A4BD-16B788449DB5}" type="presParOf" srcId="{05B20627-AA46-46E3-96CD-44A172C64F5E}" destId="{B212679B-AB56-40E9-9480-9EC040CF41F4}" srcOrd="1" destOrd="0" presId="urn:microsoft.com/office/officeart/2005/8/layout/hierarchy1"/>
    <dgm:cxn modelId="{95A635C1-D7E5-49C4-B40C-754242029480}" type="presParOf" srcId="{67C8412C-126C-47B4-ABE8-901FCA18F8D8}" destId="{F5C4611E-5B06-4AB8-8097-89E9CA7A36ED}" srcOrd="1" destOrd="0" presId="urn:microsoft.com/office/officeart/2005/8/layout/hierarchy1"/>
    <dgm:cxn modelId="{B77A7865-E680-4D77-BD2C-5B04F1ED925D}" type="presParOf" srcId="{D13E584A-A9FA-4C15-9801-7332C8327A79}" destId="{9A132765-E321-4593-B4A6-5390899DC795}" srcOrd="2" destOrd="0" presId="urn:microsoft.com/office/officeart/2005/8/layout/hierarchy1"/>
    <dgm:cxn modelId="{5F32D2AE-9097-4BED-A9D0-6F3327CAAAA7}" type="presParOf" srcId="{D13E584A-A9FA-4C15-9801-7332C8327A79}" destId="{BA6AA4BA-84CB-41FB-9F69-3127858E6463}" srcOrd="3" destOrd="0" presId="urn:microsoft.com/office/officeart/2005/8/layout/hierarchy1"/>
    <dgm:cxn modelId="{7CB1CF50-8393-4244-988E-277F15C9D430}" type="presParOf" srcId="{BA6AA4BA-84CB-41FB-9F69-3127858E6463}" destId="{76D92908-5CC9-46ED-98EB-E5E4F740920A}" srcOrd="0" destOrd="0" presId="urn:microsoft.com/office/officeart/2005/8/layout/hierarchy1"/>
    <dgm:cxn modelId="{FE5DD285-35A2-4411-854E-100166426D13}" type="presParOf" srcId="{76D92908-5CC9-46ED-98EB-E5E4F740920A}" destId="{081584E4-50B4-44D1-A60E-619D8C0DF530}" srcOrd="0" destOrd="0" presId="urn:microsoft.com/office/officeart/2005/8/layout/hierarchy1"/>
    <dgm:cxn modelId="{017ECADD-484E-4C1C-AB0E-81B5F1AA2662}" type="presParOf" srcId="{76D92908-5CC9-46ED-98EB-E5E4F740920A}" destId="{E59D3D21-8AE5-4FB7-A0D9-72479156FEA0}" srcOrd="1" destOrd="0" presId="urn:microsoft.com/office/officeart/2005/8/layout/hierarchy1"/>
    <dgm:cxn modelId="{F7AABC43-E163-47AE-8FFF-4E25CB5A1786}" type="presParOf" srcId="{BA6AA4BA-84CB-41FB-9F69-3127858E6463}" destId="{832098DC-7938-4F7D-841F-E9E4F41289A2}" srcOrd="1" destOrd="0" presId="urn:microsoft.com/office/officeart/2005/8/layout/hierarchy1"/>
    <dgm:cxn modelId="{3074A379-C50A-4ABF-B8A2-3B54F992F7CE}" type="presParOf" srcId="{D13E584A-A9FA-4C15-9801-7332C8327A79}" destId="{A200F8DD-6DC8-4166-BCF0-EB6B34C3C0F1}" srcOrd="4" destOrd="0" presId="urn:microsoft.com/office/officeart/2005/8/layout/hierarchy1"/>
    <dgm:cxn modelId="{E7616D1C-33F1-4600-B907-B0A4A16009D4}" type="presParOf" srcId="{D13E584A-A9FA-4C15-9801-7332C8327A79}" destId="{0EFAFC6C-533A-45C1-87DB-663B0938DEED}" srcOrd="5" destOrd="0" presId="urn:microsoft.com/office/officeart/2005/8/layout/hierarchy1"/>
    <dgm:cxn modelId="{DA36373E-C1A3-4354-815A-DC75E9A77348}" type="presParOf" srcId="{0EFAFC6C-533A-45C1-87DB-663B0938DEED}" destId="{55FE57CE-0A34-435C-83E9-902AC18FC1B5}" srcOrd="0" destOrd="0" presId="urn:microsoft.com/office/officeart/2005/8/layout/hierarchy1"/>
    <dgm:cxn modelId="{6CAC407A-178C-4A85-B346-09B5430FB1F4}" type="presParOf" srcId="{55FE57CE-0A34-435C-83E9-902AC18FC1B5}" destId="{62B81257-B00A-41CC-93A7-C031825915AC}" srcOrd="0" destOrd="0" presId="urn:microsoft.com/office/officeart/2005/8/layout/hierarchy1"/>
    <dgm:cxn modelId="{4DA7E1F8-8B62-4CD7-9B52-13BD4AC33D46}" type="presParOf" srcId="{55FE57CE-0A34-435C-83E9-902AC18FC1B5}" destId="{85AB3148-0D6E-4E6B-98A9-403E244EE687}" srcOrd="1" destOrd="0" presId="urn:microsoft.com/office/officeart/2005/8/layout/hierarchy1"/>
    <dgm:cxn modelId="{BA89D7AF-C5B5-4D2B-A0D6-393F3F4D979B}" type="presParOf" srcId="{0EFAFC6C-533A-45C1-87DB-663B0938DEED}" destId="{C682C5FD-AA55-4491-8E26-0C36C7086BEC}" srcOrd="1" destOrd="0" presId="urn:microsoft.com/office/officeart/2005/8/layout/hierarchy1"/>
    <dgm:cxn modelId="{1C30AB7E-E55B-45DB-8C7E-A5B6B1BEC39E}" type="presParOf" srcId="{D13E584A-A9FA-4C15-9801-7332C8327A79}" destId="{E08CC305-BE53-41DE-BA10-AC620311B62A}" srcOrd="6" destOrd="0" presId="urn:microsoft.com/office/officeart/2005/8/layout/hierarchy1"/>
    <dgm:cxn modelId="{B25DA70D-7CC1-4E21-8FA1-7617565E6093}" type="presParOf" srcId="{D13E584A-A9FA-4C15-9801-7332C8327A79}" destId="{2A29F4F4-50C7-42DC-A367-A6D8CB29A5DF}" srcOrd="7" destOrd="0" presId="urn:microsoft.com/office/officeart/2005/8/layout/hierarchy1"/>
    <dgm:cxn modelId="{DD99F9C5-9F03-4B0D-B5CB-FA7C1D9527BA}" type="presParOf" srcId="{2A29F4F4-50C7-42DC-A367-A6D8CB29A5DF}" destId="{7A6A213F-8946-4DA6-9AB1-8A1FBEBFC701}" srcOrd="0" destOrd="0" presId="urn:microsoft.com/office/officeart/2005/8/layout/hierarchy1"/>
    <dgm:cxn modelId="{BBF024B4-169E-4EEA-927B-845C30894577}" type="presParOf" srcId="{7A6A213F-8946-4DA6-9AB1-8A1FBEBFC701}" destId="{8033CAE2-EA16-4EA7-83C1-AF90A83FDA10}" srcOrd="0" destOrd="0" presId="urn:microsoft.com/office/officeart/2005/8/layout/hierarchy1"/>
    <dgm:cxn modelId="{7A22AF7A-4758-4FC0-ADA9-BF1DEAC4606D}" type="presParOf" srcId="{7A6A213F-8946-4DA6-9AB1-8A1FBEBFC701}" destId="{26715A99-56C6-43CB-8FE9-9EE707FD33E8}" srcOrd="1" destOrd="0" presId="urn:microsoft.com/office/officeart/2005/8/layout/hierarchy1"/>
    <dgm:cxn modelId="{D1B023EE-B88D-485F-BC56-0ACC513DB4E4}" type="presParOf" srcId="{2A29F4F4-50C7-42DC-A367-A6D8CB29A5DF}" destId="{CF0F1025-2170-4EF8-A4F6-F46AFC848D8C}"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D7E5508-6937-4CD7-B347-36728667B711}" type="doc">
      <dgm:prSet loTypeId="urn:microsoft.com/office/officeart/2005/8/layout/pyramid2" loCatId="list" qsTypeId="urn:microsoft.com/office/officeart/2005/8/quickstyle/simple1" qsCatId="simple" csTypeId="urn:microsoft.com/office/officeart/2005/8/colors/accent2_2" csCatId="accent2" phldr="1"/>
      <dgm:spPr/>
    </dgm:pt>
    <dgm:pt modelId="{EC43083F-F28B-472B-850C-239812819F16}">
      <dgm:prSet phldrT="[Text]"/>
      <dgm:spPr/>
      <dgm:t>
        <a:bodyPr/>
        <a:lstStyle/>
        <a:p>
          <a:r>
            <a:rPr lang="id-ID" dirty="0" smtClean="0"/>
            <a:t>Sifat Memaksa</a:t>
          </a:r>
          <a:endParaRPr lang="id-ID" dirty="0"/>
        </a:p>
      </dgm:t>
    </dgm:pt>
    <dgm:pt modelId="{4A7DDEDF-F4C2-430E-A5C8-1628724FD3DB}" type="parTrans" cxnId="{0C4A3115-2769-4E26-AD4B-3D4DA91B505D}">
      <dgm:prSet/>
      <dgm:spPr/>
      <dgm:t>
        <a:bodyPr/>
        <a:lstStyle/>
        <a:p>
          <a:endParaRPr lang="id-ID"/>
        </a:p>
      </dgm:t>
    </dgm:pt>
    <dgm:pt modelId="{0CA842D8-C933-4017-9AED-8A5FC575FCB9}" type="sibTrans" cxnId="{0C4A3115-2769-4E26-AD4B-3D4DA91B505D}">
      <dgm:prSet/>
      <dgm:spPr/>
      <dgm:t>
        <a:bodyPr/>
        <a:lstStyle/>
        <a:p>
          <a:endParaRPr lang="id-ID"/>
        </a:p>
      </dgm:t>
    </dgm:pt>
    <dgm:pt modelId="{2FFCD18F-EBBE-4BDE-9EB4-A0387FAB2860}">
      <dgm:prSet phldrT="[Text]"/>
      <dgm:spPr/>
      <dgm:t>
        <a:bodyPr/>
        <a:lstStyle/>
        <a:p>
          <a:r>
            <a:rPr lang="id-ID" dirty="0" smtClean="0"/>
            <a:t>Sifat Monopoli</a:t>
          </a:r>
          <a:endParaRPr lang="id-ID" dirty="0"/>
        </a:p>
      </dgm:t>
    </dgm:pt>
    <dgm:pt modelId="{C9689BBA-1CAD-4D5E-BBD5-C4F15C061CDA}" type="parTrans" cxnId="{2D785AAC-8CB2-40F1-AF65-CFAD8721B092}">
      <dgm:prSet/>
      <dgm:spPr/>
      <dgm:t>
        <a:bodyPr/>
        <a:lstStyle/>
        <a:p>
          <a:endParaRPr lang="id-ID"/>
        </a:p>
      </dgm:t>
    </dgm:pt>
    <dgm:pt modelId="{FD74293B-C429-4FDF-BBDB-6465ED9AABE1}" type="sibTrans" cxnId="{2D785AAC-8CB2-40F1-AF65-CFAD8721B092}">
      <dgm:prSet/>
      <dgm:spPr/>
      <dgm:t>
        <a:bodyPr/>
        <a:lstStyle/>
        <a:p>
          <a:endParaRPr lang="id-ID"/>
        </a:p>
      </dgm:t>
    </dgm:pt>
    <dgm:pt modelId="{43351CD4-3A35-4849-92A6-17FE5524B621}">
      <dgm:prSet phldrT="[Text]"/>
      <dgm:spPr/>
      <dgm:t>
        <a:bodyPr/>
        <a:lstStyle/>
        <a:p>
          <a:r>
            <a:rPr lang="id-ID" dirty="0" smtClean="0"/>
            <a:t>Sikap Mencakup Semua (all-embrancing) </a:t>
          </a:r>
          <a:endParaRPr lang="id-ID" dirty="0"/>
        </a:p>
      </dgm:t>
    </dgm:pt>
    <dgm:pt modelId="{7335E3C2-B92F-4712-8A2B-A9E22EAEDECA}" type="parTrans" cxnId="{92FDF050-D8B2-4D38-AE90-F4712F823A76}">
      <dgm:prSet/>
      <dgm:spPr/>
      <dgm:t>
        <a:bodyPr/>
        <a:lstStyle/>
        <a:p>
          <a:endParaRPr lang="id-ID"/>
        </a:p>
      </dgm:t>
    </dgm:pt>
    <dgm:pt modelId="{0E55153A-7E94-4247-B215-22FF8243B5D0}" type="sibTrans" cxnId="{92FDF050-D8B2-4D38-AE90-F4712F823A76}">
      <dgm:prSet/>
      <dgm:spPr/>
      <dgm:t>
        <a:bodyPr/>
        <a:lstStyle/>
        <a:p>
          <a:endParaRPr lang="id-ID"/>
        </a:p>
      </dgm:t>
    </dgm:pt>
    <dgm:pt modelId="{EDB7D6B8-5259-47D4-8E82-26E1E6673C60}" type="pres">
      <dgm:prSet presAssocID="{FD7E5508-6937-4CD7-B347-36728667B711}" presName="compositeShape" presStyleCnt="0">
        <dgm:presLayoutVars>
          <dgm:dir/>
          <dgm:resizeHandles/>
        </dgm:presLayoutVars>
      </dgm:prSet>
      <dgm:spPr/>
    </dgm:pt>
    <dgm:pt modelId="{69C86447-8445-44A5-9ADE-8DF0CEF1187E}" type="pres">
      <dgm:prSet presAssocID="{FD7E5508-6937-4CD7-B347-36728667B711}" presName="pyramid" presStyleLbl="node1" presStyleIdx="0" presStyleCnt="1"/>
      <dgm:spPr/>
    </dgm:pt>
    <dgm:pt modelId="{6B523913-C8B4-4ED9-866A-5C54931BD1D6}" type="pres">
      <dgm:prSet presAssocID="{FD7E5508-6937-4CD7-B347-36728667B711}" presName="theList" presStyleCnt="0"/>
      <dgm:spPr/>
    </dgm:pt>
    <dgm:pt modelId="{66092782-6E24-49EE-9D70-D3A1A0977799}" type="pres">
      <dgm:prSet presAssocID="{EC43083F-F28B-472B-850C-239812819F16}" presName="aNode" presStyleLbl="fgAcc1" presStyleIdx="0" presStyleCnt="3">
        <dgm:presLayoutVars>
          <dgm:bulletEnabled val="1"/>
        </dgm:presLayoutVars>
      </dgm:prSet>
      <dgm:spPr/>
      <dgm:t>
        <a:bodyPr/>
        <a:lstStyle/>
        <a:p>
          <a:endParaRPr lang="id-ID"/>
        </a:p>
      </dgm:t>
    </dgm:pt>
    <dgm:pt modelId="{68097563-A535-47B2-B04D-B35641C6FA0C}" type="pres">
      <dgm:prSet presAssocID="{EC43083F-F28B-472B-850C-239812819F16}" presName="aSpace" presStyleCnt="0"/>
      <dgm:spPr/>
    </dgm:pt>
    <dgm:pt modelId="{7F0D1E90-F1E1-41D6-A87B-9BDABD0BF4A0}" type="pres">
      <dgm:prSet presAssocID="{2FFCD18F-EBBE-4BDE-9EB4-A0387FAB2860}" presName="aNode" presStyleLbl="fgAcc1" presStyleIdx="1" presStyleCnt="3">
        <dgm:presLayoutVars>
          <dgm:bulletEnabled val="1"/>
        </dgm:presLayoutVars>
      </dgm:prSet>
      <dgm:spPr/>
      <dgm:t>
        <a:bodyPr/>
        <a:lstStyle/>
        <a:p>
          <a:endParaRPr lang="id-ID"/>
        </a:p>
      </dgm:t>
    </dgm:pt>
    <dgm:pt modelId="{B0EEB728-4989-4C50-9B21-6B208A62CC90}" type="pres">
      <dgm:prSet presAssocID="{2FFCD18F-EBBE-4BDE-9EB4-A0387FAB2860}" presName="aSpace" presStyleCnt="0"/>
      <dgm:spPr/>
    </dgm:pt>
    <dgm:pt modelId="{EAF8EC49-E370-41A6-A371-F9E85F3A93D7}" type="pres">
      <dgm:prSet presAssocID="{43351CD4-3A35-4849-92A6-17FE5524B621}" presName="aNode" presStyleLbl="fgAcc1" presStyleIdx="2" presStyleCnt="3">
        <dgm:presLayoutVars>
          <dgm:bulletEnabled val="1"/>
        </dgm:presLayoutVars>
      </dgm:prSet>
      <dgm:spPr/>
      <dgm:t>
        <a:bodyPr/>
        <a:lstStyle/>
        <a:p>
          <a:endParaRPr lang="id-ID"/>
        </a:p>
      </dgm:t>
    </dgm:pt>
    <dgm:pt modelId="{38F11DA7-6575-4613-848B-E4E536DF9F6D}" type="pres">
      <dgm:prSet presAssocID="{43351CD4-3A35-4849-92A6-17FE5524B621}" presName="aSpace" presStyleCnt="0"/>
      <dgm:spPr/>
    </dgm:pt>
  </dgm:ptLst>
  <dgm:cxnLst>
    <dgm:cxn modelId="{2BC27D14-C961-46EC-B565-BB05019B3C3F}" type="presOf" srcId="{43351CD4-3A35-4849-92A6-17FE5524B621}" destId="{EAF8EC49-E370-41A6-A371-F9E85F3A93D7}" srcOrd="0" destOrd="0" presId="urn:microsoft.com/office/officeart/2005/8/layout/pyramid2"/>
    <dgm:cxn modelId="{D5031E6D-2157-4D41-9E41-3EA3EE3BA02E}" type="presOf" srcId="{EC43083F-F28B-472B-850C-239812819F16}" destId="{66092782-6E24-49EE-9D70-D3A1A0977799}" srcOrd="0" destOrd="0" presId="urn:microsoft.com/office/officeart/2005/8/layout/pyramid2"/>
    <dgm:cxn modelId="{92FDF050-D8B2-4D38-AE90-F4712F823A76}" srcId="{FD7E5508-6937-4CD7-B347-36728667B711}" destId="{43351CD4-3A35-4849-92A6-17FE5524B621}" srcOrd="2" destOrd="0" parTransId="{7335E3C2-B92F-4712-8A2B-A9E22EAEDECA}" sibTransId="{0E55153A-7E94-4247-B215-22FF8243B5D0}"/>
    <dgm:cxn modelId="{E25D8A58-9E81-45EB-AD2D-41DE150260AF}" type="presOf" srcId="{FD7E5508-6937-4CD7-B347-36728667B711}" destId="{EDB7D6B8-5259-47D4-8E82-26E1E6673C60}" srcOrd="0" destOrd="0" presId="urn:microsoft.com/office/officeart/2005/8/layout/pyramid2"/>
    <dgm:cxn modelId="{0C4A3115-2769-4E26-AD4B-3D4DA91B505D}" srcId="{FD7E5508-6937-4CD7-B347-36728667B711}" destId="{EC43083F-F28B-472B-850C-239812819F16}" srcOrd="0" destOrd="0" parTransId="{4A7DDEDF-F4C2-430E-A5C8-1628724FD3DB}" sibTransId="{0CA842D8-C933-4017-9AED-8A5FC575FCB9}"/>
    <dgm:cxn modelId="{887B9998-F5FF-4473-A34F-91C85751EF50}" type="presOf" srcId="{2FFCD18F-EBBE-4BDE-9EB4-A0387FAB2860}" destId="{7F0D1E90-F1E1-41D6-A87B-9BDABD0BF4A0}" srcOrd="0" destOrd="0" presId="urn:microsoft.com/office/officeart/2005/8/layout/pyramid2"/>
    <dgm:cxn modelId="{2D785AAC-8CB2-40F1-AF65-CFAD8721B092}" srcId="{FD7E5508-6937-4CD7-B347-36728667B711}" destId="{2FFCD18F-EBBE-4BDE-9EB4-A0387FAB2860}" srcOrd="1" destOrd="0" parTransId="{C9689BBA-1CAD-4D5E-BBD5-C4F15C061CDA}" sibTransId="{FD74293B-C429-4FDF-BBDB-6465ED9AABE1}"/>
    <dgm:cxn modelId="{A2F8632F-A845-4166-A9F0-B7E0542E1431}" type="presParOf" srcId="{EDB7D6B8-5259-47D4-8E82-26E1E6673C60}" destId="{69C86447-8445-44A5-9ADE-8DF0CEF1187E}" srcOrd="0" destOrd="0" presId="urn:microsoft.com/office/officeart/2005/8/layout/pyramid2"/>
    <dgm:cxn modelId="{8B09139B-57C9-4569-88E4-4C3D419C28B1}" type="presParOf" srcId="{EDB7D6B8-5259-47D4-8E82-26E1E6673C60}" destId="{6B523913-C8B4-4ED9-866A-5C54931BD1D6}" srcOrd="1" destOrd="0" presId="urn:microsoft.com/office/officeart/2005/8/layout/pyramid2"/>
    <dgm:cxn modelId="{B7298FF7-2385-40F5-ACFD-0D61D74D0ADC}" type="presParOf" srcId="{6B523913-C8B4-4ED9-866A-5C54931BD1D6}" destId="{66092782-6E24-49EE-9D70-D3A1A0977799}" srcOrd="0" destOrd="0" presId="urn:microsoft.com/office/officeart/2005/8/layout/pyramid2"/>
    <dgm:cxn modelId="{E8148B9D-E68D-4FEB-B982-EFFF72C035F1}" type="presParOf" srcId="{6B523913-C8B4-4ED9-866A-5C54931BD1D6}" destId="{68097563-A535-47B2-B04D-B35641C6FA0C}" srcOrd="1" destOrd="0" presId="urn:microsoft.com/office/officeart/2005/8/layout/pyramid2"/>
    <dgm:cxn modelId="{F4BA0D65-101C-4EE5-9F41-088F89669B9E}" type="presParOf" srcId="{6B523913-C8B4-4ED9-866A-5C54931BD1D6}" destId="{7F0D1E90-F1E1-41D6-A87B-9BDABD0BF4A0}" srcOrd="2" destOrd="0" presId="urn:microsoft.com/office/officeart/2005/8/layout/pyramid2"/>
    <dgm:cxn modelId="{04B10EA9-DC07-49C6-B4DB-F9FF33BD90F6}" type="presParOf" srcId="{6B523913-C8B4-4ED9-866A-5C54931BD1D6}" destId="{B0EEB728-4989-4C50-9B21-6B208A62CC90}" srcOrd="3" destOrd="0" presId="urn:microsoft.com/office/officeart/2005/8/layout/pyramid2"/>
    <dgm:cxn modelId="{08A925AB-37F0-40CC-B634-DBF41230D417}" type="presParOf" srcId="{6B523913-C8B4-4ED9-866A-5C54931BD1D6}" destId="{EAF8EC49-E370-41A6-A371-F9E85F3A93D7}" srcOrd="4" destOrd="0" presId="urn:microsoft.com/office/officeart/2005/8/layout/pyramid2"/>
    <dgm:cxn modelId="{89135143-D3A6-47B7-A7B7-A33FDD0E6824}" type="presParOf" srcId="{6B523913-C8B4-4ED9-866A-5C54931BD1D6}" destId="{38F11DA7-6575-4613-848B-E4E536DF9F6D}"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474E3DA-046E-4123-A080-32A779594D0B}" type="doc">
      <dgm:prSet loTypeId="urn:microsoft.com/office/officeart/2005/8/layout/hList6" loCatId="list" qsTypeId="urn:microsoft.com/office/officeart/2005/8/quickstyle/simple1" qsCatId="simple" csTypeId="urn:microsoft.com/office/officeart/2005/8/colors/accent1_1" csCatId="accent1" phldr="1"/>
      <dgm:spPr/>
      <dgm:t>
        <a:bodyPr/>
        <a:lstStyle/>
        <a:p>
          <a:endParaRPr lang="id-ID"/>
        </a:p>
      </dgm:t>
    </dgm:pt>
    <dgm:pt modelId="{45A66A4E-D5EC-4059-90E9-5C7862C7BA1A}">
      <dgm:prSet phldrT="[Text]" custT="1"/>
      <dgm:spPr/>
      <dgm:t>
        <a:bodyPr/>
        <a:lstStyle/>
        <a:p>
          <a:r>
            <a:rPr lang="id-ID" sz="1800" dirty="0" smtClean="0"/>
            <a:t>Melaksanakan penertiban</a:t>
          </a:r>
          <a:endParaRPr lang="id-ID" sz="1800" dirty="0"/>
        </a:p>
      </dgm:t>
    </dgm:pt>
    <dgm:pt modelId="{38D8A855-FE81-4855-BB7A-2ACA80FB6A12}" type="parTrans" cxnId="{59781899-7407-42ED-883C-9C8EC6E45BB5}">
      <dgm:prSet/>
      <dgm:spPr/>
      <dgm:t>
        <a:bodyPr/>
        <a:lstStyle/>
        <a:p>
          <a:endParaRPr lang="id-ID" sz="1800"/>
        </a:p>
      </dgm:t>
    </dgm:pt>
    <dgm:pt modelId="{D8F90FC7-4437-413B-9B6F-A100A8E35385}" type="sibTrans" cxnId="{59781899-7407-42ED-883C-9C8EC6E45BB5}">
      <dgm:prSet/>
      <dgm:spPr/>
      <dgm:t>
        <a:bodyPr/>
        <a:lstStyle/>
        <a:p>
          <a:endParaRPr lang="id-ID" sz="1800"/>
        </a:p>
      </dgm:t>
    </dgm:pt>
    <dgm:pt modelId="{1F118816-E427-4BF3-9493-74CBE95195BC}">
      <dgm:prSet phldrT="[Text]" custT="1"/>
      <dgm:spPr/>
      <dgm:t>
        <a:bodyPr/>
        <a:lstStyle/>
        <a:p>
          <a:r>
            <a:rPr lang="id-ID" sz="1800" dirty="0" smtClean="0"/>
            <a:t>Negara mencegah terjadinya bentrokan-bentrokan dalam masyarakat</a:t>
          </a:r>
          <a:endParaRPr lang="id-ID" sz="1800" dirty="0"/>
        </a:p>
      </dgm:t>
    </dgm:pt>
    <dgm:pt modelId="{1FDBA11C-9DA5-44CC-97B3-FA9D9266FA97}" type="parTrans" cxnId="{49CDA825-6E8D-4575-89BE-0B44E07E48ED}">
      <dgm:prSet/>
      <dgm:spPr/>
      <dgm:t>
        <a:bodyPr/>
        <a:lstStyle/>
        <a:p>
          <a:endParaRPr lang="id-ID" sz="1800"/>
        </a:p>
      </dgm:t>
    </dgm:pt>
    <dgm:pt modelId="{F51F8D03-D394-475D-A439-EE926D8A47E4}" type="sibTrans" cxnId="{49CDA825-6E8D-4575-89BE-0B44E07E48ED}">
      <dgm:prSet/>
      <dgm:spPr/>
      <dgm:t>
        <a:bodyPr/>
        <a:lstStyle/>
        <a:p>
          <a:endParaRPr lang="id-ID" sz="1800"/>
        </a:p>
      </dgm:t>
    </dgm:pt>
    <dgm:pt modelId="{3BFAA8A0-21A6-4202-989D-E3607AF81595}">
      <dgm:prSet phldrT="[Text]" custT="1"/>
      <dgm:spPr/>
      <dgm:t>
        <a:bodyPr/>
        <a:lstStyle/>
        <a:p>
          <a:r>
            <a:rPr lang="id-ID" sz="1800" dirty="0" smtClean="0"/>
            <a:t>Mengusahakan kesejahteraan dan kemakmuran rakyat</a:t>
          </a:r>
          <a:endParaRPr lang="id-ID" sz="1800" dirty="0"/>
        </a:p>
      </dgm:t>
    </dgm:pt>
    <dgm:pt modelId="{9889F348-66F7-4C5D-B9C8-C9E6F15E5647}" type="parTrans" cxnId="{9F86B0E8-278C-4946-836C-42FF0A4DC79D}">
      <dgm:prSet/>
      <dgm:spPr/>
      <dgm:t>
        <a:bodyPr/>
        <a:lstStyle/>
        <a:p>
          <a:endParaRPr lang="id-ID" sz="1800"/>
        </a:p>
      </dgm:t>
    </dgm:pt>
    <dgm:pt modelId="{7D6FF824-FEE4-48E5-85E1-52592C035559}" type="sibTrans" cxnId="{9F86B0E8-278C-4946-836C-42FF0A4DC79D}">
      <dgm:prSet/>
      <dgm:spPr/>
      <dgm:t>
        <a:bodyPr/>
        <a:lstStyle/>
        <a:p>
          <a:endParaRPr lang="id-ID" sz="1800"/>
        </a:p>
      </dgm:t>
    </dgm:pt>
    <dgm:pt modelId="{4A8FA98F-D3DF-4AE2-8FD9-A5FFE70CBD11}">
      <dgm:prSet phldrT="[Text]" custT="1"/>
      <dgm:spPr/>
      <dgm:t>
        <a:bodyPr/>
        <a:lstStyle/>
        <a:p>
          <a:r>
            <a:rPr lang="id-ID" sz="1800" dirty="0" smtClean="0"/>
            <a:t>Negara mampu membuat masyarakat bahagia secara umum dari sisi ekonomi dan sosial kemasyarakatan</a:t>
          </a:r>
          <a:endParaRPr lang="id-ID" sz="1800" dirty="0"/>
        </a:p>
      </dgm:t>
    </dgm:pt>
    <dgm:pt modelId="{CB2BE341-5140-4DC3-A2DA-E3D22CEAC37A}" type="parTrans" cxnId="{E8156C96-2742-4EB7-AD7E-37AD5FE5591F}">
      <dgm:prSet/>
      <dgm:spPr/>
      <dgm:t>
        <a:bodyPr/>
        <a:lstStyle/>
        <a:p>
          <a:endParaRPr lang="id-ID" sz="1800"/>
        </a:p>
      </dgm:t>
    </dgm:pt>
    <dgm:pt modelId="{3F3EA8EF-EB09-4070-841B-ED84E69CB508}" type="sibTrans" cxnId="{E8156C96-2742-4EB7-AD7E-37AD5FE5591F}">
      <dgm:prSet/>
      <dgm:spPr/>
      <dgm:t>
        <a:bodyPr/>
        <a:lstStyle/>
        <a:p>
          <a:endParaRPr lang="id-ID" sz="1800"/>
        </a:p>
      </dgm:t>
    </dgm:pt>
    <dgm:pt modelId="{E43A7490-259B-4804-A162-4C4D6F614B38}">
      <dgm:prSet phldrT="[Text]" custT="1"/>
      <dgm:spPr/>
      <dgm:t>
        <a:bodyPr/>
        <a:lstStyle/>
        <a:p>
          <a:r>
            <a:rPr lang="id-ID" sz="1800" dirty="0" smtClean="0"/>
            <a:t>Pertahanan </a:t>
          </a:r>
          <a:endParaRPr lang="id-ID" sz="1800" dirty="0"/>
        </a:p>
      </dgm:t>
    </dgm:pt>
    <dgm:pt modelId="{D49BC119-B866-428D-8130-F53B64EBE92C}" type="parTrans" cxnId="{DB45C8DB-7091-4322-9F24-68247F6030BA}">
      <dgm:prSet/>
      <dgm:spPr/>
      <dgm:t>
        <a:bodyPr/>
        <a:lstStyle/>
        <a:p>
          <a:endParaRPr lang="id-ID" sz="1800"/>
        </a:p>
      </dgm:t>
    </dgm:pt>
    <dgm:pt modelId="{598DD1E1-9D52-4BE7-82ED-59C948BC91B8}" type="sibTrans" cxnId="{DB45C8DB-7091-4322-9F24-68247F6030BA}">
      <dgm:prSet/>
      <dgm:spPr/>
      <dgm:t>
        <a:bodyPr/>
        <a:lstStyle/>
        <a:p>
          <a:endParaRPr lang="id-ID" sz="1800"/>
        </a:p>
      </dgm:t>
    </dgm:pt>
    <dgm:pt modelId="{07A50B4C-E456-4CC0-B405-4F89A468CA69}">
      <dgm:prSet phldrT="[Text]" custT="1"/>
      <dgm:spPr/>
      <dgm:t>
        <a:bodyPr/>
        <a:lstStyle/>
        <a:p>
          <a:r>
            <a:rPr lang="id-ID" sz="1800" dirty="0" smtClean="0"/>
            <a:t>Negara harus menjaga wilayah, kedaulatan dan memberikan rasa aman kepada masyarakat terhadap segala serangan, gangguan dan ancaman yang berasal dari dalam atau luar negara</a:t>
          </a:r>
          <a:endParaRPr lang="id-ID" sz="1800" dirty="0"/>
        </a:p>
      </dgm:t>
    </dgm:pt>
    <dgm:pt modelId="{48752E2E-7609-4D93-90C4-A1494C026038}" type="parTrans" cxnId="{17BB05D0-969C-4293-9CCD-D58654B4A5AE}">
      <dgm:prSet/>
      <dgm:spPr/>
      <dgm:t>
        <a:bodyPr/>
        <a:lstStyle/>
        <a:p>
          <a:endParaRPr lang="id-ID" sz="1800"/>
        </a:p>
      </dgm:t>
    </dgm:pt>
    <dgm:pt modelId="{B790938F-A03B-4521-B680-B14F5A0777D6}" type="sibTrans" cxnId="{17BB05D0-969C-4293-9CCD-D58654B4A5AE}">
      <dgm:prSet/>
      <dgm:spPr/>
      <dgm:t>
        <a:bodyPr/>
        <a:lstStyle/>
        <a:p>
          <a:endParaRPr lang="id-ID" sz="1800"/>
        </a:p>
      </dgm:t>
    </dgm:pt>
    <dgm:pt modelId="{E91DFF43-998A-44E7-BEDA-EA2158A98CFB}">
      <dgm:prSet custT="1"/>
      <dgm:spPr/>
      <dgm:t>
        <a:bodyPr/>
        <a:lstStyle/>
        <a:p>
          <a:pPr algn="l"/>
          <a:r>
            <a:rPr lang="id-ID" sz="1800" dirty="0" smtClean="0"/>
            <a:t>Menegakan Keadilan</a:t>
          </a:r>
        </a:p>
        <a:p>
          <a:pPr algn="l"/>
          <a:r>
            <a:rPr lang="id-ID" sz="1800" dirty="0" smtClean="0"/>
            <a:t>Negara berfungsi menegakan keadilan bagi seluruh masyarakat meliputi seluruh aspek kehidupan seperti politik, ekonomi, sosial budaya, hukum dan pendidikan</a:t>
          </a:r>
        </a:p>
      </dgm:t>
    </dgm:pt>
    <dgm:pt modelId="{8CF48BC9-6825-435F-9691-71519730315E}" type="parTrans" cxnId="{8B2287F0-9E39-4487-85A0-5435A05648BE}">
      <dgm:prSet/>
      <dgm:spPr/>
      <dgm:t>
        <a:bodyPr/>
        <a:lstStyle/>
        <a:p>
          <a:endParaRPr lang="id-ID" sz="1800"/>
        </a:p>
      </dgm:t>
    </dgm:pt>
    <dgm:pt modelId="{8103D230-870E-422C-B8B2-8E0EA02435F3}" type="sibTrans" cxnId="{8B2287F0-9E39-4487-85A0-5435A05648BE}">
      <dgm:prSet/>
      <dgm:spPr/>
      <dgm:t>
        <a:bodyPr/>
        <a:lstStyle/>
        <a:p>
          <a:endParaRPr lang="id-ID" sz="1800"/>
        </a:p>
      </dgm:t>
    </dgm:pt>
    <dgm:pt modelId="{CC780232-CB9E-44DF-B7D7-56F262DF205F}" type="pres">
      <dgm:prSet presAssocID="{4474E3DA-046E-4123-A080-32A779594D0B}" presName="Name0" presStyleCnt="0">
        <dgm:presLayoutVars>
          <dgm:dir/>
          <dgm:resizeHandles val="exact"/>
        </dgm:presLayoutVars>
      </dgm:prSet>
      <dgm:spPr/>
      <dgm:t>
        <a:bodyPr/>
        <a:lstStyle/>
        <a:p>
          <a:endParaRPr lang="id-ID"/>
        </a:p>
      </dgm:t>
    </dgm:pt>
    <dgm:pt modelId="{6CB57ECE-1CD4-4E40-ABBD-E72B06B92654}" type="pres">
      <dgm:prSet presAssocID="{45A66A4E-D5EC-4059-90E9-5C7862C7BA1A}" presName="node" presStyleLbl="node1" presStyleIdx="0" presStyleCnt="4">
        <dgm:presLayoutVars>
          <dgm:bulletEnabled val="1"/>
        </dgm:presLayoutVars>
      </dgm:prSet>
      <dgm:spPr/>
      <dgm:t>
        <a:bodyPr/>
        <a:lstStyle/>
        <a:p>
          <a:endParaRPr lang="id-ID"/>
        </a:p>
      </dgm:t>
    </dgm:pt>
    <dgm:pt modelId="{465E133F-FCB7-42C0-A066-F3A1E1DEB4AC}" type="pres">
      <dgm:prSet presAssocID="{D8F90FC7-4437-413B-9B6F-A100A8E35385}" presName="sibTrans" presStyleCnt="0"/>
      <dgm:spPr/>
      <dgm:t>
        <a:bodyPr/>
        <a:lstStyle/>
        <a:p>
          <a:endParaRPr lang="id-ID"/>
        </a:p>
      </dgm:t>
    </dgm:pt>
    <dgm:pt modelId="{25EA5D46-DEEB-4E17-89CF-4C1124275CFF}" type="pres">
      <dgm:prSet presAssocID="{3BFAA8A0-21A6-4202-989D-E3607AF81595}" presName="node" presStyleLbl="node1" presStyleIdx="1" presStyleCnt="4" custScaleX="121465">
        <dgm:presLayoutVars>
          <dgm:bulletEnabled val="1"/>
        </dgm:presLayoutVars>
      </dgm:prSet>
      <dgm:spPr/>
      <dgm:t>
        <a:bodyPr/>
        <a:lstStyle/>
        <a:p>
          <a:endParaRPr lang="id-ID"/>
        </a:p>
      </dgm:t>
    </dgm:pt>
    <dgm:pt modelId="{50E952A3-39C5-453E-839B-49359F5A0C94}" type="pres">
      <dgm:prSet presAssocID="{7D6FF824-FEE4-48E5-85E1-52592C035559}" presName="sibTrans" presStyleCnt="0"/>
      <dgm:spPr/>
      <dgm:t>
        <a:bodyPr/>
        <a:lstStyle/>
        <a:p>
          <a:endParaRPr lang="id-ID"/>
        </a:p>
      </dgm:t>
    </dgm:pt>
    <dgm:pt modelId="{2F1F4AB2-F9F2-4DE9-87E1-7BD85FC2A63D}" type="pres">
      <dgm:prSet presAssocID="{E43A7490-259B-4804-A162-4C4D6F614B38}" presName="node" presStyleLbl="node1" presStyleIdx="2" presStyleCnt="4">
        <dgm:presLayoutVars>
          <dgm:bulletEnabled val="1"/>
        </dgm:presLayoutVars>
      </dgm:prSet>
      <dgm:spPr/>
      <dgm:t>
        <a:bodyPr/>
        <a:lstStyle/>
        <a:p>
          <a:endParaRPr lang="id-ID"/>
        </a:p>
      </dgm:t>
    </dgm:pt>
    <dgm:pt modelId="{0ACBBD87-12D5-43EF-8FD1-3AEE024740D2}" type="pres">
      <dgm:prSet presAssocID="{598DD1E1-9D52-4BE7-82ED-59C948BC91B8}" presName="sibTrans" presStyleCnt="0"/>
      <dgm:spPr/>
      <dgm:t>
        <a:bodyPr/>
        <a:lstStyle/>
        <a:p>
          <a:endParaRPr lang="id-ID"/>
        </a:p>
      </dgm:t>
    </dgm:pt>
    <dgm:pt modelId="{63028CCD-FA50-49D9-BBA5-E7A63351CD3B}" type="pres">
      <dgm:prSet presAssocID="{E91DFF43-998A-44E7-BEDA-EA2158A98CFB}" presName="node" presStyleLbl="node1" presStyleIdx="3" presStyleCnt="4">
        <dgm:presLayoutVars>
          <dgm:bulletEnabled val="1"/>
        </dgm:presLayoutVars>
      </dgm:prSet>
      <dgm:spPr/>
      <dgm:t>
        <a:bodyPr/>
        <a:lstStyle/>
        <a:p>
          <a:endParaRPr lang="id-ID"/>
        </a:p>
      </dgm:t>
    </dgm:pt>
  </dgm:ptLst>
  <dgm:cxnLst>
    <dgm:cxn modelId="{7F53EDA9-7C0A-4F64-BEF3-06C86BAF1DC8}" type="presOf" srcId="{07A50B4C-E456-4CC0-B405-4F89A468CA69}" destId="{2F1F4AB2-F9F2-4DE9-87E1-7BD85FC2A63D}" srcOrd="0" destOrd="1" presId="urn:microsoft.com/office/officeart/2005/8/layout/hList6"/>
    <dgm:cxn modelId="{E44C9F76-665C-4EAE-9978-04DF1633B8B3}" type="presOf" srcId="{E91DFF43-998A-44E7-BEDA-EA2158A98CFB}" destId="{63028CCD-FA50-49D9-BBA5-E7A63351CD3B}" srcOrd="0" destOrd="0" presId="urn:microsoft.com/office/officeart/2005/8/layout/hList6"/>
    <dgm:cxn modelId="{59781899-7407-42ED-883C-9C8EC6E45BB5}" srcId="{4474E3DA-046E-4123-A080-32A779594D0B}" destId="{45A66A4E-D5EC-4059-90E9-5C7862C7BA1A}" srcOrd="0" destOrd="0" parTransId="{38D8A855-FE81-4855-BB7A-2ACA80FB6A12}" sibTransId="{D8F90FC7-4437-413B-9B6F-A100A8E35385}"/>
    <dgm:cxn modelId="{9F86B0E8-278C-4946-836C-42FF0A4DC79D}" srcId="{4474E3DA-046E-4123-A080-32A779594D0B}" destId="{3BFAA8A0-21A6-4202-989D-E3607AF81595}" srcOrd="1" destOrd="0" parTransId="{9889F348-66F7-4C5D-B9C8-C9E6F15E5647}" sibTransId="{7D6FF824-FEE4-48E5-85E1-52592C035559}"/>
    <dgm:cxn modelId="{E8156C96-2742-4EB7-AD7E-37AD5FE5591F}" srcId="{3BFAA8A0-21A6-4202-989D-E3607AF81595}" destId="{4A8FA98F-D3DF-4AE2-8FD9-A5FFE70CBD11}" srcOrd="0" destOrd="0" parTransId="{CB2BE341-5140-4DC3-A2DA-E3D22CEAC37A}" sibTransId="{3F3EA8EF-EB09-4070-841B-ED84E69CB508}"/>
    <dgm:cxn modelId="{DB45C8DB-7091-4322-9F24-68247F6030BA}" srcId="{4474E3DA-046E-4123-A080-32A779594D0B}" destId="{E43A7490-259B-4804-A162-4C4D6F614B38}" srcOrd="2" destOrd="0" parTransId="{D49BC119-B866-428D-8130-F53B64EBE92C}" sibTransId="{598DD1E1-9D52-4BE7-82ED-59C948BC91B8}"/>
    <dgm:cxn modelId="{9FA181B2-D457-4EDF-AEBF-2385C98936B7}" type="presOf" srcId="{4474E3DA-046E-4123-A080-32A779594D0B}" destId="{CC780232-CB9E-44DF-B7D7-56F262DF205F}" srcOrd="0" destOrd="0" presId="urn:microsoft.com/office/officeart/2005/8/layout/hList6"/>
    <dgm:cxn modelId="{49CDA825-6E8D-4575-89BE-0B44E07E48ED}" srcId="{45A66A4E-D5EC-4059-90E9-5C7862C7BA1A}" destId="{1F118816-E427-4BF3-9493-74CBE95195BC}" srcOrd="0" destOrd="0" parTransId="{1FDBA11C-9DA5-44CC-97B3-FA9D9266FA97}" sibTransId="{F51F8D03-D394-475D-A439-EE926D8A47E4}"/>
    <dgm:cxn modelId="{8B2287F0-9E39-4487-85A0-5435A05648BE}" srcId="{4474E3DA-046E-4123-A080-32A779594D0B}" destId="{E91DFF43-998A-44E7-BEDA-EA2158A98CFB}" srcOrd="3" destOrd="0" parTransId="{8CF48BC9-6825-435F-9691-71519730315E}" sibTransId="{8103D230-870E-422C-B8B2-8E0EA02435F3}"/>
    <dgm:cxn modelId="{EFF47019-3553-4B0E-925C-98169434296A}" type="presOf" srcId="{3BFAA8A0-21A6-4202-989D-E3607AF81595}" destId="{25EA5D46-DEEB-4E17-89CF-4C1124275CFF}" srcOrd="0" destOrd="0" presId="urn:microsoft.com/office/officeart/2005/8/layout/hList6"/>
    <dgm:cxn modelId="{E2D93EE8-A39A-4611-ADA8-FF0716DAF311}" type="presOf" srcId="{E43A7490-259B-4804-A162-4C4D6F614B38}" destId="{2F1F4AB2-F9F2-4DE9-87E1-7BD85FC2A63D}" srcOrd="0" destOrd="0" presId="urn:microsoft.com/office/officeart/2005/8/layout/hList6"/>
    <dgm:cxn modelId="{62A06448-ECD9-41E6-8615-E9286AED903C}" type="presOf" srcId="{45A66A4E-D5EC-4059-90E9-5C7862C7BA1A}" destId="{6CB57ECE-1CD4-4E40-ABBD-E72B06B92654}" srcOrd="0" destOrd="0" presId="urn:microsoft.com/office/officeart/2005/8/layout/hList6"/>
    <dgm:cxn modelId="{17BB05D0-969C-4293-9CCD-D58654B4A5AE}" srcId="{E43A7490-259B-4804-A162-4C4D6F614B38}" destId="{07A50B4C-E456-4CC0-B405-4F89A468CA69}" srcOrd="0" destOrd="0" parTransId="{48752E2E-7609-4D93-90C4-A1494C026038}" sibTransId="{B790938F-A03B-4521-B680-B14F5A0777D6}"/>
    <dgm:cxn modelId="{32FD26C0-A76F-4199-B443-A060BE1C3489}" type="presOf" srcId="{1F118816-E427-4BF3-9493-74CBE95195BC}" destId="{6CB57ECE-1CD4-4E40-ABBD-E72B06B92654}" srcOrd="0" destOrd="1" presId="urn:microsoft.com/office/officeart/2005/8/layout/hList6"/>
    <dgm:cxn modelId="{255A09FD-B5A7-499F-852A-1A3FD3684DA5}" type="presOf" srcId="{4A8FA98F-D3DF-4AE2-8FD9-A5FFE70CBD11}" destId="{25EA5D46-DEEB-4E17-89CF-4C1124275CFF}" srcOrd="0" destOrd="1" presId="urn:microsoft.com/office/officeart/2005/8/layout/hList6"/>
    <dgm:cxn modelId="{DFB9F789-1F85-4D5C-B38F-D06131DE4FC1}" type="presParOf" srcId="{CC780232-CB9E-44DF-B7D7-56F262DF205F}" destId="{6CB57ECE-1CD4-4E40-ABBD-E72B06B92654}" srcOrd="0" destOrd="0" presId="urn:microsoft.com/office/officeart/2005/8/layout/hList6"/>
    <dgm:cxn modelId="{FA215863-5FEE-4DC5-BC99-C14BBA75ED50}" type="presParOf" srcId="{CC780232-CB9E-44DF-B7D7-56F262DF205F}" destId="{465E133F-FCB7-42C0-A066-F3A1E1DEB4AC}" srcOrd="1" destOrd="0" presId="urn:microsoft.com/office/officeart/2005/8/layout/hList6"/>
    <dgm:cxn modelId="{2B0A299C-108A-4D49-B838-593063136DCF}" type="presParOf" srcId="{CC780232-CB9E-44DF-B7D7-56F262DF205F}" destId="{25EA5D46-DEEB-4E17-89CF-4C1124275CFF}" srcOrd="2" destOrd="0" presId="urn:microsoft.com/office/officeart/2005/8/layout/hList6"/>
    <dgm:cxn modelId="{D0C3853F-C724-4B8E-97E1-F796A329DBFA}" type="presParOf" srcId="{CC780232-CB9E-44DF-B7D7-56F262DF205F}" destId="{50E952A3-39C5-453E-839B-49359F5A0C94}" srcOrd="3" destOrd="0" presId="urn:microsoft.com/office/officeart/2005/8/layout/hList6"/>
    <dgm:cxn modelId="{F2068956-F169-4BC1-B40E-6ACEDD2EDF6E}" type="presParOf" srcId="{CC780232-CB9E-44DF-B7D7-56F262DF205F}" destId="{2F1F4AB2-F9F2-4DE9-87E1-7BD85FC2A63D}" srcOrd="4" destOrd="0" presId="urn:microsoft.com/office/officeart/2005/8/layout/hList6"/>
    <dgm:cxn modelId="{2A2E36C0-DD45-4D11-A205-2427AFC98A2E}" type="presParOf" srcId="{CC780232-CB9E-44DF-B7D7-56F262DF205F}" destId="{0ACBBD87-12D5-43EF-8FD1-3AEE024740D2}" srcOrd="5" destOrd="0" presId="urn:microsoft.com/office/officeart/2005/8/layout/hList6"/>
    <dgm:cxn modelId="{081BDB5D-9E30-4C2E-A1E7-47213AAC461B}" type="presParOf" srcId="{CC780232-CB9E-44DF-B7D7-56F262DF205F}" destId="{63028CCD-FA50-49D9-BBA5-E7A63351CD3B}" srcOrd="6"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0E2DB9E-7441-47F9-9E89-1FBB2254A652}" type="doc">
      <dgm:prSet loTypeId="urn:microsoft.com/office/officeart/2005/8/layout/orgChart1" loCatId="hierarchy" qsTypeId="urn:microsoft.com/office/officeart/2005/8/quickstyle/simple1" qsCatId="simple" csTypeId="urn:microsoft.com/office/officeart/2005/8/colors/accent6_2" csCatId="accent6" phldr="1"/>
      <dgm:spPr/>
      <dgm:t>
        <a:bodyPr/>
        <a:lstStyle/>
        <a:p>
          <a:endParaRPr lang="id-ID"/>
        </a:p>
      </dgm:t>
    </dgm:pt>
    <dgm:pt modelId="{4DE3D5F5-058B-4B0D-80A9-156002B1CB61}">
      <dgm:prSet phldrT="[Text]" custT="1"/>
      <dgm:spPr>
        <a:solidFill>
          <a:srgbClr val="FFC000"/>
        </a:solidFill>
      </dgm:spPr>
      <dgm:t>
        <a:bodyPr/>
        <a:lstStyle/>
        <a:p>
          <a:pPr algn="ctr"/>
          <a:r>
            <a:rPr lang="id-ID" sz="2000" dirty="0" smtClean="0">
              <a:solidFill>
                <a:schemeClr val="tx1"/>
              </a:solidFill>
            </a:rPr>
            <a:t>Bentuk Negara </a:t>
          </a:r>
          <a:endParaRPr lang="id-ID" sz="2000" dirty="0">
            <a:solidFill>
              <a:schemeClr val="tx1"/>
            </a:solidFill>
          </a:endParaRPr>
        </a:p>
      </dgm:t>
    </dgm:pt>
    <dgm:pt modelId="{0D19CFA6-B48F-47D5-AE01-CD671A440F90}" type="parTrans" cxnId="{BC9D26A0-FBDA-4B1F-83DA-0995949E3FA5}">
      <dgm:prSet/>
      <dgm:spPr/>
      <dgm:t>
        <a:bodyPr/>
        <a:lstStyle/>
        <a:p>
          <a:endParaRPr lang="id-ID">
            <a:solidFill>
              <a:schemeClr val="tx1"/>
            </a:solidFill>
          </a:endParaRPr>
        </a:p>
      </dgm:t>
    </dgm:pt>
    <dgm:pt modelId="{06CD522B-2D77-4F26-A549-89809AFE1680}" type="sibTrans" cxnId="{BC9D26A0-FBDA-4B1F-83DA-0995949E3FA5}">
      <dgm:prSet/>
      <dgm:spPr/>
      <dgm:t>
        <a:bodyPr/>
        <a:lstStyle/>
        <a:p>
          <a:endParaRPr lang="id-ID">
            <a:solidFill>
              <a:schemeClr val="tx1"/>
            </a:solidFill>
          </a:endParaRPr>
        </a:p>
      </dgm:t>
    </dgm:pt>
    <dgm:pt modelId="{512C2F62-75C7-47C4-A727-2F3254957672}">
      <dgm:prSet phldrT="[Text]" custT="1"/>
      <dgm:spPr>
        <a:solidFill>
          <a:srgbClr val="FFC000"/>
        </a:solidFill>
      </dgm:spPr>
      <dgm:t>
        <a:bodyPr/>
        <a:lstStyle/>
        <a:p>
          <a:pPr algn="ctr"/>
          <a:r>
            <a:rPr lang="id-ID" sz="2000" dirty="0" smtClean="0">
              <a:solidFill>
                <a:schemeClr val="tx1"/>
              </a:solidFill>
            </a:rPr>
            <a:t>Negara Kesatuan </a:t>
          </a:r>
          <a:endParaRPr lang="id-ID" sz="2000" dirty="0">
            <a:solidFill>
              <a:schemeClr val="tx1"/>
            </a:solidFill>
          </a:endParaRPr>
        </a:p>
      </dgm:t>
    </dgm:pt>
    <dgm:pt modelId="{5959B3F5-F623-406B-BD7A-831EA2864FD6}" type="parTrans" cxnId="{EDBFCAB8-3D0A-43E3-B0C2-FC55E56651BC}">
      <dgm:prSet/>
      <dgm:spPr/>
      <dgm:t>
        <a:bodyPr/>
        <a:lstStyle/>
        <a:p>
          <a:pPr algn="ctr"/>
          <a:endParaRPr lang="id-ID" sz="2000">
            <a:solidFill>
              <a:schemeClr val="tx1"/>
            </a:solidFill>
          </a:endParaRPr>
        </a:p>
      </dgm:t>
    </dgm:pt>
    <dgm:pt modelId="{ED462677-B01E-4E10-B7FC-59F3C5EE2A90}" type="sibTrans" cxnId="{EDBFCAB8-3D0A-43E3-B0C2-FC55E56651BC}">
      <dgm:prSet/>
      <dgm:spPr/>
      <dgm:t>
        <a:bodyPr/>
        <a:lstStyle/>
        <a:p>
          <a:endParaRPr lang="id-ID">
            <a:solidFill>
              <a:schemeClr val="tx1"/>
            </a:solidFill>
          </a:endParaRPr>
        </a:p>
      </dgm:t>
    </dgm:pt>
    <dgm:pt modelId="{9790765F-8254-4A8E-BF44-73BCFA03466C}">
      <dgm:prSet phldrT="[Text]" custT="1"/>
      <dgm:spPr>
        <a:solidFill>
          <a:srgbClr val="FFC000"/>
        </a:solidFill>
      </dgm:spPr>
      <dgm:t>
        <a:bodyPr/>
        <a:lstStyle/>
        <a:p>
          <a:pPr algn="ctr"/>
          <a:r>
            <a:rPr lang="id-ID" sz="2000" dirty="0" smtClean="0">
              <a:solidFill>
                <a:schemeClr val="tx1"/>
              </a:solidFill>
            </a:rPr>
            <a:t>Negara Serikat</a:t>
          </a:r>
        </a:p>
        <a:p>
          <a:pPr algn="ctr"/>
          <a:r>
            <a:rPr lang="id-ID" sz="2000" dirty="0" smtClean="0">
              <a:solidFill>
                <a:schemeClr val="tx1"/>
              </a:solidFill>
            </a:rPr>
            <a:t> atau Federasi</a:t>
          </a:r>
          <a:endParaRPr lang="id-ID" sz="2000" dirty="0">
            <a:solidFill>
              <a:schemeClr val="tx1"/>
            </a:solidFill>
          </a:endParaRPr>
        </a:p>
      </dgm:t>
    </dgm:pt>
    <dgm:pt modelId="{F8246949-6285-4991-9794-8CEEF1718753}" type="parTrans" cxnId="{D3AF8CEA-C7C4-4A62-B2C8-B3CE21345C43}">
      <dgm:prSet/>
      <dgm:spPr/>
      <dgm:t>
        <a:bodyPr/>
        <a:lstStyle/>
        <a:p>
          <a:pPr algn="ctr"/>
          <a:endParaRPr lang="id-ID" sz="2000">
            <a:solidFill>
              <a:schemeClr val="tx1"/>
            </a:solidFill>
          </a:endParaRPr>
        </a:p>
      </dgm:t>
    </dgm:pt>
    <dgm:pt modelId="{FDCF910F-E010-4136-9220-785F2D4C7EFB}" type="sibTrans" cxnId="{D3AF8CEA-C7C4-4A62-B2C8-B3CE21345C43}">
      <dgm:prSet/>
      <dgm:spPr/>
      <dgm:t>
        <a:bodyPr/>
        <a:lstStyle/>
        <a:p>
          <a:endParaRPr lang="id-ID">
            <a:solidFill>
              <a:schemeClr val="tx1"/>
            </a:solidFill>
          </a:endParaRPr>
        </a:p>
      </dgm:t>
    </dgm:pt>
    <dgm:pt modelId="{23DBDC27-A692-47D7-8461-8841400FB1BF}">
      <dgm:prSet custT="1"/>
      <dgm:spPr>
        <a:solidFill>
          <a:srgbClr val="FFC000"/>
        </a:solidFill>
      </dgm:spPr>
      <dgm:t>
        <a:bodyPr/>
        <a:lstStyle/>
        <a:p>
          <a:pPr algn="ctr"/>
          <a:r>
            <a:rPr lang="id-ID" sz="2000" dirty="0" smtClean="0">
              <a:solidFill>
                <a:schemeClr val="tx1"/>
              </a:solidFill>
            </a:rPr>
            <a:t>Negara yang tidak tersusun dari beberapa negara yang memiliki kedaulatan, tidak terbagi dan kewenangannya berada pada pemerintah pusat</a:t>
          </a:r>
          <a:endParaRPr lang="id-ID" sz="2000" dirty="0">
            <a:solidFill>
              <a:schemeClr val="tx1"/>
            </a:solidFill>
          </a:endParaRPr>
        </a:p>
      </dgm:t>
    </dgm:pt>
    <dgm:pt modelId="{43F02E78-232F-4C3F-A3ED-F5854E7F3433}" type="parTrans" cxnId="{B27D9B5D-19D6-4981-BC31-44D8682F6440}">
      <dgm:prSet/>
      <dgm:spPr/>
      <dgm:t>
        <a:bodyPr/>
        <a:lstStyle/>
        <a:p>
          <a:pPr algn="ctr"/>
          <a:endParaRPr lang="id-ID" sz="2000">
            <a:solidFill>
              <a:schemeClr val="tx1"/>
            </a:solidFill>
          </a:endParaRPr>
        </a:p>
      </dgm:t>
    </dgm:pt>
    <dgm:pt modelId="{1008FAD8-FCBC-4EDF-B6D5-7FA59F272081}" type="sibTrans" cxnId="{B27D9B5D-19D6-4981-BC31-44D8682F6440}">
      <dgm:prSet/>
      <dgm:spPr/>
      <dgm:t>
        <a:bodyPr/>
        <a:lstStyle/>
        <a:p>
          <a:endParaRPr lang="id-ID">
            <a:solidFill>
              <a:schemeClr val="tx1"/>
            </a:solidFill>
          </a:endParaRPr>
        </a:p>
      </dgm:t>
    </dgm:pt>
    <dgm:pt modelId="{7D1A43D0-9796-4CB6-B906-2757DECD41E8}">
      <dgm:prSet custT="1"/>
      <dgm:spPr>
        <a:solidFill>
          <a:srgbClr val="FFC000"/>
        </a:solidFill>
      </dgm:spPr>
      <dgm:t>
        <a:bodyPr/>
        <a:lstStyle/>
        <a:p>
          <a:pPr algn="ctr"/>
          <a:r>
            <a:rPr lang="id-ID" sz="2000" dirty="0" smtClean="0">
              <a:solidFill>
                <a:schemeClr val="tx1"/>
              </a:solidFill>
            </a:rPr>
            <a:t>Negara yang tersusun atas beberapa negara bagian yang masing-masing tidak berdaulat</a:t>
          </a:r>
          <a:endParaRPr lang="id-ID" sz="2000" dirty="0">
            <a:solidFill>
              <a:schemeClr val="tx1"/>
            </a:solidFill>
          </a:endParaRPr>
        </a:p>
      </dgm:t>
    </dgm:pt>
    <dgm:pt modelId="{E1E313CC-6C2A-4630-B5F5-8EC3F4155129}" type="parTrans" cxnId="{A35821E6-115E-470B-9629-45F5FD1AD484}">
      <dgm:prSet/>
      <dgm:spPr/>
      <dgm:t>
        <a:bodyPr/>
        <a:lstStyle/>
        <a:p>
          <a:pPr algn="ctr"/>
          <a:endParaRPr lang="id-ID" sz="2000">
            <a:solidFill>
              <a:schemeClr val="tx1"/>
            </a:solidFill>
          </a:endParaRPr>
        </a:p>
      </dgm:t>
    </dgm:pt>
    <dgm:pt modelId="{337A4DB1-4405-46C8-BD81-ED7B88D4E590}" type="sibTrans" cxnId="{A35821E6-115E-470B-9629-45F5FD1AD484}">
      <dgm:prSet/>
      <dgm:spPr/>
      <dgm:t>
        <a:bodyPr/>
        <a:lstStyle/>
        <a:p>
          <a:endParaRPr lang="id-ID">
            <a:solidFill>
              <a:schemeClr val="tx1"/>
            </a:solidFill>
          </a:endParaRPr>
        </a:p>
      </dgm:t>
    </dgm:pt>
    <dgm:pt modelId="{111AEF5C-677E-4F0B-983C-D7D83842697E}" type="pres">
      <dgm:prSet presAssocID="{B0E2DB9E-7441-47F9-9E89-1FBB2254A652}" presName="hierChild1" presStyleCnt="0">
        <dgm:presLayoutVars>
          <dgm:orgChart val="1"/>
          <dgm:chPref val="1"/>
          <dgm:dir/>
          <dgm:animOne val="branch"/>
          <dgm:animLvl val="lvl"/>
          <dgm:resizeHandles/>
        </dgm:presLayoutVars>
      </dgm:prSet>
      <dgm:spPr/>
      <dgm:t>
        <a:bodyPr/>
        <a:lstStyle/>
        <a:p>
          <a:endParaRPr lang="id-ID"/>
        </a:p>
      </dgm:t>
    </dgm:pt>
    <dgm:pt modelId="{01574FE3-1E43-48D6-97D3-C331C2474200}" type="pres">
      <dgm:prSet presAssocID="{4DE3D5F5-058B-4B0D-80A9-156002B1CB61}" presName="hierRoot1" presStyleCnt="0">
        <dgm:presLayoutVars>
          <dgm:hierBranch val="init"/>
        </dgm:presLayoutVars>
      </dgm:prSet>
      <dgm:spPr/>
      <dgm:t>
        <a:bodyPr/>
        <a:lstStyle/>
        <a:p>
          <a:endParaRPr lang="id-ID"/>
        </a:p>
      </dgm:t>
    </dgm:pt>
    <dgm:pt modelId="{62D555D9-6936-4F87-A6CF-B4CA0BC6A349}" type="pres">
      <dgm:prSet presAssocID="{4DE3D5F5-058B-4B0D-80A9-156002B1CB61}" presName="rootComposite1" presStyleCnt="0"/>
      <dgm:spPr/>
      <dgm:t>
        <a:bodyPr/>
        <a:lstStyle/>
        <a:p>
          <a:endParaRPr lang="id-ID"/>
        </a:p>
      </dgm:t>
    </dgm:pt>
    <dgm:pt modelId="{824A7ECD-8355-4B10-928F-8EC4E14A2BC6}" type="pres">
      <dgm:prSet presAssocID="{4DE3D5F5-058B-4B0D-80A9-156002B1CB61}" presName="rootText1" presStyleLbl="node0" presStyleIdx="0" presStyleCnt="1">
        <dgm:presLayoutVars>
          <dgm:chPref val="3"/>
        </dgm:presLayoutVars>
      </dgm:prSet>
      <dgm:spPr/>
      <dgm:t>
        <a:bodyPr/>
        <a:lstStyle/>
        <a:p>
          <a:endParaRPr lang="id-ID"/>
        </a:p>
      </dgm:t>
    </dgm:pt>
    <dgm:pt modelId="{A69807B8-A32F-43BB-88A2-734B1669562F}" type="pres">
      <dgm:prSet presAssocID="{4DE3D5F5-058B-4B0D-80A9-156002B1CB61}" presName="rootConnector1" presStyleLbl="node1" presStyleIdx="0" presStyleCnt="0"/>
      <dgm:spPr/>
      <dgm:t>
        <a:bodyPr/>
        <a:lstStyle/>
        <a:p>
          <a:endParaRPr lang="id-ID"/>
        </a:p>
      </dgm:t>
    </dgm:pt>
    <dgm:pt modelId="{FB4A0950-163D-41A7-84EE-126F26DD1E0D}" type="pres">
      <dgm:prSet presAssocID="{4DE3D5F5-058B-4B0D-80A9-156002B1CB61}" presName="hierChild2" presStyleCnt="0"/>
      <dgm:spPr/>
      <dgm:t>
        <a:bodyPr/>
        <a:lstStyle/>
        <a:p>
          <a:endParaRPr lang="id-ID"/>
        </a:p>
      </dgm:t>
    </dgm:pt>
    <dgm:pt modelId="{19082B25-85E3-4459-86DF-D4B1F8AFDB00}" type="pres">
      <dgm:prSet presAssocID="{5959B3F5-F623-406B-BD7A-831EA2864FD6}" presName="Name37" presStyleLbl="parChTrans1D2" presStyleIdx="0" presStyleCnt="2"/>
      <dgm:spPr/>
      <dgm:t>
        <a:bodyPr/>
        <a:lstStyle/>
        <a:p>
          <a:endParaRPr lang="id-ID"/>
        </a:p>
      </dgm:t>
    </dgm:pt>
    <dgm:pt modelId="{37CDABD3-B358-4ADA-9765-EEA19366BFE2}" type="pres">
      <dgm:prSet presAssocID="{512C2F62-75C7-47C4-A727-2F3254957672}" presName="hierRoot2" presStyleCnt="0">
        <dgm:presLayoutVars>
          <dgm:hierBranch val="init"/>
        </dgm:presLayoutVars>
      </dgm:prSet>
      <dgm:spPr/>
      <dgm:t>
        <a:bodyPr/>
        <a:lstStyle/>
        <a:p>
          <a:endParaRPr lang="id-ID"/>
        </a:p>
      </dgm:t>
    </dgm:pt>
    <dgm:pt modelId="{6F8B5E07-EB9C-4440-B8FE-F3605208D094}" type="pres">
      <dgm:prSet presAssocID="{512C2F62-75C7-47C4-A727-2F3254957672}" presName="rootComposite" presStyleCnt="0"/>
      <dgm:spPr/>
      <dgm:t>
        <a:bodyPr/>
        <a:lstStyle/>
        <a:p>
          <a:endParaRPr lang="id-ID"/>
        </a:p>
      </dgm:t>
    </dgm:pt>
    <dgm:pt modelId="{E8F736B0-4631-46BD-B1A6-7D521CD70550}" type="pres">
      <dgm:prSet presAssocID="{512C2F62-75C7-47C4-A727-2F3254957672}" presName="rootText" presStyleLbl="node2" presStyleIdx="0" presStyleCnt="2">
        <dgm:presLayoutVars>
          <dgm:chPref val="3"/>
        </dgm:presLayoutVars>
      </dgm:prSet>
      <dgm:spPr/>
      <dgm:t>
        <a:bodyPr/>
        <a:lstStyle/>
        <a:p>
          <a:endParaRPr lang="id-ID"/>
        </a:p>
      </dgm:t>
    </dgm:pt>
    <dgm:pt modelId="{FE0C211B-9B39-4A1E-97F2-23AF43B7770F}" type="pres">
      <dgm:prSet presAssocID="{512C2F62-75C7-47C4-A727-2F3254957672}" presName="rootConnector" presStyleLbl="node2" presStyleIdx="0" presStyleCnt="2"/>
      <dgm:spPr/>
      <dgm:t>
        <a:bodyPr/>
        <a:lstStyle/>
        <a:p>
          <a:endParaRPr lang="id-ID"/>
        </a:p>
      </dgm:t>
    </dgm:pt>
    <dgm:pt modelId="{E5BD1E42-F32D-4E8A-9317-212E326A1314}" type="pres">
      <dgm:prSet presAssocID="{512C2F62-75C7-47C4-A727-2F3254957672}" presName="hierChild4" presStyleCnt="0"/>
      <dgm:spPr/>
      <dgm:t>
        <a:bodyPr/>
        <a:lstStyle/>
        <a:p>
          <a:endParaRPr lang="id-ID"/>
        </a:p>
      </dgm:t>
    </dgm:pt>
    <dgm:pt modelId="{5A9D7D17-5091-4A1C-84D2-2B70A76C0B9C}" type="pres">
      <dgm:prSet presAssocID="{43F02E78-232F-4C3F-A3ED-F5854E7F3433}" presName="Name37" presStyleLbl="parChTrans1D3" presStyleIdx="0" presStyleCnt="2"/>
      <dgm:spPr/>
      <dgm:t>
        <a:bodyPr/>
        <a:lstStyle/>
        <a:p>
          <a:endParaRPr lang="id-ID"/>
        </a:p>
      </dgm:t>
    </dgm:pt>
    <dgm:pt modelId="{74B9DA4D-9028-4529-BC15-0DA687C61E60}" type="pres">
      <dgm:prSet presAssocID="{23DBDC27-A692-47D7-8461-8841400FB1BF}" presName="hierRoot2" presStyleCnt="0">
        <dgm:presLayoutVars>
          <dgm:hierBranch val="init"/>
        </dgm:presLayoutVars>
      </dgm:prSet>
      <dgm:spPr/>
      <dgm:t>
        <a:bodyPr/>
        <a:lstStyle/>
        <a:p>
          <a:endParaRPr lang="id-ID"/>
        </a:p>
      </dgm:t>
    </dgm:pt>
    <dgm:pt modelId="{1511C575-87D6-40A6-938F-37BE7405A54B}" type="pres">
      <dgm:prSet presAssocID="{23DBDC27-A692-47D7-8461-8841400FB1BF}" presName="rootComposite" presStyleCnt="0"/>
      <dgm:spPr/>
      <dgm:t>
        <a:bodyPr/>
        <a:lstStyle/>
        <a:p>
          <a:endParaRPr lang="id-ID"/>
        </a:p>
      </dgm:t>
    </dgm:pt>
    <dgm:pt modelId="{0575EAB7-4F6D-47EC-B7A9-4AB052BB1707}" type="pres">
      <dgm:prSet presAssocID="{23DBDC27-A692-47D7-8461-8841400FB1BF}" presName="rootText" presStyleLbl="node3" presStyleIdx="0" presStyleCnt="2" custScaleX="132274" custScaleY="118902">
        <dgm:presLayoutVars>
          <dgm:chPref val="3"/>
        </dgm:presLayoutVars>
      </dgm:prSet>
      <dgm:spPr/>
      <dgm:t>
        <a:bodyPr/>
        <a:lstStyle/>
        <a:p>
          <a:endParaRPr lang="id-ID"/>
        </a:p>
      </dgm:t>
    </dgm:pt>
    <dgm:pt modelId="{973C034A-F972-4E59-9F30-23A67A61DDB4}" type="pres">
      <dgm:prSet presAssocID="{23DBDC27-A692-47D7-8461-8841400FB1BF}" presName="rootConnector" presStyleLbl="node3" presStyleIdx="0" presStyleCnt="2"/>
      <dgm:spPr/>
      <dgm:t>
        <a:bodyPr/>
        <a:lstStyle/>
        <a:p>
          <a:endParaRPr lang="id-ID"/>
        </a:p>
      </dgm:t>
    </dgm:pt>
    <dgm:pt modelId="{962F6A01-A7CF-4AEE-A8F3-69CBD50D3E5F}" type="pres">
      <dgm:prSet presAssocID="{23DBDC27-A692-47D7-8461-8841400FB1BF}" presName="hierChild4" presStyleCnt="0"/>
      <dgm:spPr/>
      <dgm:t>
        <a:bodyPr/>
        <a:lstStyle/>
        <a:p>
          <a:endParaRPr lang="id-ID"/>
        </a:p>
      </dgm:t>
    </dgm:pt>
    <dgm:pt modelId="{9445B280-D49B-472A-A94D-ADE1C2640FB6}" type="pres">
      <dgm:prSet presAssocID="{23DBDC27-A692-47D7-8461-8841400FB1BF}" presName="hierChild5" presStyleCnt="0"/>
      <dgm:spPr/>
      <dgm:t>
        <a:bodyPr/>
        <a:lstStyle/>
        <a:p>
          <a:endParaRPr lang="id-ID"/>
        </a:p>
      </dgm:t>
    </dgm:pt>
    <dgm:pt modelId="{7292D7C7-893A-4FC9-9FC5-87123C3E0AB3}" type="pres">
      <dgm:prSet presAssocID="{512C2F62-75C7-47C4-A727-2F3254957672}" presName="hierChild5" presStyleCnt="0"/>
      <dgm:spPr/>
      <dgm:t>
        <a:bodyPr/>
        <a:lstStyle/>
        <a:p>
          <a:endParaRPr lang="id-ID"/>
        </a:p>
      </dgm:t>
    </dgm:pt>
    <dgm:pt modelId="{2630B0E6-B096-49DA-A7CC-68EA126CD13A}" type="pres">
      <dgm:prSet presAssocID="{F8246949-6285-4991-9794-8CEEF1718753}" presName="Name37" presStyleLbl="parChTrans1D2" presStyleIdx="1" presStyleCnt="2"/>
      <dgm:spPr/>
      <dgm:t>
        <a:bodyPr/>
        <a:lstStyle/>
        <a:p>
          <a:endParaRPr lang="id-ID"/>
        </a:p>
      </dgm:t>
    </dgm:pt>
    <dgm:pt modelId="{87924A4D-CAB1-42FC-889C-4ACCF0106E49}" type="pres">
      <dgm:prSet presAssocID="{9790765F-8254-4A8E-BF44-73BCFA03466C}" presName="hierRoot2" presStyleCnt="0">
        <dgm:presLayoutVars>
          <dgm:hierBranch val="init"/>
        </dgm:presLayoutVars>
      </dgm:prSet>
      <dgm:spPr/>
      <dgm:t>
        <a:bodyPr/>
        <a:lstStyle/>
        <a:p>
          <a:endParaRPr lang="id-ID"/>
        </a:p>
      </dgm:t>
    </dgm:pt>
    <dgm:pt modelId="{D0368FB1-1CB8-42A5-810C-A723E328E4D3}" type="pres">
      <dgm:prSet presAssocID="{9790765F-8254-4A8E-BF44-73BCFA03466C}" presName="rootComposite" presStyleCnt="0"/>
      <dgm:spPr/>
      <dgm:t>
        <a:bodyPr/>
        <a:lstStyle/>
        <a:p>
          <a:endParaRPr lang="id-ID"/>
        </a:p>
      </dgm:t>
    </dgm:pt>
    <dgm:pt modelId="{F29F568F-01E7-4149-816E-8D7743C2F6F8}" type="pres">
      <dgm:prSet presAssocID="{9790765F-8254-4A8E-BF44-73BCFA03466C}" presName="rootText" presStyleLbl="node2" presStyleIdx="1" presStyleCnt="2">
        <dgm:presLayoutVars>
          <dgm:chPref val="3"/>
        </dgm:presLayoutVars>
      </dgm:prSet>
      <dgm:spPr/>
      <dgm:t>
        <a:bodyPr/>
        <a:lstStyle/>
        <a:p>
          <a:endParaRPr lang="id-ID"/>
        </a:p>
      </dgm:t>
    </dgm:pt>
    <dgm:pt modelId="{301DF42E-2D5A-4C68-AB5C-AF600938480E}" type="pres">
      <dgm:prSet presAssocID="{9790765F-8254-4A8E-BF44-73BCFA03466C}" presName="rootConnector" presStyleLbl="node2" presStyleIdx="1" presStyleCnt="2"/>
      <dgm:spPr/>
      <dgm:t>
        <a:bodyPr/>
        <a:lstStyle/>
        <a:p>
          <a:endParaRPr lang="id-ID"/>
        </a:p>
      </dgm:t>
    </dgm:pt>
    <dgm:pt modelId="{79A465A5-D51C-457C-86EC-A0EE1E952016}" type="pres">
      <dgm:prSet presAssocID="{9790765F-8254-4A8E-BF44-73BCFA03466C}" presName="hierChild4" presStyleCnt="0"/>
      <dgm:spPr/>
      <dgm:t>
        <a:bodyPr/>
        <a:lstStyle/>
        <a:p>
          <a:endParaRPr lang="id-ID"/>
        </a:p>
      </dgm:t>
    </dgm:pt>
    <dgm:pt modelId="{7814A5BE-280E-4C06-97E5-4D7F0AD7C941}" type="pres">
      <dgm:prSet presAssocID="{E1E313CC-6C2A-4630-B5F5-8EC3F4155129}" presName="Name37" presStyleLbl="parChTrans1D3" presStyleIdx="1" presStyleCnt="2"/>
      <dgm:spPr/>
      <dgm:t>
        <a:bodyPr/>
        <a:lstStyle/>
        <a:p>
          <a:endParaRPr lang="id-ID"/>
        </a:p>
      </dgm:t>
    </dgm:pt>
    <dgm:pt modelId="{2411D3DF-D7F4-415B-874F-CCF7DC5F541F}" type="pres">
      <dgm:prSet presAssocID="{7D1A43D0-9796-4CB6-B906-2757DECD41E8}" presName="hierRoot2" presStyleCnt="0">
        <dgm:presLayoutVars>
          <dgm:hierBranch val="init"/>
        </dgm:presLayoutVars>
      </dgm:prSet>
      <dgm:spPr/>
      <dgm:t>
        <a:bodyPr/>
        <a:lstStyle/>
        <a:p>
          <a:endParaRPr lang="id-ID"/>
        </a:p>
      </dgm:t>
    </dgm:pt>
    <dgm:pt modelId="{14C94215-3004-4A1B-8C9A-B7D8A3F050FE}" type="pres">
      <dgm:prSet presAssocID="{7D1A43D0-9796-4CB6-B906-2757DECD41E8}" presName="rootComposite" presStyleCnt="0"/>
      <dgm:spPr/>
      <dgm:t>
        <a:bodyPr/>
        <a:lstStyle/>
        <a:p>
          <a:endParaRPr lang="id-ID"/>
        </a:p>
      </dgm:t>
    </dgm:pt>
    <dgm:pt modelId="{713C55DC-F155-4C19-8F31-D2F29AEF186E}" type="pres">
      <dgm:prSet presAssocID="{7D1A43D0-9796-4CB6-B906-2757DECD41E8}" presName="rootText" presStyleLbl="node3" presStyleIdx="1" presStyleCnt="2" custScaleX="113918" custScaleY="119196">
        <dgm:presLayoutVars>
          <dgm:chPref val="3"/>
        </dgm:presLayoutVars>
      </dgm:prSet>
      <dgm:spPr/>
      <dgm:t>
        <a:bodyPr/>
        <a:lstStyle/>
        <a:p>
          <a:endParaRPr lang="id-ID"/>
        </a:p>
      </dgm:t>
    </dgm:pt>
    <dgm:pt modelId="{B861CA32-2BD2-4A40-89FB-07CE3FACAFF0}" type="pres">
      <dgm:prSet presAssocID="{7D1A43D0-9796-4CB6-B906-2757DECD41E8}" presName="rootConnector" presStyleLbl="node3" presStyleIdx="1" presStyleCnt="2"/>
      <dgm:spPr/>
      <dgm:t>
        <a:bodyPr/>
        <a:lstStyle/>
        <a:p>
          <a:endParaRPr lang="id-ID"/>
        </a:p>
      </dgm:t>
    </dgm:pt>
    <dgm:pt modelId="{6A761E73-A5A7-416C-875A-A6F270BDEB41}" type="pres">
      <dgm:prSet presAssocID="{7D1A43D0-9796-4CB6-B906-2757DECD41E8}" presName="hierChild4" presStyleCnt="0"/>
      <dgm:spPr/>
      <dgm:t>
        <a:bodyPr/>
        <a:lstStyle/>
        <a:p>
          <a:endParaRPr lang="id-ID"/>
        </a:p>
      </dgm:t>
    </dgm:pt>
    <dgm:pt modelId="{5DA78AC5-D97F-4399-9F7A-D7673EE957C6}" type="pres">
      <dgm:prSet presAssocID="{7D1A43D0-9796-4CB6-B906-2757DECD41E8}" presName="hierChild5" presStyleCnt="0"/>
      <dgm:spPr/>
      <dgm:t>
        <a:bodyPr/>
        <a:lstStyle/>
        <a:p>
          <a:endParaRPr lang="id-ID"/>
        </a:p>
      </dgm:t>
    </dgm:pt>
    <dgm:pt modelId="{89A8B51C-9C15-4E17-98F9-AC933809BFDE}" type="pres">
      <dgm:prSet presAssocID="{9790765F-8254-4A8E-BF44-73BCFA03466C}" presName="hierChild5" presStyleCnt="0"/>
      <dgm:spPr/>
      <dgm:t>
        <a:bodyPr/>
        <a:lstStyle/>
        <a:p>
          <a:endParaRPr lang="id-ID"/>
        </a:p>
      </dgm:t>
    </dgm:pt>
    <dgm:pt modelId="{89894F33-4564-4998-BE1B-96F08FEB73C5}" type="pres">
      <dgm:prSet presAssocID="{4DE3D5F5-058B-4B0D-80A9-156002B1CB61}" presName="hierChild3" presStyleCnt="0"/>
      <dgm:spPr/>
      <dgm:t>
        <a:bodyPr/>
        <a:lstStyle/>
        <a:p>
          <a:endParaRPr lang="id-ID"/>
        </a:p>
      </dgm:t>
    </dgm:pt>
  </dgm:ptLst>
  <dgm:cxnLst>
    <dgm:cxn modelId="{ABA18E28-0A94-4CC5-8610-7A4AA91D594E}" type="presOf" srcId="{512C2F62-75C7-47C4-A727-2F3254957672}" destId="{FE0C211B-9B39-4A1E-97F2-23AF43B7770F}" srcOrd="1" destOrd="0" presId="urn:microsoft.com/office/officeart/2005/8/layout/orgChart1"/>
    <dgm:cxn modelId="{A35821E6-115E-470B-9629-45F5FD1AD484}" srcId="{9790765F-8254-4A8E-BF44-73BCFA03466C}" destId="{7D1A43D0-9796-4CB6-B906-2757DECD41E8}" srcOrd="0" destOrd="0" parTransId="{E1E313CC-6C2A-4630-B5F5-8EC3F4155129}" sibTransId="{337A4DB1-4405-46C8-BD81-ED7B88D4E590}"/>
    <dgm:cxn modelId="{09588025-C0AE-4045-A762-8BF3B7DCCDDA}" type="presOf" srcId="{9790765F-8254-4A8E-BF44-73BCFA03466C}" destId="{301DF42E-2D5A-4C68-AB5C-AF600938480E}" srcOrd="1" destOrd="0" presId="urn:microsoft.com/office/officeart/2005/8/layout/orgChart1"/>
    <dgm:cxn modelId="{728A8DC5-88F3-41C1-BF3F-F6B649661877}" type="presOf" srcId="{9790765F-8254-4A8E-BF44-73BCFA03466C}" destId="{F29F568F-01E7-4149-816E-8D7743C2F6F8}" srcOrd="0" destOrd="0" presId="urn:microsoft.com/office/officeart/2005/8/layout/orgChart1"/>
    <dgm:cxn modelId="{A2C5ED45-C42D-4124-9F1A-F8D8C664AFDF}" type="presOf" srcId="{4DE3D5F5-058B-4B0D-80A9-156002B1CB61}" destId="{A69807B8-A32F-43BB-88A2-734B1669562F}" srcOrd="1" destOrd="0" presId="urn:microsoft.com/office/officeart/2005/8/layout/orgChart1"/>
    <dgm:cxn modelId="{74737EE9-9FD3-4849-A952-5738873C2248}" type="presOf" srcId="{4DE3D5F5-058B-4B0D-80A9-156002B1CB61}" destId="{824A7ECD-8355-4B10-928F-8EC4E14A2BC6}" srcOrd="0" destOrd="0" presId="urn:microsoft.com/office/officeart/2005/8/layout/orgChart1"/>
    <dgm:cxn modelId="{E70104DD-006A-42AD-A183-05B8F5768CDA}" type="presOf" srcId="{512C2F62-75C7-47C4-A727-2F3254957672}" destId="{E8F736B0-4631-46BD-B1A6-7D521CD70550}" srcOrd="0" destOrd="0" presId="urn:microsoft.com/office/officeart/2005/8/layout/orgChart1"/>
    <dgm:cxn modelId="{5855A8DA-2FF9-4B75-B970-2429E34AA316}" type="presOf" srcId="{7D1A43D0-9796-4CB6-B906-2757DECD41E8}" destId="{713C55DC-F155-4C19-8F31-D2F29AEF186E}" srcOrd="0" destOrd="0" presId="urn:microsoft.com/office/officeart/2005/8/layout/orgChart1"/>
    <dgm:cxn modelId="{0A9561DF-DA4D-4B26-B8EC-E3DB6C95F060}" type="presOf" srcId="{F8246949-6285-4991-9794-8CEEF1718753}" destId="{2630B0E6-B096-49DA-A7CC-68EA126CD13A}" srcOrd="0" destOrd="0" presId="urn:microsoft.com/office/officeart/2005/8/layout/orgChart1"/>
    <dgm:cxn modelId="{2027EE68-1810-4638-8C5F-752042DEC608}" type="presOf" srcId="{23DBDC27-A692-47D7-8461-8841400FB1BF}" destId="{0575EAB7-4F6D-47EC-B7A9-4AB052BB1707}" srcOrd="0" destOrd="0" presId="urn:microsoft.com/office/officeart/2005/8/layout/orgChart1"/>
    <dgm:cxn modelId="{19BF3D90-2A44-403C-8A47-FCC826D481A4}" type="presOf" srcId="{7D1A43D0-9796-4CB6-B906-2757DECD41E8}" destId="{B861CA32-2BD2-4A40-89FB-07CE3FACAFF0}" srcOrd="1" destOrd="0" presId="urn:microsoft.com/office/officeart/2005/8/layout/orgChart1"/>
    <dgm:cxn modelId="{BC9D26A0-FBDA-4B1F-83DA-0995949E3FA5}" srcId="{B0E2DB9E-7441-47F9-9E89-1FBB2254A652}" destId="{4DE3D5F5-058B-4B0D-80A9-156002B1CB61}" srcOrd="0" destOrd="0" parTransId="{0D19CFA6-B48F-47D5-AE01-CD671A440F90}" sibTransId="{06CD522B-2D77-4F26-A549-89809AFE1680}"/>
    <dgm:cxn modelId="{DFE1357C-CE5D-42FA-8512-A431EC603E2D}" type="presOf" srcId="{B0E2DB9E-7441-47F9-9E89-1FBB2254A652}" destId="{111AEF5C-677E-4F0B-983C-D7D83842697E}" srcOrd="0" destOrd="0" presId="urn:microsoft.com/office/officeart/2005/8/layout/orgChart1"/>
    <dgm:cxn modelId="{1FF73B03-241B-416C-8079-88D099EA08DC}" type="presOf" srcId="{23DBDC27-A692-47D7-8461-8841400FB1BF}" destId="{973C034A-F972-4E59-9F30-23A67A61DDB4}" srcOrd="1" destOrd="0" presId="urn:microsoft.com/office/officeart/2005/8/layout/orgChart1"/>
    <dgm:cxn modelId="{EDBFCAB8-3D0A-43E3-B0C2-FC55E56651BC}" srcId="{4DE3D5F5-058B-4B0D-80A9-156002B1CB61}" destId="{512C2F62-75C7-47C4-A727-2F3254957672}" srcOrd="0" destOrd="0" parTransId="{5959B3F5-F623-406B-BD7A-831EA2864FD6}" sibTransId="{ED462677-B01E-4E10-B7FC-59F3C5EE2A90}"/>
    <dgm:cxn modelId="{16F87752-8DF7-4CBF-89A9-15364A6FFC04}" type="presOf" srcId="{E1E313CC-6C2A-4630-B5F5-8EC3F4155129}" destId="{7814A5BE-280E-4C06-97E5-4D7F0AD7C941}" srcOrd="0" destOrd="0" presId="urn:microsoft.com/office/officeart/2005/8/layout/orgChart1"/>
    <dgm:cxn modelId="{478B32B8-FA33-4FDF-889C-F89D68E9BFE8}" type="presOf" srcId="{43F02E78-232F-4C3F-A3ED-F5854E7F3433}" destId="{5A9D7D17-5091-4A1C-84D2-2B70A76C0B9C}" srcOrd="0" destOrd="0" presId="urn:microsoft.com/office/officeart/2005/8/layout/orgChart1"/>
    <dgm:cxn modelId="{D3AF8CEA-C7C4-4A62-B2C8-B3CE21345C43}" srcId="{4DE3D5F5-058B-4B0D-80A9-156002B1CB61}" destId="{9790765F-8254-4A8E-BF44-73BCFA03466C}" srcOrd="1" destOrd="0" parTransId="{F8246949-6285-4991-9794-8CEEF1718753}" sibTransId="{FDCF910F-E010-4136-9220-785F2D4C7EFB}"/>
    <dgm:cxn modelId="{B27D9B5D-19D6-4981-BC31-44D8682F6440}" srcId="{512C2F62-75C7-47C4-A727-2F3254957672}" destId="{23DBDC27-A692-47D7-8461-8841400FB1BF}" srcOrd="0" destOrd="0" parTransId="{43F02E78-232F-4C3F-A3ED-F5854E7F3433}" sibTransId="{1008FAD8-FCBC-4EDF-B6D5-7FA59F272081}"/>
    <dgm:cxn modelId="{B287244B-5AEC-4648-9D8C-6B5CEBF27D39}" type="presOf" srcId="{5959B3F5-F623-406B-BD7A-831EA2864FD6}" destId="{19082B25-85E3-4459-86DF-D4B1F8AFDB00}" srcOrd="0" destOrd="0" presId="urn:microsoft.com/office/officeart/2005/8/layout/orgChart1"/>
    <dgm:cxn modelId="{9F4687B2-8097-4EF4-9ADE-D7C7B00FF582}" type="presParOf" srcId="{111AEF5C-677E-4F0B-983C-D7D83842697E}" destId="{01574FE3-1E43-48D6-97D3-C331C2474200}" srcOrd="0" destOrd="0" presId="urn:microsoft.com/office/officeart/2005/8/layout/orgChart1"/>
    <dgm:cxn modelId="{D5215D53-C902-48C1-8B8C-80EAC48F7C49}" type="presParOf" srcId="{01574FE3-1E43-48D6-97D3-C331C2474200}" destId="{62D555D9-6936-4F87-A6CF-B4CA0BC6A349}" srcOrd="0" destOrd="0" presId="urn:microsoft.com/office/officeart/2005/8/layout/orgChart1"/>
    <dgm:cxn modelId="{9ECE3424-D7E3-4399-BF43-8C70DA05268E}" type="presParOf" srcId="{62D555D9-6936-4F87-A6CF-B4CA0BC6A349}" destId="{824A7ECD-8355-4B10-928F-8EC4E14A2BC6}" srcOrd="0" destOrd="0" presId="urn:microsoft.com/office/officeart/2005/8/layout/orgChart1"/>
    <dgm:cxn modelId="{49E0106E-6E13-47AE-8079-FCDAA13F6B1F}" type="presParOf" srcId="{62D555D9-6936-4F87-A6CF-B4CA0BC6A349}" destId="{A69807B8-A32F-43BB-88A2-734B1669562F}" srcOrd="1" destOrd="0" presId="urn:microsoft.com/office/officeart/2005/8/layout/orgChart1"/>
    <dgm:cxn modelId="{0A32A785-5905-40CF-A09B-FC6039340932}" type="presParOf" srcId="{01574FE3-1E43-48D6-97D3-C331C2474200}" destId="{FB4A0950-163D-41A7-84EE-126F26DD1E0D}" srcOrd="1" destOrd="0" presId="urn:microsoft.com/office/officeart/2005/8/layout/orgChart1"/>
    <dgm:cxn modelId="{D37CBC98-D9AC-4BCE-B888-6587858DAB51}" type="presParOf" srcId="{FB4A0950-163D-41A7-84EE-126F26DD1E0D}" destId="{19082B25-85E3-4459-86DF-D4B1F8AFDB00}" srcOrd="0" destOrd="0" presId="urn:microsoft.com/office/officeart/2005/8/layout/orgChart1"/>
    <dgm:cxn modelId="{EE23B2CC-A2F8-4455-B4F0-A485CA38F8AA}" type="presParOf" srcId="{FB4A0950-163D-41A7-84EE-126F26DD1E0D}" destId="{37CDABD3-B358-4ADA-9765-EEA19366BFE2}" srcOrd="1" destOrd="0" presId="urn:microsoft.com/office/officeart/2005/8/layout/orgChart1"/>
    <dgm:cxn modelId="{96DAA752-6753-43A8-9B5E-7A4CEC509325}" type="presParOf" srcId="{37CDABD3-B358-4ADA-9765-EEA19366BFE2}" destId="{6F8B5E07-EB9C-4440-B8FE-F3605208D094}" srcOrd="0" destOrd="0" presId="urn:microsoft.com/office/officeart/2005/8/layout/orgChart1"/>
    <dgm:cxn modelId="{CE76FC78-966E-45A1-B94A-0885A84C8B1B}" type="presParOf" srcId="{6F8B5E07-EB9C-4440-B8FE-F3605208D094}" destId="{E8F736B0-4631-46BD-B1A6-7D521CD70550}" srcOrd="0" destOrd="0" presId="urn:microsoft.com/office/officeart/2005/8/layout/orgChart1"/>
    <dgm:cxn modelId="{8C587D15-3DC4-4D6C-B783-93EFFB3F73CE}" type="presParOf" srcId="{6F8B5E07-EB9C-4440-B8FE-F3605208D094}" destId="{FE0C211B-9B39-4A1E-97F2-23AF43B7770F}" srcOrd="1" destOrd="0" presId="urn:microsoft.com/office/officeart/2005/8/layout/orgChart1"/>
    <dgm:cxn modelId="{6D941874-D1AB-426E-9C8B-404862E65079}" type="presParOf" srcId="{37CDABD3-B358-4ADA-9765-EEA19366BFE2}" destId="{E5BD1E42-F32D-4E8A-9317-212E326A1314}" srcOrd="1" destOrd="0" presId="urn:microsoft.com/office/officeart/2005/8/layout/orgChart1"/>
    <dgm:cxn modelId="{4EC10834-560D-4C57-9B1D-ECDE248E2043}" type="presParOf" srcId="{E5BD1E42-F32D-4E8A-9317-212E326A1314}" destId="{5A9D7D17-5091-4A1C-84D2-2B70A76C0B9C}" srcOrd="0" destOrd="0" presId="urn:microsoft.com/office/officeart/2005/8/layout/orgChart1"/>
    <dgm:cxn modelId="{2E74A7FE-147F-4808-9A21-20C1A358F4D0}" type="presParOf" srcId="{E5BD1E42-F32D-4E8A-9317-212E326A1314}" destId="{74B9DA4D-9028-4529-BC15-0DA687C61E60}" srcOrd="1" destOrd="0" presId="urn:microsoft.com/office/officeart/2005/8/layout/orgChart1"/>
    <dgm:cxn modelId="{8B35CE61-77BE-4894-A851-490CF928C4FA}" type="presParOf" srcId="{74B9DA4D-9028-4529-BC15-0DA687C61E60}" destId="{1511C575-87D6-40A6-938F-37BE7405A54B}" srcOrd="0" destOrd="0" presId="urn:microsoft.com/office/officeart/2005/8/layout/orgChart1"/>
    <dgm:cxn modelId="{4ED0757C-E5E2-4B69-BC72-E309717F102A}" type="presParOf" srcId="{1511C575-87D6-40A6-938F-37BE7405A54B}" destId="{0575EAB7-4F6D-47EC-B7A9-4AB052BB1707}" srcOrd="0" destOrd="0" presId="urn:microsoft.com/office/officeart/2005/8/layout/orgChart1"/>
    <dgm:cxn modelId="{085A75F6-B635-4F17-87B4-B078E0971115}" type="presParOf" srcId="{1511C575-87D6-40A6-938F-37BE7405A54B}" destId="{973C034A-F972-4E59-9F30-23A67A61DDB4}" srcOrd="1" destOrd="0" presId="urn:microsoft.com/office/officeart/2005/8/layout/orgChart1"/>
    <dgm:cxn modelId="{C1E8547C-A98A-482C-98CC-E1E0571215EF}" type="presParOf" srcId="{74B9DA4D-9028-4529-BC15-0DA687C61E60}" destId="{962F6A01-A7CF-4AEE-A8F3-69CBD50D3E5F}" srcOrd="1" destOrd="0" presId="urn:microsoft.com/office/officeart/2005/8/layout/orgChart1"/>
    <dgm:cxn modelId="{E4217F35-2A19-47CC-AE9F-1FB16604746E}" type="presParOf" srcId="{74B9DA4D-9028-4529-BC15-0DA687C61E60}" destId="{9445B280-D49B-472A-A94D-ADE1C2640FB6}" srcOrd="2" destOrd="0" presId="urn:microsoft.com/office/officeart/2005/8/layout/orgChart1"/>
    <dgm:cxn modelId="{2938D62D-03A9-4356-B77F-B129C8857588}" type="presParOf" srcId="{37CDABD3-B358-4ADA-9765-EEA19366BFE2}" destId="{7292D7C7-893A-4FC9-9FC5-87123C3E0AB3}" srcOrd="2" destOrd="0" presId="urn:microsoft.com/office/officeart/2005/8/layout/orgChart1"/>
    <dgm:cxn modelId="{25744DBE-E65A-42A4-8D4A-368E6B360207}" type="presParOf" srcId="{FB4A0950-163D-41A7-84EE-126F26DD1E0D}" destId="{2630B0E6-B096-49DA-A7CC-68EA126CD13A}" srcOrd="2" destOrd="0" presId="urn:microsoft.com/office/officeart/2005/8/layout/orgChart1"/>
    <dgm:cxn modelId="{5E3FB8C1-22D1-43EA-8978-3252BA7AA392}" type="presParOf" srcId="{FB4A0950-163D-41A7-84EE-126F26DD1E0D}" destId="{87924A4D-CAB1-42FC-889C-4ACCF0106E49}" srcOrd="3" destOrd="0" presId="urn:microsoft.com/office/officeart/2005/8/layout/orgChart1"/>
    <dgm:cxn modelId="{19B12163-0555-4201-8C5B-AED9DB7E9E9F}" type="presParOf" srcId="{87924A4D-CAB1-42FC-889C-4ACCF0106E49}" destId="{D0368FB1-1CB8-42A5-810C-A723E328E4D3}" srcOrd="0" destOrd="0" presId="urn:microsoft.com/office/officeart/2005/8/layout/orgChart1"/>
    <dgm:cxn modelId="{BC64ED36-DA40-44F4-AC23-0900E1D18F56}" type="presParOf" srcId="{D0368FB1-1CB8-42A5-810C-A723E328E4D3}" destId="{F29F568F-01E7-4149-816E-8D7743C2F6F8}" srcOrd="0" destOrd="0" presId="urn:microsoft.com/office/officeart/2005/8/layout/orgChart1"/>
    <dgm:cxn modelId="{F6EC3121-E5C2-4F05-B29E-BC47A19E395F}" type="presParOf" srcId="{D0368FB1-1CB8-42A5-810C-A723E328E4D3}" destId="{301DF42E-2D5A-4C68-AB5C-AF600938480E}" srcOrd="1" destOrd="0" presId="urn:microsoft.com/office/officeart/2005/8/layout/orgChart1"/>
    <dgm:cxn modelId="{9382ABB4-22D1-4222-A12D-59B4C16808DF}" type="presParOf" srcId="{87924A4D-CAB1-42FC-889C-4ACCF0106E49}" destId="{79A465A5-D51C-457C-86EC-A0EE1E952016}" srcOrd="1" destOrd="0" presId="urn:microsoft.com/office/officeart/2005/8/layout/orgChart1"/>
    <dgm:cxn modelId="{E5575147-21F7-4432-88B7-2B8580CD2C2E}" type="presParOf" srcId="{79A465A5-D51C-457C-86EC-A0EE1E952016}" destId="{7814A5BE-280E-4C06-97E5-4D7F0AD7C941}" srcOrd="0" destOrd="0" presId="urn:microsoft.com/office/officeart/2005/8/layout/orgChart1"/>
    <dgm:cxn modelId="{BB8770AF-6E3D-462E-9170-3840C079F2EB}" type="presParOf" srcId="{79A465A5-D51C-457C-86EC-A0EE1E952016}" destId="{2411D3DF-D7F4-415B-874F-CCF7DC5F541F}" srcOrd="1" destOrd="0" presId="urn:microsoft.com/office/officeart/2005/8/layout/orgChart1"/>
    <dgm:cxn modelId="{BEBFE5C1-1C8B-41F8-B1AE-C15AEC9C99F2}" type="presParOf" srcId="{2411D3DF-D7F4-415B-874F-CCF7DC5F541F}" destId="{14C94215-3004-4A1B-8C9A-B7D8A3F050FE}" srcOrd="0" destOrd="0" presId="urn:microsoft.com/office/officeart/2005/8/layout/orgChart1"/>
    <dgm:cxn modelId="{47440356-95CC-4B20-8D72-555B3A3CB0C2}" type="presParOf" srcId="{14C94215-3004-4A1B-8C9A-B7D8A3F050FE}" destId="{713C55DC-F155-4C19-8F31-D2F29AEF186E}" srcOrd="0" destOrd="0" presId="urn:microsoft.com/office/officeart/2005/8/layout/orgChart1"/>
    <dgm:cxn modelId="{43A31852-6F92-4D53-8F64-50DA14324022}" type="presParOf" srcId="{14C94215-3004-4A1B-8C9A-B7D8A3F050FE}" destId="{B861CA32-2BD2-4A40-89FB-07CE3FACAFF0}" srcOrd="1" destOrd="0" presId="urn:microsoft.com/office/officeart/2005/8/layout/orgChart1"/>
    <dgm:cxn modelId="{80E2C3B4-49A0-405C-A97D-2960C0D0C3D7}" type="presParOf" srcId="{2411D3DF-D7F4-415B-874F-CCF7DC5F541F}" destId="{6A761E73-A5A7-416C-875A-A6F270BDEB41}" srcOrd="1" destOrd="0" presId="urn:microsoft.com/office/officeart/2005/8/layout/orgChart1"/>
    <dgm:cxn modelId="{4431140D-62D4-48A3-B41E-7A9A3DF16EDF}" type="presParOf" srcId="{2411D3DF-D7F4-415B-874F-CCF7DC5F541F}" destId="{5DA78AC5-D97F-4399-9F7A-D7673EE957C6}" srcOrd="2" destOrd="0" presId="urn:microsoft.com/office/officeart/2005/8/layout/orgChart1"/>
    <dgm:cxn modelId="{D1CF0D6C-CA69-42EC-85DD-2B5BE12E8AE2}" type="presParOf" srcId="{87924A4D-CAB1-42FC-889C-4ACCF0106E49}" destId="{89A8B51C-9C15-4E17-98F9-AC933809BFDE}" srcOrd="2" destOrd="0" presId="urn:microsoft.com/office/officeart/2005/8/layout/orgChart1"/>
    <dgm:cxn modelId="{A5795971-F559-4084-803D-4CE672A82734}" type="presParOf" srcId="{01574FE3-1E43-48D6-97D3-C331C2474200}" destId="{89894F33-4564-4998-BE1B-96F08FEB73C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4ED50C9-0E28-4735-A23C-F5B8C585E959}"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id-ID"/>
        </a:p>
      </dgm:t>
    </dgm:pt>
    <dgm:pt modelId="{14BA688A-0A35-42FE-9F57-D5FB74DE9ECE}">
      <dgm:prSet phldrT="[Text]"/>
      <dgm:spPr/>
      <dgm:t>
        <a:bodyPr/>
        <a:lstStyle/>
        <a:p>
          <a:pPr algn="ctr"/>
          <a:r>
            <a:rPr lang="id-ID" dirty="0" smtClean="0"/>
            <a:t>Aristokrasi </a:t>
          </a:r>
          <a:endParaRPr lang="id-ID" dirty="0"/>
        </a:p>
      </dgm:t>
    </dgm:pt>
    <dgm:pt modelId="{F759E5FE-2A2B-4DF0-A5EB-ABA88B9BD802}" type="parTrans" cxnId="{1646328D-F496-4B6E-B4FC-9923BB225B32}">
      <dgm:prSet/>
      <dgm:spPr/>
      <dgm:t>
        <a:bodyPr/>
        <a:lstStyle/>
        <a:p>
          <a:pPr algn="ctr"/>
          <a:endParaRPr lang="id-ID"/>
        </a:p>
      </dgm:t>
    </dgm:pt>
    <dgm:pt modelId="{EE90E1A4-880D-4518-889A-C1D51DC7114E}" type="sibTrans" cxnId="{1646328D-F496-4B6E-B4FC-9923BB225B32}">
      <dgm:prSet/>
      <dgm:spPr/>
      <dgm:t>
        <a:bodyPr/>
        <a:lstStyle/>
        <a:p>
          <a:pPr algn="ctr"/>
          <a:endParaRPr lang="id-ID"/>
        </a:p>
      </dgm:t>
    </dgm:pt>
    <dgm:pt modelId="{890BCE83-3162-4806-BADB-453BB7D121F3}">
      <dgm:prSet phldrT="[Text]"/>
      <dgm:spPr/>
      <dgm:t>
        <a:bodyPr/>
        <a:lstStyle/>
        <a:p>
          <a:pPr algn="ctr"/>
          <a:r>
            <a:rPr lang="id-ID" dirty="0" smtClean="0"/>
            <a:t>Timokrasi </a:t>
          </a:r>
          <a:endParaRPr lang="id-ID" dirty="0"/>
        </a:p>
      </dgm:t>
    </dgm:pt>
    <dgm:pt modelId="{2DEBC4C7-2B04-4F8F-856B-D0453759D408}" type="parTrans" cxnId="{A09C8E36-43CF-4000-B47E-B0425DFBB723}">
      <dgm:prSet/>
      <dgm:spPr/>
      <dgm:t>
        <a:bodyPr/>
        <a:lstStyle/>
        <a:p>
          <a:pPr algn="ctr"/>
          <a:endParaRPr lang="id-ID"/>
        </a:p>
      </dgm:t>
    </dgm:pt>
    <dgm:pt modelId="{661BE73E-23C7-4BFC-B8F9-C89EA1D69203}" type="sibTrans" cxnId="{A09C8E36-43CF-4000-B47E-B0425DFBB723}">
      <dgm:prSet/>
      <dgm:spPr/>
      <dgm:t>
        <a:bodyPr/>
        <a:lstStyle/>
        <a:p>
          <a:pPr algn="ctr"/>
          <a:endParaRPr lang="id-ID"/>
        </a:p>
      </dgm:t>
    </dgm:pt>
    <dgm:pt modelId="{AD6BB301-5F00-4A43-8E03-C457B35AE793}">
      <dgm:prSet phldrT="[Text]"/>
      <dgm:spPr/>
      <dgm:t>
        <a:bodyPr/>
        <a:lstStyle/>
        <a:p>
          <a:pPr algn="ctr"/>
          <a:r>
            <a:rPr lang="id-ID" dirty="0" smtClean="0"/>
            <a:t>Oligarki </a:t>
          </a:r>
          <a:endParaRPr lang="id-ID" dirty="0"/>
        </a:p>
      </dgm:t>
    </dgm:pt>
    <dgm:pt modelId="{4EFBD210-050F-40FF-90E5-E114BAC7AB73}" type="parTrans" cxnId="{5F127393-76B5-499B-B771-F9BF204697E9}">
      <dgm:prSet/>
      <dgm:spPr/>
      <dgm:t>
        <a:bodyPr/>
        <a:lstStyle/>
        <a:p>
          <a:pPr algn="ctr"/>
          <a:endParaRPr lang="id-ID"/>
        </a:p>
      </dgm:t>
    </dgm:pt>
    <dgm:pt modelId="{67B4CB70-2356-4D5D-B4DC-C9D454F480B2}" type="sibTrans" cxnId="{5F127393-76B5-499B-B771-F9BF204697E9}">
      <dgm:prSet/>
      <dgm:spPr/>
      <dgm:t>
        <a:bodyPr/>
        <a:lstStyle/>
        <a:p>
          <a:pPr algn="ctr"/>
          <a:endParaRPr lang="id-ID"/>
        </a:p>
      </dgm:t>
    </dgm:pt>
    <dgm:pt modelId="{2252625D-28EF-49A2-BE56-F9440236DECA}">
      <dgm:prSet phldrT="[Text]"/>
      <dgm:spPr/>
      <dgm:t>
        <a:bodyPr/>
        <a:lstStyle/>
        <a:p>
          <a:pPr algn="ctr"/>
          <a:r>
            <a:rPr lang="id-ID" dirty="0" smtClean="0"/>
            <a:t>Demokrasi</a:t>
          </a:r>
        </a:p>
      </dgm:t>
    </dgm:pt>
    <dgm:pt modelId="{D33F31BC-6E3F-4ACA-BD88-C09CDA2D4C5C}" type="parTrans" cxnId="{5A26C7A4-2334-49EB-A7CD-D39EFF686934}">
      <dgm:prSet/>
      <dgm:spPr/>
      <dgm:t>
        <a:bodyPr/>
        <a:lstStyle/>
        <a:p>
          <a:pPr algn="ctr"/>
          <a:endParaRPr lang="id-ID"/>
        </a:p>
      </dgm:t>
    </dgm:pt>
    <dgm:pt modelId="{09A61035-BD72-45CC-B9BF-D63BE11C0848}" type="sibTrans" cxnId="{5A26C7A4-2334-49EB-A7CD-D39EFF686934}">
      <dgm:prSet/>
      <dgm:spPr/>
      <dgm:t>
        <a:bodyPr/>
        <a:lstStyle/>
        <a:p>
          <a:pPr algn="ctr"/>
          <a:endParaRPr lang="id-ID"/>
        </a:p>
      </dgm:t>
    </dgm:pt>
    <dgm:pt modelId="{4A044386-09FE-455C-B1D5-CB2A437F4E56}">
      <dgm:prSet phldrT="[Text]"/>
      <dgm:spPr/>
      <dgm:t>
        <a:bodyPr/>
        <a:lstStyle/>
        <a:p>
          <a:pPr algn="ctr"/>
          <a:r>
            <a:rPr lang="id-ID" dirty="0" smtClean="0"/>
            <a:t>Tirani </a:t>
          </a:r>
          <a:endParaRPr lang="id-ID" dirty="0"/>
        </a:p>
      </dgm:t>
    </dgm:pt>
    <dgm:pt modelId="{ED4746E1-4C13-49C3-B637-F6A7A91CF19E}" type="parTrans" cxnId="{585409D3-41C1-4E0B-A061-BE9080CBB6AE}">
      <dgm:prSet/>
      <dgm:spPr/>
      <dgm:t>
        <a:bodyPr/>
        <a:lstStyle/>
        <a:p>
          <a:pPr algn="ctr"/>
          <a:endParaRPr lang="id-ID"/>
        </a:p>
      </dgm:t>
    </dgm:pt>
    <dgm:pt modelId="{6646E5E5-89AE-4259-B3A7-FB07F27C3A9D}" type="sibTrans" cxnId="{585409D3-41C1-4E0B-A061-BE9080CBB6AE}">
      <dgm:prSet/>
      <dgm:spPr/>
      <dgm:t>
        <a:bodyPr/>
        <a:lstStyle/>
        <a:p>
          <a:pPr algn="ctr"/>
          <a:endParaRPr lang="id-ID"/>
        </a:p>
      </dgm:t>
    </dgm:pt>
    <dgm:pt modelId="{5BD6907E-1684-4090-8237-276202715066}" type="pres">
      <dgm:prSet presAssocID="{E4ED50C9-0E28-4735-A23C-F5B8C585E959}" presName="linear" presStyleCnt="0">
        <dgm:presLayoutVars>
          <dgm:dir/>
          <dgm:animLvl val="lvl"/>
          <dgm:resizeHandles val="exact"/>
        </dgm:presLayoutVars>
      </dgm:prSet>
      <dgm:spPr/>
      <dgm:t>
        <a:bodyPr/>
        <a:lstStyle/>
        <a:p>
          <a:endParaRPr lang="id-ID"/>
        </a:p>
      </dgm:t>
    </dgm:pt>
    <dgm:pt modelId="{AA59BC6B-0D19-4CED-ACCE-D203275463C4}" type="pres">
      <dgm:prSet presAssocID="{14BA688A-0A35-42FE-9F57-D5FB74DE9ECE}" presName="parentLin" presStyleCnt="0"/>
      <dgm:spPr/>
    </dgm:pt>
    <dgm:pt modelId="{178968E0-1B8A-42F6-ADA7-85A98DC06127}" type="pres">
      <dgm:prSet presAssocID="{14BA688A-0A35-42FE-9F57-D5FB74DE9ECE}" presName="parentLeftMargin" presStyleLbl="node1" presStyleIdx="0" presStyleCnt="5"/>
      <dgm:spPr/>
      <dgm:t>
        <a:bodyPr/>
        <a:lstStyle/>
        <a:p>
          <a:endParaRPr lang="id-ID"/>
        </a:p>
      </dgm:t>
    </dgm:pt>
    <dgm:pt modelId="{8609FA1E-0711-497A-B90F-5E21938F41FC}" type="pres">
      <dgm:prSet presAssocID="{14BA688A-0A35-42FE-9F57-D5FB74DE9ECE}" presName="parentText" presStyleLbl="node1" presStyleIdx="0" presStyleCnt="5">
        <dgm:presLayoutVars>
          <dgm:chMax val="0"/>
          <dgm:bulletEnabled val="1"/>
        </dgm:presLayoutVars>
      </dgm:prSet>
      <dgm:spPr/>
      <dgm:t>
        <a:bodyPr/>
        <a:lstStyle/>
        <a:p>
          <a:endParaRPr lang="id-ID"/>
        </a:p>
      </dgm:t>
    </dgm:pt>
    <dgm:pt modelId="{4DC912A2-150D-4E24-B68D-852080B472BE}" type="pres">
      <dgm:prSet presAssocID="{14BA688A-0A35-42FE-9F57-D5FB74DE9ECE}" presName="negativeSpace" presStyleCnt="0"/>
      <dgm:spPr/>
    </dgm:pt>
    <dgm:pt modelId="{27862F44-4AE4-4AD4-BD47-441491C59090}" type="pres">
      <dgm:prSet presAssocID="{14BA688A-0A35-42FE-9F57-D5FB74DE9ECE}" presName="childText" presStyleLbl="conFgAcc1" presStyleIdx="0" presStyleCnt="5">
        <dgm:presLayoutVars>
          <dgm:bulletEnabled val="1"/>
        </dgm:presLayoutVars>
      </dgm:prSet>
      <dgm:spPr/>
    </dgm:pt>
    <dgm:pt modelId="{A4C39D39-82EE-4AF6-8A3C-8467C94CEB57}" type="pres">
      <dgm:prSet presAssocID="{EE90E1A4-880D-4518-889A-C1D51DC7114E}" presName="spaceBetweenRectangles" presStyleCnt="0"/>
      <dgm:spPr/>
    </dgm:pt>
    <dgm:pt modelId="{D63DBB03-7412-44DD-95D1-35B265C5A980}" type="pres">
      <dgm:prSet presAssocID="{890BCE83-3162-4806-BADB-453BB7D121F3}" presName="parentLin" presStyleCnt="0"/>
      <dgm:spPr/>
    </dgm:pt>
    <dgm:pt modelId="{F9E03C3E-3397-455C-891E-B32FC2EE6737}" type="pres">
      <dgm:prSet presAssocID="{890BCE83-3162-4806-BADB-453BB7D121F3}" presName="parentLeftMargin" presStyleLbl="node1" presStyleIdx="0" presStyleCnt="5"/>
      <dgm:spPr/>
      <dgm:t>
        <a:bodyPr/>
        <a:lstStyle/>
        <a:p>
          <a:endParaRPr lang="id-ID"/>
        </a:p>
      </dgm:t>
    </dgm:pt>
    <dgm:pt modelId="{42975856-7B64-446A-80B7-4C001ABC39B8}" type="pres">
      <dgm:prSet presAssocID="{890BCE83-3162-4806-BADB-453BB7D121F3}" presName="parentText" presStyleLbl="node1" presStyleIdx="1" presStyleCnt="5">
        <dgm:presLayoutVars>
          <dgm:chMax val="0"/>
          <dgm:bulletEnabled val="1"/>
        </dgm:presLayoutVars>
      </dgm:prSet>
      <dgm:spPr/>
      <dgm:t>
        <a:bodyPr/>
        <a:lstStyle/>
        <a:p>
          <a:endParaRPr lang="id-ID"/>
        </a:p>
      </dgm:t>
    </dgm:pt>
    <dgm:pt modelId="{8BD277E7-7CAC-4CE3-9DF3-89C65264E057}" type="pres">
      <dgm:prSet presAssocID="{890BCE83-3162-4806-BADB-453BB7D121F3}" presName="negativeSpace" presStyleCnt="0"/>
      <dgm:spPr/>
    </dgm:pt>
    <dgm:pt modelId="{2434AECF-9780-4D46-991E-4FD9C9FCE9C9}" type="pres">
      <dgm:prSet presAssocID="{890BCE83-3162-4806-BADB-453BB7D121F3}" presName="childText" presStyleLbl="conFgAcc1" presStyleIdx="1" presStyleCnt="5">
        <dgm:presLayoutVars>
          <dgm:bulletEnabled val="1"/>
        </dgm:presLayoutVars>
      </dgm:prSet>
      <dgm:spPr/>
    </dgm:pt>
    <dgm:pt modelId="{BA7AE4CB-281E-4ED3-9D43-0FCA7F3F0456}" type="pres">
      <dgm:prSet presAssocID="{661BE73E-23C7-4BFC-B8F9-C89EA1D69203}" presName="spaceBetweenRectangles" presStyleCnt="0"/>
      <dgm:spPr/>
    </dgm:pt>
    <dgm:pt modelId="{994C06CA-7F24-4E2F-8A47-B1D996F32663}" type="pres">
      <dgm:prSet presAssocID="{AD6BB301-5F00-4A43-8E03-C457B35AE793}" presName="parentLin" presStyleCnt="0"/>
      <dgm:spPr/>
    </dgm:pt>
    <dgm:pt modelId="{BBEE65C5-4537-4900-B3FC-87EB9E5C6E21}" type="pres">
      <dgm:prSet presAssocID="{AD6BB301-5F00-4A43-8E03-C457B35AE793}" presName="parentLeftMargin" presStyleLbl="node1" presStyleIdx="1" presStyleCnt="5"/>
      <dgm:spPr/>
      <dgm:t>
        <a:bodyPr/>
        <a:lstStyle/>
        <a:p>
          <a:endParaRPr lang="id-ID"/>
        </a:p>
      </dgm:t>
    </dgm:pt>
    <dgm:pt modelId="{E56F29A6-6CCC-4AC6-B785-842508116CC8}" type="pres">
      <dgm:prSet presAssocID="{AD6BB301-5F00-4A43-8E03-C457B35AE793}" presName="parentText" presStyleLbl="node1" presStyleIdx="2" presStyleCnt="5">
        <dgm:presLayoutVars>
          <dgm:chMax val="0"/>
          <dgm:bulletEnabled val="1"/>
        </dgm:presLayoutVars>
      </dgm:prSet>
      <dgm:spPr/>
      <dgm:t>
        <a:bodyPr/>
        <a:lstStyle/>
        <a:p>
          <a:endParaRPr lang="id-ID"/>
        </a:p>
      </dgm:t>
    </dgm:pt>
    <dgm:pt modelId="{13CDBD15-146D-4979-B574-6BD3C34C7AE7}" type="pres">
      <dgm:prSet presAssocID="{AD6BB301-5F00-4A43-8E03-C457B35AE793}" presName="negativeSpace" presStyleCnt="0"/>
      <dgm:spPr/>
    </dgm:pt>
    <dgm:pt modelId="{C7037124-8C01-4315-AB3A-27D3647CABDD}" type="pres">
      <dgm:prSet presAssocID="{AD6BB301-5F00-4A43-8E03-C457B35AE793}" presName="childText" presStyleLbl="conFgAcc1" presStyleIdx="2" presStyleCnt="5">
        <dgm:presLayoutVars>
          <dgm:bulletEnabled val="1"/>
        </dgm:presLayoutVars>
      </dgm:prSet>
      <dgm:spPr/>
    </dgm:pt>
    <dgm:pt modelId="{17FB12CB-DDE3-4718-A2C8-714E9E363ECC}" type="pres">
      <dgm:prSet presAssocID="{67B4CB70-2356-4D5D-B4DC-C9D454F480B2}" presName="spaceBetweenRectangles" presStyleCnt="0"/>
      <dgm:spPr/>
    </dgm:pt>
    <dgm:pt modelId="{68F71965-CD35-4FFE-8AEA-D9FC7F76724C}" type="pres">
      <dgm:prSet presAssocID="{2252625D-28EF-49A2-BE56-F9440236DECA}" presName="parentLin" presStyleCnt="0"/>
      <dgm:spPr/>
    </dgm:pt>
    <dgm:pt modelId="{CB23F360-F225-4E67-AB53-C1433C15659F}" type="pres">
      <dgm:prSet presAssocID="{2252625D-28EF-49A2-BE56-F9440236DECA}" presName="parentLeftMargin" presStyleLbl="node1" presStyleIdx="2" presStyleCnt="5"/>
      <dgm:spPr/>
      <dgm:t>
        <a:bodyPr/>
        <a:lstStyle/>
        <a:p>
          <a:endParaRPr lang="id-ID"/>
        </a:p>
      </dgm:t>
    </dgm:pt>
    <dgm:pt modelId="{A885F5EF-9E5B-401F-AD67-C0C2900B278A}" type="pres">
      <dgm:prSet presAssocID="{2252625D-28EF-49A2-BE56-F9440236DECA}" presName="parentText" presStyleLbl="node1" presStyleIdx="3" presStyleCnt="5">
        <dgm:presLayoutVars>
          <dgm:chMax val="0"/>
          <dgm:bulletEnabled val="1"/>
        </dgm:presLayoutVars>
      </dgm:prSet>
      <dgm:spPr/>
      <dgm:t>
        <a:bodyPr/>
        <a:lstStyle/>
        <a:p>
          <a:endParaRPr lang="id-ID"/>
        </a:p>
      </dgm:t>
    </dgm:pt>
    <dgm:pt modelId="{7DEE863E-63E5-4193-B132-76FB60F11981}" type="pres">
      <dgm:prSet presAssocID="{2252625D-28EF-49A2-BE56-F9440236DECA}" presName="negativeSpace" presStyleCnt="0"/>
      <dgm:spPr/>
    </dgm:pt>
    <dgm:pt modelId="{A7E12063-9267-4DEA-8A75-BBF44AC0E695}" type="pres">
      <dgm:prSet presAssocID="{2252625D-28EF-49A2-BE56-F9440236DECA}" presName="childText" presStyleLbl="conFgAcc1" presStyleIdx="3" presStyleCnt="5">
        <dgm:presLayoutVars>
          <dgm:bulletEnabled val="1"/>
        </dgm:presLayoutVars>
      </dgm:prSet>
      <dgm:spPr/>
    </dgm:pt>
    <dgm:pt modelId="{34238E46-642C-46BF-AC27-DFDC8E7A302E}" type="pres">
      <dgm:prSet presAssocID="{09A61035-BD72-45CC-B9BF-D63BE11C0848}" presName="spaceBetweenRectangles" presStyleCnt="0"/>
      <dgm:spPr/>
    </dgm:pt>
    <dgm:pt modelId="{F593DB22-E2FD-475A-A215-E553861AF3A6}" type="pres">
      <dgm:prSet presAssocID="{4A044386-09FE-455C-B1D5-CB2A437F4E56}" presName="parentLin" presStyleCnt="0"/>
      <dgm:spPr/>
    </dgm:pt>
    <dgm:pt modelId="{6731DA7D-8B51-4DA6-B36A-FFADB78A6E91}" type="pres">
      <dgm:prSet presAssocID="{4A044386-09FE-455C-B1D5-CB2A437F4E56}" presName="parentLeftMargin" presStyleLbl="node1" presStyleIdx="3" presStyleCnt="5"/>
      <dgm:spPr/>
      <dgm:t>
        <a:bodyPr/>
        <a:lstStyle/>
        <a:p>
          <a:endParaRPr lang="id-ID"/>
        </a:p>
      </dgm:t>
    </dgm:pt>
    <dgm:pt modelId="{BB3A3E24-FB73-4BC8-A8F4-A7C3D8F97BCD}" type="pres">
      <dgm:prSet presAssocID="{4A044386-09FE-455C-B1D5-CB2A437F4E56}" presName="parentText" presStyleLbl="node1" presStyleIdx="4" presStyleCnt="5">
        <dgm:presLayoutVars>
          <dgm:chMax val="0"/>
          <dgm:bulletEnabled val="1"/>
        </dgm:presLayoutVars>
      </dgm:prSet>
      <dgm:spPr/>
      <dgm:t>
        <a:bodyPr/>
        <a:lstStyle/>
        <a:p>
          <a:endParaRPr lang="id-ID"/>
        </a:p>
      </dgm:t>
    </dgm:pt>
    <dgm:pt modelId="{4249845F-77C7-4DB2-AF0F-CB61EFA0BB01}" type="pres">
      <dgm:prSet presAssocID="{4A044386-09FE-455C-B1D5-CB2A437F4E56}" presName="negativeSpace" presStyleCnt="0"/>
      <dgm:spPr/>
    </dgm:pt>
    <dgm:pt modelId="{0E4BCB29-16C8-4D1D-AE90-FEED45E82423}" type="pres">
      <dgm:prSet presAssocID="{4A044386-09FE-455C-B1D5-CB2A437F4E56}" presName="childText" presStyleLbl="conFgAcc1" presStyleIdx="4" presStyleCnt="5">
        <dgm:presLayoutVars>
          <dgm:bulletEnabled val="1"/>
        </dgm:presLayoutVars>
      </dgm:prSet>
      <dgm:spPr/>
    </dgm:pt>
  </dgm:ptLst>
  <dgm:cxnLst>
    <dgm:cxn modelId="{A09C8E36-43CF-4000-B47E-B0425DFBB723}" srcId="{E4ED50C9-0E28-4735-A23C-F5B8C585E959}" destId="{890BCE83-3162-4806-BADB-453BB7D121F3}" srcOrd="1" destOrd="0" parTransId="{2DEBC4C7-2B04-4F8F-856B-D0453759D408}" sibTransId="{661BE73E-23C7-4BFC-B8F9-C89EA1D69203}"/>
    <dgm:cxn modelId="{5F127393-76B5-499B-B771-F9BF204697E9}" srcId="{E4ED50C9-0E28-4735-A23C-F5B8C585E959}" destId="{AD6BB301-5F00-4A43-8E03-C457B35AE793}" srcOrd="2" destOrd="0" parTransId="{4EFBD210-050F-40FF-90E5-E114BAC7AB73}" sibTransId="{67B4CB70-2356-4D5D-B4DC-C9D454F480B2}"/>
    <dgm:cxn modelId="{1EB90152-6FA3-4E46-849E-22E10DB73184}" type="presOf" srcId="{890BCE83-3162-4806-BADB-453BB7D121F3}" destId="{F9E03C3E-3397-455C-891E-B32FC2EE6737}" srcOrd="0" destOrd="0" presId="urn:microsoft.com/office/officeart/2005/8/layout/list1"/>
    <dgm:cxn modelId="{096C44D4-912D-4CAB-846C-5DA4B7AF6CF3}" type="presOf" srcId="{2252625D-28EF-49A2-BE56-F9440236DECA}" destId="{A885F5EF-9E5B-401F-AD67-C0C2900B278A}" srcOrd="1" destOrd="0" presId="urn:microsoft.com/office/officeart/2005/8/layout/list1"/>
    <dgm:cxn modelId="{7A1E219A-20DE-432B-AECC-1310A7A88903}" type="presOf" srcId="{14BA688A-0A35-42FE-9F57-D5FB74DE9ECE}" destId="{8609FA1E-0711-497A-B90F-5E21938F41FC}" srcOrd="1" destOrd="0" presId="urn:microsoft.com/office/officeart/2005/8/layout/list1"/>
    <dgm:cxn modelId="{1646328D-F496-4B6E-B4FC-9923BB225B32}" srcId="{E4ED50C9-0E28-4735-A23C-F5B8C585E959}" destId="{14BA688A-0A35-42FE-9F57-D5FB74DE9ECE}" srcOrd="0" destOrd="0" parTransId="{F759E5FE-2A2B-4DF0-A5EB-ABA88B9BD802}" sibTransId="{EE90E1A4-880D-4518-889A-C1D51DC7114E}"/>
    <dgm:cxn modelId="{B915300D-E193-4BCC-BADD-6B44BC864B85}" type="presOf" srcId="{E4ED50C9-0E28-4735-A23C-F5B8C585E959}" destId="{5BD6907E-1684-4090-8237-276202715066}" srcOrd="0" destOrd="0" presId="urn:microsoft.com/office/officeart/2005/8/layout/list1"/>
    <dgm:cxn modelId="{A69C6929-B3E1-4DC9-92C9-8F439F67FBB7}" type="presOf" srcId="{4A044386-09FE-455C-B1D5-CB2A437F4E56}" destId="{6731DA7D-8B51-4DA6-B36A-FFADB78A6E91}" srcOrd="0" destOrd="0" presId="urn:microsoft.com/office/officeart/2005/8/layout/list1"/>
    <dgm:cxn modelId="{90341241-6308-441A-BAAE-5D005DD926EA}" type="presOf" srcId="{AD6BB301-5F00-4A43-8E03-C457B35AE793}" destId="{BBEE65C5-4537-4900-B3FC-87EB9E5C6E21}" srcOrd="0" destOrd="0" presId="urn:microsoft.com/office/officeart/2005/8/layout/list1"/>
    <dgm:cxn modelId="{404F6308-26F9-4C0A-9E24-CCD2362EAFBE}" type="presOf" srcId="{2252625D-28EF-49A2-BE56-F9440236DECA}" destId="{CB23F360-F225-4E67-AB53-C1433C15659F}" srcOrd="0" destOrd="0" presId="urn:microsoft.com/office/officeart/2005/8/layout/list1"/>
    <dgm:cxn modelId="{ADC93ACE-4C5A-4B88-BB14-4413C38DBF37}" type="presOf" srcId="{4A044386-09FE-455C-B1D5-CB2A437F4E56}" destId="{BB3A3E24-FB73-4BC8-A8F4-A7C3D8F97BCD}" srcOrd="1" destOrd="0" presId="urn:microsoft.com/office/officeart/2005/8/layout/list1"/>
    <dgm:cxn modelId="{487CDD8B-8172-480A-BDCB-25E65B48B39B}" type="presOf" srcId="{AD6BB301-5F00-4A43-8E03-C457B35AE793}" destId="{E56F29A6-6CCC-4AC6-B785-842508116CC8}" srcOrd="1" destOrd="0" presId="urn:microsoft.com/office/officeart/2005/8/layout/list1"/>
    <dgm:cxn modelId="{585409D3-41C1-4E0B-A061-BE9080CBB6AE}" srcId="{E4ED50C9-0E28-4735-A23C-F5B8C585E959}" destId="{4A044386-09FE-455C-B1D5-CB2A437F4E56}" srcOrd="4" destOrd="0" parTransId="{ED4746E1-4C13-49C3-B637-F6A7A91CF19E}" sibTransId="{6646E5E5-89AE-4259-B3A7-FB07F27C3A9D}"/>
    <dgm:cxn modelId="{E635CA66-DC02-42E5-83A7-DE3039F88748}" type="presOf" srcId="{890BCE83-3162-4806-BADB-453BB7D121F3}" destId="{42975856-7B64-446A-80B7-4C001ABC39B8}" srcOrd="1" destOrd="0" presId="urn:microsoft.com/office/officeart/2005/8/layout/list1"/>
    <dgm:cxn modelId="{F399F0BB-B6A1-4445-9B09-787DBFB14F94}" type="presOf" srcId="{14BA688A-0A35-42FE-9F57-D5FB74DE9ECE}" destId="{178968E0-1B8A-42F6-ADA7-85A98DC06127}" srcOrd="0" destOrd="0" presId="urn:microsoft.com/office/officeart/2005/8/layout/list1"/>
    <dgm:cxn modelId="{5A26C7A4-2334-49EB-A7CD-D39EFF686934}" srcId="{E4ED50C9-0E28-4735-A23C-F5B8C585E959}" destId="{2252625D-28EF-49A2-BE56-F9440236DECA}" srcOrd="3" destOrd="0" parTransId="{D33F31BC-6E3F-4ACA-BD88-C09CDA2D4C5C}" sibTransId="{09A61035-BD72-45CC-B9BF-D63BE11C0848}"/>
    <dgm:cxn modelId="{10FE1A1E-1D0A-42C3-9DBC-58BE4DFA075E}" type="presParOf" srcId="{5BD6907E-1684-4090-8237-276202715066}" destId="{AA59BC6B-0D19-4CED-ACCE-D203275463C4}" srcOrd="0" destOrd="0" presId="urn:microsoft.com/office/officeart/2005/8/layout/list1"/>
    <dgm:cxn modelId="{FED7B07D-6A84-4EBF-8E48-2B469581F7A7}" type="presParOf" srcId="{AA59BC6B-0D19-4CED-ACCE-D203275463C4}" destId="{178968E0-1B8A-42F6-ADA7-85A98DC06127}" srcOrd="0" destOrd="0" presId="urn:microsoft.com/office/officeart/2005/8/layout/list1"/>
    <dgm:cxn modelId="{ECEF3377-F72F-4BE0-B813-40809F235DC0}" type="presParOf" srcId="{AA59BC6B-0D19-4CED-ACCE-D203275463C4}" destId="{8609FA1E-0711-497A-B90F-5E21938F41FC}" srcOrd="1" destOrd="0" presId="urn:microsoft.com/office/officeart/2005/8/layout/list1"/>
    <dgm:cxn modelId="{CC7BB376-5376-4D10-A401-9E6A87655CDD}" type="presParOf" srcId="{5BD6907E-1684-4090-8237-276202715066}" destId="{4DC912A2-150D-4E24-B68D-852080B472BE}" srcOrd="1" destOrd="0" presId="urn:microsoft.com/office/officeart/2005/8/layout/list1"/>
    <dgm:cxn modelId="{E74B07AA-BFFC-4725-8095-2977F94D2B6B}" type="presParOf" srcId="{5BD6907E-1684-4090-8237-276202715066}" destId="{27862F44-4AE4-4AD4-BD47-441491C59090}" srcOrd="2" destOrd="0" presId="urn:microsoft.com/office/officeart/2005/8/layout/list1"/>
    <dgm:cxn modelId="{E821A584-2CB4-4660-A1AF-7F6EF65E91FC}" type="presParOf" srcId="{5BD6907E-1684-4090-8237-276202715066}" destId="{A4C39D39-82EE-4AF6-8A3C-8467C94CEB57}" srcOrd="3" destOrd="0" presId="urn:microsoft.com/office/officeart/2005/8/layout/list1"/>
    <dgm:cxn modelId="{CDE86F8D-13D5-419D-A540-E7573AB9AC02}" type="presParOf" srcId="{5BD6907E-1684-4090-8237-276202715066}" destId="{D63DBB03-7412-44DD-95D1-35B265C5A980}" srcOrd="4" destOrd="0" presId="urn:microsoft.com/office/officeart/2005/8/layout/list1"/>
    <dgm:cxn modelId="{A65503CC-9575-4CF0-AA60-BACBA97B101B}" type="presParOf" srcId="{D63DBB03-7412-44DD-95D1-35B265C5A980}" destId="{F9E03C3E-3397-455C-891E-B32FC2EE6737}" srcOrd="0" destOrd="0" presId="urn:microsoft.com/office/officeart/2005/8/layout/list1"/>
    <dgm:cxn modelId="{AA62607C-0D92-40E9-AD70-DBBE31BD189C}" type="presParOf" srcId="{D63DBB03-7412-44DD-95D1-35B265C5A980}" destId="{42975856-7B64-446A-80B7-4C001ABC39B8}" srcOrd="1" destOrd="0" presId="urn:microsoft.com/office/officeart/2005/8/layout/list1"/>
    <dgm:cxn modelId="{91A6C5A6-97CF-4F61-860E-EA527B068AEF}" type="presParOf" srcId="{5BD6907E-1684-4090-8237-276202715066}" destId="{8BD277E7-7CAC-4CE3-9DF3-89C65264E057}" srcOrd="5" destOrd="0" presId="urn:microsoft.com/office/officeart/2005/8/layout/list1"/>
    <dgm:cxn modelId="{D38D6B1E-02F7-4F36-9444-DACBBC344BD6}" type="presParOf" srcId="{5BD6907E-1684-4090-8237-276202715066}" destId="{2434AECF-9780-4D46-991E-4FD9C9FCE9C9}" srcOrd="6" destOrd="0" presId="urn:microsoft.com/office/officeart/2005/8/layout/list1"/>
    <dgm:cxn modelId="{0E9E9C1C-AF25-4046-BD47-4D1760469887}" type="presParOf" srcId="{5BD6907E-1684-4090-8237-276202715066}" destId="{BA7AE4CB-281E-4ED3-9D43-0FCA7F3F0456}" srcOrd="7" destOrd="0" presId="urn:microsoft.com/office/officeart/2005/8/layout/list1"/>
    <dgm:cxn modelId="{D34839E5-9EB2-4518-8A8E-4C8064AD1863}" type="presParOf" srcId="{5BD6907E-1684-4090-8237-276202715066}" destId="{994C06CA-7F24-4E2F-8A47-B1D996F32663}" srcOrd="8" destOrd="0" presId="urn:microsoft.com/office/officeart/2005/8/layout/list1"/>
    <dgm:cxn modelId="{76E28496-7A03-44EE-B82D-3DACC208D6EB}" type="presParOf" srcId="{994C06CA-7F24-4E2F-8A47-B1D996F32663}" destId="{BBEE65C5-4537-4900-B3FC-87EB9E5C6E21}" srcOrd="0" destOrd="0" presId="urn:microsoft.com/office/officeart/2005/8/layout/list1"/>
    <dgm:cxn modelId="{B29E00D0-8CC8-40ED-970C-5E9A289CC131}" type="presParOf" srcId="{994C06CA-7F24-4E2F-8A47-B1D996F32663}" destId="{E56F29A6-6CCC-4AC6-B785-842508116CC8}" srcOrd="1" destOrd="0" presId="urn:microsoft.com/office/officeart/2005/8/layout/list1"/>
    <dgm:cxn modelId="{DABA0CE8-8ADC-4716-91FB-A00B69976A48}" type="presParOf" srcId="{5BD6907E-1684-4090-8237-276202715066}" destId="{13CDBD15-146D-4979-B574-6BD3C34C7AE7}" srcOrd="9" destOrd="0" presId="urn:microsoft.com/office/officeart/2005/8/layout/list1"/>
    <dgm:cxn modelId="{8E367958-A6E6-4839-959E-3453A19DAFA6}" type="presParOf" srcId="{5BD6907E-1684-4090-8237-276202715066}" destId="{C7037124-8C01-4315-AB3A-27D3647CABDD}" srcOrd="10" destOrd="0" presId="urn:microsoft.com/office/officeart/2005/8/layout/list1"/>
    <dgm:cxn modelId="{870D5F7E-4E92-4AE5-B123-1933B3A1BDE8}" type="presParOf" srcId="{5BD6907E-1684-4090-8237-276202715066}" destId="{17FB12CB-DDE3-4718-A2C8-714E9E363ECC}" srcOrd="11" destOrd="0" presId="urn:microsoft.com/office/officeart/2005/8/layout/list1"/>
    <dgm:cxn modelId="{891FC308-7362-48C3-B966-06003C3B658D}" type="presParOf" srcId="{5BD6907E-1684-4090-8237-276202715066}" destId="{68F71965-CD35-4FFE-8AEA-D9FC7F76724C}" srcOrd="12" destOrd="0" presId="urn:microsoft.com/office/officeart/2005/8/layout/list1"/>
    <dgm:cxn modelId="{117290F4-D4C5-48AA-B96C-9658D1794838}" type="presParOf" srcId="{68F71965-CD35-4FFE-8AEA-D9FC7F76724C}" destId="{CB23F360-F225-4E67-AB53-C1433C15659F}" srcOrd="0" destOrd="0" presId="urn:microsoft.com/office/officeart/2005/8/layout/list1"/>
    <dgm:cxn modelId="{14994FEF-AF4E-4EAF-A532-6A02E1970217}" type="presParOf" srcId="{68F71965-CD35-4FFE-8AEA-D9FC7F76724C}" destId="{A885F5EF-9E5B-401F-AD67-C0C2900B278A}" srcOrd="1" destOrd="0" presId="urn:microsoft.com/office/officeart/2005/8/layout/list1"/>
    <dgm:cxn modelId="{4B89304D-3383-477F-8F6F-EBB4AD711CB1}" type="presParOf" srcId="{5BD6907E-1684-4090-8237-276202715066}" destId="{7DEE863E-63E5-4193-B132-76FB60F11981}" srcOrd="13" destOrd="0" presId="urn:microsoft.com/office/officeart/2005/8/layout/list1"/>
    <dgm:cxn modelId="{7FE328E4-6144-4570-AB56-246CF1CA7FC3}" type="presParOf" srcId="{5BD6907E-1684-4090-8237-276202715066}" destId="{A7E12063-9267-4DEA-8A75-BBF44AC0E695}" srcOrd="14" destOrd="0" presId="urn:microsoft.com/office/officeart/2005/8/layout/list1"/>
    <dgm:cxn modelId="{FDDE6BA4-C529-4430-9D54-F41D9804A69E}" type="presParOf" srcId="{5BD6907E-1684-4090-8237-276202715066}" destId="{34238E46-642C-46BF-AC27-DFDC8E7A302E}" srcOrd="15" destOrd="0" presId="urn:microsoft.com/office/officeart/2005/8/layout/list1"/>
    <dgm:cxn modelId="{3E255D62-B9BB-4E4C-9E5F-76EB94D4E5CD}" type="presParOf" srcId="{5BD6907E-1684-4090-8237-276202715066}" destId="{F593DB22-E2FD-475A-A215-E553861AF3A6}" srcOrd="16" destOrd="0" presId="urn:microsoft.com/office/officeart/2005/8/layout/list1"/>
    <dgm:cxn modelId="{F5FF39D4-9EA7-495A-8ED4-67CB79DC9C46}" type="presParOf" srcId="{F593DB22-E2FD-475A-A215-E553861AF3A6}" destId="{6731DA7D-8B51-4DA6-B36A-FFADB78A6E91}" srcOrd="0" destOrd="0" presId="urn:microsoft.com/office/officeart/2005/8/layout/list1"/>
    <dgm:cxn modelId="{1C26A9E9-FBD6-421F-B553-B94DEF039AB7}" type="presParOf" srcId="{F593DB22-E2FD-475A-A215-E553861AF3A6}" destId="{BB3A3E24-FB73-4BC8-A8F4-A7C3D8F97BCD}" srcOrd="1" destOrd="0" presId="urn:microsoft.com/office/officeart/2005/8/layout/list1"/>
    <dgm:cxn modelId="{E71F7B98-62A0-46FD-9644-84AA5F0AA011}" type="presParOf" srcId="{5BD6907E-1684-4090-8237-276202715066}" destId="{4249845F-77C7-4DB2-AF0F-CB61EFA0BB01}" srcOrd="17" destOrd="0" presId="urn:microsoft.com/office/officeart/2005/8/layout/list1"/>
    <dgm:cxn modelId="{4F4F461A-7EDE-4839-B6FB-B9613670D6AE}" type="presParOf" srcId="{5BD6907E-1684-4090-8237-276202715066}" destId="{0E4BCB29-16C8-4D1D-AE90-FEED45E82423}"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ABA3E75-2B3A-4650-8553-2A771FCAFAC3}"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id-ID"/>
        </a:p>
      </dgm:t>
    </dgm:pt>
    <dgm:pt modelId="{02CB1274-9126-4B5C-8855-2B92993853D7}">
      <dgm:prSet phldrT="[Text]" phldr="1"/>
      <dgm:spPr/>
      <dgm:t>
        <a:bodyPr/>
        <a:lstStyle/>
        <a:p>
          <a:endParaRPr lang="id-ID"/>
        </a:p>
      </dgm:t>
    </dgm:pt>
    <dgm:pt modelId="{6C69FF1D-5D82-451E-B7FC-2F2B42F73651}" type="parTrans" cxnId="{E7758D1E-2F1B-4DD7-B4E1-E90958773B86}">
      <dgm:prSet/>
      <dgm:spPr/>
      <dgm:t>
        <a:bodyPr/>
        <a:lstStyle/>
        <a:p>
          <a:endParaRPr lang="id-ID"/>
        </a:p>
      </dgm:t>
    </dgm:pt>
    <dgm:pt modelId="{46604F64-B533-42B5-A13E-E884DF9E1C57}" type="sibTrans" cxnId="{E7758D1E-2F1B-4DD7-B4E1-E90958773B86}">
      <dgm:prSet/>
      <dgm:spPr/>
      <dgm:t>
        <a:bodyPr/>
        <a:lstStyle/>
        <a:p>
          <a:endParaRPr lang="id-ID"/>
        </a:p>
      </dgm:t>
    </dgm:pt>
    <dgm:pt modelId="{8B4D2ABB-A66D-43BE-88CA-DB225346B828}">
      <dgm:prSet phldrT="[Text]"/>
      <dgm:spPr/>
      <dgm:t>
        <a:bodyPr/>
        <a:lstStyle/>
        <a:p>
          <a:r>
            <a:rPr lang="id-ID" dirty="0" smtClean="0"/>
            <a:t>Monarki</a:t>
          </a:r>
          <a:endParaRPr lang="id-ID" dirty="0"/>
        </a:p>
      </dgm:t>
    </dgm:pt>
    <dgm:pt modelId="{17E3ECA3-9663-4652-837B-3DC356AFD171}" type="parTrans" cxnId="{76A8CD67-CAE2-4E21-9D91-5E11D5AD023F}">
      <dgm:prSet/>
      <dgm:spPr/>
      <dgm:t>
        <a:bodyPr/>
        <a:lstStyle/>
        <a:p>
          <a:endParaRPr lang="id-ID"/>
        </a:p>
      </dgm:t>
    </dgm:pt>
    <dgm:pt modelId="{E3322680-4B6F-4152-ACB0-51C764A0064C}" type="sibTrans" cxnId="{76A8CD67-CAE2-4E21-9D91-5E11D5AD023F}">
      <dgm:prSet/>
      <dgm:spPr/>
      <dgm:t>
        <a:bodyPr/>
        <a:lstStyle/>
        <a:p>
          <a:endParaRPr lang="id-ID"/>
        </a:p>
      </dgm:t>
    </dgm:pt>
    <dgm:pt modelId="{0E3B3DE7-E95F-4CCD-9792-25E59E89CD8F}">
      <dgm:prSet phldrT="[Text]" phldr="1"/>
      <dgm:spPr/>
      <dgm:t>
        <a:bodyPr/>
        <a:lstStyle/>
        <a:p>
          <a:endParaRPr lang="id-ID"/>
        </a:p>
      </dgm:t>
    </dgm:pt>
    <dgm:pt modelId="{89C9B927-43BD-4991-98D2-D7EC3D61A148}" type="parTrans" cxnId="{CA8C23D2-BA4D-4B33-82C0-90544C253434}">
      <dgm:prSet/>
      <dgm:spPr/>
      <dgm:t>
        <a:bodyPr/>
        <a:lstStyle/>
        <a:p>
          <a:endParaRPr lang="id-ID"/>
        </a:p>
      </dgm:t>
    </dgm:pt>
    <dgm:pt modelId="{FD003BC1-A9E7-40BA-BDF2-A14C3FEE9EF7}" type="sibTrans" cxnId="{CA8C23D2-BA4D-4B33-82C0-90544C253434}">
      <dgm:prSet/>
      <dgm:spPr/>
      <dgm:t>
        <a:bodyPr/>
        <a:lstStyle/>
        <a:p>
          <a:endParaRPr lang="id-ID"/>
        </a:p>
      </dgm:t>
    </dgm:pt>
    <dgm:pt modelId="{A1041EB7-AC0B-425E-98F8-069C7D447FD6}">
      <dgm:prSet phldrT="[Text]"/>
      <dgm:spPr/>
      <dgm:t>
        <a:bodyPr/>
        <a:lstStyle/>
        <a:p>
          <a:r>
            <a:rPr lang="id-ID" dirty="0" smtClean="0"/>
            <a:t>Tirani </a:t>
          </a:r>
          <a:endParaRPr lang="id-ID" dirty="0"/>
        </a:p>
      </dgm:t>
    </dgm:pt>
    <dgm:pt modelId="{1AB87F0B-852E-441C-B58D-BD705C214B67}" type="parTrans" cxnId="{952221A7-5D59-4B0E-9D2F-6A4564AC8926}">
      <dgm:prSet/>
      <dgm:spPr/>
      <dgm:t>
        <a:bodyPr/>
        <a:lstStyle/>
        <a:p>
          <a:endParaRPr lang="id-ID"/>
        </a:p>
      </dgm:t>
    </dgm:pt>
    <dgm:pt modelId="{E054359E-7623-4298-B32F-BFBC2E0CDB47}" type="sibTrans" cxnId="{952221A7-5D59-4B0E-9D2F-6A4564AC8926}">
      <dgm:prSet/>
      <dgm:spPr/>
      <dgm:t>
        <a:bodyPr/>
        <a:lstStyle/>
        <a:p>
          <a:endParaRPr lang="id-ID"/>
        </a:p>
      </dgm:t>
    </dgm:pt>
    <dgm:pt modelId="{30DC2BF0-A591-4AE2-B840-B60F2624F92A}">
      <dgm:prSet phldrT="[Text]" phldr="1"/>
      <dgm:spPr/>
      <dgm:t>
        <a:bodyPr/>
        <a:lstStyle/>
        <a:p>
          <a:endParaRPr lang="id-ID"/>
        </a:p>
      </dgm:t>
    </dgm:pt>
    <dgm:pt modelId="{C0A5D96C-B857-4F76-B5E2-075A317F59B1}" type="parTrans" cxnId="{E51A403D-C816-481E-9020-F5A941AE8812}">
      <dgm:prSet/>
      <dgm:spPr/>
      <dgm:t>
        <a:bodyPr/>
        <a:lstStyle/>
        <a:p>
          <a:endParaRPr lang="id-ID"/>
        </a:p>
      </dgm:t>
    </dgm:pt>
    <dgm:pt modelId="{4E99375C-FF37-48EE-B949-3086B8432D70}" type="sibTrans" cxnId="{E51A403D-C816-481E-9020-F5A941AE8812}">
      <dgm:prSet/>
      <dgm:spPr/>
      <dgm:t>
        <a:bodyPr/>
        <a:lstStyle/>
        <a:p>
          <a:endParaRPr lang="id-ID"/>
        </a:p>
      </dgm:t>
    </dgm:pt>
    <dgm:pt modelId="{AE36CA6F-E4F8-4F79-B1C7-33893BA9E588}">
      <dgm:prSet phldrT="[Text]"/>
      <dgm:spPr/>
      <dgm:t>
        <a:bodyPr/>
        <a:lstStyle/>
        <a:p>
          <a:r>
            <a:rPr lang="id-ID" dirty="0" smtClean="0"/>
            <a:t>Aristokrasi </a:t>
          </a:r>
          <a:endParaRPr lang="id-ID" dirty="0"/>
        </a:p>
      </dgm:t>
    </dgm:pt>
    <dgm:pt modelId="{11C1677F-64DB-40FE-8B3C-5EC4DCAC10B7}" type="parTrans" cxnId="{908AA2A7-CBFA-47B9-9F2F-BDF649AB084C}">
      <dgm:prSet/>
      <dgm:spPr/>
      <dgm:t>
        <a:bodyPr/>
        <a:lstStyle/>
        <a:p>
          <a:endParaRPr lang="id-ID"/>
        </a:p>
      </dgm:t>
    </dgm:pt>
    <dgm:pt modelId="{7DBF36A4-0FB2-40D1-B075-B17424FB43B6}" type="sibTrans" cxnId="{908AA2A7-CBFA-47B9-9F2F-BDF649AB084C}">
      <dgm:prSet/>
      <dgm:spPr/>
      <dgm:t>
        <a:bodyPr/>
        <a:lstStyle/>
        <a:p>
          <a:endParaRPr lang="id-ID"/>
        </a:p>
      </dgm:t>
    </dgm:pt>
    <dgm:pt modelId="{5CE23B33-5716-44DB-B1CF-7F6BA4A147B8}">
      <dgm:prSet/>
      <dgm:spPr/>
      <dgm:t>
        <a:bodyPr/>
        <a:lstStyle/>
        <a:p>
          <a:endParaRPr lang="id-ID"/>
        </a:p>
      </dgm:t>
    </dgm:pt>
    <dgm:pt modelId="{D640016E-E3FB-4669-B686-0C06219AE0D4}" type="parTrans" cxnId="{47FF7525-9BBE-4395-824F-69FA1F69EB5B}">
      <dgm:prSet/>
      <dgm:spPr/>
      <dgm:t>
        <a:bodyPr/>
        <a:lstStyle/>
        <a:p>
          <a:endParaRPr lang="id-ID"/>
        </a:p>
      </dgm:t>
    </dgm:pt>
    <dgm:pt modelId="{0E365BD1-CD26-4A0B-A2B7-CD967ACD2BA5}" type="sibTrans" cxnId="{47FF7525-9BBE-4395-824F-69FA1F69EB5B}">
      <dgm:prSet/>
      <dgm:spPr/>
      <dgm:t>
        <a:bodyPr/>
        <a:lstStyle/>
        <a:p>
          <a:endParaRPr lang="id-ID"/>
        </a:p>
      </dgm:t>
    </dgm:pt>
    <dgm:pt modelId="{DD360B3A-49A2-451A-AD60-0E2D7D47128B}">
      <dgm:prSet/>
      <dgm:spPr/>
      <dgm:t>
        <a:bodyPr/>
        <a:lstStyle/>
        <a:p>
          <a:r>
            <a:rPr lang="id-ID" dirty="0" smtClean="0"/>
            <a:t>Politea </a:t>
          </a:r>
          <a:endParaRPr lang="id-ID" dirty="0"/>
        </a:p>
      </dgm:t>
    </dgm:pt>
    <dgm:pt modelId="{B6BEE2DA-03F4-4FAF-9E7C-7AE45B135F6D}" type="parTrans" cxnId="{9EA38C49-7DAB-42BE-9369-AC753F2A91A0}">
      <dgm:prSet/>
      <dgm:spPr/>
      <dgm:t>
        <a:bodyPr/>
        <a:lstStyle/>
        <a:p>
          <a:endParaRPr lang="id-ID"/>
        </a:p>
      </dgm:t>
    </dgm:pt>
    <dgm:pt modelId="{64E7ECF1-81E8-46F4-B129-A50DF7A66BC0}" type="sibTrans" cxnId="{9EA38C49-7DAB-42BE-9369-AC753F2A91A0}">
      <dgm:prSet/>
      <dgm:spPr/>
      <dgm:t>
        <a:bodyPr/>
        <a:lstStyle/>
        <a:p>
          <a:endParaRPr lang="id-ID"/>
        </a:p>
      </dgm:t>
    </dgm:pt>
    <dgm:pt modelId="{36DC5991-BD2E-462F-BA0F-F5B267A15C9A}">
      <dgm:prSet/>
      <dgm:spPr/>
      <dgm:t>
        <a:bodyPr/>
        <a:lstStyle/>
        <a:p>
          <a:endParaRPr lang="id-ID"/>
        </a:p>
      </dgm:t>
    </dgm:pt>
    <dgm:pt modelId="{BBE8B31B-1ECD-4A3A-A8CA-D6409F7CCF40}" type="parTrans" cxnId="{15183D60-03D7-4110-900B-CA920FC2057B}">
      <dgm:prSet/>
      <dgm:spPr/>
      <dgm:t>
        <a:bodyPr/>
        <a:lstStyle/>
        <a:p>
          <a:endParaRPr lang="id-ID"/>
        </a:p>
      </dgm:t>
    </dgm:pt>
    <dgm:pt modelId="{B5ACDC2C-B161-4727-9F2B-790A4730A1E5}" type="sibTrans" cxnId="{15183D60-03D7-4110-900B-CA920FC2057B}">
      <dgm:prSet/>
      <dgm:spPr/>
      <dgm:t>
        <a:bodyPr/>
        <a:lstStyle/>
        <a:p>
          <a:endParaRPr lang="id-ID"/>
        </a:p>
      </dgm:t>
    </dgm:pt>
    <dgm:pt modelId="{DEE1EDA6-0210-4A47-9BE0-3A09ECFDD61C}">
      <dgm:prSet/>
      <dgm:spPr/>
      <dgm:t>
        <a:bodyPr/>
        <a:lstStyle/>
        <a:p>
          <a:r>
            <a:rPr lang="id-ID" dirty="0" smtClean="0"/>
            <a:t>Demokrasi </a:t>
          </a:r>
          <a:endParaRPr lang="id-ID" dirty="0"/>
        </a:p>
      </dgm:t>
    </dgm:pt>
    <dgm:pt modelId="{5422E48E-D147-431D-BC37-1E0DA5220B68}" type="parTrans" cxnId="{E874D42F-38EA-4812-A4DD-EB245B8E670A}">
      <dgm:prSet/>
      <dgm:spPr/>
      <dgm:t>
        <a:bodyPr/>
        <a:lstStyle/>
        <a:p>
          <a:endParaRPr lang="id-ID"/>
        </a:p>
      </dgm:t>
    </dgm:pt>
    <dgm:pt modelId="{7003E7FE-E355-4E3C-8583-A9DB148D4B6C}" type="sibTrans" cxnId="{E874D42F-38EA-4812-A4DD-EB245B8E670A}">
      <dgm:prSet/>
      <dgm:spPr/>
      <dgm:t>
        <a:bodyPr/>
        <a:lstStyle/>
        <a:p>
          <a:endParaRPr lang="id-ID"/>
        </a:p>
      </dgm:t>
    </dgm:pt>
    <dgm:pt modelId="{8761E787-C886-4E0D-845A-3C510E19023C}" type="pres">
      <dgm:prSet presAssocID="{5ABA3E75-2B3A-4650-8553-2A771FCAFAC3}" presName="linearFlow" presStyleCnt="0">
        <dgm:presLayoutVars>
          <dgm:dir/>
          <dgm:animLvl val="lvl"/>
          <dgm:resizeHandles val="exact"/>
        </dgm:presLayoutVars>
      </dgm:prSet>
      <dgm:spPr/>
      <dgm:t>
        <a:bodyPr/>
        <a:lstStyle/>
        <a:p>
          <a:endParaRPr lang="id-ID"/>
        </a:p>
      </dgm:t>
    </dgm:pt>
    <dgm:pt modelId="{4EE0EE1D-78E4-4E99-A548-9079E8515F45}" type="pres">
      <dgm:prSet presAssocID="{02CB1274-9126-4B5C-8855-2B92993853D7}" presName="composite" presStyleCnt="0"/>
      <dgm:spPr/>
    </dgm:pt>
    <dgm:pt modelId="{FBDD8ABD-411A-41D5-87FD-F13DDCDF7DFB}" type="pres">
      <dgm:prSet presAssocID="{02CB1274-9126-4B5C-8855-2B92993853D7}" presName="parentText" presStyleLbl="alignNode1" presStyleIdx="0" presStyleCnt="5">
        <dgm:presLayoutVars>
          <dgm:chMax val="1"/>
          <dgm:bulletEnabled val="1"/>
        </dgm:presLayoutVars>
      </dgm:prSet>
      <dgm:spPr/>
      <dgm:t>
        <a:bodyPr/>
        <a:lstStyle/>
        <a:p>
          <a:endParaRPr lang="id-ID"/>
        </a:p>
      </dgm:t>
    </dgm:pt>
    <dgm:pt modelId="{9AA4991A-7413-42EF-A9C6-7690CC15C789}" type="pres">
      <dgm:prSet presAssocID="{02CB1274-9126-4B5C-8855-2B92993853D7}" presName="descendantText" presStyleLbl="alignAcc1" presStyleIdx="0" presStyleCnt="5">
        <dgm:presLayoutVars>
          <dgm:bulletEnabled val="1"/>
        </dgm:presLayoutVars>
      </dgm:prSet>
      <dgm:spPr/>
      <dgm:t>
        <a:bodyPr/>
        <a:lstStyle/>
        <a:p>
          <a:endParaRPr lang="id-ID"/>
        </a:p>
      </dgm:t>
    </dgm:pt>
    <dgm:pt modelId="{BD34845F-DC48-43DE-896F-5836F501A333}" type="pres">
      <dgm:prSet presAssocID="{46604F64-B533-42B5-A13E-E884DF9E1C57}" presName="sp" presStyleCnt="0"/>
      <dgm:spPr/>
    </dgm:pt>
    <dgm:pt modelId="{6A785E7D-DAEE-4FAD-8AAE-36A91A236C17}" type="pres">
      <dgm:prSet presAssocID="{0E3B3DE7-E95F-4CCD-9792-25E59E89CD8F}" presName="composite" presStyleCnt="0"/>
      <dgm:spPr/>
    </dgm:pt>
    <dgm:pt modelId="{D4D6D0F1-E5A1-423B-9056-B512D603C462}" type="pres">
      <dgm:prSet presAssocID="{0E3B3DE7-E95F-4CCD-9792-25E59E89CD8F}" presName="parentText" presStyleLbl="alignNode1" presStyleIdx="1" presStyleCnt="5">
        <dgm:presLayoutVars>
          <dgm:chMax val="1"/>
          <dgm:bulletEnabled val="1"/>
        </dgm:presLayoutVars>
      </dgm:prSet>
      <dgm:spPr/>
      <dgm:t>
        <a:bodyPr/>
        <a:lstStyle/>
        <a:p>
          <a:endParaRPr lang="id-ID"/>
        </a:p>
      </dgm:t>
    </dgm:pt>
    <dgm:pt modelId="{FE665C5D-F051-400E-BED9-2562716FD78A}" type="pres">
      <dgm:prSet presAssocID="{0E3B3DE7-E95F-4CCD-9792-25E59E89CD8F}" presName="descendantText" presStyleLbl="alignAcc1" presStyleIdx="1" presStyleCnt="5">
        <dgm:presLayoutVars>
          <dgm:bulletEnabled val="1"/>
        </dgm:presLayoutVars>
      </dgm:prSet>
      <dgm:spPr/>
      <dgm:t>
        <a:bodyPr/>
        <a:lstStyle/>
        <a:p>
          <a:endParaRPr lang="id-ID"/>
        </a:p>
      </dgm:t>
    </dgm:pt>
    <dgm:pt modelId="{97A2C127-4853-4399-8967-7F7B3359CA46}" type="pres">
      <dgm:prSet presAssocID="{FD003BC1-A9E7-40BA-BDF2-A14C3FEE9EF7}" presName="sp" presStyleCnt="0"/>
      <dgm:spPr/>
    </dgm:pt>
    <dgm:pt modelId="{9067A499-6BE7-4281-9CC9-E85447FE0359}" type="pres">
      <dgm:prSet presAssocID="{30DC2BF0-A591-4AE2-B840-B60F2624F92A}" presName="composite" presStyleCnt="0"/>
      <dgm:spPr/>
    </dgm:pt>
    <dgm:pt modelId="{E4E24A69-4EA7-4A91-A292-3BE3E3B28E03}" type="pres">
      <dgm:prSet presAssocID="{30DC2BF0-A591-4AE2-B840-B60F2624F92A}" presName="parentText" presStyleLbl="alignNode1" presStyleIdx="2" presStyleCnt="5">
        <dgm:presLayoutVars>
          <dgm:chMax val="1"/>
          <dgm:bulletEnabled val="1"/>
        </dgm:presLayoutVars>
      </dgm:prSet>
      <dgm:spPr/>
      <dgm:t>
        <a:bodyPr/>
        <a:lstStyle/>
        <a:p>
          <a:endParaRPr lang="id-ID"/>
        </a:p>
      </dgm:t>
    </dgm:pt>
    <dgm:pt modelId="{96BEA222-E401-4F76-9327-9166B81D8CAD}" type="pres">
      <dgm:prSet presAssocID="{30DC2BF0-A591-4AE2-B840-B60F2624F92A}" presName="descendantText" presStyleLbl="alignAcc1" presStyleIdx="2" presStyleCnt="5">
        <dgm:presLayoutVars>
          <dgm:bulletEnabled val="1"/>
        </dgm:presLayoutVars>
      </dgm:prSet>
      <dgm:spPr/>
      <dgm:t>
        <a:bodyPr/>
        <a:lstStyle/>
        <a:p>
          <a:endParaRPr lang="id-ID"/>
        </a:p>
      </dgm:t>
    </dgm:pt>
    <dgm:pt modelId="{D643F259-4DF9-4E80-B679-FA8E9AF91C46}" type="pres">
      <dgm:prSet presAssocID="{4E99375C-FF37-48EE-B949-3086B8432D70}" presName="sp" presStyleCnt="0"/>
      <dgm:spPr/>
    </dgm:pt>
    <dgm:pt modelId="{94B517DD-5E42-4839-9DEF-A112850F3AD5}" type="pres">
      <dgm:prSet presAssocID="{5CE23B33-5716-44DB-B1CF-7F6BA4A147B8}" presName="composite" presStyleCnt="0"/>
      <dgm:spPr/>
    </dgm:pt>
    <dgm:pt modelId="{65092C87-0D43-474F-A6B6-2BE0F44259B0}" type="pres">
      <dgm:prSet presAssocID="{5CE23B33-5716-44DB-B1CF-7F6BA4A147B8}" presName="parentText" presStyleLbl="alignNode1" presStyleIdx="3" presStyleCnt="5">
        <dgm:presLayoutVars>
          <dgm:chMax val="1"/>
          <dgm:bulletEnabled val="1"/>
        </dgm:presLayoutVars>
      </dgm:prSet>
      <dgm:spPr/>
      <dgm:t>
        <a:bodyPr/>
        <a:lstStyle/>
        <a:p>
          <a:endParaRPr lang="id-ID"/>
        </a:p>
      </dgm:t>
    </dgm:pt>
    <dgm:pt modelId="{2EAC35B4-A457-4401-9D5E-7F30F15F5236}" type="pres">
      <dgm:prSet presAssocID="{5CE23B33-5716-44DB-B1CF-7F6BA4A147B8}" presName="descendantText" presStyleLbl="alignAcc1" presStyleIdx="3" presStyleCnt="5">
        <dgm:presLayoutVars>
          <dgm:bulletEnabled val="1"/>
        </dgm:presLayoutVars>
      </dgm:prSet>
      <dgm:spPr/>
      <dgm:t>
        <a:bodyPr/>
        <a:lstStyle/>
        <a:p>
          <a:endParaRPr lang="id-ID"/>
        </a:p>
      </dgm:t>
    </dgm:pt>
    <dgm:pt modelId="{6AF53D25-7DA8-44CB-AA3A-BB561F4273D8}" type="pres">
      <dgm:prSet presAssocID="{0E365BD1-CD26-4A0B-A2B7-CD967ACD2BA5}" presName="sp" presStyleCnt="0"/>
      <dgm:spPr/>
    </dgm:pt>
    <dgm:pt modelId="{744D8867-31B1-4EEC-BD69-67DC80CD7DFC}" type="pres">
      <dgm:prSet presAssocID="{36DC5991-BD2E-462F-BA0F-F5B267A15C9A}" presName="composite" presStyleCnt="0"/>
      <dgm:spPr/>
    </dgm:pt>
    <dgm:pt modelId="{714631DC-2C58-4768-ABCC-9846D99948A6}" type="pres">
      <dgm:prSet presAssocID="{36DC5991-BD2E-462F-BA0F-F5B267A15C9A}" presName="parentText" presStyleLbl="alignNode1" presStyleIdx="4" presStyleCnt="5">
        <dgm:presLayoutVars>
          <dgm:chMax val="1"/>
          <dgm:bulletEnabled val="1"/>
        </dgm:presLayoutVars>
      </dgm:prSet>
      <dgm:spPr/>
      <dgm:t>
        <a:bodyPr/>
        <a:lstStyle/>
        <a:p>
          <a:endParaRPr lang="id-ID"/>
        </a:p>
      </dgm:t>
    </dgm:pt>
    <dgm:pt modelId="{0483DC84-5E53-432C-9C31-5ED420924AD1}" type="pres">
      <dgm:prSet presAssocID="{36DC5991-BD2E-462F-BA0F-F5B267A15C9A}" presName="descendantText" presStyleLbl="alignAcc1" presStyleIdx="4" presStyleCnt="5">
        <dgm:presLayoutVars>
          <dgm:bulletEnabled val="1"/>
        </dgm:presLayoutVars>
      </dgm:prSet>
      <dgm:spPr/>
      <dgm:t>
        <a:bodyPr/>
        <a:lstStyle/>
        <a:p>
          <a:endParaRPr lang="id-ID"/>
        </a:p>
      </dgm:t>
    </dgm:pt>
  </dgm:ptLst>
  <dgm:cxnLst>
    <dgm:cxn modelId="{EFD3CE09-9618-48A2-9199-51E8C5E72C95}" type="presOf" srcId="{02CB1274-9126-4B5C-8855-2B92993853D7}" destId="{FBDD8ABD-411A-41D5-87FD-F13DDCDF7DFB}" srcOrd="0" destOrd="0" presId="urn:microsoft.com/office/officeart/2005/8/layout/chevron2"/>
    <dgm:cxn modelId="{CA8C23D2-BA4D-4B33-82C0-90544C253434}" srcId="{5ABA3E75-2B3A-4650-8553-2A771FCAFAC3}" destId="{0E3B3DE7-E95F-4CCD-9792-25E59E89CD8F}" srcOrd="1" destOrd="0" parTransId="{89C9B927-43BD-4991-98D2-D7EC3D61A148}" sibTransId="{FD003BC1-A9E7-40BA-BDF2-A14C3FEE9EF7}"/>
    <dgm:cxn modelId="{76A8CD67-CAE2-4E21-9D91-5E11D5AD023F}" srcId="{02CB1274-9126-4B5C-8855-2B92993853D7}" destId="{8B4D2ABB-A66D-43BE-88CA-DB225346B828}" srcOrd="0" destOrd="0" parTransId="{17E3ECA3-9663-4652-837B-3DC356AFD171}" sibTransId="{E3322680-4B6F-4152-ACB0-51C764A0064C}"/>
    <dgm:cxn modelId="{22AA15F7-6DA1-4F5A-898A-A61A42237DA9}" type="presOf" srcId="{8B4D2ABB-A66D-43BE-88CA-DB225346B828}" destId="{9AA4991A-7413-42EF-A9C6-7690CC15C789}" srcOrd="0" destOrd="0" presId="urn:microsoft.com/office/officeart/2005/8/layout/chevron2"/>
    <dgm:cxn modelId="{47FF7525-9BBE-4395-824F-69FA1F69EB5B}" srcId="{5ABA3E75-2B3A-4650-8553-2A771FCAFAC3}" destId="{5CE23B33-5716-44DB-B1CF-7F6BA4A147B8}" srcOrd="3" destOrd="0" parTransId="{D640016E-E3FB-4669-B686-0C06219AE0D4}" sibTransId="{0E365BD1-CD26-4A0B-A2B7-CD967ACD2BA5}"/>
    <dgm:cxn modelId="{F16940A1-FE50-4345-824F-EB95ADAEB88E}" type="presOf" srcId="{A1041EB7-AC0B-425E-98F8-069C7D447FD6}" destId="{FE665C5D-F051-400E-BED9-2562716FD78A}" srcOrd="0" destOrd="0" presId="urn:microsoft.com/office/officeart/2005/8/layout/chevron2"/>
    <dgm:cxn modelId="{AAC4CBA6-C32D-445D-93E9-882C0C60C6AC}" type="presOf" srcId="{5CE23B33-5716-44DB-B1CF-7F6BA4A147B8}" destId="{65092C87-0D43-474F-A6B6-2BE0F44259B0}" srcOrd="0" destOrd="0" presId="urn:microsoft.com/office/officeart/2005/8/layout/chevron2"/>
    <dgm:cxn modelId="{DC8BDFC7-A987-4E56-B11C-D55E2EE3A79C}" type="presOf" srcId="{DEE1EDA6-0210-4A47-9BE0-3A09ECFDD61C}" destId="{0483DC84-5E53-432C-9C31-5ED420924AD1}" srcOrd="0" destOrd="0" presId="urn:microsoft.com/office/officeart/2005/8/layout/chevron2"/>
    <dgm:cxn modelId="{E7758D1E-2F1B-4DD7-B4E1-E90958773B86}" srcId="{5ABA3E75-2B3A-4650-8553-2A771FCAFAC3}" destId="{02CB1274-9126-4B5C-8855-2B92993853D7}" srcOrd="0" destOrd="0" parTransId="{6C69FF1D-5D82-451E-B7FC-2F2B42F73651}" sibTransId="{46604F64-B533-42B5-A13E-E884DF9E1C57}"/>
    <dgm:cxn modelId="{15183D60-03D7-4110-900B-CA920FC2057B}" srcId="{5ABA3E75-2B3A-4650-8553-2A771FCAFAC3}" destId="{36DC5991-BD2E-462F-BA0F-F5B267A15C9A}" srcOrd="4" destOrd="0" parTransId="{BBE8B31B-1ECD-4A3A-A8CA-D6409F7CCF40}" sibTransId="{B5ACDC2C-B161-4727-9F2B-790A4730A1E5}"/>
    <dgm:cxn modelId="{E874D42F-38EA-4812-A4DD-EB245B8E670A}" srcId="{36DC5991-BD2E-462F-BA0F-F5B267A15C9A}" destId="{DEE1EDA6-0210-4A47-9BE0-3A09ECFDD61C}" srcOrd="0" destOrd="0" parTransId="{5422E48E-D147-431D-BC37-1E0DA5220B68}" sibTransId="{7003E7FE-E355-4E3C-8583-A9DB148D4B6C}"/>
    <dgm:cxn modelId="{952221A7-5D59-4B0E-9D2F-6A4564AC8926}" srcId="{0E3B3DE7-E95F-4CCD-9792-25E59E89CD8F}" destId="{A1041EB7-AC0B-425E-98F8-069C7D447FD6}" srcOrd="0" destOrd="0" parTransId="{1AB87F0B-852E-441C-B58D-BD705C214B67}" sibTransId="{E054359E-7623-4298-B32F-BFBC2E0CDB47}"/>
    <dgm:cxn modelId="{28F60026-6D70-4EA1-AE8C-43334F715FFD}" type="presOf" srcId="{36DC5991-BD2E-462F-BA0F-F5B267A15C9A}" destId="{714631DC-2C58-4768-ABCC-9846D99948A6}" srcOrd="0" destOrd="0" presId="urn:microsoft.com/office/officeart/2005/8/layout/chevron2"/>
    <dgm:cxn modelId="{8C5FDE7F-2CBF-4F94-8CCB-AD880BB96713}" type="presOf" srcId="{AE36CA6F-E4F8-4F79-B1C7-33893BA9E588}" destId="{96BEA222-E401-4F76-9327-9166B81D8CAD}" srcOrd="0" destOrd="0" presId="urn:microsoft.com/office/officeart/2005/8/layout/chevron2"/>
    <dgm:cxn modelId="{04E37B5E-5345-4703-A46D-8E55F2333749}" type="presOf" srcId="{0E3B3DE7-E95F-4CCD-9792-25E59E89CD8F}" destId="{D4D6D0F1-E5A1-423B-9056-B512D603C462}" srcOrd="0" destOrd="0" presId="urn:microsoft.com/office/officeart/2005/8/layout/chevron2"/>
    <dgm:cxn modelId="{99E8B824-6597-434A-931F-D2578FBB6E00}" type="presOf" srcId="{DD360B3A-49A2-451A-AD60-0E2D7D47128B}" destId="{2EAC35B4-A457-4401-9D5E-7F30F15F5236}" srcOrd="0" destOrd="0" presId="urn:microsoft.com/office/officeart/2005/8/layout/chevron2"/>
    <dgm:cxn modelId="{9EA38C49-7DAB-42BE-9369-AC753F2A91A0}" srcId="{5CE23B33-5716-44DB-B1CF-7F6BA4A147B8}" destId="{DD360B3A-49A2-451A-AD60-0E2D7D47128B}" srcOrd="0" destOrd="0" parTransId="{B6BEE2DA-03F4-4FAF-9E7C-7AE45B135F6D}" sibTransId="{64E7ECF1-81E8-46F4-B129-A50DF7A66BC0}"/>
    <dgm:cxn modelId="{E51A403D-C816-481E-9020-F5A941AE8812}" srcId="{5ABA3E75-2B3A-4650-8553-2A771FCAFAC3}" destId="{30DC2BF0-A591-4AE2-B840-B60F2624F92A}" srcOrd="2" destOrd="0" parTransId="{C0A5D96C-B857-4F76-B5E2-075A317F59B1}" sibTransId="{4E99375C-FF37-48EE-B949-3086B8432D70}"/>
    <dgm:cxn modelId="{07F63074-B825-49B3-B776-69D8B7351827}" type="presOf" srcId="{5ABA3E75-2B3A-4650-8553-2A771FCAFAC3}" destId="{8761E787-C886-4E0D-845A-3C510E19023C}" srcOrd="0" destOrd="0" presId="urn:microsoft.com/office/officeart/2005/8/layout/chevron2"/>
    <dgm:cxn modelId="{E7B8AFAD-165B-4C0D-83D3-C4CECD6C6B76}" type="presOf" srcId="{30DC2BF0-A591-4AE2-B840-B60F2624F92A}" destId="{E4E24A69-4EA7-4A91-A292-3BE3E3B28E03}" srcOrd="0" destOrd="0" presId="urn:microsoft.com/office/officeart/2005/8/layout/chevron2"/>
    <dgm:cxn modelId="{908AA2A7-CBFA-47B9-9F2F-BDF649AB084C}" srcId="{30DC2BF0-A591-4AE2-B840-B60F2624F92A}" destId="{AE36CA6F-E4F8-4F79-B1C7-33893BA9E588}" srcOrd="0" destOrd="0" parTransId="{11C1677F-64DB-40FE-8B3C-5EC4DCAC10B7}" sibTransId="{7DBF36A4-0FB2-40D1-B075-B17424FB43B6}"/>
    <dgm:cxn modelId="{5B1325D0-029C-40FC-9245-CD63F3A8B678}" type="presParOf" srcId="{8761E787-C886-4E0D-845A-3C510E19023C}" destId="{4EE0EE1D-78E4-4E99-A548-9079E8515F45}" srcOrd="0" destOrd="0" presId="urn:microsoft.com/office/officeart/2005/8/layout/chevron2"/>
    <dgm:cxn modelId="{AC7F39BF-546A-485D-B0F0-5849EEDDFD69}" type="presParOf" srcId="{4EE0EE1D-78E4-4E99-A548-9079E8515F45}" destId="{FBDD8ABD-411A-41D5-87FD-F13DDCDF7DFB}" srcOrd="0" destOrd="0" presId="urn:microsoft.com/office/officeart/2005/8/layout/chevron2"/>
    <dgm:cxn modelId="{67AA0D77-F705-4BE2-AD76-0351F7CA1BBA}" type="presParOf" srcId="{4EE0EE1D-78E4-4E99-A548-9079E8515F45}" destId="{9AA4991A-7413-42EF-A9C6-7690CC15C789}" srcOrd="1" destOrd="0" presId="urn:microsoft.com/office/officeart/2005/8/layout/chevron2"/>
    <dgm:cxn modelId="{530D73CA-CCA9-4750-82ED-C1EE1E0F3042}" type="presParOf" srcId="{8761E787-C886-4E0D-845A-3C510E19023C}" destId="{BD34845F-DC48-43DE-896F-5836F501A333}" srcOrd="1" destOrd="0" presId="urn:microsoft.com/office/officeart/2005/8/layout/chevron2"/>
    <dgm:cxn modelId="{C4AA6C8E-D39E-48C7-8780-54CB9A31850C}" type="presParOf" srcId="{8761E787-C886-4E0D-845A-3C510E19023C}" destId="{6A785E7D-DAEE-4FAD-8AAE-36A91A236C17}" srcOrd="2" destOrd="0" presId="urn:microsoft.com/office/officeart/2005/8/layout/chevron2"/>
    <dgm:cxn modelId="{37B37E3B-9D8C-4DFB-87E3-67F4C2E3D1BD}" type="presParOf" srcId="{6A785E7D-DAEE-4FAD-8AAE-36A91A236C17}" destId="{D4D6D0F1-E5A1-423B-9056-B512D603C462}" srcOrd="0" destOrd="0" presId="urn:microsoft.com/office/officeart/2005/8/layout/chevron2"/>
    <dgm:cxn modelId="{4CCDD5E4-7535-4751-A5BC-4EB456FA7538}" type="presParOf" srcId="{6A785E7D-DAEE-4FAD-8AAE-36A91A236C17}" destId="{FE665C5D-F051-400E-BED9-2562716FD78A}" srcOrd="1" destOrd="0" presId="urn:microsoft.com/office/officeart/2005/8/layout/chevron2"/>
    <dgm:cxn modelId="{5EED8704-121D-43F7-BFD1-6A041131CBDC}" type="presParOf" srcId="{8761E787-C886-4E0D-845A-3C510E19023C}" destId="{97A2C127-4853-4399-8967-7F7B3359CA46}" srcOrd="3" destOrd="0" presId="urn:microsoft.com/office/officeart/2005/8/layout/chevron2"/>
    <dgm:cxn modelId="{F5199D19-A6CA-4BA8-8069-968CE0CCCA5F}" type="presParOf" srcId="{8761E787-C886-4E0D-845A-3C510E19023C}" destId="{9067A499-6BE7-4281-9CC9-E85447FE0359}" srcOrd="4" destOrd="0" presId="urn:microsoft.com/office/officeart/2005/8/layout/chevron2"/>
    <dgm:cxn modelId="{7EDF3B28-94D1-4742-B2F2-D06D63377C3C}" type="presParOf" srcId="{9067A499-6BE7-4281-9CC9-E85447FE0359}" destId="{E4E24A69-4EA7-4A91-A292-3BE3E3B28E03}" srcOrd="0" destOrd="0" presId="urn:microsoft.com/office/officeart/2005/8/layout/chevron2"/>
    <dgm:cxn modelId="{739F8042-AD50-449C-85A7-C8073C344616}" type="presParOf" srcId="{9067A499-6BE7-4281-9CC9-E85447FE0359}" destId="{96BEA222-E401-4F76-9327-9166B81D8CAD}" srcOrd="1" destOrd="0" presId="urn:microsoft.com/office/officeart/2005/8/layout/chevron2"/>
    <dgm:cxn modelId="{DA3C15CF-3E40-4DAD-81CA-B735A293F84C}" type="presParOf" srcId="{8761E787-C886-4E0D-845A-3C510E19023C}" destId="{D643F259-4DF9-4E80-B679-FA8E9AF91C46}" srcOrd="5" destOrd="0" presId="urn:microsoft.com/office/officeart/2005/8/layout/chevron2"/>
    <dgm:cxn modelId="{D3A2C5B3-30FD-40E8-9A17-46A4CA487655}" type="presParOf" srcId="{8761E787-C886-4E0D-845A-3C510E19023C}" destId="{94B517DD-5E42-4839-9DEF-A112850F3AD5}" srcOrd="6" destOrd="0" presId="urn:microsoft.com/office/officeart/2005/8/layout/chevron2"/>
    <dgm:cxn modelId="{1BE72F79-B834-4F65-BF86-75CBCB05C6D8}" type="presParOf" srcId="{94B517DD-5E42-4839-9DEF-A112850F3AD5}" destId="{65092C87-0D43-474F-A6B6-2BE0F44259B0}" srcOrd="0" destOrd="0" presId="urn:microsoft.com/office/officeart/2005/8/layout/chevron2"/>
    <dgm:cxn modelId="{EE42F541-2D9B-4498-987F-96D9F668B224}" type="presParOf" srcId="{94B517DD-5E42-4839-9DEF-A112850F3AD5}" destId="{2EAC35B4-A457-4401-9D5E-7F30F15F5236}" srcOrd="1" destOrd="0" presId="urn:microsoft.com/office/officeart/2005/8/layout/chevron2"/>
    <dgm:cxn modelId="{7A591F30-7952-447C-9D04-AA8F422F45EF}" type="presParOf" srcId="{8761E787-C886-4E0D-845A-3C510E19023C}" destId="{6AF53D25-7DA8-44CB-AA3A-BB561F4273D8}" srcOrd="7" destOrd="0" presId="urn:microsoft.com/office/officeart/2005/8/layout/chevron2"/>
    <dgm:cxn modelId="{BA12C758-C37C-424A-A41F-056D3AC6A522}" type="presParOf" srcId="{8761E787-C886-4E0D-845A-3C510E19023C}" destId="{744D8867-31B1-4EEC-BD69-67DC80CD7DFC}" srcOrd="8" destOrd="0" presId="urn:microsoft.com/office/officeart/2005/8/layout/chevron2"/>
    <dgm:cxn modelId="{E496C546-77F5-4629-A3D2-979449F67BED}" type="presParOf" srcId="{744D8867-31B1-4EEC-BD69-67DC80CD7DFC}" destId="{714631DC-2C58-4768-ABCC-9846D99948A6}" srcOrd="0" destOrd="0" presId="urn:microsoft.com/office/officeart/2005/8/layout/chevron2"/>
    <dgm:cxn modelId="{5F5D995B-C689-4090-B8C2-CE9CF2264B67}" type="presParOf" srcId="{744D8867-31B1-4EEC-BD69-67DC80CD7DFC}" destId="{0483DC84-5E53-432C-9C31-5ED420924AD1}"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58B3540-B972-4F2C-B961-5E5321427DCC}" type="doc">
      <dgm:prSet loTypeId="urn:microsoft.com/office/officeart/2005/8/layout/cycle2" loCatId="cycle" qsTypeId="urn:microsoft.com/office/officeart/2005/8/quickstyle/simple1" qsCatId="simple" csTypeId="urn:microsoft.com/office/officeart/2005/8/colors/accent0_3" csCatId="mainScheme" phldr="1"/>
      <dgm:spPr/>
      <dgm:t>
        <a:bodyPr/>
        <a:lstStyle/>
        <a:p>
          <a:endParaRPr lang="id-ID"/>
        </a:p>
      </dgm:t>
    </dgm:pt>
    <dgm:pt modelId="{B587B030-F94B-4E23-B77F-8542995B0932}">
      <dgm:prSet phldrT="[Text]" custT="1"/>
      <dgm:spPr/>
      <dgm:t>
        <a:bodyPr/>
        <a:lstStyle/>
        <a:p>
          <a:r>
            <a:rPr lang="id-ID" sz="1600" dirty="0" smtClean="0"/>
            <a:t>Monarki</a:t>
          </a:r>
          <a:endParaRPr lang="id-ID" sz="1600" dirty="0"/>
        </a:p>
      </dgm:t>
    </dgm:pt>
    <dgm:pt modelId="{74447965-FA1E-45F2-B839-9E50DDA8121D}" type="parTrans" cxnId="{72518CF8-C542-4B0B-BAF3-980AA0CD264F}">
      <dgm:prSet/>
      <dgm:spPr/>
      <dgm:t>
        <a:bodyPr/>
        <a:lstStyle/>
        <a:p>
          <a:endParaRPr lang="id-ID" sz="1600"/>
        </a:p>
      </dgm:t>
    </dgm:pt>
    <dgm:pt modelId="{49A7EA88-DF38-4FD8-AAE5-340092E92146}" type="sibTrans" cxnId="{72518CF8-C542-4B0B-BAF3-980AA0CD264F}">
      <dgm:prSet custT="1"/>
      <dgm:spPr/>
      <dgm:t>
        <a:bodyPr/>
        <a:lstStyle/>
        <a:p>
          <a:endParaRPr lang="id-ID" sz="1600"/>
        </a:p>
      </dgm:t>
    </dgm:pt>
    <dgm:pt modelId="{AB9F51F7-59CE-407A-8206-F23E65040BA4}">
      <dgm:prSet phldrT="[Text]" custT="1"/>
      <dgm:spPr/>
      <dgm:t>
        <a:bodyPr/>
        <a:lstStyle/>
        <a:p>
          <a:r>
            <a:rPr lang="id-ID" sz="1600" dirty="0" smtClean="0"/>
            <a:t>Tirani </a:t>
          </a:r>
          <a:endParaRPr lang="id-ID" sz="1600" dirty="0"/>
        </a:p>
      </dgm:t>
    </dgm:pt>
    <dgm:pt modelId="{A974B777-2763-48AA-AF93-45DF45B34434}" type="parTrans" cxnId="{7BF7D92A-3BED-4D24-9618-36B8B20A188C}">
      <dgm:prSet/>
      <dgm:spPr/>
      <dgm:t>
        <a:bodyPr/>
        <a:lstStyle/>
        <a:p>
          <a:endParaRPr lang="id-ID" sz="1600"/>
        </a:p>
      </dgm:t>
    </dgm:pt>
    <dgm:pt modelId="{927DFD2B-5173-4224-9CC7-EBD24290868C}" type="sibTrans" cxnId="{7BF7D92A-3BED-4D24-9618-36B8B20A188C}">
      <dgm:prSet custT="1"/>
      <dgm:spPr/>
      <dgm:t>
        <a:bodyPr/>
        <a:lstStyle/>
        <a:p>
          <a:endParaRPr lang="id-ID" sz="1600"/>
        </a:p>
      </dgm:t>
    </dgm:pt>
    <dgm:pt modelId="{C150CEA8-7345-4DC8-8DB2-5F8C60B03220}">
      <dgm:prSet phldrT="[Text]" custT="1"/>
      <dgm:spPr/>
      <dgm:t>
        <a:bodyPr/>
        <a:lstStyle/>
        <a:p>
          <a:r>
            <a:rPr lang="id-ID" sz="1600" dirty="0" smtClean="0"/>
            <a:t>Aristokrasi </a:t>
          </a:r>
          <a:endParaRPr lang="id-ID" sz="1600" dirty="0"/>
        </a:p>
      </dgm:t>
    </dgm:pt>
    <dgm:pt modelId="{E762B80A-EA68-466A-A8D8-6AA24C5E16B2}" type="parTrans" cxnId="{E75984D0-E8E3-43AD-AC08-3F62D9BBF148}">
      <dgm:prSet/>
      <dgm:spPr/>
      <dgm:t>
        <a:bodyPr/>
        <a:lstStyle/>
        <a:p>
          <a:endParaRPr lang="id-ID" sz="1600"/>
        </a:p>
      </dgm:t>
    </dgm:pt>
    <dgm:pt modelId="{81A1A808-61E1-47B4-A0CF-4618D3D4EC36}" type="sibTrans" cxnId="{E75984D0-E8E3-43AD-AC08-3F62D9BBF148}">
      <dgm:prSet custT="1"/>
      <dgm:spPr/>
      <dgm:t>
        <a:bodyPr/>
        <a:lstStyle/>
        <a:p>
          <a:endParaRPr lang="id-ID" sz="1600"/>
        </a:p>
      </dgm:t>
    </dgm:pt>
    <dgm:pt modelId="{32C9EC8F-3225-41FC-BC8B-DF76CE5B108D}">
      <dgm:prSet phldrT="[Text]" custT="1"/>
      <dgm:spPr/>
      <dgm:t>
        <a:bodyPr/>
        <a:lstStyle/>
        <a:p>
          <a:r>
            <a:rPr lang="id-ID" sz="1600" dirty="0" smtClean="0"/>
            <a:t>Oligarki </a:t>
          </a:r>
          <a:endParaRPr lang="id-ID" sz="1600" dirty="0"/>
        </a:p>
      </dgm:t>
    </dgm:pt>
    <dgm:pt modelId="{CE4083A4-80EA-4874-AC97-397DC2EA6A69}" type="parTrans" cxnId="{CD3D45AE-51C4-4EEE-88B9-52ACA08DCF11}">
      <dgm:prSet/>
      <dgm:spPr/>
      <dgm:t>
        <a:bodyPr/>
        <a:lstStyle/>
        <a:p>
          <a:endParaRPr lang="id-ID" sz="1600"/>
        </a:p>
      </dgm:t>
    </dgm:pt>
    <dgm:pt modelId="{F4F9102B-9B7A-41A2-B61E-A0429793B7D5}" type="sibTrans" cxnId="{CD3D45AE-51C4-4EEE-88B9-52ACA08DCF11}">
      <dgm:prSet custT="1"/>
      <dgm:spPr/>
      <dgm:t>
        <a:bodyPr/>
        <a:lstStyle/>
        <a:p>
          <a:endParaRPr lang="id-ID" sz="1600"/>
        </a:p>
      </dgm:t>
    </dgm:pt>
    <dgm:pt modelId="{C092B531-5E02-44B8-A01B-EF56C1926DEB}">
      <dgm:prSet phldrT="[Text]" custT="1"/>
      <dgm:spPr/>
      <dgm:t>
        <a:bodyPr/>
        <a:lstStyle/>
        <a:p>
          <a:r>
            <a:rPr lang="id-ID" sz="1600" dirty="0" smtClean="0"/>
            <a:t>Demokrasi </a:t>
          </a:r>
          <a:endParaRPr lang="id-ID" sz="1600" dirty="0"/>
        </a:p>
      </dgm:t>
    </dgm:pt>
    <dgm:pt modelId="{4F10DA70-070C-48CD-97FE-68FD9B742B1F}" type="parTrans" cxnId="{3B724102-FDD8-4A3A-BABF-1AB589289C17}">
      <dgm:prSet/>
      <dgm:spPr/>
      <dgm:t>
        <a:bodyPr/>
        <a:lstStyle/>
        <a:p>
          <a:endParaRPr lang="id-ID" sz="1600"/>
        </a:p>
      </dgm:t>
    </dgm:pt>
    <dgm:pt modelId="{59533610-417D-4353-A9D2-385BD3C41B64}" type="sibTrans" cxnId="{3B724102-FDD8-4A3A-BABF-1AB589289C17}">
      <dgm:prSet custT="1"/>
      <dgm:spPr/>
      <dgm:t>
        <a:bodyPr/>
        <a:lstStyle/>
        <a:p>
          <a:endParaRPr lang="id-ID" sz="1600"/>
        </a:p>
      </dgm:t>
    </dgm:pt>
    <dgm:pt modelId="{A60839D3-1EC8-4FE3-83E8-5C45D0CF5C3A}">
      <dgm:prSet custT="1"/>
      <dgm:spPr/>
      <dgm:t>
        <a:bodyPr/>
        <a:lstStyle/>
        <a:p>
          <a:r>
            <a:rPr lang="id-ID" sz="1600" dirty="0" smtClean="0"/>
            <a:t>Okhlorasi</a:t>
          </a:r>
          <a:endParaRPr lang="id-ID" sz="1600" dirty="0"/>
        </a:p>
      </dgm:t>
    </dgm:pt>
    <dgm:pt modelId="{94B0C3DB-AAE4-4CB1-8CCC-46080C5D13F3}" type="parTrans" cxnId="{2B710B05-2B7C-4A40-A923-DE4249E76DF2}">
      <dgm:prSet/>
      <dgm:spPr/>
      <dgm:t>
        <a:bodyPr/>
        <a:lstStyle/>
        <a:p>
          <a:endParaRPr lang="id-ID" sz="1600"/>
        </a:p>
      </dgm:t>
    </dgm:pt>
    <dgm:pt modelId="{B322E3EF-DE44-4E85-A696-7CA2DC0CC93A}" type="sibTrans" cxnId="{2B710B05-2B7C-4A40-A923-DE4249E76DF2}">
      <dgm:prSet custT="1"/>
      <dgm:spPr/>
      <dgm:t>
        <a:bodyPr/>
        <a:lstStyle/>
        <a:p>
          <a:endParaRPr lang="id-ID" sz="1600"/>
        </a:p>
      </dgm:t>
    </dgm:pt>
    <dgm:pt modelId="{A8BFEC51-CD3D-41ED-B17B-1A9423527A8C}" type="pres">
      <dgm:prSet presAssocID="{058B3540-B972-4F2C-B961-5E5321427DCC}" presName="cycle" presStyleCnt="0">
        <dgm:presLayoutVars>
          <dgm:dir/>
          <dgm:resizeHandles val="exact"/>
        </dgm:presLayoutVars>
      </dgm:prSet>
      <dgm:spPr/>
      <dgm:t>
        <a:bodyPr/>
        <a:lstStyle/>
        <a:p>
          <a:endParaRPr lang="id-ID"/>
        </a:p>
      </dgm:t>
    </dgm:pt>
    <dgm:pt modelId="{D4497A55-2FB7-46BE-BA95-1F483E89E16C}" type="pres">
      <dgm:prSet presAssocID="{B587B030-F94B-4E23-B77F-8542995B0932}" presName="node" presStyleLbl="node1" presStyleIdx="0" presStyleCnt="6" custScaleX="128609">
        <dgm:presLayoutVars>
          <dgm:bulletEnabled val="1"/>
        </dgm:presLayoutVars>
      </dgm:prSet>
      <dgm:spPr/>
      <dgm:t>
        <a:bodyPr/>
        <a:lstStyle/>
        <a:p>
          <a:endParaRPr lang="id-ID"/>
        </a:p>
      </dgm:t>
    </dgm:pt>
    <dgm:pt modelId="{9FA452A1-F0E3-45C3-80F2-771E0152FD6D}" type="pres">
      <dgm:prSet presAssocID="{49A7EA88-DF38-4FD8-AAE5-340092E92146}" presName="sibTrans" presStyleLbl="sibTrans2D1" presStyleIdx="0" presStyleCnt="6"/>
      <dgm:spPr/>
      <dgm:t>
        <a:bodyPr/>
        <a:lstStyle/>
        <a:p>
          <a:endParaRPr lang="id-ID"/>
        </a:p>
      </dgm:t>
    </dgm:pt>
    <dgm:pt modelId="{E38B1E96-AAFF-4C7B-8658-36866FEBED52}" type="pres">
      <dgm:prSet presAssocID="{49A7EA88-DF38-4FD8-AAE5-340092E92146}" presName="connectorText" presStyleLbl="sibTrans2D1" presStyleIdx="0" presStyleCnt="6"/>
      <dgm:spPr/>
      <dgm:t>
        <a:bodyPr/>
        <a:lstStyle/>
        <a:p>
          <a:endParaRPr lang="id-ID"/>
        </a:p>
      </dgm:t>
    </dgm:pt>
    <dgm:pt modelId="{7EADA0B8-895D-4B6B-9867-470AA5888606}" type="pres">
      <dgm:prSet presAssocID="{AB9F51F7-59CE-407A-8206-F23E65040BA4}" presName="node" presStyleLbl="node1" presStyleIdx="1" presStyleCnt="6" custScaleX="133988">
        <dgm:presLayoutVars>
          <dgm:bulletEnabled val="1"/>
        </dgm:presLayoutVars>
      </dgm:prSet>
      <dgm:spPr/>
      <dgm:t>
        <a:bodyPr/>
        <a:lstStyle/>
        <a:p>
          <a:endParaRPr lang="id-ID"/>
        </a:p>
      </dgm:t>
    </dgm:pt>
    <dgm:pt modelId="{ACC5976C-A967-480A-AE15-5D4211669D90}" type="pres">
      <dgm:prSet presAssocID="{927DFD2B-5173-4224-9CC7-EBD24290868C}" presName="sibTrans" presStyleLbl="sibTrans2D1" presStyleIdx="1" presStyleCnt="6"/>
      <dgm:spPr/>
      <dgm:t>
        <a:bodyPr/>
        <a:lstStyle/>
        <a:p>
          <a:endParaRPr lang="id-ID"/>
        </a:p>
      </dgm:t>
    </dgm:pt>
    <dgm:pt modelId="{754F32DB-FB3A-4DB6-AF29-55D4AE012D75}" type="pres">
      <dgm:prSet presAssocID="{927DFD2B-5173-4224-9CC7-EBD24290868C}" presName="connectorText" presStyleLbl="sibTrans2D1" presStyleIdx="1" presStyleCnt="6"/>
      <dgm:spPr/>
      <dgm:t>
        <a:bodyPr/>
        <a:lstStyle/>
        <a:p>
          <a:endParaRPr lang="id-ID"/>
        </a:p>
      </dgm:t>
    </dgm:pt>
    <dgm:pt modelId="{F13EC3A1-6E6A-4C70-B161-ACCC0BE09A11}" type="pres">
      <dgm:prSet presAssocID="{C150CEA8-7345-4DC8-8DB2-5F8C60B03220}" presName="node" presStyleLbl="node1" presStyleIdx="2" presStyleCnt="6" custScaleX="150981">
        <dgm:presLayoutVars>
          <dgm:bulletEnabled val="1"/>
        </dgm:presLayoutVars>
      </dgm:prSet>
      <dgm:spPr/>
      <dgm:t>
        <a:bodyPr/>
        <a:lstStyle/>
        <a:p>
          <a:endParaRPr lang="id-ID"/>
        </a:p>
      </dgm:t>
    </dgm:pt>
    <dgm:pt modelId="{8CDCB85C-241B-4A10-A4A8-92D9FCFBF5C4}" type="pres">
      <dgm:prSet presAssocID="{81A1A808-61E1-47B4-A0CF-4618D3D4EC36}" presName="sibTrans" presStyleLbl="sibTrans2D1" presStyleIdx="2" presStyleCnt="6"/>
      <dgm:spPr/>
      <dgm:t>
        <a:bodyPr/>
        <a:lstStyle/>
        <a:p>
          <a:endParaRPr lang="id-ID"/>
        </a:p>
      </dgm:t>
    </dgm:pt>
    <dgm:pt modelId="{E465E936-7B37-46C7-8D67-F28DA0FE72BB}" type="pres">
      <dgm:prSet presAssocID="{81A1A808-61E1-47B4-A0CF-4618D3D4EC36}" presName="connectorText" presStyleLbl="sibTrans2D1" presStyleIdx="2" presStyleCnt="6"/>
      <dgm:spPr/>
      <dgm:t>
        <a:bodyPr/>
        <a:lstStyle/>
        <a:p>
          <a:endParaRPr lang="id-ID"/>
        </a:p>
      </dgm:t>
    </dgm:pt>
    <dgm:pt modelId="{B11C04F5-69E3-4D44-B404-3C8883D8F3A4}" type="pres">
      <dgm:prSet presAssocID="{32C9EC8F-3225-41FC-BC8B-DF76CE5B108D}" presName="node" presStyleLbl="node1" presStyleIdx="3" presStyleCnt="6" custScaleX="154100">
        <dgm:presLayoutVars>
          <dgm:bulletEnabled val="1"/>
        </dgm:presLayoutVars>
      </dgm:prSet>
      <dgm:spPr/>
      <dgm:t>
        <a:bodyPr/>
        <a:lstStyle/>
        <a:p>
          <a:endParaRPr lang="id-ID"/>
        </a:p>
      </dgm:t>
    </dgm:pt>
    <dgm:pt modelId="{98B4F422-6FA3-4656-BB14-A408F8872102}" type="pres">
      <dgm:prSet presAssocID="{F4F9102B-9B7A-41A2-B61E-A0429793B7D5}" presName="sibTrans" presStyleLbl="sibTrans2D1" presStyleIdx="3" presStyleCnt="6"/>
      <dgm:spPr/>
      <dgm:t>
        <a:bodyPr/>
        <a:lstStyle/>
        <a:p>
          <a:endParaRPr lang="id-ID"/>
        </a:p>
      </dgm:t>
    </dgm:pt>
    <dgm:pt modelId="{9DBFB8BE-5C42-45C1-9E80-87EEFCF5F8C3}" type="pres">
      <dgm:prSet presAssocID="{F4F9102B-9B7A-41A2-B61E-A0429793B7D5}" presName="connectorText" presStyleLbl="sibTrans2D1" presStyleIdx="3" presStyleCnt="6"/>
      <dgm:spPr/>
      <dgm:t>
        <a:bodyPr/>
        <a:lstStyle/>
        <a:p>
          <a:endParaRPr lang="id-ID"/>
        </a:p>
      </dgm:t>
    </dgm:pt>
    <dgm:pt modelId="{09806DAB-DA0B-4268-9BED-5BC9AFB247AB}" type="pres">
      <dgm:prSet presAssocID="{C092B531-5E02-44B8-A01B-EF56C1926DEB}" presName="node" presStyleLbl="node1" presStyleIdx="4" presStyleCnt="6" custScaleX="123415">
        <dgm:presLayoutVars>
          <dgm:bulletEnabled val="1"/>
        </dgm:presLayoutVars>
      </dgm:prSet>
      <dgm:spPr/>
      <dgm:t>
        <a:bodyPr/>
        <a:lstStyle/>
        <a:p>
          <a:endParaRPr lang="id-ID"/>
        </a:p>
      </dgm:t>
    </dgm:pt>
    <dgm:pt modelId="{70D960EA-06BC-42EE-86D7-BFA019D8BD71}" type="pres">
      <dgm:prSet presAssocID="{59533610-417D-4353-A9D2-385BD3C41B64}" presName="sibTrans" presStyleLbl="sibTrans2D1" presStyleIdx="4" presStyleCnt="6"/>
      <dgm:spPr/>
      <dgm:t>
        <a:bodyPr/>
        <a:lstStyle/>
        <a:p>
          <a:endParaRPr lang="id-ID"/>
        </a:p>
      </dgm:t>
    </dgm:pt>
    <dgm:pt modelId="{5AB35C80-1F45-4DAB-B7D7-041B85E15F54}" type="pres">
      <dgm:prSet presAssocID="{59533610-417D-4353-A9D2-385BD3C41B64}" presName="connectorText" presStyleLbl="sibTrans2D1" presStyleIdx="4" presStyleCnt="6"/>
      <dgm:spPr/>
      <dgm:t>
        <a:bodyPr/>
        <a:lstStyle/>
        <a:p>
          <a:endParaRPr lang="id-ID"/>
        </a:p>
      </dgm:t>
    </dgm:pt>
    <dgm:pt modelId="{DAAE8EE3-2571-4B15-A076-309C11175243}" type="pres">
      <dgm:prSet presAssocID="{A60839D3-1EC8-4FE3-83E8-5C45D0CF5C3A}" presName="node" presStyleLbl="node1" presStyleIdx="5" presStyleCnt="6" custScaleX="121155">
        <dgm:presLayoutVars>
          <dgm:bulletEnabled val="1"/>
        </dgm:presLayoutVars>
      </dgm:prSet>
      <dgm:spPr/>
      <dgm:t>
        <a:bodyPr/>
        <a:lstStyle/>
        <a:p>
          <a:endParaRPr lang="id-ID"/>
        </a:p>
      </dgm:t>
    </dgm:pt>
    <dgm:pt modelId="{A8C70552-AB45-4994-97C0-F843C77ED628}" type="pres">
      <dgm:prSet presAssocID="{B322E3EF-DE44-4E85-A696-7CA2DC0CC93A}" presName="sibTrans" presStyleLbl="sibTrans2D1" presStyleIdx="5" presStyleCnt="6"/>
      <dgm:spPr/>
      <dgm:t>
        <a:bodyPr/>
        <a:lstStyle/>
        <a:p>
          <a:endParaRPr lang="id-ID"/>
        </a:p>
      </dgm:t>
    </dgm:pt>
    <dgm:pt modelId="{0739255D-00FA-4889-891F-74B6CEFEC2C3}" type="pres">
      <dgm:prSet presAssocID="{B322E3EF-DE44-4E85-A696-7CA2DC0CC93A}" presName="connectorText" presStyleLbl="sibTrans2D1" presStyleIdx="5" presStyleCnt="6"/>
      <dgm:spPr/>
      <dgm:t>
        <a:bodyPr/>
        <a:lstStyle/>
        <a:p>
          <a:endParaRPr lang="id-ID"/>
        </a:p>
      </dgm:t>
    </dgm:pt>
  </dgm:ptLst>
  <dgm:cxnLst>
    <dgm:cxn modelId="{E75984D0-E8E3-43AD-AC08-3F62D9BBF148}" srcId="{058B3540-B972-4F2C-B961-5E5321427DCC}" destId="{C150CEA8-7345-4DC8-8DB2-5F8C60B03220}" srcOrd="2" destOrd="0" parTransId="{E762B80A-EA68-466A-A8D8-6AA24C5E16B2}" sibTransId="{81A1A808-61E1-47B4-A0CF-4618D3D4EC36}"/>
    <dgm:cxn modelId="{2B710B05-2B7C-4A40-A923-DE4249E76DF2}" srcId="{058B3540-B972-4F2C-B961-5E5321427DCC}" destId="{A60839D3-1EC8-4FE3-83E8-5C45D0CF5C3A}" srcOrd="5" destOrd="0" parTransId="{94B0C3DB-AAE4-4CB1-8CCC-46080C5D13F3}" sibTransId="{B322E3EF-DE44-4E85-A696-7CA2DC0CC93A}"/>
    <dgm:cxn modelId="{0F544CF8-C776-49E2-8D69-ADDEE276D7C0}" type="presOf" srcId="{B322E3EF-DE44-4E85-A696-7CA2DC0CC93A}" destId="{0739255D-00FA-4889-891F-74B6CEFEC2C3}" srcOrd="1" destOrd="0" presId="urn:microsoft.com/office/officeart/2005/8/layout/cycle2"/>
    <dgm:cxn modelId="{CD3D45AE-51C4-4EEE-88B9-52ACA08DCF11}" srcId="{058B3540-B972-4F2C-B961-5E5321427DCC}" destId="{32C9EC8F-3225-41FC-BC8B-DF76CE5B108D}" srcOrd="3" destOrd="0" parTransId="{CE4083A4-80EA-4874-AC97-397DC2EA6A69}" sibTransId="{F4F9102B-9B7A-41A2-B61E-A0429793B7D5}"/>
    <dgm:cxn modelId="{939825E4-096C-49C8-BBFC-1C5C55A3C42A}" type="presOf" srcId="{AB9F51F7-59CE-407A-8206-F23E65040BA4}" destId="{7EADA0B8-895D-4B6B-9867-470AA5888606}" srcOrd="0" destOrd="0" presId="urn:microsoft.com/office/officeart/2005/8/layout/cycle2"/>
    <dgm:cxn modelId="{A9D1CF57-6BCA-4141-8419-A8AED0F847B7}" type="presOf" srcId="{B587B030-F94B-4E23-B77F-8542995B0932}" destId="{D4497A55-2FB7-46BE-BA95-1F483E89E16C}" srcOrd="0" destOrd="0" presId="urn:microsoft.com/office/officeart/2005/8/layout/cycle2"/>
    <dgm:cxn modelId="{E4697DA8-5CAC-481F-AA70-D47AF4E63A31}" type="presOf" srcId="{C150CEA8-7345-4DC8-8DB2-5F8C60B03220}" destId="{F13EC3A1-6E6A-4C70-B161-ACCC0BE09A11}" srcOrd="0" destOrd="0" presId="urn:microsoft.com/office/officeart/2005/8/layout/cycle2"/>
    <dgm:cxn modelId="{564BA890-CED9-4ECA-96DA-7852324C02C9}" type="presOf" srcId="{81A1A808-61E1-47B4-A0CF-4618D3D4EC36}" destId="{E465E936-7B37-46C7-8D67-F28DA0FE72BB}" srcOrd="1" destOrd="0" presId="urn:microsoft.com/office/officeart/2005/8/layout/cycle2"/>
    <dgm:cxn modelId="{72518CF8-C542-4B0B-BAF3-980AA0CD264F}" srcId="{058B3540-B972-4F2C-B961-5E5321427DCC}" destId="{B587B030-F94B-4E23-B77F-8542995B0932}" srcOrd="0" destOrd="0" parTransId="{74447965-FA1E-45F2-B839-9E50DDA8121D}" sibTransId="{49A7EA88-DF38-4FD8-AAE5-340092E92146}"/>
    <dgm:cxn modelId="{64734952-BA6C-4D10-B3B9-A0BA3836821A}" type="presOf" srcId="{49A7EA88-DF38-4FD8-AAE5-340092E92146}" destId="{9FA452A1-F0E3-45C3-80F2-771E0152FD6D}" srcOrd="0" destOrd="0" presId="urn:microsoft.com/office/officeart/2005/8/layout/cycle2"/>
    <dgm:cxn modelId="{89E916C0-B98F-4AE6-B06C-82F798C9E16E}" type="presOf" srcId="{A60839D3-1EC8-4FE3-83E8-5C45D0CF5C3A}" destId="{DAAE8EE3-2571-4B15-A076-309C11175243}" srcOrd="0" destOrd="0" presId="urn:microsoft.com/office/officeart/2005/8/layout/cycle2"/>
    <dgm:cxn modelId="{25300E74-129B-418C-B9E2-E0749A3D359E}" type="presOf" srcId="{927DFD2B-5173-4224-9CC7-EBD24290868C}" destId="{754F32DB-FB3A-4DB6-AF29-55D4AE012D75}" srcOrd="1" destOrd="0" presId="urn:microsoft.com/office/officeart/2005/8/layout/cycle2"/>
    <dgm:cxn modelId="{3B724102-FDD8-4A3A-BABF-1AB589289C17}" srcId="{058B3540-B972-4F2C-B961-5E5321427DCC}" destId="{C092B531-5E02-44B8-A01B-EF56C1926DEB}" srcOrd="4" destOrd="0" parTransId="{4F10DA70-070C-48CD-97FE-68FD9B742B1F}" sibTransId="{59533610-417D-4353-A9D2-385BD3C41B64}"/>
    <dgm:cxn modelId="{C4CBC5E9-AA37-4FF1-A610-B4A45DE794AB}" type="presOf" srcId="{81A1A808-61E1-47B4-A0CF-4618D3D4EC36}" destId="{8CDCB85C-241B-4A10-A4A8-92D9FCFBF5C4}" srcOrd="0" destOrd="0" presId="urn:microsoft.com/office/officeart/2005/8/layout/cycle2"/>
    <dgm:cxn modelId="{A0E25F4F-D603-490E-ACFC-159F274BA2A9}" type="presOf" srcId="{F4F9102B-9B7A-41A2-B61E-A0429793B7D5}" destId="{9DBFB8BE-5C42-45C1-9E80-87EEFCF5F8C3}" srcOrd="1" destOrd="0" presId="urn:microsoft.com/office/officeart/2005/8/layout/cycle2"/>
    <dgm:cxn modelId="{687C1BF9-60BD-4404-9499-D1162F8426B5}" type="presOf" srcId="{49A7EA88-DF38-4FD8-AAE5-340092E92146}" destId="{E38B1E96-AAFF-4C7B-8658-36866FEBED52}" srcOrd="1" destOrd="0" presId="urn:microsoft.com/office/officeart/2005/8/layout/cycle2"/>
    <dgm:cxn modelId="{21994E0B-57A3-46E4-9F74-218359B730F2}" type="presOf" srcId="{927DFD2B-5173-4224-9CC7-EBD24290868C}" destId="{ACC5976C-A967-480A-AE15-5D4211669D90}" srcOrd="0" destOrd="0" presId="urn:microsoft.com/office/officeart/2005/8/layout/cycle2"/>
    <dgm:cxn modelId="{077604B9-B96B-4C53-B968-B0A7F7614BE4}" type="presOf" srcId="{32C9EC8F-3225-41FC-BC8B-DF76CE5B108D}" destId="{B11C04F5-69E3-4D44-B404-3C8883D8F3A4}" srcOrd="0" destOrd="0" presId="urn:microsoft.com/office/officeart/2005/8/layout/cycle2"/>
    <dgm:cxn modelId="{C16252E8-70D5-4332-9171-0FC4AE6811A0}" type="presOf" srcId="{59533610-417D-4353-A9D2-385BD3C41B64}" destId="{5AB35C80-1F45-4DAB-B7D7-041B85E15F54}" srcOrd="1" destOrd="0" presId="urn:microsoft.com/office/officeart/2005/8/layout/cycle2"/>
    <dgm:cxn modelId="{53FAF2B6-50C4-4570-927F-C3F5BF31F114}" type="presOf" srcId="{F4F9102B-9B7A-41A2-B61E-A0429793B7D5}" destId="{98B4F422-6FA3-4656-BB14-A408F8872102}" srcOrd="0" destOrd="0" presId="urn:microsoft.com/office/officeart/2005/8/layout/cycle2"/>
    <dgm:cxn modelId="{38F59D78-0D1A-4471-A967-73E343B1C3D0}" type="presOf" srcId="{058B3540-B972-4F2C-B961-5E5321427DCC}" destId="{A8BFEC51-CD3D-41ED-B17B-1A9423527A8C}" srcOrd="0" destOrd="0" presId="urn:microsoft.com/office/officeart/2005/8/layout/cycle2"/>
    <dgm:cxn modelId="{4CFA7560-0EC7-482E-ADD7-A8497C688927}" type="presOf" srcId="{B322E3EF-DE44-4E85-A696-7CA2DC0CC93A}" destId="{A8C70552-AB45-4994-97C0-F843C77ED628}" srcOrd="0" destOrd="0" presId="urn:microsoft.com/office/officeart/2005/8/layout/cycle2"/>
    <dgm:cxn modelId="{FECF6011-8B74-43A3-A8E9-9DBFF2C8ABD9}" type="presOf" srcId="{59533610-417D-4353-A9D2-385BD3C41B64}" destId="{70D960EA-06BC-42EE-86D7-BFA019D8BD71}" srcOrd="0" destOrd="0" presId="urn:microsoft.com/office/officeart/2005/8/layout/cycle2"/>
    <dgm:cxn modelId="{7BF7D92A-3BED-4D24-9618-36B8B20A188C}" srcId="{058B3540-B972-4F2C-B961-5E5321427DCC}" destId="{AB9F51F7-59CE-407A-8206-F23E65040BA4}" srcOrd="1" destOrd="0" parTransId="{A974B777-2763-48AA-AF93-45DF45B34434}" sibTransId="{927DFD2B-5173-4224-9CC7-EBD24290868C}"/>
    <dgm:cxn modelId="{8DB231D4-EFFD-4C66-8DB9-F030A8FDF603}" type="presOf" srcId="{C092B531-5E02-44B8-A01B-EF56C1926DEB}" destId="{09806DAB-DA0B-4268-9BED-5BC9AFB247AB}" srcOrd="0" destOrd="0" presId="urn:microsoft.com/office/officeart/2005/8/layout/cycle2"/>
    <dgm:cxn modelId="{A7B69794-016F-46D4-BFD0-912FBDA779E6}" type="presParOf" srcId="{A8BFEC51-CD3D-41ED-B17B-1A9423527A8C}" destId="{D4497A55-2FB7-46BE-BA95-1F483E89E16C}" srcOrd="0" destOrd="0" presId="urn:microsoft.com/office/officeart/2005/8/layout/cycle2"/>
    <dgm:cxn modelId="{856BECBA-51E1-4243-ADAC-C2F670F432D9}" type="presParOf" srcId="{A8BFEC51-CD3D-41ED-B17B-1A9423527A8C}" destId="{9FA452A1-F0E3-45C3-80F2-771E0152FD6D}" srcOrd="1" destOrd="0" presId="urn:microsoft.com/office/officeart/2005/8/layout/cycle2"/>
    <dgm:cxn modelId="{6A1179A4-E2D6-4174-AAA2-8E3439ECB7A8}" type="presParOf" srcId="{9FA452A1-F0E3-45C3-80F2-771E0152FD6D}" destId="{E38B1E96-AAFF-4C7B-8658-36866FEBED52}" srcOrd="0" destOrd="0" presId="urn:microsoft.com/office/officeart/2005/8/layout/cycle2"/>
    <dgm:cxn modelId="{971A7570-760A-419E-8DB6-8E2E1449E7A4}" type="presParOf" srcId="{A8BFEC51-CD3D-41ED-B17B-1A9423527A8C}" destId="{7EADA0B8-895D-4B6B-9867-470AA5888606}" srcOrd="2" destOrd="0" presId="urn:microsoft.com/office/officeart/2005/8/layout/cycle2"/>
    <dgm:cxn modelId="{F2F57648-D646-44E5-B7B2-B6B864A396C9}" type="presParOf" srcId="{A8BFEC51-CD3D-41ED-B17B-1A9423527A8C}" destId="{ACC5976C-A967-480A-AE15-5D4211669D90}" srcOrd="3" destOrd="0" presId="urn:microsoft.com/office/officeart/2005/8/layout/cycle2"/>
    <dgm:cxn modelId="{63878A3F-7C62-44C1-A38D-AB8694194313}" type="presParOf" srcId="{ACC5976C-A967-480A-AE15-5D4211669D90}" destId="{754F32DB-FB3A-4DB6-AF29-55D4AE012D75}" srcOrd="0" destOrd="0" presId="urn:microsoft.com/office/officeart/2005/8/layout/cycle2"/>
    <dgm:cxn modelId="{C02A4DE2-5618-4588-A09F-1AE69E1825DC}" type="presParOf" srcId="{A8BFEC51-CD3D-41ED-B17B-1A9423527A8C}" destId="{F13EC3A1-6E6A-4C70-B161-ACCC0BE09A11}" srcOrd="4" destOrd="0" presId="urn:microsoft.com/office/officeart/2005/8/layout/cycle2"/>
    <dgm:cxn modelId="{7D606844-2AD7-4450-A05E-AA4DC53B3665}" type="presParOf" srcId="{A8BFEC51-CD3D-41ED-B17B-1A9423527A8C}" destId="{8CDCB85C-241B-4A10-A4A8-92D9FCFBF5C4}" srcOrd="5" destOrd="0" presId="urn:microsoft.com/office/officeart/2005/8/layout/cycle2"/>
    <dgm:cxn modelId="{360BDBCC-1507-4646-92B4-1CF2812F5A11}" type="presParOf" srcId="{8CDCB85C-241B-4A10-A4A8-92D9FCFBF5C4}" destId="{E465E936-7B37-46C7-8D67-F28DA0FE72BB}" srcOrd="0" destOrd="0" presId="urn:microsoft.com/office/officeart/2005/8/layout/cycle2"/>
    <dgm:cxn modelId="{40B0F7E1-3C1B-45B4-936F-7D185F9E3509}" type="presParOf" srcId="{A8BFEC51-CD3D-41ED-B17B-1A9423527A8C}" destId="{B11C04F5-69E3-4D44-B404-3C8883D8F3A4}" srcOrd="6" destOrd="0" presId="urn:microsoft.com/office/officeart/2005/8/layout/cycle2"/>
    <dgm:cxn modelId="{53681145-225D-4D31-AE9F-A4B3881519D5}" type="presParOf" srcId="{A8BFEC51-CD3D-41ED-B17B-1A9423527A8C}" destId="{98B4F422-6FA3-4656-BB14-A408F8872102}" srcOrd="7" destOrd="0" presId="urn:microsoft.com/office/officeart/2005/8/layout/cycle2"/>
    <dgm:cxn modelId="{0E7AA53A-43DD-49E7-9B8C-0BD2BAD643A7}" type="presParOf" srcId="{98B4F422-6FA3-4656-BB14-A408F8872102}" destId="{9DBFB8BE-5C42-45C1-9E80-87EEFCF5F8C3}" srcOrd="0" destOrd="0" presId="urn:microsoft.com/office/officeart/2005/8/layout/cycle2"/>
    <dgm:cxn modelId="{E27BB632-6D2C-4A53-8D9C-B0D28BBFB06B}" type="presParOf" srcId="{A8BFEC51-CD3D-41ED-B17B-1A9423527A8C}" destId="{09806DAB-DA0B-4268-9BED-5BC9AFB247AB}" srcOrd="8" destOrd="0" presId="urn:microsoft.com/office/officeart/2005/8/layout/cycle2"/>
    <dgm:cxn modelId="{71E1974A-95E2-4CF8-B2EE-3FA877B53D15}" type="presParOf" srcId="{A8BFEC51-CD3D-41ED-B17B-1A9423527A8C}" destId="{70D960EA-06BC-42EE-86D7-BFA019D8BD71}" srcOrd="9" destOrd="0" presId="urn:microsoft.com/office/officeart/2005/8/layout/cycle2"/>
    <dgm:cxn modelId="{5FB72CFF-7385-4BDB-980A-786744784A01}" type="presParOf" srcId="{70D960EA-06BC-42EE-86D7-BFA019D8BD71}" destId="{5AB35C80-1F45-4DAB-B7D7-041B85E15F54}" srcOrd="0" destOrd="0" presId="urn:microsoft.com/office/officeart/2005/8/layout/cycle2"/>
    <dgm:cxn modelId="{16C878B9-E449-48C3-BF64-4EF96A563675}" type="presParOf" srcId="{A8BFEC51-CD3D-41ED-B17B-1A9423527A8C}" destId="{DAAE8EE3-2571-4B15-A076-309C11175243}" srcOrd="10" destOrd="0" presId="urn:microsoft.com/office/officeart/2005/8/layout/cycle2"/>
    <dgm:cxn modelId="{97B7154C-EE44-408D-8D45-F4CFBE511EF2}" type="presParOf" srcId="{A8BFEC51-CD3D-41ED-B17B-1A9423527A8C}" destId="{A8C70552-AB45-4994-97C0-F843C77ED628}" srcOrd="11" destOrd="0" presId="urn:microsoft.com/office/officeart/2005/8/layout/cycle2"/>
    <dgm:cxn modelId="{6774643A-23AE-480E-87FA-3B9C9DF7ADB3}" type="presParOf" srcId="{A8C70552-AB45-4994-97C0-F843C77ED628}" destId="{0739255D-00FA-4889-891F-74B6CEFEC2C3}"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F128069-C6BD-441E-B70B-B366775FBB73}"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id-ID"/>
        </a:p>
      </dgm:t>
    </dgm:pt>
    <dgm:pt modelId="{53CA4C04-E06B-4F57-9CE3-7EF0A36C6832}">
      <dgm:prSet phldrT="[Text]"/>
      <dgm:spPr/>
      <dgm:t>
        <a:bodyPr/>
        <a:lstStyle/>
        <a:p>
          <a:pPr algn="ctr"/>
          <a:r>
            <a:rPr lang="id-ID" b="1" i="1" dirty="0" smtClean="0"/>
            <a:t>Monarki absolut </a:t>
          </a:r>
          <a:endParaRPr lang="id-ID" b="0" i="0" dirty="0" smtClean="0"/>
        </a:p>
        <a:p>
          <a:pPr algn="l"/>
          <a:r>
            <a:rPr lang="id-ID" b="0" i="0" dirty="0" smtClean="0"/>
            <a:t>Monarki absolut adalah bentuk pemerintahan dalam suatu negara yang dikepalai oleh seorang (raja, ratu, syah, atau kaisar) yang kekuasaan dan wewenangnya tidak terbatas. </a:t>
          </a:r>
        </a:p>
        <a:p>
          <a:pPr algn="l"/>
          <a:r>
            <a:rPr lang="id-ID" b="0" i="0" dirty="0" smtClean="0"/>
            <a:t>Perintah raja merupakan wewenang yang harus dipatuhi oleh rakyatnya. Pada diri raja terdapat kekuasaan eksekutif, yudikatif, dan legislatif yang menyatu dalam ucapan dan perbuatannya.</a:t>
          </a:r>
        </a:p>
        <a:p>
          <a:pPr algn="l"/>
          <a:r>
            <a:rPr lang="id-ID" b="0" i="0" dirty="0" smtClean="0"/>
            <a:t>Contoh Perancis semasa </a:t>
          </a:r>
          <a:r>
            <a:rPr lang="id-ID" b="1" i="0" dirty="0" smtClean="0"/>
            <a:t>Louis XIV</a:t>
          </a:r>
          <a:r>
            <a:rPr lang="id-ID" b="0" i="0" dirty="0" smtClean="0"/>
            <a:t> dengan semboyannya yang terkenal </a:t>
          </a:r>
          <a:r>
            <a:rPr lang="id-ID" b="0" i="1" dirty="0" smtClean="0"/>
            <a:t>L’etat C’est Moi</a:t>
          </a:r>
          <a:r>
            <a:rPr lang="id-ID" b="0" i="0" dirty="0" smtClean="0"/>
            <a:t> (negara adalah saya)</a:t>
          </a:r>
          <a:endParaRPr lang="id-ID" dirty="0"/>
        </a:p>
      </dgm:t>
    </dgm:pt>
    <dgm:pt modelId="{D3BAF35C-CE7D-457C-9D42-94CF6703F4BD}" type="parTrans" cxnId="{A9B80BD3-1639-41BB-B6CB-F78C1C2A7B47}">
      <dgm:prSet/>
      <dgm:spPr/>
      <dgm:t>
        <a:bodyPr/>
        <a:lstStyle/>
        <a:p>
          <a:endParaRPr lang="id-ID"/>
        </a:p>
      </dgm:t>
    </dgm:pt>
    <dgm:pt modelId="{8E48BF73-7CC7-499D-A7CB-4A5911A2234F}" type="sibTrans" cxnId="{A9B80BD3-1639-41BB-B6CB-F78C1C2A7B47}">
      <dgm:prSet/>
      <dgm:spPr/>
      <dgm:t>
        <a:bodyPr/>
        <a:lstStyle/>
        <a:p>
          <a:endParaRPr lang="id-ID"/>
        </a:p>
      </dgm:t>
    </dgm:pt>
    <dgm:pt modelId="{6072AD83-5865-4C38-9E31-F66B0544FA81}" type="pres">
      <dgm:prSet presAssocID="{DF128069-C6BD-441E-B70B-B366775FBB73}" presName="linear" presStyleCnt="0">
        <dgm:presLayoutVars>
          <dgm:animLvl val="lvl"/>
          <dgm:resizeHandles val="exact"/>
        </dgm:presLayoutVars>
      </dgm:prSet>
      <dgm:spPr/>
      <dgm:t>
        <a:bodyPr/>
        <a:lstStyle/>
        <a:p>
          <a:endParaRPr lang="id-ID"/>
        </a:p>
      </dgm:t>
    </dgm:pt>
    <dgm:pt modelId="{74FFF484-9FBC-4468-8DE4-463AF7A8C383}" type="pres">
      <dgm:prSet presAssocID="{53CA4C04-E06B-4F57-9CE3-7EF0A36C6832}" presName="parentText" presStyleLbl="node1" presStyleIdx="0" presStyleCnt="1">
        <dgm:presLayoutVars>
          <dgm:chMax val="0"/>
          <dgm:bulletEnabled val="1"/>
        </dgm:presLayoutVars>
      </dgm:prSet>
      <dgm:spPr/>
      <dgm:t>
        <a:bodyPr/>
        <a:lstStyle/>
        <a:p>
          <a:endParaRPr lang="id-ID"/>
        </a:p>
      </dgm:t>
    </dgm:pt>
  </dgm:ptLst>
  <dgm:cxnLst>
    <dgm:cxn modelId="{A9B80BD3-1639-41BB-B6CB-F78C1C2A7B47}" srcId="{DF128069-C6BD-441E-B70B-B366775FBB73}" destId="{53CA4C04-E06B-4F57-9CE3-7EF0A36C6832}" srcOrd="0" destOrd="0" parTransId="{D3BAF35C-CE7D-457C-9D42-94CF6703F4BD}" sibTransId="{8E48BF73-7CC7-499D-A7CB-4A5911A2234F}"/>
    <dgm:cxn modelId="{B121966E-1159-4C57-A5AB-11965AA28AEC}" type="presOf" srcId="{DF128069-C6BD-441E-B70B-B366775FBB73}" destId="{6072AD83-5865-4C38-9E31-F66B0544FA81}" srcOrd="0" destOrd="0" presId="urn:microsoft.com/office/officeart/2005/8/layout/vList2"/>
    <dgm:cxn modelId="{E9E6DF36-4F1D-4102-BBB3-84F9A13F34E5}" type="presOf" srcId="{53CA4C04-E06B-4F57-9CE3-7EF0A36C6832}" destId="{74FFF484-9FBC-4468-8DE4-463AF7A8C383}" srcOrd="0" destOrd="0" presId="urn:microsoft.com/office/officeart/2005/8/layout/vList2"/>
    <dgm:cxn modelId="{F8CDAAC0-CCA9-4DE4-8D76-6A9C74652BC4}" type="presParOf" srcId="{6072AD83-5865-4C38-9E31-F66B0544FA81}" destId="{74FFF484-9FBC-4468-8DE4-463AF7A8C38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E98DFD55-478C-4255-9D96-5438232AC8DB}"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id-ID"/>
        </a:p>
      </dgm:t>
    </dgm:pt>
    <dgm:pt modelId="{9742D7AD-DEE8-4EFA-B1E1-DDBA833B3411}">
      <dgm:prSet phldrT="[Text]"/>
      <dgm:spPr/>
      <dgm:t>
        <a:bodyPr/>
        <a:lstStyle/>
        <a:p>
          <a:pPr algn="ctr"/>
          <a:r>
            <a:rPr lang="id-ID" b="1" i="1" dirty="0" smtClean="0"/>
            <a:t>Monarki konstitusional </a:t>
          </a:r>
          <a:endParaRPr lang="id-ID" b="0" i="0" dirty="0" smtClean="0"/>
        </a:p>
        <a:p>
          <a:pPr algn="l"/>
          <a:r>
            <a:rPr lang="id-ID" b="0" i="0" dirty="0" smtClean="0"/>
            <a:t>Monarki konstitusional adalah bentuk pemerintahan dalam suatu negara yang dikepalai oleh seorang raja yang kekuasaannya dibatasi undang – undang dasar (konstitusi). </a:t>
          </a:r>
        </a:p>
        <a:p>
          <a:pPr algn="l"/>
          <a:r>
            <a:rPr lang="id-ID" b="0" i="0" dirty="0" smtClean="0"/>
            <a:t>Proses monarki kontitusional adalah sebagai berikut: </a:t>
          </a:r>
        </a:p>
        <a:p>
          <a:pPr algn="l"/>
          <a:r>
            <a:rPr lang="id-ID" b="0" i="0" dirty="0" smtClean="0"/>
            <a:t>1. Ada kalanya proses monarki konstitusional itu datang dari raja itu sendiri karena takut dikudeta. Contohnya: negara Jepang dengan hak octroon. </a:t>
          </a:r>
        </a:p>
        <a:p>
          <a:pPr algn="l"/>
          <a:r>
            <a:rPr lang="id-ID" b="0" i="0" dirty="0" smtClean="0"/>
            <a:t>2. Ada kalanya proses monarki konstitusional itu terjadi karena adanya revolusi rakyat terhadap raja. Contohnya: inggris yang melahirkan Bill of Rights I tahun 1689, Yordania, Denmark, Aarab Saudi, Brunei Darussalam.</a:t>
          </a:r>
          <a:endParaRPr lang="id-ID" dirty="0"/>
        </a:p>
      </dgm:t>
    </dgm:pt>
    <dgm:pt modelId="{23880A06-E75F-4E4D-B058-8428CB4E6204}" type="parTrans" cxnId="{DD870F57-390F-4456-A9D8-756AF913D5F6}">
      <dgm:prSet/>
      <dgm:spPr/>
      <dgm:t>
        <a:bodyPr/>
        <a:lstStyle/>
        <a:p>
          <a:pPr algn="l"/>
          <a:endParaRPr lang="id-ID"/>
        </a:p>
      </dgm:t>
    </dgm:pt>
    <dgm:pt modelId="{1D0E81B7-1266-4C2C-A01E-F0880AADBDE3}" type="sibTrans" cxnId="{DD870F57-390F-4456-A9D8-756AF913D5F6}">
      <dgm:prSet/>
      <dgm:spPr/>
      <dgm:t>
        <a:bodyPr/>
        <a:lstStyle/>
        <a:p>
          <a:pPr algn="l"/>
          <a:endParaRPr lang="id-ID"/>
        </a:p>
      </dgm:t>
    </dgm:pt>
    <dgm:pt modelId="{7FE679B3-5913-4D71-84B9-CD3B70C7CF22}" type="pres">
      <dgm:prSet presAssocID="{E98DFD55-478C-4255-9D96-5438232AC8DB}" presName="linear" presStyleCnt="0">
        <dgm:presLayoutVars>
          <dgm:animLvl val="lvl"/>
          <dgm:resizeHandles val="exact"/>
        </dgm:presLayoutVars>
      </dgm:prSet>
      <dgm:spPr/>
      <dgm:t>
        <a:bodyPr/>
        <a:lstStyle/>
        <a:p>
          <a:endParaRPr lang="id-ID"/>
        </a:p>
      </dgm:t>
    </dgm:pt>
    <dgm:pt modelId="{00320454-6242-48A7-AE49-8F3BEEB3C08A}" type="pres">
      <dgm:prSet presAssocID="{9742D7AD-DEE8-4EFA-B1E1-DDBA833B3411}" presName="parentText" presStyleLbl="node1" presStyleIdx="0" presStyleCnt="1">
        <dgm:presLayoutVars>
          <dgm:chMax val="0"/>
          <dgm:bulletEnabled val="1"/>
        </dgm:presLayoutVars>
      </dgm:prSet>
      <dgm:spPr/>
      <dgm:t>
        <a:bodyPr/>
        <a:lstStyle/>
        <a:p>
          <a:endParaRPr lang="id-ID"/>
        </a:p>
      </dgm:t>
    </dgm:pt>
  </dgm:ptLst>
  <dgm:cxnLst>
    <dgm:cxn modelId="{DD870F57-390F-4456-A9D8-756AF913D5F6}" srcId="{E98DFD55-478C-4255-9D96-5438232AC8DB}" destId="{9742D7AD-DEE8-4EFA-B1E1-DDBA833B3411}" srcOrd="0" destOrd="0" parTransId="{23880A06-E75F-4E4D-B058-8428CB4E6204}" sibTransId="{1D0E81B7-1266-4C2C-A01E-F0880AADBDE3}"/>
    <dgm:cxn modelId="{1E4D863B-0AAB-48D6-A861-5C4C9F21B540}" type="presOf" srcId="{E98DFD55-478C-4255-9D96-5438232AC8DB}" destId="{7FE679B3-5913-4D71-84B9-CD3B70C7CF22}" srcOrd="0" destOrd="0" presId="urn:microsoft.com/office/officeart/2005/8/layout/vList2"/>
    <dgm:cxn modelId="{FD40F3FD-51EF-41DA-8082-B645F933EC47}" type="presOf" srcId="{9742D7AD-DEE8-4EFA-B1E1-DDBA833B3411}" destId="{00320454-6242-48A7-AE49-8F3BEEB3C08A}" srcOrd="0" destOrd="0" presId="urn:microsoft.com/office/officeart/2005/8/layout/vList2"/>
    <dgm:cxn modelId="{DC60C6DE-1DB9-4166-A114-28AC17D13FA8}" type="presParOf" srcId="{7FE679B3-5913-4D71-84B9-CD3B70C7CF22}" destId="{00320454-6242-48A7-AE49-8F3BEEB3C08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27FC4462-D34A-43B1-8AB5-069DD4E085A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1D1CCC1E-0943-413D-A085-861AE682A87E}">
      <dgm:prSet phldrT="[Text]"/>
      <dgm:spPr>
        <a:solidFill>
          <a:srgbClr val="F165C9"/>
        </a:solidFill>
      </dgm:spPr>
      <dgm:t>
        <a:bodyPr/>
        <a:lstStyle/>
        <a:p>
          <a:pPr algn="ctr"/>
          <a:r>
            <a:rPr lang="id-ID" b="1" i="1" dirty="0" smtClean="0">
              <a:solidFill>
                <a:schemeClr val="tx1"/>
              </a:solidFill>
            </a:rPr>
            <a:t>Monarki parlementer </a:t>
          </a:r>
          <a:endParaRPr lang="id-ID" b="0" i="0" dirty="0" smtClean="0">
            <a:solidFill>
              <a:schemeClr val="tx1"/>
            </a:solidFill>
          </a:endParaRPr>
        </a:p>
        <a:p>
          <a:pPr algn="l"/>
          <a:r>
            <a:rPr lang="id-ID" b="0" i="0" dirty="0" smtClean="0">
              <a:solidFill>
                <a:schemeClr val="tx1"/>
              </a:solidFill>
            </a:rPr>
            <a:t>Monarki parlementer adalah bentuk pemerintahan dalam suatu negara yang dikepalai oleh seorang raja dengan menempatkan parlemen (DPR) sebagai pemegang kekuasaan tertinggi.</a:t>
          </a:r>
        </a:p>
        <a:p>
          <a:pPr algn="l"/>
          <a:r>
            <a:rPr lang="id-ID" b="0" i="0" dirty="0" smtClean="0">
              <a:solidFill>
                <a:schemeClr val="tx1"/>
              </a:solidFill>
            </a:rPr>
            <a:t>Dalam monarki parlementer, kekuasaan, eksekutif dipegang oleh kabinet (perdanan menteri) dan bertanggung jawab kepada parlemen.</a:t>
          </a:r>
        </a:p>
        <a:p>
          <a:pPr algn="l"/>
          <a:r>
            <a:rPr lang="id-ID" b="0" i="0" dirty="0" smtClean="0">
              <a:solidFill>
                <a:schemeClr val="tx1"/>
              </a:solidFill>
            </a:rPr>
            <a:t>Fungsi raja hanya sebagai kepala negara (simbol kekeuasaan) yang kedudukannya tidak dapat diganggu gugat.</a:t>
          </a:r>
        </a:p>
        <a:p>
          <a:pPr algn="l"/>
          <a:r>
            <a:rPr lang="id-ID" b="0" i="0" dirty="0" smtClean="0">
              <a:solidFill>
                <a:schemeClr val="tx1"/>
              </a:solidFill>
            </a:rPr>
            <a:t>Bentuk monarki parlementer sampai sekarang masih tetap dilaksanakan di negara Inggris, Belanda, dan Malaysia.</a:t>
          </a:r>
          <a:endParaRPr lang="id-ID" dirty="0">
            <a:solidFill>
              <a:schemeClr val="tx1"/>
            </a:solidFill>
          </a:endParaRPr>
        </a:p>
      </dgm:t>
    </dgm:pt>
    <dgm:pt modelId="{4215BB78-475F-401E-BB6D-45A89E2BF6BB}" type="parTrans" cxnId="{C53CEA46-22D4-4C21-A669-12A2D78CCD3E}">
      <dgm:prSet/>
      <dgm:spPr/>
      <dgm:t>
        <a:bodyPr/>
        <a:lstStyle/>
        <a:p>
          <a:endParaRPr lang="id-ID"/>
        </a:p>
      </dgm:t>
    </dgm:pt>
    <dgm:pt modelId="{40E6BD31-55CD-43A0-8069-2145FE446E61}" type="sibTrans" cxnId="{C53CEA46-22D4-4C21-A669-12A2D78CCD3E}">
      <dgm:prSet/>
      <dgm:spPr/>
      <dgm:t>
        <a:bodyPr/>
        <a:lstStyle/>
        <a:p>
          <a:endParaRPr lang="id-ID"/>
        </a:p>
      </dgm:t>
    </dgm:pt>
    <dgm:pt modelId="{BAFE8C00-F443-47B2-86A9-0A7F9BF15678}" type="pres">
      <dgm:prSet presAssocID="{27FC4462-D34A-43B1-8AB5-069DD4E085A1}" presName="linear" presStyleCnt="0">
        <dgm:presLayoutVars>
          <dgm:animLvl val="lvl"/>
          <dgm:resizeHandles val="exact"/>
        </dgm:presLayoutVars>
      </dgm:prSet>
      <dgm:spPr/>
      <dgm:t>
        <a:bodyPr/>
        <a:lstStyle/>
        <a:p>
          <a:endParaRPr lang="id-ID"/>
        </a:p>
      </dgm:t>
    </dgm:pt>
    <dgm:pt modelId="{16CB1FF6-C801-4392-BE9B-A6AA3BA829E4}" type="pres">
      <dgm:prSet presAssocID="{1D1CCC1E-0943-413D-A085-861AE682A87E}" presName="parentText" presStyleLbl="node1" presStyleIdx="0" presStyleCnt="1">
        <dgm:presLayoutVars>
          <dgm:chMax val="0"/>
          <dgm:bulletEnabled val="1"/>
        </dgm:presLayoutVars>
      </dgm:prSet>
      <dgm:spPr/>
      <dgm:t>
        <a:bodyPr/>
        <a:lstStyle/>
        <a:p>
          <a:endParaRPr lang="id-ID"/>
        </a:p>
      </dgm:t>
    </dgm:pt>
  </dgm:ptLst>
  <dgm:cxnLst>
    <dgm:cxn modelId="{C53CEA46-22D4-4C21-A669-12A2D78CCD3E}" srcId="{27FC4462-D34A-43B1-8AB5-069DD4E085A1}" destId="{1D1CCC1E-0943-413D-A085-861AE682A87E}" srcOrd="0" destOrd="0" parTransId="{4215BB78-475F-401E-BB6D-45A89E2BF6BB}" sibTransId="{40E6BD31-55CD-43A0-8069-2145FE446E61}"/>
    <dgm:cxn modelId="{2D80BE5F-C7B8-4EEE-9C77-AAC9D10978CA}" type="presOf" srcId="{1D1CCC1E-0943-413D-A085-861AE682A87E}" destId="{16CB1FF6-C801-4392-BE9B-A6AA3BA829E4}" srcOrd="0" destOrd="0" presId="urn:microsoft.com/office/officeart/2005/8/layout/vList2"/>
    <dgm:cxn modelId="{987F16DA-0897-4779-80CD-F95DEEA1E5F3}" type="presOf" srcId="{27FC4462-D34A-43B1-8AB5-069DD4E085A1}" destId="{BAFE8C00-F443-47B2-86A9-0A7F9BF15678}" srcOrd="0" destOrd="0" presId="urn:microsoft.com/office/officeart/2005/8/layout/vList2"/>
    <dgm:cxn modelId="{21A46A5A-CD94-4F2C-8F10-4E9C0519E308}" type="presParOf" srcId="{BAFE8C00-F443-47B2-86A9-0A7F9BF15678}" destId="{16CB1FF6-C801-4392-BE9B-A6AA3BA829E4}" srcOrd="0" destOrd="0" presId="urn:microsoft.com/office/officeart/2005/8/layout/vList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B0BDF998-2988-4C9A-BFC0-97DA496F6912}"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id-ID"/>
        </a:p>
      </dgm:t>
    </dgm:pt>
    <dgm:pt modelId="{E00E32FF-DCC8-4DEF-93E7-B36AFD453493}">
      <dgm:prSet phldrT="[Text]"/>
      <dgm:spPr/>
      <dgm:t>
        <a:bodyPr/>
        <a:lstStyle/>
        <a:p>
          <a:r>
            <a:rPr lang="id-ID" dirty="0" smtClean="0"/>
            <a:t>Republik absolut </a:t>
          </a:r>
          <a:endParaRPr lang="id-ID" dirty="0"/>
        </a:p>
      </dgm:t>
    </dgm:pt>
    <dgm:pt modelId="{28F03533-88FC-4DEE-9EF1-449B1358452A}" type="parTrans" cxnId="{AB28F4CC-E2B2-452C-8CE0-21BA84A5A3AE}">
      <dgm:prSet/>
      <dgm:spPr/>
      <dgm:t>
        <a:bodyPr/>
        <a:lstStyle/>
        <a:p>
          <a:endParaRPr lang="id-ID"/>
        </a:p>
      </dgm:t>
    </dgm:pt>
    <dgm:pt modelId="{D7B14078-F581-4F50-B4F4-80D5053B6704}" type="sibTrans" cxnId="{AB28F4CC-E2B2-452C-8CE0-21BA84A5A3AE}">
      <dgm:prSet/>
      <dgm:spPr/>
      <dgm:t>
        <a:bodyPr/>
        <a:lstStyle/>
        <a:p>
          <a:endParaRPr lang="id-ID"/>
        </a:p>
      </dgm:t>
    </dgm:pt>
    <dgm:pt modelId="{1B1CE32B-4B1B-43A8-BCD8-0271F3D657B4}">
      <dgm:prSet phldrT="[Text]"/>
      <dgm:spPr/>
      <dgm:t>
        <a:bodyPr/>
        <a:lstStyle/>
        <a:p>
          <a:r>
            <a:rPr lang="id-ID" b="0" i="0" dirty="0" smtClean="0"/>
            <a:t>Pemerintahan bersifat diktator tanpa ada pembatasan kekuasaan.</a:t>
          </a:r>
          <a:endParaRPr lang="id-ID" dirty="0"/>
        </a:p>
      </dgm:t>
    </dgm:pt>
    <dgm:pt modelId="{EADD18E7-7C03-4EFD-9F1E-B51B731AF379}" type="parTrans" cxnId="{9F797ED8-A193-4CF4-87DA-54529A237669}">
      <dgm:prSet/>
      <dgm:spPr/>
      <dgm:t>
        <a:bodyPr/>
        <a:lstStyle/>
        <a:p>
          <a:endParaRPr lang="id-ID"/>
        </a:p>
      </dgm:t>
    </dgm:pt>
    <dgm:pt modelId="{17090F2C-6E48-4311-93D6-061A117C4609}" type="sibTrans" cxnId="{9F797ED8-A193-4CF4-87DA-54529A237669}">
      <dgm:prSet/>
      <dgm:spPr/>
      <dgm:t>
        <a:bodyPr/>
        <a:lstStyle/>
        <a:p>
          <a:endParaRPr lang="id-ID"/>
        </a:p>
      </dgm:t>
    </dgm:pt>
    <dgm:pt modelId="{1BC1E429-1F72-4A17-8626-A2F449BA908E}">
      <dgm:prSet phldrT="[Text]"/>
      <dgm:spPr/>
      <dgm:t>
        <a:bodyPr/>
        <a:lstStyle/>
        <a:p>
          <a:r>
            <a:rPr lang="id-ID" dirty="0" smtClean="0"/>
            <a:t>Republik konstitusional</a:t>
          </a:r>
          <a:endParaRPr lang="id-ID" dirty="0"/>
        </a:p>
      </dgm:t>
    </dgm:pt>
    <dgm:pt modelId="{BD267150-61AB-4204-AB28-4628933AD741}" type="parTrans" cxnId="{1C116BF2-B6A4-405E-9527-57E0E2F15993}">
      <dgm:prSet/>
      <dgm:spPr/>
      <dgm:t>
        <a:bodyPr/>
        <a:lstStyle/>
        <a:p>
          <a:endParaRPr lang="id-ID"/>
        </a:p>
      </dgm:t>
    </dgm:pt>
    <dgm:pt modelId="{39417C40-0850-467A-97EE-EC5B5B4DE7D9}" type="sibTrans" cxnId="{1C116BF2-B6A4-405E-9527-57E0E2F15993}">
      <dgm:prSet/>
      <dgm:spPr/>
      <dgm:t>
        <a:bodyPr/>
        <a:lstStyle/>
        <a:p>
          <a:endParaRPr lang="id-ID"/>
        </a:p>
      </dgm:t>
    </dgm:pt>
    <dgm:pt modelId="{2CF49FFA-3DFA-45A2-9461-8C2D11CBEF84}">
      <dgm:prSet phldrT="[Text]"/>
      <dgm:spPr/>
      <dgm:t>
        <a:bodyPr/>
        <a:lstStyle/>
        <a:p>
          <a:r>
            <a:rPr lang="id-ID" b="0" i="0" dirty="0" smtClean="0"/>
            <a:t>Presiden memegang kekuasaan kepala negara dan kepala pemerintahan. </a:t>
          </a:r>
          <a:endParaRPr lang="id-ID" dirty="0"/>
        </a:p>
      </dgm:t>
    </dgm:pt>
    <dgm:pt modelId="{EEE31AB9-1999-4297-A126-686279444BD8}" type="parTrans" cxnId="{DEC2C93D-B31D-43AA-9B03-D8F97821DB2A}">
      <dgm:prSet/>
      <dgm:spPr/>
      <dgm:t>
        <a:bodyPr/>
        <a:lstStyle/>
        <a:p>
          <a:endParaRPr lang="id-ID"/>
        </a:p>
      </dgm:t>
    </dgm:pt>
    <dgm:pt modelId="{36792F25-AC73-4886-B3F6-581BC4C28678}" type="sibTrans" cxnId="{DEC2C93D-B31D-43AA-9B03-D8F97821DB2A}">
      <dgm:prSet/>
      <dgm:spPr/>
      <dgm:t>
        <a:bodyPr/>
        <a:lstStyle/>
        <a:p>
          <a:endParaRPr lang="id-ID"/>
        </a:p>
      </dgm:t>
    </dgm:pt>
    <dgm:pt modelId="{CE1E40C0-A637-4F3E-B6B5-9B3BA8074D48}">
      <dgm:prSet phldrT="[Text]"/>
      <dgm:spPr/>
      <dgm:t>
        <a:bodyPr/>
        <a:lstStyle/>
        <a:p>
          <a:r>
            <a:rPr lang="id-ID" dirty="0" smtClean="0"/>
            <a:t>Republik parlementer</a:t>
          </a:r>
          <a:endParaRPr lang="id-ID" dirty="0"/>
        </a:p>
      </dgm:t>
    </dgm:pt>
    <dgm:pt modelId="{04EAE77E-01B4-4F3F-8D1E-32D1E1E3DE37}" type="parTrans" cxnId="{617D5148-74BA-45B7-B5C8-AE30DECB7703}">
      <dgm:prSet/>
      <dgm:spPr/>
      <dgm:t>
        <a:bodyPr/>
        <a:lstStyle/>
        <a:p>
          <a:endParaRPr lang="id-ID"/>
        </a:p>
      </dgm:t>
    </dgm:pt>
    <dgm:pt modelId="{E7B37FA1-F1D0-4B30-9ADA-498CD6A3C3E3}" type="sibTrans" cxnId="{617D5148-74BA-45B7-B5C8-AE30DECB7703}">
      <dgm:prSet/>
      <dgm:spPr/>
      <dgm:t>
        <a:bodyPr/>
        <a:lstStyle/>
        <a:p>
          <a:endParaRPr lang="id-ID"/>
        </a:p>
      </dgm:t>
    </dgm:pt>
    <dgm:pt modelId="{04106FCD-222E-4BA4-8DF2-AC36146B822E}">
      <dgm:prSet phldrT="[Text]"/>
      <dgm:spPr/>
      <dgm:t>
        <a:bodyPr/>
        <a:lstStyle/>
        <a:p>
          <a:r>
            <a:rPr lang="id-ID" b="1" i="1" dirty="0" smtClean="0"/>
            <a:t> P</a:t>
          </a:r>
          <a:r>
            <a:rPr lang="id-ID" b="0" i="0" dirty="0" smtClean="0"/>
            <a:t>residen hanya berfungsi sebagai kepala negara. Namun, presiden tidak dapat diganggu – gugat. </a:t>
          </a:r>
          <a:endParaRPr lang="id-ID" dirty="0"/>
        </a:p>
      </dgm:t>
    </dgm:pt>
    <dgm:pt modelId="{3680113D-2E3D-45F3-9BF2-661A91917A43}" type="parTrans" cxnId="{8C53E879-7001-420E-987C-408722428CB4}">
      <dgm:prSet/>
      <dgm:spPr/>
      <dgm:t>
        <a:bodyPr/>
        <a:lstStyle/>
        <a:p>
          <a:endParaRPr lang="id-ID"/>
        </a:p>
      </dgm:t>
    </dgm:pt>
    <dgm:pt modelId="{4E0B926B-CEDD-4648-84DA-DDB528CE1D8C}" type="sibTrans" cxnId="{8C53E879-7001-420E-987C-408722428CB4}">
      <dgm:prSet/>
      <dgm:spPr/>
      <dgm:t>
        <a:bodyPr/>
        <a:lstStyle/>
        <a:p>
          <a:endParaRPr lang="id-ID"/>
        </a:p>
      </dgm:t>
    </dgm:pt>
    <dgm:pt modelId="{E0D09B4B-898B-4EAA-A3CC-2CCA8474B43F}">
      <dgm:prSet phldrT="[Text]"/>
      <dgm:spPr/>
      <dgm:t>
        <a:bodyPr/>
        <a:lstStyle/>
        <a:p>
          <a:r>
            <a:rPr lang="id-ID" b="0" i="0" dirty="0" smtClean="0"/>
            <a:t>Penguasa mengakibatkan konstitusi dan untuk melegitimasi kekuasaannya digunakanlah partai politik. </a:t>
          </a:r>
          <a:endParaRPr lang="id-ID" dirty="0"/>
        </a:p>
      </dgm:t>
    </dgm:pt>
    <dgm:pt modelId="{2D9042D3-0883-4E5D-A314-CA8FBB267919}" type="parTrans" cxnId="{77D2B832-C680-43F0-8D55-7C107C5DBC59}">
      <dgm:prSet/>
      <dgm:spPr/>
      <dgm:t>
        <a:bodyPr/>
        <a:lstStyle/>
        <a:p>
          <a:endParaRPr lang="id-ID"/>
        </a:p>
      </dgm:t>
    </dgm:pt>
    <dgm:pt modelId="{4D123F37-9398-418F-B396-75B726CA34FC}" type="sibTrans" cxnId="{77D2B832-C680-43F0-8D55-7C107C5DBC59}">
      <dgm:prSet/>
      <dgm:spPr/>
      <dgm:t>
        <a:bodyPr/>
        <a:lstStyle/>
        <a:p>
          <a:endParaRPr lang="id-ID"/>
        </a:p>
      </dgm:t>
    </dgm:pt>
    <dgm:pt modelId="{3983B96F-60D3-478A-AD07-250715D6C0AA}">
      <dgm:prSet phldrT="[Text]"/>
      <dgm:spPr/>
      <dgm:t>
        <a:bodyPr/>
        <a:lstStyle/>
        <a:p>
          <a:r>
            <a:rPr lang="id-ID" b="0" i="0" dirty="0" smtClean="0"/>
            <a:t>Dalam pemerintahan ini, parlemen memang ada, namun tidak berfungsi.</a:t>
          </a:r>
          <a:endParaRPr lang="id-ID" dirty="0"/>
        </a:p>
      </dgm:t>
    </dgm:pt>
    <dgm:pt modelId="{A984A1B0-22A8-4E39-B211-0CD6F37FF20C}" type="parTrans" cxnId="{E6F6B93A-B73A-47B6-87D1-6B0092070262}">
      <dgm:prSet/>
      <dgm:spPr/>
      <dgm:t>
        <a:bodyPr/>
        <a:lstStyle/>
        <a:p>
          <a:endParaRPr lang="id-ID"/>
        </a:p>
      </dgm:t>
    </dgm:pt>
    <dgm:pt modelId="{F1AF5710-75CE-4EB9-9B75-827EE312ED7D}" type="sibTrans" cxnId="{E6F6B93A-B73A-47B6-87D1-6B0092070262}">
      <dgm:prSet/>
      <dgm:spPr/>
      <dgm:t>
        <a:bodyPr/>
        <a:lstStyle/>
        <a:p>
          <a:endParaRPr lang="id-ID"/>
        </a:p>
      </dgm:t>
    </dgm:pt>
    <dgm:pt modelId="{317BC0B3-323C-43DA-A739-BB4BF243B117}">
      <dgm:prSet phldrT="[Text]"/>
      <dgm:spPr/>
      <dgm:t>
        <a:bodyPr/>
        <a:lstStyle/>
        <a:p>
          <a:r>
            <a:rPr lang="id-ID" b="0" i="0" dirty="0" smtClean="0"/>
            <a:t>Kekuasaan presiden dibatasi oleh konstitusi. </a:t>
          </a:r>
          <a:endParaRPr lang="id-ID" dirty="0"/>
        </a:p>
      </dgm:t>
    </dgm:pt>
    <dgm:pt modelId="{7A794D14-B6BB-41E9-B2B9-7A1E56A179FF}" type="parTrans" cxnId="{1DB5BEDB-4E34-4A24-A1D7-9019221493B1}">
      <dgm:prSet/>
      <dgm:spPr/>
      <dgm:t>
        <a:bodyPr/>
        <a:lstStyle/>
        <a:p>
          <a:endParaRPr lang="id-ID"/>
        </a:p>
      </dgm:t>
    </dgm:pt>
    <dgm:pt modelId="{D3EBCC77-7A90-47A7-B7DC-E8F4C5B590EB}" type="sibTrans" cxnId="{1DB5BEDB-4E34-4A24-A1D7-9019221493B1}">
      <dgm:prSet/>
      <dgm:spPr/>
      <dgm:t>
        <a:bodyPr/>
        <a:lstStyle/>
        <a:p>
          <a:endParaRPr lang="id-ID"/>
        </a:p>
      </dgm:t>
    </dgm:pt>
    <dgm:pt modelId="{113C939F-0204-4957-9A6D-CE776958035B}">
      <dgm:prSet phldrT="[Text]"/>
      <dgm:spPr/>
      <dgm:t>
        <a:bodyPr/>
        <a:lstStyle/>
        <a:p>
          <a:r>
            <a:rPr lang="id-ID" b="0" i="0" dirty="0" smtClean="0"/>
            <a:t>Pengawasan yang efektif dilakukan oleh parlemen. </a:t>
          </a:r>
          <a:endParaRPr lang="id-ID" dirty="0"/>
        </a:p>
      </dgm:t>
    </dgm:pt>
    <dgm:pt modelId="{CE1B9CEC-2844-4E4F-AB2D-7E37BC60509A}" type="parTrans" cxnId="{4BE8AC19-A0D6-46C6-BBFF-18B57D5A938C}">
      <dgm:prSet/>
      <dgm:spPr/>
      <dgm:t>
        <a:bodyPr/>
        <a:lstStyle/>
        <a:p>
          <a:endParaRPr lang="id-ID"/>
        </a:p>
      </dgm:t>
    </dgm:pt>
    <dgm:pt modelId="{AF2B783C-6ABB-4CAE-9489-9F8ED075AFA5}" type="sibTrans" cxnId="{4BE8AC19-A0D6-46C6-BBFF-18B57D5A938C}">
      <dgm:prSet/>
      <dgm:spPr/>
      <dgm:t>
        <a:bodyPr/>
        <a:lstStyle/>
        <a:p>
          <a:endParaRPr lang="id-ID"/>
        </a:p>
      </dgm:t>
    </dgm:pt>
    <dgm:pt modelId="{3D5FC8B8-D74E-4474-8593-BB6FB419FF10}">
      <dgm:prSet phldrT="[Text]"/>
      <dgm:spPr/>
      <dgm:t>
        <a:bodyPr/>
        <a:lstStyle/>
        <a:p>
          <a:r>
            <a:rPr lang="id-ID" b="0" i="0" dirty="0" smtClean="0"/>
            <a:t>Kepala pemerintah berada di tangan perdana menteri yang bertanggung jawab kepada parlemen.</a:t>
          </a:r>
          <a:endParaRPr lang="id-ID" dirty="0"/>
        </a:p>
      </dgm:t>
    </dgm:pt>
    <dgm:pt modelId="{AE11D8A0-2E98-4069-A8E9-6DA088CC5A69}" type="parTrans" cxnId="{D8A7BF58-AA87-491A-BD01-5273F1C8BBA1}">
      <dgm:prSet/>
      <dgm:spPr/>
      <dgm:t>
        <a:bodyPr/>
        <a:lstStyle/>
        <a:p>
          <a:endParaRPr lang="id-ID"/>
        </a:p>
      </dgm:t>
    </dgm:pt>
    <dgm:pt modelId="{3E59FB0E-0950-4FE9-9046-F1E0E4AB6EF1}" type="sibTrans" cxnId="{D8A7BF58-AA87-491A-BD01-5273F1C8BBA1}">
      <dgm:prSet/>
      <dgm:spPr/>
      <dgm:t>
        <a:bodyPr/>
        <a:lstStyle/>
        <a:p>
          <a:endParaRPr lang="id-ID"/>
        </a:p>
      </dgm:t>
    </dgm:pt>
    <dgm:pt modelId="{5F0482DE-2AAE-45EB-97F2-4C1499BDEC83}">
      <dgm:prSet phldrT="[Text]"/>
      <dgm:spPr/>
      <dgm:t>
        <a:bodyPr/>
        <a:lstStyle/>
        <a:p>
          <a:r>
            <a:rPr lang="id-ID" b="0" i="0" dirty="0" smtClean="0"/>
            <a:t>Dalam sistem ini, kekuasaan legislatif lebih tinggi dari pada kekuasaan eksekutif.</a:t>
          </a:r>
          <a:endParaRPr lang="id-ID" dirty="0"/>
        </a:p>
      </dgm:t>
    </dgm:pt>
    <dgm:pt modelId="{B710BA79-900A-4665-96BC-969C01F86D35}" type="parTrans" cxnId="{3C238854-5031-4104-B584-D6FF3902F737}">
      <dgm:prSet/>
      <dgm:spPr/>
      <dgm:t>
        <a:bodyPr/>
        <a:lstStyle/>
        <a:p>
          <a:endParaRPr lang="id-ID"/>
        </a:p>
      </dgm:t>
    </dgm:pt>
    <dgm:pt modelId="{6678B0CA-02EA-4963-A582-75B1081369EA}" type="sibTrans" cxnId="{3C238854-5031-4104-B584-D6FF3902F737}">
      <dgm:prSet/>
      <dgm:spPr/>
      <dgm:t>
        <a:bodyPr/>
        <a:lstStyle/>
        <a:p>
          <a:endParaRPr lang="id-ID"/>
        </a:p>
      </dgm:t>
    </dgm:pt>
    <dgm:pt modelId="{18DC9F7B-5B44-47F4-9952-11D67B0332D7}" type="pres">
      <dgm:prSet presAssocID="{B0BDF998-2988-4C9A-BFC0-97DA496F6912}" presName="Name0" presStyleCnt="0">
        <dgm:presLayoutVars>
          <dgm:dir/>
          <dgm:animLvl val="lvl"/>
          <dgm:resizeHandles val="exact"/>
        </dgm:presLayoutVars>
      </dgm:prSet>
      <dgm:spPr/>
      <dgm:t>
        <a:bodyPr/>
        <a:lstStyle/>
        <a:p>
          <a:endParaRPr lang="id-ID"/>
        </a:p>
      </dgm:t>
    </dgm:pt>
    <dgm:pt modelId="{CE8FC7EC-7219-4945-8E7F-278257258889}" type="pres">
      <dgm:prSet presAssocID="{E00E32FF-DCC8-4DEF-93E7-B36AFD453493}" presName="composite" presStyleCnt="0"/>
      <dgm:spPr/>
      <dgm:t>
        <a:bodyPr/>
        <a:lstStyle/>
        <a:p>
          <a:endParaRPr lang="id-ID"/>
        </a:p>
      </dgm:t>
    </dgm:pt>
    <dgm:pt modelId="{82BFFC71-0532-44B4-8993-68356BF386D7}" type="pres">
      <dgm:prSet presAssocID="{E00E32FF-DCC8-4DEF-93E7-B36AFD453493}" presName="parTx" presStyleLbl="alignNode1" presStyleIdx="0" presStyleCnt="3">
        <dgm:presLayoutVars>
          <dgm:chMax val="0"/>
          <dgm:chPref val="0"/>
          <dgm:bulletEnabled val="1"/>
        </dgm:presLayoutVars>
      </dgm:prSet>
      <dgm:spPr/>
      <dgm:t>
        <a:bodyPr/>
        <a:lstStyle/>
        <a:p>
          <a:endParaRPr lang="id-ID"/>
        </a:p>
      </dgm:t>
    </dgm:pt>
    <dgm:pt modelId="{29E35AC3-FD4C-49C7-9C58-E9AC81DE756F}" type="pres">
      <dgm:prSet presAssocID="{E00E32FF-DCC8-4DEF-93E7-B36AFD453493}" presName="desTx" presStyleLbl="alignAccFollowNode1" presStyleIdx="0" presStyleCnt="3">
        <dgm:presLayoutVars>
          <dgm:bulletEnabled val="1"/>
        </dgm:presLayoutVars>
      </dgm:prSet>
      <dgm:spPr/>
      <dgm:t>
        <a:bodyPr/>
        <a:lstStyle/>
        <a:p>
          <a:endParaRPr lang="id-ID"/>
        </a:p>
      </dgm:t>
    </dgm:pt>
    <dgm:pt modelId="{9A993204-025F-469B-938B-1E0D8055A503}" type="pres">
      <dgm:prSet presAssocID="{D7B14078-F581-4F50-B4F4-80D5053B6704}" presName="space" presStyleCnt="0"/>
      <dgm:spPr/>
      <dgm:t>
        <a:bodyPr/>
        <a:lstStyle/>
        <a:p>
          <a:endParaRPr lang="id-ID"/>
        </a:p>
      </dgm:t>
    </dgm:pt>
    <dgm:pt modelId="{A70EE0B4-18DD-40B6-AA2D-D6F74F7A5D3A}" type="pres">
      <dgm:prSet presAssocID="{1BC1E429-1F72-4A17-8626-A2F449BA908E}" presName="composite" presStyleCnt="0"/>
      <dgm:spPr/>
      <dgm:t>
        <a:bodyPr/>
        <a:lstStyle/>
        <a:p>
          <a:endParaRPr lang="id-ID"/>
        </a:p>
      </dgm:t>
    </dgm:pt>
    <dgm:pt modelId="{E4767913-DC0F-4F2F-B48B-4A3F081E7C7C}" type="pres">
      <dgm:prSet presAssocID="{1BC1E429-1F72-4A17-8626-A2F449BA908E}" presName="parTx" presStyleLbl="alignNode1" presStyleIdx="1" presStyleCnt="3">
        <dgm:presLayoutVars>
          <dgm:chMax val="0"/>
          <dgm:chPref val="0"/>
          <dgm:bulletEnabled val="1"/>
        </dgm:presLayoutVars>
      </dgm:prSet>
      <dgm:spPr/>
      <dgm:t>
        <a:bodyPr/>
        <a:lstStyle/>
        <a:p>
          <a:endParaRPr lang="id-ID"/>
        </a:p>
      </dgm:t>
    </dgm:pt>
    <dgm:pt modelId="{E1963E98-4AF5-4C49-B0FA-FE0FDB2EBFD4}" type="pres">
      <dgm:prSet presAssocID="{1BC1E429-1F72-4A17-8626-A2F449BA908E}" presName="desTx" presStyleLbl="alignAccFollowNode1" presStyleIdx="1" presStyleCnt="3">
        <dgm:presLayoutVars>
          <dgm:bulletEnabled val="1"/>
        </dgm:presLayoutVars>
      </dgm:prSet>
      <dgm:spPr/>
      <dgm:t>
        <a:bodyPr/>
        <a:lstStyle/>
        <a:p>
          <a:endParaRPr lang="id-ID"/>
        </a:p>
      </dgm:t>
    </dgm:pt>
    <dgm:pt modelId="{64631F0D-16DD-4476-ABDA-07EAFA825C8C}" type="pres">
      <dgm:prSet presAssocID="{39417C40-0850-467A-97EE-EC5B5B4DE7D9}" presName="space" presStyleCnt="0"/>
      <dgm:spPr/>
      <dgm:t>
        <a:bodyPr/>
        <a:lstStyle/>
        <a:p>
          <a:endParaRPr lang="id-ID"/>
        </a:p>
      </dgm:t>
    </dgm:pt>
    <dgm:pt modelId="{0C2710E4-8CD1-4BC5-BC9D-62F41EBB9B86}" type="pres">
      <dgm:prSet presAssocID="{CE1E40C0-A637-4F3E-B6B5-9B3BA8074D48}" presName="composite" presStyleCnt="0"/>
      <dgm:spPr/>
      <dgm:t>
        <a:bodyPr/>
        <a:lstStyle/>
        <a:p>
          <a:endParaRPr lang="id-ID"/>
        </a:p>
      </dgm:t>
    </dgm:pt>
    <dgm:pt modelId="{87306F15-0A3A-435F-8B56-C3557D6158D9}" type="pres">
      <dgm:prSet presAssocID="{CE1E40C0-A637-4F3E-B6B5-9B3BA8074D48}" presName="parTx" presStyleLbl="alignNode1" presStyleIdx="2" presStyleCnt="3">
        <dgm:presLayoutVars>
          <dgm:chMax val="0"/>
          <dgm:chPref val="0"/>
          <dgm:bulletEnabled val="1"/>
        </dgm:presLayoutVars>
      </dgm:prSet>
      <dgm:spPr/>
      <dgm:t>
        <a:bodyPr/>
        <a:lstStyle/>
        <a:p>
          <a:endParaRPr lang="id-ID"/>
        </a:p>
      </dgm:t>
    </dgm:pt>
    <dgm:pt modelId="{A569BBD5-864A-4505-99B5-8C9CD7E5D0C3}" type="pres">
      <dgm:prSet presAssocID="{CE1E40C0-A637-4F3E-B6B5-9B3BA8074D48}" presName="desTx" presStyleLbl="alignAccFollowNode1" presStyleIdx="2" presStyleCnt="3">
        <dgm:presLayoutVars>
          <dgm:bulletEnabled val="1"/>
        </dgm:presLayoutVars>
      </dgm:prSet>
      <dgm:spPr/>
      <dgm:t>
        <a:bodyPr/>
        <a:lstStyle/>
        <a:p>
          <a:endParaRPr lang="id-ID"/>
        </a:p>
      </dgm:t>
    </dgm:pt>
  </dgm:ptLst>
  <dgm:cxnLst>
    <dgm:cxn modelId="{77D2B832-C680-43F0-8D55-7C107C5DBC59}" srcId="{E00E32FF-DCC8-4DEF-93E7-B36AFD453493}" destId="{E0D09B4B-898B-4EAA-A3CC-2CCA8474B43F}" srcOrd="1" destOrd="0" parTransId="{2D9042D3-0883-4E5D-A314-CA8FBB267919}" sibTransId="{4D123F37-9398-418F-B396-75B726CA34FC}"/>
    <dgm:cxn modelId="{1C116BF2-B6A4-405E-9527-57E0E2F15993}" srcId="{B0BDF998-2988-4C9A-BFC0-97DA496F6912}" destId="{1BC1E429-1F72-4A17-8626-A2F449BA908E}" srcOrd="1" destOrd="0" parTransId="{BD267150-61AB-4204-AB28-4628933AD741}" sibTransId="{39417C40-0850-467A-97EE-EC5B5B4DE7D9}"/>
    <dgm:cxn modelId="{F6CE30FD-3227-4C79-9EBA-64FA5E1F4C02}" type="presOf" srcId="{E00E32FF-DCC8-4DEF-93E7-B36AFD453493}" destId="{82BFFC71-0532-44B4-8993-68356BF386D7}" srcOrd="0" destOrd="0" presId="urn:microsoft.com/office/officeart/2005/8/layout/hList1"/>
    <dgm:cxn modelId="{4BE8AC19-A0D6-46C6-BBFF-18B57D5A938C}" srcId="{1BC1E429-1F72-4A17-8626-A2F449BA908E}" destId="{113C939F-0204-4957-9A6D-CE776958035B}" srcOrd="2" destOrd="0" parTransId="{CE1B9CEC-2844-4E4F-AB2D-7E37BC60509A}" sibTransId="{AF2B783C-6ABB-4CAE-9489-9F8ED075AFA5}"/>
    <dgm:cxn modelId="{AB28F4CC-E2B2-452C-8CE0-21BA84A5A3AE}" srcId="{B0BDF998-2988-4C9A-BFC0-97DA496F6912}" destId="{E00E32FF-DCC8-4DEF-93E7-B36AFD453493}" srcOrd="0" destOrd="0" parTransId="{28F03533-88FC-4DEE-9EF1-449B1358452A}" sibTransId="{D7B14078-F581-4F50-B4F4-80D5053B6704}"/>
    <dgm:cxn modelId="{4DF97F3B-1F82-4D26-A6B6-331FE37F3209}" type="presOf" srcId="{E0D09B4B-898B-4EAA-A3CC-2CCA8474B43F}" destId="{29E35AC3-FD4C-49C7-9C58-E9AC81DE756F}" srcOrd="0" destOrd="1" presId="urn:microsoft.com/office/officeart/2005/8/layout/hList1"/>
    <dgm:cxn modelId="{6F6623DC-6BC0-4C0D-B246-B3E6FDEB9CDC}" type="presOf" srcId="{1BC1E429-1F72-4A17-8626-A2F449BA908E}" destId="{E4767913-DC0F-4F2F-B48B-4A3F081E7C7C}" srcOrd="0" destOrd="0" presId="urn:microsoft.com/office/officeart/2005/8/layout/hList1"/>
    <dgm:cxn modelId="{5862B14F-6C89-4A67-BA3C-8E506824171B}" type="presOf" srcId="{113C939F-0204-4957-9A6D-CE776958035B}" destId="{E1963E98-4AF5-4C49-B0FA-FE0FDB2EBFD4}" srcOrd="0" destOrd="2" presId="urn:microsoft.com/office/officeart/2005/8/layout/hList1"/>
    <dgm:cxn modelId="{F72B4DAC-0D49-4218-A60A-71A812D14AFF}" type="presOf" srcId="{3983B96F-60D3-478A-AD07-250715D6C0AA}" destId="{29E35AC3-FD4C-49C7-9C58-E9AC81DE756F}" srcOrd="0" destOrd="2" presId="urn:microsoft.com/office/officeart/2005/8/layout/hList1"/>
    <dgm:cxn modelId="{0D31F1EE-A808-48EF-9F4C-55FD659018F7}" type="presOf" srcId="{CE1E40C0-A637-4F3E-B6B5-9B3BA8074D48}" destId="{87306F15-0A3A-435F-8B56-C3557D6158D9}" srcOrd="0" destOrd="0" presId="urn:microsoft.com/office/officeart/2005/8/layout/hList1"/>
    <dgm:cxn modelId="{617D5148-74BA-45B7-B5C8-AE30DECB7703}" srcId="{B0BDF998-2988-4C9A-BFC0-97DA496F6912}" destId="{CE1E40C0-A637-4F3E-B6B5-9B3BA8074D48}" srcOrd="2" destOrd="0" parTransId="{04EAE77E-01B4-4F3F-8D1E-32D1E1E3DE37}" sibTransId="{E7B37FA1-F1D0-4B30-9ADA-498CD6A3C3E3}"/>
    <dgm:cxn modelId="{D8A7BF58-AA87-491A-BD01-5273F1C8BBA1}" srcId="{CE1E40C0-A637-4F3E-B6B5-9B3BA8074D48}" destId="{3D5FC8B8-D74E-4474-8593-BB6FB419FF10}" srcOrd="1" destOrd="0" parTransId="{AE11D8A0-2E98-4069-A8E9-6DA088CC5A69}" sibTransId="{3E59FB0E-0950-4FE9-9046-F1E0E4AB6EF1}"/>
    <dgm:cxn modelId="{25F77BB3-C82D-437D-BC6A-C6A1F82C8C9A}" type="presOf" srcId="{1B1CE32B-4B1B-43A8-BCD8-0271F3D657B4}" destId="{29E35AC3-FD4C-49C7-9C58-E9AC81DE756F}" srcOrd="0" destOrd="0" presId="urn:microsoft.com/office/officeart/2005/8/layout/hList1"/>
    <dgm:cxn modelId="{50E90FEA-A2CD-47AD-A141-856D8484B419}" type="presOf" srcId="{317BC0B3-323C-43DA-A739-BB4BF243B117}" destId="{E1963E98-4AF5-4C49-B0FA-FE0FDB2EBFD4}" srcOrd="0" destOrd="1" presId="urn:microsoft.com/office/officeart/2005/8/layout/hList1"/>
    <dgm:cxn modelId="{85B60E59-47D4-4E46-AAB8-A954FC24BE1F}" type="presOf" srcId="{2CF49FFA-3DFA-45A2-9461-8C2D11CBEF84}" destId="{E1963E98-4AF5-4C49-B0FA-FE0FDB2EBFD4}" srcOrd="0" destOrd="0" presId="urn:microsoft.com/office/officeart/2005/8/layout/hList1"/>
    <dgm:cxn modelId="{00E5E2D1-54B2-4705-997C-E82FB7C27B59}" type="presOf" srcId="{3D5FC8B8-D74E-4474-8593-BB6FB419FF10}" destId="{A569BBD5-864A-4505-99B5-8C9CD7E5D0C3}" srcOrd="0" destOrd="1" presId="urn:microsoft.com/office/officeart/2005/8/layout/hList1"/>
    <dgm:cxn modelId="{8C53E879-7001-420E-987C-408722428CB4}" srcId="{CE1E40C0-A637-4F3E-B6B5-9B3BA8074D48}" destId="{04106FCD-222E-4BA4-8DF2-AC36146B822E}" srcOrd="0" destOrd="0" parTransId="{3680113D-2E3D-45F3-9BF2-661A91917A43}" sibTransId="{4E0B926B-CEDD-4648-84DA-DDB528CE1D8C}"/>
    <dgm:cxn modelId="{1DB5BEDB-4E34-4A24-A1D7-9019221493B1}" srcId="{1BC1E429-1F72-4A17-8626-A2F449BA908E}" destId="{317BC0B3-323C-43DA-A739-BB4BF243B117}" srcOrd="1" destOrd="0" parTransId="{7A794D14-B6BB-41E9-B2B9-7A1E56A179FF}" sibTransId="{D3EBCC77-7A90-47A7-B7DC-E8F4C5B590EB}"/>
    <dgm:cxn modelId="{3C238854-5031-4104-B584-D6FF3902F737}" srcId="{CE1E40C0-A637-4F3E-B6B5-9B3BA8074D48}" destId="{5F0482DE-2AAE-45EB-97F2-4C1499BDEC83}" srcOrd="2" destOrd="0" parTransId="{B710BA79-900A-4665-96BC-969C01F86D35}" sibTransId="{6678B0CA-02EA-4963-A582-75B1081369EA}"/>
    <dgm:cxn modelId="{2A2EE701-1AC1-423E-BAF3-85C7D01B38F6}" type="presOf" srcId="{B0BDF998-2988-4C9A-BFC0-97DA496F6912}" destId="{18DC9F7B-5B44-47F4-9952-11D67B0332D7}" srcOrd="0" destOrd="0" presId="urn:microsoft.com/office/officeart/2005/8/layout/hList1"/>
    <dgm:cxn modelId="{DEC2C93D-B31D-43AA-9B03-D8F97821DB2A}" srcId="{1BC1E429-1F72-4A17-8626-A2F449BA908E}" destId="{2CF49FFA-3DFA-45A2-9461-8C2D11CBEF84}" srcOrd="0" destOrd="0" parTransId="{EEE31AB9-1999-4297-A126-686279444BD8}" sibTransId="{36792F25-AC73-4886-B3F6-581BC4C28678}"/>
    <dgm:cxn modelId="{58D41BCB-AF90-42DE-A9A0-D63587CE5EDB}" type="presOf" srcId="{5F0482DE-2AAE-45EB-97F2-4C1499BDEC83}" destId="{A569BBD5-864A-4505-99B5-8C9CD7E5D0C3}" srcOrd="0" destOrd="2" presId="urn:microsoft.com/office/officeart/2005/8/layout/hList1"/>
    <dgm:cxn modelId="{9F797ED8-A193-4CF4-87DA-54529A237669}" srcId="{E00E32FF-DCC8-4DEF-93E7-B36AFD453493}" destId="{1B1CE32B-4B1B-43A8-BCD8-0271F3D657B4}" srcOrd="0" destOrd="0" parTransId="{EADD18E7-7C03-4EFD-9F1E-B51B731AF379}" sibTransId="{17090F2C-6E48-4311-93D6-061A117C4609}"/>
    <dgm:cxn modelId="{E6F6B93A-B73A-47B6-87D1-6B0092070262}" srcId="{E00E32FF-DCC8-4DEF-93E7-B36AFD453493}" destId="{3983B96F-60D3-478A-AD07-250715D6C0AA}" srcOrd="2" destOrd="0" parTransId="{A984A1B0-22A8-4E39-B211-0CD6F37FF20C}" sibTransId="{F1AF5710-75CE-4EB9-9B75-827EE312ED7D}"/>
    <dgm:cxn modelId="{A247ED42-FC04-438E-B0EE-6AC99A3CC121}" type="presOf" srcId="{04106FCD-222E-4BA4-8DF2-AC36146B822E}" destId="{A569BBD5-864A-4505-99B5-8C9CD7E5D0C3}" srcOrd="0" destOrd="0" presId="urn:microsoft.com/office/officeart/2005/8/layout/hList1"/>
    <dgm:cxn modelId="{B623CA85-612F-4F18-93F4-8996CFD81F9C}" type="presParOf" srcId="{18DC9F7B-5B44-47F4-9952-11D67B0332D7}" destId="{CE8FC7EC-7219-4945-8E7F-278257258889}" srcOrd="0" destOrd="0" presId="urn:microsoft.com/office/officeart/2005/8/layout/hList1"/>
    <dgm:cxn modelId="{1511D25C-C14C-4E85-8473-CBF60C1DEA4E}" type="presParOf" srcId="{CE8FC7EC-7219-4945-8E7F-278257258889}" destId="{82BFFC71-0532-44B4-8993-68356BF386D7}" srcOrd="0" destOrd="0" presId="urn:microsoft.com/office/officeart/2005/8/layout/hList1"/>
    <dgm:cxn modelId="{926F0C36-D61C-4037-8D56-DF845416DC64}" type="presParOf" srcId="{CE8FC7EC-7219-4945-8E7F-278257258889}" destId="{29E35AC3-FD4C-49C7-9C58-E9AC81DE756F}" srcOrd="1" destOrd="0" presId="urn:microsoft.com/office/officeart/2005/8/layout/hList1"/>
    <dgm:cxn modelId="{E58AE638-7264-431B-92E2-84AA6E9715C5}" type="presParOf" srcId="{18DC9F7B-5B44-47F4-9952-11D67B0332D7}" destId="{9A993204-025F-469B-938B-1E0D8055A503}" srcOrd="1" destOrd="0" presId="urn:microsoft.com/office/officeart/2005/8/layout/hList1"/>
    <dgm:cxn modelId="{C1AB2BC8-A8B3-41C7-8920-9858501D79DB}" type="presParOf" srcId="{18DC9F7B-5B44-47F4-9952-11D67B0332D7}" destId="{A70EE0B4-18DD-40B6-AA2D-D6F74F7A5D3A}" srcOrd="2" destOrd="0" presId="urn:microsoft.com/office/officeart/2005/8/layout/hList1"/>
    <dgm:cxn modelId="{2BE95D3C-DB46-402A-BF55-7B669B0D739C}" type="presParOf" srcId="{A70EE0B4-18DD-40B6-AA2D-D6F74F7A5D3A}" destId="{E4767913-DC0F-4F2F-B48B-4A3F081E7C7C}" srcOrd="0" destOrd="0" presId="urn:microsoft.com/office/officeart/2005/8/layout/hList1"/>
    <dgm:cxn modelId="{D2053060-48EF-47BE-8375-A2ABCE02F0E1}" type="presParOf" srcId="{A70EE0B4-18DD-40B6-AA2D-D6F74F7A5D3A}" destId="{E1963E98-4AF5-4C49-B0FA-FE0FDB2EBFD4}" srcOrd="1" destOrd="0" presId="urn:microsoft.com/office/officeart/2005/8/layout/hList1"/>
    <dgm:cxn modelId="{B46E8B38-933A-4940-B020-D30720E9E694}" type="presParOf" srcId="{18DC9F7B-5B44-47F4-9952-11D67B0332D7}" destId="{64631F0D-16DD-4476-ABDA-07EAFA825C8C}" srcOrd="3" destOrd="0" presId="urn:microsoft.com/office/officeart/2005/8/layout/hList1"/>
    <dgm:cxn modelId="{37C7AE62-7825-49E8-8361-C90C4F2B1507}" type="presParOf" srcId="{18DC9F7B-5B44-47F4-9952-11D67B0332D7}" destId="{0C2710E4-8CD1-4BC5-BC9D-62F41EBB9B86}" srcOrd="4" destOrd="0" presId="urn:microsoft.com/office/officeart/2005/8/layout/hList1"/>
    <dgm:cxn modelId="{B3345B31-0E8B-47BF-AE37-619E01B4C2C7}" type="presParOf" srcId="{0C2710E4-8CD1-4BC5-BC9D-62F41EBB9B86}" destId="{87306F15-0A3A-435F-8B56-C3557D6158D9}" srcOrd="0" destOrd="0" presId="urn:microsoft.com/office/officeart/2005/8/layout/hList1"/>
    <dgm:cxn modelId="{6E847CE2-9CE5-45CB-ABEE-C5A3B82CD6E6}" type="presParOf" srcId="{0C2710E4-8CD1-4BC5-BC9D-62F41EBB9B86}" destId="{A569BBD5-864A-4505-99B5-8C9CD7E5D0C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B5DD93C7-FD26-4594-AC40-873223840190}"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id-ID"/>
        </a:p>
      </dgm:t>
    </dgm:pt>
    <dgm:pt modelId="{A607F8ED-6700-4CF3-BF7F-C5EA9DF85546}">
      <dgm:prSet phldrT="[Text]"/>
      <dgm:spPr/>
      <dgm:t>
        <a:bodyPr/>
        <a:lstStyle/>
        <a:p>
          <a:r>
            <a:rPr lang="id-ID" dirty="0" smtClean="0"/>
            <a:t>Parlementer</a:t>
          </a:r>
          <a:endParaRPr lang="id-ID" dirty="0"/>
        </a:p>
      </dgm:t>
    </dgm:pt>
    <dgm:pt modelId="{92813DD7-48B3-443B-AA33-A2C1818A59CE}" type="parTrans" cxnId="{AE4E7094-5582-40B5-8243-7EF5C266B1F0}">
      <dgm:prSet/>
      <dgm:spPr/>
      <dgm:t>
        <a:bodyPr/>
        <a:lstStyle/>
        <a:p>
          <a:endParaRPr lang="id-ID"/>
        </a:p>
      </dgm:t>
    </dgm:pt>
    <dgm:pt modelId="{D5F5DACA-6205-4D38-8AA0-4125A29BDA4A}" type="sibTrans" cxnId="{AE4E7094-5582-40B5-8243-7EF5C266B1F0}">
      <dgm:prSet/>
      <dgm:spPr/>
      <dgm:t>
        <a:bodyPr/>
        <a:lstStyle/>
        <a:p>
          <a:r>
            <a:rPr lang="id-ID" dirty="0" smtClean="0"/>
            <a:t>PRESIDENSIAL</a:t>
          </a:r>
          <a:endParaRPr lang="id-ID" dirty="0"/>
        </a:p>
      </dgm:t>
    </dgm:pt>
    <dgm:pt modelId="{55CFC7E8-3FB5-425B-B1BC-5BE34143AF06}">
      <dgm:prSet phldrT="[Text]"/>
      <dgm:spPr/>
      <dgm:t>
        <a:bodyPr/>
        <a:lstStyle/>
        <a:p>
          <a:r>
            <a:rPr lang="id-ID" dirty="0" smtClean="0"/>
            <a:t>Demokrasi Liberal</a:t>
          </a:r>
          <a:endParaRPr lang="id-ID" dirty="0"/>
        </a:p>
      </dgm:t>
    </dgm:pt>
    <dgm:pt modelId="{0943303B-8EA2-4DA9-B7C7-640373119E31}" type="parTrans" cxnId="{4BE4FB73-93CE-494F-AE4D-0833D5201848}">
      <dgm:prSet/>
      <dgm:spPr/>
      <dgm:t>
        <a:bodyPr/>
        <a:lstStyle/>
        <a:p>
          <a:endParaRPr lang="id-ID"/>
        </a:p>
      </dgm:t>
    </dgm:pt>
    <dgm:pt modelId="{BD8EDF21-1353-4F36-A608-4EF8F6E3C395}" type="sibTrans" cxnId="{4BE4FB73-93CE-494F-AE4D-0833D5201848}">
      <dgm:prSet/>
      <dgm:spPr/>
      <dgm:t>
        <a:bodyPr/>
        <a:lstStyle/>
        <a:p>
          <a:r>
            <a:rPr lang="id-ID" dirty="0" smtClean="0"/>
            <a:t>Komunisme</a:t>
          </a:r>
          <a:endParaRPr lang="id-ID" dirty="0"/>
        </a:p>
      </dgm:t>
    </dgm:pt>
    <dgm:pt modelId="{2F189A41-CB4B-4F33-98CB-A668F3CB29BB}">
      <dgm:prSet phldrT="[Text]" phldr="1"/>
      <dgm:spPr/>
      <dgm:t>
        <a:bodyPr/>
        <a:lstStyle/>
        <a:p>
          <a:endParaRPr lang="id-ID"/>
        </a:p>
      </dgm:t>
    </dgm:pt>
    <dgm:pt modelId="{21FCBE4A-10EC-4BD7-ABF8-67511D7CEFC5}" type="parTrans" cxnId="{FAC75B76-B5A2-4AEE-A069-1585B69EA697}">
      <dgm:prSet/>
      <dgm:spPr/>
      <dgm:t>
        <a:bodyPr/>
        <a:lstStyle/>
        <a:p>
          <a:endParaRPr lang="id-ID"/>
        </a:p>
      </dgm:t>
    </dgm:pt>
    <dgm:pt modelId="{3647A919-12E8-46D9-9194-D09E5509366F}" type="sibTrans" cxnId="{FAC75B76-B5A2-4AEE-A069-1585B69EA697}">
      <dgm:prSet/>
      <dgm:spPr/>
      <dgm:t>
        <a:bodyPr/>
        <a:lstStyle/>
        <a:p>
          <a:endParaRPr lang="id-ID"/>
        </a:p>
      </dgm:t>
    </dgm:pt>
    <dgm:pt modelId="{BAB2A9B1-CCB2-4114-8DBF-6D8839CD0D71}">
      <dgm:prSet phldrT="[Text]"/>
      <dgm:spPr/>
      <dgm:t>
        <a:bodyPr/>
        <a:lstStyle/>
        <a:p>
          <a:r>
            <a:rPr lang="id-ID" dirty="0" smtClean="0"/>
            <a:t>Liberalisme</a:t>
          </a:r>
          <a:endParaRPr lang="id-ID" dirty="0"/>
        </a:p>
      </dgm:t>
    </dgm:pt>
    <dgm:pt modelId="{93F507FD-028D-4026-9B02-ED5CEB8EFB96}" type="parTrans" cxnId="{8F6FF923-3689-4E2F-BA1E-0A44617E999B}">
      <dgm:prSet/>
      <dgm:spPr/>
      <dgm:t>
        <a:bodyPr/>
        <a:lstStyle/>
        <a:p>
          <a:endParaRPr lang="id-ID"/>
        </a:p>
      </dgm:t>
    </dgm:pt>
    <dgm:pt modelId="{A03C9B8C-D4E6-449F-946F-AB182567E539}" type="sibTrans" cxnId="{8F6FF923-3689-4E2F-BA1E-0A44617E999B}">
      <dgm:prSet/>
      <dgm:spPr/>
      <dgm:t>
        <a:bodyPr/>
        <a:lstStyle/>
        <a:p>
          <a:r>
            <a:rPr lang="id-ID" dirty="0" smtClean="0"/>
            <a:t>Semi-Presidensial</a:t>
          </a:r>
          <a:endParaRPr lang="id-ID" dirty="0"/>
        </a:p>
      </dgm:t>
    </dgm:pt>
    <dgm:pt modelId="{1C349B20-0F38-4B28-A8AB-B644DAD432B8}" type="pres">
      <dgm:prSet presAssocID="{B5DD93C7-FD26-4594-AC40-873223840190}" presName="Name0" presStyleCnt="0">
        <dgm:presLayoutVars>
          <dgm:chMax/>
          <dgm:chPref/>
          <dgm:dir/>
          <dgm:animLvl val="lvl"/>
        </dgm:presLayoutVars>
      </dgm:prSet>
      <dgm:spPr/>
      <dgm:t>
        <a:bodyPr/>
        <a:lstStyle/>
        <a:p>
          <a:endParaRPr lang="id-ID"/>
        </a:p>
      </dgm:t>
    </dgm:pt>
    <dgm:pt modelId="{C980C316-E9C0-4134-BA28-7463D43903CF}" type="pres">
      <dgm:prSet presAssocID="{A607F8ED-6700-4CF3-BF7F-C5EA9DF85546}" presName="composite" presStyleCnt="0"/>
      <dgm:spPr/>
    </dgm:pt>
    <dgm:pt modelId="{A81FAC40-2D36-4622-A7DF-A84F7B6E3D71}" type="pres">
      <dgm:prSet presAssocID="{A607F8ED-6700-4CF3-BF7F-C5EA9DF85546}" presName="Parent1" presStyleLbl="node1" presStyleIdx="0" presStyleCnt="6" custLinFactX="58435" custLinFactNeighborX="100000" custLinFactNeighborY="-3363">
        <dgm:presLayoutVars>
          <dgm:chMax val="1"/>
          <dgm:chPref val="1"/>
          <dgm:bulletEnabled val="1"/>
        </dgm:presLayoutVars>
      </dgm:prSet>
      <dgm:spPr/>
      <dgm:t>
        <a:bodyPr/>
        <a:lstStyle/>
        <a:p>
          <a:endParaRPr lang="id-ID"/>
        </a:p>
      </dgm:t>
    </dgm:pt>
    <dgm:pt modelId="{B10234CE-39DC-46FC-A2F1-24238C97A222}" type="pres">
      <dgm:prSet presAssocID="{A607F8ED-6700-4CF3-BF7F-C5EA9DF85546}" presName="Childtext1" presStyleLbl="revTx" presStyleIdx="0" presStyleCnt="3">
        <dgm:presLayoutVars>
          <dgm:chMax val="0"/>
          <dgm:chPref val="0"/>
          <dgm:bulletEnabled val="1"/>
        </dgm:presLayoutVars>
      </dgm:prSet>
      <dgm:spPr/>
      <dgm:t>
        <a:bodyPr/>
        <a:lstStyle/>
        <a:p>
          <a:endParaRPr lang="id-ID"/>
        </a:p>
      </dgm:t>
    </dgm:pt>
    <dgm:pt modelId="{F02CB495-DC7C-4F81-9957-D98A6D26ABBA}" type="pres">
      <dgm:prSet presAssocID="{A607F8ED-6700-4CF3-BF7F-C5EA9DF85546}" presName="BalanceSpacing" presStyleCnt="0"/>
      <dgm:spPr/>
    </dgm:pt>
    <dgm:pt modelId="{A83C16FA-6271-4DB1-9737-14A4CB249B2B}" type="pres">
      <dgm:prSet presAssocID="{A607F8ED-6700-4CF3-BF7F-C5EA9DF85546}" presName="BalanceSpacing1" presStyleCnt="0"/>
      <dgm:spPr/>
    </dgm:pt>
    <dgm:pt modelId="{293EA79A-02BB-4F2B-95F9-FBE101555F84}" type="pres">
      <dgm:prSet presAssocID="{D5F5DACA-6205-4D38-8AA0-4125A29BDA4A}" presName="Accent1Text" presStyleLbl="node1" presStyleIdx="1" presStyleCnt="6" custLinFactNeighborX="-97336" custLinFactNeighborY="-32"/>
      <dgm:spPr/>
      <dgm:t>
        <a:bodyPr/>
        <a:lstStyle/>
        <a:p>
          <a:endParaRPr lang="id-ID"/>
        </a:p>
      </dgm:t>
    </dgm:pt>
    <dgm:pt modelId="{E1F10217-8589-4012-9DA4-B0A1DBA08153}" type="pres">
      <dgm:prSet presAssocID="{D5F5DACA-6205-4D38-8AA0-4125A29BDA4A}" presName="spaceBetweenRectangles" presStyleCnt="0"/>
      <dgm:spPr/>
    </dgm:pt>
    <dgm:pt modelId="{DBEED9AD-1DA7-487B-97E2-DAD4B54293F9}" type="pres">
      <dgm:prSet presAssocID="{55CFC7E8-3FB5-425B-B1BC-5BE34143AF06}" presName="composite" presStyleCnt="0"/>
      <dgm:spPr/>
    </dgm:pt>
    <dgm:pt modelId="{F2CD1D2E-7E8C-4FAE-952C-4456190E8766}" type="pres">
      <dgm:prSet presAssocID="{55CFC7E8-3FB5-425B-B1BC-5BE34143AF06}" presName="Parent1" presStyleLbl="node1" presStyleIdx="2" presStyleCnt="6" custLinFactX="-51129" custLinFactNeighborX="-100000" custLinFactNeighborY="84988">
        <dgm:presLayoutVars>
          <dgm:chMax val="1"/>
          <dgm:chPref val="1"/>
          <dgm:bulletEnabled val="1"/>
        </dgm:presLayoutVars>
      </dgm:prSet>
      <dgm:spPr/>
      <dgm:t>
        <a:bodyPr/>
        <a:lstStyle/>
        <a:p>
          <a:endParaRPr lang="id-ID"/>
        </a:p>
      </dgm:t>
    </dgm:pt>
    <dgm:pt modelId="{136E6AEA-891C-4FD7-AF60-F72857A3A6A2}" type="pres">
      <dgm:prSet presAssocID="{55CFC7E8-3FB5-425B-B1BC-5BE34143AF06}" presName="Childtext1" presStyleLbl="revTx" presStyleIdx="1" presStyleCnt="3">
        <dgm:presLayoutVars>
          <dgm:chMax val="0"/>
          <dgm:chPref val="0"/>
          <dgm:bulletEnabled val="1"/>
        </dgm:presLayoutVars>
      </dgm:prSet>
      <dgm:spPr/>
      <dgm:t>
        <a:bodyPr/>
        <a:lstStyle/>
        <a:p>
          <a:endParaRPr lang="id-ID"/>
        </a:p>
      </dgm:t>
    </dgm:pt>
    <dgm:pt modelId="{19FDD69F-D40A-4C14-B48B-20A4332C0EA3}" type="pres">
      <dgm:prSet presAssocID="{55CFC7E8-3FB5-425B-B1BC-5BE34143AF06}" presName="BalanceSpacing" presStyleCnt="0"/>
      <dgm:spPr/>
    </dgm:pt>
    <dgm:pt modelId="{085F5BE5-D876-4959-A5C1-1425117B29EF}" type="pres">
      <dgm:prSet presAssocID="{55CFC7E8-3FB5-425B-B1BC-5BE34143AF06}" presName="BalanceSpacing1" presStyleCnt="0"/>
      <dgm:spPr/>
    </dgm:pt>
    <dgm:pt modelId="{370FD58D-CE2B-40DA-8393-380F60AACC2A}" type="pres">
      <dgm:prSet presAssocID="{BD8EDF21-1353-4F36-A608-4EF8F6E3C395}" presName="Accent1Text" presStyleLbl="node1" presStyleIdx="3" presStyleCnt="6" custLinFactNeighborX="-25550" custLinFactNeighborY="8367"/>
      <dgm:spPr/>
      <dgm:t>
        <a:bodyPr/>
        <a:lstStyle/>
        <a:p>
          <a:endParaRPr lang="id-ID"/>
        </a:p>
      </dgm:t>
    </dgm:pt>
    <dgm:pt modelId="{0E38B4A5-D838-48E2-8CEB-EFAF8EB0F8C6}" type="pres">
      <dgm:prSet presAssocID="{BD8EDF21-1353-4F36-A608-4EF8F6E3C395}" presName="spaceBetweenRectangles" presStyleCnt="0"/>
      <dgm:spPr/>
    </dgm:pt>
    <dgm:pt modelId="{B5536844-65BB-467C-B02C-5AB5F8CCDA5D}" type="pres">
      <dgm:prSet presAssocID="{BAB2A9B1-CCB2-4114-8DBF-6D8839CD0D71}" presName="composite" presStyleCnt="0"/>
      <dgm:spPr/>
    </dgm:pt>
    <dgm:pt modelId="{8C875F36-FB1A-4239-869A-A833623E6971}" type="pres">
      <dgm:prSet presAssocID="{BAB2A9B1-CCB2-4114-8DBF-6D8839CD0D71}" presName="Parent1" presStyleLbl="node1" presStyleIdx="4" presStyleCnt="6" custLinFactX="58434" custLinFactNeighborX="100000" custLinFactNeighborY="108">
        <dgm:presLayoutVars>
          <dgm:chMax val="1"/>
          <dgm:chPref val="1"/>
          <dgm:bulletEnabled val="1"/>
        </dgm:presLayoutVars>
      </dgm:prSet>
      <dgm:spPr/>
      <dgm:t>
        <a:bodyPr/>
        <a:lstStyle/>
        <a:p>
          <a:endParaRPr lang="id-ID"/>
        </a:p>
      </dgm:t>
    </dgm:pt>
    <dgm:pt modelId="{6A7A88C2-7499-4812-B2B8-A67F7744CCC5}" type="pres">
      <dgm:prSet presAssocID="{BAB2A9B1-CCB2-4114-8DBF-6D8839CD0D71}" presName="Childtext1" presStyleLbl="revTx" presStyleIdx="2" presStyleCnt="3">
        <dgm:presLayoutVars>
          <dgm:chMax val="0"/>
          <dgm:chPref val="0"/>
          <dgm:bulletEnabled val="1"/>
        </dgm:presLayoutVars>
      </dgm:prSet>
      <dgm:spPr/>
      <dgm:t>
        <a:bodyPr/>
        <a:lstStyle/>
        <a:p>
          <a:endParaRPr lang="id-ID"/>
        </a:p>
      </dgm:t>
    </dgm:pt>
    <dgm:pt modelId="{93F94012-D531-4ADF-8F31-22F57BD8B2ED}" type="pres">
      <dgm:prSet presAssocID="{BAB2A9B1-CCB2-4114-8DBF-6D8839CD0D71}" presName="BalanceSpacing" presStyleCnt="0"/>
      <dgm:spPr/>
    </dgm:pt>
    <dgm:pt modelId="{1666FE9B-D0FF-4AC2-9B8F-B3D2BB788458}" type="pres">
      <dgm:prSet presAssocID="{BAB2A9B1-CCB2-4114-8DBF-6D8839CD0D71}" presName="BalanceSpacing1" presStyleCnt="0"/>
      <dgm:spPr/>
    </dgm:pt>
    <dgm:pt modelId="{B723FD64-5E51-4D26-B84A-740B86D6BB79}" type="pres">
      <dgm:prSet presAssocID="{A03C9B8C-D4E6-449F-946F-AB182567E539}" presName="Accent1Text" presStyleLbl="node1" presStyleIdx="5" presStyleCnt="6" custLinFactNeighborX="2222" custLinFactNeighborY="-76513"/>
      <dgm:spPr/>
      <dgm:t>
        <a:bodyPr/>
        <a:lstStyle/>
        <a:p>
          <a:endParaRPr lang="id-ID"/>
        </a:p>
      </dgm:t>
    </dgm:pt>
  </dgm:ptLst>
  <dgm:cxnLst>
    <dgm:cxn modelId="{AE4E7094-5582-40B5-8243-7EF5C266B1F0}" srcId="{B5DD93C7-FD26-4594-AC40-873223840190}" destId="{A607F8ED-6700-4CF3-BF7F-C5EA9DF85546}" srcOrd="0" destOrd="0" parTransId="{92813DD7-48B3-443B-AA33-A2C1818A59CE}" sibTransId="{D5F5DACA-6205-4D38-8AA0-4125A29BDA4A}"/>
    <dgm:cxn modelId="{7731B1D7-A50C-4707-967F-CEC8F8B3D4F2}" type="presOf" srcId="{A03C9B8C-D4E6-449F-946F-AB182567E539}" destId="{B723FD64-5E51-4D26-B84A-740B86D6BB79}" srcOrd="0" destOrd="0" presId="urn:microsoft.com/office/officeart/2008/layout/AlternatingHexagons"/>
    <dgm:cxn modelId="{648FE281-20A9-4DDF-97E6-6C8621F9AF94}" type="presOf" srcId="{55CFC7E8-3FB5-425B-B1BC-5BE34143AF06}" destId="{F2CD1D2E-7E8C-4FAE-952C-4456190E8766}" srcOrd="0" destOrd="0" presId="urn:microsoft.com/office/officeart/2008/layout/AlternatingHexagons"/>
    <dgm:cxn modelId="{4BE4FB73-93CE-494F-AE4D-0833D5201848}" srcId="{B5DD93C7-FD26-4594-AC40-873223840190}" destId="{55CFC7E8-3FB5-425B-B1BC-5BE34143AF06}" srcOrd="1" destOrd="0" parTransId="{0943303B-8EA2-4DA9-B7C7-640373119E31}" sibTransId="{BD8EDF21-1353-4F36-A608-4EF8F6E3C395}"/>
    <dgm:cxn modelId="{31E2591D-FD7B-4A6B-B455-1CA638AD69AD}" type="presOf" srcId="{BAB2A9B1-CCB2-4114-8DBF-6D8839CD0D71}" destId="{8C875F36-FB1A-4239-869A-A833623E6971}" srcOrd="0" destOrd="0" presId="urn:microsoft.com/office/officeart/2008/layout/AlternatingHexagons"/>
    <dgm:cxn modelId="{FAC75B76-B5A2-4AEE-A069-1585B69EA697}" srcId="{55CFC7E8-3FB5-425B-B1BC-5BE34143AF06}" destId="{2F189A41-CB4B-4F33-98CB-A668F3CB29BB}" srcOrd="0" destOrd="0" parTransId="{21FCBE4A-10EC-4BD7-ABF8-67511D7CEFC5}" sibTransId="{3647A919-12E8-46D9-9194-D09E5509366F}"/>
    <dgm:cxn modelId="{5CA56E15-2456-485B-8F1B-C2E39D430B89}" type="presOf" srcId="{A607F8ED-6700-4CF3-BF7F-C5EA9DF85546}" destId="{A81FAC40-2D36-4622-A7DF-A84F7B6E3D71}" srcOrd="0" destOrd="0" presId="urn:microsoft.com/office/officeart/2008/layout/AlternatingHexagons"/>
    <dgm:cxn modelId="{FB391250-DDC0-4F03-8092-8B19EB74E4A5}" type="presOf" srcId="{2F189A41-CB4B-4F33-98CB-A668F3CB29BB}" destId="{136E6AEA-891C-4FD7-AF60-F72857A3A6A2}" srcOrd="0" destOrd="0" presId="urn:microsoft.com/office/officeart/2008/layout/AlternatingHexagons"/>
    <dgm:cxn modelId="{734CCDF7-315E-47E3-A4CF-F5B01D812E37}" type="presOf" srcId="{B5DD93C7-FD26-4594-AC40-873223840190}" destId="{1C349B20-0F38-4B28-A8AB-B644DAD432B8}" srcOrd="0" destOrd="0" presId="urn:microsoft.com/office/officeart/2008/layout/AlternatingHexagons"/>
    <dgm:cxn modelId="{6DE4C98F-19BF-448F-9EED-8DA94D1E7B27}" type="presOf" srcId="{BD8EDF21-1353-4F36-A608-4EF8F6E3C395}" destId="{370FD58D-CE2B-40DA-8393-380F60AACC2A}" srcOrd="0" destOrd="0" presId="urn:microsoft.com/office/officeart/2008/layout/AlternatingHexagons"/>
    <dgm:cxn modelId="{8F6FF923-3689-4E2F-BA1E-0A44617E999B}" srcId="{B5DD93C7-FD26-4594-AC40-873223840190}" destId="{BAB2A9B1-CCB2-4114-8DBF-6D8839CD0D71}" srcOrd="2" destOrd="0" parTransId="{93F507FD-028D-4026-9B02-ED5CEB8EFB96}" sibTransId="{A03C9B8C-D4E6-449F-946F-AB182567E539}"/>
    <dgm:cxn modelId="{D4D18EC5-3C08-40A5-8E76-0EA72367A587}" type="presOf" srcId="{D5F5DACA-6205-4D38-8AA0-4125A29BDA4A}" destId="{293EA79A-02BB-4F2B-95F9-FBE101555F84}" srcOrd="0" destOrd="0" presId="urn:microsoft.com/office/officeart/2008/layout/AlternatingHexagons"/>
    <dgm:cxn modelId="{EC111218-9DF7-47FE-BEDC-CAFCBDD30878}" type="presParOf" srcId="{1C349B20-0F38-4B28-A8AB-B644DAD432B8}" destId="{C980C316-E9C0-4134-BA28-7463D43903CF}" srcOrd="0" destOrd="0" presId="urn:microsoft.com/office/officeart/2008/layout/AlternatingHexagons"/>
    <dgm:cxn modelId="{38FAA8CB-B15E-42D4-B399-1DFB32F87CF5}" type="presParOf" srcId="{C980C316-E9C0-4134-BA28-7463D43903CF}" destId="{A81FAC40-2D36-4622-A7DF-A84F7B6E3D71}" srcOrd="0" destOrd="0" presId="urn:microsoft.com/office/officeart/2008/layout/AlternatingHexagons"/>
    <dgm:cxn modelId="{0A70C24B-4B96-4EC8-8661-CF02FD2947A5}" type="presParOf" srcId="{C980C316-E9C0-4134-BA28-7463D43903CF}" destId="{B10234CE-39DC-46FC-A2F1-24238C97A222}" srcOrd="1" destOrd="0" presId="urn:microsoft.com/office/officeart/2008/layout/AlternatingHexagons"/>
    <dgm:cxn modelId="{22252F82-A355-4265-AE80-84C5502CC747}" type="presParOf" srcId="{C980C316-E9C0-4134-BA28-7463D43903CF}" destId="{F02CB495-DC7C-4F81-9957-D98A6D26ABBA}" srcOrd="2" destOrd="0" presId="urn:microsoft.com/office/officeart/2008/layout/AlternatingHexagons"/>
    <dgm:cxn modelId="{91DB7FD8-D63D-4B74-88E9-44F9A7501BD6}" type="presParOf" srcId="{C980C316-E9C0-4134-BA28-7463D43903CF}" destId="{A83C16FA-6271-4DB1-9737-14A4CB249B2B}" srcOrd="3" destOrd="0" presId="urn:microsoft.com/office/officeart/2008/layout/AlternatingHexagons"/>
    <dgm:cxn modelId="{3A3E52BC-1F98-42C5-B44C-B376048BD6AA}" type="presParOf" srcId="{C980C316-E9C0-4134-BA28-7463D43903CF}" destId="{293EA79A-02BB-4F2B-95F9-FBE101555F84}" srcOrd="4" destOrd="0" presId="urn:microsoft.com/office/officeart/2008/layout/AlternatingHexagons"/>
    <dgm:cxn modelId="{4435FC7D-4704-4C5B-A8EA-55D05774A2A2}" type="presParOf" srcId="{1C349B20-0F38-4B28-A8AB-B644DAD432B8}" destId="{E1F10217-8589-4012-9DA4-B0A1DBA08153}" srcOrd="1" destOrd="0" presId="urn:microsoft.com/office/officeart/2008/layout/AlternatingHexagons"/>
    <dgm:cxn modelId="{1441FE27-BB94-475B-8456-71839D029847}" type="presParOf" srcId="{1C349B20-0F38-4B28-A8AB-B644DAD432B8}" destId="{DBEED9AD-1DA7-487B-97E2-DAD4B54293F9}" srcOrd="2" destOrd="0" presId="urn:microsoft.com/office/officeart/2008/layout/AlternatingHexagons"/>
    <dgm:cxn modelId="{B40D74C3-8109-47E2-B59B-9A8285B1F0A3}" type="presParOf" srcId="{DBEED9AD-1DA7-487B-97E2-DAD4B54293F9}" destId="{F2CD1D2E-7E8C-4FAE-952C-4456190E8766}" srcOrd="0" destOrd="0" presId="urn:microsoft.com/office/officeart/2008/layout/AlternatingHexagons"/>
    <dgm:cxn modelId="{47BE70BC-3738-4522-A41E-2307E5B77DF8}" type="presParOf" srcId="{DBEED9AD-1DA7-487B-97E2-DAD4B54293F9}" destId="{136E6AEA-891C-4FD7-AF60-F72857A3A6A2}" srcOrd="1" destOrd="0" presId="urn:microsoft.com/office/officeart/2008/layout/AlternatingHexagons"/>
    <dgm:cxn modelId="{F165F3EF-EF5C-4FC6-A136-98CC65041BBD}" type="presParOf" srcId="{DBEED9AD-1DA7-487B-97E2-DAD4B54293F9}" destId="{19FDD69F-D40A-4C14-B48B-20A4332C0EA3}" srcOrd="2" destOrd="0" presId="urn:microsoft.com/office/officeart/2008/layout/AlternatingHexagons"/>
    <dgm:cxn modelId="{8033C45F-51F2-463B-82A8-DBABC020BE26}" type="presParOf" srcId="{DBEED9AD-1DA7-487B-97E2-DAD4B54293F9}" destId="{085F5BE5-D876-4959-A5C1-1425117B29EF}" srcOrd="3" destOrd="0" presId="urn:microsoft.com/office/officeart/2008/layout/AlternatingHexagons"/>
    <dgm:cxn modelId="{6825696D-F474-4F4C-B26B-7F5ABFA6DC2D}" type="presParOf" srcId="{DBEED9AD-1DA7-487B-97E2-DAD4B54293F9}" destId="{370FD58D-CE2B-40DA-8393-380F60AACC2A}" srcOrd="4" destOrd="0" presId="urn:microsoft.com/office/officeart/2008/layout/AlternatingHexagons"/>
    <dgm:cxn modelId="{D7E006BF-13C2-463F-B81A-C9872288DB76}" type="presParOf" srcId="{1C349B20-0F38-4B28-A8AB-B644DAD432B8}" destId="{0E38B4A5-D838-48E2-8CEB-EFAF8EB0F8C6}" srcOrd="3" destOrd="0" presId="urn:microsoft.com/office/officeart/2008/layout/AlternatingHexagons"/>
    <dgm:cxn modelId="{37EA8CC7-313E-40D9-9DE5-A6D6C1AE87F1}" type="presParOf" srcId="{1C349B20-0F38-4B28-A8AB-B644DAD432B8}" destId="{B5536844-65BB-467C-B02C-5AB5F8CCDA5D}" srcOrd="4" destOrd="0" presId="urn:microsoft.com/office/officeart/2008/layout/AlternatingHexagons"/>
    <dgm:cxn modelId="{5856FE28-8FC7-4381-B97C-B151EE67FD66}" type="presParOf" srcId="{B5536844-65BB-467C-B02C-5AB5F8CCDA5D}" destId="{8C875F36-FB1A-4239-869A-A833623E6971}" srcOrd="0" destOrd="0" presId="urn:microsoft.com/office/officeart/2008/layout/AlternatingHexagons"/>
    <dgm:cxn modelId="{DFF6F54C-62DC-478A-8BA1-B7F5A29D59B8}" type="presParOf" srcId="{B5536844-65BB-467C-B02C-5AB5F8CCDA5D}" destId="{6A7A88C2-7499-4812-B2B8-A67F7744CCC5}" srcOrd="1" destOrd="0" presId="urn:microsoft.com/office/officeart/2008/layout/AlternatingHexagons"/>
    <dgm:cxn modelId="{B67FB1A4-48D9-423A-B347-7EFA570D6ABC}" type="presParOf" srcId="{B5536844-65BB-467C-B02C-5AB5F8CCDA5D}" destId="{93F94012-D531-4ADF-8F31-22F57BD8B2ED}" srcOrd="2" destOrd="0" presId="urn:microsoft.com/office/officeart/2008/layout/AlternatingHexagons"/>
    <dgm:cxn modelId="{129FD979-810D-45B1-9A17-9A12E4D25503}" type="presParOf" srcId="{B5536844-65BB-467C-B02C-5AB5F8CCDA5D}" destId="{1666FE9B-D0FF-4AC2-9B8F-B3D2BB788458}" srcOrd="3" destOrd="0" presId="urn:microsoft.com/office/officeart/2008/layout/AlternatingHexagons"/>
    <dgm:cxn modelId="{1A9D6E34-839E-4E57-B41A-95B75E67E1BD}" type="presParOf" srcId="{B5536844-65BB-467C-B02C-5AB5F8CCDA5D}" destId="{B723FD64-5E51-4D26-B84A-740B86D6BB79}"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69EA8082-AD37-452B-A53D-E68E80B49B6B}" type="doc">
      <dgm:prSet loTypeId="urn:microsoft.com/office/officeart/2005/8/layout/hierarchy2" loCatId="hierarchy" qsTypeId="urn:microsoft.com/office/officeart/2005/8/quickstyle/simple1" qsCatId="simple" csTypeId="urn:microsoft.com/office/officeart/2005/8/colors/accent0_3" csCatId="mainScheme" phldr="1"/>
      <dgm:spPr/>
      <dgm:t>
        <a:bodyPr/>
        <a:lstStyle/>
        <a:p>
          <a:endParaRPr lang="id-ID"/>
        </a:p>
      </dgm:t>
    </dgm:pt>
    <dgm:pt modelId="{1F292D52-E757-4B85-B6C2-82F89B94D30B}">
      <dgm:prSet phldrT="[Text]"/>
      <dgm:spPr/>
      <dgm:t>
        <a:bodyPr/>
        <a:lstStyle/>
        <a:p>
          <a:r>
            <a:rPr lang="id-ID" dirty="0" smtClean="0"/>
            <a:t>Sistem Pemerintahan</a:t>
          </a:r>
          <a:endParaRPr lang="id-ID" dirty="0"/>
        </a:p>
      </dgm:t>
    </dgm:pt>
    <dgm:pt modelId="{8315CDB7-0A2D-4BD7-BFCA-E155DC06DE46}" type="parTrans" cxnId="{3F4AC000-07CF-4CE0-A6D3-5ED6134A7004}">
      <dgm:prSet/>
      <dgm:spPr/>
      <dgm:t>
        <a:bodyPr/>
        <a:lstStyle/>
        <a:p>
          <a:endParaRPr lang="id-ID"/>
        </a:p>
      </dgm:t>
    </dgm:pt>
    <dgm:pt modelId="{1C172C65-4DA7-4DD0-AC6B-647FA7C42F16}" type="sibTrans" cxnId="{3F4AC000-07CF-4CE0-A6D3-5ED6134A7004}">
      <dgm:prSet/>
      <dgm:spPr/>
      <dgm:t>
        <a:bodyPr/>
        <a:lstStyle/>
        <a:p>
          <a:endParaRPr lang="id-ID"/>
        </a:p>
      </dgm:t>
    </dgm:pt>
    <dgm:pt modelId="{AE295C0E-475E-422A-BF48-9826977981EC}">
      <dgm:prSet phldrT="[Text]"/>
      <dgm:spPr/>
      <dgm:t>
        <a:bodyPr/>
        <a:lstStyle/>
        <a:p>
          <a:r>
            <a:rPr lang="id-ID" dirty="0" smtClean="0"/>
            <a:t>Parlementer </a:t>
          </a:r>
          <a:endParaRPr lang="id-ID" dirty="0"/>
        </a:p>
      </dgm:t>
    </dgm:pt>
    <dgm:pt modelId="{B81E4987-9DDC-4AFE-8982-81BFCB6EB5F2}" type="parTrans" cxnId="{6E468EA7-4BFB-4D4F-BD33-2385396D1E57}">
      <dgm:prSet/>
      <dgm:spPr/>
      <dgm:t>
        <a:bodyPr/>
        <a:lstStyle/>
        <a:p>
          <a:endParaRPr lang="id-ID"/>
        </a:p>
      </dgm:t>
    </dgm:pt>
    <dgm:pt modelId="{94175C73-BA92-4E85-AF5E-B9CE251F491A}" type="sibTrans" cxnId="{6E468EA7-4BFB-4D4F-BD33-2385396D1E57}">
      <dgm:prSet/>
      <dgm:spPr/>
      <dgm:t>
        <a:bodyPr/>
        <a:lstStyle/>
        <a:p>
          <a:endParaRPr lang="id-ID"/>
        </a:p>
      </dgm:t>
    </dgm:pt>
    <dgm:pt modelId="{1CF08439-2BF8-4EE6-89BC-9F626AECEAA4}">
      <dgm:prSet phldrT="[Text]"/>
      <dgm:spPr/>
      <dgm:t>
        <a:bodyPr/>
        <a:lstStyle/>
        <a:p>
          <a:r>
            <a:rPr lang="id-ID" dirty="0" smtClean="0"/>
            <a:t>Presidensial </a:t>
          </a:r>
          <a:endParaRPr lang="id-ID" dirty="0"/>
        </a:p>
      </dgm:t>
    </dgm:pt>
    <dgm:pt modelId="{DE6AB798-A6C9-4966-944D-4B3A1C6A9B5F}" type="parTrans" cxnId="{136A2A1F-A40A-4068-8631-F38D34D9E340}">
      <dgm:prSet/>
      <dgm:spPr/>
      <dgm:t>
        <a:bodyPr/>
        <a:lstStyle/>
        <a:p>
          <a:endParaRPr lang="id-ID"/>
        </a:p>
      </dgm:t>
    </dgm:pt>
    <dgm:pt modelId="{A2406361-9FB2-48BC-A507-8B4F12FBBC50}" type="sibTrans" cxnId="{136A2A1F-A40A-4068-8631-F38D34D9E340}">
      <dgm:prSet/>
      <dgm:spPr/>
      <dgm:t>
        <a:bodyPr/>
        <a:lstStyle/>
        <a:p>
          <a:endParaRPr lang="id-ID"/>
        </a:p>
      </dgm:t>
    </dgm:pt>
    <dgm:pt modelId="{D7A312F3-4435-4BFD-B8C9-7749F4815748}" type="pres">
      <dgm:prSet presAssocID="{69EA8082-AD37-452B-A53D-E68E80B49B6B}" presName="diagram" presStyleCnt="0">
        <dgm:presLayoutVars>
          <dgm:chPref val="1"/>
          <dgm:dir/>
          <dgm:animOne val="branch"/>
          <dgm:animLvl val="lvl"/>
          <dgm:resizeHandles val="exact"/>
        </dgm:presLayoutVars>
      </dgm:prSet>
      <dgm:spPr/>
      <dgm:t>
        <a:bodyPr/>
        <a:lstStyle/>
        <a:p>
          <a:endParaRPr lang="id-ID"/>
        </a:p>
      </dgm:t>
    </dgm:pt>
    <dgm:pt modelId="{15001F24-4A68-485C-8302-1E707B6BA411}" type="pres">
      <dgm:prSet presAssocID="{1F292D52-E757-4B85-B6C2-82F89B94D30B}" presName="root1" presStyleCnt="0"/>
      <dgm:spPr/>
      <dgm:t>
        <a:bodyPr/>
        <a:lstStyle/>
        <a:p>
          <a:endParaRPr lang="id-ID"/>
        </a:p>
      </dgm:t>
    </dgm:pt>
    <dgm:pt modelId="{5DC31F32-4EA8-41D0-B824-2A8BE37EA41D}" type="pres">
      <dgm:prSet presAssocID="{1F292D52-E757-4B85-B6C2-82F89B94D30B}" presName="LevelOneTextNode" presStyleLbl="node0" presStyleIdx="0" presStyleCnt="1">
        <dgm:presLayoutVars>
          <dgm:chPref val="3"/>
        </dgm:presLayoutVars>
      </dgm:prSet>
      <dgm:spPr/>
      <dgm:t>
        <a:bodyPr/>
        <a:lstStyle/>
        <a:p>
          <a:endParaRPr lang="id-ID"/>
        </a:p>
      </dgm:t>
    </dgm:pt>
    <dgm:pt modelId="{833B7E50-E907-4F44-96A1-935CAFFEB919}" type="pres">
      <dgm:prSet presAssocID="{1F292D52-E757-4B85-B6C2-82F89B94D30B}" presName="level2hierChild" presStyleCnt="0"/>
      <dgm:spPr/>
      <dgm:t>
        <a:bodyPr/>
        <a:lstStyle/>
        <a:p>
          <a:endParaRPr lang="id-ID"/>
        </a:p>
      </dgm:t>
    </dgm:pt>
    <dgm:pt modelId="{30939CCF-61BC-4734-AA92-2B6E78E93D18}" type="pres">
      <dgm:prSet presAssocID="{B81E4987-9DDC-4AFE-8982-81BFCB6EB5F2}" presName="conn2-1" presStyleLbl="parChTrans1D2" presStyleIdx="0" presStyleCnt="2"/>
      <dgm:spPr/>
      <dgm:t>
        <a:bodyPr/>
        <a:lstStyle/>
        <a:p>
          <a:endParaRPr lang="id-ID"/>
        </a:p>
      </dgm:t>
    </dgm:pt>
    <dgm:pt modelId="{D341D251-81C1-4F5D-A09A-0D89166EFCA9}" type="pres">
      <dgm:prSet presAssocID="{B81E4987-9DDC-4AFE-8982-81BFCB6EB5F2}" presName="connTx" presStyleLbl="parChTrans1D2" presStyleIdx="0" presStyleCnt="2"/>
      <dgm:spPr/>
      <dgm:t>
        <a:bodyPr/>
        <a:lstStyle/>
        <a:p>
          <a:endParaRPr lang="id-ID"/>
        </a:p>
      </dgm:t>
    </dgm:pt>
    <dgm:pt modelId="{00274D0D-F20F-421C-8115-6FAEAEBF6307}" type="pres">
      <dgm:prSet presAssocID="{AE295C0E-475E-422A-BF48-9826977981EC}" presName="root2" presStyleCnt="0"/>
      <dgm:spPr/>
      <dgm:t>
        <a:bodyPr/>
        <a:lstStyle/>
        <a:p>
          <a:endParaRPr lang="id-ID"/>
        </a:p>
      </dgm:t>
    </dgm:pt>
    <dgm:pt modelId="{DF17854C-F854-4DFE-80F3-8BC1432DB404}" type="pres">
      <dgm:prSet presAssocID="{AE295C0E-475E-422A-BF48-9826977981EC}" presName="LevelTwoTextNode" presStyleLbl="node2" presStyleIdx="0" presStyleCnt="2">
        <dgm:presLayoutVars>
          <dgm:chPref val="3"/>
        </dgm:presLayoutVars>
      </dgm:prSet>
      <dgm:spPr/>
      <dgm:t>
        <a:bodyPr/>
        <a:lstStyle/>
        <a:p>
          <a:endParaRPr lang="id-ID"/>
        </a:p>
      </dgm:t>
    </dgm:pt>
    <dgm:pt modelId="{A139D8C8-598F-4195-8E9A-C07ACAA39A0B}" type="pres">
      <dgm:prSet presAssocID="{AE295C0E-475E-422A-BF48-9826977981EC}" presName="level3hierChild" presStyleCnt="0"/>
      <dgm:spPr/>
      <dgm:t>
        <a:bodyPr/>
        <a:lstStyle/>
        <a:p>
          <a:endParaRPr lang="id-ID"/>
        </a:p>
      </dgm:t>
    </dgm:pt>
    <dgm:pt modelId="{F5ACE67E-F77B-4BA2-BAAE-559E28DB7DC4}" type="pres">
      <dgm:prSet presAssocID="{DE6AB798-A6C9-4966-944D-4B3A1C6A9B5F}" presName="conn2-1" presStyleLbl="parChTrans1D2" presStyleIdx="1" presStyleCnt="2"/>
      <dgm:spPr/>
      <dgm:t>
        <a:bodyPr/>
        <a:lstStyle/>
        <a:p>
          <a:endParaRPr lang="id-ID"/>
        </a:p>
      </dgm:t>
    </dgm:pt>
    <dgm:pt modelId="{8E18F506-E48D-4118-A16A-790BA5631140}" type="pres">
      <dgm:prSet presAssocID="{DE6AB798-A6C9-4966-944D-4B3A1C6A9B5F}" presName="connTx" presStyleLbl="parChTrans1D2" presStyleIdx="1" presStyleCnt="2"/>
      <dgm:spPr/>
      <dgm:t>
        <a:bodyPr/>
        <a:lstStyle/>
        <a:p>
          <a:endParaRPr lang="id-ID"/>
        </a:p>
      </dgm:t>
    </dgm:pt>
    <dgm:pt modelId="{67FD940C-307A-4FBB-80FE-A0D14DD36671}" type="pres">
      <dgm:prSet presAssocID="{1CF08439-2BF8-4EE6-89BC-9F626AECEAA4}" presName="root2" presStyleCnt="0"/>
      <dgm:spPr/>
      <dgm:t>
        <a:bodyPr/>
        <a:lstStyle/>
        <a:p>
          <a:endParaRPr lang="id-ID"/>
        </a:p>
      </dgm:t>
    </dgm:pt>
    <dgm:pt modelId="{AC2850C1-D05C-4DE0-967A-E2ADB4B579DA}" type="pres">
      <dgm:prSet presAssocID="{1CF08439-2BF8-4EE6-89BC-9F626AECEAA4}" presName="LevelTwoTextNode" presStyleLbl="node2" presStyleIdx="1" presStyleCnt="2">
        <dgm:presLayoutVars>
          <dgm:chPref val="3"/>
        </dgm:presLayoutVars>
      </dgm:prSet>
      <dgm:spPr/>
      <dgm:t>
        <a:bodyPr/>
        <a:lstStyle/>
        <a:p>
          <a:endParaRPr lang="id-ID"/>
        </a:p>
      </dgm:t>
    </dgm:pt>
    <dgm:pt modelId="{A496E144-3AC0-43A1-8183-BF804003CB93}" type="pres">
      <dgm:prSet presAssocID="{1CF08439-2BF8-4EE6-89BC-9F626AECEAA4}" presName="level3hierChild" presStyleCnt="0"/>
      <dgm:spPr/>
      <dgm:t>
        <a:bodyPr/>
        <a:lstStyle/>
        <a:p>
          <a:endParaRPr lang="id-ID"/>
        </a:p>
      </dgm:t>
    </dgm:pt>
  </dgm:ptLst>
  <dgm:cxnLst>
    <dgm:cxn modelId="{71720572-E0C9-4419-8A97-0B42AB2C9BE0}" type="presOf" srcId="{1CF08439-2BF8-4EE6-89BC-9F626AECEAA4}" destId="{AC2850C1-D05C-4DE0-967A-E2ADB4B579DA}" srcOrd="0" destOrd="0" presId="urn:microsoft.com/office/officeart/2005/8/layout/hierarchy2"/>
    <dgm:cxn modelId="{6045C319-BB06-48BD-9CD7-5DC80ABE760E}" type="presOf" srcId="{B81E4987-9DDC-4AFE-8982-81BFCB6EB5F2}" destId="{D341D251-81C1-4F5D-A09A-0D89166EFCA9}" srcOrd="1" destOrd="0" presId="urn:microsoft.com/office/officeart/2005/8/layout/hierarchy2"/>
    <dgm:cxn modelId="{136A2A1F-A40A-4068-8631-F38D34D9E340}" srcId="{1F292D52-E757-4B85-B6C2-82F89B94D30B}" destId="{1CF08439-2BF8-4EE6-89BC-9F626AECEAA4}" srcOrd="1" destOrd="0" parTransId="{DE6AB798-A6C9-4966-944D-4B3A1C6A9B5F}" sibTransId="{A2406361-9FB2-48BC-A507-8B4F12FBBC50}"/>
    <dgm:cxn modelId="{FD43F83F-34F1-4DE6-BFD6-159407A8996A}" type="presOf" srcId="{AE295C0E-475E-422A-BF48-9826977981EC}" destId="{DF17854C-F854-4DFE-80F3-8BC1432DB404}" srcOrd="0" destOrd="0" presId="urn:microsoft.com/office/officeart/2005/8/layout/hierarchy2"/>
    <dgm:cxn modelId="{3F4AC000-07CF-4CE0-A6D3-5ED6134A7004}" srcId="{69EA8082-AD37-452B-A53D-E68E80B49B6B}" destId="{1F292D52-E757-4B85-B6C2-82F89B94D30B}" srcOrd="0" destOrd="0" parTransId="{8315CDB7-0A2D-4BD7-BFCA-E155DC06DE46}" sibTransId="{1C172C65-4DA7-4DD0-AC6B-647FA7C42F16}"/>
    <dgm:cxn modelId="{48ADDCA3-4697-46F2-9C16-EE9778EB7937}" type="presOf" srcId="{69EA8082-AD37-452B-A53D-E68E80B49B6B}" destId="{D7A312F3-4435-4BFD-B8C9-7749F4815748}" srcOrd="0" destOrd="0" presId="urn:microsoft.com/office/officeart/2005/8/layout/hierarchy2"/>
    <dgm:cxn modelId="{6E468EA7-4BFB-4D4F-BD33-2385396D1E57}" srcId="{1F292D52-E757-4B85-B6C2-82F89B94D30B}" destId="{AE295C0E-475E-422A-BF48-9826977981EC}" srcOrd="0" destOrd="0" parTransId="{B81E4987-9DDC-4AFE-8982-81BFCB6EB5F2}" sibTransId="{94175C73-BA92-4E85-AF5E-B9CE251F491A}"/>
    <dgm:cxn modelId="{DAB300BD-A2D7-48D1-BC05-4A8354D7707F}" type="presOf" srcId="{DE6AB798-A6C9-4966-944D-4B3A1C6A9B5F}" destId="{8E18F506-E48D-4118-A16A-790BA5631140}" srcOrd="1" destOrd="0" presId="urn:microsoft.com/office/officeart/2005/8/layout/hierarchy2"/>
    <dgm:cxn modelId="{AB24C564-5CBA-4C22-B4FA-72A23072CCCB}" type="presOf" srcId="{B81E4987-9DDC-4AFE-8982-81BFCB6EB5F2}" destId="{30939CCF-61BC-4734-AA92-2B6E78E93D18}" srcOrd="0" destOrd="0" presId="urn:microsoft.com/office/officeart/2005/8/layout/hierarchy2"/>
    <dgm:cxn modelId="{210F444A-0A4D-4E5F-8219-27C115065368}" type="presOf" srcId="{1F292D52-E757-4B85-B6C2-82F89B94D30B}" destId="{5DC31F32-4EA8-41D0-B824-2A8BE37EA41D}" srcOrd="0" destOrd="0" presId="urn:microsoft.com/office/officeart/2005/8/layout/hierarchy2"/>
    <dgm:cxn modelId="{8DC37641-FC4A-4985-AD68-3DFEDB2F3BB5}" type="presOf" srcId="{DE6AB798-A6C9-4966-944D-4B3A1C6A9B5F}" destId="{F5ACE67E-F77B-4BA2-BAAE-559E28DB7DC4}" srcOrd="0" destOrd="0" presId="urn:microsoft.com/office/officeart/2005/8/layout/hierarchy2"/>
    <dgm:cxn modelId="{9AF21B23-C9A1-4180-BB9A-E73D6C389E49}" type="presParOf" srcId="{D7A312F3-4435-4BFD-B8C9-7749F4815748}" destId="{15001F24-4A68-485C-8302-1E707B6BA411}" srcOrd="0" destOrd="0" presId="urn:microsoft.com/office/officeart/2005/8/layout/hierarchy2"/>
    <dgm:cxn modelId="{4AD08186-36FE-4967-A98A-184DC9E78A97}" type="presParOf" srcId="{15001F24-4A68-485C-8302-1E707B6BA411}" destId="{5DC31F32-4EA8-41D0-B824-2A8BE37EA41D}" srcOrd="0" destOrd="0" presId="urn:microsoft.com/office/officeart/2005/8/layout/hierarchy2"/>
    <dgm:cxn modelId="{D59A2752-96A7-42E0-B263-53FE5CBF463D}" type="presParOf" srcId="{15001F24-4A68-485C-8302-1E707B6BA411}" destId="{833B7E50-E907-4F44-96A1-935CAFFEB919}" srcOrd="1" destOrd="0" presId="urn:microsoft.com/office/officeart/2005/8/layout/hierarchy2"/>
    <dgm:cxn modelId="{C9059A45-68BB-410E-AE9C-ECCE0F7BE972}" type="presParOf" srcId="{833B7E50-E907-4F44-96A1-935CAFFEB919}" destId="{30939CCF-61BC-4734-AA92-2B6E78E93D18}" srcOrd="0" destOrd="0" presId="urn:microsoft.com/office/officeart/2005/8/layout/hierarchy2"/>
    <dgm:cxn modelId="{95AF9DED-ECD1-4F45-AB89-F6180B531916}" type="presParOf" srcId="{30939CCF-61BC-4734-AA92-2B6E78E93D18}" destId="{D341D251-81C1-4F5D-A09A-0D89166EFCA9}" srcOrd="0" destOrd="0" presId="urn:microsoft.com/office/officeart/2005/8/layout/hierarchy2"/>
    <dgm:cxn modelId="{ADA5E614-BF5B-4B01-AFB5-303F9AA2B351}" type="presParOf" srcId="{833B7E50-E907-4F44-96A1-935CAFFEB919}" destId="{00274D0D-F20F-421C-8115-6FAEAEBF6307}" srcOrd="1" destOrd="0" presId="urn:microsoft.com/office/officeart/2005/8/layout/hierarchy2"/>
    <dgm:cxn modelId="{1F07172D-C77F-419C-BEB4-82756E25C223}" type="presParOf" srcId="{00274D0D-F20F-421C-8115-6FAEAEBF6307}" destId="{DF17854C-F854-4DFE-80F3-8BC1432DB404}" srcOrd="0" destOrd="0" presId="urn:microsoft.com/office/officeart/2005/8/layout/hierarchy2"/>
    <dgm:cxn modelId="{E6C32412-6926-4193-AC15-028361DF5DAF}" type="presParOf" srcId="{00274D0D-F20F-421C-8115-6FAEAEBF6307}" destId="{A139D8C8-598F-4195-8E9A-C07ACAA39A0B}" srcOrd="1" destOrd="0" presId="urn:microsoft.com/office/officeart/2005/8/layout/hierarchy2"/>
    <dgm:cxn modelId="{B15753DD-9D40-4E85-93AD-2A9F90086CB6}" type="presParOf" srcId="{833B7E50-E907-4F44-96A1-935CAFFEB919}" destId="{F5ACE67E-F77B-4BA2-BAAE-559E28DB7DC4}" srcOrd="2" destOrd="0" presId="urn:microsoft.com/office/officeart/2005/8/layout/hierarchy2"/>
    <dgm:cxn modelId="{B6230556-7ED6-405D-A80A-F87CF2369014}" type="presParOf" srcId="{F5ACE67E-F77B-4BA2-BAAE-559E28DB7DC4}" destId="{8E18F506-E48D-4118-A16A-790BA5631140}" srcOrd="0" destOrd="0" presId="urn:microsoft.com/office/officeart/2005/8/layout/hierarchy2"/>
    <dgm:cxn modelId="{555F7DE8-6B3A-4454-A60D-5A41904ADE25}" type="presParOf" srcId="{833B7E50-E907-4F44-96A1-935CAFFEB919}" destId="{67FD940C-307A-4FBB-80FE-A0D14DD36671}" srcOrd="3" destOrd="0" presId="urn:microsoft.com/office/officeart/2005/8/layout/hierarchy2"/>
    <dgm:cxn modelId="{431B8B90-45A8-4C2E-8B0E-A3C52B414534}" type="presParOf" srcId="{67FD940C-307A-4FBB-80FE-A0D14DD36671}" destId="{AC2850C1-D05C-4DE0-967A-E2ADB4B579DA}" srcOrd="0" destOrd="0" presId="urn:microsoft.com/office/officeart/2005/8/layout/hierarchy2"/>
    <dgm:cxn modelId="{41828645-3E74-4CD9-9A36-89FA4E560D28}" type="presParOf" srcId="{67FD940C-307A-4FBB-80FE-A0D14DD36671}" destId="{A496E144-3AC0-43A1-8183-BF804003CB93}"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F29DD428-B249-4A78-AAEA-822C31D720E1}"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id-ID"/>
        </a:p>
      </dgm:t>
    </dgm:pt>
    <dgm:pt modelId="{5F5F9D0A-457D-432C-8E14-E1DF53F24B3D}">
      <dgm:prSet/>
      <dgm:spPr/>
      <dgm:t>
        <a:bodyPr/>
        <a:lstStyle/>
        <a:p>
          <a:pPr rtl="0"/>
          <a:r>
            <a:rPr lang="en-US" dirty="0" err="1" smtClean="0"/>
            <a:t>Sistem</a:t>
          </a:r>
          <a:r>
            <a:rPr lang="en-US" dirty="0" smtClean="0"/>
            <a:t> </a:t>
          </a:r>
          <a:r>
            <a:rPr lang="en-US" dirty="0" err="1" smtClean="0"/>
            <a:t>pemerintahan</a:t>
          </a:r>
          <a:r>
            <a:rPr lang="en-US" dirty="0" smtClean="0"/>
            <a:t> </a:t>
          </a:r>
          <a:r>
            <a:rPr lang="en-US" dirty="0" err="1" smtClean="0"/>
            <a:t>merupakan</a:t>
          </a:r>
          <a:r>
            <a:rPr lang="en-US" dirty="0" smtClean="0"/>
            <a:t> </a:t>
          </a:r>
          <a:r>
            <a:rPr lang="en-US" dirty="0" err="1" smtClean="0"/>
            <a:t>gabungan</a:t>
          </a:r>
          <a:r>
            <a:rPr lang="en-US" dirty="0" smtClean="0"/>
            <a:t> </a:t>
          </a:r>
          <a:r>
            <a:rPr lang="en-US" dirty="0" err="1" smtClean="0"/>
            <a:t>dari</a:t>
          </a:r>
          <a:r>
            <a:rPr lang="en-US" dirty="0" smtClean="0"/>
            <a:t> </a:t>
          </a:r>
          <a:r>
            <a:rPr lang="en-US" dirty="0" err="1" smtClean="0"/>
            <a:t>dua</a:t>
          </a:r>
          <a:r>
            <a:rPr lang="en-US" dirty="0" smtClean="0"/>
            <a:t> </a:t>
          </a:r>
          <a:r>
            <a:rPr lang="en-US" dirty="0" err="1" smtClean="0"/>
            <a:t>istilah</a:t>
          </a:r>
          <a:r>
            <a:rPr lang="en-US" dirty="0" smtClean="0"/>
            <a:t>, “</a:t>
          </a:r>
          <a:r>
            <a:rPr lang="en-US" i="1" dirty="0" err="1" smtClean="0"/>
            <a:t>sistem</a:t>
          </a:r>
          <a:r>
            <a:rPr lang="en-US" dirty="0" smtClean="0"/>
            <a:t>” </a:t>
          </a:r>
          <a:r>
            <a:rPr lang="en-US" dirty="0" err="1" smtClean="0"/>
            <a:t>dan</a:t>
          </a:r>
          <a:r>
            <a:rPr lang="en-US" dirty="0" smtClean="0"/>
            <a:t> “</a:t>
          </a:r>
          <a:r>
            <a:rPr lang="en-US" i="1" dirty="0" err="1" smtClean="0"/>
            <a:t>pemerintahan</a:t>
          </a:r>
          <a:r>
            <a:rPr lang="en-US" dirty="0" smtClean="0"/>
            <a:t>”</a:t>
          </a:r>
          <a:endParaRPr lang="id-ID" dirty="0"/>
        </a:p>
      </dgm:t>
    </dgm:pt>
    <dgm:pt modelId="{3106B734-B2F3-44C6-B528-55C8F21E66AF}" type="parTrans" cxnId="{F50D3807-99A9-43DC-8B4F-4D15FAF5EC93}">
      <dgm:prSet/>
      <dgm:spPr/>
      <dgm:t>
        <a:bodyPr/>
        <a:lstStyle/>
        <a:p>
          <a:endParaRPr lang="id-ID"/>
        </a:p>
      </dgm:t>
    </dgm:pt>
    <dgm:pt modelId="{B447D1B4-F94E-4AC8-BEC3-45679FFD078D}" type="sibTrans" cxnId="{F50D3807-99A9-43DC-8B4F-4D15FAF5EC93}">
      <dgm:prSet/>
      <dgm:spPr/>
      <dgm:t>
        <a:bodyPr/>
        <a:lstStyle/>
        <a:p>
          <a:endParaRPr lang="id-ID"/>
        </a:p>
      </dgm:t>
    </dgm:pt>
    <dgm:pt modelId="{86E62231-ADFD-4DC0-9710-790DCDF23016}">
      <dgm:prSet/>
      <dgm:spPr/>
      <dgm:t>
        <a:bodyPr/>
        <a:lstStyle/>
        <a:p>
          <a:pPr rtl="0"/>
          <a:r>
            <a:rPr lang="en-US" dirty="0" smtClean="0"/>
            <a:t>“</a:t>
          </a:r>
          <a:r>
            <a:rPr lang="en-US" dirty="0" err="1" smtClean="0"/>
            <a:t>Sistem</a:t>
          </a:r>
          <a:r>
            <a:rPr lang="en-US" dirty="0" smtClean="0"/>
            <a:t>” </a:t>
          </a:r>
          <a:r>
            <a:rPr lang="en-US" dirty="0" err="1" smtClean="0"/>
            <a:t>adalah</a:t>
          </a:r>
          <a:r>
            <a:rPr lang="en-US" dirty="0" smtClean="0"/>
            <a:t> </a:t>
          </a:r>
          <a:r>
            <a:rPr lang="en-US" dirty="0" err="1" smtClean="0"/>
            <a:t>suatu</a:t>
          </a:r>
          <a:r>
            <a:rPr lang="en-US" dirty="0" smtClean="0"/>
            <a:t> </a:t>
          </a:r>
          <a:r>
            <a:rPr lang="en-US" dirty="0" err="1" smtClean="0"/>
            <a:t>keseluruhan</a:t>
          </a:r>
          <a:r>
            <a:rPr lang="en-US" dirty="0" smtClean="0"/>
            <a:t>, </a:t>
          </a:r>
          <a:r>
            <a:rPr lang="en-US" dirty="0" err="1" smtClean="0"/>
            <a:t>terdiri</a:t>
          </a:r>
          <a:r>
            <a:rPr lang="en-US" dirty="0" smtClean="0"/>
            <a:t> </a:t>
          </a:r>
          <a:r>
            <a:rPr lang="en-US" dirty="0" err="1" smtClean="0"/>
            <a:t>dari</a:t>
          </a:r>
          <a:r>
            <a:rPr lang="en-US" dirty="0" smtClean="0"/>
            <a:t> </a:t>
          </a:r>
          <a:r>
            <a:rPr lang="en-US" dirty="0" err="1" smtClean="0"/>
            <a:t>beberapa</a:t>
          </a:r>
          <a:r>
            <a:rPr lang="en-US" dirty="0" smtClean="0"/>
            <a:t> </a:t>
          </a:r>
          <a:r>
            <a:rPr lang="en-US" dirty="0" err="1" smtClean="0"/>
            <a:t>bagian</a:t>
          </a:r>
          <a:r>
            <a:rPr lang="en-US" dirty="0" smtClean="0"/>
            <a:t> yang </a:t>
          </a:r>
          <a:r>
            <a:rPr lang="en-US" dirty="0" err="1" smtClean="0"/>
            <a:t>mempunyai</a:t>
          </a:r>
          <a:r>
            <a:rPr lang="en-US" dirty="0" smtClean="0"/>
            <a:t> </a:t>
          </a:r>
          <a:r>
            <a:rPr lang="en-US" dirty="0" err="1" smtClean="0"/>
            <a:t>hubungan</a:t>
          </a:r>
          <a:r>
            <a:rPr lang="en-US" dirty="0" smtClean="0"/>
            <a:t> </a:t>
          </a:r>
          <a:r>
            <a:rPr lang="en-US" dirty="0" err="1" smtClean="0"/>
            <a:t>fungsional</a:t>
          </a:r>
          <a:r>
            <a:rPr lang="en-US" dirty="0" smtClean="0"/>
            <a:t>, </a:t>
          </a:r>
          <a:r>
            <a:rPr lang="en-US" dirty="0" err="1" smtClean="0"/>
            <a:t>baik</a:t>
          </a:r>
          <a:r>
            <a:rPr lang="id-ID" dirty="0" smtClean="0"/>
            <a:t> </a:t>
          </a:r>
          <a:r>
            <a:rPr lang="en-US" dirty="0" err="1" smtClean="0"/>
            <a:t>antara</a:t>
          </a:r>
          <a:r>
            <a:rPr lang="en-US" dirty="0" smtClean="0"/>
            <a:t> </a:t>
          </a:r>
          <a:r>
            <a:rPr lang="en-US" dirty="0" err="1" smtClean="0"/>
            <a:t>bagian-bagian</a:t>
          </a:r>
          <a:r>
            <a:rPr lang="en-US" dirty="0" smtClean="0"/>
            <a:t> </a:t>
          </a:r>
          <a:r>
            <a:rPr lang="en-US" dirty="0" err="1" smtClean="0"/>
            <a:t>maupun</a:t>
          </a:r>
          <a:r>
            <a:rPr lang="en-US" dirty="0" smtClean="0"/>
            <a:t> </a:t>
          </a:r>
          <a:r>
            <a:rPr lang="en-US" dirty="0" err="1" smtClean="0"/>
            <a:t>hubungan</a:t>
          </a:r>
          <a:r>
            <a:rPr lang="en-US" dirty="0" smtClean="0"/>
            <a:t> </a:t>
          </a:r>
          <a:r>
            <a:rPr lang="en-US" dirty="0" err="1" smtClean="0"/>
            <a:t>fungsional</a:t>
          </a:r>
          <a:r>
            <a:rPr lang="en-US" dirty="0" smtClean="0"/>
            <a:t>  </a:t>
          </a:r>
          <a:r>
            <a:rPr lang="id-ID" dirty="0" smtClean="0"/>
            <a:t>t</a:t>
          </a:r>
          <a:r>
            <a:rPr lang="en-US" dirty="0" err="1" smtClean="0"/>
            <a:t>erhadap</a:t>
          </a:r>
          <a:r>
            <a:rPr lang="en-US" dirty="0" smtClean="0"/>
            <a:t> </a:t>
          </a:r>
          <a:r>
            <a:rPr lang="en-US" dirty="0" err="1" smtClean="0"/>
            <a:t>keseluruhannya</a:t>
          </a:r>
          <a:r>
            <a:rPr lang="en-US" dirty="0" smtClean="0"/>
            <a:t>, </a:t>
          </a:r>
          <a:r>
            <a:rPr lang="en-US" dirty="0" err="1" smtClean="0"/>
            <a:t>sehingga</a:t>
          </a:r>
          <a:r>
            <a:rPr lang="en-US" dirty="0" smtClean="0"/>
            <a:t>, </a:t>
          </a:r>
          <a:r>
            <a:rPr lang="en-US" dirty="0" err="1" smtClean="0"/>
            <a:t>hubungan</a:t>
          </a:r>
          <a:r>
            <a:rPr lang="en-US" dirty="0" smtClean="0"/>
            <a:t> </a:t>
          </a:r>
          <a:r>
            <a:rPr lang="en-US" dirty="0" err="1" smtClean="0"/>
            <a:t>itu</a:t>
          </a:r>
          <a:r>
            <a:rPr lang="en-US" dirty="0" smtClean="0"/>
            <a:t>  </a:t>
          </a:r>
          <a:r>
            <a:rPr lang="en-US" dirty="0" err="1" smtClean="0"/>
            <a:t>menimbulkan</a:t>
          </a:r>
          <a:r>
            <a:rPr lang="en-US" dirty="0" smtClean="0"/>
            <a:t> </a:t>
          </a:r>
          <a:r>
            <a:rPr lang="en-US" dirty="0" err="1" smtClean="0"/>
            <a:t>suatu</a:t>
          </a:r>
          <a:r>
            <a:rPr lang="en-US" dirty="0" smtClean="0"/>
            <a:t> </a:t>
          </a:r>
          <a:r>
            <a:rPr lang="en-US" dirty="0" err="1" smtClean="0"/>
            <a:t>ketergantungan</a:t>
          </a:r>
          <a:r>
            <a:rPr lang="en-US" dirty="0" smtClean="0"/>
            <a:t> </a:t>
          </a:r>
          <a:r>
            <a:rPr lang="en-US" dirty="0" err="1" smtClean="0"/>
            <a:t>antara</a:t>
          </a:r>
          <a:r>
            <a:rPr lang="en-US" dirty="0" smtClean="0"/>
            <a:t> </a:t>
          </a:r>
          <a:r>
            <a:rPr lang="en-US" dirty="0" err="1" smtClean="0"/>
            <a:t>bagian-bagian</a:t>
          </a:r>
          <a:r>
            <a:rPr lang="en-US" dirty="0" smtClean="0"/>
            <a:t> </a:t>
          </a:r>
          <a:r>
            <a:rPr lang="id-ID" dirty="0" smtClean="0"/>
            <a:t> </a:t>
          </a:r>
          <a:r>
            <a:rPr lang="en-US" dirty="0" smtClean="0"/>
            <a:t>yang  </a:t>
          </a:r>
          <a:r>
            <a:rPr lang="en-US" dirty="0" err="1" smtClean="0"/>
            <a:t>akibatnya</a:t>
          </a:r>
          <a:r>
            <a:rPr lang="en-US" dirty="0" smtClean="0"/>
            <a:t> </a:t>
          </a:r>
          <a:r>
            <a:rPr lang="en-US" dirty="0" err="1" smtClean="0"/>
            <a:t>jika</a:t>
          </a:r>
          <a:r>
            <a:rPr lang="en-US" dirty="0" smtClean="0"/>
            <a:t> </a:t>
          </a:r>
          <a:r>
            <a:rPr lang="en-US" dirty="0" err="1" smtClean="0"/>
            <a:t>salah</a:t>
          </a:r>
          <a:r>
            <a:rPr lang="en-US" dirty="0" smtClean="0"/>
            <a:t> </a:t>
          </a:r>
          <a:r>
            <a:rPr lang="en-US" dirty="0" err="1" smtClean="0"/>
            <a:t>satu</a:t>
          </a:r>
          <a:r>
            <a:rPr lang="en-US" dirty="0" smtClean="0"/>
            <a:t> </a:t>
          </a:r>
          <a:r>
            <a:rPr lang="en-US" dirty="0" err="1" smtClean="0"/>
            <a:t>bagian</a:t>
          </a:r>
          <a:r>
            <a:rPr lang="en-US" dirty="0" smtClean="0"/>
            <a:t> </a:t>
          </a:r>
          <a:r>
            <a:rPr lang="en-US" dirty="0" err="1" smtClean="0"/>
            <a:t>tidak</a:t>
          </a:r>
          <a:r>
            <a:rPr lang="en-US" dirty="0" smtClean="0"/>
            <a:t> </a:t>
          </a:r>
          <a:r>
            <a:rPr lang="en-US" dirty="0" err="1" smtClean="0"/>
            <a:t>bekerja</a:t>
          </a:r>
          <a:r>
            <a:rPr lang="en-US" dirty="0" smtClean="0"/>
            <a:t> </a:t>
          </a:r>
          <a:r>
            <a:rPr lang="en-US" dirty="0" err="1" smtClean="0"/>
            <a:t>dengan</a:t>
          </a:r>
          <a:r>
            <a:rPr lang="en-US" dirty="0" smtClean="0"/>
            <a:t> </a:t>
          </a:r>
          <a:r>
            <a:rPr lang="en-US" dirty="0" err="1" smtClean="0"/>
            <a:t>baik</a:t>
          </a:r>
          <a:r>
            <a:rPr lang="en-US" dirty="0" smtClean="0"/>
            <a:t>, </a:t>
          </a:r>
          <a:r>
            <a:rPr lang="en-US" dirty="0" err="1" smtClean="0"/>
            <a:t>maka</a:t>
          </a:r>
          <a:r>
            <a:rPr lang="en-US" dirty="0" smtClean="0"/>
            <a:t> </a:t>
          </a:r>
          <a:r>
            <a:rPr lang="en-US" dirty="0" err="1" smtClean="0"/>
            <a:t>akan</a:t>
          </a:r>
          <a:r>
            <a:rPr lang="en-US" dirty="0" smtClean="0"/>
            <a:t> </a:t>
          </a:r>
          <a:r>
            <a:rPr lang="en-US" dirty="0" err="1" smtClean="0"/>
            <a:t>mempengaruhi</a:t>
          </a:r>
          <a:r>
            <a:rPr lang="en-US" dirty="0" smtClean="0"/>
            <a:t> </a:t>
          </a:r>
          <a:r>
            <a:rPr lang="en-US" dirty="0" err="1" smtClean="0"/>
            <a:t>keseluruhannya</a:t>
          </a:r>
          <a:r>
            <a:rPr lang="en-US" dirty="0" smtClean="0"/>
            <a:t>  </a:t>
          </a:r>
          <a:r>
            <a:rPr lang="en-US" dirty="0" err="1" smtClean="0"/>
            <a:t>itu</a:t>
          </a:r>
          <a:r>
            <a:rPr lang="en-US" dirty="0" smtClean="0"/>
            <a:t>. (</a:t>
          </a:r>
          <a:r>
            <a:rPr lang="en-US" i="1" dirty="0" smtClean="0"/>
            <a:t>Carl J. Friedrich</a:t>
          </a:r>
          <a:r>
            <a:rPr lang="en-US" dirty="0" smtClean="0"/>
            <a:t>)</a:t>
          </a:r>
          <a:endParaRPr lang="id-ID" dirty="0"/>
        </a:p>
      </dgm:t>
    </dgm:pt>
    <dgm:pt modelId="{35AFD23D-6DAA-474F-AF09-7642F20B161F}" type="parTrans" cxnId="{CBDD0FDC-BC5B-4FA2-87EC-24B49FBC1258}">
      <dgm:prSet/>
      <dgm:spPr/>
      <dgm:t>
        <a:bodyPr/>
        <a:lstStyle/>
        <a:p>
          <a:endParaRPr lang="id-ID"/>
        </a:p>
      </dgm:t>
    </dgm:pt>
    <dgm:pt modelId="{081A591A-5652-4D84-83F9-9DFE9EE15399}" type="sibTrans" cxnId="{CBDD0FDC-BC5B-4FA2-87EC-24B49FBC1258}">
      <dgm:prSet/>
      <dgm:spPr/>
      <dgm:t>
        <a:bodyPr/>
        <a:lstStyle/>
        <a:p>
          <a:endParaRPr lang="id-ID"/>
        </a:p>
      </dgm:t>
    </dgm:pt>
    <dgm:pt modelId="{4BC372C5-240F-4E00-A2F2-9A1D397AE0F6}" type="pres">
      <dgm:prSet presAssocID="{F29DD428-B249-4A78-AAEA-822C31D720E1}" presName="linear" presStyleCnt="0">
        <dgm:presLayoutVars>
          <dgm:animLvl val="lvl"/>
          <dgm:resizeHandles val="exact"/>
        </dgm:presLayoutVars>
      </dgm:prSet>
      <dgm:spPr/>
      <dgm:t>
        <a:bodyPr/>
        <a:lstStyle/>
        <a:p>
          <a:endParaRPr lang="id-ID"/>
        </a:p>
      </dgm:t>
    </dgm:pt>
    <dgm:pt modelId="{D5D3D97C-2635-4EB3-A6F4-1D7F3DEDF60E}" type="pres">
      <dgm:prSet presAssocID="{5F5F9D0A-457D-432C-8E14-E1DF53F24B3D}" presName="parentText" presStyleLbl="node1" presStyleIdx="0" presStyleCnt="2" custScaleY="48870">
        <dgm:presLayoutVars>
          <dgm:chMax val="0"/>
          <dgm:bulletEnabled val="1"/>
        </dgm:presLayoutVars>
      </dgm:prSet>
      <dgm:spPr/>
      <dgm:t>
        <a:bodyPr/>
        <a:lstStyle/>
        <a:p>
          <a:endParaRPr lang="id-ID"/>
        </a:p>
      </dgm:t>
    </dgm:pt>
    <dgm:pt modelId="{B3497D1D-F4CB-47F5-A1FA-9636F9F8A7B7}" type="pres">
      <dgm:prSet presAssocID="{B447D1B4-F94E-4AC8-BEC3-45679FFD078D}" presName="spacer" presStyleCnt="0"/>
      <dgm:spPr/>
    </dgm:pt>
    <dgm:pt modelId="{CB34733F-84F2-48D6-89E4-C4CA56398B50}" type="pres">
      <dgm:prSet presAssocID="{86E62231-ADFD-4DC0-9710-790DCDF23016}" presName="parentText" presStyleLbl="node1" presStyleIdx="1" presStyleCnt="2">
        <dgm:presLayoutVars>
          <dgm:chMax val="0"/>
          <dgm:bulletEnabled val="1"/>
        </dgm:presLayoutVars>
      </dgm:prSet>
      <dgm:spPr/>
      <dgm:t>
        <a:bodyPr/>
        <a:lstStyle/>
        <a:p>
          <a:endParaRPr lang="id-ID"/>
        </a:p>
      </dgm:t>
    </dgm:pt>
  </dgm:ptLst>
  <dgm:cxnLst>
    <dgm:cxn modelId="{CBDD0FDC-BC5B-4FA2-87EC-24B49FBC1258}" srcId="{F29DD428-B249-4A78-AAEA-822C31D720E1}" destId="{86E62231-ADFD-4DC0-9710-790DCDF23016}" srcOrd="1" destOrd="0" parTransId="{35AFD23D-6DAA-474F-AF09-7642F20B161F}" sibTransId="{081A591A-5652-4D84-83F9-9DFE9EE15399}"/>
    <dgm:cxn modelId="{79C2D52F-E5F3-4C20-939D-53CF0595B90C}" type="presOf" srcId="{5F5F9D0A-457D-432C-8E14-E1DF53F24B3D}" destId="{D5D3D97C-2635-4EB3-A6F4-1D7F3DEDF60E}" srcOrd="0" destOrd="0" presId="urn:microsoft.com/office/officeart/2005/8/layout/vList2"/>
    <dgm:cxn modelId="{F50D3807-99A9-43DC-8B4F-4D15FAF5EC93}" srcId="{F29DD428-B249-4A78-AAEA-822C31D720E1}" destId="{5F5F9D0A-457D-432C-8E14-E1DF53F24B3D}" srcOrd="0" destOrd="0" parTransId="{3106B734-B2F3-44C6-B528-55C8F21E66AF}" sibTransId="{B447D1B4-F94E-4AC8-BEC3-45679FFD078D}"/>
    <dgm:cxn modelId="{B9A11484-25E6-4A0E-8798-243D34D8DD04}" type="presOf" srcId="{F29DD428-B249-4A78-AAEA-822C31D720E1}" destId="{4BC372C5-240F-4E00-A2F2-9A1D397AE0F6}" srcOrd="0" destOrd="0" presId="urn:microsoft.com/office/officeart/2005/8/layout/vList2"/>
    <dgm:cxn modelId="{4558D976-7503-4351-B42B-A5C56761E34D}" type="presOf" srcId="{86E62231-ADFD-4DC0-9710-790DCDF23016}" destId="{CB34733F-84F2-48D6-89E4-C4CA56398B50}" srcOrd="0" destOrd="0" presId="urn:microsoft.com/office/officeart/2005/8/layout/vList2"/>
    <dgm:cxn modelId="{DAA6EE94-72B4-41E0-B979-3B5EB3E27668}" type="presParOf" srcId="{4BC372C5-240F-4E00-A2F2-9A1D397AE0F6}" destId="{D5D3D97C-2635-4EB3-A6F4-1D7F3DEDF60E}" srcOrd="0" destOrd="0" presId="urn:microsoft.com/office/officeart/2005/8/layout/vList2"/>
    <dgm:cxn modelId="{E8173BDC-BC4B-46A8-A271-5C265E206CF9}" type="presParOf" srcId="{4BC372C5-240F-4E00-A2F2-9A1D397AE0F6}" destId="{B3497D1D-F4CB-47F5-A1FA-9636F9F8A7B7}" srcOrd="1" destOrd="0" presId="urn:microsoft.com/office/officeart/2005/8/layout/vList2"/>
    <dgm:cxn modelId="{71CED49A-9F01-4EFC-ABA1-69BC14806EAE}" type="presParOf" srcId="{4BC372C5-240F-4E00-A2F2-9A1D397AE0F6}" destId="{CB34733F-84F2-48D6-89E4-C4CA56398B5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9705D4E5-643D-44F8-A74D-F4C7102844B5}" type="doc">
      <dgm:prSet loTypeId="urn:microsoft.com/office/officeart/2005/8/layout/process4" loCatId="list" qsTypeId="urn:microsoft.com/office/officeart/2005/8/quickstyle/simple1" qsCatId="simple" csTypeId="urn:microsoft.com/office/officeart/2005/8/colors/accent2_2" csCatId="accent2" phldr="1"/>
      <dgm:spPr/>
      <dgm:t>
        <a:bodyPr/>
        <a:lstStyle/>
        <a:p>
          <a:endParaRPr lang="id-ID"/>
        </a:p>
      </dgm:t>
    </dgm:pt>
    <dgm:pt modelId="{2C5CC197-B30F-452B-A25E-B343728FF821}">
      <dgm:prSet phldrT="[Text]"/>
      <dgm:spPr/>
      <dgm:t>
        <a:bodyPr/>
        <a:lstStyle/>
        <a:p>
          <a:r>
            <a:rPr lang="id-ID" dirty="0" smtClean="0"/>
            <a:t>Sistem pemerintahan diartikan sebagai suatu tatanan utuh yang terdiri atas berbagai komponen pemerintahan yang bekerja saling bergantung dan mempengaruhi dalam mencapai tujuan dan fungsi pemerintahan</a:t>
          </a:r>
          <a:endParaRPr lang="id-ID" dirty="0"/>
        </a:p>
      </dgm:t>
    </dgm:pt>
    <dgm:pt modelId="{DCE09EF3-F4F2-45D2-B481-1647683A8F63}" type="parTrans" cxnId="{BAFD8926-A0FA-40CC-8F70-2E895A196B1C}">
      <dgm:prSet/>
      <dgm:spPr/>
      <dgm:t>
        <a:bodyPr/>
        <a:lstStyle/>
        <a:p>
          <a:endParaRPr lang="id-ID"/>
        </a:p>
      </dgm:t>
    </dgm:pt>
    <dgm:pt modelId="{E3D68D64-10E0-4097-A84E-B5194FE5D3C3}" type="sibTrans" cxnId="{BAFD8926-A0FA-40CC-8F70-2E895A196B1C}">
      <dgm:prSet/>
      <dgm:spPr/>
      <dgm:t>
        <a:bodyPr/>
        <a:lstStyle/>
        <a:p>
          <a:endParaRPr lang="id-ID"/>
        </a:p>
      </dgm:t>
    </dgm:pt>
    <dgm:pt modelId="{D77CB7F6-BC91-465F-8693-AFFA33825F5D}">
      <dgm:prSet phldrT="[Text]"/>
      <dgm:spPr/>
      <dgm:t>
        <a:bodyPr/>
        <a:lstStyle/>
        <a:p>
          <a:r>
            <a:rPr lang="id-ID" dirty="0" smtClean="0"/>
            <a:t>Komponen-komponen tersebut secara garis besar meliputi lembaga eksekutif, legislatif dan yudikatif</a:t>
          </a:r>
          <a:endParaRPr lang="id-ID" dirty="0"/>
        </a:p>
      </dgm:t>
    </dgm:pt>
    <dgm:pt modelId="{9E70B0A0-7EC0-4C24-8A2D-4029AF33049F}" type="parTrans" cxnId="{4B4E7980-F92E-473A-B2A5-F7191AB0DA91}">
      <dgm:prSet/>
      <dgm:spPr/>
      <dgm:t>
        <a:bodyPr/>
        <a:lstStyle/>
        <a:p>
          <a:endParaRPr lang="id-ID"/>
        </a:p>
      </dgm:t>
    </dgm:pt>
    <dgm:pt modelId="{9E989001-AEA6-4468-BF46-C92D462B9BB2}" type="sibTrans" cxnId="{4B4E7980-F92E-473A-B2A5-F7191AB0DA91}">
      <dgm:prSet/>
      <dgm:spPr/>
      <dgm:t>
        <a:bodyPr/>
        <a:lstStyle/>
        <a:p>
          <a:endParaRPr lang="id-ID"/>
        </a:p>
      </dgm:t>
    </dgm:pt>
    <dgm:pt modelId="{453F0470-805E-429B-BE02-CDFB9928083D}">
      <dgm:prSet phldrT="[Text]"/>
      <dgm:spPr/>
      <dgm:t>
        <a:bodyPr/>
        <a:lstStyle/>
        <a:p>
          <a:r>
            <a:rPr lang="id-ID" dirty="0" smtClean="0"/>
            <a:t>Jadi, sistem pemerintahan negara menggambarkan adanya lembaga-lembaga negara, hubungan antarlembaga negara, dan bekerjanya lembaga negara dalam mencapai tujuan pemerintahan negara yang bersangkutan</a:t>
          </a:r>
          <a:endParaRPr lang="id-ID" dirty="0"/>
        </a:p>
      </dgm:t>
    </dgm:pt>
    <dgm:pt modelId="{C910D74E-D586-4213-B481-8D350F4D379E}" type="parTrans" cxnId="{08AB2793-0D8C-4D0A-8BF4-C1E49977EAD6}">
      <dgm:prSet/>
      <dgm:spPr/>
      <dgm:t>
        <a:bodyPr/>
        <a:lstStyle/>
        <a:p>
          <a:endParaRPr lang="id-ID"/>
        </a:p>
      </dgm:t>
    </dgm:pt>
    <dgm:pt modelId="{5313265A-1217-40A5-9557-1182AC5F4CB8}" type="sibTrans" cxnId="{08AB2793-0D8C-4D0A-8BF4-C1E49977EAD6}">
      <dgm:prSet/>
      <dgm:spPr/>
      <dgm:t>
        <a:bodyPr/>
        <a:lstStyle/>
        <a:p>
          <a:endParaRPr lang="id-ID"/>
        </a:p>
      </dgm:t>
    </dgm:pt>
    <dgm:pt modelId="{94A6CF23-65FC-4A6A-AD73-FBE0DBD3E643}" type="pres">
      <dgm:prSet presAssocID="{9705D4E5-643D-44F8-A74D-F4C7102844B5}" presName="Name0" presStyleCnt="0">
        <dgm:presLayoutVars>
          <dgm:dir/>
          <dgm:animLvl val="lvl"/>
          <dgm:resizeHandles val="exact"/>
        </dgm:presLayoutVars>
      </dgm:prSet>
      <dgm:spPr/>
      <dgm:t>
        <a:bodyPr/>
        <a:lstStyle/>
        <a:p>
          <a:endParaRPr lang="id-ID"/>
        </a:p>
      </dgm:t>
    </dgm:pt>
    <dgm:pt modelId="{63C49B6E-D3E2-4CBC-B08B-E7A28F650891}" type="pres">
      <dgm:prSet presAssocID="{453F0470-805E-429B-BE02-CDFB9928083D}" presName="boxAndChildren" presStyleCnt="0"/>
      <dgm:spPr/>
    </dgm:pt>
    <dgm:pt modelId="{A12281A5-3A02-4501-ACA8-70A7D789C045}" type="pres">
      <dgm:prSet presAssocID="{453F0470-805E-429B-BE02-CDFB9928083D}" presName="parentTextBox" presStyleLbl="node1" presStyleIdx="0" presStyleCnt="3"/>
      <dgm:spPr/>
      <dgm:t>
        <a:bodyPr/>
        <a:lstStyle/>
        <a:p>
          <a:endParaRPr lang="id-ID"/>
        </a:p>
      </dgm:t>
    </dgm:pt>
    <dgm:pt modelId="{A1D11474-2D95-444C-A372-BA953459EED1}" type="pres">
      <dgm:prSet presAssocID="{9E989001-AEA6-4468-BF46-C92D462B9BB2}" presName="sp" presStyleCnt="0"/>
      <dgm:spPr/>
    </dgm:pt>
    <dgm:pt modelId="{C3DD3EA3-44FE-4257-A43D-3F9784390241}" type="pres">
      <dgm:prSet presAssocID="{D77CB7F6-BC91-465F-8693-AFFA33825F5D}" presName="arrowAndChildren" presStyleCnt="0"/>
      <dgm:spPr/>
    </dgm:pt>
    <dgm:pt modelId="{F1A22905-56FC-4DE1-97E6-97E100611612}" type="pres">
      <dgm:prSet presAssocID="{D77CB7F6-BC91-465F-8693-AFFA33825F5D}" presName="parentTextArrow" presStyleLbl="node1" presStyleIdx="1" presStyleCnt="3"/>
      <dgm:spPr/>
      <dgm:t>
        <a:bodyPr/>
        <a:lstStyle/>
        <a:p>
          <a:endParaRPr lang="id-ID"/>
        </a:p>
      </dgm:t>
    </dgm:pt>
    <dgm:pt modelId="{05192E95-CC59-435B-976B-C7E5EE75F369}" type="pres">
      <dgm:prSet presAssocID="{E3D68D64-10E0-4097-A84E-B5194FE5D3C3}" presName="sp" presStyleCnt="0"/>
      <dgm:spPr/>
    </dgm:pt>
    <dgm:pt modelId="{6CB1C486-58FB-4A43-AE14-89B6B1A8B47B}" type="pres">
      <dgm:prSet presAssocID="{2C5CC197-B30F-452B-A25E-B343728FF821}" presName="arrowAndChildren" presStyleCnt="0"/>
      <dgm:spPr/>
    </dgm:pt>
    <dgm:pt modelId="{6F93B013-AA18-46C4-BD40-CBB025BF7098}" type="pres">
      <dgm:prSet presAssocID="{2C5CC197-B30F-452B-A25E-B343728FF821}" presName="parentTextArrow" presStyleLbl="node1" presStyleIdx="2" presStyleCnt="3"/>
      <dgm:spPr/>
      <dgm:t>
        <a:bodyPr/>
        <a:lstStyle/>
        <a:p>
          <a:endParaRPr lang="id-ID"/>
        </a:p>
      </dgm:t>
    </dgm:pt>
  </dgm:ptLst>
  <dgm:cxnLst>
    <dgm:cxn modelId="{BAFD8926-A0FA-40CC-8F70-2E895A196B1C}" srcId="{9705D4E5-643D-44F8-A74D-F4C7102844B5}" destId="{2C5CC197-B30F-452B-A25E-B343728FF821}" srcOrd="0" destOrd="0" parTransId="{DCE09EF3-F4F2-45D2-B481-1647683A8F63}" sibTransId="{E3D68D64-10E0-4097-A84E-B5194FE5D3C3}"/>
    <dgm:cxn modelId="{08AB2793-0D8C-4D0A-8BF4-C1E49977EAD6}" srcId="{9705D4E5-643D-44F8-A74D-F4C7102844B5}" destId="{453F0470-805E-429B-BE02-CDFB9928083D}" srcOrd="2" destOrd="0" parTransId="{C910D74E-D586-4213-B481-8D350F4D379E}" sibTransId="{5313265A-1217-40A5-9557-1182AC5F4CB8}"/>
    <dgm:cxn modelId="{8914390C-6F87-474A-A55E-13A08E0D932C}" type="presOf" srcId="{9705D4E5-643D-44F8-A74D-F4C7102844B5}" destId="{94A6CF23-65FC-4A6A-AD73-FBE0DBD3E643}" srcOrd="0" destOrd="0" presId="urn:microsoft.com/office/officeart/2005/8/layout/process4"/>
    <dgm:cxn modelId="{4427FC7E-9B0C-4765-A4BF-8D0F6EFACE87}" type="presOf" srcId="{2C5CC197-B30F-452B-A25E-B343728FF821}" destId="{6F93B013-AA18-46C4-BD40-CBB025BF7098}" srcOrd="0" destOrd="0" presId="urn:microsoft.com/office/officeart/2005/8/layout/process4"/>
    <dgm:cxn modelId="{B325388B-1641-4EC8-A956-0C459FD3968D}" type="presOf" srcId="{453F0470-805E-429B-BE02-CDFB9928083D}" destId="{A12281A5-3A02-4501-ACA8-70A7D789C045}" srcOrd="0" destOrd="0" presId="urn:microsoft.com/office/officeart/2005/8/layout/process4"/>
    <dgm:cxn modelId="{4B4E7980-F92E-473A-B2A5-F7191AB0DA91}" srcId="{9705D4E5-643D-44F8-A74D-F4C7102844B5}" destId="{D77CB7F6-BC91-465F-8693-AFFA33825F5D}" srcOrd="1" destOrd="0" parTransId="{9E70B0A0-7EC0-4C24-8A2D-4029AF33049F}" sibTransId="{9E989001-AEA6-4468-BF46-C92D462B9BB2}"/>
    <dgm:cxn modelId="{4EAECE9F-7C0F-4D4C-A18A-13E55CBCE798}" type="presOf" srcId="{D77CB7F6-BC91-465F-8693-AFFA33825F5D}" destId="{F1A22905-56FC-4DE1-97E6-97E100611612}" srcOrd="0" destOrd="0" presId="urn:microsoft.com/office/officeart/2005/8/layout/process4"/>
    <dgm:cxn modelId="{138E2533-0039-4821-BF4A-5C9A8514F4DA}" type="presParOf" srcId="{94A6CF23-65FC-4A6A-AD73-FBE0DBD3E643}" destId="{63C49B6E-D3E2-4CBC-B08B-E7A28F650891}" srcOrd="0" destOrd="0" presId="urn:microsoft.com/office/officeart/2005/8/layout/process4"/>
    <dgm:cxn modelId="{A2EE5CFF-64B7-477A-B6D8-25873330E1E9}" type="presParOf" srcId="{63C49B6E-D3E2-4CBC-B08B-E7A28F650891}" destId="{A12281A5-3A02-4501-ACA8-70A7D789C045}" srcOrd="0" destOrd="0" presId="urn:microsoft.com/office/officeart/2005/8/layout/process4"/>
    <dgm:cxn modelId="{69A0982A-9703-4790-86C5-F1FC2574471B}" type="presParOf" srcId="{94A6CF23-65FC-4A6A-AD73-FBE0DBD3E643}" destId="{A1D11474-2D95-444C-A372-BA953459EED1}" srcOrd="1" destOrd="0" presId="urn:microsoft.com/office/officeart/2005/8/layout/process4"/>
    <dgm:cxn modelId="{6DE630D7-8560-492D-B8D9-CF49448AA440}" type="presParOf" srcId="{94A6CF23-65FC-4A6A-AD73-FBE0DBD3E643}" destId="{C3DD3EA3-44FE-4257-A43D-3F9784390241}" srcOrd="2" destOrd="0" presId="urn:microsoft.com/office/officeart/2005/8/layout/process4"/>
    <dgm:cxn modelId="{25CDD253-F09E-4520-B6DB-A5591F599D99}" type="presParOf" srcId="{C3DD3EA3-44FE-4257-A43D-3F9784390241}" destId="{F1A22905-56FC-4DE1-97E6-97E100611612}" srcOrd="0" destOrd="0" presId="urn:microsoft.com/office/officeart/2005/8/layout/process4"/>
    <dgm:cxn modelId="{2D415C79-EE07-4E6E-BD28-90A31BFF5B62}" type="presParOf" srcId="{94A6CF23-65FC-4A6A-AD73-FBE0DBD3E643}" destId="{05192E95-CC59-435B-976B-C7E5EE75F369}" srcOrd="3" destOrd="0" presId="urn:microsoft.com/office/officeart/2005/8/layout/process4"/>
    <dgm:cxn modelId="{9B306FDF-2741-47AB-A480-D9826F239D30}" type="presParOf" srcId="{94A6CF23-65FC-4A6A-AD73-FBE0DBD3E643}" destId="{6CB1C486-58FB-4A43-AE14-89B6B1A8B47B}" srcOrd="4" destOrd="0" presId="urn:microsoft.com/office/officeart/2005/8/layout/process4"/>
    <dgm:cxn modelId="{BBF56400-0E87-4B79-965A-3D479C845764}" type="presParOf" srcId="{6CB1C486-58FB-4A43-AE14-89B6B1A8B47B}" destId="{6F93B013-AA18-46C4-BD40-CBB025BF7098}"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43C24D22-A44E-4D47-B385-34E1261F33A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id-ID"/>
        </a:p>
      </dgm:t>
    </dgm:pt>
    <dgm:pt modelId="{E8A1FB4F-5255-42FA-A164-588026C4525B}">
      <dgm:prSet/>
      <dgm:spPr/>
      <dgm:t>
        <a:bodyPr/>
        <a:lstStyle/>
        <a:p>
          <a:pPr rtl="0"/>
          <a:r>
            <a:rPr lang="en-US" dirty="0" smtClean="0">
              <a:solidFill>
                <a:schemeClr val="tx1"/>
              </a:solidFill>
            </a:rPr>
            <a:t>Raja/</a:t>
          </a:r>
          <a:r>
            <a:rPr lang="en-US" dirty="0" err="1" smtClean="0">
              <a:solidFill>
                <a:schemeClr val="tx1"/>
              </a:solidFill>
            </a:rPr>
            <a:t>ratu</a:t>
          </a:r>
          <a:r>
            <a:rPr lang="en-US" dirty="0" smtClean="0">
              <a:solidFill>
                <a:schemeClr val="tx1"/>
              </a:solidFill>
            </a:rPr>
            <a:t> </a:t>
          </a:r>
          <a:r>
            <a:rPr lang="en-US" dirty="0" err="1" smtClean="0">
              <a:solidFill>
                <a:schemeClr val="tx1"/>
              </a:solidFill>
            </a:rPr>
            <a:t>atau</a:t>
          </a:r>
          <a:r>
            <a:rPr lang="en-US" dirty="0" smtClean="0">
              <a:solidFill>
                <a:schemeClr val="tx1"/>
              </a:solidFill>
            </a:rPr>
            <a:t> </a:t>
          </a:r>
          <a:r>
            <a:rPr lang="en-US" dirty="0" err="1" smtClean="0">
              <a:solidFill>
                <a:schemeClr val="tx1"/>
              </a:solidFill>
            </a:rPr>
            <a:t>Presiden</a:t>
          </a:r>
          <a:r>
            <a:rPr lang="en-US" dirty="0" smtClean="0">
              <a:solidFill>
                <a:schemeClr val="tx1"/>
              </a:solidFill>
            </a:rPr>
            <a:t> </a:t>
          </a:r>
          <a:r>
            <a:rPr lang="en-US" dirty="0" err="1" smtClean="0">
              <a:solidFill>
                <a:schemeClr val="tx1"/>
              </a:solidFill>
            </a:rPr>
            <a:t>adalah</a:t>
          </a:r>
          <a:r>
            <a:rPr lang="en-US" dirty="0" smtClean="0">
              <a:solidFill>
                <a:schemeClr val="tx1"/>
              </a:solidFill>
            </a:rPr>
            <a:t> </a:t>
          </a:r>
          <a:r>
            <a:rPr lang="en-US" dirty="0" err="1" smtClean="0">
              <a:solidFill>
                <a:schemeClr val="tx1"/>
              </a:solidFill>
            </a:rPr>
            <a:t>sebagai</a:t>
          </a:r>
          <a:r>
            <a:rPr lang="en-US" dirty="0" smtClean="0">
              <a:solidFill>
                <a:schemeClr val="tx1"/>
              </a:solidFill>
            </a:rPr>
            <a:t> </a:t>
          </a:r>
          <a:r>
            <a:rPr lang="en-US" dirty="0" err="1" smtClean="0">
              <a:solidFill>
                <a:schemeClr val="tx1"/>
              </a:solidFill>
            </a:rPr>
            <a:t>kepala</a:t>
          </a:r>
          <a:r>
            <a:rPr lang="en-US" dirty="0" smtClean="0">
              <a:solidFill>
                <a:schemeClr val="tx1"/>
              </a:solidFill>
            </a:rPr>
            <a:t> </a:t>
          </a:r>
          <a:r>
            <a:rPr lang="en-US" dirty="0" err="1" smtClean="0">
              <a:solidFill>
                <a:schemeClr val="tx1"/>
              </a:solidFill>
            </a:rPr>
            <a:t>negara</a:t>
          </a:r>
          <a:r>
            <a:rPr lang="en-US" dirty="0" smtClean="0">
              <a:solidFill>
                <a:schemeClr val="tx1"/>
              </a:solidFill>
            </a:rPr>
            <a:t>. </a:t>
          </a:r>
          <a:endParaRPr lang="id-ID" dirty="0">
            <a:solidFill>
              <a:schemeClr val="tx1"/>
            </a:solidFill>
          </a:endParaRPr>
        </a:p>
      </dgm:t>
    </dgm:pt>
    <dgm:pt modelId="{D82CA48E-8861-4DA4-8489-00986F6359F6}" type="parTrans" cxnId="{EE418844-45B1-4609-BEF9-868548C11740}">
      <dgm:prSet/>
      <dgm:spPr/>
      <dgm:t>
        <a:bodyPr/>
        <a:lstStyle/>
        <a:p>
          <a:endParaRPr lang="id-ID"/>
        </a:p>
      </dgm:t>
    </dgm:pt>
    <dgm:pt modelId="{6D5CF5BC-224B-4B6E-9439-9103CF0635BF}" type="sibTrans" cxnId="{EE418844-45B1-4609-BEF9-868548C11740}">
      <dgm:prSet/>
      <dgm:spPr/>
      <dgm:t>
        <a:bodyPr/>
        <a:lstStyle/>
        <a:p>
          <a:endParaRPr lang="id-ID"/>
        </a:p>
      </dgm:t>
    </dgm:pt>
    <dgm:pt modelId="{5499634A-E358-4C6C-A0EA-A8950889B249}">
      <dgm:prSet/>
      <dgm:spPr/>
      <dgm:t>
        <a:bodyPr/>
        <a:lstStyle/>
        <a:p>
          <a:pPr rtl="0"/>
          <a:r>
            <a:rPr lang="en-US" dirty="0" err="1" smtClean="0">
              <a:solidFill>
                <a:schemeClr val="tx1"/>
              </a:solidFill>
            </a:rPr>
            <a:t>Kepala</a:t>
          </a:r>
          <a:r>
            <a:rPr lang="en-US" dirty="0" smtClean="0">
              <a:solidFill>
                <a:schemeClr val="tx1"/>
              </a:solidFill>
            </a:rPr>
            <a:t> </a:t>
          </a:r>
          <a:r>
            <a:rPr lang="en-US" dirty="0" err="1" smtClean="0">
              <a:solidFill>
                <a:schemeClr val="tx1"/>
              </a:solidFill>
            </a:rPr>
            <a:t>negara</a:t>
          </a:r>
          <a:r>
            <a:rPr lang="en-US" dirty="0" smtClean="0">
              <a:solidFill>
                <a:schemeClr val="tx1"/>
              </a:solidFill>
            </a:rPr>
            <a:t> </a:t>
          </a:r>
          <a:r>
            <a:rPr lang="en-US" dirty="0" err="1" smtClean="0">
              <a:solidFill>
                <a:schemeClr val="tx1"/>
              </a:solidFill>
            </a:rPr>
            <a:t>tidak</a:t>
          </a:r>
          <a:r>
            <a:rPr lang="en-US" dirty="0" smtClean="0">
              <a:solidFill>
                <a:schemeClr val="tx1"/>
              </a:solidFill>
            </a:rPr>
            <a:t> </a:t>
          </a:r>
          <a:r>
            <a:rPr lang="en-US" dirty="0" err="1" smtClean="0">
              <a:solidFill>
                <a:schemeClr val="tx1"/>
              </a:solidFill>
            </a:rPr>
            <a:t>sekaligus</a:t>
          </a:r>
          <a:r>
            <a:rPr lang="en-US" dirty="0" smtClean="0">
              <a:solidFill>
                <a:schemeClr val="tx1"/>
              </a:solidFill>
            </a:rPr>
            <a:t> </a:t>
          </a:r>
          <a:r>
            <a:rPr lang="en-US" dirty="0" err="1" smtClean="0">
              <a:solidFill>
                <a:schemeClr val="tx1"/>
              </a:solidFill>
            </a:rPr>
            <a:t>sebagai</a:t>
          </a:r>
          <a:r>
            <a:rPr lang="en-US" dirty="0" smtClean="0">
              <a:solidFill>
                <a:schemeClr val="tx1"/>
              </a:solidFill>
            </a:rPr>
            <a:t> </a:t>
          </a:r>
          <a:r>
            <a:rPr lang="en-US" dirty="0" err="1" smtClean="0">
              <a:solidFill>
                <a:schemeClr val="tx1"/>
              </a:solidFill>
            </a:rPr>
            <a:t>kepala</a:t>
          </a:r>
          <a:r>
            <a:rPr lang="en-US" dirty="0" smtClean="0">
              <a:solidFill>
                <a:schemeClr val="tx1"/>
              </a:solidFill>
            </a:rPr>
            <a:t> </a:t>
          </a:r>
          <a:r>
            <a:rPr lang="en-US" dirty="0" err="1" smtClean="0">
              <a:solidFill>
                <a:schemeClr val="tx1"/>
              </a:solidFill>
            </a:rPr>
            <a:t>pemerintahan</a:t>
          </a:r>
          <a:r>
            <a:rPr lang="en-US" dirty="0" smtClean="0">
              <a:solidFill>
                <a:schemeClr val="tx1"/>
              </a:solidFill>
            </a:rPr>
            <a:t>. </a:t>
          </a:r>
          <a:r>
            <a:rPr lang="en-US" dirty="0" err="1" smtClean="0">
              <a:solidFill>
                <a:schemeClr val="tx1"/>
              </a:solidFill>
            </a:rPr>
            <a:t>Kepala</a:t>
          </a:r>
          <a:r>
            <a:rPr lang="en-US" dirty="0" smtClean="0">
              <a:solidFill>
                <a:schemeClr val="tx1"/>
              </a:solidFill>
            </a:rPr>
            <a:t> </a:t>
          </a:r>
          <a:r>
            <a:rPr lang="en-US" dirty="0" err="1" smtClean="0">
              <a:solidFill>
                <a:schemeClr val="tx1"/>
              </a:solidFill>
            </a:rPr>
            <a:t>pemerintahan</a:t>
          </a:r>
          <a:r>
            <a:rPr lang="en-US" dirty="0" smtClean="0">
              <a:solidFill>
                <a:schemeClr val="tx1"/>
              </a:solidFill>
            </a:rPr>
            <a:t> </a:t>
          </a:r>
          <a:r>
            <a:rPr lang="en-US" dirty="0" err="1" smtClean="0">
              <a:solidFill>
                <a:schemeClr val="tx1"/>
              </a:solidFill>
            </a:rPr>
            <a:t>adalah</a:t>
          </a:r>
          <a:r>
            <a:rPr lang="en-US" dirty="0" smtClean="0">
              <a:solidFill>
                <a:schemeClr val="tx1"/>
              </a:solidFill>
            </a:rPr>
            <a:t> </a:t>
          </a:r>
          <a:r>
            <a:rPr lang="en-US" dirty="0" err="1" smtClean="0">
              <a:solidFill>
                <a:schemeClr val="tx1"/>
              </a:solidFill>
            </a:rPr>
            <a:t>perdana</a:t>
          </a:r>
          <a:r>
            <a:rPr lang="en-US" dirty="0" smtClean="0">
              <a:solidFill>
                <a:schemeClr val="tx1"/>
              </a:solidFill>
            </a:rPr>
            <a:t> </a:t>
          </a:r>
          <a:r>
            <a:rPr lang="en-US" dirty="0" err="1" smtClean="0">
              <a:solidFill>
                <a:schemeClr val="tx1"/>
              </a:solidFill>
            </a:rPr>
            <a:t>menteri</a:t>
          </a:r>
          <a:r>
            <a:rPr lang="en-US" dirty="0" smtClean="0">
              <a:solidFill>
                <a:schemeClr val="tx1"/>
              </a:solidFill>
            </a:rPr>
            <a:t>. </a:t>
          </a:r>
          <a:r>
            <a:rPr lang="en-US" dirty="0" err="1" smtClean="0">
              <a:solidFill>
                <a:schemeClr val="tx1"/>
              </a:solidFill>
            </a:rPr>
            <a:t>Kepala</a:t>
          </a:r>
          <a:r>
            <a:rPr lang="en-US" dirty="0" smtClean="0">
              <a:solidFill>
                <a:schemeClr val="tx1"/>
              </a:solidFill>
            </a:rPr>
            <a:t> </a:t>
          </a:r>
          <a:r>
            <a:rPr lang="en-US" dirty="0" err="1" smtClean="0">
              <a:solidFill>
                <a:schemeClr val="tx1"/>
              </a:solidFill>
            </a:rPr>
            <a:t>negara</a:t>
          </a:r>
          <a:r>
            <a:rPr lang="en-US" dirty="0" smtClean="0">
              <a:solidFill>
                <a:schemeClr val="tx1"/>
              </a:solidFill>
            </a:rPr>
            <a:t> </a:t>
          </a:r>
          <a:r>
            <a:rPr lang="en-US" dirty="0" err="1" smtClean="0">
              <a:solidFill>
                <a:schemeClr val="tx1"/>
              </a:solidFill>
            </a:rPr>
            <a:t>hanya</a:t>
          </a:r>
          <a:r>
            <a:rPr lang="en-US" dirty="0" smtClean="0">
              <a:solidFill>
                <a:schemeClr val="tx1"/>
              </a:solidFill>
            </a:rPr>
            <a:t> </a:t>
          </a:r>
          <a:r>
            <a:rPr lang="en-US" dirty="0" err="1" smtClean="0">
              <a:solidFill>
                <a:schemeClr val="tx1"/>
              </a:solidFill>
            </a:rPr>
            <a:t>berperan</a:t>
          </a:r>
          <a:r>
            <a:rPr lang="en-US" dirty="0" smtClean="0">
              <a:solidFill>
                <a:schemeClr val="tx1"/>
              </a:solidFill>
            </a:rPr>
            <a:t> </a:t>
          </a:r>
          <a:r>
            <a:rPr lang="en-US" dirty="0" err="1" smtClean="0">
              <a:solidFill>
                <a:schemeClr val="tx1"/>
              </a:solidFill>
            </a:rPr>
            <a:t>sebagai</a:t>
          </a:r>
          <a:r>
            <a:rPr lang="en-US" dirty="0" smtClean="0">
              <a:solidFill>
                <a:schemeClr val="tx1"/>
              </a:solidFill>
            </a:rPr>
            <a:t> </a:t>
          </a:r>
          <a:r>
            <a:rPr lang="en-US" dirty="0" err="1" smtClean="0">
              <a:solidFill>
                <a:schemeClr val="tx1"/>
              </a:solidFill>
            </a:rPr>
            <a:t>simbol</a:t>
          </a:r>
          <a:r>
            <a:rPr lang="en-US" dirty="0" smtClean="0">
              <a:solidFill>
                <a:schemeClr val="tx1"/>
              </a:solidFill>
            </a:rPr>
            <a:t> </a:t>
          </a:r>
          <a:r>
            <a:rPr lang="en-US" dirty="0" err="1" smtClean="0">
              <a:solidFill>
                <a:schemeClr val="tx1"/>
              </a:solidFill>
            </a:rPr>
            <a:t>kedaulatan</a:t>
          </a:r>
          <a:r>
            <a:rPr lang="en-US" dirty="0" smtClean="0">
              <a:solidFill>
                <a:schemeClr val="tx1"/>
              </a:solidFill>
            </a:rPr>
            <a:t> </a:t>
          </a:r>
          <a:r>
            <a:rPr lang="en-US" dirty="0" err="1" smtClean="0">
              <a:solidFill>
                <a:schemeClr val="tx1"/>
              </a:solidFill>
            </a:rPr>
            <a:t>dan</a:t>
          </a:r>
          <a:r>
            <a:rPr lang="en-US" dirty="0" smtClean="0">
              <a:solidFill>
                <a:schemeClr val="tx1"/>
              </a:solidFill>
            </a:rPr>
            <a:t> </a:t>
          </a:r>
          <a:r>
            <a:rPr lang="en-US" dirty="0" err="1" smtClean="0">
              <a:solidFill>
                <a:schemeClr val="tx1"/>
              </a:solidFill>
            </a:rPr>
            <a:t>keutuhan</a:t>
          </a:r>
          <a:r>
            <a:rPr lang="en-US" dirty="0" smtClean="0">
              <a:solidFill>
                <a:schemeClr val="tx1"/>
              </a:solidFill>
            </a:rPr>
            <a:t> </a:t>
          </a:r>
          <a:r>
            <a:rPr lang="en-US" dirty="0" err="1" smtClean="0">
              <a:solidFill>
                <a:schemeClr val="tx1"/>
              </a:solidFill>
            </a:rPr>
            <a:t>negara</a:t>
          </a:r>
          <a:r>
            <a:rPr lang="en-US" dirty="0" smtClean="0">
              <a:solidFill>
                <a:schemeClr val="tx1"/>
              </a:solidFill>
            </a:rPr>
            <a:t>.</a:t>
          </a:r>
          <a:endParaRPr lang="id-ID" dirty="0">
            <a:solidFill>
              <a:schemeClr val="tx1"/>
            </a:solidFill>
          </a:endParaRPr>
        </a:p>
      </dgm:t>
    </dgm:pt>
    <dgm:pt modelId="{54749998-8EA7-4A52-A131-4F21A4552F45}" type="parTrans" cxnId="{6B5724DE-353F-4E37-886D-0BC8731518C5}">
      <dgm:prSet/>
      <dgm:spPr/>
      <dgm:t>
        <a:bodyPr/>
        <a:lstStyle/>
        <a:p>
          <a:endParaRPr lang="id-ID"/>
        </a:p>
      </dgm:t>
    </dgm:pt>
    <dgm:pt modelId="{682CACC5-364E-4C93-B3FE-BB1F288C1294}" type="sibTrans" cxnId="{6B5724DE-353F-4E37-886D-0BC8731518C5}">
      <dgm:prSet/>
      <dgm:spPr/>
      <dgm:t>
        <a:bodyPr/>
        <a:lstStyle/>
        <a:p>
          <a:endParaRPr lang="id-ID"/>
        </a:p>
      </dgm:t>
    </dgm:pt>
    <dgm:pt modelId="{4D577733-12AD-4075-A187-2EA5F4CD803E}">
      <dgm:prSet/>
      <dgm:spPr/>
      <dgm:t>
        <a:bodyPr/>
        <a:lstStyle/>
        <a:p>
          <a:pPr rtl="0"/>
          <a:r>
            <a:rPr lang="en-US" dirty="0" err="1" smtClean="0">
              <a:solidFill>
                <a:schemeClr val="tx1"/>
              </a:solidFill>
            </a:rPr>
            <a:t>Badan</a:t>
          </a:r>
          <a:r>
            <a:rPr lang="en-US" dirty="0" smtClean="0">
              <a:solidFill>
                <a:schemeClr val="tx1"/>
              </a:solidFill>
            </a:rPr>
            <a:t> </a:t>
          </a:r>
          <a:r>
            <a:rPr lang="en-US" dirty="0" err="1" smtClean="0">
              <a:solidFill>
                <a:schemeClr val="tx1"/>
              </a:solidFill>
            </a:rPr>
            <a:t>legislatif</a:t>
          </a:r>
          <a:r>
            <a:rPr lang="en-US" dirty="0" smtClean="0">
              <a:solidFill>
                <a:schemeClr val="tx1"/>
              </a:solidFill>
            </a:rPr>
            <a:t> </a:t>
          </a:r>
          <a:r>
            <a:rPr lang="en-US" dirty="0" err="1" smtClean="0">
              <a:solidFill>
                <a:schemeClr val="tx1"/>
              </a:solidFill>
            </a:rPr>
            <a:t>atau</a:t>
          </a:r>
          <a:r>
            <a:rPr lang="en-US" dirty="0" smtClean="0">
              <a:solidFill>
                <a:schemeClr val="tx1"/>
              </a:solidFill>
            </a:rPr>
            <a:t> </a:t>
          </a:r>
          <a:r>
            <a:rPr lang="en-US" dirty="0" err="1" smtClean="0">
              <a:solidFill>
                <a:schemeClr val="tx1"/>
              </a:solidFill>
            </a:rPr>
            <a:t>parlemen</a:t>
          </a:r>
          <a:r>
            <a:rPr lang="en-US" dirty="0" smtClean="0">
              <a:solidFill>
                <a:schemeClr val="tx1"/>
              </a:solidFill>
            </a:rPr>
            <a:t> </a:t>
          </a:r>
          <a:r>
            <a:rPr lang="en-US" dirty="0" err="1" smtClean="0">
              <a:solidFill>
                <a:schemeClr val="tx1"/>
              </a:solidFill>
            </a:rPr>
            <a:t>adalah</a:t>
          </a:r>
          <a:r>
            <a:rPr lang="en-US" dirty="0" smtClean="0">
              <a:solidFill>
                <a:schemeClr val="tx1"/>
              </a:solidFill>
            </a:rPr>
            <a:t> </a:t>
          </a:r>
          <a:r>
            <a:rPr lang="en-US" dirty="0" err="1" smtClean="0">
              <a:solidFill>
                <a:schemeClr val="tx1"/>
              </a:solidFill>
            </a:rPr>
            <a:t>satu-satunya</a:t>
          </a:r>
          <a:r>
            <a:rPr lang="en-US" dirty="0" smtClean="0">
              <a:solidFill>
                <a:schemeClr val="tx1"/>
              </a:solidFill>
            </a:rPr>
            <a:t> </a:t>
          </a:r>
          <a:r>
            <a:rPr lang="en-US" dirty="0" err="1" smtClean="0">
              <a:solidFill>
                <a:schemeClr val="tx1"/>
              </a:solidFill>
            </a:rPr>
            <a:t>badan</a:t>
          </a:r>
          <a:r>
            <a:rPr lang="en-US" dirty="0" smtClean="0">
              <a:solidFill>
                <a:schemeClr val="tx1"/>
              </a:solidFill>
            </a:rPr>
            <a:t> yang </a:t>
          </a:r>
          <a:r>
            <a:rPr lang="en-US" dirty="0" err="1" smtClean="0">
              <a:solidFill>
                <a:schemeClr val="tx1"/>
              </a:solidFill>
            </a:rPr>
            <a:t>anggotanya</a:t>
          </a:r>
          <a:r>
            <a:rPr lang="en-US" dirty="0" smtClean="0">
              <a:solidFill>
                <a:schemeClr val="tx1"/>
              </a:solidFill>
            </a:rPr>
            <a:t> </a:t>
          </a:r>
          <a:r>
            <a:rPr lang="en-US" dirty="0" err="1" smtClean="0">
              <a:solidFill>
                <a:schemeClr val="tx1"/>
              </a:solidFill>
            </a:rPr>
            <a:t>dipilih</a:t>
          </a:r>
          <a:r>
            <a:rPr lang="en-US" dirty="0" smtClean="0">
              <a:solidFill>
                <a:schemeClr val="tx1"/>
              </a:solidFill>
            </a:rPr>
            <a:t> </a:t>
          </a:r>
          <a:r>
            <a:rPr lang="en-US" dirty="0" err="1" smtClean="0">
              <a:solidFill>
                <a:schemeClr val="tx1"/>
              </a:solidFill>
            </a:rPr>
            <a:t>lansung</a:t>
          </a:r>
          <a:r>
            <a:rPr lang="en-US" dirty="0" smtClean="0">
              <a:solidFill>
                <a:schemeClr val="tx1"/>
              </a:solidFill>
            </a:rPr>
            <a:t> </a:t>
          </a:r>
          <a:r>
            <a:rPr lang="en-US" dirty="0" err="1" smtClean="0">
              <a:solidFill>
                <a:schemeClr val="tx1"/>
              </a:solidFill>
            </a:rPr>
            <a:t>oleh</a:t>
          </a:r>
          <a:r>
            <a:rPr lang="en-US" dirty="0" smtClean="0">
              <a:solidFill>
                <a:schemeClr val="tx1"/>
              </a:solidFill>
            </a:rPr>
            <a:t> </a:t>
          </a:r>
          <a:r>
            <a:rPr lang="en-US" dirty="0" err="1" smtClean="0">
              <a:solidFill>
                <a:schemeClr val="tx1"/>
              </a:solidFill>
            </a:rPr>
            <a:t>rakyat</a:t>
          </a:r>
          <a:r>
            <a:rPr lang="en-US" dirty="0" smtClean="0">
              <a:solidFill>
                <a:schemeClr val="tx1"/>
              </a:solidFill>
            </a:rPr>
            <a:t> </a:t>
          </a:r>
          <a:r>
            <a:rPr lang="en-US" dirty="0" err="1" smtClean="0">
              <a:solidFill>
                <a:schemeClr val="tx1"/>
              </a:solidFill>
            </a:rPr>
            <a:t>melalui</a:t>
          </a:r>
          <a:r>
            <a:rPr lang="en-US" dirty="0" smtClean="0">
              <a:solidFill>
                <a:schemeClr val="tx1"/>
              </a:solidFill>
            </a:rPr>
            <a:t> </a:t>
          </a:r>
          <a:r>
            <a:rPr lang="en-US" dirty="0" err="1" smtClean="0">
              <a:solidFill>
                <a:schemeClr val="tx1"/>
              </a:solidFill>
            </a:rPr>
            <a:t>pemilihan</a:t>
          </a:r>
          <a:r>
            <a:rPr lang="en-US" dirty="0" smtClean="0">
              <a:solidFill>
                <a:schemeClr val="tx1"/>
              </a:solidFill>
            </a:rPr>
            <a:t> </a:t>
          </a:r>
          <a:r>
            <a:rPr lang="en-US" dirty="0" err="1" smtClean="0">
              <a:solidFill>
                <a:schemeClr val="tx1"/>
              </a:solidFill>
            </a:rPr>
            <a:t>umum</a:t>
          </a:r>
          <a:r>
            <a:rPr lang="en-US" dirty="0" smtClean="0">
              <a:solidFill>
                <a:schemeClr val="tx1"/>
              </a:solidFill>
            </a:rPr>
            <a:t>. </a:t>
          </a:r>
          <a:r>
            <a:rPr lang="en-US" dirty="0" err="1" smtClean="0">
              <a:solidFill>
                <a:schemeClr val="tx1"/>
              </a:solidFill>
            </a:rPr>
            <a:t>Parlemen</a:t>
          </a:r>
          <a:r>
            <a:rPr lang="en-US" dirty="0" smtClean="0">
              <a:solidFill>
                <a:schemeClr val="tx1"/>
              </a:solidFill>
            </a:rPr>
            <a:t> </a:t>
          </a:r>
          <a:r>
            <a:rPr lang="en-US" dirty="0" err="1" smtClean="0">
              <a:solidFill>
                <a:schemeClr val="tx1"/>
              </a:solidFill>
            </a:rPr>
            <a:t>memiliki</a:t>
          </a:r>
          <a:r>
            <a:rPr lang="en-US" dirty="0" smtClean="0">
              <a:solidFill>
                <a:schemeClr val="tx1"/>
              </a:solidFill>
            </a:rPr>
            <a:t> </a:t>
          </a:r>
          <a:r>
            <a:rPr lang="en-US" dirty="0" err="1" smtClean="0">
              <a:solidFill>
                <a:schemeClr val="tx1"/>
              </a:solidFill>
            </a:rPr>
            <a:t>kekuasaan</a:t>
          </a:r>
          <a:r>
            <a:rPr lang="en-US" dirty="0" smtClean="0">
              <a:solidFill>
                <a:schemeClr val="tx1"/>
              </a:solidFill>
            </a:rPr>
            <a:t> </a:t>
          </a:r>
          <a:r>
            <a:rPr lang="en-US" dirty="0" err="1" smtClean="0">
              <a:solidFill>
                <a:schemeClr val="tx1"/>
              </a:solidFill>
            </a:rPr>
            <a:t>besar</a:t>
          </a:r>
          <a:r>
            <a:rPr lang="en-US" dirty="0" smtClean="0">
              <a:solidFill>
                <a:schemeClr val="tx1"/>
              </a:solidFill>
            </a:rPr>
            <a:t> </a:t>
          </a:r>
          <a:r>
            <a:rPr lang="en-US" dirty="0" err="1" smtClean="0">
              <a:solidFill>
                <a:schemeClr val="tx1"/>
              </a:solidFill>
            </a:rPr>
            <a:t>sebagai</a:t>
          </a:r>
          <a:r>
            <a:rPr lang="en-US" dirty="0" smtClean="0">
              <a:solidFill>
                <a:schemeClr val="tx1"/>
              </a:solidFill>
            </a:rPr>
            <a:t> </a:t>
          </a:r>
          <a:r>
            <a:rPr lang="en-US" dirty="0" err="1" smtClean="0">
              <a:solidFill>
                <a:schemeClr val="tx1"/>
              </a:solidFill>
            </a:rPr>
            <a:t>badan</a:t>
          </a:r>
          <a:r>
            <a:rPr lang="en-US" dirty="0" smtClean="0">
              <a:solidFill>
                <a:schemeClr val="tx1"/>
              </a:solidFill>
            </a:rPr>
            <a:t> </a:t>
          </a:r>
          <a:r>
            <a:rPr lang="en-US" dirty="0" err="1" smtClean="0">
              <a:solidFill>
                <a:schemeClr val="tx1"/>
              </a:solidFill>
            </a:rPr>
            <a:t>perwakilan</a:t>
          </a:r>
          <a:r>
            <a:rPr lang="en-US" dirty="0" smtClean="0">
              <a:solidFill>
                <a:schemeClr val="tx1"/>
              </a:solidFill>
            </a:rPr>
            <a:t> </a:t>
          </a:r>
          <a:r>
            <a:rPr lang="en-US" dirty="0" err="1" smtClean="0">
              <a:solidFill>
                <a:schemeClr val="tx1"/>
              </a:solidFill>
            </a:rPr>
            <a:t>dan</a:t>
          </a:r>
          <a:r>
            <a:rPr lang="en-US" dirty="0" smtClean="0">
              <a:solidFill>
                <a:schemeClr val="tx1"/>
              </a:solidFill>
            </a:rPr>
            <a:t> </a:t>
          </a:r>
          <a:r>
            <a:rPr lang="en-US" dirty="0" err="1" smtClean="0">
              <a:solidFill>
                <a:schemeClr val="tx1"/>
              </a:solidFill>
            </a:rPr>
            <a:t>lembaga</a:t>
          </a:r>
          <a:r>
            <a:rPr lang="en-US" dirty="0" smtClean="0">
              <a:solidFill>
                <a:schemeClr val="tx1"/>
              </a:solidFill>
            </a:rPr>
            <a:t> </a:t>
          </a:r>
          <a:r>
            <a:rPr lang="en-US" dirty="0" err="1" smtClean="0">
              <a:solidFill>
                <a:schemeClr val="tx1"/>
              </a:solidFill>
            </a:rPr>
            <a:t>legislatif</a:t>
          </a:r>
          <a:r>
            <a:rPr lang="en-US" dirty="0" smtClean="0">
              <a:solidFill>
                <a:schemeClr val="tx1"/>
              </a:solidFill>
            </a:rPr>
            <a:t>.</a:t>
          </a:r>
          <a:endParaRPr lang="id-ID" dirty="0">
            <a:solidFill>
              <a:schemeClr val="tx1"/>
            </a:solidFill>
          </a:endParaRPr>
        </a:p>
      </dgm:t>
    </dgm:pt>
    <dgm:pt modelId="{44D3FAB6-BCE1-47CB-8CAA-EAE1D50FE4FD}" type="parTrans" cxnId="{F1F357F7-A3A6-446C-A321-8B7F94178A8B}">
      <dgm:prSet/>
      <dgm:spPr/>
      <dgm:t>
        <a:bodyPr/>
        <a:lstStyle/>
        <a:p>
          <a:endParaRPr lang="id-ID"/>
        </a:p>
      </dgm:t>
    </dgm:pt>
    <dgm:pt modelId="{1297C769-0AFB-4E47-8070-92A82A0D6F58}" type="sibTrans" cxnId="{F1F357F7-A3A6-446C-A321-8B7F94178A8B}">
      <dgm:prSet/>
      <dgm:spPr/>
      <dgm:t>
        <a:bodyPr/>
        <a:lstStyle/>
        <a:p>
          <a:endParaRPr lang="id-ID"/>
        </a:p>
      </dgm:t>
    </dgm:pt>
    <dgm:pt modelId="{F6B44BCE-D8CB-47AA-A2B4-E3E42D1C5654}">
      <dgm:prSet/>
      <dgm:spPr/>
      <dgm:t>
        <a:bodyPr/>
        <a:lstStyle/>
        <a:p>
          <a:pPr rtl="0"/>
          <a:r>
            <a:rPr lang="en-US" dirty="0" err="1" smtClean="0">
              <a:solidFill>
                <a:schemeClr val="tx1"/>
              </a:solidFill>
            </a:rPr>
            <a:t>Eksekutif</a:t>
          </a:r>
          <a:r>
            <a:rPr lang="en-US" dirty="0" smtClean="0">
              <a:solidFill>
                <a:schemeClr val="tx1"/>
              </a:solidFill>
            </a:rPr>
            <a:t> </a:t>
          </a:r>
          <a:r>
            <a:rPr lang="en-US" dirty="0" err="1" smtClean="0">
              <a:solidFill>
                <a:schemeClr val="tx1"/>
              </a:solidFill>
            </a:rPr>
            <a:t>bertanggung</a:t>
          </a:r>
          <a:r>
            <a:rPr lang="en-US" dirty="0" smtClean="0">
              <a:solidFill>
                <a:schemeClr val="tx1"/>
              </a:solidFill>
            </a:rPr>
            <a:t> </a:t>
          </a:r>
          <a:r>
            <a:rPr lang="en-US" dirty="0" err="1" smtClean="0">
              <a:solidFill>
                <a:schemeClr val="tx1"/>
              </a:solidFill>
            </a:rPr>
            <a:t>jawab</a:t>
          </a:r>
          <a:r>
            <a:rPr lang="en-US" dirty="0" smtClean="0">
              <a:solidFill>
                <a:schemeClr val="tx1"/>
              </a:solidFill>
            </a:rPr>
            <a:t> </a:t>
          </a:r>
          <a:r>
            <a:rPr lang="en-US" dirty="0" err="1" smtClean="0">
              <a:solidFill>
                <a:schemeClr val="tx1"/>
              </a:solidFill>
            </a:rPr>
            <a:t>kepada</a:t>
          </a:r>
          <a:r>
            <a:rPr lang="en-US" dirty="0" smtClean="0">
              <a:solidFill>
                <a:schemeClr val="tx1"/>
              </a:solidFill>
            </a:rPr>
            <a:t> </a:t>
          </a:r>
          <a:r>
            <a:rPr lang="en-US" dirty="0" err="1" smtClean="0">
              <a:solidFill>
                <a:schemeClr val="tx1"/>
              </a:solidFill>
            </a:rPr>
            <a:t>legislatif</a:t>
          </a:r>
          <a:r>
            <a:rPr lang="en-US" dirty="0" smtClean="0">
              <a:solidFill>
                <a:schemeClr val="tx1"/>
              </a:solidFill>
            </a:rPr>
            <a:t>. Dan yang </a:t>
          </a:r>
          <a:r>
            <a:rPr lang="en-US" dirty="0" err="1" smtClean="0">
              <a:solidFill>
                <a:schemeClr val="tx1"/>
              </a:solidFill>
            </a:rPr>
            <a:t>disebut</a:t>
          </a:r>
          <a:r>
            <a:rPr lang="en-US" dirty="0" smtClean="0">
              <a:solidFill>
                <a:schemeClr val="tx1"/>
              </a:solidFill>
            </a:rPr>
            <a:t> </a:t>
          </a:r>
          <a:r>
            <a:rPr lang="en-US" dirty="0" err="1" smtClean="0">
              <a:solidFill>
                <a:schemeClr val="tx1"/>
              </a:solidFill>
            </a:rPr>
            <a:t>sebagai</a:t>
          </a:r>
          <a:r>
            <a:rPr lang="en-US" dirty="0" smtClean="0">
              <a:solidFill>
                <a:schemeClr val="tx1"/>
              </a:solidFill>
            </a:rPr>
            <a:t> </a:t>
          </a:r>
          <a:r>
            <a:rPr lang="en-US" dirty="0" err="1" smtClean="0">
              <a:solidFill>
                <a:schemeClr val="tx1"/>
              </a:solidFill>
            </a:rPr>
            <a:t>eksekutif</a:t>
          </a:r>
          <a:r>
            <a:rPr lang="en-US" dirty="0" smtClean="0">
              <a:solidFill>
                <a:schemeClr val="tx1"/>
              </a:solidFill>
            </a:rPr>
            <a:t> </a:t>
          </a:r>
          <a:r>
            <a:rPr lang="en-US" dirty="0" err="1" smtClean="0">
              <a:solidFill>
                <a:schemeClr val="tx1"/>
              </a:solidFill>
            </a:rPr>
            <a:t>di</a:t>
          </a:r>
          <a:r>
            <a:rPr lang="en-US" dirty="0" smtClean="0">
              <a:solidFill>
                <a:schemeClr val="tx1"/>
              </a:solidFill>
            </a:rPr>
            <a:t> </a:t>
          </a:r>
          <a:r>
            <a:rPr lang="en-US" dirty="0" err="1" smtClean="0">
              <a:solidFill>
                <a:schemeClr val="tx1"/>
              </a:solidFill>
            </a:rPr>
            <a:t>sini</a:t>
          </a:r>
          <a:r>
            <a:rPr lang="en-US" dirty="0" smtClean="0">
              <a:solidFill>
                <a:schemeClr val="tx1"/>
              </a:solidFill>
            </a:rPr>
            <a:t> </a:t>
          </a:r>
          <a:r>
            <a:rPr lang="en-US" dirty="0" err="1" smtClean="0">
              <a:solidFill>
                <a:schemeClr val="tx1"/>
              </a:solidFill>
            </a:rPr>
            <a:t>adalah</a:t>
          </a:r>
          <a:r>
            <a:rPr lang="en-US" dirty="0" smtClean="0">
              <a:solidFill>
                <a:schemeClr val="tx1"/>
              </a:solidFill>
            </a:rPr>
            <a:t> </a:t>
          </a:r>
          <a:r>
            <a:rPr lang="en-US" dirty="0" err="1" smtClean="0">
              <a:solidFill>
                <a:schemeClr val="tx1"/>
              </a:solidFill>
            </a:rPr>
            <a:t>kabinet</a:t>
          </a:r>
          <a:r>
            <a:rPr lang="en-US" dirty="0" smtClean="0">
              <a:solidFill>
                <a:schemeClr val="tx1"/>
              </a:solidFill>
            </a:rPr>
            <a:t>. </a:t>
          </a:r>
          <a:r>
            <a:rPr lang="en-US" dirty="0" err="1" smtClean="0">
              <a:solidFill>
                <a:schemeClr val="tx1"/>
              </a:solidFill>
            </a:rPr>
            <a:t>Kabinet</a:t>
          </a:r>
          <a:r>
            <a:rPr lang="en-US" dirty="0" smtClean="0">
              <a:solidFill>
                <a:schemeClr val="tx1"/>
              </a:solidFill>
            </a:rPr>
            <a:t> </a:t>
          </a:r>
          <a:r>
            <a:rPr lang="en-US" dirty="0" err="1" smtClean="0">
              <a:solidFill>
                <a:schemeClr val="tx1"/>
              </a:solidFill>
            </a:rPr>
            <a:t>harus</a:t>
          </a:r>
          <a:r>
            <a:rPr lang="en-US" dirty="0" smtClean="0">
              <a:solidFill>
                <a:schemeClr val="tx1"/>
              </a:solidFill>
            </a:rPr>
            <a:t> </a:t>
          </a:r>
          <a:r>
            <a:rPr lang="en-US" dirty="0" err="1" smtClean="0">
              <a:solidFill>
                <a:schemeClr val="tx1"/>
              </a:solidFill>
            </a:rPr>
            <a:t>meletakkan</a:t>
          </a:r>
          <a:r>
            <a:rPr lang="en-US" dirty="0" smtClean="0">
              <a:solidFill>
                <a:schemeClr val="tx1"/>
              </a:solidFill>
            </a:rPr>
            <a:t> </a:t>
          </a:r>
          <a:r>
            <a:rPr lang="en-US" dirty="0" err="1" smtClean="0">
              <a:solidFill>
                <a:schemeClr val="tx1"/>
              </a:solidFill>
            </a:rPr>
            <a:t>atau</a:t>
          </a:r>
          <a:r>
            <a:rPr lang="en-US" dirty="0" smtClean="0">
              <a:solidFill>
                <a:schemeClr val="tx1"/>
              </a:solidFill>
            </a:rPr>
            <a:t> </a:t>
          </a:r>
          <a:r>
            <a:rPr lang="en-US" dirty="0" err="1" smtClean="0">
              <a:solidFill>
                <a:schemeClr val="tx1"/>
              </a:solidFill>
            </a:rPr>
            <a:t>mengembalikan</a:t>
          </a:r>
          <a:r>
            <a:rPr lang="en-US" dirty="0" smtClean="0">
              <a:solidFill>
                <a:schemeClr val="tx1"/>
              </a:solidFill>
            </a:rPr>
            <a:t> </a:t>
          </a:r>
          <a:r>
            <a:rPr lang="en-US" dirty="0" err="1" smtClean="0">
              <a:solidFill>
                <a:schemeClr val="tx1"/>
              </a:solidFill>
            </a:rPr>
            <a:t>mandatnya</a:t>
          </a:r>
          <a:r>
            <a:rPr lang="en-US" dirty="0" smtClean="0">
              <a:solidFill>
                <a:schemeClr val="tx1"/>
              </a:solidFill>
            </a:rPr>
            <a:t> </a:t>
          </a:r>
          <a:r>
            <a:rPr lang="en-US" dirty="0" err="1" smtClean="0">
              <a:solidFill>
                <a:schemeClr val="tx1"/>
              </a:solidFill>
            </a:rPr>
            <a:t>kepada</a:t>
          </a:r>
          <a:r>
            <a:rPr lang="en-US" dirty="0" smtClean="0">
              <a:solidFill>
                <a:schemeClr val="tx1"/>
              </a:solidFill>
            </a:rPr>
            <a:t> </a:t>
          </a:r>
          <a:r>
            <a:rPr lang="en-US" dirty="0" err="1" smtClean="0">
              <a:solidFill>
                <a:schemeClr val="tx1"/>
              </a:solidFill>
            </a:rPr>
            <a:t>kepala</a:t>
          </a:r>
          <a:r>
            <a:rPr lang="en-US" dirty="0" smtClean="0">
              <a:solidFill>
                <a:schemeClr val="tx1"/>
              </a:solidFill>
            </a:rPr>
            <a:t> </a:t>
          </a:r>
          <a:r>
            <a:rPr lang="en-US" dirty="0" err="1" smtClean="0">
              <a:solidFill>
                <a:schemeClr val="tx1"/>
              </a:solidFill>
            </a:rPr>
            <a:t>negara</a:t>
          </a:r>
          <a:r>
            <a:rPr lang="en-US" dirty="0" smtClean="0">
              <a:solidFill>
                <a:schemeClr val="tx1"/>
              </a:solidFill>
            </a:rPr>
            <a:t>, </a:t>
          </a:r>
          <a:r>
            <a:rPr lang="en-US" dirty="0" err="1" smtClean="0">
              <a:solidFill>
                <a:schemeClr val="tx1"/>
              </a:solidFill>
            </a:rPr>
            <a:t>manakala</a:t>
          </a:r>
          <a:r>
            <a:rPr lang="en-US" dirty="0" smtClean="0">
              <a:solidFill>
                <a:schemeClr val="tx1"/>
              </a:solidFill>
            </a:rPr>
            <a:t> </a:t>
          </a:r>
          <a:r>
            <a:rPr lang="en-US" dirty="0" err="1" smtClean="0">
              <a:solidFill>
                <a:schemeClr val="tx1"/>
              </a:solidFill>
            </a:rPr>
            <a:t>parlemen</a:t>
          </a:r>
          <a:r>
            <a:rPr lang="en-US" dirty="0" smtClean="0">
              <a:solidFill>
                <a:schemeClr val="tx1"/>
              </a:solidFill>
            </a:rPr>
            <a:t> </a:t>
          </a:r>
          <a:r>
            <a:rPr lang="en-US" dirty="0" err="1" smtClean="0">
              <a:solidFill>
                <a:schemeClr val="tx1"/>
              </a:solidFill>
            </a:rPr>
            <a:t>mengeluarkan</a:t>
          </a:r>
          <a:r>
            <a:rPr lang="en-US" dirty="0" smtClean="0">
              <a:solidFill>
                <a:schemeClr val="tx1"/>
              </a:solidFill>
            </a:rPr>
            <a:t> </a:t>
          </a:r>
          <a:r>
            <a:rPr lang="en-US" dirty="0" err="1" smtClean="0">
              <a:solidFill>
                <a:schemeClr val="tx1"/>
              </a:solidFill>
            </a:rPr>
            <a:t>mosi</a:t>
          </a:r>
          <a:r>
            <a:rPr lang="en-US" dirty="0" smtClean="0">
              <a:solidFill>
                <a:schemeClr val="tx1"/>
              </a:solidFill>
            </a:rPr>
            <a:t> </a:t>
          </a:r>
          <a:r>
            <a:rPr lang="en-US" dirty="0" err="1" smtClean="0">
              <a:solidFill>
                <a:schemeClr val="tx1"/>
              </a:solidFill>
            </a:rPr>
            <a:t>tidak</a:t>
          </a:r>
          <a:r>
            <a:rPr lang="en-US" dirty="0" smtClean="0">
              <a:solidFill>
                <a:schemeClr val="tx1"/>
              </a:solidFill>
            </a:rPr>
            <a:t> </a:t>
          </a:r>
          <a:r>
            <a:rPr lang="en-US" dirty="0" err="1" smtClean="0">
              <a:solidFill>
                <a:schemeClr val="tx1"/>
              </a:solidFill>
            </a:rPr>
            <a:t>percaya</a:t>
          </a:r>
          <a:r>
            <a:rPr lang="en-US" dirty="0" smtClean="0">
              <a:solidFill>
                <a:schemeClr val="tx1"/>
              </a:solidFill>
            </a:rPr>
            <a:t> </a:t>
          </a:r>
          <a:r>
            <a:rPr lang="en-US" dirty="0" err="1" smtClean="0">
              <a:solidFill>
                <a:schemeClr val="tx1"/>
              </a:solidFill>
            </a:rPr>
            <a:t>kepada</a:t>
          </a:r>
          <a:r>
            <a:rPr lang="en-US" dirty="0" smtClean="0">
              <a:solidFill>
                <a:schemeClr val="tx1"/>
              </a:solidFill>
            </a:rPr>
            <a:t> </a:t>
          </a:r>
          <a:r>
            <a:rPr lang="en-US" dirty="0" err="1" smtClean="0">
              <a:solidFill>
                <a:schemeClr val="tx1"/>
              </a:solidFill>
            </a:rPr>
            <a:t>menteri</a:t>
          </a:r>
          <a:r>
            <a:rPr lang="en-US" dirty="0" smtClean="0">
              <a:solidFill>
                <a:schemeClr val="tx1"/>
              </a:solidFill>
            </a:rPr>
            <a:t> </a:t>
          </a:r>
          <a:r>
            <a:rPr lang="en-US" dirty="0" err="1" smtClean="0">
              <a:solidFill>
                <a:schemeClr val="tx1"/>
              </a:solidFill>
            </a:rPr>
            <a:t>tertentu</a:t>
          </a:r>
          <a:r>
            <a:rPr lang="en-US" dirty="0" smtClean="0">
              <a:solidFill>
                <a:schemeClr val="tx1"/>
              </a:solidFill>
            </a:rPr>
            <a:t> </a:t>
          </a:r>
          <a:r>
            <a:rPr lang="en-US" dirty="0" err="1" smtClean="0">
              <a:solidFill>
                <a:schemeClr val="tx1"/>
              </a:solidFill>
            </a:rPr>
            <a:t>atau</a:t>
          </a:r>
          <a:r>
            <a:rPr lang="en-US" dirty="0" smtClean="0">
              <a:solidFill>
                <a:schemeClr val="tx1"/>
              </a:solidFill>
            </a:rPr>
            <a:t> </a:t>
          </a:r>
          <a:r>
            <a:rPr lang="en-US" dirty="0" err="1" smtClean="0">
              <a:solidFill>
                <a:schemeClr val="tx1"/>
              </a:solidFill>
            </a:rPr>
            <a:t>seluruh</a:t>
          </a:r>
          <a:r>
            <a:rPr lang="en-US" dirty="0" smtClean="0">
              <a:solidFill>
                <a:schemeClr val="tx1"/>
              </a:solidFill>
            </a:rPr>
            <a:t> </a:t>
          </a:r>
          <a:r>
            <a:rPr lang="en-US" dirty="0" err="1" smtClean="0">
              <a:solidFill>
                <a:schemeClr val="tx1"/>
              </a:solidFill>
            </a:rPr>
            <a:t>menteri</a:t>
          </a:r>
          <a:r>
            <a:rPr lang="en-US" dirty="0" smtClean="0">
              <a:solidFill>
                <a:schemeClr val="tx1"/>
              </a:solidFill>
            </a:rPr>
            <a:t>.</a:t>
          </a:r>
          <a:endParaRPr lang="id-ID" dirty="0">
            <a:solidFill>
              <a:schemeClr val="tx1"/>
            </a:solidFill>
          </a:endParaRPr>
        </a:p>
      </dgm:t>
    </dgm:pt>
    <dgm:pt modelId="{BDE2C29D-316C-4D19-943B-DEC4D7D6F282}" type="parTrans" cxnId="{4F154B41-C098-46CE-B6AC-0C119AC58BA4}">
      <dgm:prSet/>
      <dgm:spPr/>
      <dgm:t>
        <a:bodyPr/>
        <a:lstStyle/>
        <a:p>
          <a:endParaRPr lang="id-ID"/>
        </a:p>
      </dgm:t>
    </dgm:pt>
    <dgm:pt modelId="{D543435D-CA3B-4042-9510-D367FEBF3EB1}" type="sibTrans" cxnId="{4F154B41-C098-46CE-B6AC-0C119AC58BA4}">
      <dgm:prSet/>
      <dgm:spPr/>
      <dgm:t>
        <a:bodyPr/>
        <a:lstStyle/>
        <a:p>
          <a:endParaRPr lang="id-ID"/>
        </a:p>
      </dgm:t>
    </dgm:pt>
    <dgm:pt modelId="{240D9CC1-3CD2-4EF7-8546-C769A10CFC0E}">
      <dgm:prSet/>
      <dgm:spPr/>
      <dgm:t>
        <a:bodyPr/>
        <a:lstStyle/>
        <a:p>
          <a:pPr rtl="0"/>
          <a:r>
            <a:rPr lang="en-US" dirty="0" err="1" smtClean="0">
              <a:solidFill>
                <a:schemeClr val="tx1"/>
              </a:solidFill>
            </a:rPr>
            <a:t>Dalam</a:t>
          </a:r>
          <a:r>
            <a:rPr lang="en-US" dirty="0" smtClean="0">
              <a:solidFill>
                <a:schemeClr val="tx1"/>
              </a:solidFill>
            </a:rPr>
            <a:t> </a:t>
          </a:r>
          <a:r>
            <a:rPr lang="en-US" dirty="0" err="1" smtClean="0">
              <a:solidFill>
                <a:schemeClr val="tx1"/>
              </a:solidFill>
            </a:rPr>
            <a:t>sistem</a:t>
          </a:r>
          <a:r>
            <a:rPr lang="en-US" dirty="0" smtClean="0">
              <a:solidFill>
                <a:schemeClr val="tx1"/>
              </a:solidFill>
            </a:rPr>
            <a:t> </a:t>
          </a:r>
          <a:r>
            <a:rPr lang="en-US" dirty="0" err="1" smtClean="0">
              <a:solidFill>
                <a:schemeClr val="tx1"/>
              </a:solidFill>
            </a:rPr>
            <a:t>dua</a:t>
          </a:r>
          <a:r>
            <a:rPr lang="en-US" dirty="0" smtClean="0">
              <a:solidFill>
                <a:schemeClr val="tx1"/>
              </a:solidFill>
            </a:rPr>
            <a:t> </a:t>
          </a:r>
          <a:r>
            <a:rPr lang="en-US" dirty="0" err="1" smtClean="0">
              <a:solidFill>
                <a:schemeClr val="tx1"/>
              </a:solidFill>
            </a:rPr>
            <a:t>partai</a:t>
          </a:r>
          <a:r>
            <a:rPr lang="en-US" dirty="0" smtClean="0">
              <a:solidFill>
                <a:schemeClr val="tx1"/>
              </a:solidFill>
            </a:rPr>
            <a:t>, yang </a:t>
          </a:r>
          <a:r>
            <a:rPr lang="en-US" dirty="0" err="1" smtClean="0">
              <a:solidFill>
                <a:schemeClr val="tx1"/>
              </a:solidFill>
            </a:rPr>
            <a:t>ditunjuk</a:t>
          </a:r>
          <a:r>
            <a:rPr lang="en-US" dirty="0" smtClean="0">
              <a:solidFill>
                <a:schemeClr val="tx1"/>
              </a:solidFill>
            </a:rPr>
            <a:t> </a:t>
          </a:r>
          <a:r>
            <a:rPr lang="en-US" dirty="0" err="1" smtClean="0">
              <a:solidFill>
                <a:schemeClr val="tx1"/>
              </a:solidFill>
            </a:rPr>
            <a:t>sebagai</a:t>
          </a:r>
          <a:r>
            <a:rPr lang="en-US" dirty="0" smtClean="0">
              <a:solidFill>
                <a:schemeClr val="tx1"/>
              </a:solidFill>
            </a:rPr>
            <a:t> </a:t>
          </a:r>
          <a:r>
            <a:rPr lang="en-US" dirty="0" err="1" smtClean="0">
              <a:solidFill>
                <a:schemeClr val="tx1"/>
              </a:solidFill>
            </a:rPr>
            <a:t>pembentuk</a:t>
          </a:r>
          <a:r>
            <a:rPr lang="en-US" dirty="0" smtClean="0">
              <a:solidFill>
                <a:schemeClr val="tx1"/>
              </a:solidFill>
            </a:rPr>
            <a:t> </a:t>
          </a:r>
          <a:r>
            <a:rPr lang="en-US" dirty="0" err="1" smtClean="0">
              <a:solidFill>
                <a:schemeClr val="tx1"/>
              </a:solidFill>
            </a:rPr>
            <a:t>kabinet</a:t>
          </a:r>
          <a:r>
            <a:rPr lang="en-US" dirty="0" smtClean="0">
              <a:solidFill>
                <a:schemeClr val="tx1"/>
              </a:solidFill>
            </a:rPr>
            <a:t> </a:t>
          </a:r>
          <a:r>
            <a:rPr lang="en-US" dirty="0" err="1" smtClean="0">
              <a:solidFill>
                <a:schemeClr val="tx1"/>
              </a:solidFill>
            </a:rPr>
            <a:t>dan</a:t>
          </a:r>
          <a:r>
            <a:rPr lang="en-US" dirty="0" smtClean="0">
              <a:solidFill>
                <a:schemeClr val="tx1"/>
              </a:solidFill>
            </a:rPr>
            <a:t> </a:t>
          </a:r>
          <a:r>
            <a:rPr lang="en-US" dirty="0" err="1" smtClean="0">
              <a:solidFill>
                <a:schemeClr val="tx1"/>
              </a:solidFill>
            </a:rPr>
            <a:t>sekaligus</a:t>
          </a:r>
          <a:r>
            <a:rPr lang="en-US" dirty="0" smtClean="0">
              <a:solidFill>
                <a:schemeClr val="tx1"/>
              </a:solidFill>
            </a:rPr>
            <a:t> </a:t>
          </a:r>
          <a:r>
            <a:rPr lang="en-US" dirty="0" err="1" smtClean="0">
              <a:solidFill>
                <a:schemeClr val="tx1"/>
              </a:solidFill>
            </a:rPr>
            <a:t>sebagai</a:t>
          </a:r>
          <a:r>
            <a:rPr lang="en-US" dirty="0" smtClean="0">
              <a:solidFill>
                <a:schemeClr val="tx1"/>
              </a:solidFill>
            </a:rPr>
            <a:t> </a:t>
          </a:r>
          <a:r>
            <a:rPr lang="en-US" dirty="0" err="1" smtClean="0">
              <a:solidFill>
                <a:schemeClr val="tx1"/>
              </a:solidFill>
            </a:rPr>
            <a:t>perdana</a:t>
          </a:r>
          <a:r>
            <a:rPr lang="en-US" dirty="0" smtClean="0">
              <a:solidFill>
                <a:schemeClr val="tx1"/>
              </a:solidFill>
            </a:rPr>
            <a:t> </a:t>
          </a:r>
          <a:r>
            <a:rPr lang="en-US" dirty="0" err="1" smtClean="0">
              <a:solidFill>
                <a:schemeClr val="tx1"/>
              </a:solidFill>
            </a:rPr>
            <a:t>menteri</a:t>
          </a:r>
          <a:r>
            <a:rPr lang="en-US" dirty="0" smtClean="0">
              <a:solidFill>
                <a:schemeClr val="tx1"/>
              </a:solidFill>
            </a:rPr>
            <a:t> </a:t>
          </a:r>
          <a:r>
            <a:rPr lang="en-US" dirty="0" err="1" smtClean="0">
              <a:solidFill>
                <a:schemeClr val="tx1"/>
              </a:solidFill>
            </a:rPr>
            <a:t>adalah</a:t>
          </a:r>
          <a:r>
            <a:rPr lang="en-US" dirty="0" smtClean="0">
              <a:solidFill>
                <a:schemeClr val="tx1"/>
              </a:solidFill>
            </a:rPr>
            <a:t> </a:t>
          </a:r>
          <a:r>
            <a:rPr lang="en-US" dirty="0" err="1" smtClean="0">
              <a:solidFill>
                <a:schemeClr val="tx1"/>
              </a:solidFill>
            </a:rPr>
            <a:t>ketua</a:t>
          </a:r>
          <a:r>
            <a:rPr lang="en-US" dirty="0" smtClean="0">
              <a:solidFill>
                <a:schemeClr val="tx1"/>
              </a:solidFill>
            </a:rPr>
            <a:t> </a:t>
          </a:r>
          <a:r>
            <a:rPr lang="en-US" dirty="0" err="1" smtClean="0">
              <a:solidFill>
                <a:schemeClr val="tx1"/>
              </a:solidFill>
            </a:rPr>
            <a:t>partai</a:t>
          </a:r>
          <a:r>
            <a:rPr lang="en-US" dirty="0" smtClean="0">
              <a:solidFill>
                <a:schemeClr val="tx1"/>
              </a:solidFill>
            </a:rPr>
            <a:t> </a:t>
          </a:r>
          <a:r>
            <a:rPr lang="en-US" dirty="0" err="1" smtClean="0">
              <a:solidFill>
                <a:schemeClr val="tx1"/>
              </a:solidFill>
            </a:rPr>
            <a:t>politik</a:t>
          </a:r>
          <a:r>
            <a:rPr lang="en-US" dirty="0" smtClean="0">
              <a:solidFill>
                <a:schemeClr val="tx1"/>
              </a:solidFill>
            </a:rPr>
            <a:t> yang </a:t>
          </a:r>
          <a:r>
            <a:rPr lang="en-US" dirty="0" err="1" smtClean="0">
              <a:solidFill>
                <a:schemeClr val="tx1"/>
              </a:solidFill>
            </a:rPr>
            <a:t>memenangkan</a:t>
          </a:r>
          <a:r>
            <a:rPr lang="en-US" dirty="0" smtClean="0">
              <a:solidFill>
                <a:schemeClr val="tx1"/>
              </a:solidFill>
            </a:rPr>
            <a:t> </a:t>
          </a:r>
          <a:r>
            <a:rPr lang="en-US" dirty="0" err="1" smtClean="0">
              <a:solidFill>
                <a:schemeClr val="tx1"/>
              </a:solidFill>
            </a:rPr>
            <a:t>pemilu</a:t>
          </a:r>
          <a:r>
            <a:rPr lang="en-US" dirty="0" smtClean="0">
              <a:solidFill>
                <a:schemeClr val="tx1"/>
              </a:solidFill>
            </a:rPr>
            <a:t>. </a:t>
          </a:r>
          <a:r>
            <a:rPr lang="en-US" dirty="0" err="1" smtClean="0">
              <a:solidFill>
                <a:schemeClr val="tx1"/>
              </a:solidFill>
            </a:rPr>
            <a:t>Sedangkan</a:t>
          </a:r>
          <a:r>
            <a:rPr lang="en-US" dirty="0" smtClean="0">
              <a:solidFill>
                <a:schemeClr val="tx1"/>
              </a:solidFill>
            </a:rPr>
            <a:t> </a:t>
          </a:r>
          <a:r>
            <a:rPr lang="en-US" dirty="0" err="1" smtClean="0">
              <a:solidFill>
                <a:schemeClr val="tx1"/>
              </a:solidFill>
            </a:rPr>
            <a:t>partai</a:t>
          </a:r>
          <a:r>
            <a:rPr lang="en-US" dirty="0" smtClean="0">
              <a:solidFill>
                <a:schemeClr val="tx1"/>
              </a:solidFill>
            </a:rPr>
            <a:t> </a:t>
          </a:r>
          <a:r>
            <a:rPr lang="en-US" dirty="0" err="1" smtClean="0">
              <a:solidFill>
                <a:schemeClr val="tx1"/>
              </a:solidFill>
            </a:rPr>
            <a:t>politik</a:t>
          </a:r>
          <a:r>
            <a:rPr lang="en-US" dirty="0" smtClean="0">
              <a:solidFill>
                <a:schemeClr val="tx1"/>
              </a:solidFill>
            </a:rPr>
            <a:t> yang </a:t>
          </a:r>
          <a:r>
            <a:rPr lang="en-US" dirty="0" err="1" smtClean="0">
              <a:solidFill>
                <a:schemeClr val="tx1"/>
              </a:solidFill>
            </a:rPr>
            <a:t>kalah</a:t>
          </a:r>
          <a:r>
            <a:rPr lang="en-US" dirty="0" smtClean="0">
              <a:solidFill>
                <a:schemeClr val="tx1"/>
              </a:solidFill>
            </a:rPr>
            <a:t> </a:t>
          </a:r>
          <a:r>
            <a:rPr lang="en-US" dirty="0" err="1" smtClean="0">
              <a:solidFill>
                <a:schemeClr val="tx1"/>
              </a:solidFill>
            </a:rPr>
            <a:t>akan</a:t>
          </a:r>
          <a:r>
            <a:rPr lang="en-US" dirty="0" smtClean="0">
              <a:solidFill>
                <a:schemeClr val="tx1"/>
              </a:solidFill>
            </a:rPr>
            <a:t> </a:t>
          </a:r>
          <a:r>
            <a:rPr lang="en-US" dirty="0" err="1" smtClean="0">
              <a:solidFill>
                <a:schemeClr val="tx1"/>
              </a:solidFill>
            </a:rPr>
            <a:t>berlaku</a:t>
          </a:r>
          <a:r>
            <a:rPr lang="en-US" dirty="0" smtClean="0">
              <a:solidFill>
                <a:schemeClr val="tx1"/>
              </a:solidFill>
            </a:rPr>
            <a:t> </a:t>
          </a:r>
          <a:r>
            <a:rPr lang="en-US" dirty="0" err="1" smtClean="0">
              <a:solidFill>
                <a:schemeClr val="tx1"/>
              </a:solidFill>
            </a:rPr>
            <a:t>sebagai</a:t>
          </a:r>
          <a:r>
            <a:rPr lang="en-US" dirty="0" smtClean="0">
              <a:solidFill>
                <a:schemeClr val="tx1"/>
              </a:solidFill>
            </a:rPr>
            <a:t> </a:t>
          </a:r>
          <a:r>
            <a:rPr lang="en-US" dirty="0" err="1" smtClean="0">
              <a:solidFill>
                <a:schemeClr val="tx1"/>
              </a:solidFill>
            </a:rPr>
            <a:t>pihak</a:t>
          </a:r>
          <a:r>
            <a:rPr lang="en-US" dirty="0" smtClean="0">
              <a:solidFill>
                <a:schemeClr val="tx1"/>
              </a:solidFill>
            </a:rPr>
            <a:t> </a:t>
          </a:r>
          <a:r>
            <a:rPr lang="en-US" dirty="0" err="1" smtClean="0">
              <a:solidFill>
                <a:schemeClr val="tx1"/>
              </a:solidFill>
            </a:rPr>
            <a:t>oposisi</a:t>
          </a:r>
          <a:r>
            <a:rPr lang="en-US" dirty="0" smtClean="0">
              <a:solidFill>
                <a:schemeClr val="tx1"/>
              </a:solidFill>
            </a:rPr>
            <a:t>.</a:t>
          </a:r>
          <a:endParaRPr lang="id-ID" dirty="0">
            <a:solidFill>
              <a:schemeClr val="tx1"/>
            </a:solidFill>
          </a:endParaRPr>
        </a:p>
      </dgm:t>
    </dgm:pt>
    <dgm:pt modelId="{DA0B3A59-5664-487A-AF02-801FA65B7935}" type="parTrans" cxnId="{BAC2330C-0A5D-44FE-8947-A3E37622AF12}">
      <dgm:prSet/>
      <dgm:spPr/>
      <dgm:t>
        <a:bodyPr/>
        <a:lstStyle/>
        <a:p>
          <a:endParaRPr lang="id-ID"/>
        </a:p>
      </dgm:t>
    </dgm:pt>
    <dgm:pt modelId="{AB0A804B-A0B1-4490-BA5F-B282EF82ADBE}" type="sibTrans" cxnId="{BAC2330C-0A5D-44FE-8947-A3E37622AF12}">
      <dgm:prSet/>
      <dgm:spPr/>
      <dgm:t>
        <a:bodyPr/>
        <a:lstStyle/>
        <a:p>
          <a:endParaRPr lang="id-ID"/>
        </a:p>
      </dgm:t>
    </dgm:pt>
    <dgm:pt modelId="{CB65E7B1-AA72-4180-AC17-978EBA38EC41}">
      <dgm:prSet/>
      <dgm:spPr/>
      <dgm:t>
        <a:bodyPr/>
        <a:lstStyle/>
        <a:p>
          <a:pPr rtl="0"/>
          <a:r>
            <a:rPr lang="en-US" dirty="0" err="1" smtClean="0">
              <a:solidFill>
                <a:schemeClr val="tx1"/>
              </a:solidFill>
            </a:rPr>
            <a:t>Dalam</a:t>
          </a:r>
          <a:r>
            <a:rPr lang="en-US" dirty="0" smtClean="0">
              <a:solidFill>
                <a:schemeClr val="tx1"/>
              </a:solidFill>
            </a:rPr>
            <a:t> </a:t>
          </a:r>
          <a:r>
            <a:rPr lang="en-US" dirty="0" err="1" smtClean="0">
              <a:solidFill>
                <a:schemeClr val="tx1"/>
              </a:solidFill>
            </a:rPr>
            <a:t>sistem</a:t>
          </a:r>
          <a:r>
            <a:rPr lang="en-US" dirty="0" smtClean="0">
              <a:solidFill>
                <a:schemeClr val="tx1"/>
              </a:solidFill>
            </a:rPr>
            <a:t> </a:t>
          </a:r>
          <a:r>
            <a:rPr lang="en-US" dirty="0" err="1" smtClean="0">
              <a:solidFill>
                <a:schemeClr val="tx1"/>
              </a:solidFill>
            </a:rPr>
            <a:t>banyak</a:t>
          </a:r>
          <a:r>
            <a:rPr lang="en-US" dirty="0" smtClean="0">
              <a:solidFill>
                <a:schemeClr val="tx1"/>
              </a:solidFill>
            </a:rPr>
            <a:t> </a:t>
          </a:r>
          <a:r>
            <a:rPr lang="en-US" dirty="0" err="1" smtClean="0">
              <a:solidFill>
                <a:schemeClr val="tx1"/>
              </a:solidFill>
            </a:rPr>
            <a:t>partai</a:t>
          </a:r>
          <a:r>
            <a:rPr lang="en-US" dirty="0" smtClean="0">
              <a:solidFill>
                <a:schemeClr val="tx1"/>
              </a:solidFill>
            </a:rPr>
            <a:t>, </a:t>
          </a:r>
          <a:r>
            <a:rPr lang="en-US" dirty="0" err="1" smtClean="0">
              <a:solidFill>
                <a:schemeClr val="tx1"/>
              </a:solidFill>
            </a:rPr>
            <a:t>formatur</a:t>
          </a:r>
          <a:r>
            <a:rPr lang="en-US" dirty="0" smtClean="0">
              <a:solidFill>
                <a:schemeClr val="tx1"/>
              </a:solidFill>
            </a:rPr>
            <a:t> </a:t>
          </a:r>
          <a:r>
            <a:rPr lang="en-US" dirty="0" err="1" smtClean="0">
              <a:solidFill>
                <a:schemeClr val="tx1"/>
              </a:solidFill>
            </a:rPr>
            <a:t>kabinet</a:t>
          </a:r>
          <a:r>
            <a:rPr lang="en-US" dirty="0" smtClean="0">
              <a:solidFill>
                <a:schemeClr val="tx1"/>
              </a:solidFill>
            </a:rPr>
            <a:t> </a:t>
          </a:r>
          <a:r>
            <a:rPr lang="en-US" dirty="0" err="1" smtClean="0">
              <a:solidFill>
                <a:schemeClr val="tx1"/>
              </a:solidFill>
            </a:rPr>
            <a:t>harus</a:t>
          </a:r>
          <a:r>
            <a:rPr lang="en-US" dirty="0" smtClean="0">
              <a:solidFill>
                <a:schemeClr val="tx1"/>
              </a:solidFill>
            </a:rPr>
            <a:t> </a:t>
          </a:r>
          <a:r>
            <a:rPr lang="en-US" dirty="0" err="1" smtClean="0">
              <a:solidFill>
                <a:schemeClr val="tx1"/>
              </a:solidFill>
            </a:rPr>
            <a:t>membentuk</a:t>
          </a:r>
          <a:r>
            <a:rPr lang="en-US" dirty="0" smtClean="0">
              <a:solidFill>
                <a:schemeClr val="tx1"/>
              </a:solidFill>
            </a:rPr>
            <a:t> </a:t>
          </a:r>
          <a:r>
            <a:rPr lang="en-US" dirty="0" err="1" smtClean="0">
              <a:solidFill>
                <a:schemeClr val="tx1"/>
              </a:solidFill>
            </a:rPr>
            <a:t>kabinet</a:t>
          </a:r>
          <a:r>
            <a:rPr lang="en-US" dirty="0" smtClean="0">
              <a:solidFill>
                <a:schemeClr val="tx1"/>
              </a:solidFill>
            </a:rPr>
            <a:t> </a:t>
          </a:r>
          <a:r>
            <a:rPr lang="en-US" dirty="0" err="1" smtClean="0">
              <a:solidFill>
                <a:schemeClr val="tx1"/>
              </a:solidFill>
            </a:rPr>
            <a:t>secara</a:t>
          </a:r>
          <a:r>
            <a:rPr lang="en-US" dirty="0" smtClean="0">
              <a:solidFill>
                <a:schemeClr val="tx1"/>
              </a:solidFill>
            </a:rPr>
            <a:t> </a:t>
          </a:r>
          <a:r>
            <a:rPr lang="en-US" dirty="0" err="1" smtClean="0">
              <a:solidFill>
                <a:schemeClr val="tx1"/>
              </a:solidFill>
            </a:rPr>
            <a:t>koalisi</a:t>
          </a:r>
          <a:r>
            <a:rPr lang="en-US" dirty="0" smtClean="0">
              <a:solidFill>
                <a:schemeClr val="tx1"/>
              </a:solidFill>
            </a:rPr>
            <a:t>, </a:t>
          </a:r>
          <a:r>
            <a:rPr lang="en-US" dirty="0" err="1" smtClean="0">
              <a:solidFill>
                <a:schemeClr val="tx1"/>
              </a:solidFill>
            </a:rPr>
            <a:t>karena</a:t>
          </a:r>
          <a:r>
            <a:rPr lang="en-US" dirty="0" smtClean="0">
              <a:solidFill>
                <a:schemeClr val="tx1"/>
              </a:solidFill>
            </a:rPr>
            <a:t> </a:t>
          </a:r>
          <a:r>
            <a:rPr lang="en-US" dirty="0" err="1" smtClean="0">
              <a:solidFill>
                <a:schemeClr val="tx1"/>
              </a:solidFill>
            </a:rPr>
            <a:t>kabinet</a:t>
          </a:r>
          <a:r>
            <a:rPr lang="en-US" dirty="0" smtClean="0">
              <a:solidFill>
                <a:schemeClr val="tx1"/>
              </a:solidFill>
            </a:rPr>
            <a:t> </a:t>
          </a:r>
          <a:r>
            <a:rPr lang="en-US" dirty="0" err="1" smtClean="0">
              <a:solidFill>
                <a:schemeClr val="tx1"/>
              </a:solidFill>
            </a:rPr>
            <a:t>harus</a:t>
          </a:r>
          <a:r>
            <a:rPr lang="en-US" dirty="0" smtClean="0">
              <a:solidFill>
                <a:schemeClr val="tx1"/>
              </a:solidFill>
            </a:rPr>
            <a:t> </a:t>
          </a:r>
          <a:r>
            <a:rPr lang="en-US" dirty="0" err="1" smtClean="0">
              <a:solidFill>
                <a:schemeClr val="tx1"/>
              </a:solidFill>
            </a:rPr>
            <a:t>mendapat</a:t>
          </a:r>
          <a:r>
            <a:rPr lang="en-US" dirty="0" smtClean="0">
              <a:solidFill>
                <a:schemeClr val="tx1"/>
              </a:solidFill>
            </a:rPr>
            <a:t> </a:t>
          </a:r>
          <a:r>
            <a:rPr lang="en-US" dirty="0" err="1" smtClean="0">
              <a:solidFill>
                <a:schemeClr val="tx1"/>
              </a:solidFill>
            </a:rPr>
            <a:t>dukungan</a:t>
          </a:r>
          <a:r>
            <a:rPr lang="en-US" dirty="0" smtClean="0">
              <a:solidFill>
                <a:schemeClr val="tx1"/>
              </a:solidFill>
            </a:rPr>
            <a:t> </a:t>
          </a:r>
          <a:r>
            <a:rPr lang="en-US" dirty="0" err="1" smtClean="0">
              <a:solidFill>
                <a:schemeClr val="tx1"/>
              </a:solidFill>
            </a:rPr>
            <a:t>kepercayaan</a:t>
          </a:r>
          <a:r>
            <a:rPr lang="en-US" dirty="0" smtClean="0">
              <a:solidFill>
                <a:schemeClr val="tx1"/>
              </a:solidFill>
            </a:rPr>
            <a:t> </a:t>
          </a:r>
          <a:r>
            <a:rPr lang="en-US" dirty="0" err="1" smtClean="0">
              <a:solidFill>
                <a:schemeClr val="tx1"/>
              </a:solidFill>
            </a:rPr>
            <a:t>dari</a:t>
          </a:r>
          <a:r>
            <a:rPr lang="en-US" dirty="0" smtClean="0">
              <a:solidFill>
                <a:schemeClr val="tx1"/>
              </a:solidFill>
            </a:rPr>
            <a:t> </a:t>
          </a:r>
          <a:r>
            <a:rPr lang="en-US" dirty="0" err="1" smtClean="0">
              <a:solidFill>
                <a:schemeClr val="tx1"/>
              </a:solidFill>
            </a:rPr>
            <a:t>parlemen</a:t>
          </a:r>
          <a:r>
            <a:rPr lang="en-US" dirty="0" smtClean="0">
              <a:solidFill>
                <a:schemeClr val="tx1"/>
              </a:solidFill>
            </a:rPr>
            <a:t>.</a:t>
          </a:r>
          <a:endParaRPr lang="id-ID" dirty="0">
            <a:solidFill>
              <a:schemeClr val="tx1"/>
            </a:solidFill>
          </a:endParaRPr>
        </a:p>
      </dgm:t>
    </dgm:pt>
    <dgm:pt modelId="{6BE46075-CCE0-431F-9637-638800B1B370}" type="parTrans" cxnId="{D49CAFAA-8088-458C-A466-6CC40D9FC0A9}">
      <dgm:prSet/>
      <dgm:spPr/>
      <dgm:t>
        <a:bodyPr/>
        <a:lstStyle/>
        <a:p>
          <a:endParaRPr lang="id-ID"/>
        </a:p>
      </dgm:t>
    </dgm:pt>
    <dgm:pt modelId="{D42B3207-560B-4717-BD5F-3EA2FE92DEF6}" type="sibTrans" cxnId="{D49CAFAA-8088-458C-A466-6CC40D9FC0A9}">
      <dgm:prSet/>
      <dgm:spPr/>
      <dgm:t>
        <a:bodyPr/>
        <a:lstStyle/>
        <a:p>
          <a:endParaRPr lang="id-ID"/>
        </a:p>
      </dgm:t>
    </dgm:pt>
    <dgm:pt modelId="{F86AA70D-D5BC-4B98-A995-FEF594282A8E}">
      <dgm:prSet/>
      <dgm:spPr/>
      <dgm:t>
        <a:bodyPr/>
        <a:lstStyle/>
        <a:p>
          <a:pPr rtl="0"/>
          <a:r>
            <a:rPr lang="en-US" dirty="0" err="1" smtClean="0">
              <a:solidFill>
                <a:schemeClr val="tx1"/>
              </a:solidFill>
            </a:rPr>
            <a:t>Apabila</a:t>
          </a:r>
          <a:r>
            <a:rPr lang="en-US" dirty="0" smtClean="0">
              <a:solidFill>
                <a:schemeClr val="tx1"/>
              </a:solidFill>
            </a:rPr>
            <a:t> </a:t>
          </a:r>
          <a:r>
            <a:rPr lang="en-US" dirty="0" err="1" smtClean="0">
              <a:solidFill>
                <a:schemeClr val="tx1"/>
              </a:solidFill>
            </a:rPr>
            <a:t>terjadi</a:t>
          </a:r>
          <a:r>
            <a:rPr lang="en-US" dirty="0" smtClean="0">
              <a:solidFill>
                <a:schemeClr val="tx1"/>
              </a:solidFill>
            </a:rPr>
            <a:t> </a:t>
          </a:r>
          <a:r>
            <a:rPr lang="en-US" dirty="0" err="1" smtClean="0">
              <a:solidFill>
                <a:schemeClr val="tx1"/>
              </a:solidFill>
            </a:rPr>
            <a:t>perselisihan</a:t>
          </a:r>
          <a:r>
            <a:rPr lang="en-US" dirty="0" smtClean="0">
              <a:solidFill>
                <a:schemeClr val="tx1"/>
              </a:solidFill>
            </a:rPr>
            <a:t> </a:t>
          </a:r>
          <a:r>
            <a:rPr lang="en-US" dirty="0" err="1" smtClean="0">
              <a:solidFill>
                <a:schemeClr val="tx1"/>
              </a:solidFill>
            </a:rPr>
            <a:t>antara</a:t>
          </a:r>
          <a:r>
            <a:rPr lang="en-US" dirty="0" smtClean="0">
              <a:solidFill>
                <a:schemeClr val="tx1"/>
              </a:solidFill>
            </a:rPr>
            <a:t> </a:t>
          </a:r>
          <a:r>
            <a:rPr lang="en-US" dirty="0" err="1" smtClean="0">
              <a:solidFill>
                <a:schemeClr val="tx1"/>
              </a:solidFill>
            </a:rPr>
            <a:t>kabinet</a:t>
          </a:r>
          <a:r>
            <a:rPr lang="en-US" dirty="0" smtClean="0">
              <a:solidFill>
                <a:schemeClr val="tx1"/>
              </a:solidFill>
            </a:rPr>
            <a:t> </a:t>
          </a:r>
          <a:r>
            <a:rPr lang="en-US" dirty="0" err="1" smtClean="0">
              <a:solidFill>
                <a:schemeClr val="tx1"/>
              </a:solidFill>
            </a:rPr>
            <a:t>dan</a:t>
          </a:r>
          <a:r>
            <a:rPr lang="en-US" dirty="0" smtClean="0">
              <a:solidFill>
                <a:schemeClr val="tx1"/>
              </a:solidFill>
            </a:rPr>
            <a:t> </a:t>
          </a:r>
          <a:r>
            <a:rPr lang="en-US" dirty="0" err="1" smtClean="0">
              <a:solidFill>
                <a:schemeClr val="tx1"/>
              </a:solidFill>
            </a:rPr>
            <a:t>parlemen</a:t>
          </a:r>
          <a:r>
            <a:rPr lang="en-US" dirty="0" smtClean="0">
              <a:solidFill>
                <a:schemeClr val="tx1"/>
              </a:solidFill>
            </a:rPr>
            <a:t> </a:t>
          </a:r>
          <a:r>
            <a:rPr lang="en-US" dirty="0" err="1" smtClean="0">
              <a:solidFill>
                <a:schemeClr val="tx1"/>
              </a:solidFill>
            </a:rPr>
            <a:t>dan</a:t>
          </a:r>
          <a:r>
            <a:rPr lang="en-US" dirty="0" smtClean="0">
              <a:solidFill>
                <a:schemeClr val="tx1"/>
              </a:solidFill>
            </a:rPr>
            <a:t> </a:t>
          </a:r>
          <a:r>
            <a:rPr lang="en-US" dirty="0" err="1" smtClean="0">
              <a:solidFill>
                <a:schemeClr val="tx1"/>
              </a:solidFill>
            </a:rPr>
            <a:t>kepala</a:t>
          </a:r>
          <a:r>
            <a:rPr lang="en-US" dirty="0" smtClean="0">
              <a:solidFill>
                <a:schemeClr val="tx1"/>
              </a:solidFill>
            </a:rPr>
            <a:t> </a:t>
          </a:r>
          <a:r>
            <a:rPr lang="en-US" dirty="0" err="1" smtClean="0">
              <a:solidFill>
                <a:schemeClr val="tx1"/>
              </a:solidFill>
            </a:rPr>
            <a:t>negara</a:t>
          </a:r>
          <a:r>
            <a:rPr lang="en-US" dirty="0" smtClean="0">
              <a:solidFill>
                <a:schemeClr val="tx1"/>
              </a:solidFill>
            </a:rPr>
            <a:t> </a:t>
          </a:r>
          <a:r>
            <a:rPr lang="en-US" dirty="0" err="1" smtClean="0">
              <a:solidFill>
                <a:schemeClr val="tx1"/>
              </a:solidFill>
            </a:rPr>
            <a:t>beranggapan</a:t>
          </a:r>
          <a:r>
            <a:rPr lang="en-US" dirty="0" smtClean="0">
              <a:solidFill>
                <a:schemeClr val="tx1"/>
              </a:solidFill>
            </a:rPr>
            <a:t> </a:t>
          </a:r>
          <a:r>
            <a:rPr lang="en-US" dirty="0" err="1" smtClean="0">
              <a:solidFill>
                <a:schemeClr val="tx1"/>
              </a:solidFill>
            </a:rPr>
            <a:t>kabinet</a:t>
          </a:r>
          <a:r>
            <a:rPr lang="en-US" dirty="0" smtClean="0">
              <a:solidFill>
                <a:schemeClr val="tx1"/>
              </a:solidFill>
            </a:rPr>
            <a:t> </a:t>
          </a:r>
          <a:r>
            <a:rPr lang="en-US" dirty="0" err="1" smtClean="0">
              <a:solidFill>
                <a:schemeClr val="tx1"/>
              </a:solidFill>
            </a:rPr>
            <a:t>berada</a:t>
          </a:r>
          <a:r>
            <a:rPr lang="en-US" dirty="0" smtClean="0">
              <a:solidFill>
                <a:schemeClr val="tx1"/>
              </a:solidFill>
            </a:rPr>
            <a:t> </a:t>
          </a:r>
          <a:r>
            <a:rPr lang="en-US" dirty="0" err="1" smtClean="0">
              <a:solidFill>
                <a:schemeClr val="tx1"/>
              </a:solidFill>
            </a:rPr>
            <a:t>dalam</a:t>
          </a:r>
          <a:r>
            <a:rPr lang="en-US" dirty="0" smtClean="0">
              <a:solidFill>
                <a:schemeClr val="tx1"/>
              </a:solidFill>
            </a:rPr>
            <a:t> </a:t>
          </a:r>
          <a:r>
            <a:rPr lang="en-US" dirty="0" err="1" smtClean="0">
              <a:solidFill>
                <a:schemeClr val="tx1"/>
              </a:solidFill>
            </a:rPr>
            <a:t>pihak</a:t>
          </a:r>
          <a:r>
            <a:rPr lang="en-US" dirty="0" smtClean="0">
              <a:solidFill>
                <a:schemeClr val="tx1"/>
              </a:solidFill>
            </a:rPr>
            <a:t> yang </a:t>
          </a:r>
          <a:r>
            <a:rPr lang="en-US" dirty="0" err="1" smtClean="0">
              <a:solidFill>
                <a:schemeClr val="tx1"/>
              </a:solidFill>
            </a:rPr>
            <a:t>benar</a:t>
          </a:r>
          <a:r>
            <a:rPr lang="en-US" dirty="0" smtClean="0">
              <a:solidFill>
                <a:schemeClr val="tx1"/>
              </a:solidFill>
            </a:rPr>
            <a:t>, </a:t>
          </a:r>
          <a:r>
            <a:rPr lang="en-US" dirty="0" err="1" smtClean="0">
              <a:solidFill>
                <a:schemeClr val="tx1"/>
              </a:solidFill>
            </a:rPr>
            <a:t>maka</a:t>
          </a:r>
          <a:r>
            <a:rPr lang="en-US" dirty="0" smtClean="0">
              <a:solidFill>
                <a:schemeClr val="tx1"/>
              </a:solidFill>
            </a:rPr>
            <a:t> </a:t>
          </a:r>
          <a:r>
            <a:rPr lang="en-US" dirty="0" err="1" smtClean="0">
              <a:solidFill>
                <a:schemeClr val="tx1"/>
              </a:solidFill>
            </a:rPr>
            <a:t>kepala</a:t>
          </a:r>
          <a:r>
            <a:rPr lang="en-US" dirty="0" smtClean="0">
              <a:solidFill>
                <a:schemeClr val="tx1"/>
              </a:solidFill>
            </a:rPr>
            <a:t> </a:t>
          </a:r>
          <a:r>
            <a:rPr lang="en-US" dirty="0" err="1" smtClean="0">
              <a:solidFill>
                <a:schemeClr val="tx1"/>
              </a:solidFill>
            </a:rPr>
            <a:t>negara</a:t>
          </a:r>
          <a:r>
            <a:rPr lang="en-US" dirty="0" smtClean="0">
              <a:solidFill>
                <a:schemeClr val="tx1"/>
              </a:solidFill>
            </a:rPr>
            <a:t> </a:t>
          </a:r>
          <a:r>
            <a:rPr lang="en-US" dirty="0" err="1" smtClean="0">
              <a:solidFill>
                <a:schemeClr val="tx1"/>
              </a:solidFill>
            </a:rPr>
            <a:t>akan</a:t>
          </a:r>
          <a:r>
            <a:rPr lang="en-US" dirty="0" smtClean="0">
              <a:solidFill>
                <a:schemeClr val="tx1"/>
              </a:solidFill>
            </a:rPr>
            <a:t> </a:t>
          </a:r>
          <a:r>
            <a:rPr lang="en-US" dirty="0" err="1" smtClean="0">
              <a:solidFill>
                <a:schemeClr val="tx1"/>
              </a:solidFill>
            </a:rPr>
            <a:t>membubarkan</a:t>
          </a:r>
          <a:r>
            <a:rPr lang="en-US" dirty="0" smtClean="0">
              <a:solidFill>
                <a:schemeClr val="tx1"/>
              </a:solidFill>
            </a:rPr>
            <a:t> </a:t>
          </a:r>
          <a:r>
            <a:rPr lang="en-US" dirty="0" err="1" smtClean="0">
              <a:solidFill>
                <a:schemeClr val="tx1"/>
              </a:solidFill>
            </a:rPr>
            <a:t>parlemen</a:t>
          </a:r>
          <a:r>
            <a:rPr lang="en-US" dirty="0" smtClean="0">
              <a:solidFill>
                <a:schemeClr val="tx1"/>
              </a:solidFill>
            </a:rPr>
            <a:t>. Dan </a:t>
          </a:r>
          <a:r>
            <a:rPr lang="en-US" dirty="0" err="1" smtClean="0">
              <a:solidFill>
                <a:schemeClr val="tx1"/>
              </a:solidFill>
            </a:rPr>
            <a:t>menjadi</a:t>
          </a:r>
          <a:r>
            <a:rPr lang="en-US" dirty="0" smtClean="0">
              <a:solidFill>
                <a:schemeClr val="tx1"/>
              </a:solidFill>
            </a:rPr>
            <a:t> </a:t>
          </a:r>
          <a:r>
            <a:rPr lang="en-US" dirty="0" err="1" smtClean="0">
              <a:solidFill>
                <a:schemeClr val="tx1"/>
              </a:solidFill>
            </a:rPr>
            <a:t>tanggung</a:t>
          </a:r>
          <a:r>
            <a:rPr lang="en-US" dirty="0" smtClean="0">
              <a:solidFill>
                <a:schemeClr val="tx1"/>
              </a:solidFill>
            </a:rPr>
            <a:t> </a:t>
          </a:r>
          <a:r>
            <a:rPr lang="en-US" dirty="0" err="1" smtClean="0">
              <a:solidFill>
                <a:schemeClr val="tx1"/>
              </a:solidFill>
            </a:rPr>
            <a:t>jawab</a:t>
          </a:r>
          <a:r>
            <a:rPr lang="en-US" dirty="0" smtClean="0">
              <a:solidFill>
                <a:schemeClr val="tx1"/>
              </a:solidFill>
            </a:rPr>
            <a:t> </a:t>
          </a:r>
          <a:r>
            <a:rPr lang="en-US" dirty="0" err="1" smtClean="0">
              <a:solidFill>
                <a:schemeClr val="tx1"/>
              </a:solidFill>
            </a:rPr>
            <a:t>kabinet</a:t>
          </a:r>
          <a:r>
            <a:rPr lang="en-US" dirty="0" smtClean="0">
              <a:solidFill>
                <a:schemeClr val="tx1"/>
              </a:solidFill>
            </a:rPr>
            <a:t> </a:t>
          </a:r>
          <a:r>
            <a:rPr lang="en-US" dirty="0" err="1" smtClean="0">
              <a:solidFill>
                <a:schemeClr val="tx1"/>
              </a:solidFill>
            </a:rPr>
            <a:t>untuk</a:t>
          </a:r>
          <a:r>
            <a:rPr lang="en-US" dirty="0" smtClean="0">
              <a:solidFill>
                <a:schemeClr val="tx1"/>
              </a:solidFill>
            </a:rPr>
            <a:t> </a:t>
          </a:r>
          <a:r>
            <a:rPr lang="en-US" dirty="0" err="1" smtClean="0">
              <a:solidFill>
                <a:schemeClr val="tx1"/>
              </a:solidFill>
            </a:rPr>
            <a:t>melaksanakan</a:t>
          </a:r>
          <a:r>
            <a:rPr lang="en-US" dirty="0" smtClean="0">
              <a:solidFill>
                <a:schemeClr val="tx1"/>
              </a:solidFill>
            </a:rPr>
            <a:t> </a:t>
          </a:r>
          <a:r>
            <a:rPr lang="en-US" dirty="0" err="1" smtClean="0">
              <a:solidFill>
                <a:schemeClr val="tx1"/>
              </a:solidFill>
            </a:rPr>
            <a:t>pemilu</a:t>
          </a:r>
          <a:r>
            <a:rPr lang="en-US" dirty="0" smtClean="0">
              <a:solidFill>
                <a:schemeClr val="tx1"/>
              </a:solidFill>
            </a:rPr>
            <a:t> </a:t>
          </a:r>
          <a:r>
            <a:rPr lang="en-US" dirty="0" err="1" smtClean="0">
              <a:solidFill>
                <a:schemeClr val="tx1"/>
              </a:solidFill>
            </a:rPr>
            <a:t>dalam</a:t>
          </a:r>
          <a:r>
            <a:rPr lang="en-US" dirty="0" smtClean="0">
              <a:solidFill>
                <a:schemeClr val="tx1"/>
              </a:solidFill>
            </a:rPr>
            <a:t> tempo 30 </a:t>
          </a:r>
          <a:r>
            <a:rPr lang="en-US" dirty="0" err="1" smtClean="0">
              <a:solidFill>
                <a:schemeClr val="tx1"/>
              </a:solidFill>
            </a:rPr>
            <a:t>hari</a:t>
          </a:r>
          <a:r>
            <a:rPr lang="en-US" dirty="0" smtClean="0">
              <a:solidFill>
                <a:schemeClr val="tx1"/>
              </a:solidFill>
            </a:rPr>
            <a:t> </a:t>
          </a:r>
          <a:r>
            <a:rPr lang="en-US" dirty="0" err="1" smtClean="0">
              <a:solidFill>
                <a:schemeClr val="tx1"/>
              </a:solidFill>
            </a:rPr>
            <a:t>setelah</a:t>
          </a:r>
          <a:r>
            <a:rPr lang="en-US" dirty="0" smtClean="0">
              <a:solidFill>
                <a:schemeClr val="tx1"/>
              </a:solidFill>
            </a:rPr>
            <a:t> </a:t>
          </a:r>
          <a:r>
            <a:rPr lang="en-US" dirty="0" err="1" smtClean="0">
              <a:solidFill>
                <a:schemeClr val="tx1"/>
              </a:solidFill>
            </a:rPr>
            <a:t>pembubaran</a:t>
          </a:r>
          <a:r>
            <a:rPr lang="en-US" dirty="0" smtClean="0">
              <a:solidFill>
                <a:schemeClr val="tx1"/>
              </a:solidFill>
            </a:rPr>
            <a:t> </a:t>
          </a:r>
          <a:r>
            <a:rPr lang="en-US" dirty="0" err="1" smtClean="0">
              <a:solidFill>
                <a:schemeClr val="tx1"/>
              </a:solidFill>
            </a:rPr>
            <a:t>itu</a:t>
          </a:r>
          <a:r>
            <a:rPr lang="en-US" dirty="0" smtClean="0">
              <a:solidFill>
                <a:schemeClr val="tx1"/>
              </a:solidFill>
            </a:rPr>
            <a:t>. </a:t>
          </a:r>
          <a:endParaRPr lang="id-ID" dirty="0">
            <a:solidFill>
              <a:schemeClr val="tx1"/>
            </a:solidFill>
          </a:endParaRPr>
        </a:p>
      </dgm:t>
    </dgm:pt>
    <dgm:pt modelId="{10401F87-CD17-4ECE-B7FB-615A35F77767}" type="parTrans" cxnId="{D97EBD9C-74EF-4B36-8319-45958587DD44}">
      <dgm:prSet/>
      <dgm:spPr/>
      <dgm:t>
        <a:bodyPr/>
        <a:lstStyle/>
        <a:p>
          <a:endParaRPr lang="id-ID"/>
        </a:p>
      </dgm:t>
    </dgm:pt>
    <dgm:pt modelId="{DD044C3C-5836-44F6-8CD0-A7502C2797E9}" type="sibTrans" cxnId="{D97EBD9C-74EF-4B36-8319-45958587DD44}">
      <dgm:prSet/>
      <dgm:spPr/>
      <dgm:t>
        <a:bodyPr/>
        <a:lstStyle/>
        <a:p>
          <a:endParaRPr lang="id-ID"/>
        </a:p>
      </dgm:t>
    </dgm:pt>
    <dgm:pt modelId="{286F8727-E512-4A42-BB34-110EAAA71298}" type="pres">
      <dgm:prSet presAssocID="{43C24D22-A44E-4D47-B385-34E1261F33AC}" presName="linear" presStyleCnt="0">
        <dgm:presLayoutVars>
          <dgm:animLvl val="lvl"/>
          <dgm:resizeHandles val="exact"/>
        </dgm:presLayoutVars>
      </dgm:prSet>
      <dgm:spPr/>
      <dgm:t>
        <a:bodyPr/>
        <a:lstStyle/>
        <a:p>
          <a:endParaRPr lang="id-ID"/>
        </a:p>
      </dgm:t>
    </dgm:pt>
    <dgm:pt modelId="{B56BDF2A-CBFA-47AD-AA20-BC13D32FE5AE}" type="pres">
      <dgm:prSet presAssocID="{E8A1FB4F-5255-42FA-A164-588026C4525B}" presName="parentText" presStyleLbl="node1" presStyleIdx="0" presStyleCnt="7">
        <dgm:presLayoutVars>
          <dgm:chMax val="0"/>
          <dgm:bulletEnabled val="1"/>
        </dgm:presLayoutVars>
      </dgm:prSet>
      <dgm:spPr/>
      <dgm:t>
        <a:bodyPr/>
        <a:lstStyle/>
        <a:p>
          <a:endParaRPr lang="id-ID"/>
        </a:p>
      </dgm:t>
    </dgm:pt>
    <dgm:pt modelId="{F4C5E770-4CD0-47F2-A4A0-FDD3E9AD8FF7}" type="pres">
      <dgm:prSet presAssocID="{6D5CF5BC-224B-4B6E-9439-9103CF0635BF}" presName="spacer" presStyleCnt="0"/>
      <dgm:spPr/>
    </dgm:pt>
    <dgm:pt modelId="{F35D2802-4DA1-4610-8C58-CED7A82D543E}" type="pres">
      <dgm:prSet presAssocID="{5499634A-E358-4C6C-A0EA-A8950889B249}" presName="parentText" presStyleLbl="node1" presStyleIdx="1" presStyleCnt="7">
        <dgm:presLayoutVars>
          <dgm:chMax val="0"/>
          <dgm:bulletEnabled val="1"/>
        </dgm:presLayoutVars>
      </dgm:prSet>
      <dgm:spPr/>
      <dgm:t>
        <a:bodyPr/>
        <a:lstStyle/>
        <a:p>
          <a:endParaRPr lang="id-ID"/>
        </a:p>
      </dgm:t>
    </dgm:pt>
    <dgm:pt modelId="{8D49E4D8-C8E1-41A8-827C-F8C7D7113503}" type="pres">
      <dgm:prSet presAssocID="{682CACC5-364E-4C93-B3FE-BB1F288C1294}" presName="spacer" presStyleCnt="0"/>
      <dgm:spPr/>
    </dgm:pt>
    <dgm:pt modelId="{1EAC3E8A-16B8-4860-BAFE-65D5DB08E698}" type="pres">
      <dgm:prSet presAssocID="{4D577733-12AD-4075-A187-2EA5F4CD803E}" presName="parentText" presStyleLbl="node1" presStyleIdx="2" presStyleCnt="7">
        <dgm:presLayoutVars>
          <dgm:chMax val="0"/>
          <dgm:bulletEnabled val="1"/>
        </dgm:presLayoutVars>
      </dgm:prSet>
      <dgm:spPr/>
      <dgm:t>
        <a:bodyPr/>
        <a:lstStyle/>
        <a:p>
          <a:endParaRPr lang="id-ID"/>
        </a:p>
      </dgm:t>
    </dgm:pt>
    <dgm:pt modelId="{FEA805B6-3D07-4BDE-B651-4B2B62AA4E3E}" type="pres">
      <dgm:prSet presAssocID="{1297C769-0AFB-4E47-8070-92A82A0D6F58}" presName="spacer" presStyleCnt="0"/>
      <dgm:spPr/>
    </dgm:pt>
    <dgm:pt modelId="{07ECFCA9-4055-4AD7-9C0B-84033DF73CB8}" type="pres">
      <dgm:prSet presAssocID="{F6B44BCE-D8CB-47AA-A2B4-E3E42D1C5654}" presName="parentText" presStyleLbl="node1" presStyleIdx="3" presStyleCnt="7">
        <dgm:presLayoutVars>
          <dgm:chMax val="0"/>
          <dgm:bulletEnabled val="1"/>
        </dgm:presLayoutVars>
      </dgm:prSet>
      <dgm:spPr/>
      <dgm:t>
        <a:bodyPr/>
        <a:lstStyle/>
        <a:p>
          <a:endParaRPr lang="id-ID"/>
        </a:p>
      </dgm:t>
    </dgm:pt>
    <dgm:pt modelId="{B832411E-4C34-4705-8BB7-56680F1FB62F}" type="pres">
      <dgm:prSet presAssocID="{D543435D-CA3B-4042-9510-D367FEBF3EB1}" presName="spacer" presStyleCnt="0"/>
      <dgm:spPr/>
    </dgm:pt>
    <dgm:pt modelId="{25D4F87F-31B6-4138-A361-877261A00B99}" type="pres">
      <dgm:prSet presAssocID="{240D9CC1-3CD2-4EF7-8546-C769A10CFC0E}" presName="parentText" presStyleLbl="node1" presStyleIdx="4" presStyleCnt="7">
        <dgm:presLayoutVars>
          <dgm:chMax val="0"/>
          <dgm:bulletEnabled val="1"/>
        </dgm:presLayoutVars>
      </dgm:prSet>
      <dgm:spPr/>
      <dgm:t>
        <a:bodyPr/>
        <a:lstStyle/>
        <a:p>
          <a:endParaRPr lang="id-ID"/>
        </a:p>
      </dgm:t>
    </dgm:pt>
    <dgm:pt modelId="{0396FBBD-D1E5-4F72-BC0E-B8F694706F99}" type="pres">
      <dgm:prSet presAssocID="{AB0A804B-A0B1-4490-BA5F-B282EF82ADBE}" presName="spacer" presStyleCnt="0"/>
      <dgm:spPr/>
    </dgm:pt>
    <dgm:pt modelId="{6AED155C-3CD4-42B6-AF20-C94A16A76F19}" type="pres">
      <dgm:prSet presAssocID="{CB65E7B1-AA72-4180-AC17-978EBA38EC41}" presName="parentText" presStyleLbl="node1" presStyleIdx="5" presStyleCnt="7">
        <dgm:presLayoutVars>
          <dgm:chMax val="0"/>
          <dgm:bulletEnabled val="1"/>
        </dgm:presLayoutVars>
      </dgm:prSet>
      <dgm:spPr/>
      <dgm:t>
        <a:bodyPr/>
        <a:lstStyle/>
        <a:p>
          <a:endParaRPr lang="id-ID"/>
        </a:p>
      </dgm:t>
    </dgm:pt>
    <dgm:pt modelId="{CEF53DB6-C075-4635-854E-F26FE8ED13AE}" type="pres">
      <dgm:prSet presAssocID="{D42B3207-560B-4717-BD5F-3EA2FE92DEF6}" presName="spacer" presStyleCnt="0"/>
      <dgm:spPr/>
    </dgm:pt>
    <dgm:pt modelId="{2BEA5D92-2265-45EF-963B-91EE7147A30D}" type="pres">
      <dgm:prSet presAssocID="{F86AA70D-D5BC-4B98-A995-FEF594282A8E}" presName="parentText" presStyleLbl="node1" presStyleIdx="6" presStyleCnt="7">
        <dgm:presLayoutVars>
          <dgm:chMax val="0"/>
          <dgm:bulletEnabled val="1"/>
        </dgm:presLayoutVars>
      </dgm:prSet>
      <dgm:spPr/>
      <dgm:t>
        <a:bodyPr/>
        <a:lstStyle/>
        <a:p>
          <a:endParaRPr lang="id-ID"/>
        </a:p>
      </dgm:t>
    </dgm:pt>
  </dgm:ptLst>
  <dgm:cxnLst>
    <dgm:cxn modelId="{EE418844-45B1-4609-BEF9-868548C11740}" srcId="{43C24D22-A44E-4D47-B385-34E1261F33AC}" destId="{E8A1FB4F-5255-42FA-A164-588026C4525B}" srcOrd="0" destOrd="0" parTransId="{D82CA48E-8861-4DA4-8489-00986F6359F6}" sibTransId="{6D5CF5BC-224B-4B6E-9439-9103CF0635BF}"/>
    <dgm:cxn modelId="{3D0D448F-2C91-4544-83D8-CD808E575F42}" type="presOf" srcId="{4D577733-12AD-4075-A187-2EA5F4CD803E}" destId="{1EAC3E8A-16B8-4860-BAFE-65D5DB08E698}" srcOrd="0" destOrd="0" presId="urn:microsoft.com/office/officeart/2005/8/layout/vList2"/>
    <dgm:cxn modelId="{8BFDB980-DB1B-422F-8CE1-653B8AB73969}" type="presOf" srcId="{5499634A-E358-4C6C-A0EA-A8950889B249}" destId="{F35D2802-4DA1-4610-8C58-CED7A82D543E}" srcOrd="0" destOrd="0" presId="urn:microsoft.com/office/officeart/2005/8/layout/vList2"/>
    <dgm:cxn modelId="{EACA875D-DFC1-4465-AC8F-0F77663A4CC4}" type="presOf" srcId="{F86AA70D-D5BC-4B98-A995-FEF594282A8E}" destId="{2BEA5D92-2265-45EF-963B-91EE7147A30D}" srcOrd="0" destOrd="0" presId="urn:microsoft.com/office/officeart/2005/8/layout/vList2"/>
    <dgm:cxn modelId="{D97EBD9C-74EF-4B36-8319-45958587DD44}" srcId="{43C24D22-A44E-4D47-B385-34E1261F33AC}" destId="{F86AA70D-D5BC-4B98-A995-FEF594282A8E}" srcOrd="6" destOrd="0" parTransId="{10401F87-CD17-4ECE-B7FB-615A35F77767}" sibTransId="{DD044C3C-5836-44F6-8CD0-A7502C2797E9}"/>
    <dgm:cxn modelId="{4F154B41-C098-46CE-B6AC-0C119AC58BA4}" srcId="{43C24D22-A44E-4D47-B385-34E1261F33AC}" destId="{F6B44BCE-D8CB-47AA-A2B4-E3E42D1C5654}" srcOrd="3" destOrd="0" parTransId="{BDE2C29D-316C-4D19-943B-DEC4D7D6F282}" sibTransId="{D543435D-CA3B-4042-9510-D367FEBF3EB1}"/>
    <dgm:cxn modelId="{A33D5EE6-2B1B-4292-8AE8-7D916D2B8EEB}" type="presOf" srcId="{240D9CC1-3CD2-4EF7-8546-C769A10CFC0E}" destId="{25D4F87F-31B6-4138-A361-877261A00B99}" srcOrd="0" destOrd="0" presId="urn:microsoft.com/office/officeart/2005/8/layout/vList2"/>
    <dgm:cxn modelId="{BAC2330C-0A5D-44FE-8947-A3E37622AF12}" srcId="{43C24D22-A44E-4D47-B385-34E1261F33AC}" destId="{240D9CC1-3CD2-4EF7-8546-C769A10CFC0E}" srcOrd="4" destOrd="0" parTransId="{DA0B3A59-5664-487A-AF02-801FA65B7935}" sibTransId="{AB0A804B-A0B1-4490-BA5F-B282EF82ADBE}"/>
    <dgm:cxn modelId="{F1F357F7-A3A6-446C-A321-8B7F94178A8B}" srcId="{43C24D22-A44E-4D47-B385-34E1261F33AC}" destId="{4D577733-12AD-4075-A187-2EA5F4CD803E}" srcOrd="2" destOrd="0" parTransId="{44D3FAB6-BCE1-47CB-8CAA-EAE1D50FE4FD}" sibTransId="{1297C769-0AFB-4E47-8070-92A82A0D6F58}"/>
    <dgm:cxn modelId="{6B5724DE-353F-4E37-886D-0BC8731518C5}" srcId="{43C24D22-A44E-4D47-B385-34E1261F33AC}" destId="{5499634A-E358-4C6C-A0EA-A8950889B249}" srcOrd="1" destOrd="0" parTransId="{54749998-8EA7-4A52-A131-4F21A4552F45}" sibTransId="{682CACC5-364E-4C93-B3FE-BB1F288C1294}"/>
    <dgm:cxn modelId="{67E7AD11-161F-47E4-93B9-BCCFF27A85BF}" type="presOf" srcId="{CB65E7B1-AA72-4180-AC17-978EBA38EC41}" destId="{6AED155C-3CD4-42B6-AF20-C94A16A76F19}" srcOrd="0" destOrd="0" presId="urn:microsoft.com/office/officeart/2005/8/layout/vList2"/>
    <dgm:cxn modelId="{6F82056E-72FE-470A-A045-3D791BFC6EFA}" type="presOf" srcId="{43C24D22-A44E-4D47-B385-34E1261F33AC}" destId="{286F8727-E512-4A42-BB34-110EAAA71298}" srcOrd="0" destOrd="0" presId="urn:microsoft.com/office/officeart/2005/8/layout/vList2"/>
    <dgm:cxn modelId="{0F55D97A-EFD4-4B5A-9034-86101D463E02}" type="presOf" srcId="{E8A1FB4F-5255-42FA-A164-588026C4525B}" destId="{B56BDF2A-CBFA-47AD-AA20-BC13D32FE5AE}" srcOrd="0" destOrd="0" presId="urn:microsoft.com/office/officeart/2005/8/layout/vList2"/>
    <dgm:cxn modelId="{D49CAFAA-8088-458C-A466-6CC40D9FC0A9}" srcId="{43C24D22-A44E-4D47-B385-34E1261F33AC}" destId="{CB65E7B1-AA72-4180-AC17-978EBA38EC41}" srcOrd="5" destOrd="0" parTransId="{6BE46075-CCE0-431F-9637-638800B1B370}" sibTransId="{D42B3207-560B-4717-BD5F-3EA2FE92DEF6}"/>
    <dgm:cxn modelId="{B4C5ABAC-773D-44B1-B81C-CD0FA8CC721C}" type="presOf" srcId="{F6B44BCE-D8CB-47AA-A2B4-E3E42D1C5654}" destId="{07ECFCA9-4055-4AD7-9C0B-84033DF73CB8}" srcOrd="0" destOrd="0" presId="urn:microsoft.com/office/officeart/2005/8/layout/vList2"/>
    <dgm:cxn modelId="{18F4D6C8-87CE-4523-921E-073A75494A58}" type="presParOf" srcId="{286F8727-E512-4A42-BB34-110EAAA71298}" destId="{B56BDF2A-CBFA-47AD-AA20-BC13D32FE5AE}" srcOrd="0" destOrd="0" presId="urn:microsoft.com/office/officeart/2005/8/layout/vList2"/>
    <dgm:cxn modelId="{BCDEEB1F-7649-4C99-8F1C-4F7E2E49DE44}" type="presParOf" srcId="{286F8727-E512-4A42-BB34-110EAAA71298}" destId="{F4C5E770-4CD0-47F2-A4A0-FDD3E9AD8FF7}" srcOrd="1" destOrd="0" presId="urn:microsoft.com/office/officeart/2005/8/layout/vList2"/>
    <dgm:cxn modelId="{EF41F7C3-3970-4174-B9BB-C0D055D867DE}" type="presParOf" srcId="{286F8727-E512-4A42-BB34-110EAAA71298}" destId="{F35D2802-4DA1-4610-8C58-CED7A82D543E}" srcOrd="2" destOrd="0" presId="urn:microsoft.com/office/officeart/2005/8/layout/vList2"/>
    <dgm:cxn modelId="{C3823552-92BB-4D4C-916F-A828F19DD5BF}" type="presParOf" srcId="{286F8727-E512-4A42-BB34-110EAAA71298}" destId="{8D49E4D8-C8E1-41A8-827C-F8C7D7113503}" srcOrd="3" destOrd="0" presId="urn:microsoft.com/office/officeart/2005/8/layout/vList2"/>
    <dgm:cxn modelId="{8DAF1E63-68EF-4083-A34A-1EFE051F2CEF}" type="presParOf" srcId="{286F8727-E512-4A42-BB34-110EAAA71298}" destId="{1EAC3E8A-16B8-4860-BAFE-65D5DB08E698}" srcOrd="4" destOrd="0" presId="urn:microsoft.com/office/officeart/2005/8/layout/vList2"/>
    <dgm:cxn modelId="{122C859B-C4C4-4BE4-84BE-B4D7FADE8800}" type="presParOf" srcId="{286F8727-E512-4A42-BB34-110EAAA71298}" destId="{FEA805B6-3D07-4BDE-B651-4B2B62AA4E3E}" srcOrd="5" destOrd="0" presId="urn:microsoft.com/office/officeart/2005/8/layout/vList2"/>
    <dgm:cxn modelId="{F0C99811-6588-491C-9762-20E9076FB132}" type="presParOf" srcId="{286F8727-E512-4A42-BB34-110EAAA71298}" destId="{07ECFCA9-4055-4AD7-9C0B-84033DF73CB8}" srcOrd="6" destOrd="0" presId="urn:microsoft.com/office/officeart/2005/8/layout/vList2"/>
    <dgm:cxn modelId="{D857F0E2-68B6-434C-AF4C-41BF8BC46FE9}" type="presParOf" srcId="{286F8727-E512-4A42-BB34-110EAAA71298}" destId="{B832411E-4C34-4705-8BB7-56680F1FB62F}" srcOrd="7" destOrd="0" presId="urn:microsoft.com/office/officeart/2005/8/layout/vList2"/>
    <dgm:cxn modelId="{1A9F1009-CCA7-429C-AD2E-B2CB67340778}" type="presParOf" srcId="{286F8727-E512-4A42-BB34-110EAAA71298}" destId="{25D4F87F-31B6-4138-A361-877261A00B99}" srcOrd="8" destOrd="0" presId="urn:microsoft.com/office/officeart/2005/8/layout/vList2"/>
    <dgm:cxn modelId="{00A878A4-FA6A-4EA9-8608-9DD4530E8815}" type="presParOf" srcId="{286F8727-E512-4A42-BB34-110EAAA71298}" destId="{0396FBBD-D1E5-4F72-BC0E-B8F694706F99}" srcOrd="9" destOrd="0" presId="urn:microsoft.com/office/officeart/2005/8/layout/vList2"/>
    <dgm:cxn modelId="{2E625E32-3C86-48AE-9BB3-F60BD15BB545}" type="presParOf" srcId="{286F8727-E512-4A42-BB34-110EAAA71298}" destId="{6AED155C-3CD4-42B6-AF20-C94A16A76F19}" srcOrd="10" destOrd="0" presId="urn:microsoft.com/office/officeart/2005/8/layout/vList2"/>
    <dgm:cxn modelId="{0529ADB7-ACBB-43F6-8D1B-16C0BE896BA7}" type="presParOf" srcId="{286F8727-E512-4A42-BB34-110EAAA71298}" destId="{CEF53DB6-C075-4635-854E-F26FE8ED13AE}" srcOrd="11" destOrd="0" presId="urn:microsoft.com/office/officeart/2005/8/layout/vList2"/>
    <dgm:cxn modelId="{B019D973-77DC-4D05-BB0F-0C0639D3DE78}" type="presParOf" srcId="{286F8727-E512-4A42-BB34-110EAAA71298}" destId="{2BEA5D92-2265-45EF-963B-91EE7147A30D}"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9EDC5D86-F435-40EB-A0C2-52174152C77C}" type="doc">
      <dgm:prSet loTypeId="urn:microsoft.com/office/officeart/2005/8/layout/vList2" loCatId="list" qsTypeId="urn:microsoft.com/office/officeart/2005/8/quickstyle/simple1" qsCatId="simple" csTypeId="urn:microsoft.com/office/officeart/2005/8/colors/accent1_1" csCatId="accent1"/>
      <dgm:spPr/>
      <dgm:t>
        <a:bodyPr/>
        <a:lstStyle/>
        <a:p>
          <a:endParaRPr lang="id-ID"/>
        </a:p>
      </dgm:t>
    </dgm:pt>
    <dgm:pt modelId="{1F57861C-7404-47BD-854D-39B818FABD0B}">
      <dgm:prSet/>
      <dgm:spPr/>
      <dgm:t>
        <a:bodyPr/>
        <a:lstStyle/>
        <a:p>
          <a:pPr rtl="0"/>
          <a:r>
            <a:rPr lang="en-US" smtClean="0"/>
            <a:t>Penyelenggara negara berada di tangan presiden. Presiden adalah kepala negara dan sekaligus kepala pemerintahan. Presiden tak dipilih oleh parlemen, tetapi dipilih langsung oleh rakyat atau suatu dewan/majelis</a:t>
          </a:r>
          <a:endParaRPr lang="en-US" dirty="0"/>
        </a:p>
      </dgm:t>
    </dgm:pt>
    <dgm:pt modelId="{61A84DF0-BF21-4B12-BCC7-DA72D70D9F66}" type="parTrans" cxnId="{C140713F-5883-47C5-B55B-BC23B816BEBB}">
      <dgm:prSet/>
      <dgm:spPr/>
      <dgm:t>
        <a:bodyPr/>
        <a:lstStyle/>
        <a:p>
          <a:endParaRPr lang="id-ID"/>
        </a:p>
      </dgm:t>
    </dgm:pt>
    <dgm:pt modelId="{8D49A350-22AC-4F9B-B1B5-A45DC3E7905A}" type="sibTrans" cxnId="{C140713F-5883-47C5-B55B-BC23B816BEBB}">
      <dgm:prSet/>
      <dgm:spPr/>
      <dgm:t>
        <a:bodyPr/>
        <a:lstStyle/>
        <a:p>
          <a:endParaRPr lang="id-ID"/>
        </a:p>
      </dgm:t>
    </dgm:pt>
    <dgm:pt modelId="{548DD755-2835-4A16-BD94-21719BD76DF7}">
      <dgm:prSet/>
      <dgm:spPr/>
      <dgm:t>
        <a:bodyPr/>
        <a:lstStyle/>
        <a:p>
          <a:pPr rtl="0"/>
          <a:r>
            <a:rPr lang="en-US" smtClean="0"/>
            <a:t>Kabinet (dewan menteri) dibentuk oleh presiden. Kabinet bertanggung jawab kepada presiden dan tidak bertanggung jawab kepada parlemen/legislatif</a:t>
          </a:r>
          <a:endParaRPr lang="en-US" dirty="0"/>
        </a:p>
      </dgm:t>
    </dgm:pt>
    <dgm:pt modelId="{C23AA5D1-A118-4AC8-BD20-5BDC87A760DC}" type="parTrans" cxnId="{BADC4391-2C11-4C5C-A836-3138D1DDD446}">
      <dgm:prSet/>
      <dgm:spPr/>
      <dgm:t>
        <a:bodyPr/>
        <a:lstStyle/>
        <a:p>
          <a:endParaRPr lang="id-ID"/>
        </a:p>
      </dgm:t>
    </dgm:pt>
    <dgm:pt modelId="{111CF39B-ECFA-43FF-8461-189F9A94E6FA}" type="sibTrans" cxnId="{BADC4391-2C11-4C5C-A836-3138D1DDD446}">
      <dgm:prSet/>
      <dgm:spPr/>
      <dgm:t>
        <a:bodyPr/>
        <a:lstStyle/>
        <a:p>
          <a:endParaRPr lang="id-ID"/>
        </a:p>
      </dgm:t>
    </dgm:pt>
    <dgm:pt modelId="{6691D5D6-9B0F-45CE-97B8-5A331C4FD953}">
      <dgm:prSet/>
      <dgm:spPr/>
      <dgm:t>
        <a:bodyPr/>
        <a:lstStyle/>
        <a:p>
          <a:pPr rtl="0"/>
          <a:r>
            <a:rPr lang="en-US" smtClean="0"/>
            <a:t>Presiden tidak bertanggung jawab kepada parlemen karena ia tidak dipilih oleh parlemen</a:t>
          </a:r>
          <a:endParaRPr lang="en-US" dirty="0"/>
        </a:p>
      </dgm:t>
    </dgm:pt>
    <dgm:pt modelId="{C38EECDF-16A1-4408-A094-C4AB10049A65}" type="parTrans" cxnId="{74CC970C-B658-459B-8E1B-3E6BB2B33C47}">
      <dgm:prSet/>
      <dgm:spPr/>
      <dgm:t>
        <a:bodyPr/>
        <a:lstStyle/>
        <a:p>
          <a:endParaRPr lang="id-ID"/>
        </a:p>
      </dgm:t>
    </dgm:pt>
    <dgm:pt modelId="{7D0A66F6-EF00-4C71-B1DF-F9CC9491663D}" type="sibTrans" cxnId="{74CC970C-B658-459B-8E1B-3E6BB2B33C47}">
      <dgm:prSet/>
      <dgm:spPr/>
      <dgm:t>
        <a:bodyPr/>
        <a:lstStyle/>
        <a:p>
          <a:endParaRPr lang="id-ID"/>
        </a:p>
      </dgm:t>
    </dgm:pt>
    <dgm:pt modelId="{A83E67B3-B6E6-4894-922F-5D863222162E}">
      <dgm:prSet/>
      <dgm:spPr/>
      <dgm:t>
        <a:bodyPr/>
        <a:lstStyle/>
        <a:p>
          <a:pPr rtl="0"/>
          <a:r>
            <a:rPr lang="en-US" smtClean="0"/>
            <a:t>Presiden tak dapat membubarkan parlemen seperti dalam sistem parlementer</a:t>
          </a:r>
          <a:endParaRPr lang="en-US" dirty="0"/>
        </a:p>
      </dgm:t>
    </dgm:pt>
    <dgm:pt modelId="{2E984516-546C-4C5F-9C75-D054788AB6A7}" type="parTrans" cxnId="{D0DD1591-561C-4D55-B77E-64E6ABCA02A4}">
      <dgm:prSet/>
      <dgm:spPr/>
      <dgm:t>
        <a:bodyPr/>
        <a:lstStyle/>
        <a:p>
          <a:endParaRPr lang="id-ID"/>
        </a:p>
      </dgm:t>
    </dgm:pt>
    <dgm:pt modelId="{2402D6C8-5133-4EAF-8C59-FB773FE9AE9B}" type="sibTrans" cxnId="{D0DD1591-561C-4D55-B77E-64E6ABCA02A4}">
      <dgm:prSet/>
      <dgm:spPr/>
      <dgm:t>
        <a:bodyPr/>
        <a:lstStyle/>
        <a:p>
          <a:endParaRPr lang="id-ID"/>
        </a:p>
      </dgm:t>
    </dgm:pt>
    <dgm:pt modelId="{A0B7555B-EE21-45BB-9E89-9119C4572C47}">
      <dgm:prSet/>
      <dgm:spPr/>
      <dgm:t>
        <a:bodyPr/>
        <a:lstStyle/>
        <a:p>
          <a:pPr rtl="0"/>
          <a:r>
            <a:rPr lang="en-US" smtClean="0"/>
            <a:t>Parlemen memiliki kekuasaan legislatif dan menjabat sebagai lembaga perwakilan. Anggotanya pun dipilih oleh rakyat</a:t>
          </a:r>
          <a:endParaRPr lang="en-US" dirty="0"/>
        </a:p>
      </dgm:t>
    </dgm:pt>
    <dgm:pt modelId="{45C16053-9539-4058-90F8-C92A5491FF8A}" type="parTrans" cxnId="{02FC641D-7AF4-4DE4-A21A-A75F8B236778}">
      <dgm:prSet/>
      <dgm:spPr/>
      <dgm:t>
        <a:bodyPr/>
        <a:lstStyle/>
        <a:p>
          <a:endParaRPr lang="id-ID"/>
        </a:p>
      </dgm:t>
    </dgm:pt>
    <dgm:pt modelId="{82C54503-445C-4774-BE7B-EC0B69AEBB35}" type="sibTrans" cxnId="{02FC641D-7AF4-4DE4-A21A-A75F8B236778}">
      <dgm:prSet/>
      <dgm:spPr/>
      <dgm:t>
        <a:bodyPr/>
        <a:lstStyle/>
        <a:p>
          <a:endParaRPr lang="id-ID"/>
        </a:p>
      </dgm:t>
    </dgm:pt>
    <dgm:pt modelId="{CA07A3CC-4B98-4C89-B865-6EC80B736FB4}">
      <dgm:prSet/>
      <dgm:spPr/>
      <dgm:t>
        <a:bodyPr/>
        <a:lstStyle/>
        <a:p>
          <a:pPr rtl="0"/>
          <a:r>
            <a:rPr lang="en-US" smtClean="0"/>
            <a:t>Presiden tidak berada di bawah pengawasan langsung parlemen</a:t>
          </a:r>
          <a:endParaRPr lang="en-US" dirty="0"/>
        </a:p>
      </dgm:t>
    </dgm:pt>
    <dgm:pt modelId="{DE0C2BC1-A149-448F-AF40-A4380CE7CC41}" type="parTrans" cxnId="{0D8A3C5F-A621-4F75-B811-E38617FDB825}">
      <dgm:prSet/>
      <dgm:spPr/>
      <dgm:t>
        <a:bodyPr/>
        <a:lstStyle/>
        <a:p>
          <a:endParaRPr lang="id-ID"/>
        </a:p>
      </dgm:t>
    </dgm:pt>
    <dgm:pt modelId="{BFDE09D7-CC32-4EAA-A17A-74C9A6DBF02D}" type="sibTrans" cxnId="{0D8A3C5F-A621-4F75-B811-E38617FDB825}">
      <dgm:prSet/>
      <dgm:spPr/>
      <dgm:t>
        <a:bodyPr/>
        <a:lstStyle/>
        <a:p>
          <a:endParaRPr lang="id-ID"/>
        </a:p>
      </dgm:t>
    </dgm:pt>
    <dgm:pt modelId="{DA26C1C9-34D4-489A-80EF-A91D4CBA8C2A}" type="pres">
      <dgm:prSet presAssocID="{9EDC5D86-F435-40EB-A0C2-52174152C77C}" presName="linear" presStyleCnt="0">
        <dgm:presLayoutVars>
          <dgm:animLvl val="lvl"/>
          <dgm:resizeHandles val="exact"/>
        </dgm:presLayoutVars>
      </dgm:prSet>
      <dgm:spPr/>
      <dgm:t>
        <a:bodyPr/>
        <a:lstStyle/>
        <a:p>
          <a:endParaRPr lang="id-ID"/>
        </a:p>
      </dgm:t>
    </dgm:pt>
    <dgm:pt modelId="{C1578C8D-0A2F-435D-A769-152F397FCC60}" type="pres">
      <dgm:prSet presAssocID="{1F57861C-7404-47BD-854D-39B818FABD0B}" presName="parentText" presStyleLbl="node1" presStyleIdx="0" presStyleCnt="6">
        <dgm:presLayoutVars>
          <dgm:chMax val="0"/>
          <dgm:bulletEnabled val="1"/>
        </dgm:presLayoutVars>
      </dgm:prSet>
      <dgm:spPr/>
      <dgm:t>
        <a:bodyPr/>
        <a:lstStyle/>
        <a:p>
          <a:endParaRPr lang="id-ID"/>
        </a:p>
      </dgm:t>
    </dgm:pt>
    <dgm:pt modelId="{D35242CF-31F7-4E41-83E3-432C26B8B20F}" type="pres">
      <dgm:prSet presAssocID="{8D49A350-22AC-4F9B-B1B5-A45DC3E7905A}" presName="spacer" presStyleCnt="0"/>
      <dgm:spPr/>
    </dgm:pt>
    <dgm:pt modelId="{9B78F88B-CFD2-4DFC-AE7B-C92DAAB0946F}" type="pres">
      <dgm:prSet presAssocID="{548DD755-2835-4A16-BD94-21719BD76DF7}" presName="parentText" presStyleLbl="node1" presStyleIdx="1" presStyleCnt="6">
        <dgm:presLayoutVars>
          <dgm:chMax val="0"/>
          <dgm:bulletEnabled val="1"/>
        </dgm:presLayoutVars>
      </dgm:prSet>
      <dgm:spPr/>
      <dgm:t>
        <a:bodyPr/>
        <a:lstStyle/>
        <a:p>
          <a:endParaRPr lang="id-ID"/>
        </a:p>
      </dgm:t>
    </dgm:pt>
    <dgm:pt modelId="{5116E93B-37BF-426B-A0F8-6EA64AE58BCC}" type="pres">
      <dgm:prSet presAssocID="{111CF39B-ECFA-43FF-8461-189F9A94E6FA}" presName="spacer" presStyleCnt="0"/>
      <dgm:spPr/>
    </dgm:pt>
    <dgm:pt modelId="{94DA72F6-492E-4A0F-B912-37DC0FFF5F3D}" type="pres">
      <dgm:prSet presAssocID="{6691D5D6-9B0F-45CE-97B8-5A331C4FD953}" presName="parentText" presStyleLbl="node1" presStyleIdx="2" presStyleCnt="6">
        <dgm:presLayoutVars>
          <dgm:chMax val="0"/>
          <dgm:bulletEnabled val="1"/>
        </dgm:presLayoutVars>
      </dgm:prSet>
      <dgm:spPr/>
      <dgm:t>
        <a:bodyPr/>
        <a:lstStyle/>
        <a:p>
          <a:endParaRPr lang="id-ID"/>
        </a:p>
      </dgm:t>
    </dgm:pt>
    <dgm:pt modelId="{6D856174-A46E-4A30-8640-5B7EFD2E7FB7}" type="pres">
      <dgm:prSet presAssocID="{7D0A66F6-EF00-4C71-B1DF-F9CC9491663D}" presName="spacer" presStyleCnt="0"/>
      <dgm:spPr/>
    </dgm:pt>
    <dgm:pt modelId="{F723A701-1F67-4434-AF4B-BD340CBD9899}" type="pres">
      <dgm:prSet presAssocID="{A83E67B3-B6E6-4894-922F-5D863222162E}" presName="parentText" presStyleLbl="node1" presStyleIdx="3" presStyleCnt="6">
        <dgm:presLayoutVars>
          <dgm:chMax val="0"/>
          <dgm:bulletEnabled val="1"/>
        </dgm:presLayoutVars>
      </dgm:prSet>
      <dgm:spPr/>
      <dgm:t>
        <a:bodyPr/>
        <a:lstStyle/>
        <a:p>
          <a:endParaRPr lang="id-ID"/>
        </a:p>
      </dgm:t>
    </dgm:pt>
    <dgm:pt modelId="{C36DA908-FC2F-42C9-9C72-697E42696FD4}" type="pres">
      <dgm:prSet presAssocID="{2402D6C8-5133-4EAF-8C59-FB773FE9AE9B}" presName="spacer" presStyleCnt="0"/>
      <dgm:spPr/>
    </dgm:pt>
    <dgm:pt modelId="{80EF6BBF-68C7-44B4-96D9-3523253E89B9}" type="pres">
      <dgm:prSet presAssocID="{A0B7555B-EE21-45BB-9E89-9119C4572C47}" presName="parentText" presStyleLbl="node1" presStyleIdx="4" presStyleCnt="6">
        <dgm:presLayoutVars>
          <dgm:chMax val="0"/>
          <dgm:bulletEnabled val="1"/>
        </dgm:presLayoutVars>
      </dgm:prSet>
      <dgm:spPr/>
      <dgm:t>
        <a:bodyPr/>
        <a:lstStyle/>
        <a:p>
          <a:endParaRPr lang="id-ID"/>
        </a:p>
      </dgm:t>
    </dgm:pt>
    <dgm:pt modelId="{DC90232F-1E23-42AC-AE54-535EE08426A2}" type="pres">
      <dgm:prSet presAssocID="{82C54503-445C-4774-BE7B-EC0B69AEBB35}" presName="spacer" presStyleCnt="0"/>
      <dgm:spPr/>
    </dgm:pt>
    <dgm:pt modelId="{F882DA01-BB9E-4DFA-B40B-07E9CA599A4C}" type="pres">
      <dgm:prSet presAssocID="{CA07A3CC-4B98-4C89-B865-6EC80B736FB4}" presName="parentText" presStyleLbl="node1" presStyleIdx="5" presStyleCnt="6">
        <dgm:presLayoutVars>
          <dgm:chMax val="0"/>
          <dgm:bulletEnabled val="1"/>
        </dgm:presLayoutVars>
      </dgm:prSet>
      <dgm:spPr/>
      <dgm:t>
        <a:bodyPr/>
        <a:lstStyle/>
        <a:p>
          <a:endParaRPr lang="id-ID"/>
        </a:p>
      </dgm:t>
    </dgm:pt>
  </dgm:ptLst>
  <dgm:cxnLst>
    <dgm:cxn modelId="{ED49DC19-CB51-456C-8780-0B510CB431CE}" type="presOf" srcId="{9EDC5D86-F435-40EB-A0C2-52174152C77C}" destId="{DA26C1C9-34D4-489A-80EF-A91D4CBA8C2A}" srcOrd="0" destOrd="0" presId="urn:microsoft.com/office/officeart/2005/8/layout/vList2"/>
    <dgm:cxn modelId="{02FC641D-7AF4-4DE4-A21A-A75F8B236778}" srcId="{9EDC5D86-F435-40EB-A0C2-52174152C77C}" destId="{A0B7555B-EE21-45BB-9E89-9119C4572C47}" srcOrd="4" destOrd="0" parTransId="{45C16053-9539-4058-90F8-C92A5491FF8A}" sibTransId="{82C54503-445C-4774-BE7B-EC0B69AEBB35}"/>
    <dgm:cxn modelId="{BADC4391-2C11-4C5C-A836-3138D1DDD446}" srcId="{9EDC5D86-F435-40EB-A0C2-52174152C77C}" destId="{548DD755-2835-4A16-BD94-21719BD76DF7}" srcOrd="1" destOrd="0" parTransId="{C23AA5D1-A118-4AC8-BD20-5BDC87A760DC}" sibTransId="{111CF39B-ECFA-43FF-8461-189F9A94E6FA}"/>
    <dgm:cxn modelId="{5983A203-96A5-48CE-912C-6D0911827156}" type="presOf" srcId="{6691D5D6-9B0F-45CE-97B8-5A331C4FD953}" destId="{94DA72F6-492E-4A0F-B912-37DC0FFF5F3D}" srcOrd="0" destOrd="0" presId="urn:microsoft.com/office/officeart/2005/8/layout/vList2"/>
    <dgm:cxn modelId="{D0DD1591-561C-4D55-B77E-64E6ABCA02A4}" srcId="{9EDC5D86-F435-40EB-A0C2-52174152C77C}" destId="{A83E67B3-B6E6-4894-922F-5D863222162E}" srcOrd="3" destOrd="0" parTransId="{2E984516-546C-4C5F-9C75-D054788AB6A7}" sibTransId="{2402D6C8-5133-4EAF-8C59-FB773FE9AE9B}"/>
    <dgm:cxn modelId="{C140713F-5883-47C5-B55B-BC23B816BEBB}" srcId="{9EDC5D86-F435-40EB-A0C2-52174152C77C}" destId="{1F57861C-7404-47BD-854D-39B818FABD0B}" srcOrd="0" destOrd="0" parTransId="{61A84DF0-BF21-4B12-BCC7-DA72D70D9F66}" sibTransId="{8D49A350-22AC-4F9B-B1B5-A45DC3E7905A}"/>
    <dgm:cxn modelId="{B71F0CD9-5E17-4DA5-AC74-9E56AAE9DAE2}" type="presOf" srcId="{A83E67B3-B6E6-4894-922F-5D863222162E}" destId="{F723A701-1F67-4434-AF4B-BD340CBD9899}" srcOrd="0" destOrd="0" presId="urn:microsoft.com/office/officeart/2005/8/layout/vList2"/>
    <dgm:cxn modelId="{FC951467-FECA-42B3-9F1D-F3CE0CC6EF40}" type="presOf" srcId="{1F57861C-7404-47BD-854D-39B818FABD0B}" destId="{C1578C8D-0A2F-435D-A769-152F397FCC60}" srcOrd="0" destOrd="0" presId="urn:microsoft.com/office/officeart/2005/8/layout/vList2"/>
    <dgm:cxn modelId="{984FADC3-BF5C-4A5E-8306-C385D9B593A9}" type="presOf" srcId="{A0B7555B-EE21-45BB-9E89-9119C4572C47}" destId="{80EF6BBF-68C7-44B4-96D9-3523253E89B9}" srcOrd="0" destOrd="0" presId="urn:microsoft.com/office/officeart/2005/8/layout/vList2"/>
    <dgm:cxn modelId="{CFBF950B-A98B-4AE0-8CA0-B714DB5FA1DA}" type="presOf" srcId="{548DD755-2835-4A16-BD94-21719BD76DF7}" destId="{9B78F88B-CFD2-4DFC-AE7B-C92DAAB0946F}" srcOrd="0" destOrd="0" presId="urn:microsoft.com/office/officeart/2005/8/layout/vList2"/>
    <dgm:cxn modelId="{74CC970C-B658-459B-8E1B-3E6BB2B33C47}" srcId="{9EDC5D86-F435-40EB-A0C2-52174152C77C}" destId="{6691D5D6-9B0F-45CE-97B8-5A331C4FD953}" srcOrd="2" destOrd="0" parTransId="{C38EECDF-16A1-4408-A094-C4AB10049A65}" sibTransId="{7D0A66F6-EF00-4C71-B1DF-F9CC9491663D}"/>
    <dgm:cxn modelId="{EBAE90D5-BF81-488D-94E8-ECA6B52866D8}" type="presOf" srcId="{CA07A3CC-4B98-4C89-B865-6EC80B736FB4}" destId="{F882DA01-BB9E-4DFA-B40B-07E9CA599A4C}" srcOrd="0" destOrd="0" presId="urn:microsoft.com/office/officeart/2005/8/layout/vList2"/>
    <dgm:cxn modelId="{0D8A3C5F-A621-4F75-B811-E38617FDB825}" srcId="{9EDC5D86-F435-40EB-A0C2-52174152C77C}" destId="{CA07A3CC-4B98-4C89-B865-6EC80B736FB4}" srcOrd="5" destOrd="0" parTransId="{DE0C2BC1-A149-448F-AF40-A4380CE7CC41}" sibTransId="{BFDE09D7-CC32-4EAA-A17A-74C9A6DBF02D}"/>
    <dgm:cxn modelId="{AA6B4123-674B-491E-9C97-4F2E4E5989B6}" type="presParOf" srcId="{DA26C1C9-34D4-489A-80EF-A91D4CBA8C2A}" destId="{C1578C8D-0A2F-435D-A769-152F397FCC60}" srcOrd="0" destOrd="0" presId="urn:microsoft.com/office/officeart/2005/8/layout/vList2"/>
    <dgm:cxn modelId="{E1DE8A31-1609-4A19-B935-F2B3AF7D7DB4}" type="presParOf" srcId="{DA26C1C9-34D4-489A-80EF-A91D4CBA8C2A}" destId="{D35242CF-31F7-4E41-83E3-432C26B8B20F}" srcOrd="1" destOrd="0" presId="urn:microsoft.com/office/officeart/2005/8/layout/vList2"/>
    <dgm:cxn modelId="{88439142-8ADE-4FB0-A495-E27A618A94C8}" type="presParOf" srcId="{DA26C1C9-34D4-489A-80EF-A91D4CBA8C2A}" destId="{9B78F88B-CFD2-4DFC-AE7B-C92DAAB0946F}" srcOrd="2" destOrd="0" presId="urn:microsoft.com/office/officeart/2005/8/layout/vList2"/>
    <dgm:cxn modelId="{EE0221B4-617E-468D-B878-4249E0F9A9D9}" type="presParOf" srcId="{DA26C1C9-34D4-489A-80EF-A91D4CBA8C2A}" destId="{5116E93B-37BF-426B-A0F8-6EA64AE58BCC}" srcOrd="3" destOrd="0" presId="urn:microsoft.com/office/officeart/2005/8/layout/vList2"/>
    <dgm:cxn modelId="{CA8ECDF9-B350-42C0-9C95-BB69132E0D6E}" type="presParOf" srcId="{DA26C1C9-34D4-489A-80EF-A91D4CBA8C2A}" destId="{94DA72F6-492E-4A0F-B912-37DC0FFF5F3D}" srcOrd="4" destOrd="0" presId="urn:microsoft.com/office/officeart/2005/8/layout/vList2"/>
    <dgm:cxn modelId="{A8AD5199-8B7F-493E-8457-743F3334645E}" type="presParOf" srcId="{DA26C1C9-34D4-489A-80EF-A91D4CBA8C2A}" destId="{6D856174-A46E-4A30-8640-5B7EFD2E7FB7}" srcOrd="5" destOrd="0" presId="urn:microsoft.com/office/officeart/2005/8/layout/vList2"/>
    <dgm:cxn modelId="{10FFC5CB-AB84-4637-9700-7DD61496736D}" type="presParOf" srcId="{DA26C1C9-34D4-489A-80EF-A91D4CBA8C2A}" destId="{F723A701-1F67-4434-AF4B-BD340CBD9899}" srcOrd="6" destOrd="0" presId="urn:microsoft.com/office/officeart/2005/8/layout/vList2"/>
    <dgm:cxn modelId="{D5336B61-EE7B-43EF-A104-FB5C74807FA0}" type="presParOf" srcId="{DA26C1C9-34D4-489A-80EF-A91D4CBA8C2A}" destId="{C36DA908-FC2F-42C9-9C72-697E42696FD4}" srcOrd="7" destOrd="0" presId="urn:microsoft.com/office/officeart/2005/8/layout/vList2"/>
    <dgm:cxn modelId="{773E59F7-7BE6-4FBD-A439-161AA3614C0C}" type="presParOf" srcId="{DA26C1C9-34D4-489A-80EF-A91D4CBA8C2A}" destId="{80EF6BBF-68C7-44B4-96D9-3523253E89B9}" srcOrd="8" destOrd="0" presId="urn:microsoft.com/office/officeart/2005/8/layout/vList2"/>
    <dgm:cxn modelId="{99DA38C1-8FC1-41C3-BEB4-7B1883181ABB}" type="presParOf" srcId="{DA26C1C9-34D4-489A-80EF-A91D4CBA8C2A}" destId="{DC90232F-1E23-42AC-AE54-535EE08426A2}" srcOrd="9" destOrd="0" presId="urn:microsoft.com/office/officeart/2005/8/layout/vList2"/>
    <dgm:cxn modelId="{9BBBE7C6-0379-474D-8256-957A42F4974B}" type="presParOf" srcId="{DA26C1C9-34D4-489A-80EF-A91D4CBA8C2A}" destId="{F882DA01-BB9E-4DFA-B40B-07E9CA599A4C}"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28CFA3-8CFD-47D4-8318-DEB40547F00B}">
      <dsp:nvSpPr>
        <dsp:cNvPr id="0" name=""/>
        <dsp:cNvSpPr/>
      </dsp:nvSpPr>
      <dsp:spPr>
        <a:xfrm rot="10800000">
          <a:off x="354881" y="184"/>
          <a:ext cx="8075462" cy="1321432"/>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0772" tIns="53340" rIns="99568" bIns="53340" numCol="1" spcCol="1270" anchor="ctr" anchorCtr="0">
          <a:noAutofit/>
        </a:bodyPr>
        <a:lstStyle/>
        <a:p>
          <a:pPr lvl="0" algn="ctr" defTabSz="622300">
            <a:lnSpc>
              <a:spcPct val="90000"/>
            </a:lnSpc>
            <a:spcBef>
              <a:spcPct val="0"/>
            </a:spcBef>
            <a:spcAft>
              <a:spcPct val="35000"/>
            </a:spcAft>
          </a:pPr>
          <a:r>
            <a:rPr lang="id-ID" sz="1400" b="1" kern="1200" dirty="0" smtClean="0"/>
            <a:t>“STAATSRECH” YANG DIBAGI MENJADI STAATSRECH IN RUIMERE ZIN (DALAM ARTI LUAS) DAN STAATSRECH IN ENGERE ZIN (DALAM ARTI Sempit). STAATSRECH IN RUIMERE ZIN ADALAH HUKUM NEGARA. SEDANGKAN STAATSRECH IN ENGERE ZIN ADALAH HUKUM YANG MEMBEDAKAN HUKUM TATA NEGARA DARI HUKUM ADMINISTRASI NEGARA, HUKUM TATA USAHA NEGARA ATAU HUKUM TATA PEMERINTAH.</a:t>
          </a:r>
          <a:endParaRPr lang="id-ID" sz="1400" b="1" kern="1200" dirty="0"/>
        </a:p>
      </dsp:txBody>
      <dsp:txXfrm rot="10800000">
        <a:off x="685239" y="184"/>
        <a:ext cx="7745104" cy="1321432"/>
      </dsp:txXfrm>
    </dsp:sp>
    <dsp:sp modelId="{A2CA8CC7-7D2C-4F75-8F66-2031BE611E35}">
      <dsp:nvSpPr>
        <dsp:cNvPr id="0" name=""/>
        <dsp:cNvSpPr/>
      </dsp:nvSpPr>
      <dsp:spPr>
        <a:xfrm>
          <a:off x="230092" y="180865"/>
          <a:ext cx="954192" cy="954192"/>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6000" r="-2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A5E402C-7B5C-4D78-9F33-D1FBF4D0E17D}">
      <dsp:nvSpPr>
        <dsp:cNvPr id="0" name=""/>
        <dsp:cNvSpPr/>
      </dsp:nvSpPr>
      <dsp:spPr>
        <a:xfrm rot="10800000">
          <a:off x="282847" y="1606449"/>
          <a:ext cx="8219530" cy="1097883"/>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0772" tIns="53340" rIns="99568" bIns="53340" numCol="1" spcCol="1270" anchor="ctr" anchorCtr="0">
          <a:noAutofit/>
        </a:bodyPr>
        <a:lstStyle/>
        <a:p>
          <a:pPr marL="265113" lvl="0" indent="0" algn="ctr" defTabSz="622300">
            <a:lnSpc>
              <a:spcPct val="90000"/>
            </a:lnSpc>
            <a:spcBef>
              <a:spcPct val="0"/>
            </a:spcBef>
            <a:spcAft>
              <a:spcPct val="35000"/>
            </a:spcAft>
          </a:pPr>
          <a:r>
            <a:rPr lang="id-ID" sz="1400" b="1" kern="1200" dirty="0" smtClean="0"/>
            <a:t>DI INGGRIS PADA UMUMNYA MEMAKAI ISTILAH “CONTITUTIONAL LAW”, PENGGUNAAN ISTILAH TERSEBUT DIDASARKAN ATAS ALASAN BAHWA DALAM HUKUM TATA NEGARA UNSUR KONSTITUSI YANG LEBIH MENONJOL</a:t>
          </a:r>
          <a:r>
            <a:rPr lang="id-ID" sz="1400" kern="1200" dirty="0" smtClean="0"/>
            <a:t>.</a:t>
          </a:r>
          <a:endParaRPr lang="id-ID" sz="1400" kern="1200" dirty="0"/>
        </a:p>
      </dsp:txBody>
      <dsp:txXfrm rot="10800000">
        <a:off x="557318" y="1606449"/>
        <a:ext cx="7945059" cy="1097883"/>
      </dsp:txXfrm>
    </dsp:sp>
    <dsp:sp modelId="{B835EE5A-F682-4EFA-BB6B-56590F71FED0}">
      <dsp:nvSpPr>
        <dsp:cNvPr id="0" name=""/>
        <dsp:cNvSpPr/>
      </dsp:nvSpPr>
      <dsp:spPr>
        <a:xfrm>
          <a:off x="230092" y="1650738"/>
          <a:ext cx="954192" cy="954192"/>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30000" r="-3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CBB376D-A23F-4227-A60D-707AAA8AD75A}">
      <dsp:nvSpPr>
        <dsp:cNvPr id="0" name=""/>
        <dsp:cNvSpPr/>
      </dsp:nvSpPr>
      <dsp:spPr>
        <a:xfrm rot="10800000">
          <a:off x="282847" y="2989167"/>
          <a:ext cx="8219530" cy="1387452"/>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0772" tIns="53340" rIns="99568" bIns="53340" numCol="1" spcCol="1270" anchor="ctr" anchorCtr="0">
          <a:noAutofit/>
        </a:bodyPr>
        <a:lstStyle/>
        <a:p>
          <a:pPr lvl="0" algn="ctr" defTabSz="622300">
            <a:lnSpc>
              <a:spcPct val="90000"/>
            </a:lnSpc>
            <a:spcBef>
              <a:spcPct val="0"/>
            </a:spcBef>
            <a:spcAft>
              <a:spcPct val="35000"/>
            </a:spcAft>
          </a:pPr>
          <a:r>
            <a:rPr lang="id-ID" sz="1400" b="1" kern="1200" dirty="0" smtClean="0"/>
            <a:t>DI PERANCIS ORANG MEMPERGUNAKAN ISTILAH “DROIT CONSTITUTIONNEL” YANG DI LAWANKAN DENGAN “DROIT ADMINISTRATIVE”, DIMANA TITIK TOLAKNYA ADALAH UNTUK MEMBEDAKAN ANTARA HUKUM TATA NEGARA DENGAN HUKUM AMINISTRASI NEGARA.</a:t>
          </a:r>
          <a:endParaRPr lang="id-ID" sz="1400" b="1" kern="1200" dirty="0"/>
        </a:p>
      </dsp:txBody>
      <dsp:txXfrm rot="10800000">
        <a:off x="629710" y="2989167"/>
        <a:ext cx="7872667" cy="1387452"/>
      </dsp:txXfrm>
    </dsp:sp>
    <dsp:sp modelId="{3F12B185-CE44-463D-9B1C-9AE9F9F31DF9}">
      <dsp:nvSpPr>
        <dsp:cNvPr id="0" name=""/>
        <dsp:cNvSpPr/>
      </dsp:nvSpPr>
      <dsp:spPr>
        <a:xfrm>
          <a:off x="169339" y="3205797"/>
          <a:ext cx="954192" cy="954192"/>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30000" r="-3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E8043DB-07D6-4530-B0A2-46D1342D7B19}">
      <dsp:nvSpPr>
        <dsp:cNvPr id="0" name=""/>
        <dsp:cNvSpPr/>
      </dsp:nvSpPr>
      <dsp:spPr>
        <a:xfrm rot="10800000">
          <a:off x="210842" y="4661453"/>
          <a:ext cx="8363540" cy="954192"/>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0772" tIns="53340" rIns="99568" bIns="53340" numCol="1" spcCol="1270" anchor="ctr" anchorCtr="0">
          <a:noAutofit/>
        </a:bodyPr>
        <a:lstStyle/>
        <a:p>
          <a:pPr marL="176213" lvl="0" indent="0" algn="ctr" defTabSz="622300">
            <a:lnSpc>
              <a:spcPct val="90000"/>
            </a:lnSpc>
            <a:spcBef>
              <a:spcPct val="0"/>
            </a:spcBef>
            <a:spcAft>
              <a:spcPct val="35000"/>
            </a:spcAft>
          </a:pPr>
          <a:r>
            <a:rPr lang="id-ID" sz="1400" b="1" kern="1200" dirty="0" smtClean="0"/>
            <a:t>SEDANGKAN DI JERMAN MEMPERGUNAKAN ISTILAH VERFASSUNGSRECHT: HUKUM TATA NEGARA DAN VERWASSUNGSRECHT: HUKUM ADMINISTRASI NEGARA</a:t>
          </a:r>
          <a:r>
            <a:rPr lang="id-ID" sz="1400" kern="1200" dirty="0" smtClean="0"/>
            <a:t>.</a:t>
          </a:r>
          <a:endParaRPr lang="id-ID" sz="1400" kern="1200" dirty="0"/>
        </a:p>
      </dsp:txBody>
      <dsp:txXfrm rot="10800000">
        <a:off x="449390" y="4661453"/>
        <a:ext cx="8124992" cy="954192"/>
      </dsp:txXfrm>
    </dsp:sp>
    <dsp:sp modelId="{0EDCC4F1-8830-42D3-9DBA-D34C69858AFB}">
      <dsp:nvSpPr>
        <dsp:cNvPr id="0" name=""/>
        <dsp:cNvSpPr/>
      </dsp:nvSpPr>
      <dsp:spPr>
        <a:xfrm>
          <a:off x="0" y="4661453"/>
          <a:ext cx="954192" cy="954192"/>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30000" r="-3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D97210-CA56-466C-AAA7-4D11A243D328}">
      <dsp:nvSpPr>
        <dsp:cNvPr id="0" name=""/>
        <dsp:cNvSpPr/>
      </dsp:nvSpPr>
      <dsp:spPr>
        <a:xfrm>
          <a:off x="0" y="33797"/>
          <a:ext cx="8785225" cy="9991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id-ID" sz="1400" b="1" i="1" kern="1200" dirty="0" smtClean="0"/>
            <a:t>Van Vollenhoven </a:t>
          </a:r>
          <a:r>
            <a:rPr lang="id-ID" sz="1400" kern="1200" dirty="0" smtClean="0"/>
            <a:t>: Hukum Tata Negara adalah Hukum Tata Negara yang mengatur semua masyarakat hukum atasan dan masyarakat Hukum bawahan menurut tingkatannya dan dari masing-masing itu menentukan wilayah lingkungan masyarakatnya. dan akhirnya menentukan badan-badan dan fungsinya masing-masing yang berkuasa dalam lingkungan masyarakat hukum itu serta menentukan sususnan dan wewenang badan-badan tersebut.</a:t>
          </a:r>
          <a:endParaRPr lang="id-ID" sz="1400" kern="1200" dirty="0"/>
        </a:p>
      </dsp:txBody>
      <dsp:txXfrm>
        <a:off x="48776" y="82573"/>
        <a:ext cx="8687673" cy="901628"/>
      </dsp:txXfrm>
    </dsp:sp>
    <dsp:sp modelId="{0BF4762C-9C30-4B60-A2D9-C1519AA41246}">
      <dsp:nvSpPr>
        <dsp:cNvPr id="0" name=""/>
        <dsp:cNvSpPr/>
      </dsp:nvSpPr>
      <dsp:spPr>
        <a:xfrm>
          <a:off x="0" y="1073297"/>
          <a:ext cx="8785225" cy="9991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id-ID" sz="1400" b="1" i="1" kern="1200" dirty="0" smtClean="0"/>
            <a:t>Scholten</a:t>
          </a:r>
          <a:r>
            <a:rPr lang="id-ID" sz="1400" kern="1200" dirty="0" smtClean="0"/>
            <a:t>  :  Hukum Tata Negara adalah hukum yang mengatur organisasi dari pada Negara. Kesimpulannya, bahwa dalam organisasi negara itu telah dicakup bagaimana kedudukan organ-organ dalam negara itu, hubungan, hak dan kewajiban, serta tugasnya masing-masing.</a:t>
          </a:r>
          <a:endParaRPr lang="id-ID" sz="1400" kern="1200" dirty="0"/>
        </a:p>
      </dsp:txBody>
      <dsp:txXfrm>
        <a:off x="48776" y="1122073"/>
        <a:ext cx="8687673" cy="901628"/>
      </dsp:txXfrm>
    </dsp:sp>
    <dsp:sp modelId="{28E31FD3-DD34-49E2-98AF-17D1DAC2BD7C}">
      <dsp:nvSpPr>
        <dsp:cNvPr id="0" name=""/>
        <dsp:cNvSpPr/>
      </dsp:nvSpPr>
      <dsp:spPr>
        <a:xfrm>
          <a:off x="0" y="2112797"/>
          <a:ext cx="8785225" cy="9991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id-ID" sz="1400" b="1" kern="1200" dirty="0" smtClean="0"/>
            <a:t>Van der Pot  </a:t>
          </a:r>
          <a:r>
            <a:rPr lang="id-ID" sz="1400" kern="1200" dirty="0" smtClean="0"/>
            <a:t>:  Hukum Tata Negara adalah peraturan-peraturan yang menentukan badan-badan yang diperlukan serta wewenang masing-masing, hubungannya satu dengan yang lain dan hubungan dengan individu yang lain.</a:t>
          </a:r>
          <a:endParaRPr lang="id-ID" sz="1400" kern="1200" dirty="0"/>
        </a:p>
      </dsp:txBody>
      <dsp:txXfrm>
        <a:off x="48776" y="2161573"/>
        <a:ext cx="8687673" cy="901628"/>
      </dsp:txXfrm>
    </dsp:sp>
    <dsp:sp modelId="{8C559A32-68D5-40E9-BEF0-031A5ED97E2D}">
      <dsp:nvSpPr>
        <dsp:cNvPr id="0" name=""/>
        <dsp:cNvSpPr/>
      </dsp:nvSpPr>
      <dsp:spPr>
        <a:xfrm>
          <a:off x="0" y="3152297"/>
          <a:ext cx="8785225" cy="9991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id-ID" sz="1400" b="1" kern="1200" dirty="0" smtClean="0"/>
            <a:t>Apeldoorn</a:t>
          </a:r>
          <a:r>
            <a:rPr lang="id-ID" sz="1400" kern="1200" dirty="0" smtClean="0"/>
            <a:t>  :  Hukum Tata Negara dalam arti sempit yang sama artinya dengan istilah hukum tata negara dalam arti sempit, adalah untuk membedakannya dengan hukum negara dalam arti luas, yang meliputi hukum tata negara dan hukum administrasi negara itu sendiri.</a:t>
          </a:r>
          <a:endParaRPr lang="id-ID" sz="1400" kern="1200" dirty="0"/>
        </a:p>
      </dsp:txBody>
      <dsp:txXfrm>
        <a:off x="48776" y="3201073"/>
        <a:ext cx="8687673" cy="901628"/>
      </dsp:txXfrm>
    </dsp:sp>
    <dsp:sp modelId="{1247C978-44BE-496B-A719-495348E16671}">
      <dsp:nvSpPr>
        <dsp:cNvPr id="0" name=""/>
        <dsp:cNvSpPr/>
      </dsp:nvSpPr>
      <dsp:spPr>
        <a:xfrm>
          <a:off x="0" y="4191797"/>
          <a:ext cx="8785225" cy="9991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id-ID" sz="1400" b="1" kern="1200" dirty="0" smtClean="0"/>
            <a:t>Wade and Phillips  </a:t>
          </a:r>
          <a:r>
            <a:rPr lang="id-ID" sz="1400" kern="1200" dirty="0" smtClean="0"/>
            <a:t>:  Hukum Tata Negara adalah hukum yang mengatur alat-alat perlengkapan negara, tugasnya dan hubungan antara alat pelengkap negara itu. Dalam bukunya yang berjudul “Constitusional law” yang terbit pada tahun 1936 .</a:t>
          </a:r>
          <a:endParaRPr lang="id-ID" sz="1400" kern="1200" dirty="0"/>
        </a:p>
      </dsp:txBody>
      <dsp:txXfrm>
        <a:off x="48776" y="4240573"/>
        <a:ext cx="8687673" cy="901628"/>
      </dsp:txXfrm>
    </dsp:sp>
    <dsp:sp modelId="{334795D1-68C9-4893-A0CF-7AEE4EFB300B}">
      <dsp:nvSpPr>
        <dsp:cNvPr id="0" name=""/>
        <dsp:cNvSpPr/>
      </dsp:nvSpPr>
      <dsp:spPr>
        <a:xfrm>
          <a:off x="0" y="5231297"/>
          <a:ext cx="8785225" cy="9991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id-ID" sz="1400" b="1" kern="1200" dirty="0" smtClean="0"/>
            <a:t>Utrecht </a:t>
          </a:r>
          <a:r>
            <a:rPr lang="id-ID" sz="1400" kern="1200" dirty="0" smtClean="0"/>
            <a:t> :  Hukum Tata Negara mempelajari kewajiban sosial dan kekuasaan pejabat-pejabat Negara.</a:t>
          </a:r>
          <a:endParaRPr lang="id-ID" sz="1400" kern="1200" dirty="0"/>
        </a:p>
      </dsp:txBody>
      <dsp:txXfrm>
        <a:off x="48776" y="5280073"/>
        <a:ext cx="8687673" cy="9016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531887-90C5-4AA1-BCE5-4272FF1A480B}">
      <dsp:nvSpPr>
        <dsp:cNvPr id="0" name=""/>
        <dsp:cNvSpPr/>
      </dsp:nvSpPr>
      <dsp:spPr>
        <a:xfrm>
          <a:off x="1368277" y="80000"/>
          <a:ext cx="6349214" cy="121611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id-ID" sz="1400" b="1" kern="1200" dirty="0" smtClean="0"/>
            <a:t>Secara sederhana dengan mempelajari hukum tata negara maka :</a:t>
          </a:r>
          <a:endParaRPr lang="id-ID" sz="1400" kern="1200" dirty="0"/>
        </a:p>
        <a:p>
          <a:pPr marL="114300" lvl="1" indent="-114300" algn="l" defTabSz="622300">
            <a:lnSpc>
              <a:spcPct val="90000"/>
            </a:lnSpc>
            <a:spcBef>
              <a:spcPct val="0"/>
            </a:spcBef>
            <a:spcAft>
              <a:spcPct val="15000"/>
            </a:spcAft>
            <a:buChar char="••"/>
          </a:pPr>
          <a:r>
            <a:rPr lang="id-ID" sz="1400" b="1" kern="1200" dirty="0" smtClean="0"/>
            <a:t>a. Dapat mengetahui peraturan‐peraturan hukum yang berlaku pada sebagian besar  negara atau hukum positif atau Ius Constitutum.</a:t>
          </a:r>
          <a:endParaRPr lang="id-ID" sz="1400" b="1" kern="1200" dirty="0"/>
        </a:p>
        <a:p>
          <a:pPr marL="114300" lvl="1" indent="-114300" algn="l" defTabSz="622300">
            <a:lnSpc>
              <a:spcPct val="90000"/>
            </a:lnSpc>
            <a:spcBef>
              <a:spcPct val="0"/>
            </a:spcBef>
            <a:spcAft>
              <a:spcPct val="15000"/>
            </a:spcAft>
            <a:buChar char="••"/>
          </a:pPr>
          <a:r>
            <a:rPr lang="id-ID" sz="1400" b="1" kern="1200" dirty="0" smtClean="0"/>
            <a:t>b. Pengantar di dalam mempelajari mata kuliah hukum selanjutnya ( misal hukum otonomi daerah )</a:t>
          </a:r>
        </a:p>
      </dsp:txBody>
      <dsp:txXfrm>
        <a:off x="1368277" y="80000"/>
        <a:ext cx="6349214" cy="1216118"/>
      </dsp:txXfrm>
    </dsp:sp>
    <dsp:sp modelId="{E81A8793-026B-42A7-ACE7-C759FC299F01}">
      <dsp:nvSpPr>
        <dsp:cNvPr id="0" name=""/>
        <dsp:cNvSpPr/>
      </dsp:nvSpPr>
      <dsp:spPr>
        <a:xfrm>
          <a:off x="144131" y="1872182"/>
          <a:ext cx="2026864" cy="121611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id-ID" sz="1300" kern="1200" dirty="0" smtClean="0"/>
            <a:t>1. Negarawan dan politisi yang kredibel dan berkeadaban</a:t>
          </a:r>
          <a:endParaRPr lang="id-ID" sz="1300" kern="1200" dirty="0"/>
        </a:p>
      </dsp:txBody>
      <dsp:txXfrm>
        <a:off x="144131" y="1872182"/>
        <a:ext cx="2026864" cy="1216118"/>
      </dsp:txXfrm>
    </dsp:sp>
    <dsp:sp modelId="{E090AD66-436A-4D22-A874-EF861D18D285}">
      <dsp:nvSpPr>
        <dsp:cNvPr id="0" name=""/>
        <dsp:cNvSpPr/>
      </dsp:nvSpPr>
      <dsp:spPr>
        <a:xfrm>
          <a:off x="144142" y="3960412"/>
          <a:ext cx="2026864" cy="121611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id-ID" sz="1300" kern="1200" dirty="0" smtClean="0"/>
            <a:t>5. Pejabat Dinas Konsuler Luar Negeri (Kementerian Luar Negeri)</a:t>
          </a:r>
          <a:endParaRPr lang="id-ID" sz="1300" kern="1200" dirty="0"/>
        </a:p>
      </dsp:txBody>
      <dsp:txXfrm>
        <a:off x="144142" y="3960412"/>
        <a:ext cx="2026864" cy="1216118"/>
      </dsp:txXfrm>
    </dsp:sp>
    <dsp:sp modelId="{F6E8A346-80E1-4566-9DCB-FA0791F7CBC5}">
      <dsp:nvSpPr>
        <dsp:cNvPr id="0" name=""/>
        <dsp:cNvSpPr/>
      </dsp:nvSpPr>
      <dsp:spPr>
        <a:xfrm>
          <a:off x="2304374" y="2312255"/>
          <a:ext cx="2026864" cy="121611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id-ID" sz="1300" kern="1200" dirty="0" smtClean="0"/>
            <a:t>2. Legal Drafter/Legislator dan analis kebijakan publik</a:t>
          </a:r>
          <a:endParaRPr lang="id-ID" sz="1300" kern="1200" dirty="0"/>
        </a:p>
      </dsp:txBody>
      <dsp:txXfrm>
        <a:off x="2304374" y="2312255"/>
        <a:ext cx="2026864" cy="1216118"/>
      </dsp:txXfrm>
    </dsp:sp>
    <dsp:sp modelId="{DFFC1633-9940-4F3B-8A79-B2CD79CB32E3}">
      <dsp:nvSpPr>
        <dsp:cNvPr id="0" name=""/>
        <dsp:cNvSpPr/>
      </dsp:nvSpPr>
      <dsp:spPr>
        <a:xfrm>
          <a:off x="4464627" y="1872178"/>
          <a:ext cx="2026864" cy="121611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id-ID" sz="1300" kern="1200" dirty="0" smtClean="0"/>
            <a:t>3. Mediator/arbiter dalam sengketa pemilu</a:t>
          </a:r>
          <a:endParaRPr lang="id-ID" sz="1300" kern="1200" dirty="0"/>
        </a:p>
      </dsp:txBody>
      <dsp:txXfrm>
        <a:off x="4464627" y="1872178"/>
        <a:ext cx="2026864" cy="1216118"/>
      </dsp:txXfrm>
    </dsp:sp>
    <dsp:sp modelId="{62EDE234-F071-4DAE-9ADC-8A74B7EC50CA}">
      <dsp:nvSpPr>
        <dsp:cNvPr id="0" name=""/>
        <dsp:cNvSpPr/>
      </dsp:nvSpPr>
      <dsp:spPr>
        <a:xfrm>
          <a:off x="6624859" y="2304228"/>
          <a:ext cx="2026864" cy="121611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id-ID" sz="1300" kern="1200" dirty="0" smtClean="0"/>
            <a:t>4</a:t>
          </a:r>
          <a:r>
            <a:rPr lang="fi-FI" sz="1300" kern="1200" dirty="0" smtClean="0"/>
            <a:t>. Legal Officerdi Perusahaan-perusahaan Internasional</a:t>
          </a:r>
          <a:endParaRPr lang="id-ID" sz="1300" kern="1200" dirty="0"/>
        </a:p>
      </dsp:txBody>
      <dsp:txXfrm>
        <a:off x="6624859" y="2304228"/>
        <a:ext cx="2026864" cy="1216118"/>
      </dsp:txXfrm>
    </dsp:sp>
    <dsp:sp modelId="{C4035FD4-72F6-4256-8B49-32392859D5EB}">
      <dsp:nvSpPr>
        <dsp:cNvPr id="0" name=""/>
        <dsp:cNvSpPr/>
      </dsp:nvSpPr>
      <dsp:spPr>
        <a:xfrm>
          <a:off x="2304374" y="4752503"/>
          <a:ext cx="2026864" cy="121611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id-ID" sz="1300" kern="1200" dirty="0" smtClean="0"/>
            <a:t>6.Tenaga Fungsional dan Administrator di berbagai lembaga pemerintahan/Negara</a:t>
          </a:r>
          <a:endParaRPr lang="id-ID" sz="1300" kern="1200" dirty="0"/>
        </a:p>
      </dsp:txBody>
      <dsp:txXfrm>
        <a:off x="2304374" y="4752503"/>
        <a:ext cx="2026864" cy="1216118"/>
      </dsp:txXfrm>
    </dsp:sp>
    <dsp:sp modelId="{A1462ACA-1E6A-40C8-9368-A83FE8BDF07E}">
      <dsp:nvSpPr>
        <dsp:cNvPr id="0" name=""/>
        <dsp:cNvSpPr/>
      </dsp:nvSpPr>
      <dsp:spPr>
        <a:xfrm>
          <a:off x="4464627" y="4032427"/>
          <a:ext cx="2026864" cy="121611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id-ID" sz="1300" kern="1200" dirty="0" smtClean="0"/>
            <a:t>7. Konsultan Syariah/Hukum Islam khususnya di bidang hukum tata negara</a:t>
          </a:r>
          <a:endParaRPr lang="id-ID" sz="1300" kern="1200" dirty="0"/>
        </a:p>
      </dsp:txBody>
      <dsp:txXfrm>
        <a:off x="4464627" y="4032427"/>
        <a:ext cx="2026864" cy="1216118"/>
      </dsp:txXfrm>
    </dsp:sp>
    <dsp:sp modelId="{CD3A55D6-838A-42D5-8672-0680F1939CC6}">
      <dsp:nvSpPr>
        <dsp:cNvPr id="0" name=""/>
        <dsp:cNvSpPr/>
      </dsp:nvSpPr>
      <dsp:spPr>
        <a:xfrm>
          <a:off x="6624859" y="4760517"/>
          <a:ext cx="2026864" cy="121611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id-ID" sz="1300" kern="1200" dirty="0" smtClean="0"/>
            <a:t>8.Akademisi/Dosen/Peneliti</a:t>
          </a:r>
          <a:endParaRPr lang="id-ID" sz="1300" kern="1200" dirty="0"/>
        </a:p>
      </dsp:txBody>
      <dsp:txXfrm>
        <a:off x="6624859" y="4760517"/>
        <a:ext cx="2026864" cy="1216118"/>
      </dsp:txXfrm>
    </dsp:sp>
    <dsp:sp modelId="{6657AD36-761D-4641-9433-0367FF57980E}">
      <dsp:nvSpPr>
        <dsp:cNvPr id="0" name=""/>
        <dsp:cNvSpPr/>
      </dsp:nvSpPr>
      <dsp:spPr>
        <a:xfrm>
          <a:off x="848330" y="1439487"/>
          <a:ext cx="7150778" cy="288682"/>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sv-SE" sz="1300" kern="1200" dirty="0" smtClean="0"/>
            <a:t>Dengan mempelajari hukum tata negara dapat menjadi :</a:t>
          </a:r>
          <a:endParaRPr lang="id-ID" sz="1300" kern="1200" dirty="0"/>
        </a:p>
      </dsp:txBody>
      <dsp:txXfrm>
        <a:off x="848330" y="1439487"/>
        <a:ext cx="7150778" cy="2886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D9197C-E884-482C-B802-FE6924DC0C15}">
      <dsp:nvSpPr>
        <dsp:cNvPr id="0" name=""/>
        <dsp:cNvSpPr/>
      </dsp:nvSpPr>
      <dsp:spPr>
        <a:xfrm>
          <a:off x="0" y="41809"/>
          <a:ext cx="4216428" cy="252985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just" defTabSz="666750">
            <a:lnSpc>
              <a:spcPct val="90000"/>
            </a:lnSpc>
            <a:spcBef>
              <a:spcPct val="0"/>
            </a:spcBef>
            <a:spcAft>
              <a:spcPct val="35000"/>
            </a:spcAft>
          </a:pPr>
          <a:r>
            <a:rPr lang="id-ID" sz="1500" kern="1200" dirty="0" smtClean="0"/>
            <a:t>    </a:t>
          </a:r>
          <a:r>
            <a:rPr lang="id-ID" sz="1500" b="1" kern="1200" dirty="0" smtClean="0"/>
            <a:t>ASAS PANCASILA   </a:t>
          </a:r>
          <a:r>
            <a:rPr lang="id-ID" sz="1500" kern="1200" dirty="0" smtClean="0"/>
            <a:t>:            Setiap negara didirikan atas filsafah bangsa. Filsafah itu merupakan perwujudan dari keinginan rakyat dan bangsanya. Dalam bidang hukum, pancasila merupakan sumber hukum materil, karena setiap isi peraturan perundang-undangan tidak boleh bertentangan dengannya dan jika hal itu terjadi, maka peraturan tersebut harus segera di cabut. Pancasila sebagai Azas Hukum Tata Negara dapat dilihat dalam Pembukaan Undang-undang Dasar 1945.</a:t>
          </a:r>
          <a:endParaRPr lang="id-ID" sz="1500" kern="1200" dirty="0"/>
        </a:p>
      </dsp:txBody>
      <dsp:txXfrm>
        <a:off x="0" y="41809"/>
        <a:ext cx="4216428" cy="2529857"/>
      </dsp:txXfrm>
    </dsp:sp>
    <dsp:sp modelId="{8B575C13-2AB3-4386-9526-32388AA5832F}">
      <dsp:nvSpPr>
        <dsp:cNvPr id="0" name=""/>
        <dsp:cNvSpPr/>
      </dsp:nvSpPr>
      <dsp:spPr>
        <a:xfrm>
          <a:off x="4639152" y="144369"/>
          <a:ext cx="4216428" cy="252985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just" defTabSz="666750">
            <a:lnSpc>
              <a:spcPct val="90000"/>
            </a:lnSpc>
            <a:spcBef>
              <a:spcPct val="0"/>
            </a:spcBef>
            <a:spcAft>
              <a:spcPct val="35000"/>
            </a:spcAft>
          </a:pPr>
          <a:r>
            <a:rPr lang="fi-FI" sz="1500" kern="1200" dirty="0" smtClean="0"/>
            <a:t>    </a:t>
          </a:r>
          <a:r>
            <a:rPr lang="fi-FI" sz="1500" b="1" kern="1200" dirty="0" smtClean="0"/>
            <a:t>ASAS HUKUM, KEDAULATAN RAKYAT DAN DEMOKRASI</a:t>
          </a:r>
          <a:r>
            <a:rPr lang="id-ID" sz="1500" b="1" kern="1200" dirty="0" smtClean="0"/>
            <a:t>   </a:t>
          </a:r>
          <a:r>
            <a:rPr lang="id-ID" sz="1500" kern="1200" dirty="0" smtClean="0"/>
            <a:t>:   Asas kedaulatan dan demokrasi menurut jimly Asshiddiqie gagasan kedaulatan rakyat dalam negara Indonesia, mencari keseimbangan individualisme dan kolektivitas dalam kebijakan demokrasi politik dan ekonomi. Azas kedaulatan menghendaki agar setiap tindakan dari pemerintah harus berdasarkan dengan kemauan rakyat dan pada akhirnya pemerintah harus dapat dipertanggung jawabkan kepada rakyat melalui wakil-wakilnya sesuai dengan hukum.</a:t>
          </a:r>
          <a:endParaRPr lang="id-ID" sz="1500" kern="1200" dirty="0"/>
        </a:p>
      </dsp:txBody>
      <dsp:txXfrm>
        <a:off x="4639152" y="144369"/>
        <a:ext cx="4216428" cy="2529857"/>
      </dsp:txXfrm>
    </dsp:sp>
    <dsp:sp modelId="{D9021E97-D433-4C2A-842A-3D9364C18669}">
      <dsp:nvSpPr>
        <dsp:cNvPr id="0" name=""/>
        <dsp:cNvSpPr/>
      </dsp:nvSpPr>
      <dsp:spPr>
        <a:xfrm>
          <a:off x="2160250" y="3095869"/>
          <a:ext cx="4536160" cy="273669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just" defTabSz="666750">
            <a:lnSpc>
              <a:spcPct val="90000"/>
            </a:lnSpc>
            <a:spcBef>
              <a:spcPct val="0"/>
            </a:spcBef>
            <a:spcAft>
              <a:spcPct val="35000"/>
            </a:spcAft>
          </a:pPr>
          <a:r>
            <a:rPr lang="id-ID" sz="1500" b="1" kern="1200" dirty="0" smtClean="0"/>
            <a:t>ASAS DEMOKRASI      </a:t>
          </a:r>
          <a:r>
            <a:rPr lang="id-ID" sz="1500" kern="1200" dirty="0" smtClean="0"/>
            <a:t>:      Adalah suatu pemerintahan dimana rakyat ikut serta memerintah baik secara langsung maupun tak langsung. Azas Demokrasi yang timbul hidup di Indonesia adalah Azas kekeluargaan.</a:t>
          </a:r>
          <a:endParaRPr lang="id-ID" sz="1500" kern="1200" dirty="0"/>
        </a:p>
      </dsp:txBody>
      <dsp:txXfrm>
        <a:off x="2160250" y="3095869"/>
        <a:ext cx="4536160" cy="273669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C67DD3-A61E-483C-8B1C-98817665F980}">
      <dsp:nvSpPr>
        <dsp:cNvPr id="0" name=""/>
        <dsp:cNvSpPr/>
      </dsp:nvSpPr>
      <dsp:spPr>
        <a:xfrm>
          <a:off x="71996" y="144020"/>
          <a:ext cx="2745344" cy="10890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id-ID" sz="1300" kern="1200" dirty="0" smtClean="0"/>
            <a:t>Masa Kerajaan ( Kerajaan Pertama Di Indonesia : Salakanegara. Berdiri tahun 130 M oleh prabu darmalokapala dari India )</a:t>
          </a:r>
          <a:endParaRPr lang="id-ID" sz="1300" kern="1200" dirty="0"/>
        </a:p>
      </dsp:txBody>
      <dsp:txXfrm>
        <a:off x="71996" y="144020"/>
        <a:ext cx="2745344" cy="1089099"/>
      </dsp:txXfrm>
    </dsp:sp>
    <dsp:sp modelId="{D45A3F7D-5A38-422A-8537-3006238200BA}">
      <dsp:nvSpPr>
        <dsp:cNvPr id="0" name=""/>
        <dsp:cNvSpPr/>
      </dsp:nvSpPr>
      <dsp:spPr>
        <a:xfrm>
          <a:off x="3816426" y="144012"/>
          <a:ext cx="3890509" cy="360291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just" defTabSz="577850">
            <a:lnSpc>
              <a:spcPct val="90000"/>
            </a:lnSpc>
            <a:spcBef>
              <a:spcPct val="0"/>
            </a:spcBef>
            <a:spcAft>
              <a:spcPct val="35000"/>
            </a:spcAft>
          </a:pPr>
          <a:r>
            <a:rPr lang="id-ID" sz="1300" kern="1200" dirty="0" smtClean="0"/>
            <a:t> Masa Penjajahan Belanda : Undang Undang Dasar Kerajaan Belanda 1938 , Pasal 1 : Indonesia merupakan bagian dari Kerajaan Belanda, Pasal 62 : Ratu Belanda memegang kekuasaan pemerintahan tertinggi atas pemerintah Indonesia, dan Gubernur Jenderal atas nama Ratu Belanda menjalankan pemerintahan Umum , Pasal 63 : Ketatanegaraan Indonesia ditetapkan dengan undang-undang, soal-soal intern Indonesia diserahkan pengaturannya kepada badan-badan di Indonesia, kecuali ditentukan lain dengan Undang-Undang. Hukum yang berlaku : Indische Staatsregeling (IS), WET, dan </a:t>
          </a:r>
          <a:r>
            <a:rPr lang="nl-NL" sz="1300" kern="1200" dirty="0" smtClean="0"/>
            <a:t>AMVB (Algemene Maatregedling Van Bestuur)</a:t>
          </a:r>
          <a:r>
            <a:rPr lang="id-ID" sz="1300" kern="1200" dirty="0" smtClean="0"/>
            <a:t>, Ordonantie, RV (Regering Verardening)</a:t>
          </a:r>
          <a:endParaRPr lang="id-ID" sz="1300" kern="1200" dirty="0"/>
        </a:p>
      </dsp:txBody>
      <dsp:txXfrm>
        <a:off x="3816426" y="144012"/>
        <a:ext cx="3890509" cy="3602918"/>
      </dsp:txXfrm>
    </dsp:sp>
    <dsp:sp modelId="{C93FC068-C67F-426C-BE80-BA198CA11DA1}">
      <dsp:nvSpPr>
        <dsp:cNvPr id="0" name=""/>
        <dsp:cNvSpPr/>
      </dsp:nvSpPr>
      <dsp:spPr>
        <a:xfrm>
          <a:off x="5688627" y="4034971"/>
          <a:ext cx="2745344" cy="16472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just" defTabSz="577850">
            <a:lnSpc>
              <a:spcPct val="90000"/>
            </a:lnSpc>
            <a:spcBef>
              <a:spcPct val="0"/>
            </a:spcBef>
            <a:spcAft>
              <a:spcPct val="35000"/>
            </a:spcAft>
          </a:pPr>
          <a:r>
            <a:rPr lang="id-ID" sz="1300" kern="1200" dirty="0" smtClean="0"/>
            <a:t>Masa Penjajahan Jepang, Indonesia dibagi menjadi 3 wilayah besar dengan Ibukota Bukittinggi, Jakarta dan Makassar. Undang-Undang No.40 Osamu Seirei tahun 1942. Osamu Seirei adalah peraturan atau Undang-Undang yang cenderung berbau otoriter/pemaksaan. </a:t>
          </a:r>
          <a:endParaRPr lang="id-ID" sz="1300" kern="1200" dirty="0"/>
        </a:p>
      </dsp:txBody>
      <dsp:txXfrm>
        <a:off x="5688627" y="4034971"/>
        <a:ext cx="2745344" cy="1647206"/>
      </dsp:txXfrm>
    </dsp:sp>
    <dsp:sp modelId="{7F69BBFF-E829-4377-9A02-81FA90D45255}">
      <dsp:nvSpPr>
        <dsp:cNvPr id="0" name=""/>
        <dsp:cNvSpPr/>
      </dsp:nvSpPr>
      <dsp:spPr>
        <a:xfrm>
          <a:off x="360051" y="1800206"/>
          <a:ext cx="2745344" cy="16472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id-ID" sz="1300" kern="1200" dirty="0" smtClean="0"/>
            <a:t>Era Reformasi ( Lengsernya Presiden Soeharto )    ,    ( era demokrasi hingga saat ini )</a:t>
          </a:r>
          <a:endParaRPr lang="id-ID" sz="1300" kern="1200" dirty="0"/>
        </a:p>
      </dsp:txBody>
      <dsp:txXfrm>
        <a:off x="360051" y="1800206"/>
        <a:ext cx="2745344" cy="1647206"/>
      </dsp:txXfrm>
    </dsp:sp>
    <dsp:sp modelId="{CEBC9250-B7A1-4E09-A7BF-EF0F1B65D7E7}">
      <dsp:nvSpPr>
        <dsp:cNvPr id="0" name=""/>
        <dsp:cNvSpPr/>
      </dsp:nvSpPr>
      <dsp:spPr>
        <a:xfrm>
          <a:off x="1296131" y="4032451"/>
          <a:ext cx="2745344" cy="16472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id-ID" sz="1300" kern="1200" dirty="0" smtClean="0"/>
            <a:t>Masa pasca kemerdekaan Orla – Orba : UUD 1945 (17 Agustus – 27 Desember 1949)    ,    Konstitusi RIS (27 Desember – 17 Agustus 1950) / (</a:t>
          </a:r>
          <a:r>
            <a:rPr lang="fi-FI" sz="1300" kern="1200" dirty="0" smtClean="0"/>
            <a:t>UUDS 1950 (17 Agustus 1950- 5 juli 1959)</a:t>
          </a:r>
          <a:r>
            <a:rPr lang="id-ID" sz="1300" kern="1200" dirty="0" smtClean="0"/>
            <a:t>    ,    Orde Lama (5 Juli 1959-11 Maret 1966)    ,    Orde Baru (11 Maret 1966- 21 Mei 1998)</a:t>
          </a:r>
          <a:endParaRPr lang="id-ID" sz="1300" kern="1200" dirty="0"/>
        </a:p>
      </dsp:txBody>
      <dsp:txXfrm>
        <a:off x="1296131" y="4032451"/>
        <a:ext cx="2745344" cy="164720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C30CDD-3C5F-4ED6-9A49-0905B1817A03}">
      <dsp:nvSpPr>
        <dsp:cNvPr id="0" name=""/>
        <dsp:cNvSpPr/>
      </dsp:nvSpPr>
      <dsp:spPr>
        <a:xfrm>
          <a:off x="3002" y="0"/>
          <a:ext cx="1625781" cy="9754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b="1" kern="1200" dirty="0" smtClean="0"/>
            <a:t>Menurut TAP MPRS XX Tahun 1966: </a:t>
          </a:r>
          <a:endParaRPr lang="id-ID" sz="1900" kern="1200" dirty="0"/>
        </a:p>
      </dsp:txBody>
      <dsp:txXfrm>
        <a:off x="3002" y="0"/>
        <a:ext cx="1625781" cy="975468"/>
      </dsp:txXfrm>
    </dsp:sp>
    <dsp:sp modelId="{D9FCBC73-AC3E-47D1-A0D4-BD2F56E2D552}">
      <dsp:nvSpPr>
        <dsp:cNvPr id="0" name=""/>
        <dsp:cNvSpPr/>
      </dsp:nvSpPr>
      <dsp:spPr>
        <a:xfrm>
          <a:off x="102533" y="896738"/>
          <a:ext cx="1625781" cy="9754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smtClean="0"/>
            <a:t>UUD 1945</a:t>
          </a:r>
          <a:endParaRPr lang="id-ID" sz="1900" kern="1200"/>
        </a:p>
      </dsp:txBody>
      <dsp:txXfrm>
        <a:off x="102533" y="896738"/>
        <a:ext cx="1625781" cy="975468"/>
      </dsp:txXfrm>
    </dsp:sp>
    <dsp:sp modelId="{8F1E572E-5855-4EC0-93A4-DFA124E0B6D7}">
      <dsp:nvSpPr>
        <dsp:cNvPr id="0" name=""/>
        <dsp:cNvSpPr/>
      </dsp:nvSpPr>
      <dsp:spPr>
        <a:xfrm>
          <a:off x="174538" y="1544811"/>
          <a:ext cx="1625781" cy="9754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smtClean="0"/>
            <a:t>TAP MPR</a:t>
          </a:r>
          <a:endParaRPr lang="id-ID" sz="1900" kern="1200"/>
        </a:p>
      </dsp:txBody>
      <dsp:txXfrm>
        <a:off x="174538" y="1544811"/>
        <a:ext cx="1625781" cy="975468"/>
      </dsp:txXfrm>
    </dsp:sp>
    <dsp:sp modelId="{A2AA48B6-5328-462F-AC06-C90F859FB7EA}">
      <dsp:nvSpPr>
        <dsp:cNvPr id="0" name=""/>
        <dsp:cNvSpPr/>
      </dsp:nvSpPr>
      <dsp:spPr>
        <a:xfrm>
          <a:off x="318566" y="2192883"/>
          <a:ext cx="1625781" cy="9754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smtClean="0"/>
            <a:t>UU/PERPU</a:t>
          </a:r>
          <a:endParaRPr lang="id-ID" sz="1900" kern="1200"/>
        </a:p>
      </dsp:txBody>
      <dsp:txXfrm>
        <a:off x="318566" y="2192883"/>
        <a:ext cx="1625781" cy="975468"/>
      </dsp:txXfrm>
    </dsp:sp>
    <dsp:sp modelId="{18237EB0-B8B4-4D05-9ECC-05E8C6CE0541}">
      <dsp:nvSpPr>
        <dsp:cNvPr id="0" name=""/>
        <dsp:cNvSpPr/>
      </dsp:nvSpPr>
      <dsp:spPr>
        <a:xfrm>
          <a:off x="432176" y="2840955"/>
          <a:ext cx="1625781" cy="9754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dirty="0" smtClean="0"/>
            <a:t>Peraturan Pemerintah</a:t>
          </a:r>
          <a:endParaRPr lang="id-ID" sz="1900" kern="1200" dirty="0"/>
        </a:p>
      </dsp:txBody>
      <dsp:txXfrm>
        <a:off x="432176" y="2840955"/>
        <a:ext cx="1625781" cy="975468"/>
      </dsp:txXfrm>
    </dsp:sp>
    <dsp:sp modelId="{13DA8104-9949-4119-8ABD-BFCACB5BAF59}">
      <dsp:nvSpPr>
        <dsp:cNvPr id="0" name=""/>
        <dsp:cNvSpPr/>
      </dsp:nvSpPr>
      <dsp:spPr>
        <a:xfrm>
          <a:off x="648194" y="3561033"/>
          <a:ext cx="1625781" cy="9754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smtClean="0"/>
            <a:t>Keputusan Presiden</a:t>
          </a:r>
          <a:endParaRPr lang="id-ID" sz="1900" kern="1200"/>
        </a:p>
      </dsp:txBody>
      <dsp:txXfrm>
        <a:off x="648194" y="3561033"/>
        <a:ext cx="1625781" cy="975468"/>
      </dsp:txXfrm>
    </dsp:sp>
    <dsp:sp modelId="{01417107-8176-43E5-8363-D10DCCB2BF40}">
      <dsp:nvSpPr>
        <dsp:cNvPr id="0" name=""/>
        <dsp:cNvSpPr/>
      </dsp:nvSpPr>
      <dsp:spPr>
        <a:xfrm>
          <a:off x="792205" y="4353124"/>
          <a:ext cx="1625781" cy="9754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smtClean="0"/>
            <a:t>Peraturan Menteri</a:t>
          </a:r>
          <a:endParaRPr lang="id-ID" sz="1900" kern="1200"/>
        </a:p>
      </dsp:txBody>
      <dsp:txXfrm>
        <a:off x="792205" y="4353124"/>
        <a:ext cx="1625781" cy="975468"/>
      </dsp:txXfrm>
    </dsp:sp>
    <dsp:sp modelId="{3143D9BD-1664-4C54-A51B-1DFB9B7B675F}">
      <dsp:nvSpPr>
        <dsp:cNvPr id="0" name=""/>
        <dsp:cNvSpPr/>
      </dsp:nvSpPr>
      <dsp:spPr>
        <a:xfrm>
          <a:off x="936233" y="5145956"/>
          <a:ext cx="1625781" cy="9754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smtClean="0"/>
            <a:t>Instruksi Menteri</a:t>
          </a:r>
          <a:endParaRPr lang="id-ID" sz="1900" kern="1200"/>
        </a:p>
      </dsp:txBody>
      <dsp:txXfrm>
        <a:off x="936233" y="5145956"/>
        <a:ext cx="1625781" cy="975468"/>
      </dsp:txXfrm>
    </dsp:sp>
    <dsp:sp modelId="{539DD2F3-0E7F-480F-8621-05BE2919CC8A}">
      <dsp:nvSpPr>
        <dsp:cNvPr id="0" name=""/>
        <dsp:cNvSpPr/>
      </dsp:nvSpPr>
      <dsp:spPr>
        <a:xfrm>
          <a:off x="2016354" y="0"/>
          <a:ext cx="1625781" cy="9754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b="1" kern="1200" smtClean="0"/>
            <a:t>Menurut TAP MPR III Tahun 2000: </a:t>
          </a:r>
          <a:endParaRPr lang="id-ID" sz="1900" kern="1200"/>
        </a:p>
      </dsp:txBody>
      <dsp:txXfrm>
        <a:off x="2016354" y="0"/>
        <a:ext cx="1625781" cy="975468"/>
      </dsp:txXfrm>
    </dsp:sp>
    <dsp:sp modelId="{19ED0933-348F-4779-AB27-EDB7F7F5C658}">
      <dsp:nvSpPr>
        <dsp:cNvPr id="0" name=""/>
        <dsp:cNvSpPr/>
      </dsp:nvSpPr>
      <dsp:spPr>
        <a:xfrm>
          <a:off x="2232371" y="896735"/>
          <a:ext cx="1625781" cy="9754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smtClean="0"/>
            <a:t>UUD 1945</a:t>
          </a:r>
          <a:endParaRPr lang="id-ID" sz="1900" kern="1200"/>
        </a:p>
      </dsp:txBody>
      <dsp:txXfrm>
        <a:off x="2232371" y="896735"/>
        <a:ext cx="1625781" cy="975468"/>
      </dsp:txXfrm>
    </dsp:sp>
    <dsp:sp modelId="{64E8313C-490A-43F0-92C2-B54754CA311B}">
      <dsp:nvSpPr>
        <dsp:cNvPr id="0" name=""/>
        <dsp:cNvSpPr/>
      </dsp:nvSpPr>
      <dsp:spPr>
        <a:xfrm>
          <a:off x="2550813" y="1544814"/>
          <a:ext cx="1625781" cy="9754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smtClean="0"/>
            <a:t>TAP MPR</a:t>
          </a:r>
          <a:endParaRPr lang="id-ID" sz="1900" kern="1200"/>
        </a:p>
      </dsp:txBody>
      <dsp:txXfrm>
        <a:off x="2550813" y="1544814"/>
        <a:ext cx="1625781" cy="975468"/>
      </dsp:txXfrm>
    </dsp:sp>
    <dsp:sp modelId="{829A8B8E-C495-42BE-BBE7-BB831EB85FC7}">
      <dsp:nvSpPr>
        <dsp:cNvPr id="0" name=""/>
        <dsp:cNvSpPr/>
      </dsp:nvSpPr>
      <dsp:spPr>
        <a:xfrm>
          <a:off x="2664423" y="2264895"/>
          <a:ext cx="1625781" cy="9754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smtClean="0"/>
            <a:t>UU</a:t>
          </a:r>
          <a:endParaRPr lang="id-ID" sz="1900" kern="1200"/>
        </a:p>
      </dsp:txBody>
      <dsp:txXfrm>
        <a:off x="2664423" y="2264895"/>
        <a:ext cx="1625781" cy="975468"/>
      </dsp:txXfrm>
    </dsp:sp>
    <dsp:sp modelId="{E4E89CE0-E934-4A36-8A77-43317D3FD6D4}">
      <dsp:nvSpPr>
        <dsp:cNvPr id="0" name=""/>
        <dsp:cNvSpPr/>
      </dsp:nvSpPr>
      <dsp:spPr>
        <a:xfrm>
          <a:off x="2838836" y="2912967"/>
          <a:ext cx="1625781" cy="9754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smtClean="0"/>
            <a:t>PERPU</a:t>
          </a:r>
          <a:endParaRPr lang="id-ID" sz="1900" kern="1200"/>
        </a:p>
      </dsp:txBody>
      <dsp:txXfrm>
        <a:off x="2838836" y="2912967"/>
        <a:ext cx="1625781" cy="975468"/>
      </dsp:txXfrm>
    </dsp:sp>
    <dsp:sp modelId="{A66F3698-0FBD-4D89-8B0C-602C107FCE67}">
      <dsp:nvSpPr>
        <dsp:cNvPr id="0" name=""/>
        <dsp:cNvSpPr/>
      </dsp:nvSpPr>
      <dsp:spPr>
        <a:xfrm>
          <a:off x="2982848" y="3633039"/>
          <a:ext cx="1625781" cy="9754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smtClean="0"/>
            <a:t>PP</a:t>
          </a:r>
          <a:endParaRPr lang="id-ID" sz="1900" kern="1200"/>
        </a:p>
      </dsp:txBody>
      <dsp:txXfrm>
        <a:off x="2982848" y="3633039"/>
        <a:ext cx="1625781" cy="975468"/>
      </dsp:txXfrm>
    </dsp:sp>
    <dsp:sp modelId="{AAA95041-6DC2-480F-B555-42C907AB8AE7}">
      <dsp:nvSpPr>
        <dsp:cNvPr id="0" name=""/>
        <dsp:cNvSpPr/>
      </dsp:nvSpPr>
      <dsp:spPr>
        <a:xfrm>
          <a:off x="3126876" y="4353120"/>
          <a:ext cx="1625781" cy="9754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dirty="0" smtClean="0"/>
            <a:t>Keputusan Presiden</a:t>
          </a:r>
          <a:endParaRPr lang="id-ID" sz="1900" kern="1200" dirty="0"/>
        </a:p>
      </dsp:txBody>
      <dsp:txXfrm>
        <a:off x="3126876" y="4353120"/>
        <a:ext cx="1625781" cy="975468"/>
      </dsp:txXfrm>
    </dsp:sp>
    <dsp:sp modelId="{BA5EC557-7582-4CA1-8770-2E3D2248CC0E}">
      <dsp:nvSpPr>
        <dsp:cNvPr id="0" name=""/>
        <dsp:cNvSpPr/>
      </dsp:nvSpPr>
      <dsp:spPr>
        <a:xfrm>
          <a:off x="3312492" y="5145956"/>
          <a:ext cx="1625781" cy="9754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dirty="0" smtClean="0"/>
            <a:t>Peraturan Daerah</a:t>
          </a:r>
          <a:endParaRPr lang="id-ID" sz="1900" kern="1200" dirty="0"/>
        </a:p>
      </dsp:txBody>
      <dsp:txXfrm>
        <a:off x="3312492" y="5145956"/>
        <a:ext cx="1625781" cy="975468"/>
      </dsp:txXfrm>
    </dsp:sp>
    <dsp:sp modelId="{9D268C53-5DEC-42E9-AF38-ED2E34D21785}">
      <dsp:nvSpPr>
        <dsp:cNvPr id="0" name=""/>
        <dsp:cNvSpPr/>
      </dsp:nvSpPr>
      <dsp:spPr>
        <a:xfrm>
          <a:off x="4711054" y="104648"/>
          <a:ext cx="1625781" cy="9754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ES" sz="1900" b="1" kern="1200" dirty="0" err="1" smtClean="0"/>
            <a:t>Menurut</a:t>
          </a:r>
          <a:r>
            <a:rPr lang="es-ES" sz="1900" b="1" kern="1200" dirty="0" smtClean="0"/>
            <a:t> UU No. 10 </a:t>
          </a:r>
          <a:r>
            <a:rPr lang="es-ES" sz="1900" b="1" kern="1200" dirty="0" err="1" smtClean="0"/>
            <a:t>Tahun</a:t>
          </a:r>
          <a:r>
            <a:rPr lang="es-ES" sz="1900" b="1" kern="1200" dirty="0" smtClean="0"/>
            <a:t> 2004: </a:t>
          </a:r>
          <a:endParaRPr lang="es-ES" sz="1900" kern="1200" dirty="0"/>
        </a:p>
      </dsp:txBody>
      <dsp:txXfrm>
        <a:off x="4711054" y="104648"/>
        <a:ext cx="1625781" cy="975468"/>
      </dsp:txXfrm>
    </dsp:sp>
    <dsp:sp modelId="{213C13E2-7A08-4693-9E3A-E25FF818CA87}">
      <dsp:nvSpPr>
        <dsp:cNvPr id="0" name=""/>
        <dsp:cNvSpPr/>
      </dsp:nvSpPr>
      <dsp:spPr>
        <a:xfrm>
          <a:off x="4927071" y="1112766"/>
          <a:ext cx="1625781" cy="9754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smtClean="0"/>
            <a:t>UUD 1945</a:t>
          </a:r>
          <a:endParaRPr lang="id-ID" sz="1900" kern="1200"/>
        </a:p>
      </dsp:txBody>
      <dsp:txXfrm>
        <a:off x="4927071" y="1112766"/>
        <a:ext cx="1625781" cy="975468"/>
      </dsp:txXfrm>
    </dsp:sp>
    <dsp:sp modelId="{2CEF157C-444B-4C59-B139-5630883AFF6A}">
      <dsp:nvSpPr>
        <dsp:cNvPr id="0" name=""/>
        <dsp:cNvSpPr/>
      </dsp:nvSpPr>
      <dsp:spPr>
        <a:xfrm>
          <a:off x="5184693" y="2120874"/>
          <a:ext cx="1625781" cy="9754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smtClean="0"/>
            <a:t>UU/PERPU</a:t>
          </a:r>
          <a:endParaRPr lang="id-ID" sz="1900" kern="1200"/>
        </a:p>
      </dsp:txBody>
      <dsp:txXfrm>
        <a:off x="5184693" y="2120874"/>
        <a:ext cx="1625781" cy="975468"/>
      </dsp:txXfrm>
    </dsp:sp>
    <dsp:sp modelId="{BDA76912-4919-4AE6-B444-8AFAD7CF01AF}">
      <dsp:nvSpPr>
        <dsp:cNvPr id="0" name=""/>
        <dsp:cNvSpPr/>
      </dsp:nvSpPr>
      <dsp:spPr>
        <a:xfrm>
          <a:off x="5359123" y="3128992"/>
          <a:ext cx="1625781" cy="9754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smtClean="0"/>
            <a:t>Peraturan Pemerintah</a:t>
          </a:r>
          <a:endParaRPr lang="id-ID" sz="1900" kern="1200"/>
        </a:p>
      </dsp:txBody>
      <dsp:txXfrm>
        <a:off x="5359123" y="3128992"/>
        <a:ext cx="1625781" cy="975468"/>
      </dsp:txXfrm>
    </dsp:sp>
    <dsp:sp modelId="{E934A7E9-B6CB-4C5B-9A5E-1ADEC0FFC953}">
      <dsp:nvSpPr>
        <dsp:cNvPr id="0" name=""/>
        <dsp:cNvSpPr/>
      </dsp:nvSpPr>
      <dsp:spPr>
        <a:xfrm>
          <a:off x="5575140" y="4137096"/>
          <a:ext cx="1625781" cy="9754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smtClean="0"/>
            <a:t>Peraturan Presiden</a:t>
          </a:r>
          <a:endParaRPr lang="id-ID" sz="1900" kern="1200"/>
        </a:p>
      </dsp:txBody>
      <dsp:txXfrm>
        <a:off x="5575140" y="4137096"/>
        <a:ext cx="1625781" cy="975468"/>
      </dsp:txXfrm>
    </dsp:sp>
    <dsp:sp modelId="{47ACD9C1-1F13-40C6-A91A-502B4AE6B50A}">
      <dsp:nvSpPr>
        <dsp:cNvPr id="0" name=""/>
        <dsp:cNvSpPr/>
      </dsp:nvSpPr>
      <dsp:spPr>
        <a:xfrm>
          <a:off x="5791174" y="5145955"/>
          <a:ext cx="1625781" cy="9754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id-ID" sz="1900" kern="1200" smtClean="0"/>
            <a:t>Peraturan Daerah</a:t>
          </a:r>
          <a:endParaRPr lang="id-ID" sz="1900" kern="1200"/>
        </a:p>
      </dsp:txBody>
      <dsp:txXfrm>
        <a:off x="5791174" y="5145955"/>
        <a:ext cx="1625781" cy="97546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303A93-9DE3-4F9C-9594-167EAA3320FB}">
      <dsp:nvSpPr>
        <dsp:cNvPr id="0" name=""/>
        <dsp:cNvSpPr/>
      </dsp:nvSpPr>
      <dsp:spPr>
        <a:xfrm rot="5400000">
          <a:off x="5255724" y="-2206021"/>
          <a:ext cx="680806" cy="5266944"/>
        </a:xfrm>
        <a:prstGeom prst="round2SameRect">
          <a:avLst/>
        </a:prstGeom>
        <a:solidFill>
          <a:schemeClr val="accent5">
            <a:alpha val="90000"/>
            <a:tint val="40000"/>
            <a:hueOff val="0"/>
            <a:satOff val="0"/>
            <a:lumOff val="0"/>
            <a:alphaOff val="0"/>
          </a:schemeClr>
        </a:solidFill>
        <a:ln w="25400" cap="flat" cmpd="sng" algn="ctr">
          <a:solidFill>
            <a:schemeClr val="accent5">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id-ID" sz="2000" i="1" kern="1200" dirty="0" smtClean="0"/>
            <a:t>Status atau statum</a:t>
          </a:r>
          <a:r>
            <a:rPr lang="id-ID" sz="2000" kern="1200" dirty="0" smtClean="0"/>
            <a:t>, yang berarti menempatkan</a:t>
          </a:r>
          <a:endParaRPr lang="id-ID" sz="2000" kern="1200" dirty="0"/>
        </a:p>
      </dsp:txBody>
      <dsp:txXfrm rot="-5400000">
        <a:off x="2962655" y="120282"/>
        <a:ext cx="5233710" cy="614338"/>
      </dsp:txXfrm>
    </dsp:sp>
    <dsp:sp modelId="{31022384-2167-4595-9E0F-5B78B8CB082A}">
      <dsp:nvSpPr>
        <dsp:cNvPr id="0" name=""/>
        <dsp:cNvSpPr/>
      </dsp:nvSpPr>
      <dsp:spPr>
        <a:xfrm>
          <a:off x="0" y="1946"/>
          <a:ext cx="2962656" cy="851007"/>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id-ID" sz="2000" kern="1200" dirty="0" smtClean="0"/>
            <a:t>Bahasa latin</a:t>
          </a:r>
          <a:endParaRPr lang="id-ID" sz="2000" kern="1200" dirty="0"/>
        </a:p>
      </dsp:txBody>
      <dsp:txXfrm>
        <a:off x="41543" y="43489"/>
        <a:ext cx="2879570" cy="767921"/>
      </dsp:txXfrm>
    </dsp:sp>
    <dsp:sp modelId="{189C4C25-DA0C-4C27-9E8E-F90686BD03D7}">
      <dsp:nvSpPr>
        <dsp:cNvPr id="0" name=""/>
        <dsp:cNvSpPr/>
      </dsp:nvSpPr>
      <dsp:spPr>
        <a:xfrm rot="5400000">
          <a:off x="5255724" y="-1312463"/>
          <a:ext cx="680806" cy="5266944"/>
        </a:xfrm>
        <a:prstGeom prst="round2SameRect">
          <a:avLst/>
        </a:prstGeom>
        <a:solidFill>
          <a:schemeClr val="accent5">
            <a:alpha val="90000"/>
            <a:tint val="40000"/>
            <a:hueOff val="0"/>
            <a:satOff val="0"/>
            <a:lumOff val="0"/>
            <a:alphaOff val="0"/>
          </a:schemeClr>
        </a:solidFill>
        <a:ln w="25400" cap="flat" cmpd="sng" algn="ctr">
          <a:solidFill>
            <a:schemeClr val="accent5">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id-ID" sz="2000" i="1" kern="1200" dirty="0" smtClean="0"/>
            <a:t>Staat</a:t>
          </a:r>
          <a:r>
            <a:rPr lang="id-ID" sz="2000" kern="1200" dirty="0" smtClean="0"/>
            <a:t> </a:t>
          </a:r>
          <a:endParaRPr lang="id-ID" sz="2000" kern="1200" dirty="0"/>
        </a:p>
      </dsp:txBody>
      <dsp:txXfrm rot="-5400000">
        <a:off x="2962655" y="1013840"/>
        <a:ext cx="5233710" cy="614338"/>
      </dsp:txXfrm>
    </dsp:sp>
    <dsp:sp modelId="{FBAE1ED0-1305-4F05-9C08-7D6DBF803E58}">
      <dsp:nvSpPr>
        <dsp:cNvPr id="0" name=""/>
        <dsp:cNvSpPr/>
      </dsp:nvSpPr>
      <dsp:spPr>
        <a:xfrm>
          <a:off x="0" y="895504"/>
          <a:ext cx="2962656" cy="851007"/>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id-ID" sz="2000" kern="1200" dirty="0" smtClean="0"/>
            <a:t>Bahasa Belanda</a:t>
          </a:r>
          <a:endParaRPr lang="id-ID" sz="2000" kern="1200" dirty="0"/>
        </a:p>
      </dsp:txBody>
      <dsp:txXfrm>
        <a:off x="41543" y="937047"/>
        <a:ext cx="2879570" cy="767921"/>
      </dsp:txXfrm>
    </dsp:sp>
    <dsp:sp modelId="{F5121B2D-E4DB-4A93-BC0F-F3F23CD6BEBA}">
      <dsp:nvSpPr>
        <dsp:cNvPr id="0" name=""/>
        <dsp:cNvSpPr/>
      </dsp:nvSpPr>
      <dsp:spPr>
        <a:xfrm rot="5400000">
          <a:off x="5255724" y="-418905"/>
          <a:ext cx="680806" cy="5266944"/>
        </a:xfrm>
        <a:prstGeom prst="round2SameRect">
          <a:avLst/>
        </a:prstGeom>
        <a:solidFill>
          <a:schemeClr val="accent5">
            <a:alpha val="90000"/>
            <a:tint val="40000"/>
            <a:hueOff val="0"/>
            <a:satOff val="0"/>
            <a:lumOff val="0"/>
            <a:alphaOff val="0"/>
          </a:schemeClr>
        </a:solidFill>
        <a:ln w="25400" cap="flat" cmpd="sng" algn="ctr">
          <a:solidFill>
            <a:schemeClr val="accent5">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id-ID" sz="2000" i="1" kern="1200" dirty="0" smtClean="0"/>
            <a:t>State</a:t>
          </a:r>
          <a:endParaRPr lang="id-ID" sz="2000" i="1" kern="1200" dirty="0"/>
        </a:p>
      </dsp:txBody>
      <dsp:txXfrm rot="-5400000">
        <a:off x="2962655" y="1907398"/>
        <a:ext cx="5233710" cy="614338"/>
      </dsp:txXfrm>
    </dsp:sp>
    <dsp:sp modelId="{0943962A-49D9-4EC8-AFC4-7C9E32B4CA3C}">
      <dsp:nvSpPr>
        <dsp:cNvPr id="0" name=""/>
        <dsp:cNvSpPr/>
      </dsp:nvSpPr>
      <dsp:spPr>
        <a:xfrm>
          <a:off x="0" y="1789062"/>
          <a:ext cx="2962656" cy="851007"/>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id-ID" sz="2000" kern="1200" dirty="0" smtClean="0"/>
            <a:t>Bahasa Inggris</a:t>
          </a:r>
          <a:endParaRPr lang="id-ID" sz="2000" kern="1200" dirty="0"/>
        </a:p>
      </dsp:txBody>
      <dsp:txXfrm>
        <a:off x="41543" y="1830605"/>
        <a:ext cx="2879570" cy="767921"/>
      </dsp:txXfrm>
    </dsp:sp>
    <dsp:sp modelId="{BADD40B2-C30F-4E6B-ADFB-A1B688D6F8C0}">
      <dsp:nvSpPr>
        <dsp:cNvPr id="0" name=""/>
        <dsp:cNvSpPr/>
      </dsp:nvSpPr>
      <dsp:spPr>
        <a:xfrm rot="5400000">
          <a:off x="5255724" y="474651"/>
          <a:ext cx="680806" cy="5266944"/>
        </a:xfrm>
        <a:prstGeom prst="round2SameRect">
          <a:avLst/>
        </a:prstGeom>
        <a:solidFill>
          <a:schemeClr val="accent5">
            <a:alpha val="90000"/>
            <a:tint val="40000"/>
            <a:hueOff val="0"/>
            <a:satOff val="0"/>
            <a:lumOff val="0"/>
            <a:alphaOff val="0"/>
          </a:schemeClr>
        </a:solidFill>
        <a:ln w="25400" cap="flat" cmpd="sng" algn="ctr">
          <a:solidFill>
            <a:schemeClr val="accent5">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id-ID" sz="2000" i="1" kern="1200" dirty="0" smtClean="0"/>
            <a:t>Nagari atau negara</a:t>
          </a:r>
          <a:endParaRPr lang="id-ID" sz="2000" i="1" kern="1200" dirty="0"/>
        </a:p>
        <a:p>
          <a:pPr marL="228600" lvl="1" indent="-228600" algn="l" defTabSz="889000">
            <a:lnSpc>
              <a:spcPct val="90000"/>
            </a:lnSpc>
            <a:spcBef>
              <a:spcPct val="0"/>
            </a:spcBef>
            <a:spcAft>
              <a:spcPct val="15000"/>
            </a:spcAft>
            <a:buChar char="••"/>
          </a:pPr>
          <a:r>
            <a:rPr lang="id-ID" sz="2000" kern="1200" dirty="0" smtClean="0"/>
            <a:t>Yang berarti wilayah, kota atau penguasa</a:t>
          </a:r>
          <a:endParaRPr lang="id-ID" sz="2000" kern="1200" dirty="0"/>
        </a:p>
      </dsp:txBody>
      <dsp:txXfrm rot="-5400000">
        <a:off x="2962655" y="2800954"/>
        <a:ext cx="5233710" cy="614338"/>
      </dsp:txXfrm>
    </dsp:sp>
    <dsp:sp modelId="{7B6BA171-021C-487E-A7CE-EEC66FC25A69}">
      <dsp:nvSpPr>
        <dsp:cNvPr id="0" name=""/>
        <dsp:cNvSpPr/>
      </dsp:nvSpPr>
      <dsp:spPr>
        <a:xfrm>
          <a:off x="0" y="2682620"/>
          <a:ext cx="2962656" cy="851007"/>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id-ID" sz="2000" kern="1200" dirty="0" smtClean="0"/>
            <a:t>Bahasa Sansekerta</a:t>
          </a:r>
          <a:endParaRPr lang="id-ID" sz="2000" kern="1200" dirty="0"/>
        </a:p>
      </dsp:txBody>
      <dsp:txXfrm>
        <a:off x="41543" y="2724163"/>
        <a:ext cx="2879570" cy="767921"/>
      </dsp:txXfrm>
    </dsp:sp>
    <dsp:sp modelId="{97AF8BCB-56E1-43BD-B143-77D77A866116}">
      <dsp:nvSpPr>
        <dsp:cNvPr id="0" name=""/>
        <dsp:cNvSpPr/>
      </dsp:nvSpPr>
      <dsp:spPr>
        <a:xfrm>
          <a:off x="0" y="3576178"/>
          <a:ext cx="8124461" cy="851007"/>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id-ID" sz="2000" kern="1200" dirty="0" smtClean="0"/>
            <a:t>Negara ialah organisasi kekuasaan dari kelompok manusia yang telah mendiami wilayah tertentu</a:t>
          </a:r>
          <a:endParaRPr lang="id-ID" sz="2000" kern="1200" dirty="0"/>
        </a:p>
      </dsp:txBody>
      <dsp:txXfrm>
        <a:off x="41543" y="3617721"/>
        <a:ext cx="8041375" cy="76792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8CC305-BE53-41DE-BA10-AC620311B62A}">
      <dsp:nvSpPr>
        <dsp:cNvPr id="0" name=""/>
        <dsp:cNvSpPr/>
      </dsp:nvSpPr>
      <dsp:spPr>
        <a:xfrm>
          <a:off x="4347100" y="3059976"/>
          <a:ext cx="3413530" cy="541510"/>
        </a:xfrm>
        <a:custGeom>
          <a:avLst/>
          <a:gdLst/>
          <a:ahLst/>
          <a:cxnLst/>
          <a:rect l="0" t="0" r="0" b="0"/>
          <a:pathLst>
            <a:path>
              <a:moveTo>
                <a:pt x="0" y="0"/>
              </a:moveTo>
              <a:lnTo>
                <a:pt x="0" y="369023"/>
              </a:lnTo>
              <a:lnTo>
                <a:pt x="3413530" y="369023"/>
              </a:lnTo>
              <a:lnTo>
                <a:pt x="3413530" y="5415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00F8DD-6DC8-4166-BCF0-EB6B34C3C0F1}">
      <dsp:nvSpPr>
        <dsp:cNvPr id="0" name=""/>
        <dsp:cNvSpPr/>
      </dsp:nvSpPr>
      <dsp:spPr>
        <a:xfrm>
          <a:off x="4347100" y="3059976"/>
          <a:ext cx="1137843" cy="541510"/>
        </a:xfrm>
        <a:custGeom>
          <a:avLst/>
          <a:gdLst/>
          <a:ahLst/>
          <a:cxnLst/>
          <a:rect l="0" t="0" r="0" b="0"/>
          <a:pathLst>
            <a:path>
              <a:moveTo>
                <a:pt x="0" y="0"/>
              </a:moveTo>
              <a:lnTo>
                <a:pt x="0" y="369023"/>
              </a:lnTo>
              <a:lnTo>
                <a:pt x="1137843" y="369023"/>
              </a:lnTo>
              <a:lnTo>
                <a:pt x="1137843" y="5415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A132765-E321-4593-B4A6-5390899DC795}">
      <dsp:nvSpPr>
        <dsp:cNvPr id="0" name=""/>
        <dsp:cNvSpPr/>
      </dsp:nvSpPr>
      <dsp:spPr>
        <a:xfrm>
          <a:off x="3209257" y="3059976"/>
          <a:ext cx="1137843" cy="541510"/>
        </a:xfrm>
        <a:custGeom>
          <a:avLst/>
          <a:gdLst/>
          <a:ahLst/>
          <a:cxnLst/>
          <a:rect l="0" t="0" r="0" b="0"/>
          <a:pathLst>
            <a:path>
              <a:moveTo>
                <a:pt x="1137843" y="0"/>
              </a:moveTo>
              <a:lnTo>
                <a:pt x="1137843" y="369023"/>
              </a:lnTo>
              <a:lnTo>
                <a:pt x="0" y="369023"/>
              </a:lnTo>
              <a:lnTo>
                <a:pt x="0" y="5415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C22572C-2159-47C0-A49E-0F6FEA2ED12B}">
      <dsp:nvSpPr>
        <dsp:cNvPr id="0" name=""/>
        <dsp:cNvSpPr/>
      </dsp:nvSpPr>
      <dsp:spPr>
        <a:xfrm>
          <a:off x="933570" y="3059976"/>
          <a:ext cx="3413530" cy="541510"/>
        </a:xfrm>
        <a:custGeom>
          <a:avLst/>
          <a:gdLst/>
          <a:ahLst/>
          <a:cxnLst/>
          <a:rect l="0" t="0" r="0" b="0"/>
          <a:pathLst>
            <a:path>
              <a:moveTo>
                <a:pt x="3413530" y="0"/>
              </a:moveTo>
              <a:lnTo>
                <a:pt x="3413530" y="369023"/>
              </a:lnTo>
              <a:lnTo>
                <a:pt x="0" y="369023"/>
              </a:lnTo>
              <a:lnTo>
                <a:pt x="0" y="5415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606304B-1AB9-439F-8C4A-1977D2FFD920}">
      <dsp:nvSpPr>
        <dsp:cNvPr id="0" name=""/>
        <dsp:cNvSpPr/>
      </dsp:nvSpPr>
      <dsp:spPr>
        <a:xfrm>
          <a:off x="3416137" y="1877653"/>
          <a:ext cx="1861925" cy="118232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39986A-80AA-4B78-B431-DFA72C2E21B6}">
      <dsp:nvSpPr>
        <dsp:cNvPr id="0" name=""/>
        <dsp:cNvSpPr/>
      </dsp:nvSpPr>
      <dsp:spPr>
        <a:xfrm>
          <a:off x="3623018" y="2074190"/>
          <a:ext cx="1861925" cy="118232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id-ID" sz="2100" kern="1200" dirty="0" smtClean="0"/>
            <a:t>Unsur-unsur terbentuknya negara</a:t>
          </a:r>
          <a:endParaRPr lang="id-ID" sz="2100" kern="1200" dirty="0"/>
        </a:p>
      </dsp:txBody>
      <dsp:txXfrm>
        <a:off x="3657647" y="2108819"/>
        <a:ext cx="1792667" cy="1113064"/>
      </dsp:txXfrm>
    </dsp:sp>
    <dsp:sp modelId="{01EC86B8-4A6F-415D-BF92-0F39E95550C6}">
      <dsp:nvSpPr>
        <dsp:cNvPr id="0" name=""/>
        <dsp:cNvSpPr/>
      </dsp:nvSpPr>
      <dsp:spPr>
        <a:xfrm>
          <a:off x="2607" y="3601486"/>
          <a:ext cx="1861925" cy="118232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12679B-AB56-40E9-9480-9EC040CF41F4}">
      <dsp:nvSpPr>
        <dsp:cNvPr id="0" name=""/>
        <dsp:cNvSpPr/>
      </dsp:nvSpPr>
      <dsp:spPr>
        <a:xfrm>
          <a:off x="209488" y="3798023"/>
          <a:ext cx="1861925" cy="118232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id-ID" sz="2100" kern="1200" dirty="0" smtClean="0"/>
            <a:t>Adanya Rakyat</a:t>
          </a:r>
          <a:endParaRPr lang="id-ID" sz="2100" kern="1200" dirty="0"/>
        </a:p>
      </dsp:txBody>
      <dsp:txXfrm>
        <a:off x="244117" y="3832652"/>
        <a:ext cx="1792667" cy="1113064"/>
      </dsp:txXfrm>
    </dsp:sp>
    <dsp:sp modelId="{081584E4-50B4-44D1-A60E-619D8C0DF530}">
      <dsp:nvSpPr>
        <dsp:cNvPr id="0" name=""/>
        <dsp:cNvSpPr/>
      </dsp:nvSpPr>
      <dsp:spPr>
        <a:xfrm>
          <a:off x="2278294" y="3601486"/>
          <a:ext cx="1861925" cy="118232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9D3D21-8AE5-4FB7-A0D9-72479156FEA0}">
      <dsp:nvSpPr>
        <dsp:cNvPr id="0" name=""/>
        <dsp:cNvSpPr/>
      </dsp:nvSpPr>
      <dsp:spPr>
        <a:xfrm>
          <a:off x="2485175" y="3798023"/>
          <a:ext cx="1861925" cy="118232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id-ID" sz="2100" kern="1200" dirty="0" smtClean="0"/>
            <a:t>Adanya Wilayah Negara</a:t>
          </a:r>
          <a:endParaRPr lang="id-ID" sz="2100" kern="1200" dirty="0"/>
        </a:p>
      </dsp:txBody>
      <dsp:txXfrm>
        <a:off x="2519804" y="3832652"/>
        <a:ext cx="1792667" cy="1113064"/>
      </dsp:txXfrm>
    </dsp:sp>
    <dsp:sp modelId="{62B81257-B00A-41CC-93A7-C031825915AC}">
      <dsp:nvSpPr>
        <dsp:cNvPr id="0" name=""/>
        <dsp:cNvSpPr/>
      </dsp:nvSpPr>
      <dsp:spPr>
        <a:xfrm>
          <a:off x="4553981" y="3601486"/>
          <a:ext cx="1861925" cy="118232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AB3148-0D6E-4E6B-98A9-403E244EE687}">
      <dsp:nvSpPr>
        <dsp:cNvPr id="0" name=""/>
        <dsp:cNvSpPr/>
      </dsp:nvSpPr>
      <dsp:spPr>
        <a:xfrm>
          <a:off x="4760861" y="3798023"/>
          <a:ext cx="1861925" cy="118232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id-ID" sz="2100" kern="1200" dirty="0" smtClean="0"/>
            <a:t>Adanya Pemerintah yang Berdaulat</a:t>
          </a:r>
          <a:endParaRPr lang="id-ID" sz="2100" kern="1200" dirty="0"/>
        </a:p>
      </dsp:txBody>
      <dsp:txXfrm>
        <a:off x="4795490" y="3832652"/>
        <a:ext cx="1792667" cy="1113064"/>
      </dsp:txXfrm>
    </dsp:sp>
    <dsp:sp modelId="{8033CAE2-EA16-4EA7-83C1-AF90A83FDA10}">
      <dsp:nvSpPr>
        <dsp:cNvPr id="0" name=""/>
        <dsp:cNvSpPr/>
      </dsp:nvSpPr>
      <dsp:spPr>
        <a:xfrm>
          <a:off x="6829668" y="3601486"/>
          <a:ext cx="1861925" cy="118232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715A99-56C6-43CB-8FE9-9EE707FD33E8}">
      <dsp:nvSpPr>
        <dsp:cNvPr id="0" name=""/>
        <dsp:cNvSpPr/>
      </dsp:nvSpPr>
      <dsp:spPr>
        <a:xfrm>
          <a:off x="7036548" y="3798023"/>
          <a:ext cx="1861925" cy="118232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id-ID" sz="2100" kern="1200" dirty="0" smtClean="0"/>
            <a:t>Pengakuan dari Negara Lain</a:t>
          </a:r>
          <a:endParaRPr lang="id-ID" sz="2100" kern="1200" dirty="0"/>
        </a:p>
      </dsp:txBody>
      <dsp:txXfrm>
        <a:off x="7071177" y="3832652"/>
        <a:ext cx="1792667" cy="111306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86447-8445-44A5-9ADE-8DF0CEF1187E}">
      <dsp:nvSpPr>
        <dsp:cNvPr id="0" name=""/>
        <dsp:cNvSpPr/>
      </dsp:nvSpPr>
      <dsp:spPr>
        <a:xfrm>
          <a:off x="1628298" y="0"/>
          <a:ext cx="4324350" cy="4324350"/>
        </a:xfrm>
        <a:prstGeom prst="triangl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092782-6E24-49EE-9D70-D3A1A0977799}">
      <dsp:nvSpPr>
        <dsp:cNvPr id="0" name=""/>
        <dsp:cNvSpPr/>
      </dsp:nvSpPr>
      <dsp:spPr>
        <a:xfrm>
          <a:off x="3790473" y="434757"/>
          <a:ext cx="2810827" cy="1023654"/>
        </a:xfrm>
        <a:prstGeom prst="round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d-ID" sz="2000" kern="1200" dirty="0" smtClean="0"/>
            <a:t>Sifat Memaksa</a:t>
          </a:r>
          <a:endParaRPr lang="id-ID" sz="2000" kern="1200" dirty="0"/>
        </a:p>
      </dsp:txBody>
      <dsp:txXfrm>
        <a:off x="3840444" y="484728"/>
        <a:ext cx="2710885" cy="923712"/>
      </dsp:txXfrm>
    </dsp:sp>
    <dsp:sp modelId="{7F0D1E90-F1E1-41D6-A87B-9BDABD0BF4A0}">
      <dsp:nvSpPr>
        <dsp:cNvPr id="0" name=""/>
        <dsp:cNvSpPr/>
      </dsp:nvSpPr>
      <dsp:spPr>
        <a:xfrm>
          <a:off x="3790473" y="1586369"/>
          <a:ext cx="2810827" cy="1023654"/>
        </a:xfrm>
        <a:prstGeom prst="round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d-ID" sz="2000" kern="1200" dirty="0" smtClean="0"/>
            <a:t>Sifat Monopoli</a:t>
          </a:r>
          <a:endParaRPr lang="id-ID" sz="2000" kern="1200" dirty="0"/>
        </a:p>
      </dsp:txBody>
      <dsp:txXfrm>
        <a:off x="3840444" y="1636340"/>
        <a:ext cx="2710885" cy="923712"/>
      </dsp:txXfrm>
    </dsp:sp>
    <dsp:sp modelId="{EAF8EC49-E370-41A6-A371-F9E85F3A93D7}">
      <dsp:nvSpPr>
        <dsp:cNvPr id="0" name=""/>
        <dsp:cNvSpPr/>
      </dsp:nvSpPr>
      <dsp:spPr>
        <a:xfrm>
          <a:off x="3790473" y="2737980"/>
          <a:ext cx="2810827" cy="1023654"/>
        </a:xfrm>
        <a:prstGeom prst="round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d-ID" sz="2000" kern="1200" dirty="0" smtClean="0"/>
            <a:t>Sikap Mencakup Semua (all-embrancing) </a:t>
          </a:r>
          <a:endParaRPr lang="id-ID" sz="2000" kern="1200" dirty="0"/>
        </a:p>
      </dsp:txBody>
      <dsp:txXfrm>
        <a:off x="3840444" y="2787951"/>
        <a:ext cx="2710885" cy="92371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B57ECE-1CD4-4E40-ABBD-E72B06B92654}">
      <dsp:nvSpPr>
        <dsp:cNvPr id="0" name=""/>
        <dsp:cNvSpPr/>
      </dsp:nvSpPr>
      <dsp:spPr>
        <a:xfrm rot="16200000">
          <a:off x="-1650504" y="1653214"/>
          <a:ext cx="5197493" cy="1891063"/>
        </a:xfrm>
        <a:prstGeom prst="flowChartManualOperati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t" anchorCtr="0">
          <a:noAutofit/>
        </a:bodyPr>
        <a:lstStyle/>
        <a:p>
          <a:pPr lvl="0" algn="l" defTabSz="800100">
            <a:lnSpc>
              <a:spcPct val="90000"/>
            </a:lnSpc>
            <a:spcBef>
              <a:spcPct val="0"/>
            </a:spcBef>
            <a:spcAft>
              <a:spcPct val="35000"/>
            </a:spcAft>
          </a:pPr>
          <a:r>
            <a:rPr lang="id-ID" sz="1800" kern="1200" dirty="0" smtClean="0"/>
            <a:t>Melaksanakan penertiban</a:t>
          </a:r>
          <a:endParaRPr lang="id-ID" sz="1800" kern="1200" dirty="0"/>
        </a:p>
        <a:p>
          <a:pPr marL="171450" lvl="1" indent="-171450" algn="l" defTabSz="800100">
            <a:lnSpc>
              <a:spcPct val="90000"/>
            </a:lnSpc>
            <a:spcBef>
              <a:spcPct val="0"/>
            </a:spcBef>
            <a:spcAft>
              <a:spcPct val="15000"/>
            </a:spcAft>
            <a:buChar char="••"/>
          </a:pPr>
          <a:r>
            <a:rPr lang="id-ID" sz="1800" kern="1200" dirty="0" smtClean="0"/>
            <a:t>Negara mencegah terjadinya bentrokan-bentrokan dalam masyarakat</a:t>
          </a:r>
          <a:endParaRPr lang="id-ID" sz="1800" kern="1200" dirty="0"/>
        </a:p>
      </dsp:txBody>
      <dsp:txXfrm rot="5400000">
        <a:off x="2711" y="1039498"/>
        <a:ext cx="1891063" cy="3118495"/>
      </dsp:txXfrm>
    </dsp:sp>
    <dsp:sp modelId="{25EA5D46-DEEB-4E17-89CF-4C1124275CFF}">
      <dsp:nvSpPr>
        <dsp:cNvPr id="0" name=""/>
        <dsp:cNvSpPr/>
      </dsp:nvSpPr>
      <dsp:spPr>
        <a:xfrm rot="16200000">
          <a:off x="585346" y="1450256"/>
          <a:ext cx="5197493" cy="2296980"/>
        </a:xfrm>
        <a:prstGeom prst="flowChartManualOperati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t" anchorCtr="0">
          <a:noAutofit/>
        </a:bodyPr>
        <a:lstStyle/>
        <a:p>
          <a:pPr lvl="0" algn="l" defTabSz="800100">
            <a:lnSpc>
              <a:spcPct val="90000"/>
            </a:lnSpc>
            <a:spcBef>
              <a:spcPct val="0"/>
            </a:spcBef>
            <a:spcAft>
              <a:spcPct val="35000"/>
            </a:spcAft>
          </a:pPr>
          <a:r>
            <a:rPr lang="id-ID" sz="1800" kern="1200" dirty="0" smtClean="0"/>
            <a:t>Mengusahakan kesejahteraan dan kemakmuran rakyat</a:t>
          </a:r>
          <a:endParaRPr lang="id-ID" sz="1800" kern="1200" dirty="0"/>
        </a:p>
        <a:p>
          <a:pPr marL="171450" lvl="1" indent="-171450" algn="l" defTabSz="800100">
            <a:lnSpc>
              <a:spcPct val="90000"/>
            </a:lnSpc>
            <a:spcBef>
              <a:spcPct val="0"/>
            </a:spcBef>
            <a:spcAft>
              <a:spcPct val="15000"/>
            </a:spcAft>
            <a:buChar char="••"/>
          </a:pPr>
          <a:r>
            <a:rPr lang="id-ID" sz="1800" kern="1200" dirty="0" smtClean="0"/>
            <a:t>Negara mampu membuat masyarakat bahagia secara umum dari sisi ekonomi dan sosial kemasyarakatan</a:t>
          </a:r>
          <a:endParaRPr lang="id-ID" sz="1800" kern="1200" dirty="0"/>
        </a:p>
      </dsp:txBody>
      <dsp:txXfrm rot="5400000">
        <a:off x="2035602" y="1039499"/>
        <a:ext cx="2296980" cy="3118495"/>
      </dsp:txXfrm>
    </dsp:sp>
    <dsp:sp modelId="{2F1F4AB2-F9F2-4DE9-87E1-7BD85FC2A63D}">
      <dsp:nvSpPr>
        <dsp:cNvPr id="0" name=""/>
        <dsp:cNvSpPr/>
      </dsp:nvSpPr>
      <dsp:spPr>
        <a:xfrm rot="16200000">
          <a:off x="2821198" y="1653214"/>
          <a:ext cx="5197493" cy="1891063"/>
        </a:xfrm>
        <a:prstGeom prst="flowChartManualOperati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t" anchorCtr="0">
          <a:noAutofit/>
        </a:bodyPr>
        <a:lstStyle/>
        <a:p>
          <a:pPr lvl="0" algn="l" defTabSz="800100">
            <a:lnSpc>
              <a:spcPct val="90000"/>
            </a:lnSpc>
            <a:spcBef>
              <a:spcPct val="0"/>
            </a:spcBef>
            <a:spcAft>
              <a:spcPct val="35000"/>
            </a:spcAft>
          </a:pPr>
          <a:r>
            <a:rPr lang="id-ID" sz="1800" kern="1200" dirty="0" smtClean="0"/>
            <a:t>Pertahanan </a:t>
          </a:r>
          <a:endParaRPr lang="id-ID" sz="1800" kern="1200" dirty="0"/>
        </a:p>
        <a:p>
          <a:pPr marL="171450" lvl="1" indent="-171450" algn="l" defTabSz="800100">
            <a:lnSpc>
              <a:spcPct val="90000"/>
            </a:lnSpc>
            <a:spcBef>
              <a:spcPct val="0"/>
            </a:spcBef>
            <a:spcAft>
              <a:spcPct val="15000"/>
            </a:spcAft>
            <a:buChar char="••"/>
          </a:pPr>
          <a:r>
            <a:rPr lang="id-ID" sz="1800" kern="1200" dirty="0" smtClean="0"/>
            <a:t>Negara harus menjaga wilayah, kedaulatan dan memberikan rasa aman kepada masyarakat terhadap segala serangan, gangguan dan ancaman yang berasal dari dalam atau luar negara</a:t>
          </a:r>
          <a:endParaRPr lang="id-ID" sz="1800" kern="1200" dirty="0"/>
        </a:p>
      </dsp:txBody>
      <dsp:txXfrm rot="5400000">
        <a:off x="4474413" y="1039498"/>
        <a:ext cx="1891063" cy="3118495"/>
      </dsp:txXfrm>
    </dsp:sp>
    <dsp:sp modelId="{63028CCD-FA50-49D9-BBA5-E7A63351CD3B}">
      <dsp:nvSpPr>
        <dsp:cNvPr id="0" name=""/>
        <dsp:cNvSpPr/>
      </dsp:nvSpPr>
      <dsp:spPr>
        <a:xfrm rot="16200000">
          <a:off x="4854091" y="1653214"/>
          <a:ext cx="5197493" cy="1891063"/>
        </a:xfrm>
        <a:prstGeom prst="flowChartManualOperati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ctr" anchorCtr="0">
          <a:noAutofit/>
        </a:bodyPr>
        <a:lstStyle/>
        <a:p>
          <a:pPr lvl="0" algn="l" defTabSz="800100">
            <a:lnSpc>
              <a:spcPct val="90000"/>
            </a:lnSpc>
            <a:spcBef>
              <a:spcPct val="0"/>
            </a:spcBef>
            <a:spcAft>
              <a:spcPct val="35000"/>
            </a:spcAft>
          </a:pPr>
          <a:r>
            <a:rPr lang="id-ID" sz="1800" kern="1200" dirty="0" smtClean="0"/>
            <a:t>Menegakan Keadilan</a:t>
          </a:r>
        </a:p>
        <a:p>
          <a:pPr lvl="0" algn="l" defTabSz="800100">
            <a:lnSpc>
              <a:spcPct val="90000"/>
            </a:lnSpc>
            <a:spcBef>
              <a:spcPct val="0"/>
            </a:spcBef>
            <a:spcAft>
              <a:spcPct val="35000"/>
            </a:spcAft>
          </a:pPr>
          <a:r>
            <a:rPr lang="id-ID" sz="1800" kern="1200" dirty="0" smtClean="0"/>
            <a:t>Negara berfungsi menegakan keadilan bagi seluruh masyarakat meliputi seluruh aspek kehidupan seperti politik, ekonomi, sosial budaya, hukum dan pendidikan</a:t>
          </a:r>
        </a:p>
      </dsp:txBody>
      <dsp:txXfrm rot="5400000">
        <a:off x="6507306" y="1039498"/>
        <a:ext cx="1891063" cy="311849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14A5BE-280E-4C06-97E5-4D7F0AD7C941}">
      <dsp:nvSpPr>
        <dsp:cNvPr id="0" name=""/>
        <dsp:cNvSpPr/>
      </dsp:nvSpPr>
      <dsp:spPr>
        <a:xfrm>
          <a:off x="4597991" y="3417003"/>
          <a:ext cx="421927" cy="1428900"/>
        </a:xfrm>
        <a:custGeom>
          <a:avLst/>
          <a:gdLst/>
          <a:ahLst/>
          <a:cxnLst/>
          <a:rect l="0" t="0" r="0" b="0"/>
          <a:pathLst>
            <a:path>
              <a:moveTo>
                <a:pt x="0" y="0"/>
              </a:moveTo>
              <a:lnTo>
                <a:pt x="0" y="1428900"/>
              </a:lnTo>
              <a:lnTo>
                <a:pt x="421927" y="1428900"/>
              </a:lnTo>
            </a:path>
          </a:pathLst>
        </a:custGeom>
        <a:noFill/>
        <a:ln w="25400" cap="flat" cmpd="sng" algn="ctr">
          <a:solidFill>
            <a:schemeClr val="accent6">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30B0E6-B096-49DA-A7CC-68EA126CD13A}">
      <dsp:nvSpPr>
        <dsp:cNvPr id="0" name=""/>
        <dsp:cNvSpPr/>
      </dsp:nvSpPr>
      <dsp:spPr>
        <a:xfrm>
          <a:off x="3567447" y="1419879"/>
          <a:ext cx="2155685" cy="590698"/>
        </a:xfrm>
        <a:custGeom>
          <a:avLst/>
          <a:gdLst/>
          <a:ahLst/>
          <a:cxnLst/>
          <a:rect l="0" t="0" r="0" b="0"/>
          <a:pathLst>
            <a:path>
              <a:moveTo>
                <a:pt x="0" y="0"/>
              </a:moveTo>
              <a:lnTo>
                <a:pt x="0" y="295349"/>
              </a:lnTo>
              <a:lnTo>
                <a:pt x="2155685" y="295349"/>
              </a:lnTo>
              <a:lnTo>
                <a:pt x="2155685" y="590698"/>
              </a:lnTo>
            </a:path>
          </a:pathLst>
        </a:cu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9D7D17-5091-4A1C-84D2-2B70A76C0B9C}">
      <dsp:nvSpPr>
        <dsp:cNvPr id="0" name=""/>
        <dsp:cNvSpPr/>
      </dsp:nvSpPr>
      <dsp:spPr>
        <a:xfrm>
          <a:off x="286621" y="3417003"/>
          <a:ext cx="421927" cy="1426833"/>
        </a:xfrm>
        <a:custGeom>
          <a:avLst/>
          <a:gdLst/>
          <a:ahLst/>
          <a:cxnLst/>
          <a:rect l="0" t="0" r="0" b="0"/>
          <a:pathLst>
            <a:path>
              <a:moveTo>
                <a:pt x="0" y="0"/>
              </a:moveTo>
              <a:lnTo>
                <a:pt x="0" y="1426833"/>
              </a:lnTo>
              <a:lnTo>
                <a:pt x="421927" y="1426833"/>
              </a:lnTo>
            </a:path>
          </a:pathLst>
        </a:custGeom>
        <a:noFill/>
        <a:ln w="25400" cap="flat" cmpd="sng" algn="ctr">
          <a:solidFill>
            <a:schemeClr val="accent6">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082B25-85E3-4459-86DF-D4B1F8AFDB00}">
      <dsp:nvSpPr>
        <dsp:cNvPr id="0" name=""/>
        <dsp:cNvSpPr/>
      </dsp:nvSpPr>
      <dsp:spPr>
        <a:xfrm>
          <a:off x="1411762" y="1419879"/>
          <a:ext cx="2155685" cy="590698"/>
        </a:xfrm>
        <a:custGeom>
          <a:avLst/>
          <a:gdLst/>
          <a:ahLst/>
          <a:cxnLst/>
          <a:rect l="0" t="0" r="0" b="0"/>
          <a:pathLst>
            <a:path>
              <a:moveTo>
                <a:pt x="2155685" y="0"/>
              </a:moveTo>
              <a:lnTo>
                <a:pt x="2155685" y="295349"/>
              </a:lnTo>
              <a:lnTo>
                <a:pt x="0" y="295349"/>
              </a:lnTo>
              <a:lnTo>
                <a:pt x="0" y="590698"/>
              </a:lnTo>
            </a:path>
          </a:pathLst>
        </a:cu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24A7ECD-8355-4B10-928F-8EC4E14A2BC6}">
      <dsp:nvSpPr>
        <dsp:cNvPr id="0" name=""/>
        <dsp:cNvSpPr/>
      </dsp:nvSpPr>
      <dsp:spPr>
        <a:xfrm>
          <a:off x="2161021" y="13453"/>
          <a:ext cx="2812851" cy="1406425"/>
        </a:xfrm>
        <a:prstGeom prst="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solidFill>
                <a:schemeClr val="tx1"/>
              </a:solidFill>
            </a:rPr>
            <a:t>Bentuk Negara </a:t>
          </a:r>
          <a:endParaRPr lang="id-ID" sz="2000" kern="1200" dirty="0">
            <a:solidFill>
              <a:schemeClr val="tx1"/>
            </a:solidFill>
          </a:endParaRPr>
        </a:p>
      </dsp:txBody>
      <dsp:txXfrm>
        <a:off x="2161021" y="13453"/>
        <a:ext cx="2812851" cy="1406425"/>
      </dsp:txXfrm>
    </dsp:sp>
    <dsp:sp modelId="{E8F736B0-4631-46BD-B1A6-7D521CD70550}">
      <dsp:nvSpPr>
        <dsp:cNvPr id="0" name=""/>
        <dsp:cNvSpPr/>
      </dsp:nvSpPr>
      <dsp:spPr>
        <a:xfrm>
          <a:off x="5336" y="2010577"/>
          <a:ext cx="2812851" cy="1406425"/>
        </a:xfrm>
        <a:prstGeom prst="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solidFill>
                <a:schemeClr val="tx1"/>
              </a:solidFill>
            </a:rPr>
            <a:t>Negara Kesatuan </a:t>
          </a:r>
          <a:endParaRPr lang="id-ID" sz="2000" kern="1200" dirty="0">
            <a:solidFill>
              <a:schemeClr val="tx1"/>
            </a:solidFill>
          </a:endParaRPr>
        </a:p>
      </dsp:txBody>
      <dsp:txXfrm>
        <a:off x="5336" y="2010577"/>
        <a:ext cx="2812851" cy="1406425"/>
      </dsp:txXfrm>
    </dsp:sp>
    <dsp:sp modelId="{0575EAB7-4F6D-47EC-B7A9-4AB052BB1707}">
      <dsp:nvSpPr>
        <dsp:cNvPr id="0" name=""/>
        <dsp:cNvSpPr/>
      </dsp:nvSpPr>
      <dsp:spPr>
        <a:xfrm>
          <a:off x="708549" y="4007702"/>
          <a:ext cx="3720671" cy="1672268"/>
        </a:xfrm>
        <a:prstGeom prst="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solidFill>
                <a:schemeClr val="tx1"/>
              </a:solidFill>
            </a:rPr>
            <a:t>Negara yang tidak tersusun dari beberapa negara yang memiliki kedaulatan, tidak terbagi dan kewenangannya berada pada pemerintah pusat</a:t>
          </a:r>
          <a:endParaRPr lang="id-ID" sz="2000" kern="1200" dirty="0">
            <a:solidFill>
              <a:schemeClr val="tx1"/>
            </a:solidFill>
          </a:endParaRPr>
        </a:p>
      </dsp:txBody>
      <dsp:txXfrm>
        <a:off x="708549" y="4007702"/>
        <a:ext cx="3720671" cy="1672268"/>
      </dsp:txXfrm>
    </dsp:sp>
    <dsp:sp modelId="{F29F568F-01E7-4149-816E-8D7743C2F6F8}">
      <dsp:nvSpPr>
        <dsp:cNvPr id="0" name=""/>
        <dsp:cNvSpPr/>
      </dsp:nvSpPr>
      <dsp:spPr>
        <a:xfrm>
          <a:off x="4316706" y="2010577"/>
          <a:ext cx="2812851" cy="1406425"/>
        </a:xfrm>
        <a:prstGeom prst="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solidFill>
                <a:schemeClr val="tx1"/>
              </a:solidFill>
            </a:rPr>
            <a:t>Negara Serikat</a:t>
          </a:r>
        </a:p>
        <a:p>
          <a:pPr lvl="0" algn="ctr" defTabSz="889000">
            <a:lnSpc>
              <a:spcPct val="90000"/>
            </a:lnSpc>
            <a:spcBef>
              <a:spcPct val="0"/>
            </a:spcBef>
            <a:spcAft>
              <a:spcPct val="35000"/>
            </a:spcAft>
          </a:pPr>
          <a:r>
            <a:rPr lang="id-ID" sz="2000" kern="1200" dirty="0" smtClean="0">
              <a:solidFill>
                <a:schemeClr val="tx1"/>
              </a:solidFill>
            </a:rPr>
            <a:t> atau Federasi</a:t>
          </a:r>
          <a:endParaRPr lang="id-ID" sz="2000" kern="1200" dirty="0">
            <a:solidFill>
              <a:schemeClr val="tx1"/>
            </a:solidFill>
          </a:endParaRPr>
        </a:p>
      </dsp:txBody>
      <dsp:txXfrm>
        <a:off x="4316706" y="2010577"/>
        <a:ext cx="2812851" cy="1406425"/>
      </dsp:txXfrm>
    </dsp:sp>
    <dsp:sp modelId="{713C55DC-F155-4C19-8F31-D2F29AEF186E}">
      <dsp:nvSpPr>
        <dsp:cNvPr id="0" name=""/>
        <dsp:cNvSpPr/>
      </dsp:nvSpPr>
      <dsp:spPr>
        <a:xfrm>
          <a:off x="5019919" y="4007702"/>
          <a:ext cx="3204344" cy="1676403"/>
        </a:xfrm>
        <a:prstGeom prst="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solidFill>
                <a:schemeClr val="tx1"/>
              </a:solidFill>
            </a:rPr>
            <a:t>Negara yang tersusun atas beberapa negara bagian yang masing-masing tidak berdaulat</a:t>
          </a:r>
          <a:endParaRPr lang="id-ID" sz="2000" kern="1200" dirty="0">
            <a:solidFill>
              <a:schemeClr val="tx1"/>
            </a:solidFill>
          </a:endParaRPr>
        </a:p>
      </dsp:txBody>
      <dsp:txXfrm>
        <a:off x="5019919" y="4007702"/>
        <a:ext cx="3204344" cy="167640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862F44-4AE4-4AD4-BD47-441491C59090}">
      <dsp:nvSpPr>
        <dsp:cNvPr id="0" name=""/>
        <dsp:cNvSpPr/>
      </dsp:nvSpPr>
      <dsp:spPr>
        <a:xfrm>
          <a:off x="0" y="353930"/>
          <a:ext cx="8286808" cy="554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09FA1E-0711-497A-B90F-5E21938F41FC}">
      <dsp:nvSpPr>
        <dsp:cNvPr id="0" name=""/>
        <dsp:cNvSpPr/>
      </dsp:nvSpPr>
      <dsp:spPr>
        <a:xfrm>
          <a:off x="414340" y="29210"/>
          <a:ext cx="5800765" cy="6494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255" tIns="0" rIns="219255" bIns="0" numCol="1" spcCol="1270" anchor="ctr" anchorCtr="0">
          <a:noAutofit/>
        </a:bodyPr>
        <a:lstStyle/>
        <a:p>
          <a:pPr lvl="0" algn="ctr" defTabSz="977900">
            <a:lnSpc>
              <a:spcPct val="90000"/>
            </a:lnSpc>
            <a:spcBef>
              <a:spcPct val="0"/>
            </a:spcBef>
            <a:spcAft>
              <a:spcPct val="35000"/>
            </a:spcAft>
          </a:pPr>
          <a:r>
            <a:rPr lang="id-ID" sz="2200" kern="1200" dirty="0" smtClean="0"/>
            <a:t>Aristokrasi </a:t>
          </a:r>
          <a:endParaRPr lang="id-ID" sz="2200" kern="1200" dirty="0"/>
        </a:p>
      </dsp:txBody>
      <dsp:txXfrm>
        <a:off x="446043" y="60913"/>
        <a:ext cx="5737359" cy="586034"/>
      </dsp:txXfrm>
    </dsp:sp>
    <dsp:sp modelId="{2434AECF-9780-4D46-991E-4FD9C9FCE9C9}">
      <dsp:nvSpPr>
        <dsp:cNvPr id="0" name=""/>
        <dsp:cNvSpPr/>
      </dsp:nvSpPr>
      <dsp:spPr>
        <a:xfrm>
          <a:off x="0" y="1351850"/>
          <a:ext cx="8286808" cy="554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975856-7B64-446A-80B7-4C001ABC39B8}">
      <dsp:nvSpPr>
        <dsp:cNvPr id="0" name=""/>
        <dsp:cNvSpPr/>
      </dsp:nvSpPr>
      <dsp:spPr>
        <a:xfrm>
          <a:off x="414340" y="1027131"/>
          <a:ext cx="5800765" cy="6494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255" tIns="0" rIns="219255" bIns="0" numCol="1" spcCol="1270" anchor="ctr" anchorCtr="0">
          <a:noAutofit/>
        </a:bodyPr>
        <a:lstStyle/>
        <a:p>
          <a:pPr lvl="0" algn="ctr" defTabSz="977900">
            <a:lnSpc>
              <a:spcPct val="90000"/>
            </a:lnSpc>
            <a:spcBef>
              <a:spcPct val="0"/>
            </a:spcBef>
            <a:spcAft>
              <a:spcPct val="35000"/>
            </a:spcAft>
          </a:pPr>
          <a:r>
            <a:rPr lang="id-ID" sz="2200" kern="1200" dirty="0" smtClean="0"/>
            <a:t>Timokrasi </a:t>
          </a:r>
          <a:endParaRPr lang="id-ID" sz="2200" kern="1200" dirty="0"/>
        </a:p>
      </dsp:txBody>
      <dsp:txXfrm>
        <a:off x="446043" y="1058834"/>
        <a:ext cx="5737359" cy="586034"/>
      </dsp:txXfrm>
    </dsp:sp>
    <dsp:sp modelId="{C7037124-8C01-4315-AB3A-27D3647CABDD}">
      <dsp:nvSpPr>
        <dsp:cNvPr id="0" name=""/>
        <dsp:cNvSpPr/>
      </dsp:nvSpPr>
      <dsp:spPr>
        <a:xfrm>
          <a:off x="0" y="2349771"/>
          <a:ext cx="8286808" cy="554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56F29A6-6CCC-4AC6-B785-842508116CC8}">
      <dsp:nvSpPr>
        <dsp:cNvPr id="0" name=""/>
        <dsp:cNvSpPr/>
      </dsp:nvSpPr>
      <dsp:spPr>
        <a:xfrm>
          <a:off x="414340" y="2025050"/>
          <a:ext cx="5800765" cy="6494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255" tIns="0" rIns="219255" bIns="0" numCol="1" spcCol="1270" anchor="ctr" anchorCtr="0">
          <a:noAutofit/>
        </a:bodyPr>
        <a:lstStyle/>
        <a:p>
          <a:pPr lvl="0" algn="ctr" defTabSz="977900">
            <a:lnSpc>
              <a:spcPct val="90000"/>
            </a:lnSpc>
            <a:spcBef>
              <a:spcPct val="0"/>
            </a:spcBef>
            <a:spcAft>
              <a:spcPct val="35000"/>
            </a:spcAft>
          </a:pPr>
          <a:r>
            <a:rPr lang="id-ID" sz="2200" kern="1200" dirty="0" smtClean="0"/>
            <a:t>Oligarki </a:t>
          </a:r>
          <a:endParaRPr lang="id-ID" sz="2200" kern="1200" dirty="0"/>
        </a:p>
      </dsp:txBody>
      <dsp:txXfrm>
        <a:off x="446043" y="2056753"/>
        <a:ext cx="5737359" cy="586034"/>
      </dsp:txXfrm>
    </dsp:sp>
    <dsp:sp modelId="{A7E12063-9267-4DEA-8A75-BBF44AC0E695}">
      <dsp:nvSpPr>
        <dsp:cNvPr id="0" name=""/>
        <dsp:cNvSpPr/>
      </dsp:nvSpPr>
      <dsp:spPr>
        <a:xfrm>
          <a:off x="0" y="3347691"/>
          <a:ext cx="8286808" cy="554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885F5EF-9E5B-401F-AD67-C0C2900B278A}">
      <dsp:nvSpPr>
        <dsp:cNvPr id="0" name=""/>
        <dsp:cNvSpPr/>
      </dsp:nvSpPr>
      <dsp:spPr>
        <a:xfrm>
          <a:off x="414340" y="3022971"/>
          <a:ext cx="5800765" cy="6494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255" tIns="0" rIns="219255" bIns="0" numCol="1" spcCol="1270" anchor="ctr" anchorCtr="0">
          <a:noAutofit/>
        </a:bodyPr>
        <a:lstStyle/>
        <a:p>
          <a:pPr lvl="0" algn="ctr" defTabSz="977900">
            <a:lnSpc>
              <a:spcPct val="90000"/>
            </a:lnSpc>
            <a:spcBef>
              <a:spcPct val="0"/>
            </a:spcBef>
            <a:spcAft>
              <a:spcPct val="35000"/>
            </a:spcAft>
          </a:pPr>
          <a:r>
            <a:rPr lang="id-ID" sz="2200" kern="1200" dirty="0" smtClean="0"/>
            <a:t>Demokrasi</a:t>
          </a:r>
        </a:p>
      </dsp:txBody>
      <dsp:txXfrm>
        <a:off x="446043" y="3054674"/>
        <a:ext cx="5737359" cy="586034"/>
      </dsp:txXfrm>
    </dsp:sp>
    <dsp:sp modelId="{0E4BCB29-16C8-4D1D-AE90-FEED45E82423}">
      <dsp:nvSpPr>
        <dsp:cNvPr id="0" name=""/>
        <dsp:cNvSpPr/>
      </dsp:nvSpPr>
      <dsp:spPr>
        <a:xfrm>
          <a:off x="0" y="4345611"/>
          <a:ext cx="8286808" cy="554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B3A3E24-FB73-4BC8-A8F4-A7C3D8F97BCD}">
      <dsp:nvSpPr>
        <dsp:cNvPr id="0" name=""/>
        <dsp:cNvSpPr/>
      </dsp:nvSpPr>
      <dsp:spPr>
        <a:xfrm>
          <a:off x="414340" y="4020891"/>
          <a:ext cx="5800765" cy="6494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255" tIns="0" rIns="219255" bIns="0" numCol="1" spcCol="1270" anchor="ctr" anchorCtr="0">
          <a:noAutofit/>
        </a:bodyPr>
        <a:lstStyle/>
        <a:p>
          <a:pPr lvl="0" algn="ctr" defTabSz="977900">
            <a:lnSpc>
              <a:spcPct val="90000"/>
            </a:lnSpc>
            <a:spcBef>
              <a:spcPct val="0"/>
            </a:spcBef>
            <a:spcAft>
              <a:spcPct val="35000"/>
            </a:spcAft>
          </a:pPr>
          <a:r>
            <a:rPr lang="id-ID" sz="2200" kern="1200" dirty="0" smtClean="0"/>
            <a:t>Tirani </a:t>
          </a:r>
          <a:endParaRPr lang="id-ID" sz="2200" kern="1200" dirty="0"/>
        </a:p>
      </dsp:txBody>
      <dsp:txXfrm>
        <a:off x="446043" y="4052594"/>
        <a:ext cx="5737359" cy="58603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DD8ABD-411A-41D5-87FD-F13DDCDF7DFB}">
      <dsp:nvSpPr>
        <dsp:cNvPr id="0" name=""/>
        <dsp:cNvSpPr/>
      </dsp:nvSpPr>
      <dsp:spPr>
        <a:xfrm rot="5400000">
          <a:off x="-143951" y="144695"/>
          <a:ext cx="959676" cy="67177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endParaRPr lang="id-ID" sz="1800" kern="1200"/>
        </a:p>
      </dsp:txBody>
      <dsp:txXfrm rot="-5400000">
        <a:off x="1" y="336631"/>
        <a:ext cx="671773" cy="287903"/>
      </dsp:txXfrm>
    </dsp:sp>
    <dsp:sp modelId="{9AA4991A-7413-42EF-A9C6-7690CC15C789}">
      <dsp:nvSpPr>
        <dsp:cNvPr id="0" name=""/>
        <dsp:cNvSpPr/>
      </dsp:nvSpPr>
      <dsp:spPr>
        <a:xfrm rot="5400000">
          <a:off x="4138791" y="-3466273"/>
          <a:ext cx="623789" cy="7557826"/>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id-ID" sz="3600" kern="1200" dirty="0" smtClean="0"/>
            <a:t>Monarki</a:t>
          </a:r>
          <a:endParaRPr lang="id-ID" sz="3600" kern="1200" dirty="0"/>
        </a:p>
      </dsp:txBody>
      <dsp:txXfrm rot="-5400000">
        <a:off x="671773" y="31196"/>
        <a:ext cx="7527375" cy="562887"/>
      </dsp:txXfrm>
    </dsp:sp>
    <dsp:sp modelId="{D4D6D0F1-E5A1-423B-9056-B512D603C462}">
      <dsp:nvSpPr>
        <dsp:cNvPr id="0" name=""/>
        <dsp:cNvSpPr/>
      </dsp:nvSpPr>
      <dsp:spPr>
        <a:xfrm rot="5400000">
          <a:off x="-143951" y="985492"/>
          <a:ext cx="959676" cy="67177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endParaRPr lang="id-ID" sz="1800" kern="1200"/>
        </a:p>
      </dsp:txBody>
      <dsp:txXfrm rot="-5400000">
        <a:off x="1" y="1177428"/>
        <a:ext cx="671773" cy="287903"/>
      </dsp:txXfrm>
    </dsp:sp>
    <dsp:sp modelId="{FE665C5D-F051-400E-BED9-2562716FD78A}">
      <dsp:nvSpPr>
        <dsp:cNvPr id="0" name=""/>
        <dsp:cNvSpPr/>
      </dsp:nvSpPr>
      <dsp:spPr>
        <a:xfrm rot="5400000">
          <a:off x="4138791" y="-2625477"/>
          <a:ext cx="623789" cy="7557826"/>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id-ID" sz="3600" kern="1200" dirty="0" smtClean="0"/>
            <a:t>Tirani </a:t>
          </a:r>
          <a:endParaRPr lang="id-ID" sz="3600" kern="1200" dirty="0"/>
        </a:p>
      </dsp:txBody>
      <dsp:txXfrm rot="-5400000">
        <a:off x="671773" y="871992"/>
        <a:ext cx="7527375" cy="562887"/>
      </dsp:txXfrm>
    </dsp:sp>
    <dsp:sp modelId="{E4E24A69-4EA7-4A91-A292-3BE3E3B28E03}">
      <dsp:nvSpPr>
        <dsp:cNvPr id="0" name=""/>
        <dsp:cNvSpPr/>
      </dsp:nvSpPr>
      <dsp:spPr>
        <a:xfrm rot="5400000">
          <a:off x="-143951" y="1826288"/>
          <a:ext cx="959676" cy="67177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endParaRPr lang="id-ID" sz="1800" kern="1200"/>
        </a:p>
      </dsp:txBody>
      <dsp:txXfrm rot="-5400000">
        <a:off x="1" y="2018224"/>
        <a:ext cx="671773" cy="287903"/>
      </dsp:txXfrm>
    </dsp:sp>
    <dsp:sp modelId="{96BEA222-E401-4F76-9327-9166B81D8CAD}">
      <dsp:nvSpPr>
        <dsp:cNvPr id="0" name=""/>
        <dsp:cNvSpPr/>
      </dsp:nvSpPr>
      <dsp:spPr>
        <a:xfrm rot="5400000">
          <a:off x="4138791" y="-1784681"/>
          <a:ext cx="623789" cy="7557826"/>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id-ID" sz="3600" kern="1200" dirty="0" smtClean="0"/>
            <a:t>Aristokrasi </a:t>
          </a:r>
          <a:endParaRPr lang="id-ID" sz="3600" kern="1200" dirty="0"/>
        </a:p>
      </dsp:txBody>
      <dsp:txXfrm rot="-5400000">
        <a:off x="671773" y="1712788"/>
        <a:ext cx="7527375" cy="562887"/>
      </dsp:txXfrm>
    </dsp:sp>
    <dsp:sp modelId="{65092C87-0D43-474F-A6B6-2BE0F44259B0}">
      <dsp:nvSpPr>
        <dsp:cNvPr id="0" name=""/>
        <dsp:cNvSpPr/>
      </dsp:nvSpPr>
      <dsp:spPr>
        <a:xfrm rot="5400000">
          <a:off x="-143951" y="2667084"/>
          <a:ext cx="959676" cy="67177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endParaRPr lang="id-ID" sz="1800" kern="1200"/>
        </a:p>
      </dsp:txBody>
      <dsp:txXfrm rot="-5400000">
        <a:off x="1" y="2859020"/>
        <a:ext cx="671773" cy="287903"/>
      </dsp:txXfrm>
    </dsp:sp>
    <dsp:sp modelId="{2EAC35B4-A457-4401-9D5E-7F30F15F5236}">
      <dsp:nvSpPr>
        <dsp:cNvPr id="0" name=""/>
        <dsp:cNvSpPr/>
      </dsp:nvSpPr>
      <dsp:spPr>
        <a:xfrm rot="5400000">
          <a:off x="4138791" y="-943885"/>
          <a:ext cx="623789" cy="7557826"/>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id-ID" sz="3600" kern="1200" dirty="0" smtClean="0"/>
            <a:t>Politea </a:t>
          </a:r>
          <a:endParaRPr lang="id-ID" sz="3600" kern="1200" dirty="0"/>
        </a:p>
      </dsp:txBody>
      <dsp:txXfrm rot="-5400000">
        <a:off x="671773" y="2553584"/>
        <a:ext cx="7527375" cy="562887"/>
      </dsp:txXfrm>
    </dsp:sp>
    <dsp:sp modelId="{714631DC-2C58-4768-ABCC-9846D99948A6}">
      <dsp:nvSpPr>
        <dsp:cNvPr id="0" name=""/>
        <dsp:cNvSpPr/>
      </dsp:nvSpPr>
      <dsp:spPr>
        <a:xfrm rot="5400000">
          <a:off x="-143951" y="3507880"/>
          <a:ext cx="959676" cy="67177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endParaRPr lang="id-ID" sz="1800" kern="1200"/>
        </a:p>
      </dsp:txBody>
      <dsp:txXfrm rot="-5400000">
        <a:off x="1" y="3699816"/>
        <a:ext cx="671773" cy="287903"/>
      </dsp:txXfrm>
    </dsp:sp>
    <dsp:sp modelId="{0483DC84-5E53-432C-9C31-5ED420924AD1}">
      <dsp:nvSpPr>
        <dsp:cNvPr id="0" name=""/>
        <dsp:cNvSpPr/>
      </dsp:nvSpPr>
      <dsp:spPr>
        <a:xfrm rot="5400000">
          <a:off x="4138791" y="-103089"/>
          <a:ext cx="623789" cy="7557826"/>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id-ID" sz="3600" kern="1200" dirty="0" smtClean="0"/>
            <a:t>Demokrasi </a:t>
          </a:r>
          <a:endParaRPr lang="id-ID" sz="3600" kern="1200" dirty="0"/>
        </a:p>
      </dsp:txBody>
      <dsp:txXfrm rot="-5400000">
        <a:off x="671773" y="3394380"/>
        <a:ext cx="7527375" cy="56288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497A55-2FB7-46BE-BA95-1F483E89E16C}">
      <dsp:nvSpPr>
        <dsp:cNvPr id="0" name=""/>
        <dsp:cNvSpPr/>
      </dsp:nvSpPr>
      <dsp:spPr>
        <a:xfrm>
          <a:off x="3250804" y="530"/>
          <a:ext cx="1560727" cy="1213544"/>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id-ID" sz="1600" kern="1200" dirty="0" smtClean="0"/>
            <a:t>Monarki</a:t>
          </a:r>
          <a:endParaRPr lang="id-ID" sz="1600" kern="1200" dirty="0"/>
        </a:p>
      </dsp:txBody>
      <dsp:txXfrm>
        <a:off x="3479367" y="178249"/>
        <a:ext cx="1103601" cy="858106"/>
      </dsp:txXfrm>
    </dsp:sp>
    <dsp:sp modelId="{9FA452A1-F0E3-45C3-80F2-771E0152FD6D}">
      <dsp:nvSpPr>
        <dsp:cNvPr id="0" name=""/>
        <dsp:cNvSpPr/>
      </dsp:nvSpPr>
      <dsp:spPr>
        <a:xfrm rot="1800000">
          <a:off x="4712948" y="850668"/>
          <a:ext cx="188883" cy="40957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id-ID" sz="1600" kern="1200"/>
        </a:p>
      </dsp:txBody>
      <dsp:txXfrm>
        <a:off x="4716744" y="918416"/>
        <a:ext cx="132218" cy="245743"/>
      </dsp:txXfrm>
    </dsp:sp>
    <dsp:sp modelId="{7EADA0B8-895D-4B6B-9867-470AA5888606}">
      <dsp:nvSpPr>
        <dsp:cNvPr id="0" name=""/>
        <dsp:cNvSpPr/>
      </dsp:nvSpPr>
      <dsp:spPr>
        <a:xfrm>
          <a:off x="4796386" y="911716"/>
          <a:ext cx="1626004" cy="1213544"/>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id-ID" sz="1600" kern="1200" dirty="0" smtClean="0"/>
            <a:t>Tirani </a:t>
          </a:r>
          <a:endParaRPr lang="id-ID" sz="1600" kern="1200" dirty="0"/>
        </a:p>
      </dsp:txBody>
      <dsp:txXfrm>
        <a:off x="5034509" y="1089435"/>
        <a:ext cx="1149758" cy="858106"/>
      </dsp:txXfrm>
    </dsp:sp>
    <dsp:sp modelId="{ACC5976C-A967-480A-AE15-5D4211669D90}">
      <dsp:nvSpPr>
        <dsp:cNvPr id="0" name=""/>
        <dsp:cNvSpPr/>
      </dsp:nvSpPr>
      <dsp:spPr>
        <a:xfrm rot="5400000">
          <a:off x="5448049" y="2215756"/>
          <a:ext cx="322678" cy="40957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id-ID" sz="1600" kern="1200"/>
        </a:p>
      </dsp:txBody>
      <dsp:txXfrm>
        <a:off x="5496451" y="2249269"/>
        <a:ext cx="225875" cy="245743"/>
      </dsp:txXfrm>
    </dsp:sp>
    <dsp:sp modelId="{F13EC3A1-6E6A-4C70-B161-ACCC0BE09A11}">
      <dsp:nvSpPr>
        <dsp:cNvPr id="0" name=""/>
        <dsp:cNvSpPr/>
      </dsp:nvSpPr>
      <dsp:spPr>
        <a:xfrm>
          <a:off x="4693278" y="2734088"/>
          <a:ext cx="1832221" cy="1213544"/>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id-ID" sz="1600" kern="1200" dirty="0" smtClean="0"/>
            <a:t>Aristokrasi </a:t>
          </a:r>
          <a:endParaRPr lang="id-ID" sz="1600" kern="1200" dirty="0"/>
        </a:p>
      </dsp:txBody>
      <dsp:txXfrm>
        <a:off x="4961601" y="2911807"/>
        <a:ext cx="1295575" cy="858106"/>
      </dsp:txXfrm>
    </dsp:sp>
    <dsp:sp modelId="{8CDCB85C-241B-4A10-A4A8-92D9FCFBF5C4}">
      <dsp:nvSpPr>
        <dsp:cNvPr id="0" name=""/>
        <dsp:cNvSpPr/>
      </dsp:nvSpPr>
      <dsp:spPr>
        <a:xfrm rot="9000000">
          <a:off x="4769259" y="3587721"/>
          <a:ext cx="115709" cy="40957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id-ID" sz="1600" kern="1200"/>
        </a:p>
      </dsp:txBody>
      <dsp:txXfrm rot="10800000">
        <a:off x="4801647" y="3660957"/>
        <a:ext cx="80996" cy="245743"/>
      </dsp:txXfrm>
    </dsp:sp>
    <dsp:sp modelId="{B11C04F5-69E3-4D44-B404-3C8883D8F3A4}">
      <dsp:nvSpPr>
        <dsp:cNvPr id="0" name=""/>
        <dsp:cNvSpPr/>
      </dsp:nvSpPr>
      <dsp:spPr>
        <a:xfrm>
          <a:off x="3096132" y="3645274"/>
          <a:ext cx="1870072" cy="1213544"/>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id-ID" sz="1600" kern="1200" dirty="0" smtClean="0"/>
            <a:t>Oligarki </a:t>
          </a:r>
          <a:endParaRPr lang="id-ID" sz="1600" kern="1200" dirty="0"/>
        </a:p>
      </dsp:txBody>
      <dsp:txXfrm>
        <a:off x="3369998" y="3822993"/>
        <a:ext cx="1322340" cy="858106"/>
      </dsp:txXfrm>
    </dsp:sp>
    <dsp:sp modelId="{98B4F422-6FA3-4656-BB14-A408F8872102}">
      <dsp:nvSpPr>
        <dsp:cNvPr id="0" name=""/>
        <dsp:cNvSpPr/>
      </dsp:nvSpPr>
      <dsp:spPr>
        <a:xfrm rot="12600000">
          <a:off x="3119199" y="3568396"/>
          <a:ext cx="165102" cy="40957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id-ID" sz="1600" kern="1200"/>
        </a:p>
      </dsp:txBody>
      <dsp:txXfrm rot="10800000">
        <a:off x="3165412" y="3662693"/>
        <a:ext cx="115571" cy="245743"/>
      </dsp:txXfrm>
    </dsp:sp>
    <dsp:sp modelId="{09806DAB-DA0B-4268-9BED-5BC9AFB247AB}">
      <dsp:nvSpPr>
        <dsp:cNvPr id="0" name=""/>
        <dsp:cNvSpPr/>
      </dsp:nvSpPr>
      <dsp:spPr>
        <a:xfrm>
          <a:off x="1704100" y="2734088"/>
          <a:ext cx="1497695" cy="1213544"/>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id-ID" sz="1600" kern="1200" dirty="0" smtClean="0"/>
            <a:t>Demokrasi </a:t>
          </a:r>
          <a:endParaRPr lang="id-ID" sz="1600" kern="1200" dirty="0"/>
        </a:p>
      </dsp:txBody>
      <dsp:txXfrm>
        <a:off x="1923432" y="2911807"/>
        <a:ext cx="1059031" cy="858106"/>
      </dsp:txXfrm>
    </dsp:sp>
    <dsp:sp modelId="{70D960EA-06BC-42EE-86D7-BFA019D8BD71}">
      <dsp:nvSpPr>
        <dsp:cNvPr id="0" name=""/>
        <dsp:cNvSpPr/>
      </dsp:nvSpPr>
      <dsp:spPr>
        <a:xfrm rot="16200000">
          <a:off x="2291608" y="2234021"/>
          <a:ext cx="322678" cy="40957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id-ID" sz="1600" kern="1200"/>
        </a:p>
      </dsp:txBody>
      <dsp:txXfrm>
        <a:off x="2340010" y="2364337"/>
        <a:ext cx="225875" cy="245743"/>
      </dsp:txXfrm>
    </dsp:sp>
    <dsp:sp modelId="{DAAE8EE3-2571-4B15-A076-309C11175243}">
      <dsp:nvSpPr>
        <dsp:cNvPr id="0" name=""/>
        <dsp:cNvSpPr/>
      </dsp:nvSpPr>
      <dsp:spPr>
        <a:xfrm>
          <a:off x="1717813" y="911716"/>
          <a:ext cx="1470269" cy="1213544"/>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id-ID" sz="1600" kern="1200" dirty="0" smtClean="0"/>
            <a:t>Okhlorasi</a:t>
          </a:r>
          <a:endParaRPr lang="id-ID" sz="1600" kern="1200" dirty="0"/>
        </a:p>
      </dsp:txBody>
      <dsp:txXfrm>
        <a:off x="1933129" y="1089435"/>
        <a:ext cx="1039637" cy="858106"/>
      </dsp:txXfrm>
    </dsp:sp>
    <dsp:sp modelId="{A8C70552-AB45-4994-97C0-F843C77ED628}">
      <dsp:nvSpPr>
        <dsp:cNvPr id="0" name=""/>
        <dsp:cNvSpPr/>
      </dsp:nvSpPr>
      <dsp:spPr>
        <a:xfrm rot="19800000">
          <a:off x="3117864" y="868104"/>
          <a:ext cx="213767" cy="409571"/>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id-ID" sz="1600" kern="1200"/>
        </a:p>
      </dsp:txBody>
      <dsp:txXfrm>
        <a:off x="3122160" y="966051"/>
        <a:ext cx="149637" cy="24574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FFF484-9FBC-4468-8DE4-463AF7A8C383}">
      <dsp:nvSpPr>
        <dsp:cNvPr id="0" name=""/>
        <dsp:cNvSpPr/>
      </dsp:nvSpPr>
      <dsp:spPr>
        <a:xfrm>
          <a:off x="0" y="183893"/>
          <a:ext cx="8229600" cy="45630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id-ID" sz="2500" b="1" i="1" kern="1200" dirty="0" smtClean="0"/>
            <a:t>Monarki absolut </a:t>
          </a:r>
          <a:endParaRPr lang="id-ID" sz="2500" b="0" i="0" kern="1200" dirty="0" smtClean="0"/>
        </a:p>
        <a:p>
          <a:pPr lvl="0" algn="l" defTabSz="1111250">
            <a:lnSpc>
              <a:spcPct val="90000"/>
            </a:lnSpc>
            <a:spcBef>
              <a:spcPct val="0"/>
            </a:spcBef>
            <a:spcAft>
              <a:spcPct val="35000"/>
            </a:spcAft>
          </a:pPr>
          <a:r>
            <a:rPr lang="id-ID" sz="2500" b="0" i="0" kern="1200" dirty="0" smtClean="0"/>
            <a:t>Monarki absolut adalah bentuk pemerintahan dalam suatu negara yang dikepalai oleh seorang (raja, ratu, syah, atau kaisar) yang kekuasaan dan wewenangnya tidak terbatas. </a:t>
          </a:r>
        </a:p>
        <a:p>
          <a:pPr lvl="0" algn="l" defTabSz="1111250">
            <a:lnSpc>
              <a:spcPct val="90000"/>
            </a:lnSpc>
            <a:spcBef>
              <a:spcPct val="0"/>
            </a:spcBef>
            <a:spcAft>
              <a:spcPct val="35000"/>
            </a:spcAft>
          </a:pPr>
          <a:r>
            <a:rPr lang="id-ID" sz="2500" b="0" i="0" kern="1200" dirty="0" smtClean="0"/>
            <a:t>Perintah raja merupakan wewenang yang harus dipatuhi oleh rakyatnya. Pada diri raja terdapat kekuasaan eksekutif, yudikatif, dan legislatif yang menyatu dalam ucapan dan perbuatannya.</a:t>
          </a:r>
        </a:p>
        <a:p>
          <a:pPr lvl="0" algn="l" defTabSz="1111250">
            <a:lnSpc>
              <a:spcPct val="90000"/>
            </a:lnSpc>
            <a:spcBef>
              <a:spcPct val="0"/>
            </a:spcBef>
            <a:spcAft>
              <a:spcPct val="35000"/>
            </a:spcAft>
          </a:pPr>
          <a:r>
            <a:rPr lang="id-ID" sz="2500" b="0" i="0" kern="1200" dirty="0" smtClean="0"/>
            <a:t>Contoh Perancis semasa </a:t>
          </a:r>
          <a:r>
            <a:rPr lang="id-ID" sz="2500" b="1" i="0" kern="1200" dirty="0" smtClean="0"/>
            <a:t>Louis XIV</a:t>
          </a:r>
          <a:r>
            <a:rPr lang="id-ID" sz="2500" b="0" i="0" kern="1200" dirty="0" smtClean="0"/>
            <a:t> dengan semboyannya yang terkenal </a:t>
          </a:r>
          <a:r>
            <a:rPr lang="id-ID" sz="2500" b="0" i="1" kern="1200" dirty="0" smtClean="0"/>
            <a:t>L’etat C’est Moi</a:t>
          </a:r>
          <a:r>
            <a:rPr lang="id-ID" sz="2500" b="0" i="0" kern="1200" dirty="0" smtClean="0"/>
            <a:t> (negara adalah saya)</a:t>
          </a:r>
          <a:endParaRPr lang="id-ID" sz="2500" kern="1200" dirty="0"/>
        </a:p>
      </dsp:txBody>
      <dsp:txXfrm>
        <a:off x="222747" y="406640"/>
        <a:ext cx="7784106" cy="411750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320454-6242-48A7-AE49-8F3BEEB3C08A}">
      <dsp:nvSpPr>
        <dsp:cNvPr id="0" name=""/>
        <dsp:cNvSpPr/>
      </dsp:nvSpPr>
      <dsp:spPr>
        <a:xfrm>
          <a:off x="0" y="104925"/>
          <a:ext cx="8229600" cy="505908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id-ID" sz="2300" b="1" i="1" kern="1200" dirty="0" smtClean="0"/>
            <a:t>Monarki konstitusional </a:t>
          </a:r>
          <a:endParaRPr lang="id-ID" sz="2300" b="0" i="0" kern="1200" dirty="0" smtClean="0"/>
        </a:p>
        <a:p>
          <a:pPr lvl="0" algn="l" defTabSz="1022350">
            <a:lnSpc>
              <a:spcPct val="90000"/>
            </a:lnSpc>
            <a:spcBef>
              <a:spcPct val="0"/>
            </a:spcBef>
            <a:spcAft>
              <a:spcPct val="35000"/>
            </a:spcAft>
          </a:pPr>
          <a:r>
            <a:rPr lang="id-ID" sz="2300" b="0" i="0" kern="1200" dirty="0" smtClean="0"/>
            <a:t>Monarki konstitusional adalah bentuk pemerintahan dalam suatu negara yang dikepalai oleh seorang raja yang kekuasaannya dibatasi undang – undang dasar (konstitusi). </a:t>
          </a:r>
        </a:p>
        <a:p>
          <a:pPr lvl="0" algn="l" defTabSz="1022350">
            <a:lnSpc>
              <a:spcPct val="90000"/>
            </a:lnSpc>
            <a:spcBef>
              <a:spcPct val="0"/>
            </a:spcBef>
            <a:spcAft>
              <a:spcPct val="35000"/>
            </a:spcAft>
          </a:pPr>
          <a:r>
            <a:rPr lang="id-ID" sz="2300" b="0" i="0" kern="1200" dirty="0" smtClean="0"/>
            <a:t>Proses monarki kontitusional adalah sebagai berikut: </a:t>
          </a:r>
        </a:p>
        <a:p>
          <a:pPr lvl="0" algn="l" defTabSz="1022350">
            <a:lnSpc>
              <a:spcPct val="90000"/>
            </a:lnSpc>
            <a:spcBef>
              <a:spcPct val="0"/>
            </a:spcBef>
            <a:spcAft>
              <a:spcPct val="35000"/>
            </a:spcAft>
          </a:pPr>
          <a:r>
            <a:rPr lang="id-ID" sz="2300" b="0" i="0" kern="1200" dirty="0" smtClean="0"/>
            <a:t>1. Ada kalanya proses monarki konstitusional itu datang dari raja itu sendiri karena takut dikudeta. Contohnya: negara Jepang dengan hak octroon. </a:t>
          </a:r>
        </a:p>
        <a:p>
          <a:pPr lvl="0" algn="l" defTabSz="1022350">
            <a:lnSpc>
              <a:spcPct val="90000"/>
            </a:lnSpc>
            <a:spcBef>
              <a:spcPct val="0"/>
            </a:spcBef>
            <a:spcAft>
              <a:spcPct val="35000"/>
            </a:spcAft>
          </a:pPr>
          <a:r>
            <a:rPr lang="id-ID" sz="2300" b="0" i="0" kern="1200" dirty="0" smtClean="0"/>
            <a:t>2. Ada kalanya proses monarki konstitusional itu terjadi karena adanya revolusi rakyat terhadap raja. Contohnya: inggris yang melahirkan Bill of Rights I tahun 1689, Yordania, Denmark, Aarab Saudi, Brunei Darussalam.</a:t>
          </a:r>
          <a:endParaRPr lang="id-ID" sz="2300" kern="1200" dirty="0"/>
        </a:p>
      </dsp:txBody>
      <dsp:txXfrm>
        <a:off x="246964" y="351889"/>
        <a:ext cx="7735672" cy="456515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CB1FF6-C801-4392-BE9B-A6AA3BA829E4}">
      <dsp:nvSpPr>
        <dsp:cNvPr id="0" name=""/>
        <dsp:cNvSpPr/>
      </dsp:nvSpPr>
      <dsp:spPr>
        <a:xfrm>
          <a:off x="0" y="102102"/>
          <a:ext cx="8229600" cy="5279039"/>
        </a:xfrm>
        <a:prstGeom prst="roundRect">
          <a:avLst/>
        </a:prstGeom>
        <a:solidFill>
          <a:srgbClr val="F165C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id-ID" sz="2400" b="1" i="1" kern="1200" dirty="0" smtClean="0">
              <a:solidFill>
                <a:schemeClr val="tx1"/>
              </a:solidFill>
            </a:rPr>
            <a:t>Monarki parlementer </a:t>
          </a:r>
          <a:endParaRPr lang="id-ID" sz="2400" b="0" i="0" kern="1200" dirty="0" smtClean="0">
            <a:solidFill>
              <a:schemeClr val="tx1"/>
            </a:solidFill>
          </a:endParaRPr>
        </a:p>
        <a:p>
          <a:pPr lvl="0" algn="l" defTabSz="1066800">
            <a:lnSpc>
              <a:spcPct val="90000"/>
            </a:lnSpc>
            <a:spcBef>
              <a:spcPct val="0"/>
            </a:spcBef>
            <a:spcAft>
              <a:spcPct val="35000"/>
            </a:spcAft>
          </a:pPr>
          <a:r>
            <a:rPr lang="id-ID" sz="2400" b="0" i="0" kern="1200" dirty="0" smtClean="0">
              <a:solidFill>
                <a:schemeClr val="tx1"/>
              </a:solidFill>
            </a:rPr>
            <a:t>Monarki parlementer adalah bentuk pemerintahan dalam suatu negara yang dikepalai oleh seorang raja dengan menempatkan parlemen (DPR) sebagai pemegang kekuasaan tertinggi.</a:t>
          </a:r>
        </a:p>
        <a:p>
          <a:pPr lvl="0" algn="l" defTabSz="1066800">
            <a:lnSpc>
              <a:spcPct val="90000"/>
            </a:lnSpc>
            <a:spcBef>
              <a:spcPct val="0"/>
            </a:spcBef>
            <a:spcAft>
              <a:spcPct val="35000"/>
            </a:spcAft>
          </a:pPr>
          <a:r>
            <a:rPr lang="id-ID" sz="2400" b="0" i="0" kern="1200" dirty="0" smtClean="0">
              <a:solidFill>
                <a:schemeClr val="tx1"/>
              </a:solidFill>
            </a:rPr>
            <a:t>Dalam monarki parlementer, kekuasaan, eksekutif dipegang oleh kabinet (perdanan menteri) dan bertanggung jawab kepada parlemen.</a:t>
          </a:r>
        </a:p>
        <a:p>
          <a:pPr lvl="0" algn="l" defTabSz="1066800">
            <a:lnSpc>
              <a:spcPct val="90000"/>
            </a:lnSpc>
            <a:spcBef>
              <a:spcPct val="0"/>
            </a:spcBef>
            <a:spcAft>
              <a:spcPct val="35000"/>
            </a:spcAft>
          </a:pPr>
          <a:r>
            <a:rPr lang="id-ID" sz="2400" b="0" i="0" kern="1200" dirty="0" smtClean="0">
              <a:solidFill>
                <a:schemeClr val="tx1"/>
              </a:solidFill>
            </a:rPr>
            <a:t>Fungsi raja hanya sebagai kepala negara (simbol kekeuasaan) yang kedudukannya tidak dapat diganggu gugat.</a:t>
          </a:r>
        </a:p>
        <a:p>
          <a:pPr lvl="0" algn="l" defTabSz="1066800">
            <a:lnSpc>
              <a:spcPct val="90000"/>
            </a:lnSpc>
            <a:spcBef>
              <a:spcPct val="0"/>
            </a:spcBef>
            <a:spcAft>
              <a:spcPct val="35000"/>
            </a:spcAft>
          </a:pPr>
          <a:r>
            <a:rPr lang="id-ID" sz="2400" b="0" i="0" kern="1200" dirty="0" smtClean="0">
              <a:solidFill>
                <a:schemeClr val="tx1"/>
              </a:solidFill>
            </a:rPr>
            <a:t>Bentuk monarki parlementer sampai sekarang masih tetap dilaksanakan di negara Inggris, Belanda, dan Malaysia.</a:t>
          </a:r>
          <a:endParaRPr lang="id-ID" sz="2400" kern="1200" dirty="0">
            <a:solidFill>
              <a:schemeClr val="tx1"/>
            </a:solidFill>
          </a:endParaRPr>
        </a:p>
      </dsp:txBody>
      <dsp:txXfrm>
        <a:off x="257701" y="359803"/>
        <a:ext cx="7714198" cy="476363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BFFC71-0532-44B4-8993-68356BF386D7}">
      <dsp:nvSpPr>
        <dsp:cNvPr id="0" name=""/>
        <dsp:cNvSpPr/>
      </dsp:nvSpPr>
      <dsp:spPr>
        <a:xfrm>
          <a:off x="2571" y="238131"/>
          <a:ext cx="2507456" cy="518400"/>
        </a:xfrm>
        <a:prstGeom prst="rect">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id-ID" sz="1800" kern="1200" dirty="0" smtClean="0"/>
            <a:t>Republik absolut </a:t>
          </a:r>
          <a:endParaRPr lang="id-ID" sz="1800" kern="1200" dirty="0"/>
        </a:p>
      </dsp:txBody>
      <dsp:txXfrm>
        <a:off x="2571" y="238131"/>
        <a:ext cx="2507456" cy="518400"/>
      </dsp:txXfrm>
    </dsp:sp>
    <dsp:sp modelId="{29E35AC3-FD4C-49C7-9C58-E9AC81DE756F}">
      <dsp:nvSpPr>
        <dsp:cNvPr id="0" name=""/>
        <dsp:cNvSpPr/>
      </dsp:nvSpPr>
      <dsp:spPr>
        <a:xfrm>
          <a:off x="2571" y="756531"/>
          <a:ext cx="2507456" cy="4150440"/>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id-ID" sz="1800" b="0" i="0" kern="1200" dirty="0" smtClean="0"/>
            <a:t>Pemerintahan bersifat diktator tanpa ada pembatasan kekuasaan.</a:t>
          </a:r>
          <a:endParaRPr lang="id-ID" sz="1800" kern="1200" dirty="0"/>
        </a:p>
        <a:p>
          <a:pPr marL="171450" lvl="1" indent="-171450" algn="l" defTabSz="800100">
            <a:lnSpc>
              <a:spcPct val="90000"/>
            </a:lnSpc>
            <a:spcBef>
              <a:spcPct val="0"/>
            </a:spcBef>
            <a:spcAft>
              <a:spcPct val="15000"/>
            </a:spcAft>
            <a:buChar char="••"/>
          </a:pPr>
          <a:r>
            <a:rPr lang="id-ID" sz="1800" b="0" i="0" kern="1200" dirty="0" smtClean="0"/>
            <a:t>Penguasa mengakibatkan konstitusi dan untuk melegitimasi kekuasaannya digunakanlah partai politik. </a:t>
          </a:r>
          <a:endParaRPr lang="id-ID" sz="1800" kern="1200" dirty="0"/>
        </a:p>
        <a:p>
          <a:pPr marL="171450" lvl="1" indent="-171450" algn="l" defTabSz="800100">
            <a:lnSpc>
              <a:spcPct val="90000"/>
            </a:lnSpc>
            <a:spcBef>
              <a:spcPct val="0"/>
            </a:spcBef>
            <a:spcAft>
              <a:spcPct val="15000"/>
            </a:spcAft>
            <a:buChar char="••"/>
          </a:pPr>
          <a:r>
            <a:rPr lang="id-ID" sz="1800" b="0" i="0" kern="1200" dirty="0" smtClean="0"/>
            <a:t>Dalam pemerintahan ini, parlemen memang ada, namun tidak berfungsi.</a:t>
          </a:r>
          <a:endParaRPr lang="id-ID" sz="1800" kern="1200" dirty="0"/>
        </a:p>
      </dsp:txBody>
      <dsp:txXfrm>
        <a:off x="2571" y="756531"/>
        <a:ext cx="2507456" cy="4150440"/>
      </dsp:txXfrm>
    </dsp:sp>
    <dsp:sp modelId="{E4767913-DC0F-4F2F-B48B-4A3F081E7C7C}">
      <dsp:nvSpPr>
        <dsp:cNvPr id="0" name=""/>
        <dsp:cNvSpPr/>
      </dsp:nvSpPr>
      <dsp:spPr>
        <a:xfrm>
          <a:off x="2861071" y="238131"/>
          <a:ext cx="2507456" cy="518400"/>
        </a:xfrm>
        <a:prstGeom prst="rect">
          <a:avLst/>
        </a:prstGeom>
        <a:solidFill>
          <a:schemeClr val="accent4">
            <a:hueOff val="-2232385"/>
            <a:satOff val="13449"/>
            <a:lumOff val="1078"/>
            <a:alphaOff val="0"/>
          </a:schemeClr>
        </a:solidFill>
        <a:ln w="25400" cap="flat" cmpd="sng" algn="ctr">
          <a:solidFill>
            <a:schemeClr val="accent4">
              <a:hueOff val="-2232385"/>
              <a:satOff val="13449"/>
              <a:lumOff val="107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id-ID" sz="1800" kern="1200" dirty="0" smtClean="0"/>
            <a:t>Republik konstitusional</a:t>
          </a:r>
          <a:endParaRPr lang="id-ID" sz="1800" kern="1200" dirty="0"/>
        </a:p>
      </dsp:txBody>
      <dsp:txXfrm>
        <a:off x="2861071" y="238131"/>
        <a:ext cx="2507456" cy="518400"/>
      </dsp:txXfrm>
    </dsp:sp>
    <dsp:sp modelId="{E1963E98-4AF5-4C49-B0FA-FE0FDB2EBFD4}">
      <dsp:nvSpPr>
        <dsp:cNvPr id="0" name=""/>
        <dsp:cNvSpPr/>
      </dsp:nvSpPr>
      <dsp:spPr>
        <a:xfrm>
          <a:off x="2861071" y="756531"/>
          <a:ext cx="2507456" cy="4150440"/>
        </a:xfrm>
        <a:prstGeom prst="rect">
          <a:avLst/>
        </a:prstGeom>
        <a:solidFill>
          <a:schemeClr val="accent4">
            <a:tint val="40000"/>
            <a:alpha val="90000"/>
            <a:hueOff val="-1972853"/>
            <a:satOff val="11079"/>
            <a:lumOff val="704"/>
            <a:alphaOff val="0"/>
          </a:schemeClr>
        </a:solidFill>
        <a:ln w="25400" cap="flat" cmpd="sng" algn="ctr">
          <a:solidFill>
            <a:schemeClr val="accent4">
              <a:tint val="40000"/>
              <a:alpha val="90000"/>
              <a:hueOff val="-1972853"/>
              <a:satOff val="11079"/>
              <a:lumOff val="70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id-ID" sz="1800" b="0" i="0" kern="1200" dirty="0" smtClean="0"/>
            <a:t>Presiden memegang kekuasaan kepala negara dan kepala pemerintahan. </a:t>
          </a:r>
          <a:endParaRPr lang="id-ID" sz="1800" kern="1200" dirty="0"/>
        </a:p>
        <a:p>
          <a:pPr marL="171450" lvl="1" indent="-171450" algn="l" defTabSz="800100">
            <a:lnSpc>
              <a:spcPct val="90000"/>
            </a:lnSpc>
            <a:spcBef>
              <a:spcPct val="0"/>
            </a:spcBef>
            <a:spcAft>
              <a:spcPct val="15000"/>
            </a:spcAft>
            <a:buChar char="••"/>
          </a:pPr>
          <a:r>
            <a:rPr lang="id-ID" sz="1800" b="0" i="0" kern="1200" dirty="0" smtClean="0"/>
            <a:t>Kekuasaan presiden dibatasi oleh konstitusi. </a:t>
          </a:r>
          <a:endParaRPr lang="id-ID" sz="1800" kern="1200" dirty="0"/>
        </a:p>
        <a:p>
          <a:pPr marL="171450" lvl="1" indent="-171450" algn="l" defTabSz="800100">
            <a:lnSpc>
              <a:spcPct val="90000"/>
            </a:lnSpc>
            <a:spcBef>
              <a:spcPct val="0"/>
            </a:spcBef>
            <a:spcAft>
              <a:spcPct val="15000"/>
            </a:spcAft>
            <a:buChar char="••"/>
          </a:pPr>
          <a:r>
            <a:rPr lang="id-ID" sz="1800" b="0" i="0" kern="1200" dirty="0" smtClean="0"/>
            <a:t>Pengawasan yang efektif dilakukan oleh parlemen. </a:t>
          </a:r>
          <a:endParaRPr lang="id-ID" sz="1800" kern="1200" dirty="0"/>
        </a:p>
      </dsp:txBody>
      <dsp:txXfrm>
        <a:off x="2861071" y="756531"/>
        <a:ext cx="2507456" cy="4150440"/>
      </dsp:txXfrm>
    </dsp:sp>
    <dsp:sp modelId="{87306F15-0A3A-435F-8B56-C3557D6158D9}">
      <dsp:nvSpPr>
        <dsp:cNvPr id="0" name=""/>
        <dsp:cNvSpPr/>
      </dsp:nvSpPr>
      <dsp:spPr>
        <a:xfrm>
          <a:off x="5719571" y="238131"/>
          <a:ext cx="2507456" cy="518400"/>
        </a:xfrm>
        <a:prstGeom prst="rect">
          <a:avLst/>
        </a:prstGeom>
        <a:solidFill>
          <a:schemeClr val="accent4">
            <a:hueOff val="-4464770"/>
            <a:satOff val="26899"/>
            <a:lumOff val="2156"/>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id-ID" sz="1800" kern="1200" dirty="0" smtClean="0"/>
            <a:t>Republik parlementer</a:t>
          </a:r>
          <a:endParaRPr lang="id-ID" sz="1800" kern="1200" dirty="0"/>
        </a:p>
      </dsp:txBody>
      <dsp:txXfrm>
        <a:off x="5719571" y="238131"/>
        <a:ext cx="2507456" cy="518400"/>
      </dsp:txXfrm>
    </dsp:sp>
    <dsp:sp modelId="{A569BBD5-864A-4505-99B5-8C9CD7E5D0C3}">
      <dsp:nvSpPr>
        <dsp:cNvPr id="0" name=""/>
        <dsp:cNvSpPr/>
      </dsp:nvSpPr>
      <dsp:spPr>
        <a:xfrm>
          <a:off x="5719571" y="756531"/>
          <a:ext cx="2507456" cy="4150440"/>
        </a:xfrm>
        <a:prstGeom prst="rect">
          <a:avLst/>
        </a:prstGeom>
        <a:solidFill>
          <a:schemeClr val="accent4">
            <a:tint val="40000"/>
            <a:alpha val="90000"/>
            <a:hueOff val="-3945706"/>
            <a:satOff val="22157"/>
            <a:lumOff val="1408"/>
            <a:alphaOff val="0"/>
          </a:schemeClr>
        </a:solidFill>
        <a:ln w="25400" cap="flat" cmpd="sng" algn="ctr">
          <a:solidFill>
            <a:schemeClr val="accent4">
              <a:tint val="40000"/>
              <a:alpha val="90000"/>
              <a:hueOff val="-3945706"/>
              <a:satOff val="22157"/>
              <a:lumOff val="1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id-ID" sz="1800" b="1" i="1" kern="1200" dirty="0" smtClean="0"/>
            <a:t> P</a:t>
          </a:r>
          <a:r>
            <a:rPr lang="id-ID" sz="1800" b="0" i="0" kern="1200" dirty="0" smtClean="0"/>
            <a:t>residen hanya berfungsi sebagai kepala negara. Namun, presiden tidak dapat diganggu – gugat. </a:t>
          </a:r>
          <a:endParaRPr lang="id-ID" sz="1800" kern="1200" dirty="0"/>
        </a:p>
        <a:p>
          <a:pPr marL="171450" lvl="1" indent="-171450" algn="l" defTabSz="800100">
            <a:lnSpc>
              <a:spcPct val="90000"/>
            </a:lnSpc>
            <a:spcBef>
              <a:spcPct val="0"/>
            </a:spcBef>
            <a:spcAft>
              <a:spcPct val="15000"/>
            </a:spcAft>
            <a:buChar char="••"/>
          </a:pPr>
          <a:r>
            <a:rPr lang="id-ID" sz="1800" b="0" i="0" kern="1200" dirty="0" smtClean="0"/>
            <a:t>Kepala pemerintah berada di tangan perdana menteri yang bertanggung jawab kepada parlemen.</a:t>
          </a:r>
          <a:endParaRPr lang="id-ID" sz="1800" kern="1200" dirty="0"/>
        </a:p>
        <a:p>
          <a:pPr marL="171450" lvl="1" indent="-171450" algn="l" defTabSz="800100">
            <a:lnSpc>
              <a:spcPct val="90000"/>
            </a:lnSpc>
            <a:spcBef>
              <a:spcPct val="0"/>
            </a:spcBef>
            <a:spcAft>
              <a:spcPct val="15000"/>
            </a:spcAft>
            <a:buChar char="••"/>
          </a:pPr>
          <a:r>
            <a:rPr lang="id-ID" sz="1800" b="0" i="0" kern="1200" dirty="0" smtClean="0"/>
            <a:t>Dalam sistem ini, kekuasaan legislatif lebih tinggi dari pada kekuasaan eksekutif.</a:t>
          </a:r>
          <a:endParaRPr lang="id-ID" sz="1800" kern="1200" dirty="0"/>
        </a:p>
      </dsp:txBody>
      <dsp:txXfrm>
        <a:off x="5719571" y="756531"/>
        <a:ext cx="2507456" cy="415044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1FAC40-2D36-4622-A7DF-A84F7B6E3D71}">
      <dsp:nvSpPr>
        <dsp:cNvPr id="0" name=""/>
        <dsp:cNvSpPr/>
      </dsp:nvSpPr>
      <dsp:spPr>
        <a:xfrm rot="5400000">
          <a:off x="6764210" y="140498"/>
          <a:ext cx="2161512" cy="1880515"/>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id-ID" sz="1800" kern="1200" dirty="0" smtClean="0"/>
            <a:t>Parlementer</a:t>
          </a:r>
          <a:endParaRPr lang="id-ID" sz="1800" kern="1200" dirty="0"/>
        </a:p>
      </dsp:txBody>
      <dsp:txXfrm rot="-5400000">
        <a:off x="7197755" y="336836"/>
        <a:ext cx="1294421" cy="1487840"/>
      </dsp:txXfrm>
    </dsp:sp>
    <dsp:sp modelId="{B10234CE-39DC-46FC-A2F1-24238C97A222}">
      <dsp:nvSpPr>
        <dsp:cNvPr id="0" name=""/>
        <dsp:cNvSpPr/>
      </dsp:nvSpPr>
      <dsp:spPr>
        <a:xfrm>
          <a:off x="5871086" y="433092"/>
          <a:ext cx="2412247" cy="1296907"/>
        </a:xfrm>
        <a:prstGeom prst="rect">
          <a:avLst/>
        </a:prstGeom>
        <a:noFill/>
        <a:ln>
          <a:noFill/>
        </a:ln>
        <a:effectLst/>
      </dsp:spPr>
      <dsp:style>
        <a:lnRef idx="0">
          <a:scrgbClr r="0" g="0" b="0"/>
        </a:lnRef>
        <a:fillRef idx="0">
          <a:scrgbClr r="0" g="0" b="0"/>
        </a:fillRef>
        <a:effectRef idx="0">
          <a:scrgbClr r="0" g="0" b="0"/>
        </a:effectRef>
        <a:fontRef idx="minor"/>
      </dsp:style>
    </dsp:sp>
    <dsp:sp modelId="{293EA79A-02BB-4F2B-95F9-FBE101555F84}">
      <dsp:nvSpPr>
        <dsp:cNvPr id="0" name=""/>
        <dsp:cNvSpPr/>
      </dsp:nvSpPr>
      <dsp:spPr>
        <a:xfrm rot="5400000">
          <a:off x="-68366" y="140596"/>
          <a:ext cx="2161512" cy="1880515"/>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r>
            <a:rPr lang="id-ID" sz="1700" kern="1200" dirty="0" smtClean="0"/>
            <a:t>PRESIDENSIAL</a:t>
          </a:r>
          <a:endParaRPr lang="id-ID" sz="1700" kern="1200" dirty="0"/>
        </a:p>
      </dsp:txBody>
      <dsp:txXfrm rot="-5400000">
        <a:off x="365179" y="336934"/>
        <a:ext cx="1294421" cy="1487840"/>
      </dsp:txXfrm>
    </dsp:sp>
    <dsp:sp modelId="{F2CD1D2E-7E8C-4FAE-952C-4456190E8766}">
      <dsp:nvSpPr>
        <dsp:cNvPr id="0" name=""/>
        <dsp:cNvSpPr/>
      </dsp:nvSpPr>
      <dsp:spPr>
        <a:xfrm rot="5400000">
          <a:off x="-68364" y="3811460"/>
          <a:ext cx="2161512" cy="1880515"/>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id-ID" sz="1800" kern="1200" dirty="0" smtClean="0"/>
            <a:t>Demokrasi Liberal</a:t>
          </a:r>
          <a:endParaRPr lang="id-ID" sz="1800" kern="1200" dirty="0"/>
        </a:p>
      </dsp:txBody>
      <dsp:txXfrm rot="-5400000">
        <a:off x="365181" y="4007798"/>
        <a:ext cx="1294421" cy="1487840"/>
      </dsp:txXfrm>
    </dsp:sp>
    <dsp:sp modelId="{136E6AEA-891C-4FD7-AF60-F72857A3A6A2}">
      <dsp:nvSpPr>
        <dsp:cNvPr id="0" name=""/>
        <dsp:cNvSpPr/>
      </dsp:nvSpPr>
      <dsp:spPr>
        <a:xfrm>
          <a:off x="501890" y="2267783"/>
          <a:ext cx="2334433" cy="12969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r" defTabSz="800100">
            <a:lnSpc>
              <a:spcPct val="90000"/>
            </a:lnSpc>
            <a:spcBef>
              <a:spcPct val="0"/>
            </a:spcBef>
            <a:spcAft>
              <a:spcPct val="35000"/>
            </a:spcAft>
          </a:pPr>
          <a:endParaRPr lang="id-ID" sz="1800" kern="1200"/>
        </a:p>
      </dsp:txBody>
      <dsp:txXfrm>
        <a:off x="501890" y="2267783"/>
        <a:ext cx="2334433" cy="1296907"/>
      </dsp:txXfrm>
    </dsp:sp>
    <dsp:sp modelId="{370FD58D-CE2B-40DA-8393-380F60AACC2A}">
      <dsp:nvSpPr>
        <dsp:cNvPr id="0" name=""/>
        <dsp:cNvSpPr/>
      </dsp:nvSpPr>
      <dsp:spPr>
        <a:xfrm rot="5400000">
          <a:off x="4324124" y="2156833"/>
          <a:ext cx="2161512" cy="1880515"/>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id-ID" sz="2100" kern="1200" dirty="0" smtClean="0"/>
            <a:t>Komunisme</a:t>
          </a:r>
          <a:endParaRPr lang="id-ID" sz="2100" kern="1200" dirty="0"/>
        </a:p>
      </dsp:txBody>
      <dsp:txXfrm rot="-5400000">
        <a:off x="4757669" y="2353171"/>
        <a:ext cx="1294421" cy="1487840"/>
      </dsp:txXfrm>
    </dsp:sp>
    <dsp:sp modelId="{8C875F36-FB1A-4239-869A-A833623E6971}">
      <dsp:nvSpPr>
        <dsp:cNvPr id="0" name=""/>
        <dsp:cNvSpPr/>
      </dsp:nvSpPr>
      <dsp:spPr>
        <a:xfrm rot="5400000">
          <a:off x="6764210" y="3811460"/>
          <a:ext cx="2161512" cy="1880515"/>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id-ID" sz="1800" kern="1200" dirty="0" smtClean="0"/>
            <a:t>Liberalisme</a:t>
          </a:r>
          <a:endParaRPr lang="id-ID" sz="1800" kern="1200" dirty="0"/>
        </a:p>
      </dsp:txBody>
      <dsp:txXfrm rot="-5400000">
        <a:off x="7197755" y="4007798"/>
        <a:ext cx="1294421" cy="1487840"/>
      </dsp:txXfrm>
    </dsp:sp>
    <dsp:sp modelId="{6A7A88C2-7499-4812-B2B8-A67F7744CCC5}">
      <dsp:nvSpPr>
        <dsp:cNvPr id="0" name=""/>
        <dsp:cNvSpPr/>
      </dsp:nvSpPr>
      <dsp:spPr>
        <a:xfrm>
          <a:off x="5871086" y="4102475"/>
          <a:ext cx="2412247" cy="1296907"/>
        </a:xfrm>
        <a:prstGeom prst="rect">
          <a:avLst/>
        </a:prstGeom>
        <a:noFill/>
        <a:ln>
          <a:noFill/>
        </a:ln>
        <a:effectLst/>
      </dsp:spPr>
      <dsp:style>
        <a:lnRef idx="0">
          <a:scrgbClr r="0" g="0" b="0"/>
        </a:lnRef>
        <a:fillRef idx="0">
          <a:scrgbClr r="0" g="0" b="0"/>
        </a:fillRef>
        <a:effectRef idx="0">
          <a:scrgbClr r="0" g="0" b="0"/>
        </a:effectRef>
        <a:fontRef idx="minor"/>
      </dsp:style>
    </dsp:sp>
    <dsp:sp modelId="{B723FD64-5E51-4D26-B84A-740B86D6BB79}">
      <dsp:nvSpPr>
        <dsp:cNvPr id="0" name=""/>
        <dsp:cNvSpPr/>
      </dsp:nvSpPr>
      <dsp:spPr>
        <a:xfrm rot="5400000">
          <a:off x="1803837" y="2156833"/>
          <a:ext cx="2161512" cy="1880515"/>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id-ID" sz="2100" kern="1200" dirty="0" smtClean="0"/>
            <a:t>Semi-Presidensial</a:t>
          </a:r>
          <a:endParaRPr lang="id-ID" sz="2100" kern="1200" dirty="0"/>
        </a:p>
      </dsp:txBody>
      <dsp:txXfrm rot="-5400000">
        <a:off x="2237382" y="2353171"/>
        <a:ext cx="1294421" cy="148784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C31F32-4EA8-41D0-B824-2A8BE37EA41D}">
      <dsp:nvSpPr>
        <dsp:cNvPr id="0" name=""/>
        <dsp:cNvSpPr/>
      </dsp:nvSpPr>
      <dsp:spPr>
        <a:xfrm>
          <a:off x="1616" y="1063172"/>
          <a:ext cx="3427652" cy="1713826"/>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lvl="0" algn="ctr" defTabSz="2000250">
            <a:lnSpc>
              <a:spcPct val="90000"/>
            </a:lnSpc>
            <a:spcBef>
              <a:spcPct val="0"/>
            </a:spcBef>
            <a:spcAft>
              <a:spcPct val="35000"/>
            </a:spcAft>
          </a:pPr>
          <a:r>
            <a:rPr lang="id-ID" sz="4500" kern="1200" dirty="0" smtClean="0"/>
            <a:t>Sistem Pemerintahan</a:t>
          </a:r>
          <a:endParaRPr lang="id-ID" sz="4500" kern="1200" dirty="0"/>
        </a:p>
      </dsp:txBody>
      <dsp:txXfrm>
        <a:off x="51812" y="1113368"/>
        <a:ext cx="3327260" cy="1613434"/>
      </dsp:txXfrm>
    </dsp:sp>
    <dsp:sp modelId="{30939CCF-61BC-4734-AA92-2B6E78E93D18}">
      <dsp:nvSpPr>
        <dsp:cNvPr id="0" name=""/>
        <dsp:cNvSpPr/>
      </dsp:nvSpPr>
      <dsp:spPr>
        <a:xfrm rot="19457599">
          <a:off x="3270566" y="1387194"/>
          <a:ext cx="1688466" cy="80332"/>
        </a:xfrm>
        <a:custGeom>
          <a:avLst/>
          <a:gdLst/>
          <a:ahLst/>
          <a:cxnLst/>
          <a:rect l="0" t="0" r="0" b="0"/>
          <a:pathLst>
            <a:path>
              <a:moveTo>
                <a:pt x="0" y="40166"/>
              </a:moveTo>
              <a:lnTo>
                <a:pt x="1688466" y="40166"/>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id-ID" sz="600" kern="1200"/>
        </a:p>
      </dsp:txBody>
      <dsp:txXfrm>
        <a:off x="4072588" y="1385148"/>
        <a:ext cx="84423" cy="84423"/>
      </dsp:txXfrm>
    </dsp:sp>
    <dsp:sp modelId="{DF17854C-F854-4DFE-80F3-8BC1432DB404}">
      <dsp:nvSpPr>
        <dsp:cNvPr id="0" name=""/>
        <dsp:cNvSpPr/>
      </dsp:nvSpPr>
      <dsp:spPr>
        <a:xfrm>
          <a:off x="4800330" y="77722"/>
          <a:ext cx="3427652" cy="1713826"/>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lvl="0" algn="ctr" defTabSz="2000250">
            <a:lnSpc>
              <a:spcPct val="90000"/>
            </a:lnSpc>
            <a:spcBef>
              <a:spcPct val="0"/>
            </a:spcBef>
            <a:spcAft>
              <a:spcPct val="35000"/>
            </a:spcAft>
          </a:pPr>
          <a:r>
            <a:rPr lang="id-ID" sz="4500" kern="1200" dirty="0" smtClean="0"/>
            <a:t>Parlementer </a:t>
          </a:r>
          <a:endParaRPr lang="id-ID" sz="4500" kern="1200" dirty="0"/>
        </a:p>
      </dsp:txBody>
      <dsp:txXfrm>
        <a:off x="4850526" y="127918"/>
        <a:ext cx="3327260" cy="1613434"/>
      </dsp:txXfrm>
    </dsp:sp>
    <dsp:sp modelId="{F5ACE67E-F77B-4BA2-BAAE-559E28DB7DC4}">
      <dsp:nvSpPr>
        <dsp:cNvPr id="0" name=""/>
        <dsp:cNvSpPr/>
      </dsp:nvSpPr>
      <dsp:spPr>
        <a:xfrm rot="2142401">
          <a:off x="3270566" y="2372644"/>
          <a:ext cx="1688466" cy="80332"/>
        </a:xfrm>
        <a:custGeom>
          <a:avLst/>
          <a:gdLst/>
          <a:ahLst/>
          <a:cxnLst/>
          <a:rect l="0" t="0" r="0" b="0"/>
          <a:pathLst>
            <a:path>
              <a:moveTo>
                <a:pt x="0" y="40166"/>
              </a:moveTo>
              <a:lnTo>
                <a:pt x="1688466" y="40166"/>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id-ID" sz="600" kern="1200"/>
        </a:p>
      </dsp:txBody>
      <dsp:txXfrm>
        <a:off x="4072588" y="2370598"/>
        <a:ext cx="84423" cy="84423"/>
      </dsp:txXfrm>
    </dsp:sp>
    <dsp:sp modelId="{AC2850C1-D05C-4DE0-967A-E2ADB4B579DA}">
      <dsp:nvSpPr>
        <dsp:cNvPr id="0" name=""/>
        <dsp:cNvSpPr/>
      </dsp:nvSpPr>
      <dsp:spPr>
        <a:xfrm>
          <a:off x="4800330" y="2048622"/>
          <a:ext cx="3427652" cy="1713826"/>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lvl="0" algn="ctr" defTabSz="2000250">
            <a:lnSpc>
              <a:spcPct val="90000"/>
            </a:lnSpc>
            <a:spcBef>
              <a:spcPct val="0"/>
            </a:spcBef>
            <a:spcAft>
              <a:spcPct val="35000"/>
            </a:spcAft>
          </a:pPr>
          <a:r>
            <a:rPr lang="id-ID" sz="4500" kern="1200" dirty="0" smtClean="0"/>
            <a:t>Presidensial </a:t>
          </a:r>
          <a:endParaRPr lang="id-ID" sz="4500" kern="1200" dirty="0"/>
        </a:p>
      </dsp:txBody>
      <dsp:txXfrm>
        <a:off x="4850526" y="2098818"/>
        <a:ext cx="3327260" cy="1613434"/>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D3D97C-2635-4EB3-A6F4-1D7F3DEDF60E}">
      <dsp:nvSpPr>
        <dsp:cNvPr id="0" name=""/>
        <dsp:cNvSpPr/>
      </dsp:nvSpPr>
      <dsp:spPr>
        <a:xfrm>
          <a:off x="0" y="44318"/>
          <a:ext cx="8229600" cy="1705902"/>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kern="1200" dirty="0" err="1" smtClean="0"/>
            <a:t>Sistem</a:t>
          </a:r>
          <a:r>
            <a:rPr lang="en-US" sz="2600" kern="1200" dirty="0" smtClean="0"/>
            <a:t> </a:t>
          </a:r>
          <a:r>
            <a:rPr lang="en-US" sz="2600" kern="1200" dirty="0" err="1" smtClean="0"/>
            <a:t>pemerintahan</a:t>
          </a:r>
          <a:r>
            <a:rPr lang="en-US" sz="2600" kern="1200" dirty="0" smtClean="0"/>
            <a:t> </a:t>
          </a:r>
          <a:r>
            <a:rPr lang="en-US" sz="2600" kern="1200" dirty="0" err="1" smtClean="0"/>
            <a:t>merupakan</a:t>
          </a:r>
          <a:r>
            <a:rPr lang="en-US" sz="2600" kern="1200" dirty="0" smtClean="0"/>
            <a:t> </a:t>
          </a:r>
          <a:r>
            <a:rPr lang="en-US" sz="2600" kern="1200" dirty="0" err="1" smtClean="0"/>
            <a:t>gabungan</a:t>
          </a:r>
          <a:r>
            <a:rPr lang="en-US" sz="2600" kern="1200" dirty="0" smtClean="0"/>
            <a:t> </a:t>
          </a:r>
          <a:r>
            <a:rPr lang="en-US" sz="2600" kern="1200" dirty="0" err="1" smtClean="0"/>
            <a:t>dari</a:t>
          </a:r>
          <a:r>
            <a:rPr lang="en-US" sz="2600" kern="1200" dirty="0" smtClean="0"/>
            <a:t> </a:t>
          </a:r>
          <a:r>
            <a:rPr lang="en-US" sz="2600" kern="1200" dirty="0" err="1" smtClean="0"/>
            <a:t>dua</a:t>
          </a:r>
          <a:r>
            <a:rPr lang="en-US" sz="2600" kern="1200" dirty="0" smtClean="0"/>
            <a:t> </a:t>
          </a:r>
          <a:r>
            <a:rPr lang="en-US" sz="2600" kern="1200" dirty="0" err="1" smtClean="0"/>
            <a:t>istilah</a:t>
          </a:r>
          <a:r>
            <a:rPr lang="en-US" sz="2600" kern="1200" dirty="0" smtClean="0"/>
            <a:t>, “</a:t>
          </a:r>
          <a:r>
            <a:rPr lang="en-US" sz="2600" i="1" kern="1200" dirty="0" err="1" smtClean="0"/>
            <a:t>sistem</a:t>
          </a:r>
          <a:r>
            <a:rPr lang="en-US" sz="2600" kern="1200" dirty="0" smtClean="0"/>
            <a:t>” </a:t>
          </a:r>
          <a:r>
            <a:rPr lang="en-US" sz="2600" kern="1200" dirty="0" err="1" smtClean="0"/>
            <a:t>dan</a:t>
          </a:r>
          <a:r>
            <a:rPr lang="en-US" sz="2600" kern="1200" dirty="0" smtClean="0"/>
            <a:t> “</a:t>
          </a:r>
          <a:r>
            <a:rPr lang="en-US" sz="2600" i="1" kern="1200" dirty="0" err="1" smtClean="0"/>
            <a:t>pemerintahan</a:t>
          </a:r>
          <a:r>
            <a:rPr lang="en-US" sz="2600" kern="1200" dirty="0" smtClean="0"/>
            <a:t>”</a:t>
          </a:r>
          <a:endParaRPr lang="id-ID" sz="2600" kern="1200" dirty="0"/>
        </a:p>
      </dsp:txBody>
      <dsp:txXfrm>
        <a:off x="83275" y="127593"/>
        <a:ext cx="8063050" cy="1539352"/>
      </dsp:txXfrm>
    </dsp:sp>
    <dsp:sp modelId="{CB34733F-84F2-48D6-89E4-C4CA56398B50}">
      <dsp:nvSpPr>
        <dsp:cNvPr id="0" name=""/>
        <dsp:cNvSpPr/>
      </dsp:nvSpPr>
      <dsp:spPr>
        <a:xfrm>
          <a:off x="0" y="1825100"/>
          <a:ext cx="8229600" cy="3490695"/>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kern="1200" dirty="0" smtClean="0"/>
            <a:t>“</a:t>
          </a:r>
          <a:r>
            <a:rPr lang="en-US" sz="2600" kern="1200" dirty="0" err="1" smtClean="0"/>
            <a:t>Sistem</a:t>
          </a:r>
          <a:r>
            <a:rPr lang="en-US" sz="2600" kern="1200" dirty="0" smtClean="0"/>
            <a:t>” </a:t>
          </a:r>
          <a:r>
            <a:rPr lang="en-US" sz="2600" kern="1200" dirty="0" err="1" smtClean="0"/>
            <a:t>adalah</a:t>
          </a:r>
          <a:r>
            <a:rPr lang="en-US" sz="2600" kern="1200" dirty="0" smtClean="0"/>
            <a:t> </a:t>
          </a:r>
          <a:r>
            <a:rPr lang="en-US" sz="2600" kern="1200" dirty="0" err="1" smtClean="0"/>
            <a:t>suatu</a:t>
          </a:r>
          <a:r>
            <a:rPr lang="en-US" sz="2600" kern="1200" dirty="0" smtClean="0"/>
            <a:t> </a:t>
          </a:r>
          <a:r>
            <a:rPr lang="en-US" sz="2600" kern="1200" dirty="0" err="1" smtClean="0"/>
            <a:t>keseluruhan</a:t>
          </a:r>
          <a:r>
            <a:rPr lang="en-US" sz="2600" kern="1200" dirty="0" smtClean="0"/>
            <a:t>, </a:t>
          </a:r>
          <a:r>
            <a:rPr lang="en-US" sz="2600" kern="1200" dirty="0" err="1" smtClean="0"/>
            <a:t>terdiri</a:t>
          </a:r>
          <a:r>
            <a:rPr lang="en-US" sz="2600" kern="1200" dirty="0" smtClean="0"/>
            <a:t> </a:t>
          </a:r>
          <a:r>
            <a:rPr lang="en-US" sz="2600" kern="1200" dirty="0" err="1" smtClean="0"/>
            <a:t>dari</a:t>
          </a:r>
          <a:r>
            <a:rPr lang="en-US" sz="2600" kern="1200" dirty="0" smtClean="0"/>
            <a:t> </a:t>
          </a:r>
          <a:r>
            <a:rPr lang="en-US" sz="2600" kern="1200" dirty="0" err="1" smtClean="0"/>
            <a:t>beberapa</a:t>
          </a:r>
          <a:r>
            <a:rPr lang="en-US" sz="2600" kern="1200" dirty="0" smtClean="0"/>
            <a:t> </a:t>
          </a:r>
          <a:r>
            <a:rPr lang="en-US" sz="2600" kern="1200" dirty="0" err="1" smtClean="0"/>
            <a:t>bagian</a:t>
          </a:r>
          <a:r>
            <a:rPr lang="en-US" sz="2600" kern="1200" dirty="0" smtClean="0"/>
            <a:t> yang </a:t>
          </a:r>
          <a:r>
            <a:rPr lang="en-US" sz="2600" kern="1200" dirty="0" err="1" smtClean="0"/>
            <a:t>mempunyai</a:t>
          </a:r>
          <a:r>
            <a:rPr lang="en-US" sz="2600" kern="1200" dirty="0" smtClean="0"/>
            <a:t> </a:t>
          </a:r>
          <a:r>
            <a:rPr lang="en-US" sz="2600" kern="1200" dirty="0" err="1" smtClean="0"/>
            <a:t>hubungan</a:t>
          </a:r>
          <a:r>
            <a:rPr lang="en-US" sz="2600" kern="1200" dirty="0" smtClean="0"/>
            <a:t> </a:t>
          </a:r>
          <a:r>
            <a:rPr lang="en-US" sz="2600" kern="1200" dirty="0" err="1" smtClean="0"/>
            <a:t>fungsional</a:t>
          </a:r>
          <a:r>
            <a:rPr lang="en-US" sz="2600" kern="1200" dirty="0" smtClean="0"/>
            <a:t>, </a:t>
          </a:r>
          <a:r>
            <a:rPr lang="en-US" sz="2600" kern="1200" dirty="0" err="1" smtClean="0"/>
            <a:t>baik</a:t>
          </a:r>
          <a:r>
            <a:rPr lang="id-ID" sz="2600" kern="1200" dirty="0" smtClean="0"/>
            <a:t> </a:t>
          </a:r>
          <a:r>
            <a:rPr lang="en-US" sz="2600" kern="1200" dirty="0" err="1" smtClean="0"/>
            <a:t>antara</a:t>
          </a:r>
          <a:r>
            <a:rPr lang="en-US" sz="2600" kern="1200" dirty="0" smtClean="0"/>
            <a:t> </a:t>
          </a:r>
          <a:r>
            <a:rPr lang="en-US" sz="2600" kern="1200" dirty="0" err="1" smtClean="0"/>
            <a:t>bagian-bagian</a:t>
          </a:r>
          <a:r>
            <a:rPr lang="en-US" sz="2600" kern="1200" dirty="0" smtClean="0"/>
            <a:t> </a:t>
          </a:r>
          <a:r>
            <a:rPr lang="en-US" sz="2600" kern="1200" dirty="0" err="1" smtClean="0"/>
            <a:t>maupun</a:t>
          </a:r>
          <a:r>
            <a:rPr lang="en-US" sz="2600" kern="1200" dirty="0" smtClean="0"/>
            <a:t> </a:t>
          </a:r>
          <a:r>
            <a:rPr lang="en-US" sz="2600" kern="1200" dirty="0" err="1" smtClean="0"/>
            <a:t>hubungan</a:t>
          </a:r>
          <a:r>
            <a:rPr lang="en-US" sz="2600" kern="1200" dirty="0" smtClean="0"/>
            <a:t> </a:t>
          </a:r>
          <a:r>
            <a:rPr lang="en-US" sz="2600" kern="1200" dirty="0" err="1" smtClean="0"/>
            <a:t>fungsional</a:t>
          </a:r>
          <a:r>
            <a:rPr lang="en-US" sz="2600" kern="1200" dirty="0" smtClean="0"/>
            <a:t>  </a:t>
          </a:r>
          <a:r>
            <a:rPr lang="id-ID" sz="2600" kern="1200" dirty="0" smtClean="0"/>
            <a:t>t</a:t>
          </a:r>
          <a:r>
            <a:rPr lang="en-US" sz="2600" kern="1200" dirty="0" err="1" smtClean="0"/>
            <a:t>erhadap</a:t>
          </a:r>
          <a:r>
            <a:rPr lang="en-US" sz="2600" kern="1200" dirty="0" smtClean="0"/>
            <a:t> </a:t>
          </a:r>
          <a:r>
            <a:rPr lang="en-US" sz="2600" kern="1200" dirty="0" err="1" smtClean="0"/>
            <a:t>keseluruhannya</a:t>
          </a:r>
          <a:r>
            <a:rPr lang="en-US" sz="2600" kern="1200" dirty="0" smtClean="0"/>
            <a:t>, </a:t>
          </a:r>
          <a:r>
            <a:rPr lang="en-US" sz="2600" kern="1200" dirty="0" err="1" smtClean="0"/>
            <a:t>sehingga</a:t>
          </a:r>
          <a:r>
            <a:rPr lang="en-US" sz="2600" kern="1200" dirty="0" smtClean="0"/>
            <a:t>, </a:t>
          </a:r>
          <a:r>
            <a:rPr lang="en-US" sz="2600" kern="1200" dirty="0" err="1" smtClean="0"/>
            <a:t>hubungan</a:t>
          </a:r>
          <a:r>
            <a:rPr lang="en-US" sz="2600" kern="1200" dirty="0" smtClean="0"/>
            <a:t> </a:t>
          </a:r>
          <a:r>
            <a:rPr lang="en-US" sz="2600" kern="1200" dirty="0" err="1" smtClean="0"/>
            <a:t>itu</a:t>
          </a:r>
          <a:r>
            <a:rPr lang="en-US" sz="2600" kern="1200" dirty="0" smtClean="0"/>
            <a:t>  </a:t>
          </a:r>
          <a:r>
            <a:rPr lang="en-US" sz="2600" kern="1200" dirty="0" err="1" smtClean="0"/>
            <a:t>menimbulkan</a:t>
          </a:r>
          <a:r>
            <a:rPr lang="en-US" sz="2600" kern="1200" dirty="0" smtClean="0"/>
            <a:t> </a:t>
          </a:r>
          <a:r>
            <a:rPr lang="en-US" sz="2600" kern="1200" dirty="0" err="1" smtClean="0"/>
            <a:t>suatu</a:t>
          </a:r>
          <a:r>
            <a:rPr lang="en-US" sz="2600" kern="1200" dirty="0" smtClean="0"/>
            <a:t> </a:t>
          </a:r>
          <a:r>
            <a:rPr lang="en-US" sz="2600" kern="1200" dirty="0" err="1" smtClean="0"/>
            <a:t>ketergantungan</a:t>
          </a:r>
          <a:r>
            <a:rPr lang="en-US" sz="2600" kern="1200" dirty="0" smtClean="0"/>
            <a:t> </a:t>
          </a:r>
          <a:r>
            <a:rPr lang="en-US" sz="2600" kern="1200" dirty="0" err="1" smtClean="0"/>
            <a:t>antara</a:t>
          </a:r>
          <a:r>
            <a:rPr lang="en-US" sz="2600" kern="1200" dirty="0" smtClean="0"/>
            <a:t> </a:t>
          </a:r>
          <a:r>
            <a:rPr lang="en-US" sz="2600" kern="1200" dirty="0" err="1" smtClean="0"/>
            <a:t>bagian-bagian</a:t>
          </a:r>
          <a:r>
            <a:rPr lang="en-US" sz="2600" kern="1200" dirty="0" smtClean="0"/>
            <a:t> </a:t>
          </a:r>
          <a:r>
            <a:rPr lang="id-ID" sz="2600" kern="1200" dirty="0" smtClean="0"/>
            <a:t> </a:t>
          </a:r>
          <a:r>
            <a:rPr lang="en-US" sz="2600" kern="1200" dirty="0" smtClean="0"/>
            <a:t>yang  </a:t>
          </a:r>
          <a:r>
            <a:rPr lang="en-US" sz="2600" kern="1200" dirty="0" err="1" smtClean="0"/>
            <a:t>akibatnya</a:t>
          </a:r>
          <a:r>
            <a:rPr lang="en-US" sz="2600" kern="1200" dirty="0" smtClean="0"/>
            <a:t> </a:t>
          </a:r>
          <a:r>
            <a:rPr lang="en-US" sz="2600" kern="1200" dirty="0" err="1" smtClean="0"/>
            <a:t>jika</a:t>
          </a:r>
          <a:r>
            <a:rPr lang="en-US" sz="2600" kern="1200" dirty="0" smtClean="0"/>
            <a:t> </a:t>
          </a:r>
          <a:r>
            <a:rPr lang="en-US" sz="2600" kern="1200" dirty="0" err="1" smtClean="0"/>
            <a:t>salah</a:t>
          </a:r>
          <a:r>
            <a:rPr lang="en-US" sz="2600" kern="1200" dirty="0" smtClean="0"/>
            <a:t> </a:t>
          </a:r>
          <a:r>
            <a:rPr lang="en-US" sz="2600" kern="1200" dirty="0" err="1" smtClean="0"/>
            <a:t>satu</a:t>
          </a:r>
          <a:r>
            <a:rPr lang="en-US" sz="2600" kern="1200" dirty="0" smtClean="0"/>
            <a:t> </a:t>
          </a:r>
          <a:r>
            <a:rPr lang="en-US" sz="2600" kern="1200" dirty="0" err="1" smtClean="0"/>
            <a:t>bagian</a:t>
          </a:r>
          <a:r>
            <a:rPr lang="en-US" sz="2600" kern="1200" dirty="0" smtClean="0"/>
            <a:t> </a:t>
          </a:r>
          <a:r>
            <a:rPr lang="en-US" sz="2600" kern="1200" dirty="0" err="1" smtClean="0"/>
            <a:t>tidak</a:t>
          </a:r>
          <a:r>
            <a:rPr lang="en-US" sz="2600" kern="1200" dirty="0" smtClean="0"/>
            <a:t> </a:t>
          </a:r>
          <a:r>
            <a:rPr lang="en-US" sz="2600" kern="1200" dirty="0" err="1" smtClean="0"/>
            <a:t>bekerja</a:t>
          </a:r>
          <a:r>
            <a:rPr lang="en-US" sz="2600" kern="1200" dirty="0" smtClean="0"/>
            <a:t> </a:t>
          </a:r>
          <a:r>
            <a:rPr lang="en-US" sz="2600" kern="1200" dirty="0" err="1" smtClean="0"/>
            <a:t>dengan</a:t>
          </a:r>
          <a:r>
            <a:rPr lang="en-US" sz="2600" kern="1200" dirty="0" smtClean="0"/>
            <a:t> </a:t>
          </a:r>
          <a:r>
            <a:rPr lang="en-US" sz="2600" kern="1200" dirty="0" err="1" smtClean="0"/>
            <a:t>baik</a:t>
          </a:r>
          <a:r>
            <a:rPr lang="en-US" sz="2600" kern="1200" dirty="0" smtClean="0"/>
            <a:t>, </a:t>
          </a:r>
          <a:r>
            <a:rPr lang="en-US" sz="2600" kern="1200" dirty="0" err="1" smtClean="0"/>
            <a:t>maka</a:t>
          </a:r>
          <a:r>
            <a:rPr lang="en-US" sz="2600" kern="1200" dirty="0" smtClean="0"/>
            <a:t> </a:t>
          </a:r>
          <a:r>
            <a:rPr lang="en-US" sz="2600" kern="1200" dirty="0" err="1" smtClean="0"/>
            <a:t>akan</a:t>
          </a:r>
          <a:r>
            <a:rPr lang="en-US" sz="2600" kern="1200" dirty="0" smtClean="0"/>
            <a:t> </a:t>
          </a:r>
          <a:r>
            <a:rPr lang="en-US" sz="2600" kern="1200" dirty="0" err="1" smtClean="0"/>
            <a:t>mempengaruhi</a:t>
          </a:r>
          <a:r>
            <a:rPr lang="en-US" sz="2600" kern="1200" dirty="0" smtClean="0"/>
            <a:t> </a:t>
          </a:r>
          <a:r>
            <a:rPr lang="en-US" sz="2600" kern="1200" dirty="0" err="1" smtClean="0"/>
            <a:t>keseluruhannya</a:t>
          </a:r>
          <a:r>
            <a:rPr lang="en-US" sz="2600" kern="1200" dirty="0" smtClean="0"/>
            <a:t>  </a:t>
          </a:r>
          <a:r>
            <a:rPr lang="en-US" sz="2600" kern="1200" dirty="0" err="1" smtClean="0"/>
            <a:t>itu</a:t>
          </a:r>
          <a:r>
            <a:rPr lang="en-US" sz="2600" kern="1200" dirty="0" smtClean="0"/>
            <a:t>. (</a:t>
          </a:r>
          <a:r>
            <a:rPr lang="en-US" sz="2600" i="1" kern="1200" dirty="0" smtClean="0"/>
            <a:t>Carl J. Friedrich</a:t>
          </a:r>
          <a:r>
            <a:rPr lang="en-US" sz="2600" kern="1200" dirty="0" smtClean="0"/>
            <a:t>)</a:t>
          </a:r>
          <a:endParaRPr lang="id-ID" sz="2600" kern="1200" dirty="0"/>
        </a:p>
      </dsp:txBody>
      <dsp:txXfrm>
        <a:off x="170402" y="1995502"/>
        <a:ext cx="7888796" cy="3149891"/>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2281A5-3A02-4501-ACA8-70A7D789C045}">
      <dsp:nvSpPr>
        <dsp:cNvPr id="0" name=""/>
        <dsp:cNvSpPr/>
      </dsp:nvSpPr>
      <dsp:spPr>
        <a:xfrm>
          <a:off x="0" y="4195641"/>
          <a:ext cx="8229600" cy="137710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id-ID" sz="2000" kern="1200" dirty="0" smtClean="0"/>
            <a:t>Jadi, sistem pemerintahan negara menggambarkan adanya lembaga-lembaga negara, hubungan antarlembaga negara, dan bekerjanya lembaga negara dalam mencapai tujuan pemerintahan negara yang bersangkutan</a:t>
          </a:r>
          <a:endParaRPr lang="id-ID" sz="2000" kern="1200" dirty="0"/>
        </a:p>
      </dsp:txBody>
      <dsp:txXfrm>
        <a:off x="0" y="4195641"/>
        <a:ext cx="8229600" cy="1377103"/>
      </dsp:txXfrm>
    </dsp:sp>
    <dsp:sp modelId="{F1A22905-56FC-4DE1-97E6-97E100611612}">
      <dsp:nvSpPr>
        <dsp:cNvPr id="0" name=""/>
        <dsp:cNvSpPr/>
      </dsp:nvSpPr>
      <dsp:spPr>
        <a:xfrm rot="10800000">
          <a:off x="0" y="2098313"/>
          <a:ext cx="8229600" cy="2117984"/>
        </a:xfrm>
        <a:prstGeom prst="upArrowCallou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id-ID" sz="2000" kern="1200" dirty="0" smtClean="0"/>
            <a:t>Komponen-komponen tersebut secara garis besar meliputi lembaga eksekutif, legislatif dan yudikatif</a:t>
          </a:r>
          <a:endParaRPr lang="id-ID" sz="2000" kern="1200" dirty="0"/>
        </a:p>
      </dsp:txBody>
      <dsp:txXfrm rot="10800000">
        <a:off x="0" y="2098313"/>
        <a:ext cx="8229600" cy="1376202"/>
      </dsp:txXfrm>
    </dsp:sp>
    <dsp:sp modelId="{6F93B013-AA18-46C4-BD40-CBB025BF7098}">
      <dsp:nvSpPr>
        <dsp:cNvPr id="0" name=""/>
        <dsp:cNvSpPr/>
      </dsp:nvSpPr>
      <dsp:spPr>
        <a:xfrm rot="10800000">
          <a:off x="0" y="985"/>
          <a:ext cx="8229600" cy="2117984"/>
        </a:xfrm>
        <a:prstGeom prst="upArrowCallou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id-ID" sz="2000" kern="1200" dirty="0" smtClean="0"/>
            <a:t>Sistem pemerintahan diartikan sebagai suatu tatanan utuh yang terdiri atas berbagai komponen pemerintahan yang bekerja saling bergantung dan mempengaruhi dalam mencapai tujuan dan fungsi pemerintahan</a:t>
          </a:r>
          <a:endParaRPr lang="id-ID" sz="2000" kern="1200" dirty="0"/>
        </a:p>
      </dsp:txBody>
      <dsp:txXfrm rot="10800000">
        <a:off x="0" y="985"/>
        <a:ext cx="8229600" cy="137620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6BDF2A-CBFA-47AD-AA20-BC13D32FE5AE}">
      <dsp:nvSpPr>
        <dsp:cNvPr id="0" name=""/>
        <dsp:cNvSpPr/>
      </dsp:nvSpPr>
      <dsp:spPr>
        <a:xfrm>
          <a:off x="0" y="27812"/>
          <a:ext cx="8229600" cy="7820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smtClean="0">
              <a:solidFill>
                <a:schemeClr val="tx1"/>
              </a:solidFill>
            </a:rPr>
            <a:t>Raja/</a:t>
          </a:r>
          <a:r>
            <a:rPr lang="en-US" sz="1400" kern="1200" dirty="0" err="1" smtClean="0">
              <a:solidFill>
                <a:schemeClr val="tx1"/>
              </a:solidFill>
            </a:rPr>
            <a:t>ratu</a:t>
          </a:r>
          <a:r>
            <a:rPr lang="en-US" sz="1400" kern="1200" dirty="0" smtClean="0">
              <a:solidFill>
                <a:schemeClr val="tx1"/>
              </a:solidFill>
            </a:rPr>
            <a:t> </a:t>
          </a:r>
          <a:r>
            <a:rPr lang="en-US" sz="1400" kern="1200" dirty="0" err="1" smtClean="0">
              <a:solidFill>
                <a:schemeClr val="tx1"/>
              </a:solidFill>
            </a:rPr>
            <a:t>atau</a:t>
          </a:r>
          <a:r>
            <a:rPr lang="en-US" sz="1400" kern="1200" dirty="0" smtClean="0">
              <a:solidFill>
                <a:schemeClr val="tx1"/>
              </a:solidFill>
            </a:rPr>
            <a:t> </a:t>
          </a:r>
          <a:r>
            <a:rPr lang="en-US" sz="1400" kern="1200" dirty="0" err="1" smtClean="0">
              <a:solidFill>
                <a:schemeClr val="tx1"/>
              </a:solidFill>
            </a:rPr>
            <a:t>Presiden</a:t>
          </a:r>
          <a:r>
            <a:rPr lang="en-US" sz="1400" kern="1200" dirty="0" smtClean="0">
              <a:solidFill>
                <a:schemeClr val="tx1"/>
              </a:solidFill>
            </a:rPr>
            <a:t> </a:t>
          </a:r>
          <a:r>
            <a:rPr lang="en-US" sz="1400" kern="1200" dirty="0" err="1" smtClean="0">
              <a:solidFill>
                <a:schemeClr val="tx1"/>
              </a:solidFill>
            </a:rPr>
            <a:t>adalah</a:t>
          </a:r>
          <a:r>
            <a:rPr lang="en-US" sz="1400" kern="1200" dirty="0" smtClean="0">
              <a:solidFill>
                <a:schemeClr val="tx1"/>
              </a:solidFill>
            </a:rPr>
            <a:t> </a:t>
          </a:r>
          <a:r>
            <a:rPr lang="en-US" sz="1400" kern="1200" dirty="0" err="1" smtClean="0">
              <a:solidFill>
                <a:schemeClr val="tx1"/>
              </a:solidFill>
            </a:rPr>
            <a:t>sebagai</a:t>
          </a:r>
          <a:r>
            <a:rPr lang="en-US" sz="1400" kern="1200" dirty="0" smtClean="0">
              <a:solidFill>
                <a:schemeClr val="tx1"/>
              </a:solidFill>
            </a:rPr>
            <a:t> </a:t>
          </a:r>
          <a:r>
            <a:rPr lang="en-US" sz="1400" kern="1200" dirty="0" err="1" smtClean="0">
              <a:solidFill>
                <a:schemeClr val="tx1"/>
              </a:solidFill>
            </a:rPr>
            <a:t>kepala</a:t>
          </a:r>
          <a:r>
            <a:rPr lang="en-US" sz="1400" kern="1200" dirty="0" smtClean="0">
              <a:solidFill>
                <a:schemeClr val="tx1"/>
              </a:solidFill>
            </a:rPr>
            <a:t> </a:t>
          </a:r>
          <a:r>
            <a:rPr lang="en-US" sz="1400" kern="1200" dirty="0" err="1" smtClean="0">
              <a:solidFill>
                <a:schemeClr val="tx1"/>
              </a:solidFill>
            </a:rPr>
            <a:t>negara</a:t>
          </a:r>
          <a:r>
            <a:rPr lang="en-US" sz="1400" kern="1200" dirty="0" smtClean="0">
              <a:solidFill>
                <a:schemeClr val="tx1"/>
              </a:solidFill>
            </a:rPr>
            <a:t>. </a:t>
          </a:r>
          <a:endParaRPr lang="id-ID" sz="1400" kern="1200" dirty="0">
            <a:solidFill>
              <a:schemeClr val="tx1"/>
            </a:solidFill>
          </a:endParaRPr>
        </a:p>
      </dsp:txBody>
      <dsp:txXfrm>
        <a:off x="38178" y="65990"/>
        <a:ext cx="8153244" cy="705733"/>
      </dsp:txXfrm>
    </dsp:sp>
    <dsp:sp modelId="{F35D2802-4DA1-4610-8C58-CED7A82D543E}">
      <dsp:nvSpPr>
        <dsp:cNvPr id="0" name=""/>
        <dsp:cNvSpPr/>
      </dsp:nvSpPr>
      <dsp:spPr>
        <a:xfrm>
          <a:off x="0" y="850221"/>
          <a:ext cx="8229600" cy="7820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err="1" smtClean="0">
              <a:solidFill>
                <a:schemeClr val="tx1"/>
              </a:solidFill>
            </a:rPr>
            <a:t>Kepala</a:t>
          </a:r>
          <a:r>
            <a:rPr lang="en-US" sz="1400" kern="1200" dirty="0" smtClean="0">
              <a:solidFill>
                <a:schemeClr val="tx1"/>
              </a:solidFill>
            </a:rPr>
            <a:t> </a:t>
          </a:r>
          <a:r>
            <a:rPr lang="en-US" sz="1400" kern="1200" dirty="0" err="1" smtClean="0">
              <a:solidFill>
                <a:schemeClr val="tx1"/>
              </a:solidFill>
            </a:rPr>
            <a:t>negara</a:t>
          </a:r>
          <a:r>
            <a:rPr lang="en-US" sz="1400" kern="1200" dirty="0" smtClean="0">
              <a:solidFill>
                <a:schemeClr val="tx1"/>
              </a:solidFill>
            </a:rPr>
            <a:t> </a:t>
          </a:r>
          <a:r>
            <a:rPr lang="en-US" sz="1400" kern="1200" dirty="0" err="1" smtClean="0">
              <a:solidFill>
                <a:schemeClr val="tx1"/>
              </a:solidFill>
            </a:rPr>
            <a:t>tidak</a:t>
          </a:r>
          <a:r>
            <a:rPr lang="en-US" sz="1400" kern="1200" dirty="0" smtClean="0">
              <a:solidFill>
                <a:schemeClr val="tx1"/>
              </a:solidFill>
            </a:rPr>
            <a:t> </a:t>
          </a:r>
          <a:r>
            <a:rPr lang="en-US" sz="1400" kern="1200" dirty="0" err="1" smtClean="0">
              <a:solidFill>
                <a:schemeClr val="tx1"/>
              </a:solidFill>
            </a:rPr>
            <a:t>sekaligus</a:t>
          </a:r>
          <a:r>
            <a:rPr lang="en-US" sz="1400" kern="1200" dirty="0" smtClean="0">
              <a:solidFill>
                <a:schemeClr val="tx1"/>
              </a:solidFill>
            </a:rPr>
            <a:t> </a:t>
          </a:r>
          <a:r>
            <a:rPr lang="en-US" sz="1400" kern="1200" dirty="0" err="1" smtClean="0">
              <a:solidFill>
                <a:schemeClr val="tx1"/>
              </a:solidFill>
            </a:rPr>
            <a:t>sebagai</a:t>
          </a:r>
          <a:r>
            <a:rPr lang="en-US" sz="1400" kern="1200" dirty="0" smtClean="0">
              <a:solidFill>
                <a:schemeClr val="tx1"/>
              </a:solidFill>
            </a:rPr>
            <a:t> </a:t>
          </a:r>
          <a:r>
            <a:rPr lang="en-US" sz="1400" kern="1200" dirty="0" err="1" smtClean="0">
              <a:solidFill>
                <a:schemeClr val="tx1"/>
              </a:solidFill>
            </a:rPr>
            <a:t>kepala</a:t>
          </a:r>
          <a:r>
            <a:rPr lang="en-US" sz="1400" kern="1200" dirty="0" smtClean="0">
              <a:solidFill>
                <a:schemeClr val="tx1"/>
              </a:solidFill>
            </a:rPr>
            <a:t> </a:t>
          </a:r>
          <a:r>
            <a:rPr lang="en-US" sz="1400" kern="1200" dirty="0" err="1" smtClean="0">
              <a:solidFill>
                <a:schemeClr val="tx1"/>
              </a:solidFill>
            </a:rPr>
            <a:t>pemerintahan</a:t>
          </a:r>
          <a:r>
            <a:rPr lang="en-US" sz="1400" kern="1200" dirty="0" smtClean="0">
              <a:solidFill>
                <a:schemeClr val="tx1"/>
              </a:solidFill>
            </a:rPr>
            <a:t>. </a:t>
          </a:r>
          <a:r>
            <a:rPr lang="en-US" sz="1400" kern="1200" dirty="0" err="1" smtClean="0">
              <a:solidFill>
                <a:schemeClr val="tx1"/>
              </a:solidFill>
            </a:rPr>
            <a:t>Kepala</a:t>
          </a:r>
          <a:r>
            <a:rPr lang="en-US" sz="1400" kern="1200" dirty="0" smtClean="0">
              <a:solidFill>
                <a:schemeClr val="tx1"/>
              </a:solidFill>
            </a:rPr>
            <a:t> </a:t>
          </a:r>
          <a:r>
            <a:rPr lang="en-US" sz="1400" kern="1200" dirty="0" err="1" smtClean="0">
              <a:solidFill>
                <a:schemeClr val="tx1"/>
              </a:solidFill>
            </a:rPr>
            <a:t>pemerintahan</a:t>
          </a:r>
          <a:r>
            <a:rPr lang="en-US" sz="1400" kern="1200" dirty="0" smtClean="0">
              <a:solidFill>
                <a:schemeClr val="tx1"/>
              </a:solidFill>
            </a:rPr>
            <a:t> </a:t>
          </a:r>
          <a:r>
            <a:rPr lang="en-US" sz="1400" kern="1200" dirty="0" err="1" smtClean="0">
              <a:solidFill>
                <a:schemeClr val="tx1"/>
              </a:solidFill>
            </a:rPr>
            <a:t>adalah</a:t>
          </a:r>
          <a:r>
            <a:rPr lang="en-US" sz="1400" kern="1200" dirty="0" smtClean="0">
              <a:solidFill>
                <a:schemeClr val="tx1"/>
              </a:solidFill>
            </a:rPr>
            <a:t> </a:t>
          </a:r>
          <a:r>
            <a:rPr lang="en-US" sz="1400" kern="1200" dirty="0" err="1" smtClean="0">
              <a:solidFill>
                <a:schemeClr val="tx1"/>
              </a:solidFill>
            </a:rPr>
            <a:t>perdana</a:t>
          </a:r>
          <a:r>
            <a:rPr lang="en-US" sz="1400" kern="1200" dirty="0" smtClean="0">
              <a:solidFill>
                <a:schemeClr val="tx1"/>
              </a:solidFill>
            </a:rPr>
            <a:t> </a:t>
          </a:r>
          <a:r>
            <a:rPr lang="en-US" sz="1400" kern="1200" dirty="0" err="1" smtClean="0">
              <a:solidFill>
                <a:schemeClr val="tx1"/>
              </a:solidFill>
            </a:rPr>
            <a:t>menteri</a:t>
          </a:r>
          <a:r>
            <a:rPr lang="en-US" sz="1400" kern="1200" dirty="0" smtClean="0">
              <a:solidFill>
                <a:schemeClr val="tx1"/>
              </a:solidFill>
            </a:rPr>
            <a:t>. </a:t>
          </a:r>
          <a:r>
            <a:rPr lang="en-US" sz="1400" kern="1200" dirty="0" err="1" smtClean="0">
              <a:solidFill>
                <a:schemeClr val="tx1"/>
              </a:solidFill>
            </a:rPr>
            <a:t>Kepala</a:t>
          </a:r>
          <a:r>
            <a:rPr lang="en-US" sz="1400" kern="1200" dirty="0" smtClean="0">
              <a:solidFill>
                <a:schemeClr val="tx1"/>
              </a:solidFill>
            </a:rPr>
            <a:t> </a:t>
          </a:r>
          <a:r>
            <a:rPr lang="en-US" sz="1400" kern="1200" dirty="0" err="1" smtClean="0">
              <a:solidFill>
                <a:schemeClr val="tx1"/>
              </a:solidFill>
            </a:rPr>
            <a:t>negara</a:t>
          </a:r>
          <a:r>
            <a:rPr lang="en-US" sz="1400" kern="1200" dirty="0" smtClean="0">
              <a:solidFill>
                <a:schemeClr val="tx1"/>
              </a:solidFill>
            </a:rPr>
            <a:t> </a:t>
          </a:r>
          <a:r>
            <a:rPr lang="en-US" sz="1400" kern="1200" dirty="0" err="1" smtClean="0">
              <a:solidFill>
                <a:schemeClr val="tx1"/>
              </a:solidFill>
            </a:rPr>
            <a:t>hanya</a:t>
          </a:r>
          <a:r>
            <a:rPr lang="en-US" sz="1400" kern="1200" dirty="0" smtClean="0">
              <a:solidFill>
                <a:schemeClr val="tx1"/>
              </a:solidFill>
            </a:rPr>
            <a:t> </a:t>
          </a:r>
          <a:r>
            <a:rPr lang="en-US" sz="1400" kern="1200" dirty="0" err="1" smtClean="0">
              <a:solidFill>
                <a:schemeClr val="tx1"/>
              </a:solidFill>
            </a:rPr>
            <a:t>berperan</a:t>
          </a:r>
          <a:r>
            <a:rPr lang="en-US" sz="1400" kern="1200" dirty="0" smtClean="0">
              <a:solidFill>
                <a:schemeClr val="tx1"/>
              </a:solidFill>
            </a:rPr>
            <a:t> </a:t>
          </a:r>
          <a:r>
            <a:rPr lang="en-US" sz="1400" kern="1200" dirty="0" err="1" smtClean="0">
              <a:solidFill>
                <a:schemeClr val="tx1"/>
              </a:solidFill>
            </a:rPr>
            <a:t>sebagai</a:t>
          </a:r>
          <a:r>
            <a:rPr lang="en-US" sz="1400" kern="1200" dirty="0" smtClean="0">
              <a:solidFill>
                <a:schemeClr val="tx1"/>
              </a:solidFill>
            </a:rPr>
            <a:t> </a:t>
          </a:r>
          <a:r>
            <a:rPr lang="en-US" sz="1400" kern="1200" dirty="0" err="1" smtClean="0">
              <a:solidFill>
                <a:schemeClr val="tx1"/>
              </a:solidFill>
            </a:rPr>
            <a:t>simbol</a:t>
          </a:r>
          <a:r>
            <a:rPr lang="en-US" sz="1400" kern="1200" dirty="0" smtClean="0">
              <a:solidFill>
                <a:schemeClr val="tx1"/>
              </a:solidFill>
            </a:rPr>
            <a:t> </a:t>
          </a:r>
          <a:r>
            <a:rPr lang="en-US" sz="1400" kern="1200" dirty="0" err="1" smtClean="0">
              <a:solidFill>
                <a:schemeClr val="tx1"/>
              </a:solidFill>
            </a:rPr>
            <a:t>kedaulatan</a:t>
          </a:r>
          <a:r>
            <a:rPr lang="en-US" sz="1400" kern="1200" dirty="0" smtClean="0">
              <a:solidFill>
                <a:schemeClr val="tx1"/>
              </a:solidFill>
            </a:rPr>
            <a:t> </a:t>
          </a:r>
          <a:r>
            <a:rPr lang="en-US" sz="1400" kern="1200" dirty="0" err="1" smtClean="0">
              <a:solidFill>
                <a:schemeClr val="tx1"/>
              </a:solidFill>
            </a:rPr>
            <a:t>dan</a:t>
          </a:r>
          <a:r>
            <a:rPr lang="en-US" sz="1400" kern="1200" dirty="0" smtClean="0">
              <a:solidFill>
                <a:schemeClr val="tx1"/>
              </a:solidFill>
            </a:rPr>
            <a:t> </a:t>
          </a:r>
          <a:r>
            <a:rPr lang="en-US" sz="1400" kern="1200" dirty="0" err="1" smtClean="0">
              <a:solidFill>
                <a:schemeClr val="tx1"/>
              </a:solidFill>
            </a:rPr>
            <a:t>keutuhan</a:t>
          </a:r>
          <a:r>
            <a:rPr lang="en-US" sz="1400" kern="1200" dirty="0" smtClean="0">
              <a:solidFill>
                <a:schemeClr val="tx1"/>
              </a:solidFill>
            </a:rPr>
            <a:t> </a:t>
          </a:r>
          <a:r>
            <a:rPr lang="en-US" sz="1400" kern="1200" dirty="0" err="1" smtClean="0">
              <a:solidFill>
                <a:schemeClr val="tx1"/>
              </a:solidFill>
            </a:rPr>
            <a:t>negara</a:t>
          </a:r>
          <a:r>
            <a:rPr lang="en-US" sz="1400" kern="1200" dirty="0" smtClean="0">
              <a:solidFill>
                <a:schemeClr val="tx1"/>
              </a:solidFill>
            </a:rPr>
            <a:t>.</a:t>
          </a:r>
          <a:endParaRPr lang="id-ID" sz="1400" kern="1200" dirty="0">
            <a:solidFill>
              <a:schemeClr val="tx1"/>
            </a:solidFill>
          </a:endParaRPr>
        </a:p>
      </dsp:txBody>
      <dsp:txXfrm>
        <a:off x="38178" y="888399"/>
        <a:ext cx="8153244" cy="705733"/>
      </dsp:txXfrm>
    </dsp:sp>
    <dsp:sp modelId="{1EAC3E8A-16B8-4860-BAFE-65D5DB08E698}">
      <dsp:nvSpPr>
        <dsp:cNvPr id="0" name=""/>
        <dsp:cNvSpPr/>
      </dsp:nvSpPr>
      <dsp:spPr>
        <a:xfrm>
          <a:off x="0" y="1672630"/>
          <a:ext cx="8229600" cy="7820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err="1" smtClean="0">
              <a:solidFill>
                <a:schemeClr val="tx1"/>
              </a:solidFill>
            </a:rPr>
            <a:t>Badan</a:t>
          </a:r>
          <a:r>
            <a:rPr lang="en-US" sz="1400" kern="1200" dirty="0" smtClean="0">
              <a:solidFill>
                <a:schemeClr val="tx1"/>
              </a:solidFill>
            </a:rPr>
            <a:t> </a:t>
          </a:r>
          <a:r>
            <a:rPr lang="en-US" sz="1400" kern="1200" dirty="0" err="1" smtClean="0">
              <a:solidFill>
                <a:schemeClr val="tx1"/>
              </a:solidFill>
            </a:rPr>
            <a:t>legislatif</a:t>
          </a:r>
          <a:r>
            <a:rPr lang="en-US" sz="1400" kern="1200" dirty="0" smtClean="0">
              <a:solidFill>
                <a:schemeClr val="tx1"/>
              </a:solidFill>
            </a:rPr>
            <a:t> </a:t>
          </a:r>
          <a:r>
            <a:rPr lang="en-US" sz="1400" kern="1200" dirty="0" err="1" smtClean="0">
              <a:solidFill>
                <a:schemeClr val="tx1"/>
              </a:solidFill>
            </a:rPr>
            <a:t>atau</a:t>
          </a:r>
          <a:r>
            <a:rPr lang="en-US" sz="1400" kern="1200" dirty="0" smtClean="0">
              <a:solidFill>
                <a:schemeClr val="tx1"/>
              </a:solidFill>
            </a:rPr>
            <a:t> </a:t>
          </a:r>
          <a:r>
            <a:rPr lang="en-US" sz="1400" kern="1200" dirty="0" err="1" smtClean="0">
              <a:solidFill>
                <a:schemeClr val="tx1"/>
              </a:solidFill>
            </a:rPr>
            <a:t>parlemen</a:t>
          </a:r>
          <a:r>
            <a:rPr lang="en-US" sz="1400" kern="1200" dirty="0" smtClean="0">
              <a:solidFill>
                <a:schemeClr val="tx1"/>
              </a:solidFill>
            </a:rPr>
            <a:t> </a:t>
          </a:r>
          <a:r>
            <a:rPr lang="en-US" sz="1400" kern="1200" dirty="0" err="1" smtClean="0">
              <a:solidFill>
                <a:schemeClr val="tx1"/>
              </a:solidFill>
            </a:rPr>
            <a:t>adalah</a:t>
          </a:r>
          <a:r>
            <a:rPr lang="en-US" sz="1400" kern="1200" dirty="0" smtClean="0">
              <a:solidFill>
                <a:schemeClr val="tx1"/>
              </a:solidFill>
            </a:rPr>
            <a:t> </a:t>
          </a:r>
          <a:r>
            <a:rPr lang="en-US" sz="1400" kern="1200" dirty="0" err="1" smtClean="0">
              <a:solidFill>
                <a:schemeClr val="tx1"/>
              </a:solidFill>
            </a:rPr>
            <a:t>satu-satunya</a:t>
          </a:r>
          <a:r>
            <a:rPr lang="en-US" sz="1400" kern="1200" dirty="0" smtClean="0">
              <a:solidFill>
                <a:schemeClr val="tx1"/>
              </a:solidFill>
            </a:rPr>
            <a:t> </a:t>
          </a:r>
          <a:r>
            <a:rPr lang="en-US" sz="1400" kern="1200" dirty="0" err="1" smtClean="0">
              <a:solidFill>
                <a:schemeClr val="tx1"/>
              </a:solidFill>
            </a:rPr>
            <a:t>badan</a:t>
          </a:r>
          <a:r>
            <a:rPr lang="en-US" sz="1400" kern="1200" dirty="0" smtClean="0">
              <a:solidFill>
                <a:schemeClr val="tx1"/>
              </a:solidFill>
            </a:rPr>
            <a:t> yang </a:t>
          </a:r>
          <a:r>
            <a:rPr lang="en-US" sz="1400" kern="1200" dirty="0" err="1" smtClean="0">
              <a:solidFill>
                <a:schemeClr val="tx1"/>
              </a:solidFill>
            </a:rPr>
            <a:t>anggotanya</a:t>
          </a:r>
          <a:r>
            <a:rPr lang="en-US" sz="1400" kern="1200" dirty="0" smtClean="0">
              <a:solidFill>
                <a:schemeClr val="tx1"/>
              </a:solidFill>
            </a:rPr>
            <a:t> </a:t>
          </a:r>
          <a:r>
            <a:rPr lang="en-US" sz="1400" kern="1200" dirty="0" err="1" smtClean="0">
              <a:solidFill>
                <a:schemeClr val="tx1"/>
              </a:solidFill>
            </a:rPr>
            <a:t>dipilih</a:t>
          </a:r>
          <a:r>
            <a:rPr lang="en-US" sz="1400" kern="1200" dirty="0" smtClean="0">
              <a:solidFill>
                <a:schemeClr val="tx1"/>
              </a:solidFill>
            </a:rPr>
            <a:t> </a:t>
          </a:r>
          <a:r>
            <a:rPr lang="en-US" sz="1400" kern="1200" dirty="0" err="1" smtClean="0">
              <a:solidFill>
                <a:schemeClr val="tx1"/>
              </a:solidFill>
            </a:rPr>
            <a:t>lansung</a:t>
          </a:r>
          <a:r>
            <a:rPr lang="en-US" sz="1400" kern="1200" dirty="0" smtClean="0">
              <a:solidFill>
                <a:schemeClr val="tx1"/>
              </a:solidFill>
            </a:rPr>
            <a:t> </a:t>
          </a:r>
          <a:r>
            <a:rPr lang="en-US" sz="1400" kern="1200" dirty="0" err="1" smtClean="0">
              <a:solidFill>
                <a:schemeClr val="tx1"/>
              </a:solidFill>
            </a:rPr>
            <a:t>oleh</a:t>
          </a:r>
          <a:r>
            <a:rPr lang="en-US" sz="1400" kern="1200" dirty="0" smtClean="0">
              <a:solidFill>
                <a:schemeClr val="tx1"/>
              </a:solidFill>
            </a:rPr>
            <a:t> </a:t>
          </a:r>
          <a:r>
            <a:rPr lang="en-US" sz="1400" kern="1200" dirty="0" err="1" smtClean="0">
              <a:solidFill>
                <a:schemeClr val="tx1"/>
              </a:solidFill>
            </a:rPr>
            <a:t>rakyat</a:t>
          </a:r>
          <a:r>
            <a:rPr lang="en-US" sz="1400" kern="1200" dirty="0" smtClean="0">
              <a:solidFill>
                <a:schemeClr val="tx1"/>
              </a:solidFill>
            </a:rPr>
            <a:t> </a:t>
          </a:r>
          <a:r>
            <a:rPr lang="en-US" sz="1400" kern="1200" dirty="0" err="1" smtClean="0">
              <a:solidFill>
                <a:schemeClr val="tx1"/>
              </a:solidFill>
            </a:rPr>
            <a:t>melalui</a:t>
          </a:r>
          <a:r>
            <a:rPr lang="en-US" sz="1400" kern="1200" dirty="0" smtClean="0">
              <a:solidFill>
                <a:schemeClr val="tx1"/>
              </a:solidFill>
            </a:rPr>
            <a:t> </a:t>
          </a:r>
          <a:r>
            <a:rPr lang="en-US" sz="1400" kern="1200" dirty="0" err="1" smtClean="0">
              <a:solidFill>
                <a:schemeClr val="tx1"/>
              </a:solidFill>
            </a:rPr>
            <a:t>pemilihan</a:t>
          </a:r>
          <a:r>
            <a:rPr lang="en-US" sz="1400" kern="1200" dirty="0" smtClean="0">
              <a:solidFill>
                <a:schemeClr val="tx1"/>
              </a:solidFill>
            </a:rPr>
            <a:t> </a:t>
          </a:r>
          <a:r>
            <a:rPr lang="en-US" sz="1400" kern="1200" dirty="0" err="1" smtClean="0">
              <a:solidFill>
                <a:schemeClr val="tx1"/>
              </a:solidFill>
            </a:rPr>
            <a:t>umum</a:t>
          </a:r>
          <a:r>
            <a:rPr lang="en-US" sz="1400" kern="1200" dirty="0" smtClean="0">
              <a:solidFill>
                <a:schemeClr val="tx1"/>
              </a:solidFill>
            </a:rPr>
            <a:t>. </a:t>
          </a:r>
          <a:r>
            <a:rPr lang="en-US" sz="1400" kern="1200" dirty="0" err="1" smtClean="0">
              <a:solidFill>
                <a:schemeClr val="tx1"/>
              </a:solidFill>
            </a:rPr>
            <a:t>Parlemen</a:t>
          </a:r>
          <a:r>
            <a:rPr lang="en-US" sz="1400" kern="1200" dirty="0" smtClean="0">
              <a:solidFill>
                <a:schemeClr val="tx1"/>
              </a:solidFill>
            </a:rPr>
            <a:t> </a:t>
          </a:r>
          <a:r>
            <a:rPr lang="en-US" sz="1400" kern="1200" dirty="0" err="1" smtClean="0">
              <a:solidFill>
                <a:schemeClr val="tx1"/>
              </a:solidFill>
            </a:rPr>
            <a:t>memiliki</a:t>
          </a:r>
          <a:r>
            <a:rPr lang="en-US" sz="1400" kern="1200" dirty="0" smtClean="0">
              <a:solidFill>
                <a:schemeClr val="tx1"/>
              </a:solidFill>
            </a:rPr>
            <a:t> </a:t>
          </a:r>
          <a:r>
            <a:rPr lang="en-US" sz="1400" kern="1200" dirty="0" err="1" smtClean="0">
              <a:solidFill>
                <a:schemeClr val="tx1"/>
              </a:solidFill>
            </a:rPr>
            <a:t>kekuasaan</a:t>
          </a:r>
          <a:r>
            <a:rPr lang="en-US" sz="1400" kern="1200" dirty="0" smtClean="0">
              <a:solidFill>
                <a:schemeClr val="tx1"/>
              </a:solidFill>
            </a:rPr>
            <a:t> </a:t>
          </a:r>
          <a:r>
            <a:rPr lang="en-US" sz="1400" kern="1200" dirty="0" err="1" smtClean="0">
              <a:solidFill>
                <a:schemeClr val="tx1"/>
              </a:solidFill>
            </a:rPr>
            <a:t>besar</a:t>
          </a:r>
          <a:r>
            <a:rPr lang="en-US" sz="1400" kern="1200" dirty="0" smtClean="0">
              <a:solidFill>
                <a:schemeClr val="tx1"/>
              </a:solidFill>
            </a:rPr>
            <a:t> </a:t>
          </a:r>
          <a:r>
            <a:rPr lang="en-US" sz="1400" kern="1200" dirty="0" err="1" smtClean="0">
              <a:solidFill>
                <a:schemeClr val="tx1"/>
              </a:solidFill>
            </a:rPr>
            <a:t>sebagai</a:t>
          </a:r>
          <a:r>
            <a:rPr lang="en-US" sz="1400" kern="1200" dirty="0" smtClean="0">
              <a:solidFill>
                <a:schemeClr val="tx1"/>
              </a:solidFill>
            </a:rPr>
            <a:t> </a:t>
          </a:r>
          <a:r>
            <a:rPr lang="en-US" sz="1400" kern="1200" dirty="0" err="1" smtClean="0">
              <a:solidFill>
                <a:schemeClr val="tx1"/>
              </a:solidFill>
            </a:rPr>
            <a:t>badan</a:t>
          </a:r>
          <a:r>
            <a:rPr lang="en-US" sz="1400" kern="1200" dirty="0" smtClean="0">
              <a:solidFill>
                <a:schemeClr val="tx1"/>
              </a:solidFill>
            </a:rPr>
            <a:t> </a:t>
          </a:r>
          <a:r>
            <a:rPr lang="en-US" sz="1400" kern="1200" dirty="0" err="1" smtClean="0">
              <a:solidFill>
                <a:schemeClr val="tx1"/>
              </a:solidFill>
            </a:rPr>
            <a:t>perwakilan</a:t>
          </a:r>
          <a:r>
            <a:rPr lang="en-US" sz="1400" kern="1200" dirty="0" smtClean="0">
              <a:solidFill>
                <a:schemeClr val="tx1"/>
              </a:solidFill>
            </a:rPr>
            <a:t> </a:t>
          </a:r>
          <a:r>
            <a:rPr lang="en-US" sz="1400" kern="1200" dirty="0" err="1" smtClean="0">
              <a:solidFill>
                <a:schemeClr val="tx1"/>
              </a:solidFill>
            </a:rPr>
            <a:t>dan</a:t>
          </a:r>
          <a:r>
            <a:rPr lang="en-US" sz="1400" kern="1200" dirty="0" smtClean="0">
              <a:solidFill>
                <a:schemeClr val="tx1"/>
              </a:solidFill>
            </a:rPr>
            <a:t> </a:t>
          </a:r>
          <a:r>
            <a:rPr lang="en-US" sz="1400" kern="1200" dirty="0" err="1" smtClean="0">
              <a:solidFill>
                <a:schemeClr val="tx1"/>
              </a:solidFill>
            </a:rPr>
            <a:t>lembaga</a:t>
          </a:r>
          <a:r>
            <a:rPr lang="en-US" sz="1400" kern="1200" dirty="0" smtClean="0">
              <a:solidFill>
                <a:schemeClr val="tx1"/>
              </a:solidFill>
            </a:rPr>
            <a:t> </a:t>
          </a:r>
          <a:r>
            <a:rPr lang="en-US" sz="1400" kern="1200" dirty="0" err="1" smtClean="0">
              <a:solidFill>
                <a:schemeClr val="tx1"/>
              </a:solidFill>
            </a:rPr>
            <a:t>legislatif</a:t>
          </a:r>
          <a:r>
            <a:rPr lang="en-US" sz="1400" kern="1200" dirty="0" smtClean="0">
              <a:solidFill>
                <a:schemeClr val="tx1"/>
              </a:solidFill>
            </a:rPr>
            <a:t>.</a:t>
          </a:r>
          <a:endParaRPr lang="id-ID" sz="1400" kern="1200" dirty="0">
            <a:solidFill>
              <a:schemeClr val="tx1"/>
            </a:solidFill>
          </a:endParaRPr>
        </a:p>
      </dsp:txBody>
      <dsp:txXfrm>
        <a:off x="38178" y="1710808"/>
        <a:ext cx="8153244" cy="705733"/>
      </dsp:txXfrm>
    </dsp:sp>
    <dsp:sp modelId="{07ECFCA9-4055-4AD7-9C0B-84033DF73CB8}">
      <dsp:nvSpPr>
        <dsp:cNvPr id="0" name=""/>
        <dsp:cNvSpPr/>
      </dsp:nvSpPr>
      <dsp:spPr>
        <a:xfrm>
          <a:off x="0" y="2495039"/>
          <a:ext cx="8229600" cy="7820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err="1" smtClean="0">
              <a:solidFill>
                <a:schemeClr val="tx1"/>
              </a:solidFill>
            </a:rPr>
            <a:t>Eksekutif</a:t>
          </a:r>
          <a:r>
            <a:rPr lang="en-US" sz="1400" kern="1200" dirty="0" smtClean="0">
              <a:solidFill>
                <a:schemeClr val="tx1"/>
              </a:solidFill>
            </a:rPr>
            <a:t> </a:t>
          </a:r>
          <a:r>
            <a:rPr lang="en-US" sz="1400" kern="1200" dirty="0" err="1" smtClean="0">
              <a:solidFill>
                <a:schemeClr val="tx1"/>
              </a:solidFill>
            </a:rPr>
            <a:t>bertanggung</a:t>
          </a:r>
          <a:r>
            <a:rPr lang="en-US" sz="1400" kern="1200" dirty="0" smtClean="0">
              <a:solidFill>
                <a:schemeClr val="tx1"/>
              </a:solidFill>
            </a:rPr>
            <a:t> </a:t>
          </a:r>
          <a:r>
            <a:rPr lang="en-US" sz="1400" kern="1200" dirty="0" err="1" smtClean="0">
              <a:solidFill>
                <a:schemeClr val="tx1"/>
              </a:solidFill>
            </a:rPr>
            <a:t>jawab</a:t>
          </a:r>
          <a:r>
            <a:rPr lang="en-US" sz="1400" kern="1200" dirty="0" smtClean="0">
              <a:solidFill>
                <a:schemeClr val="tx1"/>
              </a:solidFill>
            </a:rPr>
            <a:t> </a:t>
          </a:r>
          <a:r>
            <a:rPr lang="en-US" sz="1400" kern="1200" dirty="0" err="1" smtClean="0">
              <a:solidFill>
                <a:schemeClr val="tx1"/>
              </a:solidFill>
            </a:rPr>
            <a:t>kepada</a:t>
          </a:r>
          <a:r>
            <a:rPr lang="en-US" sz="1400" kern="1200" dirty="0" smtClean="0">
              <a:solidFill>
                <a:schemeClr val="tx1"/>
              </a:solidFill>
            </a:rPr>
            <a:t> </a:t>
          </a:r>
          <a:r>
            <a:rPr lang="en-US" sz="1400" kern="1200" dirty="0" err="1" smtClean="0">
              <a:solidFill>
                <a:schemeClr val="tx1"/>
              </a:solidFill>
            </a:rPr>
            <a:t>legislatif</a:t>
          </a:r>
          <a:r>
            <a:rPr lang="en-US" sz="1400" kern="1200" dirty="0" smtClean="0">
              <a:solidFill>
                <a:schemeClr val="tx1"/>
              </a:solidFill>
            </a:rPr>
            <a:t>. Dan yang </a:t>
          </a:r>
          <a:r>
            <a:rPr lang="en-US" sz="1400" kern="1200" dirty="0" err="1" smtClean="0">
              <a:solidFill>
                <a:schemeClr val="tx1"/>
              </a:solidFill>
            </a:rPr>
            <a:t>disebut</a:t>
          </a:r>
          <a:r>
            <a:rPr lang="en-US" sz="1400" kern="1200" dirty="0" smtClean="0">
              <a:solidFill>
                <a:schemeClr val="tx1"/>
              </a:solidFill>
            </a:rPr>
            <a:t> </a:t>
          </a:r>
          <a:r>
            <a:rPr lang="en-US" sz="1400" kern="1200" dirty="0" err="1" smtClean="0">
              <a:solidFill>
                <a:schemeClr val="tx1"/>
              </a:solidFill>
            </a:rPr>
            <a:t>sebagai</a:t>
          </a:r>
          <a:r>
            <a:rPr lang="en-US" sz="1400" kern="1200" dirty="0" smtClean="0">
              <a:solidFill>
                <a:schemeClr val="tx1"/>
              </a:solidFill>
            </a:rPr>
            <a:t> </a:t>
          </a:r>
          <a:r>
            <a:rPr lang="en-US" sz="1400" kern="1200" dirty="0" err="1" smtClean="0">
              <a:solidFill>
                <a:schemeClr val="tx1"/>
              </a:solidFill>
            </a:rPr>
            <a:t>eksekutif</a:t>
          </a:r>
          <a:r>
            <a:rPr lang="en-US" sz="1400" kern="1200" dirty="0" smtClean="0">
              <a:solidFill>
                <a:schemeClr val="tx1"/>
              </a:solidFill>
            </a:rPr>
            <a:t> </a:t>
          </a:r>
          <a:r>
            <a:rPr lang="en-US" sz="1400" kern="1200" dirty="0" err="1" smtClean="0">
              <a:solidFill>
                <a:schemeClr val="tx1"/>
              </a:solidFill>
            </a:rPr>
            <a:t>di</a:t>
          </a:r>
          <a:r>
            <a:rPr lang="en-US" sz="1400" kern="1200" dirty="0" smtClean="0">
              <a:solidFill>
                <a:schemeClr val="tx1"/>
              </a:solidFill>
            </a:rPr>
            <a:t> </a:t>
          </a:r>
          <a:r>
            <a:rPr lang="en-US" sz="1400" kern="1200" dirty="0" err="1" smtClean="0">
              <a:solidFill>
                <a:schemeClr val="tx1"/>
              </a:solidFill>
            </a:rPr>
            <a:t>sini</a:t>
          </a:r>
          <a:r>
            <a:rPr lang="en-US" sz="1400" kern="1200" dirty="0" smtClean="0">
              <a:solidFill>
                <a:schemeClr val="tx1"/>
              </a:solidFill>
            </a:rPr>
            <a:t> </a:t>
          </a:r>
          <a:r>
            <a:rPr lang="en-US" sz="1400" kern="1200" dirty="0" err="1" smtClean="0">
              <a:solidFill>
                <a:schemeClr val="tx1"/>
              </a:solidFill>
            </a:rPr>
            <a:t>adalah</a:t>
          </a:r>
          <a:r>
            <a:rPr lang="en-US" sz="1400" kern="1200" dirty="0" smtClean="0">
              <a:solidFill>
                <a:schemeClr val="tx1"/>
              </a:solidFill>
            </a:rPr>
            <a:t> </a:t>
          </a:r>
          <a:r>
            <a:rPr lang="en-US" sz="1400" kern="1200" dirty="0" err="1" smtClean="0">
              <a:solidFill>
                <a:schemeClr val="tx1"/>
              </a:solidFill>
            </a:rPr>
            <a:t>kabinet</a:t>
          </a:r>
          <a:r>
            <a:rPr lang="en-US" sz="1400" kern="1200" dirty="0" smtClean="0">
              <a:solidFill>
                <a:schemeClr val="tx1"/>
              </a:solidFill>
            </a:rPr>
            <a:t>. </a:t>
          </a:r>
          <a:r>
            <a:rPr lang="en-US" sz="1400" kern="1200" dirty="0" err="1" smtClean="0">
              <a:solidFill>
                <a:schemeClr val="tx1"/>
              </a:solidFill>
            </a:rPr>
            <a:t>Kabinet</a:t>
          </a:r>
          <a:r>
            <a:rPr lang="en-US" sz="1400" kern="1200" dirty="0" smtClean="0">
              <a:solidFill>
                <a:schemeClr val="tx1"/>
              </a:solidFill>
            </a:rPr>
            <a:t> </a:t>
          </a:r>
          <a:r>
            <a:rPr lang="en-US" sz="1400" kern="1200" dirty="0" err="1" smtClean="0">
              <a:solidFill>
                <a:schemeClr val="tx1"/>
              </a:solidFill>
            </a:rPr>
            <a:t>harus</a:t>
          </a:r>
          <a:r>
            <a:rPr lang="en-US" sz="1400" kern="1200" dirty="0" smtClean="0">
              <a:solidFill>
                <a:schemeClr val="tx1"/>
              </a:solidFill>
            </a:rPr>
            <a:t> </a:t>
          </a:r>
          <a:r>
            <a:rPr lang="en-US" sz="1400" kern="1200" dirty="0" err="1" smtClean="0">
              <a:solidFill>
                <a:schemeClr val="tx1"/>
              </a:solidFill>
            </a:rPr>
            <a:t>meletakkan</a:t>
          </a:r>
          <a:r>
            <a:rPr lang="en-US" sz="1400" kern="1200" dirty="0" smtClean="0">
              <a:solidFill>
                <a:schemeClr val="tx1"/>
              </a:solidFill>
            </a:rPr>
            <a:t> </a:t>
          </a:r>
          <a:r>
            <a:rPr lang="en-US" sz="1400" kern="1200" dirty="0" err="1" smtClean="0">
              <a:solidFill>
                <a:schemeClr val="tx1"/>
              </a:solidFill>
            </a:rPr>
            <a:t>atau</a:t>
          </a:r>
          <a:r>
            <a:rPr lang="en-US" sz="1400" kern="1200" dirty="0" smtClean="0">
              <a:solidFill>
                <a:schemeClr val="tx1"/>
              </a:solidFill>
            </a:rPr>
            <a:t> </a:t>
          </a:r>
          <a:r>
            <a:rPr lang="en-US" sz="1400" kern="1200" dirty="0" err="1" smtClean="0">
              <a:solidFill>
                <a:schemeClr val="tx1"/>
              </a:solidFill>
            </a:rPr>
            <a:t>mengembalikan</a:t>
          </a:r>
          <a:r>
            <a:rPr lang="en-US" sz="1400" kern="1200" dirty="0" smtClean="0">
              <a:solidFill>
                <a:schemeClr val="tx1"/>
              </a:solidFill>
            </a:rPr>
            <a:t> </a:t>
          </a:r>
          <a:r>
            <a:rPr lang="en-US" sz="1400" kern="1200" dirty="0" err="1" smtClean="0">
              <a:solidFill>
                <a:schemeClr val="tx1"/>
              </a:solidFill>
            </a:rPr>
            <a:t>mandatnya</a:t>
          </a:r>
          <a:r>
            <a:rPr lang="en-US" sz="1400" kern="1200" dirty="0" smtClean="0">
              <a:solidFill>
                <a:schemeClr val="tx1"/>
              </a:solidFill>
            </a:rPr>
            <a:t> </a:t>
          </a:r>
          <a:r>
            <a:rPr lang="en-US" sz="1400" kern="1200" dirty="0" err="1" smtClean="0">
              <a:solidFill>
                <a:schemeClr val="tx1"/>
              </a:solidFill>
            </a:rPr>
            <a:t>kepada</a:t>
          </a:r>
          <a:r>
            <a:rPr lang="en-US" sz="1400" kern="1200" dirty="0" smtClean="0">
              <a:solidFill>
                <a:schemeClr val="tx1"/>
              </a:solidFill>
            </a:rPr>
            <a:t> </a:t>
          </a:r>
          <a:r>
            <a:rPr lang="en-US" sz="1400" kern="1200" dirty="0" err="1" smtClean="0">
              <a:solidFill>
                <a:schemeClr val="tx1"/>
              </a:solidFill>
            </a:rPr>
            <a:t>kepala</a:t>
          </a:r>
          <a:r>
            <a:rPr lang="en-US" sz="1400" kern="1200" dirty="0" smtClean="0">
              <a:solidFill>
                <a:schemeClr val="tx1"/>
              </a:solidFill>
            </a:rPr>
            <a:t> </a:t>
          </a:r>
          <a:r>
            <a:rPr lang="en-US" sz="1400" kern="1200" dirty="0" err="1" smtClean="0">
              <a:solidFill>
                <a:schemeClr val="tx1"/>
              </a:solidFill>
            </a:rPr>
            <a:t>negara</a:t>
          </a:r>
          <a:r>
            <a:rPr lang="en-US" sz="1400" kern="1200" dirty="0" smtClean="0">
              <a:solidFill>
                <a:schemeClr val="tx1"/>
              </a:solidFill>
            </a:rPr>
            <a:t>, </a:t>
          </a:r>
          <a:r>
            <a:rPr lang="en-US" sz="1400" kern="1200" dirty="0" err="1" smtClean="0">
              <a:solidFill>
                <a:schemeClr val="tx1"/>
              </a:solidFill>
            </a:rPr>
            <a:t>manakala</a:t>
          </a:r>
          <a:r>
            <a:rPr lang="en-US" sz="1400" kern="1200" dirty="0" smtClean="0">
              <a:solidFill>
                <a:schemeClr val="tx1"/>
              </a:solidFill>
            </a:rPr>
            <a:t> </a:t>
          </a:r>
          <a:r>
            <a:rPr lang="en-US" sz="1400" kern="1200" dirty="0" err="1" smtClean="0">
              <a:solidFill>
                <a:schemeClr val="tx1"/>
              </a:solidFill>
            </a:rPr>
            <a:t>parlemen</a:t>
          </a:r>
          <a:r>
            <a:rPr lang="en-US" sz="1400" kern="1200" dirty="0" smtClean="0">
              <a:solidFill>
                <a:schemeClr val="tx1"/>
              </a:solidFill>
            </a:rPr>
            <a:t> </a:t>
          </a:r>
          <a:r>
            <a:rPr lang="en-US" sz="1400" kern="1200" dirty="0" err="1" smtClean="0">
              <a:solidFill>
                <a:schemeClr val="tx1"/>
              </a:solidFill>
            </a:rPr>
            <a:t>mengeluarkan</a:t>
          </a:r>
          <a:r>
            <a:rPr lang="en-US" sz="1400" kern="1200" dirty="0" smtClean="0">
              <a:solidFill>
                <a:schemeClr val="tx1"/>
              </a:solidFill>
            </a:rPr>
            <a:t> </a:t>
          </a:r>
          <a:r>
            <a:rPr lang="en-US" sz="1400" kern="1200" dirty="0" err="1" smtClean="0">
              <a:solidFill>
                <a:schemeClr val="tx1"/>
              </a:solidFill>
            </a:rPr>
            <a:t>mosi</a:t>
          </a:r>
          <a:r>
            <a:rPr lang="en-US" sz="1400" kern="1200" dirty="0" smtClean="0">
              <a:solidFill>
                <a:schemeClr val="tx1"/>
              </a:solidFill>
            </a:rPr>
            <a:t> </a:t>
          </a:r>
          <a:r>
            <a:rPr lang="en-US" sz="1400" kern="1200" dirty="0" err="1" smtClean="0">
              <a:solidFill>
                <a:schemeClr val="tx1"/>
              </a:solidFill>
            </a:rPr>
            <a:t>tidak</a:t>
          </a:r>
          <a:r>
            <a:rPr lang="en-US" sz="1400" kern="1200" dirty="0" smtClean="0">
              <a:solidFill>
                <a:schemeClr val="tx1"/>
              </a:solidFill>
            </a:rPr>
            <a:t> </a:t>
          </a:r>
          <a:r>
            <a:rPr lang="en-US" sz="1400" kern="1200" dirty="0" err="1" smtClean="0">
              <a:solidFill>
                <a:schemeClr val="tx1"/>
              </a:solidFill>
            </a:rPr>
            <a:t>percaya</a:t>
          </a:r>
          <a:r>
            <a:rPr lang="en-US" sz="1400" kern="1200" dirty="0" smtClean="0">
              <a:solidFill>
                <a:schemeClr val="tx1"/>
              </a:solidFill>
            </a:rPr>
            <a:t> </a:t>
          </a:r>
          <a:r>
            <a:rPr lang="en-US" sz="1400" kern="1200" dirty="0" err="1" smtClean="0">
              <a:solidFill>
                <a:schemeClr val="tx1"/>
              </a:solidFill>
            </a:rPr>
            <a:t>kepada</a:t>
          </a:r>
          <a:r>
            <a:rPr lang="en-US" sz="1400" kern="1200" dirty="0" smtClean="0">
              <a:solidFill>
                <a:schemeClr val="tx1"/>
              </a:solidFill>
            </a:rPr>
            <a:t> </a:t>
          </a:r>
          <a:r>
            <a:rPr lang="en-US" sz="1400" kern="1200" dirty="0" err="1" smtClean="0">
              <a:solidFill>
                <a:schemeClr val="tx1"/>
              </a:solidFill>
            </a:rPr>
            <a:t>menteri</a:t>
          </a:r>
          <a:r>
            <a:rPr lang="en-US" sz="1400" kern="1200" dirty="0" smtClean="0">
              <a:solidFill>
                <a:schemeClr val="tx1"/>
              </a:solidFill>
            </a:rPr>
            <a:t> </a:t>
          </a:r>
          <a:r>
            <a:rPr lang="en-US" sz="1400" kern="1200" dirty="0" err="1" smtClean="0">
              <a:solidFill>
                <a:schemeClr val="tx1"/>
              </a:solidFill>
            </a:rPr>
            <a:t>tertentu</a:t>
          </a:r>
          <a:r>
            <a:rPr lang="en-US" sz="1400" kern="1200" dirty="0" smtClean="0">
              <a:solidFill>
                <a:schemeClr val="tx1"/>
              </a:solidFill>
            </a:rPr>
            <a:t> </a:t>
          </a:r>
          <a:r>
            <a:rPr lang="en-US" sz="1400" kern="1200" dirty="0" err="1" smtClean="0">
              <a:solidFill>
                <a:schemeClr val="tx1"/>
              </a:solidFill>
            </a:rPr>
            <a:t>atau</a:t>
          </a:r>
          <a:r>
            <a:rPr lang="en-US" sz="1400" kern="1200" dirty="0" smtClean="0">
              <a:solidFill>
                <a:schemeClr val="tx1"/>
              </a:solidFill>
            </a:rPr>
            <a:t> </a:t>
          </a:r>
          <a:r>
            <a:rPr lang="en-US" sz="1400" kern="1200" dirty="0" err="1" smtClean="0">
              <a:solidFill>
                <a:schemeClr val="tx1"/>
              </a:solidFill>
            </a:rPr>
            <a:t>seluruh</a:t>
          </a:r>
          <a:r>
            <a:rPr lang="en-US" sz="1400" kern="1200" dirty="0" smtClean="0">
              <a:solidFill>
                <a:schemeClr val="tx1"/>
              </a:solidFill>
            </a:rPr>
            <a:t> </a:t>
          </a:r>
          <a:r>
            <a:rPr lang="en-US" sz="1400" kern="1200" dirty="0" err="1" smtClean="0">
              <a:solidFill>
                <a:schemeClr val="tx1"/>
              </a:solidFill>
            </a:rPr>
            <a:t>menteri</a:t>
          </a:r>
          <a:r>
            <a:rPr lang="en-US" sz="1400" kern="1200" dirty="0" smtClean="0">
              <a:solidFill>
                <a:schemeClr val="tx1"/>
              </a:solidFill>
            </a:rPr>
            <a:t>.</a:t>
          </a:r>
          <a:endParaRPr lang="id-ID" sz="1400" kern="1200" dirty="0">
            <a:solidFill>
              <a:schemeClr val="tx1"/>
            </a:solidFill>
          </a:endParaRPr>
        </a:p>
      </dsp:txBody>
      <dsp:txXfrm>
        <a:off x="38178" y="2533217"/>
        <a:ext cx="8153244" cy="705733"/>
      </dsp:txXfrm>
    </dsp:sp>
    <dsp:sp modelId="{25D4F87F-31B6-4138-A361-877261A00B99}">
      <dsp:nvSpPr>
        <dsp:cNvPr id="0" name=""/>
        <dsp:cNvSpPr/>
      </dsp:nvSpPr>
      <dsp:spPr>
        <a:xfrm>
          <a:off x="0" y="3317448"/>
          <a:ext cx="8229600" cy="7820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err="1" smtClean="0">
              <a:solidFill>
                <a:schemeClr val="tx1"/>
              </a:solidFill>
            </a:rPr>
            <a:t>Dalam</a:t>
          </a:r>
          <a:r>
            <a:rPr lang="en-US" sz="1400" kern="1200" dirty="0" smtClean="0">
              <a:solidFill>
                <a:schemeClr val="tx1"/>
              </a:solidFill>
            </a:rPr>
            <a:t> </a:t>
          </a:r>
          <a:r>
            <a:rPr lang="en-US" sz="1400" kern="1200" dirty="0" err="1" smtClean="0">
              <a:solidFill>
                <a:schemeClr val="tx1"/>
              </a:solidFill>
            </a:rPr>
            <a:t>sistem</a:t>
          </a:r>
          <a:r>
            <a:rPr lang="en-US" sz="1400" kern="1200" dirty="0" smtClean="0">
              <a:solidFill>
                <a:schemeClr val="tx1"/>
              </a:solidFill>
            </a:rPr>
            <a:t> </a:t>
          </a:r>
          <a:r>
            <a:rPr lang="en-US" sz="1400" kern="1200" dirty="0" err="1" smtClean="0">
              <a:solidFill>
                <a:schemeClr val="tx1"/>
              </a:solidFill>
            </a:rPr>
            <a:t>dua</a:t>
          </a:r>
          <a:r>
            <a:rPr lang="en-US" sz="1400" kern="1200" dirty="0" smtClean="0">
              <a:solidFill>
                <a:schemeClr val="tx1"/>
              </a:solidFill>
            </a:rPr>
            <a:t> </a:t>
          </a:r>
          <a:r>
            <a:rPr lang="en-US" sz="1400" kern="1200" dirty="0" err="1" smtClean="0">
              <a:solidFill>
                <a:schemeClr val="tx1"/>
              </a:solidFill>
            </a:rPr>
            <a:t>partai</a:t>
          </a:r>
          <a:r>
            <a:rPr lang="en-US" sz="1400" kern="1200" dirty="0" smtClean="0">
              <a:solidFill>
                <a:schemeClr val="tx1"/>
              </a:solidFill>
            </a:rPr>
            <a:t>, yang </a:t>
          </a:r>
          <a:r>
            <a:rPr lang="en-US" sz="1400" kern="1200" dirty="0" err="1" smtClean="0">
              <a:solidFill>
                <a:schemeClr val="tx1"/>
              </a:solidFill>
            </a:rPr>
            <a:t>ditunjuk</a:t>
          </a:r>
          <a:r>
            <a:rPr lang="en-US" sz="1400" kern="1200" dirty="0" smtClean="0">
              <a:solidFill>
                <a:schemeClr val="tx1"/>
              </a:solidFill>
            </a:rPr>
            <a:t> </a:t>
          </a:r>
          <a:r>
            <a:rPr lang="en-US" sz="1400" kern="1200" dirty="0" err="1" smtClean="0">
              <a:solidFill>
                <a:schemeClr val="tx1"/>
              </a:solidFill>
            </a:rPr>
            <a:t>sebagai</a:t>
          </a:r>
          <a:r>
            <a:rPr lang="en-US" sz="1400" kern="1200" dirty="0" smtClean="0">
              <a:solidFill>
                <a:schemeClr val="tx1"/>
              </a:solidFill>
            </a:rPr>
            <a:t> </a:t>
          </a:r>
          <a:r>
            <a:rPr lang="en-US" sz="1400" kern="1200" dirty="0" err="1" smtClean="0">
              <a:solidFill>
                <a:schemeClr val="tx1"/>
              </a:solidFill>
            </a:rPr>
            <a:t>pembentuk</a:t>
          </a:r>
          <a:r>
            <a:rPr lang="en-US" sz="1400" kern="1200" dirty="0" smtClean="0">
              <a:solidFill>
                <a:schemeClr val="tx1"/>
              </a:solidFill>
            </a:rPr>
            <a:t> </a:t>
          </a:r>
          <a:r>
            <a:rPr lang="en-US" sz="1400" kern="1200" dirty="0" err="1" smtClean="0">
              <a:solidFill>
                <a:schemeClr val="tx1"/>
              </a:solidFill>
            </a:rPr>
            <a:t>kabinet</a:t>
          </a:r>
          <a:r>
            <a:rPr lang="en-US" sz="1400" kern="1200" dirty="0" smtClean="0">
              <a:solidFill>
                <a:schemeClr val="tx1"/>
              </a:solidFill>
            </a:rPr>
            <a:t> </a:t>
          </a:r>
          <a:r>
            <a:rPr lang="en-US" sz="1400" kern="1200" dirty="0" err="1" smtClean="0">
              <a:solidFill>
                <a:schemeClr val="tx1"/>
              </a:solidFill>
            </a:rPr>
            <a:t>dan</a:t>
          </a:r>
          <a:r>
            <a:rPr lang="en-US" sz="1400" kern="1200" dirty="0" smtClean="0">
              <a:solidFill>
                <a:schemeClr val="tx1"/>
              </a:solidFill>
            </a:rPr>
            <a:t> </a:t>
          </a:r>
          <a:r>
            <a:rPr lang="en-US" sz="1400" kern="1200" dirty="0" err="1" smtClean="0">
              <a:solidFill>
                <a:schemeClr val="tx1"/>
              </a:solidFill>
            </a:rPr>
            <a:t>sekaligus</a:t>
          </a:r>
          <a:r>
            <a:rPr lang="en-US" sz="1400" kern="1200" dirty="0" smtClean="0">
              <a:solidFill>
                <a:schemeClr val="tx1"/>
              </a:solidFill>
            </a:rPr>
            <a:t> </a:t>
          </a:r>
          <a:r>
            <a:rPr lang="en-US" sz="1400" kern="1200" dirty="0" err="1" smtClean="0">
              <a:solidFill>
                <a:schemeClr val="tx1"/>
              </a:solidFill>
            </a:rPr>
            <a:t>sebagai</a:t>
          </a:r>
          <a:r>
            <a:rPr lang="en-US" sz="1400" kern="1200" dirty="0" smtClean="0">
              <a:solidFill>
                <a:schemeClr val="tx1"/>
              </a:solidFill>
            </a:rPr>
            <a:t> </a:t>
          </a:r>
          <a:r>
            <a:rPr lang="en-US" sz="1400" kern="1200" dirty="0" err="1" smtClean="0">
              <a:solidFill>
                <a:schemeClr val="tx1"/>
              </a:solidFill>
            </a:rPr>
            <a:t>perdana</a:t>
          </a:r>
          <a:r>
            <a:rPr lang="en-US" sz="1400" kern="1200" dirty="0" smtClean="0">
              <a:solidFill>
                <a:schemeClr val="tx1"/>
              </a:solidFill>
            </a:rPr>
            <a:t> </a:t>
          </a:r>
          <a:r>
            <a:rPr lang="en-US" sz="1400" kern="1200" dirty="0" err="1" smtClean="0">
              <a:solidFill>
                <a:schemeClr val="tx1"/>
              </a:solidFill>
            </a:rPr>
            <a:t>menteri</a:t>
          </a:r>
          <a:r>
            <a:rPr lang="en-US" sz="1400" kern="1200" dirty="0" smtClean="0">
              <a:solidFill>
                <a:schemeClr val="tx1"/>
              </a:solidFill>
            </a:rPr>
            <a:t> </a:t>
          </a:r>
          <a:r>
            <a:rPr lang="en-US" sz="1400" kern="1200" dirty="0" err="1" smtClean="0">
              <a:solidFill>
                <a:schemeClr val="tx1"/>
              </a:solidFill>
            </a:rPr>
            <a:t>adalah</a:t>
          </a:r>
          <a:r>
            <a:rPr lang="en-US" sz="1400" kern="1200" dirty="0" smtClean="0">
              <a:solidFill>
                <a:schemeClr val="tx1"/>
              </a:solidFill>
            </a:rPr>
            <a:t> </a:t>
          </a:r>
          <a:r>
            <a:rPr lang="en-US" sz="1400" kern="1200" dirty="0" err="1" smtClean="0">
              <a:solidFill>
                <a:schemeClr val="tx1"/>
              </a:solidFill>
            </a:rPr>
            <a:t>ketua</a:t>
          </a:r>
          <a:r>
            <a:rPr lang="en-US" sz="1400" kern="1200" dirty="0" smtClean="0">
              <a:solidFill>
                <a:schemeClr val="tx1"/>
              </a:solidFill>
            </a:rPr>
            <a:t> </a:t>
          </a:r>
          <a:r>
            <a:rPr lang="en-US" sz="1400" kern="1200" dirty="0" err="1" smtClean="0">
              <a:solidFill>
                <a:schemeClr val="tx1"/>
              </a:solidFill>
            </a:rPr>
            <a:t>partai</a:t>
          </a:r>
          <a:r>
            <a:rPr lang="en-US" sz="1400" kern="1200" dirty="0" smtClean="0">
              <a:solidFill>
                <a:schemeClr val="tx1"/>
              </a:solidFill>
            </a:rPr>
            <a:t> </a:t>
          </a:r>
          <a:r>
            <a:rPr lang="en-US" sz="1400" kern="1200" dirty="0" err="1" smtClean="0">
              <a:solidFill>
                <a:schemeClr val="tx1"/>
              </a:solidFill>
            </a:rPr>
            <a:t>politik</a:t>
          </a:r>
          <a:r>
            <a:rPr lang="en-US" sz="1400" kern="1200" dirty="0" smtClean="0">
              <a:solidFill>
                <a:schemeClr val="tx1"/>
              </a:solidFill>
            </a:rPr>
            <a:t> yang </a:t>
          </a:r>
          <a:r>
            <a:rPr lang="en-US" sz="1400" kern="1200" dirty="0" err="1" smtClean="0">
              <a:solidFill>
                <a:schemeClr val="tx1"/>
              </a:solidFill>
            </a:rPr>
            <a:t>memenangkan</a:t>
          </a:r>
          <a:r>
            <a:rPr lang="en-US" sz="1400" kern="1200" dirty="0" smtClean="0">
              <a:solidFill>
                <a:schemeClr val="tx1"/>
              </a:solidFill>
            </a:rPr>
            <a:t> </a:t>
          </a:r>
          <a:r>
            <a:rPr lang="en-US" sz="1400" kern="1200" dirty="0" err="1" smtClean="0">
              <a:solidFill>
                <a:schemeClr val="tx1"/>
              </a:solidFill>
            </a:rPr>
            <a:t>pemilu</a:t>
          </a:r>
          <a:r>
            <a:rPr lang="en-US" sz="1400" kern="1200" dirty="0" smtClean="0">
              <a:solidFill>
                <a:schemeClr val="tx1"/>
              </a:solidFill>
            </a:rPr>
            <a:t>. </a:t>
          </a:r>
          <a:r>
            <a:rPr lang="en-US" sz="1400" kern="1200" dirty="0" err="1" smtClean="0">
              <a:solidFill>
                <a:schemeClr val="tx1"/>
              </a:solidFill>
            </a:rPr>
            <a:t>Sedangkan</a:t>
          </a:r>
          <a:r>
            <a:rPr lang="en-US" sz="1400" kern="1200" dirty="0" smtClean="0">
              <a:solidFill>
                <a:schemeClr val="tx1"/>
              </a:solidFill>
            </a:rPr>
            <a:t> </a:t>
          </a:r>
          <a:r>
            <a:rPr lang="en-US" sz="1400" kern="1200" dirty="0" err="1" smtClean="0">
              <a:solidFill>
                <a:schemeClr val="tx1"/>
              </a:solidFill>
            </a:rPr>
            <a:t>partai</a:t>
          </a:r>
          <a:r>
            <a:rPr lang="en-US" sz="1400" kern="1200" dirty="0" smtClean="0">
              <a:solidFill>
                <a:schemeClr val="tx1"/>
              </a:solidFill>
            </a:rPr>
            <a:t> </a:t>
          </a:r>
          <a:r>
            <a:rPr lang="en-US" sz="1400" kern="1200" dirty="0" err="1" smtClean="0">
              <a:solidFill>
                <a:schemeClr val="tx1"/>
              </a:solidFill>
            </a:rPr>
            <a:t>politik</a:t>
          </a:r>
          <a:r>
            <a:rPr lang="en-US" sz="1400" kern="1200" dirty="0" smtClean="0">
              <a:solidFill>
                <a:schemeClr val="tx1"/>
              </a:solidFill>
            </a:rPr>
            <a:t> yang </a:t>
          </a:r>
          <a:r>
            <a:rPr lang="en-US" sz="1400" kern="1200" dirty="0" err="1" smtClean="0">
              <a:solidFill>
                <a:schemeClr val="tx1"/>
              </a:solidFill>
            </a:rPr>
            <a:t>kalah</a:t>
          </a:r>
          <a:r>
            <a:rPr lang="en-US" sz="1400" kern="1200" dirty="0" smtClean="0">
              <a:solidFill>
                <a:schemeClr val="tx1"/>
              </a:solidFill>
            </a:rPr>
            <a:t> </a:t>
          </a:r>
          <a:r>
            <a:rPr lang="en-US" sz="1400" kern="1200" dirty="0" err="1" smtClean="0">
              <a:solidFill>
                <a:schemeClr val="tx1"/>
              </a:solidFill>
            </a:rPr>
            <a:t>akan</a:t>
          </a:r>
          <a:r>
            <a:rPr lang="en-US" sz="1400" kern="1200" dirty="0" smtClean="0">
              <a:solidFill>
                <a:schemeClr val="tx1"/>
              </a:solidFill>
            </a:rPr>
            <a:t> </a:t>
          </a:r>
          <a:r>
            <a:rPr lang="en-US" sz="1400" kern="1200" dirty="0" err="1" smtClean="0">
              <a:solidFill>
                <a:schemeClr val="tx1"/>
              </a:solidFill>
            </a:rPr>
            <a:t>berlaku</a:t>
          </a:r>
          <a:r>
            <a:rPr lang="en-US" sz="1400" kern="1200" dirty="0" smtClean="0">
              <a:solidFill>
                <a:schemeClr val="tx1"/>
              </a:solidFill>
            </a:rPr>
            <a:t> </a:t>
          </a:r>
          <a:r>
            <a:rPr lang="en-US" sz="1400" kern="1200" dirty="0" err="1" smtClean="0">
              <a:solidFill>
                <a:schemeClr val="tx1"/>
              </a:solidFill>
            </a:rPr>
            <a:t>sebagai</a:t>
          </a:r>
          <a:r>
            <a:rPr lang="en-US" sz="1400" kern="1200" dirty="0" smtClean="0">
              <a:solidFill>
                <a:schemeClr val="tx1"/>
              </a:solidFill>
            </a:rPr>
            <a:t> </a:t>
          </a:r>
          <a:r>
            <a:rPr lang="en-US" sz="1400" kern="1200" dirty="0" err="1" smtClean="0">
              <a:solidFill>
                <a:schemeClr val="tx1"/>
              </a:solidFill>
            </a:rPr>
            <a:t>pihak</a:t>
          </a:r>
          <a:r>
            <a:rPr lang="en-US" sz="1400" kern="1200" dirty="0" smtClean="0">
              <a:solidFill>
                <a:schemeClr val="tx1"/>
              </a:solidFill>
            </a:rPr>
            <a:t> </a:t>
          </a:r>
          <a:r>
            <a:rPr lang="en-US" sz="1400" kern="1200" dirty="0" err="1" smtClean="0">
              <a:solidFill>
                <a:schemeClr val="tx1"/>
              </a:solidFill>
            </a:rPr>
            <a:t>oposisi</a:t>
          </a:r>
          <a:r>
            <a:rPr lang="en-US" sz="1400" kern="1200" dirty="0" smtClean="0">
              <a:solidFill>
                <a:schemeClr val="tx1"/>
              </a:solidFill>
            </a:rPr>
            <a:t>.</a:t>
          </a:r>
          <a:endParaRPr lang="id-ID" sz="1400" kern="1200" dirty="0">
            <a:solidFill>
              <a:schemeClr val="tx1"/>
            </a:solidFill>
          </a:endParaRPr>
        </a:p>
      </dsp:txBody>
      <dsp:txXfrm>
        <a:off x="38178" y="3355626"/>
        <a:ext cx="8153244" cy="705733"/>
      </dsp:txXfrm>
    </dsp:sp>
    <dsp:sp modelId="{6AED155C-3CD4-42B6-AF20-C94A16A76F19}">
      <dsp:nvSpPr>
        <dsp:cNvPr id="0" name=""/>
        <dsp:cNvSpPr/>
      </dsp:nvSpPr>
      <dsp:spPr>
        <a:xfrm>
          <a:off x="0" y="4139857"/>
          <a:ext cx="8229600" cy="7820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err="1" smtClean="0">
              <a:solidFill>
                <a:schemeClr val="tx1"/>
              </a:solidFill>
            </a:rPr>
            <a:t>Dalam</a:t>
          </a:r>
          <a:r>
            <a:rPr lang="en-US" sz="1400" kern="1200" dirty="0" smtClean="0">
              <a:solidFill>
                <a:schemeClr val="tx1"/>
              </a:solidFill>
            </a:rPr>
            <a:t> </a:t>
          </a:r>
          <a:r>
            <a:rPr lang="en-US" sz="1400" kern="1200" dirty="0" err="1" smtClean="0">
              <a:solidFill>
                <a:schemeClr val="tx1"/>
              </a:solidFill>
            </a:rPr>
            <a:t>sistem</a:t>
          </a:r>
          <a:r>
            <a:rPr lang="en-US" sz="1400" kern="1200" dirty="0" smtClean="0">
              <a:solidFill>
                <a:schemeClr val="tx1"/>
              </a:solidFill>
            </a:rPr>
            <a:t> </a:t>
          </a:r>
          <a:r>
            <a:rPr lang="en-US" sz="1400" kern="1200" dirty="0" err="1" smtClean="0">
              <a:solidFill>
                <a:schemeClr val="tx1"/>
              </a:solidFill>
            </a:rPr>
            <a:t>banyak</a:t>
          </a:r>
          <a:r>
            <a:rPr lang="en-US" sz="1400" kern="1200" dirty="0" smtClean="0">
              <a:solidFill>
                <a:schemeClr val="tx1"/>
              </a:solidFill>
            </a:rPr>
            <a:t> </a:t>
          </a:r>
          <a:r>
            <a:rPr lang="en-US" sz="1400" kern="1200" dirty="0" err="1" smtClean="0">
              <a:solidFill>
                <a:schemeClr val="tx1"/>
              </a:solidFill>
            </a:rPr>
            <a:t>partai</a:t>
          </a:r>
          <a:r>
            <a:rPr lang="en-US" sz="1400" kern="1200" dirty="0" smtClean="0">
              <a:solidFill>
                <a:schemeClr val="tx1"/>
              </a:solidFill>
            </a:rPr>
            <a:t>, </a:t>
          </a:r>
          <a:r>
            <a:rPr lang="en-US" sz="1400" kern="1200" dirty="0" err="1" smtClean="0">
              <a:solidFill>
                <a:schemeClr val="tx1"/>
              </a:solidFill>
            </a:rPr>
            <a:t>formatur</a:t>
          </a:r>
          <a:r>
            <a:rPr lang="en-US" sz="1400" kern="1200" dirty="0" smtClean="0">
              <a:solidFill>
                <a:schemeClr val="tx1"/>
              </a:solidFill>
            </a:rPr>
            <a:t> </a:t>
          </a:r>
          <a:r>
            <a:rPr lang="en-US" sz="1400" kern="1200" dirty="0" err="1" smtClean="0">
              <a:solidFill>
                <a:schemeClr val="tx1"/>
              </a:solidFill>
            </a:rPr>
            <a:t>kabinet</a:t>
          </a:r>
          <a:r>
            <a:rPr lang="en-US" sz="1400" kern="1200" dirty="0" smtClean="0">
              <a:solidFill>
                <a:schemeClr val="tx1"/>
              </a:solidFill>
            </a:rPr>
            <a:t> </a:t>
          </a:r>
          <a:r>
            <a:rPr lang="en-US" sz="1400" kern="1200" dirty="0" err="1" smtClean="0">
              <a:solidFill>
                <a:schemeClr val="tx1"/>
              </a:solidFill>
            </a:rPr>
            <a:t>harus</a:t>
          </a:r>
          <a:r>
            <a:rPr lang="en-US" sz="1400" kern="1200" dirty="0" smtClean="0">
              <a:solidFill>
                <a:schemeClr val="tx1"/>
              </a:solidFill>
            </a:rPr>
            <a:t> </a:t>
          </a:r>
          <a:r>
            <a:rPr lang="en-US" sz="1400" kern="1200" dirty="0" err="1" smtClean="0">
              <a:solidFill>
                <a:schemeClr val="tx1"/>
              </a:solidFill>
            </a:rPr>
            <a:t>membentuk</a:t>
          </a:r>
          <a:r>
            <a:rPr lang="en-US" sz="1400" kern="1200" dirty="0" smtClean="0">
              <a:solidFill>
                <a:schemeClr val="tx1"/>
              </a:solidFill>
            </a:rPr>
            <a:t> </a:t>
          </a:r>
          <a:r>
            <a:rPr lang="en-US" sz="1400" kern="1200" dirty="0" err="1" smtClean="0">
              <a:solidFill>
                <a:schemeClr val="tx1"/>
              </a:solidFill>
            </a:rPr>
            <a:t>kabinet</a:t>
          </a:r>
          <a:r>
            <a:rPr lang="en-US" sz="1400" kern="1200" dirty="0" smtClean="0">
              <a:solidFill>
                <a:schemeClr val="tx1"/>
              </a:solidFill>
            </a:rPr>
            <a:t> </a:t>
          </a:r>
          <a:r>
            <a:rPr lang="en-US" sz="1400" kern="1200" dirty="0" err="1" smtClean="0">
              <a:solidFill>
                <a:schemeClr val="tx1"/>
              </a:solidFill>
            </a:rPr>
            <a:t>secara</a:t>
          </a:r>
          <a:r>
            <a:rPr lang="en-US" sz="1400" kern="1200" dirty="0" smtClean="0">
              <a:solidFill>
                <a:schemeClr val="tx1"/>
              </a:solidFill>
            </a:rPr>
            <a:t> </a:t>
          </a:r>
          <a:r>
            <a:rPr lang="en-US" sz="1400" kern="1200" dirty="0" err="1" smtClean="0">
              <a:solidFill>
                <a:schemeClr val="tx1"/>
              </a:solidFill>
            </a:rPr>
            <a:t>koalisi</a:t>
          </a:r>
          <a:r>
            <a:rPr lang="en-US" sz="1400" kern="1200" dirty="0" smtClean="0">
              <a:solidFill>
                <a:schemeClr val="tx1"/>
              </a:solidFill>
            </a:rPr>
            <a:t>, </a:t>
          </a:r>
          <a:r>
            <a:rPr lang="en-US" sz="1400" kern="1200" dirty="0" err="1" smtClean="0">
              <a:solidFill>
                <a:schemeClr val="tx1"/>
              </a:solidFill>
            </a:rPr>
            <a:t>karena</a:t>
          </a:r>
          <a:r>
            <a:rPr lang="en-US" sz="1400" kern="1200" dirty="0" smtClean="0">
              <a:solidFill>
                <a:schemeClr val="tx1"/>
              </a:solidFill>
            </a:rPr>
            <a:t> </a:t>
          </a:r>
          <a:r>
            <a:rPr lang="en-US" sz="1400" kern="1200" dirty="0" err="1" smtClean="0">
              <a:solidFill>
                <a:schemeClr val="tx1"/>
              </a:solidFill>
            </a:rPr>
            <a:t>kabinet</a:t>
          </a:r>
          <a:r>
            <a:rPr lang="en-US" sz="1400" kern="1200" dirty="0" smtClean="0">
              <a:solidFill>
                <a:schemeClr val="tx1"/>
              </a:solidFill>
            </a:rPr>
            <a:t> </a:t>
          </a:r>
          <a:r>
            <a:rPr lang="en-US" sz="1400" kern="1200" dirty="0" err="1" smtClean="0">
              <a:solidFill>
                <a:schemeClr val="tx1"/>
              </a:solidFill>
            </a:rPr>
            <a:t>harus</a:t>
          </a:r>
          <a:r>
            <a:rPr lang="en-US" sz="1400" kern="1200" dirty="0" smtClean="0">
              <a:solidFill>
                <a:schemeClr val="tx1"/>
              </a:solidFill>
            </a:rPr>
            <a:t> </a:t>
          </a:r>
          <a:r>
            <a:rPr lang="en-US" sz="1400" kern="1200" dirty="0" err="1" smtClean="0">
              <a:solidFill>
                <a:schemeClr val="tx1"/>
              </a:solidFill>
            </a:rPr>
            <a:t>mendapat</a:t>
          </a:r>
          <a:r>
            <a:rPr lang="en-US" sz="1400" kern="1200" dirty="0" smtClean="0">
              <a:solidFill>
                <a:schemeClr val="tx1"/>
              </a:solidFill>
            </a:rPr>
            <a:t> </a:t>
          </a:r>
          <a:r>
            <a:rPr lang="en-US" sz="1400" kern="1200" dirty="0" err="1" smtClean="0">
              <a:solidFill>
                <a:schemeClr val="tx1"/>
              </a:solidFill>
            </a:rPr>
            <a:t>dukungan</a:t>
          </a:r>
          <a:r>
            <a:rPr lang="en-US" sz="1400" kern="1200" dirty="0" smtClean="0">
              <a:solidFill>
                <a:schemeClr val="tx1"/>
              </a:solidFill>
            </a:rPr>
            <a:t> </a:t>
          </a:r>
          <a:r>
            <a:rPr lang="en-US" sz="1400" kern="1200" dirty="0" err="1" smtClean="0">
              <a:solidFill>
                <a:schemeClr val="tx1"/>
              </a:solidFill>
            </a:rPr>
            <a:t>kepercayaan</a:t>
          </a:r>
          <a:r>
            <a:rPr lang="en-US" sz="1400" kern="1200" dirty="0" smtClean="0">
              <a:solidFill>
                <a:schemeClr val="tx1"/>
              </a:solidFill>
            </a:rPr>
            <a:t> </a:t>
          </a:r>
          <a:r>
            <a:rPr lang="en-US" sz="1400" kern="1200" dirty="0" err="1" smtClean="0">
              <a:solidFill>
                <a:schemeClr val="tx1"/>
              </a:solidFill>
            </a:rPr>
            <a:t>dari</a:t>
          </a:r>
          <a:r>
            <a:rPr lang="en-US" sz="1400" kern="1200" dirty="0" smtClean="0">
              <a:solidFill>
                <a:schemeClr val="tx1"/>
              </a:solidFill>
            </a:rPr>
            <a:t> </a:t>
          </a:r>
          <a:r>
            <a:rPr lang="en-US" sz="1400" kern="1200" dirty="0" err="1" smtClean="0">
              <a:solidFill>
                <a:schemeClr val="tx1"/>
              </a:solidFill>
            </a:rPr>
            <a:t>parlemen</a:t>
          </a:r>
          <a:r>
            <a:rPr lang="en-US" sz="1400" kern="1200" dirty="0" smtClean="0">
              <a:solidFill>
                <a:schemeClr val="tx1"/>
              </a:solidFill>
            </a:rPr>
            <a:t>.</a:t>
          </a:r>
          <a:endParaRPr lang="id-ID" sz="1400" kern="1200" dirty="0">
            <a:solidFill>
              <a:schemeClr val="tx1"/>
            </a:solidFill>
          </a:endParaRPr>
        </a:p>
      </dsp:txBody>
      <dsp:txXfrm>
        <a:off x="38178" y="4178035"/>
        <a:ext cx="8153244" cy="705733"/>
      </dsp:txXfrm>
    </dsp:sp>
    <dsp:sp modelId="{2BEA5D92-2265-45EF-963B-91EE7147A30D}">
      <dsp:nvSpPr>
        <dsp:cNvPr id="0" name=""/>
        <dsp:cNvSpPr/>
      </dsp:nvSpPr>
      <dsp:spPr>
        <a:xfrm>
          <a:off x="0" y="4962266"/>
          <a:ext cx="8229600" cy="7820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dirty="0" err="1" smtClean="0">
              <a:solidFill>
                <a:schemeClr val="tx1"/>
              </a:solidFill>
            </a:rPr>
            <a:t>Apabila</a:t>
          </a:r>
          <a:r>
            <a:rPr lang="en-US" sz="1400" kern="1200" dirty="0" smtClean="0">
              <a:solidFill>
                <a:schemeClr val="tx1"/>
              </a:solidFill>
            </a:rPr>
            <a:t> </a:t>
          </a:r>
          <a:r>
            <a:rPr lang="en-US" sz="1400" kern="1200" dirty="0" err="1" smtClean="0">
              <a:solidFill>
                <a:schemeClr val="tx1"/>
              </a:solidFill>
            </a:rPr>
            <a:t>terjadi</a:t>
          </a:r>
          <a:r>
            <a:rPr lang="en-US" sz="1400" kern="1200" dirty="0" smtClean="0">
              <a:solidFill>
                <a:schemeClr val="tx1"/>
              </a:solidFill>
            </a:rPr>
            <a:t> </a:t>
          </a:r>
          <a:r>
            <a:rPr lang="en-US" sz="1400" kern="1200" dirty="0" err="1" smtClean="0">
              <a:solidFill>
                <a:schemeClr val="tx1"/>
              </a:solidFill>
            </a:rPr>
            <a:t>perselisihan</a:t>
          </a:r>
          <a:r>
            <a:rPr lang="en-US" sz="1400" kern="1200" dirty="0" smtClean="0">
              <a:solidFill>
                <a:schemeClr val="tx1"/>
              </a:solidFill>
            </a:rPr>
            <a:t> </a:t>
          </a:r>
          <a:r>
            <a:rPr lang="en-US" sz="1400" kern="1200" dirty="0" err="1" smtClean="0">
              <a:solidFill>
                <a:schemeClr val="tx1"/>
              </a:solidFill>
            </a:rPr>
            <a:t>antara</a:t>
          </a:r>
          <a:r>
            <a:rPr lang="en-US" sz="1400" kern="1200" dirty="0" smtClean="0">
              <a:solidFill>
                <a:schemeClr val="tx1"/>
              </a:solidFill>
            </a:rPr>
            <a:t> </a:t>
          </a:r>
          <a:r>
            <a:rPr lang="en-US" sz="1400" kern="1200" dirty="0" err="1" smtClean="0">
              <a:solidFill>
                <a:schemeClr val="tx1"/>
              </a:solidFill>
            </a:rPr>
            <a:t>kabinet</a:t>
          </a:r>
          <a:r>
            <a:rPr lang="en-US" sz="1400" kern="1200" dirty="0" smtClean="0">
              <a:solidFill>
                <a:schemeClr val="tx1"/>
              </a:solidFill>
            </a:rPr>
            <a:t> </a:t>
          </a:r>
          <a:r>
            <a:rPr lang="en-US" sz="1400" kern="1200" dirty="0" err="1" smtClean="0">
              <a:solidFill>
                <a:schemeClr val="tx1"/>
              </a:solidFill>
            </a:rPr>
            <a:t>dan</a:t>
          </a:r>
          <a:r>
            <a:rPr lang="en-US" sz="1400" kern="1200" dirty="0" smtClean="0">
              <a:solidFill>
                <a:schemeClr val="tx1"/>
              </a:solidFill>
            </a:rPr>
            <a:t> </a:t>
          </a:r>
          <a:r>
            <a:rPr lang="en-US" sz="1400" kern="1200" dirty="0" err="1" smtClean="0">
              <a:solidFill>
                <a:schemeClr val="tx1"/>
              </a:solidFill>
            </a:rPr>
            <a:t>parlemen</a:t>
          </a:r>
          <a:r>
            <a:rPr lang="en-US" sz="1400" kern="1200" dirty="0" smtClean="0">
              <a:solidFill>
                <a:schemeClr val="tx1"/>
              </a:solidFill>
            </a:rPr>
            <a:t> </a:t>
          </a:r>
          <a:r>
            <a:rPr lang="en-US" sz="1400" kern="1200" dirty="0" err="1" smtClean="0">
              <a:solidFill>
                <a:schemeClr val="tx1"/>
              </a:solidFill>
            </a:rPr>
            <a:t>dan</a:t>
          </a:r>
          <a:r>
            <a:rPr lang="en-US" sz="1400" kern="1200" dirty="0" smtClean="0">
              <a:solidFill>
                <a:schemeClr val="tx1"/>
              </a:solidFill>
            </a:rPr>
            <a:t> </a:t>
          </a:r>
          <a:r>
            <a:rPr lang="en-US" sz="1400" kern="1200" dirty="0" err="1" smtClean="0">
              <a:solidFill>
                <a:schemeClr val="tx1"/>
              </a:solidFill>
            </a:rPr>
            <a:t>kepala</a:t>
          </a:r>
          <a:r>
            <a:rPr lang="en-US" sz="1400" kern="1200" dirty="0" smtClean="0">
              <a:solidFill>
                <a:schemeClr val="tx1"/>
              </a:solidFill>
            </a:rPr>
            <a:t> </a:t>
          </a:r>
          <a:r>
            <a:rPr lang="en-US" sz="1400" kern="1200" dirty="0" err="1" smtClean="0">
              <a:solidFill>
                <a:schemeClr val="tx1"/>
              </a:solidFill>
            </a:rPr>
            <a:t>negara</a:t>
          </a:r>
          <a:r>
            <a:rPr lang="en-US" sz="1400" kern="1200" dirty="0" smtClean="0">
              <a:solidFill>
                <a:schemeClr val="tx1"/>
              </a:solidFill>
            </a:rPr>
            <a:t> </a:t>
          </a:r>
          <a:r>
            <a:rPr lang="en-US" sz="1400" kern="1200" dirty="0" err="1" smtClean="0">
              <a:solidFill>
                <a:schemeClr val="tx1"/>
              </a:solidFill>
            </a:rPr>
            <a:t>beranggapan</a:t>
          </a:r>
          <a:r>
            <a:rPr lang="en-US" sz="1400" kern="1200" dirty="0" smtClean="0">
              <a:solidFill>
                <a:schemeClr val="tx1"/>
              </a:solidFill>
            </a:rPr>
            <a:t> </a:t>
          </a:r>
          <a:r>
            <a:rPr lang="en-US" sz="1400" kern="1200" dirty="0" err="1" smtClean="0">
              <a:solidFill>
                <a:schemeClr val="tx1"/>
              </a:solidFill>
            </a:rPr>
            <a:t>kabinet</a:t>
          </a:r>
          <a:r>
            <a:rPr lang="en-US" sz="1400" kern="1200" dirty="0" smtClean="0">
              <a:solidFill>
                <a:schemeClr val="tx1"/>
              </a:solidFill>
            </a:rPr>
            <a:t> </a:t>
          </a:r>
          <a:r>
            <a:rPr lang="en-US" sz="1400" kern="1200" dirty="0" err="1" smtClean="0">
              <a:solidFill>
                <a:schemeClr val="tx1"/>
              </a:solidFill>
            </a:rPr>
            <a:t>berada</a:t>
          </a:r>
          <a:r>
            <a:rPr lang="en-US" sz="1400" kern="1200" dirty="0" smtClean="0">
              <a:solidFill>
                <a:schemeClr val="tx1"/>
              </a:solidFill>
            </a:rPr>
            <a:t> </a:t>
          </a:r>
          <a:r>
            <a:rPr lang="en-US" sz="1400" kern="1200" dirty="0" err="1" smtClean="0">
              <a:solidFill>
                <a:schemeClr val="tx1"/>
              </a:solidFill>
            </a:rPr>
            <a:t>dalam</a:t>
          </a:r>
          <a:r>
            <a:rPr lang="en-US" sz="1400" kern="1200" dirty="0" smtClean="0">
              <a:solidFill>
                <a:schemeClr val="tx1"/>
              </a:solidFill>
            </a:rPr>
            <a:t> </a:t>
          </a:r>
          <a:r>
            <a:rPr lang="en-US" sz="1400" kern="1200" dirty="0" err="1" smtClean="0">
              <a:solidFill>
                <a:schemeClr val="tx1"/>
              </a:solidFill>
            </a:rPr>
            <a:t>pihak</a:t>
          </a:r>
          <a:r>
            <a:rPr lang="en-US" sz="1400" kern="1200" dirty="0" smtClean="0">
              <a:solidFill>
                <a:schemeClr val="tx1"/>
              </a:solidFill>
            </a:rPr>
            <a:t> yang </a:t>
          </a:r>
          <a:r>
            <a:rPr lang="en-US" sz="1400" kern="1200" dirty="0" err="1" smtClean="0">
              <a:solidFill>
                <a:schemeClr val="tx1"/>
              </a:solidFill>
            </a:rPr>
            <a:t>benar</a:t>
          </a:r>
          <a:r>
            <a:rPr lang="en-US" sz="1400" kern="1200" dirty="0" smtClean="0">
              <a:solidFill>
                <a:schemeClr val="tx1"/>
              </a:solidFill>
            </a:rPr>
            <a:t>, </a:t>
          </a:r>
          <a:r>
            <a:rPr lang="en-US" sz="1400" kern="1200" dirty="0" err="1" smtClean="0">
              <a:solidFill>
                <a:schemeClr val="tx1"/>
              </a:solidFill>
            </a:rPr>
            <a:t>maka</a:t>
          </a:r>
          <a:r>
            <a:rPr lang="en-US" sz="1400" kern="1200" dirty="0" smtClean="0">
              <a:solidFill>
                <a:schemeClr val="tx1"/>
              </a:solidFill>
            </a:rPr>
            <a:t> </a:t>
          </a:r>
          <a:r>
            <a:rPr lang="en-US" sz="1400" kern="1200" dirty="0" err="1" smtClean="0">
              <a:solidFill>
                <a:schemeClr val="tx1"/>
              </a:solidFill>
            </a:rPr>
            <a:t>kepala</a:t>
          </a:r>
          <a:r>
            <a:rPr lang="en-US" sz="1400" kern="1200" dirty="0" smtClean="0">
              <a:solidFill>
                <a:schemeClr val="tx1"/>
              </a:solidFill>
            </a:rPr>
            <a:t> </a:t>
          </a:r>
          <a:r>
            <a:rPr lang="en-US" sz="1400" kern="1200" dirty="0" err="1" smtClean="0">
              <a:solidFill>
                <a:schemeClr val="tx1"/>
              </a:solidFill>
            </a:rPr>
            <a:t>negara</a:t>
          </a:r>
          <a:r>
            <a:rPr lang="en-US" sz="1400" kern="1200" dirty="0" smtClean="0">
              <a:solidFill>
                <a:schemeClr val="tx1"/>
              </a:solidFill>
            </a:rPr>
            <a:t> </a:t>
          </a:r>
          <a:r>
            <a:rPr lang="en-US" sz="1400" kern="1200" dirty="0" err="1" smtClean="0">
              <a:solidFill>
                <a:schemeClr val="tx1"/>
              </a:solidFill>
            </a:rPr>
            <a:t>akan</a:t>
          </a:r>
          <a:r>
            <a:rPr lang="en-US" sz="1400" kern="1200" dirty="0" smtClean="0">
              <a:solidFill>
                <a:schemeClr val="tx1"/>
              </a:solidFill>
            </a:rPr>
            <a:t> </a:t>
          </a:r>
          <a:r>
            <a:rPr lang="en-US" sz="1400" kern="1200" dirty="0" err="1" smtClean="0">
              <a:solidFill>
                <a:schemeClr val="tx1"/>
              </a:solidFill>
            </a:rPr>
            <a:t>membubarkan</a:t>
          </a:r>
          <a:r>
            <a:rPr lang="en-US" sz="1400" kern="1200" dirty="0" smtClean="0">
              <a:solidFill>
                <a:schemeClr val="tx1"/>
              </a:solidFill>
            </a:rPr>
            <a:t> </a:t>
          </a:r>
          <a:r>
            <a:rPr lang="en-US" sz="1400" kern="1200" dirty="0" err="1" smtClean="0">
              <a:solidFill>
                <a:schemeClr val="tx1"/>
              </a:solidFill>
            </a:rPr>
            <a:t>parlemen</a:t>
          </a:r>
          <a:r>
            <a:rPr lang="en-US" sz="1400" kern="1200" dirty="0" smtClean="0">
              <a:solidFill>
                <a:schemeClr val="tx1"/>
              </a:solidFill>
            </a:rPr>
            <a:t>. Dan </a:t>
          </a:r>
          <a:r>
            <a:rPr lang="en-US" sz="1400" kern="1200" dirty="0" err="1" smtClean="0">
              <a:solidFill>
                <a:schemeClr val="tx1"/>
              </a:solidFill>
            </a:rPr>
            <a:t>menjadi</a:t>
          </a:r>
          <a:r>
            <a:rPr lang="en-US" sz="1400" kern="1200" dirty="0" smtClean="0">
              <a:solidFill>
                <a:schemeClr val="tx1"/>
              </a:solidFill>
            </a:rPr>
            <a:t> </a:t>
          </a:r>
          <a:r>
            <a:rPr lang="en-US" sz="1400" kern="1200" dirty="0" err="1" smtClean="0">
              <a:solidFill>
                <a:schemeClr val="tx1"/>
              </a:solidFill>
            </a:rPr>
            <a:t>tanggung</a:t>
          </a:r>
          <a:r>
            <a:rPr lang="en-US" sz="1400" kern="1200" dirty="0" smtClean="0">
              <a:solidFill>
                <a:schemeClr val="tx1"/>
              </a:solidFill>
            </a:rPr>
            <a:t> </a:t>
          </a:r>
          <a:r>
            <a:rPr lang="en-US" sz="1400" kern="1200" dirty="0" err="1" smtClean="0">
              <a:solidFill>
                <a:schemeClr val="tx1"/>
              </a:solidFill>
            </a:rPr>
            <a:t>jawab</a:t>
          </a:r>
          <a:r>
            <a:rPr lang="en-US" sz="1400" kern="1200" dirty="0" smtClean="0">
              <a:solidFill>
                <a:schemeClr val="tx1"/>
              </a:solidFill>
            </a:rPr>
            <a:t> </a:t>
          </a:r>
          <a:r>
            <a:rPr lang="en-US" sz="1400" kern="1200" dirty="0" err="1" smtClean="0">
              <a:solidFill>
                <a:schemeClr val="tx1"/>
              </a:solidFill>
            </a:rPr>
            <a:t>kabinet</a:t>
          </a:r>
          <a:r>
            <a:rPr lang="en-US" sz="1400" kern="1200" dirty="0" smtClean="0">
              <a:solidFill>
                <a:schemeClr val="tx1"/>
              </a:solidFill>
            </a:rPr>
            <a:t> </a:t>
          </a:r>
          <a:r>
            <a:rPr lang="en-US" sz="1400" kern="1200" dirty="0" err="1" smtClean="0">
              <a:solidFill>
                <a:schemeClr val="tx1"/>
              </a:solidFill>
            </a:rPr>
            <a:t>untuk</a:t>
          </a:r>
          <a:r>
            <a:rPr lang="en-US" sz="1400" kern="1200" dirty="0" smtClean="0">
              <a:solidFill>
                <a:schemeClr val="tx1"/>
              </a:solidFill>
            </a:rPr>
            <a:t> </a:t>
          </a:r>
          <a:r>
            <a:rPr lang="en-US" sz="1400" kern="1200" dirty="0" err="1" smtClean="0">
              <a:solidFill>
                <a:schemeClr val="tx1"/>
              </a:solidFill>
            </a:rPr>
            <a:t>melaksanakan</a:t>
          </a:r>
          <a:r>
            <a:rPr lang="en-US" sz="1400" kern="1200" dirty="0" smtClean="0">
              <a:solidFill>
                <a:schemeClr val="tx1"/>
              </a:solidFill>
            </a:rPr>
            <a:t> </a:t>
          </a:r>
          <a:r>
            <a:rPr lang="en-US" sz="1400" kern="1200" dirty="0" err="1" smtClean="0">
              <a:solidFill>
                <a:schemeClr val="tx1"/>
              </a:solidFill>
            </a:rPr>
            <a:t>pemilu</a:t>
          </a:r>
          <a:r>
            <a:rPr lang="en-US" sz="1400" kern="1200" dirty="0" smtClean="0">
              <a:solidFill>
                <a:schemeClr val="tx1"/>
              </a:solidFill>
            </a:rPr>
            <a:t> </a:t>
          </a:r>
          <a:r>
            <a:rPr lang="en-US" sz="1400" kern="1200" dirty="0" err="1" smtClean="0">
              <a:solidFill>
                <a:schemeClr val="tx1"/>
              </a:solidFill>
            </a:rPr>
            <a:t>dalam</a:t>
          </a:r>
          <a:r>
            <a:rPr lang="en-US" sz="1400" kern="1200" dirty="0" smtClean="0">
              <a:solidFill>
                <a:schemeClr val="tx1"/>
              </a:solidFill>
            </a:rPr>
            <a:t> tempo 30 </a:t>
          </a:r>
          <a:r>
            <a:rPr lang="en-US" sz="1400" kern="1200" dirty="0" err="1" smtClean="0">
              <a:solidFill>
                <a:schemeClr val="tx1"/>
              </a:solidFill>
            </a:rPr>
            <a:t>hari</a:t>
          </a:r>
          <a:r>
            <a:rPr lang="en-US" sz="1400" kern="1200" dirty="0" smtClean="0">
              <a:solidFill>
                <a:schemeClr val="tx1"/>
              </a:solidFill>
            </a:rPr>
            <a:t> </a:t>
          </a:r>
          <a:r>
            <a:rPr lang="en-US" sz="1400" kern="1200" dirty="0" err="1" smtClean="0">
              <a:solidFill>
                <a:schemeClr val="tx1"/>
              </a:solidFill>
            </a:rPr>
            <a:t>setelah</a:t>
          </a:r>
          <a:r>
            <a:rPr lang="en-US" sz="1400" kern="1200" dirty="0" smtClean="0">
              <a:solidFill>
                <a:schemeClr val="tx1"/>
              </a:solidFill>
            </a:rPr>
            <a:t> </a:t>
          </a:r>
          <a:r>
            <a:rPr lang="en-US" sz="1400" kern="1200" dirty="0" err="1" smtClean="0">
              <a:solidFill>
                <a:schemeClr val="tx1"/>
              </a:solidFill>
            </a:rPr>
            <a:t>pembubaran</a:t>
          </a:r>
          <a:r>
            <a:rPr lang="en-US" sz="1400" kern="1200" dirty="0" smtClean="0">
              <a:solidFill>
                <a:schemeClr val="tx1"/>
              </a:solidFill>
            </a:rPr>
            <a:t> </a:t>
          </a:r>
          <a:r>
            <a:rPr lang="en-US" sz="1400" kern="1200" dirty="0" err="1" smtClean="0">
              <a:solidFill>
                <a:schemeClr val="tx1"/>
              </a:solidFill>
            </a:rPr>
            <a:t>itu</a:t>
          </a:r>
          <a:r>
            <a:rPr lang="en-US" sz="1400" kern="1200" dirty="0" smtClean="0">
              <a:solidFill>
                <a:schemeClr val="tx1"/>
              </a:solidFill>
            </a:rPr>
            <a:t>. </a:t>
          </a:r>
          <a:endParaRPr lang="id-ID" sz="1400" kern="1200" dirty="0">
            <a:solidFill>
              <a:schemeClr val="tx1"/>
            </a:solidFill>
          </a:endParaRPr>
        </a:p>
      </dsp:txBody>
      <dsp:txXfrm>
        <a:off x="38178" y="5000444"/>
        <a:ext cx="8153244" cy="705733"/>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578C8D-0A2F-435D-A769-152F397FCC60}">
      <dsp:nvSpPr>
        <dsp:cNvPr id="0" name=""/>
        <dsp:cNvSpPr/>
      </dsp:nvSpPr>
      <dsp:spPr>
        <a:xfrm>
          <a:off x="0" y="89950"/>
          <a:ext cx="8077200" cy="769859"/>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Penyelenggara negara berada di tangan presiden. Presiden adalah kepala negara dan sekaligus kepala pemerintahan. Presiden tak dipilih oleh parlemen, tetapi dipilih langsung oleh rakyat atau suatu dewan/majelis</a:t>
          </a:r>
          <a:endParaRPr lang="en-US" sz="1400" kern="1200" dirty="0"/>
        </a:p>
      </dsp:txBody>
      <dsp:txXfrm>
        <a:off x="37581" y="127531"/>
        <a:ext cx="8002038" cy="694697"/>
      </dsp:txXfrm>
    </dsp:sp>
    <dsp:sp modelId="{9B78F88B-CFD2-4DFC-AE7B-C92DAAB0946F}">
      <dsp:nvSpPr>
        <dsp:cNvPr id="0" name=""/>
        <dsp:cNvSpPr/>
      </dsp:nvSpPr>
      <dsp:spPr>
        <a:xfrm>
          <a:off x="0" y="900130"/>
          <a:ext cx="8077200" cy="769859"/>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Kabinet (dewan menteri) dibentuk oleh presiden. Kabinet bertanggung jawab kepada presiden dan tidak bertanggung jawab kepada parlemen/legislatif</a:t>
          </a:r>
          <a:endParaRPr lang="en-US" sz="1400" kern="1200" dirty="0"/>
        </a:p>
      </dsp:txBody>
      <dsp:txXfrm>
        <a:off x="37581" y="937711"/>
        <a:ext cx="8002038" cy="694697"/>
      </dsp:txXfrm>
    </dsp:sp>
    <dsp:sp modelId="{94DA72F6-492E-4A0F-B912-37DC0FFF5F3D}">
      <dsp:nvSpPr>
        <dsp:cNvPr id="0" name=""/>
        <dsp:cNvSpPr/>
      </dsp:nvSpPr>
      <dsp:spPr>
        <a:xfrm>
          <a:off x="0" y="1710310"/>
          <a:ext cx="8077200" cy="769859"/>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Presiden tidak bertanggung jawab kepada parlemen karena ia tidak dipilih oleh parlemen</a:t>
          </a:r>
          <a:endParaRPr lang="en-US" sz="1400" kern="1200" dirty="0"/>
        </a:p>
      </dsp:txBody>
      <dsp:txXfrm>
        <a:off x="37581" y="1747891"/>
        <a:ext cx="8002038" cy="694697"/>
      </dsp:txXfrm>
    </dsp:sp>
    <dsp:sp modelId="{F723A701-1F67-4434-AF4B-BD340CBD9899}">
      <dsp:nvSpPr>
        <dsp:cNvPr id="0" name=""/>
        <dsp:cNvSpPr/>
      </dsp:nvSpPr>
      <dsp:spPr>
        <a:xfrm>
          <a:off x="0" y="2520490"/>
          <a:ext cx="8077200" cy="769859"/>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Presiden tak dapat membubarkan parlemen seperti dalam sistem parlementer</a:t>
          </a:r>
          <a:endParaRPr lang="en-US" sz="1400" kern="1200" dirty="0"/>
        </a:p>
      </dsp:txBody>
      <dsp:txXfrm>
        <a:off x="37581" y="2558071"/>
        <a:ext cx="8002038" cy="694697"/>
      </dsp:txXfrm>
    </dsp:sp>
    <dsp:sp modelId="{80EF6BBF-68C7-44B4-96D9-3523253E89B9}">
      <dsp:nvSpPr>
        <dsp:cNvPr id="0" name=""/>
        <dsp:cNvSpPr/>
      </dsp:nvSpPr>
      <dsp:spPr>
        <a:xfrm>
          <a:off x="0" y="3330670"/>
          <a:ext cx="8077200" cy="769859"/>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Parlemen memiliki kekuasaan legislatif dan menjabat sebagai lembaga perwakilan. Anggotanya pun dipilih oleh rakyat</a:t>
          </a:r>
          <a:endParaRPr lang="en-US" sz="1400" kern="1200" dirty="0"/>
        </a:p>
      </dsp:txBody>
      <dsp:txXfrm>
        <a:off x="37581" y="3368251"/>
        <a:ext cx="8002038" cy="694697"/>
      </dsp:txXfrm>
    </dsp:sp>
    <dsp:sp modelId="{F882DA01-BB9E-4DFA-B40B-07E9CA599A4C}">
      <dsp:nvSpPr>
        <dsp:cNvPr id="0" name=""/>
        <dsp:cNvSpPr/>
      </dsp:nvSpPr>
      <dsp:spPr>
        <a:xfrm>
          <a:off x="0" y="4140850"/>
          <a:ext cx="8077200" cy="769859"/>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rtl="0">
            <a:lnSpc>
              <a:spcPct val="90000"/>
            </a:lnSpc>
            <a:spcBef>
              <a:spcPct val="0"/>
            </a:spcBef>
            <a:spcAft>
              <a:spcPct val="35000"/>
            </a:spcAft>
          </a:pPr>
          <a:r>
            <a:rPr lang="en-US" sz="1400" kern="1200" smtClean="0"/>
            <a:t>Presiden tidak berada di bawah pengawasan langsung parlemen</a:t>
          </a:r>
          <a:endParaRPr lang="en-US" sz="1400" kern="1200" dirty="0"/>
        </a:p>
      </dsp:txBody>
      <dsp:txXfrm>
        <a:off x="37581" y="4178431"/>
        <a:ext cx="8002038" cy="694697"/>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35A823-8A7A-4C79-899E-3B0C2D18B4B7}" type="datetimeFigureOut">
              <a:rPr lang="id-ID" smtClean="0"/>
              <a:t>21/03/2017</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E10F52-7E86-484B-AFC1-DAB71CEEDA8A}" type="slidenum">
              <a:rPr lang="id-ID" smtClean="0"/>
              <a:t>‹#›</a:t>
            </a:fld>
            <a:endParaRPr lang="id-ID"/>
          </a:p>
        </p:txBody>
      </p:sp>
    </p:spTree>
    <p:extLst>
      <p:ext uri="{BB962C8B-B14F-4D97-AF65-F5344CB8AC3E}">
        <p14:creationId xmlns:p14="http://schemas.microsoft.com/office/powerpoint/2010/main" val="4022666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B8EAD6D4-DCD8-4714-905C-2343CFBAE88E}" type="slidenum">
              <a:rPr lang="id-ID" smtClean="0"/>
              <a:pPr/>
              <a:t>32</a:t>
            </a:fld>
            <a:endParaRPr lang="id-I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AF7E285-D2DF-4B16-A5CD-A62A22E1774C}" type="slidenum">
              <a:rPr lang="en-US" smtClean="0"/>
              <a:pPr/>
              <a:t>69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7B2FBAA9-CD4C-47DE-AD9C-843FF09886C2}" type="datetimeFigureOut">
              <a:rPr lang="id-ID" smtClean="0"/>
              <a:t>21/03/2017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12CBBB9-D001-4C19-96EA-1AE6CB558600}" type="slidenum">
              <a:rPr lang="id-ID" smtClean="0"/>
              <a:t>‹#›</a:t>
            </a:fld>
            <a:endParaRPr lang="id-ID"/>
          </a:p>
        </p:txBody>
      </p:sp>
    </p:spTree>
    <p:extLst>
      <p:ext uri="{BB962C8B-B14F-4D97-AF65-F5344CB8AC3E}">
        <p14:creationId xmlns:p14="http://schemas.microsoft.com/office/powerpoint/2010/main" val="3155413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7B2FBAA9-CD4C-47DE-AD9C-843FF09886C2}" type="datetimeFigureOut">
              <a:rPr lang="id-ID" smtClean="0"/>
              <a:t>21/03/2017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12CBBB9-D001-4C19-96EA-1AE6CB558600}" type="slidenum">
              <a:rPr lang="id-ID" smtClean="0"/>
              <a:t>‹#›</a:t>
            </a:fld>
            <a:endParaRPr lang="id-ID"/>
          </a:p>
        </p:txBody>
      </p:sp>
    </p:spTree>
    <p:extLst>
      <p:ext uri="{BB962C8B-B14F-4D97-AF65-F5344CB8AC3E}">
        <p14:creationId xmlns:p14="http://schemas.microsoft.com/office/powerpoint/2010/main" val="4097206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2FBAA9-CD4C-47DE-AD9C-843FF09886C2}" type="datetimeFigureOut">
              <a:rPr lang="id-ID" smtClean="0"/>
              <a:t>21/03/2017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12CBBB9-D001-4C19-96EA-1AE6CB558600}" type="slidenum">
              <a:rPr lang="id-ID" smtClean="0"/>
              <a:t>‹#›</a:t>
            </a:fld>
            <a:endParaRPr lang="id-ID"/>
          </a:p>
        </p:txBody>
      </p:sp>
    </p:spTree>
    <p:extLst>
      <p:ext uri="{BB962C8B-B14F-4D97-AF65-F5344CB8AC3E}">
        <p14:creationId xmlns:p14="http://schemas.microsoft.com/office/powerpoint/2010/main" val="421465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7B2FBAA9-CD4C-47DE-AD9C-843FF09886C2}" type="datetimeFigureOut">
              <a:rPr lang="id-ID" smtClean="0"/>
              <a:t>21/03/2017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412CBBB9-D001-4C19-96EA-1AE6CB558600}" type="slidenum">
              <a:rPr lang="id-ID" smtClean="0"/>
              <a:t>‹#›</a:t>
            </a:fld>
            <a:endParaRPr lang="id-ID"/>
          </a:p>
        </p:txBody>
      </p:sp>
    </p:spTree>
    <p:extLst>
      <p:ext uri="{BB962C8B-B14F-4D97-AF65-F5344CB8AC3E}">
        <p14:creationId xmlns:p14="http://schemas.microsoft.com/office/powerpoint/2010/main" val="1080166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7B2FBAA9-CD4C-47DE-AD9C-843FF09886C2}" type="datetimeFigureOut">
              <a:rPr lang="id-ID" smtClean="0"/>
              <a:t>21/03/2017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412CBBB9-D001-4C19-96EA-1AE6CB558600}" type="slidenum">
              <a:rPr lang="id-ID" smtClean="0"/>
              <a:t>‹#›</a:t>
            </a:fld>
            <a:endParaRPr lang="id-ID"/>
          </a:p>
        </p:txBody>
      </p:sp>
    </p:spTree>
    <p:extLst>
      <p:ext uri="{BB962C8B-B14F-4D97-AF65-F5344CB8AC3E}">
        <p14:creationId xmlns:p14="http://schemas.microsoft.com/office/powerpoint/2010/main" val="3631385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7B2FBAA9-CD4C-47DE-AD9C-843FF09886C2}" type="datetimeFigureOut">
              <a:rPr lang="id-ID" smtClean="0"/>
              <a:t>21/03/2017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412CBBB9-D001-4C19-96EA-1AE6CB558600}" type="slidenum">
              <a:rPr lang="id-ID" smtClean="0"/>
              <a:t>‹#›</a:t>
            </a:fld>
            <a:endParaRPr lang="id-ID"/>
          </a:p>
        </p:txBody>
      </p:sp>
    </p:spTree>
    <p:extLst>
      <p:ext uri="{BB962C8B-B14F-4D97-AF65-F5344CB8AC3E}">
        <p14:creationId xmlns:p14="http://schemas.microsoft.com/office/powerpoint/2010/main" val="4055741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2FBAA9-CD4C-47DE-AD9C-843FF09886C2}" type="datetimeFigureOut">
              <a:rPr lang="id-ID" smtClean="0"/>
              <a:t>21/03/2017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412CBBB9-D001-4C19-96EA-1AE6CB558600}" type="slidenum">
              <a:rPr lang="id-ID" smtClean="0"/>
              <a:t>‹#›</a:t>
            </a:fld>
            <a:endParaRPr lang="id-ID"/>
          </a:p>
        </p:txBody>
      </p:sp>
    </p:spTree>
    <p:extLst>
      <p:ext uri="{BB962C8B-B14F-4D97-AF65-F5344CB8AC3E}">
        <p14:creationId xmlns:p14="http://schemas.microsoft.com/office/powerpoint/2010/main" val="1076368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2FBAA9-CD4C-47DE-AD9C-843FF09886C2}" type="datetimeFigureOut">
              <a:rPr lang="id-ID" smtClean="0"/>
              <a:t>21/03/2017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412CBBB9-D001-4C19-96EA-1AE6CB558600}" type="slidenum">
              <a:rPr lang="id-ID" smtClean="0"/>
              <a:t>‹#›</a:t>
            </a:fld>
            <a:endParaRPr lang="id-ID"/>
          </a:p>
        </p:txBody>
      </p:sp>
    </p:spTree>
    <p:extLst>
      <p:ext uri="{BB962C8B-B14F-4D97-AF65-F5344CB8AC3E}">
        <p14:creationId xmlns:p14="http://schemas.microsoft.com/office/powerpoint/2010/main" val="14648366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2FBAA9-CD4C-47DE-AD9C-843FF09886C2}" type="datetimeFigureOut">
              <a:rPr lang="id-ID" smtClean="0"/>
              <a:t>21/03/2017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412CBBB9-D001-4C19-96EA-1AE6CB558600}" type="slidenum">
              <a:rPr lang="id-ID" smtClean="0"/>
              <a:t>‹#›</a:t>
            </a:fld>
            <a:endParaRPr lang="id-ID"/>
          </a:p>
        </p:txBody>
      </p:sp>
    </p:spTree>
    <p:extLst>
      <p:ext uri="{BB962C8B-B14F-4D97-AF65-F5344CB8AC3E}">
        <p14:creationId xmlns:p14="http://schemas.microsoft.com/office/powerpoint/2010/main" val="430466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7B2FBAA9-CD4C-47DE-AD9C-843FF09886C2}" type="datetimeFigureOut">
              <a:rPr lang="id-ID" smtClean="0"/>
              <a:t>21/03/2017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12CBBB9-D001-4C19-96EA-1AE6CB558600}" type="slidenum">
              <a:rPr lang="id-ID" smtClean="0"/>
              <a:t>‹#›</a:t>
            </a:fld>
            <a:endParaRPr lang="id-ID"/>
          </a:p>
        </p:txBody>
      </p:sp>
    </p:spTree>
    <p:extLst>
      <p:ext uri="{BB962C8B-B14F-4D97-AF65-F5344CB8AC3E}">
        <p14:creationId xmlns:p14="http://schemas.microsoft.com/office/powerpoint/2010/main" val="4044767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7B2FBAA9-CD4C-47DE-AD9C-843FF09886C2}" type="datetimeFigureOut">
              <a:rPr lang="id-ID" smtClean="0"/>
              <a:t>21/03/2017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12CBBB9-D001-4C19-96EA-1AE6CB558600}" type="slidenum">
              <a:rPr lang="id-ID" smtClean="0"/>
              <a:t>‹#›</a:t>
            </a:fld>
            <a:endParaRPr lang="id-ID"/>
          </a:p>
        </p:txBody>
      </p:sp>
    </p:spTree>
    <p:extLst>
      <p:ext uri="{BB962C8B-B14F-4D97-AF65-F5344CB8AC3E}">
        <p14:creationId xmlns:p14="http://schemas.microsoft.com/office/powerpoint/2010/main" val="11916052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id-ID"/>
          </a:p>
        </p:txBody>
      </p:sp>
      <p:sp>
        <p:nvSpPr>
          <p:cNvPr id="3" name="Text Placeholder 2"/>
          <p:cNvSpPr>
            <a:spLocks noGrp="1"/>
          </p:cNvSpPr>
          <p:nvPr>
            <p:ph type="body" sz="half" idx="1"/>
          </p:nvPr>
        </p:nvSpPr>
        <p:spPr>
          <a:xfrm>
            <a:off x="457200" y="1600200"/>
            <a:ext cx="40386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a:xfrm>
            <a:off x="457200" y="6248400"/>
            <a:ext cx="21336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fld id="{82B1D15B-708B-4168-8FED-12E1095EF4B3}" type="slidenum">
              <a:rPr lang="en-US"/>
              <a:pPr/>
              <a:t>‹#›</a:t>
            </a:fld>
            <a:endParaRPr lang="en-US"/>
          </a:p>
        </p:txBody>
      </p:sp>
    </p:spTree>
    <p:extLst>
      <p:ext uri="{BB962C8B-B14F-4D97-AF65-F5344CB8AC3E}">
        <p14:creationId xmlns:p14="http://schemas.microsoft.com/office/powerpoint/2010/main" val="16335076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B222B8-8DDB-4785-AEA9-ADA6D8AB1BD3}" type="datetimeFigureOut">
              <a:rPr lang="en-US" smtClean="0">
                <a:solidFill>
                  <a:prstClr val="black">
                    <a:tint val="75000"/>
                  </a:prstClr>
                </a:solidFill>
              </a:rPr>
              <a:pPr/>
              <a:t>3/21/2017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588DBF8-8AA9-434C-B674-92582CBE211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9703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B222B8-8DDB-4785-AEA9-ADA6D8AB1BD3}" type="datetimeFigureOut">
              <a:rPr lang="en-US" smtClean="0">
                <a:solidFill>
                  <a:prstClr val="black">
                    <a:tint val="75000"/>
                  </a:prstClr>
                </a:solidFill>
              </a:rPr>
              <a:pPr/>
              <a:t>3/21/2017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588DBF8-8AA9-434C-B674-92582CBE211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393348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B222B8-8DDB-4785-AEA9-ADA6D8AB1BD3}" type="datetimeFigureOut">
              <a:rPr lang="en-US" smtClean="0">
                <a:solidFill>
                  <a:prstClr val="black">
                    <a:tint val="75000"/>
                  </a:prstClr>
                </a:solidFill>
              </a:rPr>
              <a:pPr/>
              <a:t>3/21/2017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588DBF8-8AA9-434C-B674-92582CBE211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35947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5B222B8-8DDB-4785-AEA9-ADA6D8AB1BD3}" type="datetimeFigureOut">
              <a:rPr lang="en-US" smtClean="0">
                <a:solidFill>
                  <a:prstClr val="black">
                    <a:tint val="75000"/>
                  </a:prstClr>
                </a:solidFill>
              </a:rPr>
              <a:pPr/>
              <a:t>3/21/2017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588DBF8-8AA9-434C-B674-92582CBE211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08940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5B222B8-8DDB-4785-AEA9-ADA6D8AB1BD3}" type="datetimeFigureOut">
              <a:rPr lang="en-US" smtClean="0">
                <a:solidFill>
                  <a:prstClr val="black">
                    <a:tint val="75000"/>
                  </a:prstClr>
                </a:solidFill>
              </a:rPr>
              <a:pPr/>
              <a:t>3/21/2017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588DBF8-8AA9-434C-B674-92582CBE211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22723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B222B8-8DDB-4785-AEA9-ADA6D8AB1BD3}" type="datetimeFigureOut">
              <a:rPr lang="en-US" smtClean="0">
                <a:solidFill>
                  <a:prstClr val="black">
                    <a:tint val="75000"/>
                  </a:prstClr>
                </a:solidFill>
              </a:rPr>
              <a:pPr/>
              <a:t>3/21/2017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588DBF8-8AA9-434C-B674-92582CBE211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80060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B222B8-8DDB-4785-AEA9-ADA6D8AB1BD3}" type="datetimeFigureOut">
              <a:rPr lang="en-US" smtClean="0">
                <a:solidFill>
                  <a:prstClr val="black">
                    <a:tint val="75000"/>
                  </a:prstClr>
                </a:solidFill>
              </a:rPr>
              <a:pPr/>
              <a:t>3/21/2017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588DBF8-8AA9-434C-B674-92582CBE211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81916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B222B8-8DDB-4785-AEA9-ADA6D8AB1BD3}" type="datetimeFigureOut">
              <a:rPr lang="en-US" smtClean="0">
                <a:solidFill>
                  <a:prstClr val="black">
                    <a:tint val="75000"/>
                  </a:prstClr>
                </a:solidFill>
              </a:rPr>
              <a:pPr/>
              <a:t>3/21/2017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588DBF8-8AA9-434C-B674-92582CBE211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01989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B222B8-8DDB-4785-AEA9-ADA6D8AB1BD3}" type="datetimeFigureOut">
              <a:rPr lang="en-US" smtClean="0">
                <a:solidFill>
                  <a:prstClr val="black">
                    <a:tint val="75000"/>
                  </a:prstClr>
                </a:solidFill>
              </a:rPr>
              <a:pPr/>
              <a:t>3/21/2017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588DBF8-8AA9-434C-B674-92582CBE211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15317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B222B8-8DDB-4785-AEA9-ADA6D8AB1BD3}" type="datetimeFigureOut">
              <a:rPr lang="en-US" smtClean="0">
                <a:solidFill>
                  <a:prstClr val="black">
                    <a:tint val="75000"/>
                  </a:prstClr>
                </a:solidFill>
              </a:rPr>
              <a:pPr/>
              <a:t>3/21/2017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588DBF8-8AA9-434C-B674-92582CBE211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73866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B222B8-8DDB-4785-AEA9-ADA6D8AB1BD3}" type="datetimeFigureOut">
              <a:rPr lang="en-US" smtClean="0">
                <a:solidFill>
                  <a:prstClr val="black">
                    <a:tint val="75000"/>
                  </a:prstClr>
                </a:solidFill>
              </a:rPr>
              <a:pPr/>
              <a:t>3/21/2017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588DBF8-8AA9-434C-B674-92582CBE211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4576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31000"/>
            <a:lum/>
          </a:blip>
          <a:srcRect/>
          <a:stretch>
            <a:fillRect l="-14000" r="-1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2FBAA9-CD4C-47DE-AD9C-843FF09886C2}" type="datetimeFigureOut">
              <a:rPr lang="id-ID" smtClean="0"/>
              <a:t>21/03/2017</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CBBB9-D001-4C19-96EA-1AE6CB558600}" type="slidenum">
              <a:rPr lang="id-ID" smtClean="0"/>
              <a:t>‹#›</a:t>
            </a:fld>
            <a:endParaRPr lang="id-ID"/>
          </a:p>
        </p:txBody>
      </p:sp>
    </p:spTree>
    <p:extLst>
      <p:ext uri="{BB962C8B-B14F-4D97-AF65-F5344CB8AC3E}">
        <p14:creationId xmlns:p14="http://schemas.microsoft.com/office/powerpoint/2010/main" val="14280716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B222B8-8DDB-4785-AEA9-ADA6D8AB1BD3}" type="datetimeFigureOut">
              <a:rPr lang="en-US" smtClean="0">
                <a:solidFill>
                  <a:prstClr val="black">
                    <a:tint val="75000"/>
                  </a:prstClr>
                </a:solidFill>
              </a:rPr>
              <a:pPr/>
              <a:t>3/21/2017</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88DBF8-8AA9-434C-B674-92582CBE211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074553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www.hukumonline.com/pusatdata/detail/lt4c7b7fd88a8c3/node/38/wetboek-van-strafrecht-(wvs)-kitab-undang-undang-hukum-pidana-(kuhp)" TargetMode="External"/><Relationship Id="rId2" Type="http://schemas.openxmlformats.org/officeDocument/2006/relationships/hyperlink" Target="http://www.hukumonline.com/pusatdata/detail/lt4a8148b5af61c/nprt/lt51ee13859de12/uu-no-24-tahun-2009-bendera,-bahasa,-dan-lambang-negara,-serta-lagu-kebangsaan" TargetMode="Externa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hyperlink" Target="http://www.hukumonline.com/berita/baca/lt56ec10de8cb12/ini-kata-pakar-pidana-soal-kasus-zaskia-gotik" TargetMode="Externa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0.jpe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11.pn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12.jpeg"/><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image" Target="../media/image13.png"/><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5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audio" Target="../media/audio2.wav"/><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audio" Target="../media/audio3.wav"/><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audio" Target="../media/audio4.wav"/><Relationship Id="rId1" Type="http://schemas.openxmlformats.org/officeDocument/2006/relationships/slideLayout" Target="../slideLayouts/slideLayout2.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59.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7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4.xml"/><Relationship Id="rId4" Type="http://schemas.openxmlformats.org/officeDocument/2006/relationships/image" Target="../media/image24.jpeg"/></Relationships>
</file>

<file path=ppt/slides/_rels/slide7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4.xml"/></Relationships>
</file>

<file path=ppt/slides/_rels/slide7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4.xml"/></Relationships>
</file>

<file path=ppt/slides/_rels/slide7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14.xml"/><Relationship Id="rId4" Type="http://schemas.openxmlformats.org/officeDocument/2006/relationships/image" Target="../media/image20.jpeg"/></Relationships>
</file>

<file path=ppt/slides/_rels/slide8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14.xml"/><Relationship Id="rId5" Type="http://schemas.openxmlformats.org/officeDocument/2006/relationships/image" Target="../media/image32.png"/><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b="1" dirty="0" smtClean="0"/>
              <a:t>HUKUM TATA NEGARA</a:t>
            </a:r>
            <a:endParaRPr lang="id-ID" b="1" dirty="0"/>
          </a:p>
        </p:txBody>
      </p:sp>
      <p:sp>
        <p:nvSpPr>
          <p:cNvPr id="5" name="Content Placeholder 4"/>
          <p:cNvSpPr>
            <a:spLocks noGrp="1"/>
          </p:cNvSpPr>
          <p:nvPr>
            <p:ph idx="1"/>
          </p:nvPr>
        </p:nvSpPr>
        <p:spPr/>
        <p:txBody>
          <a:bodyPr>
            <a:normAutofit lnSpcReduction="10000"/>
          </a:bodyPr>
          <a:lstStyle/>
          <a:p>
            <a:pPr marL="0" indent="0" algn="just">
              <a:buNone/>
            </a:pPr>
            <a:endParaRPr lang="id-ID" dirty="0" smtClean="0"/>
          </a:p>
          <a:p>
            <a:pPr marL="0" indent="0" algn="just">
              <a:buNone/>
            </a:pPr>
            <a:endParaRPr lang="id-ID" dirty="0"/>
          </a:p>
          <a:p>
            <a:pPr marL="0" indent="0" algn="just">
              <a:buNone/>
            </a:pPr>
            <a:endParaRPr lang="id-ID" dirty="0" smtClean="0"/>
          </a:p>
          <a:p>
            <a:pPr marL="0" indent="0" algn="just">
              <a:buNone/>
            </a:pPr>
            <a:endParaRPr lang="id-ID" dirty="0"/>
          </a:p>
          <a:p>
            <a:pPr marL="0" indent="0" algn="just">
              <a:buNone/>
            </a:pPr>
            <a:endParaRPr lang="id-ID" dirty="0" smtClean="0"/>
          </a:p>
          <a:p>
            <a:pPr marL="0" indent="0" algn="r">
              <a:buNone/>
            </a:pPr>
            <a:r>
              <a:rPr lang="id-ID" b="1" dirty="0" smtClean="0"/>
              <a:t>Dosen Pengampu: Toebagus Galang Windi Pratama,.S.H.,M.H</a:t>
            </a:r>
          </a:p>
          <a:p>
            <a:pPr marL="0" indent="0" algn="r">
              <a:buNone/>
            </a:pPr>
            <a:r>
              <a:rPr lang="id-ID" b="1" dirty="0" smtClean="0"/>
              <a:t>085727354500</a:t>
            </a:r>
            <a:endParaRPr lang="id-ID" b="1" dirty="0"/>
          </a:p>
        </p:txBody>
      </p:sp>
    </p:spTree>
    <p:extLst>
      <p:ext uri="{BB962C8B-B14F-4D97-AF65-F5344CB8AC3E}">
        <p14:creationId xmlns:p14="http://schemas.microsoft.com/office/powerpoint/2010/main" val="16726966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Kontrak Kuliah</a:t>
            </a:r>
            <a:endParaRPr lang="id-ID" dirty="0"/>
          </a:p>
        </p:txBody>
      </p:sp>
      <p:sp>
        <p:nvSpPr>
          <p:cNvPr id="3" name="Content Placeholder 2"/>
          <p:cNvSpPr>
            <a:spLocks noGrp="1"/>
          </p:cNvSpPr>
          <p:nvPr>
            <p:ph idx="1"/>
          </p:nvPr>
        </p:nvSpPr>
        <p:spPr>
          <a:xfrm>
            <a:off x="179512" y="1124744"/>
            <a:ext cx="8784976" cy="5544616"/>
          </a:xfrm>
        </p:spPr>
        <p:txBody>
          <a:bodyPr>
            <a:normAutofit/>
          </a:bodyPr>
          <a:lstStyle/>
          <a:p>
            <a:pPr marL="0" indent="0">
              <a:buNone/>
            </a:pPr>
            <a:r>
              <a:rPr lang="id-ID" dirty="0" smtClean="0"/>
              <a:t>Penilaian :</a:t>
            </a:r>
          </a:p>
          <a:p>
            <a:pPr marL="0" indent="0">
              <a:buNone/>
            </a:pPr>
            <a:r>
              <a:rPr lang="id-ID" dirty="0" smtClean="0"/>
              <a:t>Ujian Semester		: 40 %</a:t>
            </a:r>
          </a:p>
          <a:p>
            <a:pPr marL="0" indent="0">
              <a:buNone/>
            </a:pPr>
            <a:r>
              <a:rPr lang="id-ID" dirty="0" smtClean="0"/>
              <a:t>Ujian Mid Semester 	: 30 %</a:t>
            </a:r>
          </a:p>
          <a:p>
            <a:pPr marL="0" indent="0">
              <a:buNone/>
            </a:pPr>
            <a:r>
              <a:rPr lang="id-ID" dirty="0" smtClean="0"/>
              <a:t>Tugas			: 20 %</a:t>
            </a:r>
          </a:p>
          <a:p>
            <a:pPr marL="0" indent="0">
              <a:buNone/>
            </a:pPr>
            <a:r>
              <a:rPr lang="id-ID" dirty="0" smtClean="0"/>
              <a:t>Absensi	 		: 10 %</a:t>
            </a:r>
          </a:p>
          <a:p>
            <a:pPr marL="0" indent="0">
              <a:buNone/>
            </a:pPr>
            <a:r>
              <a:rPr lang="id-ID" dirty="0" smtClean="0"/>
              <a:t>Keaktifan			: Bonus Point</a:t>
            </a:r>
          </a:p>
          <a:p>
            <a:pPr marL="0" indent="0">
              <a:buNone/>
            </a:pPr>
            <a:endParaRPr lang="id-ID" sz="2000" dirty="0"/>
          </a:p>
          <a:p>
            <a:pPr marL="0" indent="0">
              <a:buNone/>
            </a:pPr>
            <a:endParaRPr lang="id-ID" sz="2000" dirty="0" smtClean="0"/>
          </a:p>
        </p:txBody>
      </p:sp>
    </p:spTree>
    <p:extLst>
      <p:ext uri="{BB962C8B-B14F-4D97-AF65-F5344CB8AC3E}">
        <p14:creationId xmlns:p14="http://schemas.microsoft.com/office/powerpoint/2010/main" val="35241868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80728"/>
          </a:xfrm>
        </p:spPr>
        <p:txBody>
          <a:bodyPr>
            <a:normAutofit/>
          </a:bodyPr>
          <a:lstStyle/>
          <a:p>
            <a:r>
              <a:rPr lang="id-ID" dirty="0" smtClean="0"/>
              <a:t>SILABUS</a:t>
            </a:r>
            <a:endParaRPr lang="id-ID" dirty="0"/>
          </a:p>
        </p:txBody>
      </p:sp>
      <p:sp>
        <p:nvSpPr>
          <p:cNvPr id="3" name="Content Placeholder 2"/>
          <p:cNvSpPr>
            <a:spLocks noGrp="1"/>
          </p:cNvSpPr>
          <p:nvPr>
            <p:ph idx="1"/>
          </p:nvPr>
        </p:nvSpPr>
        <p:spPr>
          <a:xfrm>
            <a:off x="179512" y="1124744"/>
            <a:ext cx="8784976" cy="5544616"/>
          </a:xfrm>
        </p:spPr>
        <p:txBody>
          <a:bodyPr>
            <a:normAutofit/>
          </a:bodyPr>
          <a:lstStyle/>
          <a:p>
            <a:pPr marL="457200" indent="-457200">
              <a:buAutoNum type="arabicPeriod"/>
            </a:pPr>
            <a:r>
              <a:rPr lang="id-ID" sz="2000" b="1" dirty="0" smtClean="0"/>
              <a:t>Pengertian dan Istilah HUKUM TATA NEGARA</a:t>
            </a:r>
          </a:p>
          <a:p>
            <a:pPr marL="457200" indent="-457200">
              <a:buAutoNum type="arabicPeriod"/>
            </a:pPr>
            <a:r>
              <a:rPr lang="nn-NO" sz="2000" b="1" dirty="0" smtClean="0"/>
              <a:t>RUANG LINGKUP, </a:t>
            </a:r>
            <a:r>
              <a:rPr lang="id-ID" sz="2000" b="1" dirty="0" smtClean="0"/>
              <a:t>ASAS, SUMBER</a:t>
            </a:r>
            <a:r>
              <a:rPr lang="nn-NO" sz="2000" b="1" dirty="0" smtClean="0"/>
              <a:t> HUKUM TATA NEGARA</a:t>
            </a:r>
            <a:endParaRPr lang="id-ID" sz="2000" b="1" dirty="0" smtClean="0"/>
          </a:p>
          <a:p>
            <a:pPr marL="457200" indent="-457200">
              <a:buAutoNum type="arabicPeriod"/>
            </a:pPr>
            <a:r>
              <a:rPr lang="id-ID" sz="2000" b="1" dirty="0" smtClean="0"/>
              <a:t>PENAFSIRAN, DAN SEJARAH HUKUM TATA NEGARA</a:t>
            </a:r>
          </a:p>
          <a:p>
            <a:pPr marL="457200" indent="-457200">
              <a:buAutoNum type="arabicPeriod"/>
            </a:pPr>
            <a:r>
              <a:rPr lang="nn-NO" sz="2000" b="1" dirty="0" smtClean="0"/>
              <a:t>B</a:t>
            </a:r>
            <a:r>
              <a:rPr lang="id-ID" sz="2000" b="1" dirty="0" smtClean="0"/>
              <a:t>ENTUK NEGARA DAN PEMERINTAHAN </a:t>
            </a:r>
          </a:p>
          <a:p>
            <a:pPr marL="457200" indent="-457200">
              <a:buAutoNum type="arabicPeriod"/>
            </a:pPr>
            <a:r>
              <a:rPr lang="it-IT" sz="2000" b="1" dirty="0" smtClean="0"/>
              <a:t>S</a:t>
            </a:r>
            <a:r>
              <a:rPr lang="id-ID" sz="2000" b="1" dirty="0" smtClean="0"/>
              <a:t>ISTEM PEMERINTAHAN</a:t>
            </a:r>
          </a:p>
          <a:p>
            <a:pPr marL="457200" indent="-457200">
              <a:buAutoNum type="arabicPeriod"/>
            </a:pPr>
            <a:r>
              <a:rPr lang="id-ID" sz="2000" b="1" dirty="0" smtClean="0"/>
              <a:t>HIERARKI PERATURAN PERUNDANG UNDANGAN</a:t>
            </a:r>
          </a:p>
          <a:p>
            <a:pPr marL="457200" indent="-457200">
              <a:buAutoNum type="arabicPeriod"/>
            </a:pPr>
            <a:r>
              <a:rPr lang="id-ID" sz="2000" b="1" dirty="0" smtClean="0"/>
              <a:t>LEMBAGA NEGARA INDONESIA</a:t>
            </a:r>
          </a:p>
          <a:p>
            <a:pPr marL="0" indent="0">
              <a:buNone/>
            </a:pPr>
            <a:r>
              <a:rPr lang="id-ID" sz="2000" b="1" dirty="0" smtClean="0"/>
              <a:t>___________ MID SEMESTER _______________________</a:t>
            </a:r>
          </a:p>
          <a:p>
            <a:pPr marL="0" indent="0">
              <a:buNone/>
            </a:pPr>
            <a:r>
              <a:rPr lang="id-ID" sz="2000" b="1" dirty="0" smtClean="0"/>
              <a:t>8.     KONSEP NEGARA HUKUM DALAM HUKUM TATA NEGARA</a:t>
            </a:r>
          </a:p>
          <a:p>
            <a:pPr marL="457200" indent="-457200">
              <a:buAutoNum type="arabicPeriod" startAt="9"/>
            </a:pPr>
            <a:r>
              <a:rPr lang="id-ID" sz="2000" b="1" dirty="0" smtClean="0"/>
              <a:t>TEORI KONSTITUSI DAN KEKUASAAN NEGARA DALAM HUKUM TATA NEGARA</a:t>
            </a:r>
          </a:p>
          <a:p>
            <a:pPr marL="457200" indent="-457200">
              <a:buAutoNum type="arabicPeriod" startAt="9"/>
            </a:pPr>
            <a:r>
              <a:rPr lang="id-ID" sz="2000" b="1" dirty="0" smtClean="0"/>
              <a:t>KONSEP PEMERINTAHAN DAERAH</a:t>
            </a:r>
          </a:p>
          <a:p>
            <a:pPr marL="457200" indent="-457200">
              <a:buAutoNum type="arabicPeriod" startAt="9"/>
            </a:pPr>
            <a:r>
              <a:rPr lang="id-ID" sz="2000" b="1" dirty="0" smtClean="0"/>
              <a:t>KONSEP HAM DAN KEWARGANEGARAAN</a:t>
            </a:r>
          </a:p>
          <a:p>
            <a:pPr marL="457200" indent="-457200">
              <a:buAutoNum type="arabicPeriod" startAt="9"/>
            </a:pPr>
            <a:r>
              <a:rPr lang="id-ID" sz="2000" b="1" dirty="0" smtClean="0"/>
              <a:t>KONSEP PARPOL DAN PEMILU</a:t>
            </a:r>
          </a:p>
          <a:p>
            <a:pPr marL="457200" indent="-457200">
              <a:buAutoNum type="arabicPeriod" startAt="9"/>
            </a:pPr>
            <a:r>
              <a:rPr lang="id-ID" sz="2000" b="1" dirty="0" smtClean="0"/>
              <a:t>PENUTUP ( QUIZ )</a:t>
            </a:r>
          </a:p>
          <a:p>
            <a:pPr marL="0" indent="0">
              <a:buNone/>
            </a:pPr>
            <a:r>
              <a:rPr lang="id-ID" sz="2000" b="1" dirty="0" smtClean="0"/>
              <a:t>___________ SEMESTER _____________________________</a:t>
            </a:r>
          </a:p>
        </p:txBody>
      </p:sp>
    </p:spTree>
    <p:extLst>
      <p:ext uri="{BB962C8B-B14F-4D97-AF65-F5344CB8AC3E}">
        <p14:creationId xmlns:p14="http://schemas.microsoft.com/office/powerpoint/2010/main" val="8519703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80728"/>
          </a:xfrm>
        </p:spPr>
        <p:txBody>
          <a:bodyPr>
            <a:normAutofit/>
          </a:bodyPr>
          <a:lstStyle/>
          <a:p>
            <a:r>
              <a:rPr lang="id-ID" dirty="0" smtClean="0"/>
              <a:t>ISTILAH Hukum Tata Negara</a:t>
            </a:r>
            <a:endParaRPr lang="id-ID"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759171698"/>
              </p:ext>
            </p:extLst>
          </p:nvPr>
        </p:nvGraphicFramePr>
        <p:xfrm>
          <a:off x="179388" y="1125538"/>
          <a:ext cx="8785225" cy="56158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41012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48680"/>
          </a:xfrm>
        </p:spPr>
        <p:txBody>
          <a:bodyPr>
            <a:normAutofit/>
          </a:bodyPr>
          <a:lstStyle/>
          <a:p>
            <a:r>
              <a:rPr lang="id-ID" sz="2400" dirty="0" smtClean="0"/>
              <a:t>DEFINISI Hukum Tata Negara</a:t>
            </a:r>
            <a:endParaRPr lang="id-ID"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880536959"/>
              </p:ext>
            </p:extLst>
          </p:nvPr>
        </p:nvGraphicFramePr>
        <p:xfrm>
          <a:off x="179388" y="404813"/>
          <a:ext cx="8785225" cy="6264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794338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80728"/>
          </a:xfrm>
        </p:spPr>
        <p:txBody>
          <a:bodyPr>
            <a:normAutofit/>
          </a:bodyPr>
          <a:lstStyle/>
          <a:p>
            <a:r>
              <a:rPr lang="id-ID" sz="2000" b="1" dirty="0" smtClean="0"/>
              <a:t>MENGAPA MEMPELAJARI HTN ?</a:t>
            </a:r>
            <a:endParaRPr lang="id-ID" sz="20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26615476"/>
              </p:ext>
            </p:extLst>
          </p:nvPr>
        </p:nvGraphicFramePr>
        <p:xfrm>
          <a:off x="179388" y="620713"/>
          <a:ext cx="8785225" cy="6048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93095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4704"/>
          </a:xfrm>
        </p:spPr>
        <p:style>
          <a:lnRef idx="0">
            <a:schemeClr val="accent3"/>
          </a:lnRef>
          <a:fillRef idx="1002">
            <a:schemeClr val="dk1"/>
          </a:fillRef>
          <a:effectRef idx="3">
            <a:schemeClr val="accent3"/>
          </a:effectRef>
          <a:fontRef idx="minor">
            <a:schemeClr val="lt1"/>
          </a:fontRef>
        </p:style>
        <p:txBody>
          <a:bodyPr>
            <a:normAutofit/>
          </a:bodyPr>
          <a:lstStyle/>
          <a:p>
            <a:r>
              <a:rPr lang="id-ID" sz="2800" b="1" dirty="0" smtClean="0">
                <a:solidFill>
                  <a:srgbClr val="FF0000"/>
                </a:solidFill>
              </a:rPr>
              <a:t>LETS GET STARTED !!!</a:t>
            </a:r>
            <a:endParaRPr lang="id-ID" sz="2800" b="1" dirty="0">
              <a:solidFill>
                <a:srgbClr val="FF0000"/>
              </a:solidFill>
            </a:endParaRPr>
          </a:p>
        </p:txBody>
      </p:sp>
      <p:sp>
        <p:nvSpPr>
          <p:cNvPr id="11" name="Content Placeholder 10"/>
          <p:cNvSpPr>
            <a:spLocks noGrp="1"/>
          </p:cNvSpPr>
          <p:nvPr>
            <p:ph idx="1"/>
          </p:nvPr>
        </p:nvSpPr>
        <p:spPr>
          <a:xfrm>
            <a:off x="179512" y="1052736"/>
            <a:ext cx="8856984" cy="5616624"/>
          </a:xfrm>
          <a:effectLst>
            <a:glow rad="228600">
              <a:schemeClr val="accent4">
                <a:satMod val="175000"/>
                <a:alpha val="40000"/>
              </a:schemeClr>
            </a:glow>
            <a:outerShdw blurRad="40000" dist="20000" dir="5400000" rotWithShape="0">
              <a:srgbClr val="000000">
                <a:alpha val="38000"/>
              </a:srgbClr>
            </a:outerShdw>
          </a:effectLst>
        </p:spPr>
        <p:style>
          <a:lnRef idx="3">
            <a:schemeClr val="lt1"/>
          </a:lnRef>
          <a:fillRef idx="1">
            <a:schemeClr val="accent5"/>
          </a:fillRef>
          <a:effectRef idx="1">
            <a:schemeClr val="accent5"/>
          </a:effectRef>
          <a:fontRef idx="minor">
            <a:schemeClr val="lt1"/>
          </a:fontRef>
        </p:style>
        <p:txBody>
          <a:bodyPr>
            <a:normAutofit lnSpcReduction="10000"/>
          </a:bodyPr>
          <a:lstStyle/>
          <a:p>
            <a:pPr marL="0" indent="0" algn="ctr">
              <a:buNone/>
            </a:pPr>
            <a:r>
              <a:rPr lang="id-ID" b="1" dirty="0" smtClean="0">
                <a:solidFill>
                  <a:schemeClr val="tx2">
                    <a:lumMod val="50000"/>
                  </a:schemeClr>
                </a:solidFill>
              </a:rPr>
              <a:t>RUANG LINGKUP HTN</a:t>
            </a:r>
          </a:p>
          <a:p>
            <a:pPr marL="0" indent="0" algn="just">
              <a:buNone/>
            </a:pPr>
            <a:endParaRPr lang="id-ID" sz="2000" b="1" dirty="0">
              <a:solidFill>
                <a:schemeClr val="tx2">
                  <a:lumMod val="50000"/>
                </a:schemeClr>
              </a:solidFill>
            </a:endParaRPr>
          </a:p>
          <a:p>
            <a:pPr marL="0" indent="0" algn="just">
              <a:buNone/>
            </a:pPr>
            <a:r>
              <a:rPr lang="id-ID" sz="2000" b="1" dirty="0" smtClean="0">
                <a:solidFill>
                  <a:schemeClr val="tx2">
                    <a:lumMod val="50000"/>
                  </a:schemeClr>
                </a:solidFill>
              </a:rPr>
              <a:t>OBYEK KAJIAN ilmu </a:t>
            </a:r>
            <a:r>
              <a:rPr lang="id-ID" sz="2000" b="1" dirty="0">
                <a:solidFill>
                  <a:schemeClr val="tx2">
                    <a:lumMod val="50000"/>
                  </a:schemeClr>
                </a:solidFill>
              </a:rPr>
              <a:t>hukum tata negara adalah </a:t>
            </a:r>
            <a:r>
              <a:rPr lang="id-ID" sz="2000" b="1" dirty="0" smtClean="0">
                <a:solidFill>
                  <a:schemeClr val="tx2">
                    <a:lumMod val="50000"/>
                  </a:schemeClr>
                </a:solidFill>
              </a:rPr>
              <a:t>NEGARA. </a:t>
            </a:r>
            <a:r>
              <a:rPr lang="id-ID" sz="2000" b="1" dirty="0">
                <a:solidFill>
                  <a:schemeClr val="tx2">
                    <a:lumMod val="50000"/>
                  </a:schemeClr>
                </a:solidFill>
              </a:rPr>
              <a:t>Dimana negara dipandang dari sifatnya atau pengertiannya yang konkrit. Artinya obyeknya terikat pada tempat, keadaan dan waktu tertentu. Hukum tata negara merupakan cabang ilmu hukum yang membahas tatanan, struktur kenegaraan, mekanisme hubungan antara struktur organ atau struktur kenegaraan serta mekanisme hubungan antara struktur negara dan warga negara</a:t>
            </a:r>
            <a:r>
              <a:rPr lang="id-ID" sz="2000" b="1" dirty="0" smtClean="0">
                <a:solidFill>
                  <a:schemeClr val="tx2">
                    <a:lumMod val="50000"/>
                  </a:schemeClr>
                </a:solidFill>
              </a:rPr>
              <a:t>.</a:t>
            </a:r>
          </a:p>
          <a:p>
            <a:pPr marL="0" indent="0" algn="just">
              <a:buNone/>
            </a:pPr>
            <a:endParaRPr lang="id-ID" sz="2000" dirty="0"/>
          </a:p>
          <a:p>
            <a:pPr marL="0" indent="0" algn="just">
              <a:buNone/>
            </a:pPr>
            <a:r>
              <a:rPr lang="id-ID" sz="2000" b="1" dirty="0">
                <a:solidFill>
                  <a:schemeClr val="bg2">
                    <a:lumMod val="10000"/>
                  </a:schemeClr>
                </a:solidFill>
              </a:rPr>
              <a:t>Ruang lingkup Hukum Tata Negara adalah struktur umum dari negara sebagai organisasi, yaitu:</a:t>
            </a:r>
          </a:p>
          <a:p>
            <a:pPr marL="0" indent="0" algn="just">
              <a:buNone/>
            </a:pPr>
            <a:r>
              <a:rPr lang="id-ID" sz="2000" b="1" dirty="0" smtClean="0">
                <a:solidFill>
                  <a:schemeClr val="bg2">
                    <a:lumMod val="10000"/>
                  </a:schemeClr>
                </a:solidFill>
              </a:rPr>
              <a:t>1.Bentuk </a:t>
            </a:r>
            <a:r>
              <a:rPr lang="id-ID" sz="2000" b="1" dirty="0">
                <a:solidFill>
                  <a:schemeClr val="bg2">
                    <a:lumMod val="10000"/>
                  </a:schemeClr>
                </a:solidFill>
              </a:rPr>
              <a:t>Negara (Kesatuan atau Federasi)</a:t>
            </a:r>
          </a:p>
          <a:p>
            <a:pPr marL="0" indent="0" algn="just">
              <a:buNone/>
            </a:pPr>
            <a:r>
              <a:rPr lang="id-ID" sz="2000" b="1" dirty="0" smtClean="0">
                <a:solidFill>
                  <a:schemeClr val="bg2">
                    <a:lumMod val="10000"/>
                  </a:schemeClr>
                </a:solidFill>
              </a:rPr>
              <a:t>2. Bentuk </a:t>
            </a:r>
            <a:r>
              <a:rPr lang="id-ID" sz="2000" b="1" dirty="0">
                <a:solidFill>
                  <a:schemeClr val="bg2">
                    <a:lumMod val="10000"/>
                  </a:schemeClr>
                </a:solidFill>
              </a:rPr>
              <a:t>Pemerintahan (Kerajaan atau Republik)</a:t>
            </a:r>
          </a:p>
          <a:p>
            <a:pPr marL="0" indent="0" algn="just">
              <a:buNone/>
            </a:pPr>
            <a:r>
              <a:rPr lang="id-ID" sz="2000" b="1" dirty="0" smtClean="0">
                <a:solidFill>
                  <a:schemeClr val="bg2">
                    <a:lumMod val="10000"/>
                  </a:schemeClr>
                </a:solidFill>
              </a:rPr>
              <a:t>3. Sistem </a:t>
            </a:r>
            <a:r>
              <a:rPr lang="id-ID" sz="2000" b="1" dirty="0">
                <a:solidFill>
                  <a:schemeClr val="bg2">
                    <a:lumMod val="10000"/>
                  </a:schemeClr>
                </a:solidFill>
              </a:rPr>
              <a:t>Pemerintahan (Presidentil, Parlementer, Monarki absolute)</a:t>
            </a:r>
          </a:p>
          <a:p>
            <a:pPr marL="0" indent="0" algn="just">
              <a:buNone/>
            </a:pPr>
            <a:r>
              <a:rPr lang="id-ID" sz="2000" b="1" dirty="0" smtClean="0">
                <a:solidFill>
                  <a:schemeClr val="bg2">
                    <a:lumMod val="10000"/>
                  </a:schemeClr>
                </a:solidFill>
              </a:rPr>
              <a:t>4. Corak </a:t>
            </a:r>
            <a:r>
              <a:rPr lang="id-ID" sz="2000" b="1" dirty="0">
                <a:solidFill>
                  <a:schemeClr val="bg2">
                    <a:lumMod val="10000"/>
                  </a:schemeClr>
                </a:solidFill>
              </a:rPr>
              <a:t>Pemerintahan (Diktator Praktis, Nasionalis, Liberal, Demokrasi)</a:t>
            </a:r>
          </a:p>
          <a:p>
            <a:pPr marL="265113" indent="-265113" algn="just">
              <a:buNone/>
            </a:pPr>
            <a:r>
              <a:rPr lang="id-ID" sz="2000" b="1" dirty="0" smtClean="0">
                <a:solidFill>
                  <a:schemeClr val="bg2">
                    <a:lumMod val="10000"/>
                  </a:schemeClr>
                </a:solidFill>
              </a:rPr>
              <a:t>5. Sistem </a:t>
            </a:r>
            <a:r>
              <a:rPr lang="id-ID" sz="2000" b="1" dirty="0">
                <a:solidFill>
                  <a:schemeClr val="bg2">
                    <a:lumMod val="10000"/>
                  </a:schemeClr>
                </a:solidFill>
              </a:rPr>
              <a:t>Pendelegasian Kekuasaan Negara (Desentralisasi, meliputi jumlah, dasar, cara dan hubungan antara pusat dan daerah)</a:t>
            </a:r>
          </a:p>
          <a:p>
            <a:pPr marL="0" indent="0" algn="just">
              <a:buNone/>
            </a:pPr>
            <a:endParaRPr lang="id-ID" sz="2000" dirty="0"/>
          </a:p>
        </p:txBody>
      </p:sp>
    </p:spTree>
    <p:extLst>
      <p:ext uri="{BB962C8B-B14F-4D97-AF65-F5344CB8AC3E}">
        <p14:creationId xmlns:p14="http://schemas.microsoft.com/office/powerpoint/2010/main" val="35079787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576064"/>
          </a:xfrm>
        </p:spPr>
        <p:style>
          <a:lnRef idx="3">
            <a:schemeClr val="lt1"/>
          </a:lnRef>
          <a:fillRef idx="1">
            <a:schemeClr val="accent5"/>
          </a:fillRef>
          <a:effectRef idx="1">
            <a:schemeClr val="accent5"/>
          </a:effectRef>
          <a:fontRef idx="minor">
            <a:schemeClr val="lt1"/>
          </a:fontRef>
        </p:style>
        <p:txBody>
          <a:bodyPr>
            <a:normAutofit/>
          </a:bodyPr>
          <a:lstStyle/>
          <a:p>
            <a:r>
              <a:rPr lang="id-ID" sz="2000" b="1" dirty="0" smtClean="0"/>
              <a:t>ASAS ASAS HUKUM TATA NEGARA ?</a:t>
            </a:r>
            <a:endParaRPr lang="id-ID" sz="20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62177316"/>
              </p:ext>
            </p:extLst>
          </p:nvPr>
        </p:nvGraphicFramePr>
        <p:xfrm>
          <a:off x="107504" y="765175"/>
          <a:ext cx="8856662" cy="59769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10409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92696"/>
          </a:xfrm>
        </p:spPr>
        <p:style>
          <a:lnRef idx="3">
            <a:schemeClr val="lt1"/>
          </a:lnRef>
          <a:fillRef idx="1">
            <a:schemeClr val="accent5"/>
          </a:fillRef>
          <a:effectRef idx="1">
            <a:schemeClr val="accent5"/>
          </a:effectRef>
          <a:fontRef idx="minor">
            <a:schemeClr val="lt1"/>
          </a:fontRef>
        </p:style>
        <p:txBody>
          <a:bodyPr>
            <a:normAutofit/>
          </a:bodyPr>
          <a:lstStyle/>
          <a:p>
            <a:r>
              <a:rPr lang="id-ID" sz="2000" b="1" dirty="0" smtClean="0"/>
              <a:t>ASAS ASAS HUKUM TATA NEGARA ?</a:t>
            </a:r>
            <a:endParaRPr lang="id-ID" sz="2000" b="1" dirty="0"/>
          </a:p>
        </p:txBody>
      </p:sp>
      <p:sp>
        <p:nvSpPr>
          <p:cNvPr id="5" name="Content Placeholder 4"/>
          <p:cNvSpPr>
            <a:spLocks noGrp="1"/>
          </p:cNvSpPr>
          <p:nvPr>
            <p:ph sz="half" idx="1"/>
          </p:nvPr>
        </p:nvSpPr>
        <p:spPr>
          <a:xfrm>
            <a:off x="107504" y="764704"/>
            <a:ext cx="4388296" cy="5976664"/>
          </a:xfrm>
        </p:spPr>
        <p:style>
          <a:lnRef idx="0">
            <a:schemeClr val="accent1"/>
          </a:lnRef>
          <a:fillRef idx="3">
            <a:schemeClr val="accent1"/>
          </a:fillRef>
          <a:effectRef idx="3">
            <a:schemeClr val="accent1"/>
          </a:effectRef>
          <a:fontRef idx="minor">
            <a:schemeClr val="lt1"/>
          </a:fontRef>
        </p:style>
        <p:txBody>
          <a:bodyPr>
            <a:noAutofit/>
          </a:bodyPr>
          <a:lstStyle/>
          <a:p>
            <a:pPr marL="0" indent="0" algn="just">
              <a:buNone/>
            </a:pPr>
            <a:r>
              <a:rPr lang="id-ID" sz="1600" b="1" dirty="0" smtClean="0"/>
              <a:t>    ASAS PANCASILA</a:t>
            </a:r>
          </a:p>
          <a:p>
            <a:pPr marL="0" indent="0" algn="just">
              <a:buNone/>
            </a:pPr>
            <a:r>
              <a:rPr lang="id-ID" sz="1600" dirty="0" smtClean="0"/>
              <a:t>Setiap </a:t>
            </a:r>
            <a:r>
              <a:rPr lang="id-ID" sz="1600" dirty="0"/>
              <a:t>negara didirikan atas filsafah bangsa. Filsafah itu merupakan perwujudan dari keinginan rakyat dan bangsanya. Dalam bidang hukum, pancasila merupakan sumber hukum materil, karena setiap isi peraturan perundang-undangan tidak boleh bertentangan dengannya dan jika hal itu terjadi, maka peraturan tersebut harus segera di cabut. Pancasila sebagai Azas Hukum Tata Negara dapat dilihat dalam Pembukaan Undang-undang Dasar 1945</a:t>
            </a:r>
            <a:r>
              <a:rPr lang="id-ID" sz="1600" dirty="0" smtClean="0"/>
              <a:t>.</a:t>
            </a:r>
            <a:endParaRPr lang="id-ID" sz="1600" dirty="0"/>
          </a:p>
          <a:p>
            <a:pPr marL="0" indent="0" algn="just">
              <a:buNone/>
            </a:pPr>
            <a:r>
              <a:rPr lang="id-ID" sz="1600" dirty="0" smtClean="0"/>
              <a:t>    </a:t>
            </a:r>
            <a:r>
              <a:rPr lang="id-ID" sz="1600" b="1" dirty="0" smtClean="0"/>
              <a:t>ASAS HUKUM, KEDAULATAN RAKYAT DAN DEMOKRASI</a:t>
            </a:r>
          </a:p>
          <a:p>
            <a:pPr marL="0" indent="0" algn="just">
              <a:buNone/>
            </a:pPr>
            <a:r>
              <a:rPr lang="id-ID" sz="1600" dirty="0" smtClean="0"/>
              <a:t>Asas </a:t>
            </a:r>
            <a:r>
              <a:rPr lang="id-ID" sz="1600" dirty="0"/>
              <a:t>kedaulatan dan demokrasi menurut jimly Asshiddiqie gagasan kedaulatan rakyat dalam negara Indonesia, mencari keseimbangan individualisme dan kolektivitas dalam kebijakan demokrasi politik dan ekonomi. Azas kedaulatan menghendaki agar setiap tindakan dari pemerintah harus berdasarkan dengan kemauan rakyat dan pada akhirnya pemerintah harus dapat dipertanggung jawabkan kepada rakyat melalui wakil-wakilnya sesuai dengan hukum.</a:t>
            </a:r>
          </a:p>
        </p:txBody>
      </p:sp>
      <p:sp>
        <p:nvSpPr>
          <p:cNvPr id="6" name="Content Placeholder 5"/>
          <p:cNvSpPr>
            <a:spLocks noGrp="1"/>
          </p:cNvSpPr>
          <p:nvPr>
            <p:ph sz="half" idx="2"/>
          </p:nvPr>
        </p:nvSpPr>
        <p:spPr>
          <a:xfrm>
            <a:off x="4648200" y="764704"/>
            <a:ext cx="4316288" cy="5976664"/>
          </a:xfrm>
        </p:spPr>
        <p:style>
          <a:lnRef idx="0">
            <a:schemeClr val="accent2"/>
          </a:lnRef>
          <a:fillRef idx="3">
            <a:schemeClr val="accent2"/>
          </a:fillRef>
          <a:effectRef idx="3">
            <a:schemeClr val="accent2"/>
          </a:effectRef>
          <a:fontRef idx="minor">
            <a:schemeClr val="lt1"/>
          </a:fontRef>
        </p:style>
        <p:txBody>
          <a:bodyPr>
            <a:noAutofit/>
          </a:bodyPr>
          <a:lstStyle/>
          <a:p>
            <a:pPr marL="0" indent="0" algn="just">
              <a:buNone/>
            </a:pPr>
            <a:r>
              <a:rPr lang="id-ID" sz="1600" b="1" dirty="0" smtClean="0"/>
              <a:t>ASAS NEGARA HUKUM</a:t>
            </a:r>
          </a:p>
          <a:p>
            <a:pPr marL="0" indent="0" algn="just">
              <a:buNone/>
            </a:pPr>
            <a:r>
              <a:rPr lang="id-ID" sz="1600" dirty="0" smtClean="0"/>
              <a:t>Yaitu </a:t>
            </a:r>
            <a:r>
              <a:rPr lang="id-ID" sz="1600" dirty="0"/>
              <a:t>negara yang berdiri di atas hukum </a:t>
            </a:r>
            <a:r>
              <a:rPr lang="id-ID" sz="1600" dirty="0" smtClean="0"/>
              <a:t>yang menjamin </a:t>
            </a:r>
            <a:r>
              <a:rPr lang="id-ID" sz="1600" dirty="0"/>
              <a:t>keadilan kepada warga negaranya. Asas Negara hukum (rechtsstaat) cirinya yaitu pertama, adanya UUD atau konstitusi yang memuat tentang hubungan antara penguasa dan rakyat, kedua adanya pembagian kekuasaan, diakui dan dilindungi adanya hak-hak kebebasan rakyat.</a:t>
            </a:r>
          </a:p>
          <a:p>
            <a:pPr marL="0" indent="0" algn="just">
              <a:buNone/>
            </a:pPr>
            <a:r>
              <a:rPr lang="id-ID" sz="1600" dirty="0"/>
              <a:t>Unsur-unsur / ciri-ciri khas daripada suatu Negara hukum atau </a:t>
            </a:r>
            <a:r>
              <a:rPr lang="id-ID" sz="1600" dirty="0" smtClean="0"/>
              <a:t>Rechstaat : adalah </a:t>
            </a:r>
            <a:r>
              <a:rPr lang="id-ID" sz="1600" dirty="0"/>
              <a:t>:</a:t>
            </a:r>
          </a:p>
          <a:p>
            <a:pPr algn="just">
              <a:buFont typeface="+mj-lt"/>
              <a:buAutoNum type="arabicPeriod"/>
            </a:pPr>
            <a:r>
              <a:rPr lang="id-ID" sz="1600" dirty="0"/>
              <a:t>Adanya pengakuan dan perlindungan terhadap hak-hak asasi manusia yang mengandung persamaan dalam bidang politik, ekonomi, sosial, kultur dan pendidikan.</a:t>
            </a:r>
          </a:p>
          <a:p>
            <a:pPr algn="just">
              <a:buFont typeface="+mj-lt"/>
              <a:buAutoNum type="arabicPeriod"/>
            </a:pPr>
            <a:r>
              <a:rPr lang="id-ID" sz="1600" dirty="0"/>
              <a:t>Adanya peradilan yang bebas dan tidak memihak, tidak dipengaruhi oleh suatu kekuasaan atau kekuatan lain apapun.</a:t>
            </a:r>
          </a:p>
          <a:p>
            <a:pPr algn="just">
              <a:buFont typeface="+mj-lt"/>
              <a:buAutoNum type="arabicPeriod"/>
            </a:pPr>
            <a:r>
              <a:rPr lang="id-ID" sz="1600" dirty="0"/>
              <a:t>Adanya legalitas dalam arti hukum dalam semua bentuknya.</a:t>
            </a:r>
          </a:p>
          <a:p>
            <a:pPr algn="just">
              <a:buFont typeface="+mj-lt"/>
              <a:buAutoNum type="arabicPeriod"/>
            </a:pPr>
            <a:r>
              <a:rPr lang="id-ID" sz="1600" dirty="0"/>
              <a:t>Adanya Undang-Undang Dasaer yang memuat ketentuan tertulis tentang hubungan antara penguasa dengan rakyat.</a:t>
            </a:r>
          </a:p>
        </p:txBody>
      </p:sp>
    </p:spTree>
    <p:extLst>
      <p:ext uri="{BB962C8B-B14F-4D97-AF65-F5344CB8AC3E}">
        <p14:creationId xmlns:p14="http://schemas.microsoft.com/office/powerpoint/2010/main" val="14804558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92696"/>
          </a:xfrm>
        </p:spPr>
        <p:style>
          <a:lnRef idx="3">
            <a:schemeClr val="lt1"/>
          </a:lnRef>
          <a:fillRef idx="1">
            <a:schemeClr val="accent5"/>
          </a:fillRef>
          <a:effectRef idx="1">
            <a:schemeClr val="accent5"/>
          </a:effectRef>
          <a:fontRef idx="minor">
            <a:schemeClr val="lt1"/>
          </a:fontRef>
        </p:style>
        <p:txBody>
          <a:bodyPr>
            <a:normAutofit/>
          </a:bodyPr>
          <a:lstStyle/>
          <a:p>
            <a:r>
              <a:rPr lang="id-ID" sz="2000" b="1" dirty="0" smtClean="0"/>
              <a:t>ASAS ASAS HUKUM TATA NEGARA ?</a:t>
            </a:r>
            <a:endParaRPr lang="id-ID" sz="2000" b="1" dirty="0"/>
          </a:p>
        </p:txBody>
      </p:sp>
      <p:sp>
        <p:nvSpPr>
          <p:cNvPr id="5" name="Content Placeholder 4"/>
          <p:cNvSpPr>
            <a:spLocks noGrp="1"/>
          </p:cNvSpPr>
          <p:nvPr>
            <p:ph sz="half" idx="1"/>
          </p:nvPr>
        </p:nvSpPr>
        <p:spPr>
          <a:xfrm>
            <a:off x="107504" y="764704"/>
            <a:ext cx="4388296" cy="4320480"/>
          </a:xfrm>
        </p:spPr>
        <p:style>
          <a:lnRef idx="0">
            <a:schemeClr val="accent3"/>
          </a:lnRef>
          <a:fillRef idx="3">
            <a:schemeClr val="accent3"/>
          </a:fillRef>
          <a:effectRef idx="3">
            <a:schemeClr val="accent3"/>
          </a:effectRef>
          <a:fontRef idx="minor">
            <a:schemeClr val="lt1"/>
          </a:fontRef>
        </p:style>
        <p:txBody>
          <a:bodyPr>
            <a:noAutofit/>
          </a:bodyPr>
          <a:lstStyle/>
          <a:p>
            <a:pPr marL="0" indent="0" algn="just">
              <a:buNone/>
            </a:pPr>
            <a:endParaRPr lang="id-ID" sz="1600" dirty="0"/>
          </a:p>
          <a:p>
            <a:pPr marL="0" indent="0" algn="just">
              <a:buNone/>
            </a:pPr>
            <a:r>
              <a:rPr lang="id-ID" sz="1600" dirty="0"/>
              <a:t> </a:t>
            </a:r>
            <a:r>
              <a:rPr lang="id-ID" sz="1600" b="1" dirty="0" smtClean="0"/>
              <a:t>   ASAS KESATUAN</a:t>
            </a:r>
          </a:p>
          <a:p>
            <a:pPr marL="0" indent="0" algn="just">
              <a:buNone/>
            </a:pPr>
            <a:r>
              <a:rPr lang="id-ID" sz="1600" dirty="0" smtClean="0"/>
              <a:t>Adalah </a:t>
            </a:r>
            <a:r>
              <a:rPr lang="id-ID" sz="1600" dirty="0"/>
              <a:t>suatu cara untuk mewujudkan masyarakat yang bersatu dan damai tanpa adanya perselisihan sehingga terciptanya rasa aman tanpa khawatir adanya diskriminasi. Asas Negara kesatuan pada prinsipnya tanggung jawab tugas-tugas pemerintahan pada dasarnya tetap berada di tangan pemerintah pusat. Akan tetapi, sistem pemerintahan di Indonesia yang salah satunya menganut asas Negara kesatuan yang di desentralisasikan menyebabkan adanya tugas-tugas tertentu yang diurus sendiri sehingga menimbulkan hubungan timbal balik yang melahirkan hubungan kewenangan dan pengawasan.</a:t>
            </a:r>
          </a:p>
        </p:txBody>
      </p:sp>
      <p:sp>
        <p:nvSpPr>
          <p:cNvPr id="6" name="Content Placeholder 5"/>
          <p:cNvSpPr>
            <a:spLocks noGrp="1"/>
          </p:cNvSpPr>
          <p:nvPr>
            <p:ph sz="half" idx="2"/>
          </p:nvPr>
        </p:nvSpPr>
        <p:spPr>
          <a:xfrm>
            <a:off x="4648200" y="764704"/>
            <a:ext cx="4316288" cy="5976664"/>
          </a:xfrm>
        </p:spPr>
        <p:style>
          <a:lnRef idx="3">
            <a:schemeClr val="lt1"/>
          </a:lnRef>
          <a:fillRef idx="1">
            <a:schemeClr val="accent4"/>
          </a:fillRef>
          <a:effectRef idx="1">
            <a:schemeClr val="accent4"/>
          </a:effectRef>
          <a:fontRef idx="minor">
            <a:schemeClr val="lt1"/>
          </a:fontRef>
        </p:style>
        <p:txBody>
          <a:bodyPr>
            <a:noAutofit/>
          </a:bodyPr>
          <a:lstStyle/>
          <a:p>
            <a:pPr marL="0" indent="0" algn="just">
              <a:buNone/>
            </a:pPr>
            <a:r>
              <a:rPr lang="id-ID" sz="1500" b="1" dirty="0" smtClean="0"/>
              <a:t>ASAS PEMBAGIAN KEKUASAAN DAN CHECK OF BALANCES</a:t>
            </a:r>
            <a:endParaRPr lang="id-ID" sz="1500" b="1" dirty="0"/>
          </a:p>
          <a:p>
            <a:pPr marL="0" indent="0" algn="just">
              <a:buNone/>
            </a:pPr>
            <a:r>
              <a:rPr lang="id-ID" sz="1500" dirty="0"/>
              <a:t>Yang berarti pembagian kekuasaan negara itu terpisah-pisah dalam beberapa bagian baik mengenai fungsinya.</a:t>
            </a:r>
          </a:p>
          <a:p>
            <a:pPr marL="0" indent="0" algn="just">
              <a:buNone/>
            </a:pPr>
            <a:r>
              <a:rPr lang="id-ID" sz="1500" dirty="0"/>
              <a:t>Beberapa bagian seperti dikemukakan oleh John Locke yaitu :</a:t>
            </a:r>
          </a:p>
          <a:p>
            <a:pPr marL="0" indent="0" algn="just">
              <a:buNone/>
            </a:pPr>
            <a:r>
              <a:rPr lang="id-ID" sz="1500" dirty="0"/>
              <a:t>1. Kekuasaan Legislatif</a:t>
            </a:r>
          </a:p>
          <a:p>
            <a:pPr marL="0" indent="0" algn="just">
              <a:buNone/>
            </a:pPr>
            <a:r>
              <a:rPr lang="id-ID" sz="1500" dirty="0"/>
              <a:t>2. Kekuasaan Eksekutif</a:t>
            </a:r>
          </a:p>
          <a:p>
            <a:pPr marL="0" indent="0" algn="just">
              <a:buNone/>
            </a:pPr>
            <a:r>
              <a:rPr lang="id-ID" sz="1500" dirty="0"/>
              <a:t>3. Kekuasaan Federatif</a:t>
            </a:r>
          </a:p>
          <a:p>
            <a:pPr marL="0" indent="0" algn="just">
              <a:buNone/>
            </a:pPr>
            <a:r>
              <a:rPr lang="id-ID" sz="1500" dirty="0"/>
              <a:t>Montesquieu mengemukakan bahwa setiap Negara terdapat tiga jenis kekuasaan yaitu Trias Politica</a:t>
            </a:r>
          </a:p>
          <a:p>
            <a:pPr marL="0" indent="0" algn="just">
              <a:buNone/>
            </a:pPr>
            <a:r>
              <a:rPr lang="id-ID" sz="1500" dirty="0"/>
              <a:t>1. Eksekutif</a:t>
            </a:r>
          </a:p>
          <a:p>
            <a:pPr marL="0" indent="0" algn="just">
              <a:buNone/>
            </a:pPr>
            <a:r>
              <a:rPr lang="id-ID" sz="1500" dirty="0"/>
              <a:t>2. Legislatif</a:t>
            </a:r>
          </a:p>
          <a:p>
            <a:pPr marL="0" indent="0" algn="just">
              <a:buNone/>
            </a:pPr>
            <a:r>
              <a:rPr lang="id-ID" sz="1500" dirty="0"/>
              <a:t>3. Yudikatif</a:t>
            </a:r>
          </a:p>
          <a:p>
            <a:pPr marL="0" indent="0" algn="just">
              <a:buNone/>
            </a:pPr>
            <a:r>
              <a:rPr lang="id-ID" sz="1500" dirty="0" smtClean="0"/>
              <a:t>    </a:t>
            </a:r>
          </a:p>
          <a:p>
            <a:pPr marL="0" indent="0" algn="just">
              <a:buNone/>
            </a:pPr>
            <a:r>
              <a:rPr lang="id-ID" sz="1500" b="1" dirty="0" smtClean="0"/>
              <a:t>ASAS LEGALITAS</a:t>
            </a:r>
          </a:p>
          <a:p>
            <a:pPr marL="0" indent="0" algn="just">
              <a:buNone/>
            </a:pPr>
            <a:r>
              <a:rPr lang="id-ID" sz="1500" dirty="0" smtClean="0"/>
              <a:t>Dimana </a:t>
            </a:r>
            <a:r>
              <a:rPr lang="id-ID" sz="1500" dirty="0"/>
              <a:t>asas legalitas tidak dikehendaki pejabat melakukan tindakan tanpa berdasarkan undang-undang yang berlaku. Atau dengan kata lain the rule of law not of man dengan dasar hukum demikian maka harus ada jaminan bahwa hukum itu sendiri dibangun berdasarkan prinsip-prinsip demokrasi.</a:t>
            </a:r>
          </a:p>
        </p:txBody>
      </p:sp>
    </p:spTree>
    <p:extLst>
      <p:ext uri="{BB962C8B-B14F-4D97-AF65-F5344CB8AC3E}">
        <p14:creationId xmlns:p14="http://schemas.microsoft.com/office/powerpoint/2010/main" val="24742284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92696"/>
          </a:xfrm>
        </p:spPr>
        <p:style>
          <a:lnRef idx="3">
            <a:schemeClr val="lt1"/>
          </a:lnRef>
          <a:fillRef idx="1">
            <a:schemeClr val="accent6"/>
          </a:fillRef>
          <a:effectRef idx="1">
            <a:schemeClr val="accent6"/>
          </a:effectRef>
          <a:fontRef idx="minor">
            <a:schemeClr val="lt1"/>
          </a:fontRef>
        </p:style>
        <p:txBody>
          <a:bodyPr>
            <a:normAutofit/>
          </a:bodyPr>
          <a:lstStyle/>
          <a:p>
            <a:r>
              <a:rPr lang="id-ID" sz="2000" b="1" dirty="0" smtClean="0">
                <a:solidFill>
                  <a:srgbClr val="FF0000"/>
                </a:solidFill>
              </a:rPr>
              <a:t>SUMBER HUKUM TATA NEGARA</a:t>
            </a:r>
            <a:endParaRPr lang="id-ID" sz="2000" b="1" dirty="0">
              <a:solidFill>
                <a:srgbClr val="FF0000"/>
              </a:solidFill>
            </a:endParaRPr>
          </a:p>
        </p:txBody>
      </p:sp>
      <p:sp>
        <p:nvSpPr>
          <p:cNvPr id="3" name="Content Placeholder 2"/>
          <p:cNvSpPr>
            <a:spLocks noGrp="1"/>
          </p:cNvSpPr>
          <p:nvPr>
            <p:ph idx="1"/>
          </p:nvPr>
        </p:nvSpPr>
        <p:spPr>
          <a:xfrm>
            <a:off x="179512" y="764704"/>
            <a:ext cx="8856984" cy="5976664"/>
          </a:xfrm>
        </p:spPr>
        <p:style>
          <a:lnRef idx="1">
            <a:schemeClr val="accent2"/>
          </a:lnRef>
          <a:fillRef idx="2">
            <a:schemeClr val="accent2"/>
          </a:fillRef>
          <a:effectRef idx="1">
            <a:schemeClr val="accent2"/>
          </a:effectRef>
          <a:fontRef idx="minor">
            <a:schemeClr val="dk1"/>
          </a:fontRef>
        </p:style>
        <p:txBody>
          <a:bodyPr>
            <a:normAutofit fontScale="70000" lnSpcReduction="20000"/>
          </a:bodyPr>
          <a:lstStyle/>
          <a:p>
            <a:pPr marL="0" indent="0">
              <a:buNone/>
            </a:pPr>
            <a:r>
              <a:rPr lang="id-ID" dirty="0" smtClean="0"/>
              <a:t>One Moment Please.......</a:t>
            </a:r>
          </a:p>
          <a:p>
            <a:pPr marL="0" indent="0">
              <a:buNone/>
            </a:pPr>
            <a:r>
              <a:rPr lang="id-ID" b="1" dirty="0" smtClean="0"/>
              <a:t>Apa itu Sumber hukum Tata Negara</a:t>
            </a:r>
            <a:r>
              <a:rPr lang="id-ID" dirty="0" smtClean="0"/>
              <a:t>... ?</a:t>
            </a:r>
          </a:p>
          <a:p>
            <a:pPr marL="0" indent="0">
              <a:buNone/>
            </a:pPr>
            <a:endParaRPr lang="id-ID" dirty="0" smtClean="0"/>
          </a:p>
          <a:p>
            <a:pPr marL="0" indent="0">
              <a:buNone/>
            </a:pPr>
            <a:r>
              <a:rPr lang="id-ID" dirty="0" smtClean="0"/>
              <a:t>Untuk </a:t>
            </a:r>
            <a:r>
              <a:rPr lang="id-ID" dirty="0"/>
              <a:t>mengetahui lebih lanjut mengenai sumber hukum tata negara Indonesia, maka terlebih dahulu kita ketahui pengertian sumber hukum menurut Sudikno Mertokusumo sebagai berikut</a:t>
            </a:r>
            <a:r>
              <a:rPr lang="id-ID" dirty="0" smtClean="0"/>
              <a:t>:</a:t>
            </a:r>
          </a:p>
          <a:p>
            <a:pPr marL="0" indent="0">
              <a:buNone/>
            </a:pPr>
            <a:endParaRPr lang="id-ID" dirty="0"/>
          </a:p>
          <a:p>
            <a:pPr marL="265113" indent="-265113">
              <a:buNone/>
            </a:pPr>
            <a:r>
              <a:rPr lang="id-ID" dirty="0" smtClean="0"/>
              <a:t>1. Sebagai </a:t>
            </a:r>
            <a:r>
              <a:rPr lang="id-ID" b="1" dirty="0" smtClean="0"/>
              <a:t>ASAS HUKUM</a:t>
            </a:r>
            <a:r>
              <a:rPr lang="id-ID" dirty="0" smtClean="0"/>
              <a:t>, </a:t>
            </a:r>
            <a:r>
              <a:rPr lang="id-ID" dirty="0"/>
              <a:t>sebagai sesuatu yang merupakan permulaan hukum , misalnya kehendak Tuhan, akal manusia, jiwa bangsa, dan sebagainya;</a:t>
            </a:r>
          </a:p>
          <a:p>
            <a:pPr marL="265113" indent="-265113">
              <a:buNone/>
            </a:pPr>
            <a:r>
              <a:rPr lang="id-ID" dirty="0" smtClean="0"/>
              <a:t>2. Menunjukkan </a:t>
            </a:r>
            <a:r>
              <a:rPr lang="id-ID" b="1" dirty="0" smtClean="0"/>
              <a:t>HUKUM TERDAHULU </a:t>
            </a:r>
            <a:r>
              <a:rPr lang="id-ID" dirty="0" smtClean="0"/>
              <a:t>yang </a:t>
            </a:r>
            <a:r>
              <a:rPr lang="id-ID" dirty="0"/>
              <a:t>memberi bahan-bahan pada hukum yang sekarang berlaku seperti hukum Perancis, hukum Romawi, dan lain-lain.</a:t>
            </a:r>
          </a:p>
          <a:p>
            <a:pPr marL="265113" indent="-265113">
              <a:buNone/>
            </a:pPr>
            <a:r>
              <a:rPr lang="id-ID" dirty="0" smtClean="0"/>
              <a:t>3. Sebagai </a:t>
            </a:r>
            <a:r>
              <a:rPr lang="id-ID" b="1" dirty="0" smtClean="0"/>
              <a:t>SUMBER BERLAKUNYA</a:t>
            </a:r>
            <a:r>
              <a:rPr lang="id-ID" dirty="0" smtClean="0"/>
              <a:t>, </a:t>
            </a:r>
            <a:r>
              <a:rPr lang="id-ID" dirty="0"/>
              <a:t>yang </a:t>
            </a:r>
            <a:r>
              <a:rPr lang="id-ID" dirty="0" smtClean="0"/>
              <a:t>memberi </a:t>
            </a:r>
            <a:r>
              <a:rPr lang="id-ID" b="1" dirty="0"/>
              <a:t>kekuatan berlaku secara formal </a:t>
            </a:r>
            <a:r>
              <a:rPr lang="id-ID" dirty="0"/>
              <a:t>kepada peraturan hukum.</a:t>
            </a:r>
          </a:p>
          <a:p>
            <a:pPr marL="265113" indent="-265113">
              <a:buNone/>
            </a:pPr>
            <a:r>
              <a:rPr lang="id-ID" dirty="0" smtClean="0"/>
              <a:t>4. Sebagai </a:t>
            </a:r>
            <a:r>
              <a:rPr lang="id-ID" b="1" dirty="0"/>
              <a:t>sumber </a:t>
            </a:r>
            <a:r>
              <a:rPr lang="id-ID" dirty="0"/>
              <a:t>dari mana kita dapat </a:t>
            </a:r>
            <a:r>
              <a:rPr lang="id-ID" b="1" dirty="0" smtClean="0"/>
              <a:t>MENGENAL HUKUM </a:t>
            </a:r>
            <a:r>
              <a:rPr lang="id-ID" dirty="0" smtClean="0"/>
              <a:t>misalnya </a:t>
            </a:r>
            <a:r>
              <a:rPr lang="id-ID" dirty="0"/>
              <a:t>dokumen, undang-undang, lontar, batu bertulis, dan sebagainya.</a:t>
            </a:r>
          </a:p>
          <a:p>
            <a:pPr marL="265113" indent="-265113">
              <a:buNone/>
            </a:pPr>
            <a:r>
              <a:rPr lang="id-ID" dirty="0" smtClean="0"/>
              <a:t>5. Sebagai </a:t>
            </a:r>
            <a:r>
              <a:rPr lang="id-ID" b="1" dirty="0" smtClean="0"/>
              <a:t>SUMBER TERJADINYA HUKUM </a:t>
            </a:r>
            <a:r>
              <a:rPr lang="id-ID" dirty="0" smtClean="0"/>
              <a:t>atau </a:t>
            </a:r>
            <a:r>
              <a:rPr lang="id-ID" dirty="0"/>
              <a:t>sumber yang </a:t>
            </a:r>
            <a:r>
              <a:rPr lang="id-ID" b="1" dirty="0"/>
              <a:t>menimbulkan</a:t>
            </a:r>
            <a:r>
              <a:rPr lang="id-ID" dirty="0"/>
              <a:t> hukum.</a:t>
            </a:r>
          </a:p>
          <a:p>
            <a:pPr marL="0" indent="0">
              <a:buNone/>
            </a:pPr>
            <a:endParaRPr lang="id-ID" dirty="0"/>
          </a:p>
          <a:p>
            <a:pPr marL="0" indent="0">
              <a:buNone/>
            </a:pPr>
            <a:endParaRPr lang="id-ID" dirty="0"/>
          </a:p>
        </p:txBody>
      </p:sp>
    </p:spTree>
    <p:extLst>
      <p:ext uri="{BB962C8B-B14F-4D97-AF65-F5344CB8AC3E}">
        <p14:creationId xmlns:p14="http://schemas.microsoft.com/office/powerpoint/2010/main" val="2780330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normAutofit/>
          </a:bodyPr>
          <a:lstStyle/>
          <a:p>
            <a:r>
              <a:rPr lang="id-ID" sz="2000" b="1" dirty="0" smtClean="0">
                <a:solidFill>
                  <a:srgbClr val="FF0000"/>
                </a:solidFill>
              </a:rPr>
              <a:t>SUMBER HUKUM TATA NEGARA</a:t>
            </a:r>
            <a:endParaRPr lang="id-ID" sz="2000" b="1" dirty="0">
              <a:solidFill>
                <a:srgbClr val="FF0000"/>
              </a:solidFill>
            </a:endParaRPr>
          </a:p>
        </p:txBody>
      </p:sp>
      <p:sp>
        <p:nvSpPr>
          <p:cNvPr id="4" name="Content Placeholder 3"/>
          <p:cNvSpPr>
            <a:spLocks noGrp="1"/>
          </p:cNvSpPr>
          <p:nvPr>
            <p:ph sz="half" idx="1"/>
          </p:nvPr>
        </p:nvSpPr>
        <p:spPr>
          <a:xfrm>
            <a:off x="179512" y="1600200"/>
            <a:ext cx="4316288" cy="5069160"/>
          </a:xfrm>
        </p:spPr>
        <p:style>
          <a:lnRef idx="3">
            <a:schemeClr val="lt1"/>
          </a:lnRef>
          <a:fillRef idx="1">
            <a:schemeClr val="accent3"/>
          </a:fillRef>
          <a:effectRef idx="1">
            <a:schemeClr val="accent3"/>
          </a:effectRef>
          <a:fontRef idx="minor">
            <a:schemeClr val="lt1"/>
          </a:fontRef>
        </p:style>
        <p:txBody>
          <a:bodyPr>
            <a:normAutofit fontScale="55000" lnSpcReduction="20000"/>
          </a:bodyPr>
          <a:lstStyle/>
          <a:p>
            <a:pPr marL="0" indent="0" algn="just">
              <a:buNone/>
            </a:pPr>
            <a:r>
              <a:rPr lang="id-ID" b="1" dirty="0"/>
              <a:t> </a:t>
            </a:r>
            <a:r>
              <a:rPr lang="id-ID" b="1" dirty="0" smtClean="0"/>
              <a:t>SUMBER MATERIIL          </a:t>
            </a:r>
            <a:endParaRPr lang="id-ID" b="1" dirty="0"/>
          </a:p>
          <a:p>
            <a:pPr marL="0" indent="0" algn="just">
              <a:buNone/>
            </a:pPr>
            <a:r>
              <a:rPr lang="id-ID" sz="2900" dirty="0"/>
              <a:t>yaitu: suatu keyakinan/ perasaan hukum individu dan pendapat umum yang menentukan isi hukum. Dengan demikian keyakinan/ perasaan hukum individu (selaku anggota masyarakat) dan juga pendapat umum yang merupakan faktor-faktor yang dapat mempengaruhi pembentukan hukum.</a:t>
            </a:r>
          </a:p>
          <a:p>
            <a:pPr marL="0" indent="0" algn="just">
              <a:buNone/>
            </a:pPr>
            <a:r>
              <a:rPr lang="id-ID" sz="2900" dirty="0" smtClean="0"/>
              <a:t>Berkaitan denganhal diatas, seperti </a:t>
            </a:r>
            <a:r>
              <a:rPr lang="id-ID" sz="2900" dirty="0"/>
              <a:t>yang kita ketahui bersama segala sesuatu yang ada di Indonesia haruslah berasal dan bersumber dari </a:t>
            </a:r>
            <a:r>
              <a:rPr lang="id-ID" sz="2900" b="1" dirty="0" smtClean="0"/>
              <a:t>PANCASILA</a:t>
            </a:r>
            <a:r>
              <a:rPr lang="id-ID" sz="2900" dirty="0" smtClean="0"/>
              <a:t>. </a:t>
            </a:r>
            <a:r>
              <a:rPr lang="id-ID" sz="2900" dirty="0"/>
              <a:t>Pancasila merupakan sumber hukum materiil bagi semua hukum yang ada di Indonesia. Begitu juga dengan sumber hukum tata negara Indonesia. Nilai-nilai Pancasila Menjadi Inspirasi sekaligus Bahan (Materi) dalam Menyusun Semua Peraturan Hukum Tatanegara. Pancasila sekaligus sebagai Alat Penguji Setiap Peraturan Hukum Tatanegara yang Berlaku, Apakah Bertentangan atau Tidak dengan Nilai-nilai Pancasila seperti yang tercantum dalam ketetapan MPR No. III/2000 Pasal  1, 2, 3, Serta  </a:t>
            </a:r>
            <a:r>
              <a:rPr lang="id-ID" sz="2900" dirty="0" smtClean="0"/>
              <a:t>UU </a:t>
            </a:r>
            <a:r>
              <a:rPr lang="es-ES" sz="2900" dirty="0"/>
              <a:t>No. 12 </a:t>
            </a:r>
            <a:r>
              <a:rPr lang="es-ES" sz="2900" dirty="0" err="1"/>
              <a:t>Tahun</a:t>
            </a:r>
            <a:r>
              <a:rPr lang="es-ES" sz="2900" dirty="0"/>
              <a:t> 2012  </a:t>
            </a:r>
            <a:r>
              <a:rPr lang="es-ES" sz="2900" dirty="0" err="1"/>
              <a:t>Pasal</a:t>
            </a:r>
            <a:r>
              <a:rPr lang="es-ES" sz="2900" dirty="0"/>
              <a:t> 2.</a:t>
            </a:r>
            <a:endParaRPr lang="id-ID" sz="2900" dirty="0"/>
          </a:p>
        </p:txBody>
      </p:sp>
      <p:sp>
        <p:nvSpPr>
          <p:cNvPr id="5" name="Content Placeholder 4"/>
          <p:cNvSpPr>
            <a:spLocks noGrp="1"/>
          </p:cNvSpPr>
          <p:nvPr>
            <p:ph sz="half" idx="2"/>
          </p:nvPr>
        </p:nvSpPr>
        <p:spPr>
          <a:xfrm>
            <a:off x="4648200" y="1600200"/>
            <a:ext cx="4316288" cy="5069160"/>
          </a:xfrm>
        </p:spPr>
        <p:style>
          <a:lnRef idx="3">
            <a:schemeClr val="lt1"/>
          </a:lnRef>
          <a:fillRef idx="1">
            <a:schemeClr val="accent1"/>
          </a:fillRef>
          <a:effectRef idx="1">
            <a:schemeClr val="accent1"/>
          </a:effectRef>
          <a:fontRef idx="minor">
            <a:schemeClr val="lt1"/>
          </a:fontRef>
        </p:style>
        <p:txBody>
          <a:bodyPr>
            <a:normAutofit fontScale="55000" lnSpcReduction="20000"/>
          </a:bodyPr>
          <a:lstStyle/>
          <a:p>
            <a:pPr marL="0" indent="0">
              <a:buNone/>
            </a:pPr>
            <a:r>
              <a:rPr lang="id-ID" b="1" dirty="0" smtClean="0"/>
              <a:t>SUMBER FORMIL </a:t>
            </a:r>
          </a:p>
          <a:p>
            <a:pPr marL="0" indent="0" algn="just">
              <a:buNone/>
            </a:pPr>
            <a:r>
              <a:rPr lang="id-ID" dirty="0" smtClean="0"/>
              <a:t>Sumber </a:t>
            </a:r>
            <a:r>
              <a:rPr lang="id-ID" dirty="0"/>
              <a:t>Formil hukum di Indonesia adalah UUD 1945. UUD 1945 Sebagai Hukum Dasar Tertulis Merupakan Bentuk Peraturan Perundang-undangan Tertinggi yang Menjadi Dasar dan Sumber (Formil) Bagi Semua Peraturan Perundang-undangan yang Mengatur Ketatanegaraan Indonesia seperti yang tercantum dalam Ketetapan MPR No. III/2000 Pasal  3, Serta  UU. No. 12 Tahun 2011 Pasal 3. Bentuk &amp; Tata Urutan Perundangan Sebagai Bagian  Dari Sumber Formil Htn Indonesia (UU. No. 12 tahun 2011 pasal 7) antara lain:</a:t>
            </a:r>
          </a:p>
          <a:p>
            <a:pPr marL="0" indent="0">
              <a:buNone/>
            </a:pPr>
            <a:r>
              <a:rPr lang="id-ID" dirty="0"/>
              <a:t>1. </a:t>
            </a:r>
            <a:r>
              <a:rPr lang="id-ID" dirty="0" smtClean="0"/>
              <a:t>Undang-Undang </a:t>
            </a:r>
            <a:r>
              <a:rPr lang="id-ID" dirty="0"/>
              <a:t>Dasar 1945 (UUD 1945)</a:t>
            </a:r>
          </a:p>
          <a:p>
            <a:pPr marL="0" indent="0">
              <a:buNone/>
            </a:pPr>
            <a:r>
              <a:rPr lang="id-ID" dirty="0"/>
              <a:t>2. </a:t>
            </a:r>
            <a:r>
              <a:rPr lang="id-ID" dirty="0" smtClean="0"/>
              <a:t>Ketetapan </a:t>
            </a:r>
            <a:r>
              <a:rPr lang="id-ID" dirty="0"/>
              <a:t>MPR (TAP MPR)</a:t>
            </a:r>
          </a:p>
          <a:p>
            <a:pPr marL="176213" indent="-176213">
              <a:buNone/>
            </a:pPr>
            <a:r>
              <a:rPr lang="id-ID" dirty="0"/>
              <a:t>3. </a:t>
            </a:r>
            <a:r>
              <a:rPr lang="id-ID" dirty="0" smtClean="0"/>
              <a:t>Undang-Undang </a:t>
            </a:r>
            <a:r>
              <a:rPr lang="id-ID" dirty="0"/>
              <a:t>(UU)/Peraturan </a:t>
            </a:r>
            <a:r>
              <a:rPr lang="id-ID" dirty="0" smtClean="0"/>
              <a:t>Pemerintah Pengganti </a:t>
            </a:r>
            <a:r>
              <a:rPr lang="id-ID" dirty="0"/>
              <a:t>Undang-Undang (PERPU).</a:t>
            </a:r>
          </a:p>
          <a:p>
            <a:pPr marL="0" indent="0">
              <a:buNone/>
            </a:pPr>
            <a:r>
              <a:rPr lang="id-ID" dirty="0"/>
              <a:t>4. </a:t>
            </a:r>
            <a:r>
              <a:rPr lang="id-ID" dirty="0" smtClean="0"/>
              <a:t>Peraturan </a:t>
            </a:r>
            <a:r>
              <a:rPr lang="id-ID" dirty="0"/>
              <a:t>Pemerintah (PP).</a:t>
            </a:r>
          </a:p>
          <a:p>
            <a:pPr marL="0" indent="0">
              <a:buNone/>
            </a:pPr>
            <a:r>
              <a:rPr lang="id-ID" dirty="0"/>
              <a:t>5. </a:t>
            </a:r>
            <a:r>
              <a:rPr lang="id-ID" dirty="0" smtClean="0"/>
              <a:t>Peraturan </a:t>
            </a:r>
            <a:r>
              <a:rPr lang="id-ID" dirty="0"/>
              <a:t>Presiden (PERPRES).</a:t>
            </a:r>
          </a:p>
          <a:p>
            <a:pPr marL="0" indent="0">
              <a:buNone/>
            </a:pPr>
            <a:r>
              <a:rPr lang="id-ID" dirty="0"/>
              <a:t>6. </a:t>
            </a:r>
            <a:r>
              <a:rPr lang="id-ID" dirty="0" smtClean="0"/>
              <a:t>Peraturan </a:t>
            </a:r>
            <a:r>
              <a:rPr lang="id-ID" dirty="0"/>
              <a:t>Daerah (PERDA).</a:t>
            </a:r>
          </a:p>
          <a:p>
            <a:pPr marL="0" indent="0">
              <a:buNone/>
            </a:pPr>
            <a:r>
              <a:rPr lang="id-ID" dirty="0" smtClean="0"/>
              <a:t>     a</a:t>
            </a:r>
            <a:r>
              <a:rPr lang="id-ID" dirty="0"/>
              <a:t>. </a:t>
            </a:r>
            <a:r>
              <a:rPr lang="id-ID" dirty="0" smtClean="0"/>
              <a:t>PERDA </a:t>
            </a:r>
            <a:r>
              <a:rPr lang="id-ID" dirty="0"/>
              <a:t>provinsi</a:t>
            </a:r>
          </a:p>
          <a:p>
            <a:pPr marL="0" indent="0">
              <a:buNone/>
            </a:pPr>
            <a:r>
              <a:rPr lang="id-ID" dirty="0" smtClean="0"/>
              <a:t>     b</a:t>
            </a:r>
            <a:r>
              <a:rPr lang="id-ID" dirty="0"/>
              <a:t>. </a:t>
            </a:r>
            <a:r>
              <a:rPr lang="id-ID" dirty="0" smtClean="0"/>
              <a:t>PERDA </a:t>
            </a:r>
            <a:r>
              <a:rPr lang="id-ID" dirty="0"/>
              <a:t>Kota/Kabupaten</a:t>
            </a:r>
          </a:p>
          <a:p>
            <a:pPr marL="0" indent="0">
              <a:buNone/>
            </a:pPr>
            <a:r>
              <a:rPr lang="id-ID" dirty="0" smtClean="0"/>
              <a:t>     c</a:t>
            </a:r>
            <a:r>
              <a:rPr lang="id-ID" dirty="0"/>
              <a:t>. </a:t>
            </a:r>
            <a:r>
              <a:rPr lang="id-ID" dirty="0" smtClean="0"/>
              <a:t>Peraturan </a:t>
            </a:r>
            <a:r>
              <a:rPr lang="id-ID" dirty="0"/>
              <a:t>Desa.</a:t>
            </a:r>
          </a:p>
        </p:txBody>
      </p:sp>
    </p:spTree>
    <p:extLst>
      <p:ext uri="{BB962C8B-B14F-4D97-AF65-F5344CB8AC3E}">
        <p14:creationId xmlns:p14="http://schemas.microsoft.com/office/powerpoint/2010/main" val="984554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style>
          <a:lnRef idx="3">
            <a:schemeClr val="lt1"/>
          </a:lnRef>
          <a:fillRef idx="1">
            <a:schemeClr val="accent6"/>
          </a:fillRef>
          <a:effectRef idx="1">
            <a:schemeClr val="accent6"/>
          </a:effectRef>
          <a:fontRef idx="minor">
            <a:schemeClr val="lt1"/>
          </a:fontRef>
        </p:style>
        <p:txBody>
          <a:bodyPr>
            <a:normAutofit/>
          </a:bodyPr>
          <a:lstStyle/>
          <a:p>
            <a:r>
              <a:rPr lang="id-ID" sz="2000" b="1" dirty="0" smtClean="0">
                <a:solidFill>
                  <a:srgbClr val="FF0000"/>
                </a:solidFill>
              </a:rPr>
              <a:t>SUMBER HUKUM TATA NEGARA</a:t>
            </a:r>
            <a:endParaRPr lang="id-ID" sz="2000" b="1" dirty="0">
              <a:solidFill>
                <a:srgbClr val="FF0000"/>
              </a:solidFill>
            </a:endParaRPr>
          </a:p>
        </p:txBody>
      </p:sp>
      <p:sp>
        <p:nvSpPr>
          <p:cNvPr id="4" name="Content Placeholder 3"/>
          <p:cNvSpPr>
            <a:spLocks noGrp="1"/>
          </p:cNvSpPr>
          <p:nvPr>
            <p:ph sz="half" idx="1"/>
          </p:nvPr>
        </p:nvSpPr>
        <p:spPr>
          <a:xfrm>
            <a:off x="179512" y="1124744"/>
            <a:ext cx="4316288" cy="5544616"/>
          </a:xfrm>
        </p:spPr>
        <p:style>
          <a:lnRef idx="1">
            <a:schemeClr val="accent4"/>
          </a:lnRef>
          <a:fillRef idx="3">
            <a:schemeClr val="accent4"/>
          </a:fillRef>
          <a:effectRef idx="2">
            <a:schemeClr val="accent4"/>
          </a:effectRef>
          <a:fontRef idx="minor">
            <a:schemeClr val="lt1"/>
          </a:fontRef>
        </p:style>
        <p:txBody>
          <a:bodyPr>
            <a:normAutofit fontScale="55000" lnSpcReduction="20000"/>
          </a:bodyPr>
          <a:lstStyle/>
          <a:p>
            <a:pPr marL="0" indent="0" algn="just">
              <a:buNone/>
            </a:pPr>
            <a:r>
              <a:rPr lang="id-ID" sz="2900" b="1" dirty="0" smtClean="0"/>
              <a:t>KONVENSI / CONVENTION</a:t>
            </a:r>
          </a:p>
          <a:p>
            <a:pPr marL="0" indent="0" algn="just">
              <a:buNone/>
            </a:pPr>
            <a:r>
              <a:rPr lang="id-ID" sz="2900" dirty="0" smtClean="0"/>
              <a:t>Konvensi </a:t>
            </a:r>
            <a:r>
              <a:rPr lang="id-ID" sz="2900" dirty="0"/>
              <a:t>atau kebiasaan ketatanegaraan merupakan sumber dari hukum tata negara Indonesia. Kebiasaan dalam Praktek Ketatanegaraan yang Dilakukan Berulang-ulang, sehingga Mempunyai Kekuatan yang Sama dengan Undang-undang. Karena Diterima dan Dijalankan, Tidak Jarang Dapat Menggeser Peraturan Hukum Tertulis.</a:t>
            </a:r>
          </a:p>
          <a:p>
            <a:pPr marL="0" indent="0" algn="just">
              <a:buNone/>
            </a:pPr>
            <a:r>
              <a:rPr lang="id-ID" sz="2900" dirty="0"/>
              <a:t>Contoh :</a:t>
            </a:r>
          </a:p>
          <a:p>
            <a:pPr marL="0" indent="0" algn="just">
              <a:buNone/>
            </a:pPr>
            <a:r>
              <a:rPr lang="id-ID" sz="2900" dirty="0" smtClean="0"/>
              <a:t>-     Pidato </a:t>
            </a:r>
            <a:r>
              <a:rPr lang="id-ID" sz="2900" dirty="0"/>
              <a:t>Presiden Setiap Tanggal 17 </a:t>
            </a:r>
            <a:r>
              <a:rPr lang="id-ID" sz="2900" dirty="0" smtClean="0"/>
              <a:t>Agustus</a:t>
            </a:r>
          </a:p>
          <a:p>
            <a:pPr marL="265113" indent="-265113" algn="just">
              <a:buFontTx/>
              <a:buChar char="-"/>
            </a:pPr>
            <a:r>
              <a:rPr lang="id-ID" sz="2900" dirty="0" smtClean="0"/>
              <a:t>Pidato </a:t>
            </a:r>
            <a:r>
              <a:rPr lang="id-ID" sz="2900" dirty="0"/>
              <a:t>Presiden Setiap Awal Tahun Minggu Pertama Bulan Januari</a:t>
            </a:r>
            <a:r>
              <a:rPr lang="id-ID" sz="2900" dirty="0" smtClean="0"/>
              <a:t>.</a:t>
            </a:r>
          </a:p>
          <a:p>
            <a:pPr marL="0" indent="0" algn="just">
              <a:buNone/>
            </a:pPr>
            <a:endParaRPr lang="id-ID" sz="2900" dirty="0"/>
          </a:p>
          <a:p>
            <a:pPr marL="0" indent="0" algn="just">
              <a:buNone/>
            </a:pPr>
            <a:r>
              <a:rPr lang="id-ID" sz="2900" dirty="0" smtClean="0">
                <a:solidFill>
                  <a:srgbClr val="FF0000"/>
                </a:solidFill>
              </a:rPr>
              <a:t>BEDAKAN DENGAN KONVENSI DALAM H.I !!</a:t>
            </a:r>
          </a:p>
          <a:p>
            <a:pPr marL="0" indent="0" algn="just">
              <a:buNone/>
            </a:pPr>
            <a:r>
              <a:rPr lang="id-ID" sz="2900" dirty="0"/>
              <a:t>persetujuan formal yang bersifat multilateral dan diadakan di bawah wibawa organisasi internasional, termasuk juga instrumen-instrumen yang dibuat oleh organ-organ lembaga internasional. Konvensi juga dipakai untuk memberi nama suatu catatan dari persetujuan mengenai hal-hal penting, tetapi yang tidak bersifat politik tingkat tinggi (high policy). </a:t>
            </a:r>
          </a:p>
        </p:txBody>
      </p:sp>
      <p:sp>
        <p:nvSpPr>
          <p:cNvPr id="5" name="Content Placeholder 4"/>
          <p:cNvSpPr>
            <a:spLocks noGrp="1"/>
          </p:cNvSpPr>
          <p:nvPr>
            <p:ph sz="half" idx="2"/>
          </p:nvPr>
        </p:nvSpPr>
        <p:spPr>
          <a:xfrm>
            <a:off x="4648200" y="1124744"/>
            <a:ext cx="4316288" cy="5544616"/>
          </a:xfrm>
        </p:spPr>
        <p:style>
          <a:lnRef idx="0">
            <a:schemeClr val="accent3"/>
          </a:lnRef>
          <a:fillRef idx="3">
            <a:schemeClr val="accent3"/>
          </a:fillRef>
          <a:effectRef idx="3">
            <a:schemeClr val="accent3"/>
          </a:effectRef>
          <a:fontRef idx="minor">
            <a:schemeClr val="lt1"/>
          </a:fontRef>
        </p:style>
        <p:txBody>
          <a:bodyPr>
            <a:noAutofit/>
          </a:bodyPr>
          <a:lstStyle/>
          <a:p>
            <a:pPr marL="0" indent="0" algn="just">
              <a:buNone/>
            </a:pPr>
            <a:r>
              <a:rPr lang="id-ID" sz="1700" b="1" dirty="0" smtClean="0"/>
              <a:t>TRAKTAT </a:t>
            </a:r>
            <a:r>
              <a:rPr lang="id-ID" sz="1700" b="1" dirty="0"/>
              <a:t>?</a:t>
            </a:r>
            <a:r>
              <a:rPr lang="id-ID" sz="1700" b="1" dirty="0" smtClean="0"/>
              <a:t> TREATY</a:t>
            </a:r>
          </a:p>
          <a:p>
            <a:pPr marL="0" indent="0" algn="just">
              <a:buNone/>
            </a:pPr>
            <a:r>
              <a:rPr lang="id-ID" sz="1700" dirty="0" smtClean="0"/>
              <a:t>Ialah Perjanjian Internasional (Bilatral Maupun Multilatral) yang Terkait dengan Hukum Tatanegara Suatu Negara. Perjanjian Internasional (Bilatral Maupun Multilatral) yang Terkait dengan Hukum Tatanegara Indonesia. Misalnya : Traktat Asean ( ASEAN TREATY ), UDHR PBB (UNIVERSAL DECLARATION ON HUMAN RIGHTS).</a:t>
            </a:r>
          </a:p>
          <a:p>
            <a:pPr marL="0" indent="0" algn="just">
              <a:buNone/>
            </a:pPr>
            <a:endParaRPr lang="id-ID" sz="1700" dirty="0" smtClean="0"/>
          </a:p>
          <a:p>
            <a:pPr marL="0" indent="0" algn="just">
              <a:buNone/>
            </a:pPr>
            <a:r>
              <a:rPr lang="id-ID" sz="1700" b="1" dirty="0" smtClean="0"/>
              <a:t>DOKTRIN KETATANEGARAAN</a:t>
            </a:r>
          </a:p>
          <a:p>
            <a:pPr marL="0" indent="0" algn="just">
              <a:buNone/>
            </a:pPr>
            <a:r>
              <a:rPr lang="id-ID" sz="1700" dirty="0"/>
              <a:t>A</a:t>
            </a:r>
            <a:r>
              <a:rPr lang="id-ID" sz="1700" dirty="0" smtClean="0"/>
              <a:t>dalah </a:t>
            </a:r>
            <a:r>
              <a:rPr lang="id-ID" sz="1700" dirty="0"/>
              <a:t>ajaran-ajaran tentang hukum tata negara yang ditemukan dan dikembangkan di dalam dunia ilmu </a:t>
            </a:r>
            <a:r>
              <a:rPr lang="id-ID" sz="1700" dirty="0" smtClean="0"/>
              <a:t>pengetahuan </a:t>
            </a:r>
            <a:r>
              <a:rPr lang="id-ID" sz="1700" dirty="0"/>
              <a:t>sebagai hasil penyelidikan dan </a:t>
            </a:r>
            <a:r>
              <a:rPr lang="id-ID" sz="1700" dirty="0" smtClean="0"/>
              <a:t>pemikiran </a:t>
            </a:r>
            <a:r>
              <a:rPr lang="id-ID" sz="1700" dirty="0"/>
              <a:t>saksama berdasarkan logika formal yang </a:t>
            </a:r>
            <a:r>
              <a:rPr lang="id-ID" sz="1700" dirty="0" smtClean="0"/>
              <a:t>berlaku yang kemudian menghasilkan KONSEP dan TEORI yang digunakan di dalam ilmu hukum tata negara.</a:t>
            </a:r>
          </a:p>
          <a:p>
            <a:pPr marL="0" indent="0">
              <a:buNone/>
            </a:pPr>
            <a:endParaRPr lang="id-ID" sz="1700" dirty="0" smtClean="0"/>
          </a:p>
          <a:p>
            <a:pPr marL="0" indent="0">
              <a:buNone/>
            </a:pPr>
            <a:endParaRPr lang="id-ID" sz="1700" dirty="0" smtClean="0"/>
          </a:p>
          <a:p>
            <a:pPr marL="0" indent="0">
              <a:buNone/>
            </a:pPr>
            <a:endParaRPr lang="id-ID" sz="1700" dirty="0"/>
          </a:p>
        </p:txBody>
      </p:sp>
    </p:spTree>
    <p:extLst>
      <p:ext uri="{BB962C8B-B14F-4D97-AF65-F5344CB8AC3E}">
        <p14:creationId xmlns:p14="http://schemas.microsoft.com/office/powerpoint/2010/main" val="19567319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764704"/>
            <a:ext cx="8229600" cy="1143000"/>
          </a:xfrm>
        </p:spPr>
        <p:style>
          <a:lnRef idx="3">
            <a:schemeClr val="lt1"/>
          </a:lnRef>
          <a:fillRef idx="1">
            <a:schemeClr val="accent6"/>
          </a:fillRef>
          <a:effectRef idx="1">
            <a:schemeClr val="accent6"/>
          </a:effectRef>
          <a:fontRef idx="minor">
            <a:schemeClr val="lt1"/>
          </a:fontRef>
        </p:style>
        <p:txBody>
          <a:bodyPr>
            <a:normAutofit/>
          </a:bodyPr>
          <a:lstStyle/>
          <a:p>
            <a:r>
              <a:rPr lang="id-ID" sz="2000" b="1" dirty="0" smtClean="0">
                <a:solidFill>
                  <a:srgbClr val="FF0000"/>
                </a:solidFill>
              </a:rPr>
              <a:t>NEXT :  Penafsiran Dan Sejarah Hukum Tata Negara</a:t>
            </a:r>
            <a:endParaRPr lang="id-ID" sz="2000" b="1" dirty="0">
              <a:solidFill>
                <a:srgbClr val="FF0000"/>
              </a:solidFill>
            </a:endParaRPr>
          </a:p>
        </p:txBody>
      </p:sp>
      <p:pic>
        <p:nvPicPr>
          <p:cNvPr id="2050" name="Picture 2" descr="E:\UPGRIS\KULIAH\Hukum Tata Negara\seeyounextweek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2420888"/>
            <a:ext cx="5270500" cy="394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36371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48680"/>
          </a:xfrm>
        </p:spPr>
        <p:style>
          <a:lnRef idx="3">
            <a:schemeClr val="lt1"/>
          </a:lnRef>
          <a:fillRef idx="1">
            <a:schemeClr val="accent6"/>
          </a:fillRef>
          <a:effectRef idx="1">
            <a:schemeClr val="accent6"/>
          </a:effectRef>
          <a:fontRef idx="minor">
            <a:schemeClr val="lt1"/>
          </a:fontRef>
        </p:style>
        <p:txBody>
          <a:bodyPr>
            <a:normAutofit/>
          </a:bodyPr>
          <a:lstStyle/>
          <a:p>
            <a:r>
              <a:rPr lang="id-ID" sz="2000" b="1" dirty="0" smtClean="0">
                <a:solidFill>
                  <a:srgbClr val="FF0000"/>
                </a:solidFill>
              </a:rPr>
              <a:t>PERBEDAAN HTN DENGAN HAN</a:t>
            </a:r>
            <a:endParaRPr lang="id-ID" sz="2000" b="1" dirty="0">
              <a:solidFill>
                <a:srgbClr val="FF0000"/>
              </a:solidFill>
            </a:endParaRPr>
          </a:p>
        </p:txBody>
      </p:sp>
      <p:sp>
        <p:nvSpPr>
          <p:cNvPr id="7" name="Content Placeholder 6"/>
          <p:cNvSpPr>
            <a:spLocks noGrp="1"/>
          </p:cNvSpPr>
          <p:nvPr>
            <p:ph sz="half" idx="2"/>
          </p:nvPr>
        </p:nvSpPr>
        <p:spPr>
          <a:xfrm>
            <a:off x="-16482" y="620688"/>
            <a:ext cx="9131843" cy="2808312"/>
          </a:xfrm>
        </p:spPr>
        <p:style>
          <a:lnRef idx="1">
            <a:schemeClr val="accent3"/>
          </a:lnRef>
          <a:fillRef idx="3">
            <a:schemeClr val="accent3"/>
          </a:fillRef>
          <a:effectRef idx="2">
            <a:schemeClr val="accent3"/>
          </a:effectRef>
          <a:fontRef idx="minor">
            <a:schemeClr val="lt1"/>
          </a:fontRef>
        </p:style>
        <p:txBody>
          <a:bodyPr>
            <a:normAutofit fontScale="92500" lnSpcReduction="10000"/>
          </a:bodyPr>
          <a:lstStyle/>
          <a:p>
            <a:pPr>
              <a:buAutoNum type="arabicPeriod"/>
            </a:pPr>
            <a:r>
              <a:rPr lang="id-ID" sz="1600" b="1" dirty="0" smtClean="0"/>
              <a:t>HTN </a:t>
            </a:r>
            <a:r>
              <a:rPr lang="id-ID" sz="1600" b="1" dirty="0"/>
              <a:t>fokus pada sistem ketatanegaraan dan struktur serta pengorganisasian </a:t>
            </a:r>
            <a:r>
              <a:rPr lang="id-ID" sz="1600" b="1" dirty="0" smtClean="0"/>
              <a:t>negara</a:t>
            </a:r>
          </a:p>
          <a:p>
            <a:pPr>
              <a:buAutoNum type="arabicPeriod"/>
            </a:pPr>
            <a:r>
              <a:rPr lang="id-ID" sz="1600" b="1" dirty="0" smtClean="0"/>
              <a:t>HTN </a:t>
            </a:r>
            <a:r>
              <a:rPr lang="id-ID" sz="1600" b="1" dirty="0"/>
              <a:t>cenderung </a:t>
            </a:r>
            <a:r>
              <a:rPr lang="id-ID" sz="1600" b="1" dirty="0" smtClean="0"/>
              <a:t>statis</a:t>
            </a:r>
          </a:p>
          <a:p>
            <a:pPr>
              <a:buAutoNum type="arabicPeriod"/>
            </a:pPr>
            <a:r>
              <a:rPr lang="id-ID" sz="1600" b="1" dirty="0" smtClean="0"/>
              <a:t>Mempelajari </a:t>
            </a:r>
            <a:r>
              <a:rPr lang="id-ID" sz="1600" b="1" dirty="0"/>
              <a:t>hal-hal yang sifatnya fundamental yakni tentang dasar-dasar dari Negara dan menyangkut langsung setiap warga Negara. </a:t>
            </a:r>
            <a:r>
              <a:rPr lang="id-ID" sz="1600" b="1" dirty="0" smtClean="0"/>
              <a:t>Contoh:Pembuatan UNDANG Undang dasar.</a:t>
            </a:r>
            <a:endParaRPr lang="id-ID" sz="1600" b="1" dirty="0"/>
          </a:p>
          <a:p>
            <a:pPr>
              <a:buAutoNum type="arabicPeriod"/>
            </a:pPr>
            <a:r>
              <a:rPr lang="id-ID" sz="1600" b="1" dirty="0" smtClean="0"/>
              <a:t>HTN </a:t>
            </a:r>
            <a:r>
              <a:rPr lang="id-ID" sz="1600" b="1" dirty="0"/>
              <a:t>adalah sekumpulan peraturan hukum yang membentuk alat-alt perlengkapan Negara dan aturan-aturan yang memberi wewenang pada alat-alat perlengkapan Negara serat memberikan tugas pekerjaan pemerintah modern antara beberapa alat perlengkapan. Artinya HTN mempersoalkan Negara </a:t>
            </a:r>
            <a:r>
              <a:rPr lang="id-ID" sz="1600" b="1" dirty="0" smtClean="0"/>
              <a:t>dalam </a:t>
            </a:r>
            <a:r>
              <a:rPr lang="id-ID" sz="1600" b="1" dirty="0"/>
              <a:t>keadaan diam(berhenti).(Oppenheim)</a:t>
            </a:r>
          </a:p>
          <a:p>
            <a:pPr>
              <a:buAutoNum type="arabicPeriod"/>
            </a:pPr>
            <a:r>
              <a:rPr lang="id-ID" sz="1600" b="1" dirty="0"/>
              <a:t>• Merupakan pelajaran tentang hubungan kompetensi yaitu :jabatan-jabatan yang ada dalam susunan suatu Negara,siapakah yang mengadakan jabatan itu,dengan cara apa jabatan itu ditempati oleh pejabat,dan sebagainya.</a:t>
            </a:r>
          </a:p>
          <a:p>
            <a:pPr>
              <a:buAutoNum type="arabicPeriod"/>
            </a:pPr>
            <a:r>
              <a:rPr lang="id-ID" sz="1600" b="1" dirty="0"/>
              <a:t>• Membuat peraturan.</a:t>
            </a:r>
          </a:p>
        </p:txBody>
      </p:sp>
      <p:sp>
        <p:nvSpPr>
          <p:cNvPr id="8" name="Content Placeholder 7"/>
          <p:cNvSpPr>
            <a:spLocks noGrp="1"/>
          </p:cNvSpPr>
          <p:nvPr>
            <p:ph sz="half" idx="1"/>
          </p:nvPr>
        </p:nvSpPr>
        <p:spPr>
          <a:xfrm>
            <a:off x="0" y="3501008"/>
            <a:ext cx="9144000" cy="3356992"/>
          </a:xfrm>
        </p:spPr>
        <p:style>
          <a:lnRef idx="1">
            <a:schemeClr val="accent4"/>
          </a:lnRef>
          <a:fillRef idx="3">
            <a:schemeClr val="accent4"/>
          </a:fillRef>
          <a:effectRef idx="2">
            <a:schemeClr val="accent4"/>
          </a:effectRef>
          <a:fontRef idx="minor">
            <a:schemeClr val="lt1"/>
          </a:fontRef>
        </p:style>
        <p:txBody>
          <a:bodyPr>
            <a:noAutofit/>
          </a:bodyPr>
          <a:lstStyle/>
          <a:p>
            <a:pPr marL="176213" indent="-176213">
              <a:buNone/>
            </a:pPr>
            <a:r>
              <a:rPr lang="id-ID" sz="1700" dirty="0" smtClean="0"/>
              <a:t>1. HAN </a:t>
            </a:r>
            <a:r>
              <a:rPr lang="id-ID" sz="1700" dirty="0"/>
              <a:t>fokus pada aktifitas dalam menjalankan pemerintahan.</a:t>
            </a:r>
          </a:p>
          <a:p>
            <a:pPr marL="176213" indent="-176213">
              <a:buNone/>
            </a:pPr>
            <a:r>
              <a:rPr lang="id-ID" sz="1700" dirty="0"/>
              <a:t>2. </a:t>
            </a:r>
            <a:r>
              <a:rPr lang="id-ID" sz="1700" dirty="0" smtClean="0"/>
              <a:t>HAN </a:t>
            </a:r>
            <a:r>
              <a:rPr lang="id-ID" sz="1700" dirty="0"/>
              <a:t>cenderung </a:t>
            </a:r>
            <a:r>
              <a:rPr lang="id-ID" sz="1700" dirty="0" smtClean="0"/>
              <a:t>dinamis</a:t>
            </a:r>
          </a:p>
          <a:p>
            <a:pPr marL="176213" indent="-176213">
              <a:buNone/>
            </a:pPr>
            <a:r>
              <a:rPr lang="id-ID" sz="1700" dirty="0" smtClean="0"/>
              <a:t>3. </a:t>
            </a:r>
            <a:r>
              <a:rPr lang="id-ID" sz="1700" dirty="0"/>
              <a:t>Menitikberatkan pada hal-hal teknis saja,yang selama ini kita tidak berkepentingan karena hanya penting bagi spesialis. Contoh:masyarakat menuntut transparansi Negara.</a:t>
            </a:r>
          </a:p>
          <a:p>
            <a:pPr marL="176213" indent="-176213">
              <a:buNone/>
            </a:pPr>
            <a:r>
              <a:rPr lang="id-ID" sz="1700" dirty="0" smtClean="0"/>
              <a:t>4. </a:t>
            </a:r>
            <a:r>
              <a:rPr lang="id-ID" sz="1700" dirty="0"/>
              <a:t>Sekumpulan peraturan hukum yang mengikat alat-alat perlengkapan yang tinggi dan yang rendah dala rangka alat-alat perlengkapan menggunkan wewenang yang telah ditetapkan oleh HTN,dalam hal ini HAN merupakan aturan-aturan mengenai Negara dalam keadaan bergerak.(Oppenheim)</a:t>
            </a:r>
          </a:p>
          <a:p>
            <a:pPr marL="176213" indent="-176213">
              <a:buNone/>
            </a:pPr>
            <a:r>
              <a:rPr lang="id-ID" sz="1700" dirty="0" smtClean="0"/>
              <a:t>5. </a:t>
            </a:r>
            <a:r>
              <a:rPr lang="id-ID" sz="1700" dirty="0"/>
              <a:t>HAN mengatur hubungan warga Negara dengan pemerintah(De-La Bassecour Cann).</a:t>
            </a:r>
          </a:p>
          <a:p>
            <a:pPr marL="176213" indent="-176213">
              <a:buNone/>
            </a:pPr>
            <a:r>
              <a:rPr lang="id-ID" sz="1700" dirty="0" smtClean="0"/>
              <a:t>6. </a:t>
            </a:r>
            <a:r>
              <a:rPr lang="id-ID" sz="1700" dirty="0"/>
              <a:t>Merupakan pelajaran tentang hubungan istimewa yaitu mempelajari sifat ,bentuk dan akibat yang timbul karena perbuatan istimewa yang dilakukan pejabat dala menjalankan tugasnya.(Logemann).</a:t>
            </a:r>
          </a:p>
        </p:txBody>
      </p:sp>
    </p:spTree>
    <p:extLst>
      <p:ext uri="{BB962C8B-B14F-4D97-AF65-F5344CB8AC3E}">
        <p14:creationId xmlns:p14="http://schemas.microsoft.com/office/powerpoint/2010/main" val="42558529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48680"/>
          </a:xfrm>
        </p:spPr>
        <p:style>
          <a:lnRef idx="3">
            <a:schemeClr val="lt1"/>
          </a:lnRef>
          <a:fillRef idx="1">
            <a:schemeClr val="accent6"/>
          </a:fillRef>
          <a:effectRef idx="1">
            <a:schemeClr val="accent6"/>
          </a:effectRef>
          <a:fontRef idx="minor">
            <a:schemeClr val="lt1"/>
          </a:fontRef>
        </p:style>
        <p:txBody>
          <a:bodyPr>
            <a:normAutofit/>
          </a:bodyPr>
          <a:lstStyle/>
          <a:p>
            <a:r>
              <a:rPr lang="id-ID" sz="2000" b="1" dirty="0" smtClean="0">
                <a:solidFill>
                  <a:srgbClr val="FF0000"/>
                </a:solidFill>
              </a:rPr>
              <a:t>Perbedaan presidensiil dan Parlementer</a:t>
            </a:r>
            <a:endParaRPr lang="id-ID" sz="2000" b="1" dirty="0">
              <a:solidFill>
                <a:srgbClr val="FF0000"/>
              </a:solidFill>
            </a:endParaRPr>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619672" y="2671691"/>
            <a:ext cx="5575920" cy="4186309"/>
          </a:xfrm>
        </p:spPr>
      </p:pic>
      <p:sp>
        <p:nvSpPr>
          <p:cNvPr id="7" name="Content Placeholder 6"/>
          <p:cNvSpPr>
            <a:spLocks noGrp="1"/>
          </p:cNvSpPr>
          <p:nvPr>
            <p:ph sz="half" idx="2"/>
          </p:nvPr>
        </p:nvSpPr>
        <p:spPr>
          <a:xfrm>
            <a:off x="-16482" y="620688"/>
            <a:ext cx="9131843" cy="2088232"/>
          </a:xfrm>
        </p:spPr>
        <p:txBody>
          <a:bodyPr>
            <a:normAutofit/>
          </a:bodyPr>
          <a:lstStyle/>
          <a:p>
            <a:pPr marL="176213" indent="-176213">
              <a:buNone/>
            </a:pPr>
            <a:r>
              <a:rPr lang="id-ID" sz="1600" b="1" dirty="0" smtClean="0"/>
              <a:t>- Pada </a:t>
            </a:r>
            <a:r>
              <a:rPr lang="id-ID" sz="1600" b="1" dirty="0"/>
              <a:t>tahun 1945 - 1949 </a:t>
            </a:r>
            <a:r>
              <a:rPr lang="id-ID" sz="1600" b="1" dirty="0" smtClean="0"/>
              <a:t>, </a:t>
            </a:r>
            <a:r>
              <a:rPr lang="id-ID" sz="1600" b="1" dirty="0"/>
              <a:t>Indonesia pernah menganut Sistem Pemerintahan Presidensial</a:t>
            </a:r>
          </a:p>
          <a:p>
            <a:pPr marL="176213" indent="-176213">
              <a:buNone/>
            </a:pPr>
            <a:r>
              <a:rPr lang="id-ID" sz="1600" b="1" dirty="0"/>
              <a:t>- Pada tahun 1949 - 1950, Indonesia menganut sistem pemerintahan parlementer yang semu</a:t>
            </a:r>
          </a:p>
          <a:p>
            <a:pPr marL="176213" indent="-176213">
              <a:buNone/>
            </a:pPr>
            <a:r>
              <a:rPr lang="id-ID" sz="1600" b="1" dirty="0"/>
              <a:t>- Pada tahun 1950 - 1959, Indonesia masih menganut sistem pemerintahan parlementer dengan demokrasi liberal</a:t>
            </a:r>
          </a:p>
          <a:p>
            <a:pPr marL="176213" indent="-176213">
              <a:buNone/>
            </a:pPr>
            <a:r>
              <a:rPr lang="id-ID" sz="1600" b="1" dirty="0"/>
              <a:t>- Pada tahun 1959 - 1966, Indonesia menganut sistem pemerintahan presidensial secara demokrasi terpimpin.</a:t>
            </a:r>
          </a:p>
          <a:p>
            <a:pPr marL="176213" indent="-176213">
              <a:buNone/>
            </a:pPr>
            <a:r>
              <a:rPr lang="id-ID" sz="1600" b="1" dirty="0"/>
              <a:t>- Pada tahun 1966-1998 (Orde Baru), Indonesia menganut sistem pemerintahan presidensial</a:t>
            </a:r>
          </a:p>
        </p:txBody>
      </p:sp>
    </p:spTree>
    <p:extLst>
      <p:ext uri="{BB962C8B-B14F-4D97-AF65-F5344CB8AC3E}">
        <p14:creationId xmlns:p14="http://schemas.microsoft.com/office/powerpoint/2010/main" val="21705255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style>
          <a:lnRef idx="3">
            <a:schemeClr val="lt1"/>
          </a:lnRef>
          <a:fillRef idx="1">
            <a:schemeClr val="accent6"/>
          </a:fillRef>
          <a:effectRef idx="1">
            <a:schemeClr val="accent6"/>
          </a:effectRef>
          <a:fontRef idx="minor">
            <a:schemeClr val="lt1"/>
          </a:fontRef>
        </p:style>
        <p:txBody>
          <a:bodyPr>
            <a:normAutofit/>
          </a:bodyPr>
          <a:lstStyle/>
          <a:p>
            <a:r>
              <a:rPr lang="id-ID" sz="2000" b="1" dirty="0" smtClean="0">
                <a:solidFill>
                  <a:srgbClr val="FF0000"/>
                </a:solidFill>
              </a:rPr>
              <a:t>Penafsiran Hukum Tata Negara </a:t>
            </a:r>
            <a:endParaRPr lang="id-ID" sz="2000" b="1" dirty="0">
              <a:solidFill>
                <a:srgbClr val="FF0000"/>
              </a:solidFill>
            </a:endParaRPr>
          </a:p>
        </p:txBody>
      </p:sp>
      <p:sp>
        <p:nvSpPr>
          <p:cNvPr id="4" name="Content Placeholder 3"/>
          <p:cNvSpPr>
            <a:spLocks noGrp="1"/>
          </p:cNvSpPr>
          <p:nvPr>
            <p:ph sz="half" idx="1"/>
          </p:nvPr>
        </p:nvSpPr>
        <p:spPr>
          <a:xfrm>
            <a:off x="179512" y="1124744"/>
            <a:ext cx="4316288" cy="5544616"/>
          </a:xfrm>
        </p:spPr>
        <p:style>
          <a:lnRef idx="1">
            <a:schemeClr val="accent4"/>
          </a:lnRef>
          <a:fillRef idx="3">
            <a:schemeClr val="accent4"/>
          </a:fillRef>
          <a:effectRef idx="2">
            <a:schemeClr val="accent4"/>
          </a:effectRef>
          <a:fontRef idx="minor">
            <a:schemeClr val="lt1"/>
          </a:fontRef>
        </p:style>
        <p:txBody>
          <a:bodyPr>
            <a:normAutofit lnSpcReduction="10000"/>
          </a:bodyPr>
          <a:lstStyle/>
          <a:p>
            <a:pPr marL="0" indent="0" algn="just">
              <a:buNone/>
            </a:pPr>
            <a:r>
              <a:rPr lang="id-ID" sz="2900" dirty="0" smtClean="0"/>
              <a:t>apa itu penafsiran HTN ?</a:t>
            </a:r>
          </a:p>
          <a:p>
            <a:pPr marL="0" indent="0" algn="just">
              <a:buNone/>
            </a:pPr>
            <a:r>
              <a:rPr lang="id-ID" sz="2900" dirty="0"/>
              <a:t>Penafsiran merupakan kegiatan penting dalam hukum dan ilmu hukum. Penafsiran merupakan metode untuk memahami makna yang terkandung di dalam teks-teks hukum untuk dipakai menyelesaikan kasus-kasus atau mengambil keputusan atas hal-hal yang dihadapi secara konkret.</a:t>
            </a:r>
          </a:p>
        </p:txBody>
      </p:sp>
      <p:sp>
        <p:nvSpPr>
          <p:cNvPr id="5" name="Content Placeholder 4"/>
          <p:cNvSpPr>
            <a:spLocks noGrp="1"/>
          </p:cNvSpPr>
          <p:nvPr>
            <p:ph sz="half" idx="2"/>
          </p:nvPr>
        </p:nvSpPr>
        <p:spPr>
          <a:xfrm>
            <a:off x="4648200" y="1124744"/>
            <a:ext cx="4316288" cy="5544616"/>
          </a:xfrm>
        </p:spPr>
        <p:style>
          <a:lnRef idx="0">
            <a:schemeClr val="accent3"/>
          </a:lnRef>
          <a:fillRef idx="3">
            <a:schemeClr val="accent3"/>
          </a:fillRef>
          <a:effectRef idx="3">
            <a:schemeClr val="accent3"/>
          </a:effectRef>
          <a:fontRef idx="minor">
            <a:schemeClr val="lt1"/>
          </a:fontRef>
        </p:style>
        <p:txBody>
          <a:bodyPr>
            <a:noAutofit/>
          </a:bodyPr>
          <a:lstStyle/>
          <a:p>
            <a:pPr marL="530225" indent="-530225">
              <a:buNone/>
            </a:pPr>
            <a:r>
              <a:rPr lang="id-ID" sz="2000" b="1" dirty="0"/>
              <a:t>Metode penafsiran</a:t>
            </a:r>
            <a:r>
              <a:rPr lang="id-ID" sz="2000" b="1" dirty="0" smtClean="0"/>
              <a:t>:</a:t>
            </a:r>
            <a:endParaRPr lang="id-ID" sz="2000" b="1" dirty="0"/>
          </a:p>
          <a:p>
            <a:pPr marL="530225" indent="-530225">
              <a:buNone/>
            </a:pPr>
            <a:r>
              <a:rPr lang="id-ID" sz="2000" b="1" dirty="0"/>
              <a:t>1.      Penafsiran menurut arti kata atau istilah (taalkundige interpretasi</a:t>
            </a:r>
            <a:r>
              <a:rPr lang="id-ID" sz="2000" b="1" dirty="0" smtClean="0"/>
              <a:t>)</a:t>
            </a:r>
            <a:endParaRPr lang="id-ID" sz="2000" b="1" dirty="0"/>
          </a:p>
          <a:p>
            <a:pPr marL="530225" indent="-530225">
              <a:buNone/>
            </a:pPr>
            <a:r>
              <a:rPr lang="id-ID" sz="2000" b="1" dirty="0"/>
              <a:t>2.      Penafsiran historis (historische interpretatie</a:t>
            </a:r>
            <a:r>
              <a:rPr lang="id-ID" sz="2000" b="1" dirty="0" smtClean="0"/>
              <a:t>)</a:t>
            </a:r>
            <a:endParaRPr lang="id-ID" sz="2000" b="1" dirty="0"/>
          </a:p>
          <a:p>
            <a:pPr marL="530225" indent="-530225">
              <a:buNone/>
            </a:pPr>
            <a:r>
              <a:rPr lang="id-ID" sz="2000" b="1" dirty="0"/>
              <a:t>3.      Penafsiran </a:t>
            </a:r>
            <a:r>
              <a:rPr lang="id-ID" sz="2000" b="1" dirty="0" smtClean="0"/>
              <a:t>sistematis</a:t>
            </a:r>
            <a:endParaRPr lang="id-ID" sz="2000" b="1" dirty="0"/>
          </a:p>
          <a:p>
            <a:pPr marL="530225" indent="-530225">
              <a:buNone/>
            </a:pPr>
            <a:r>
              <a:rPr lang="id-ID" sz="2000" b="1" dirty="0"/>
              <a:t>4.      Penafsiran </a:t>
            </a:r>
            <a:r>
              <a:rPr lang="id-ID" sz="2000" b="1" dirty="0" smtClean="0"/>
              <a:t>sosiologis/teleologis</a:t>
            </a:r>
            <a:endParaRPr lang="id-ID" sz="2000" b="1" dirty="0"/>
          </a:p>
          <a:p>
            <a:pPr marL="530225" indent="-530225">
              <a:buAutoNum type="arabicPeriod" startAt="5"/>
            </a:pPr>
            <a:r>
              <a:rPr lang="id-ID" sz="2000" b="1" dirty="0" smtClean="0"/>
              <a:t>Penafsiran </a:t>
            </a:r>
            <a:r>
              <a:rPr lang="id-ID" sz="2000" b="1" dirty="0"/>
              <a:t>otentik atau resmi (authentieke atau officiele interpretatie</a:t>
            </a:r>
            <a:r>
              <a:rPr lang="id-ID" sz="2000" b="1" dirty="0" smtClean="0"/>
              <a:t>)</a:t>
            </a:r>
          </a:p>
          <a:p>
            <a:pPr marL="530225" indent="-530225">
              <a:buAutoNum type="arabicPeriod" startAt="5"/>
            </a:pPr>
            <a:r>
              <a:rPr lang="id-ID" sz="2000" b="1" dirty="0" smtClean="0"/>
              <a:t>Penafsiran ekstensif</a:t>
            </a:r>
          </a:p>
          <a:p>
            <a:pPr marL="530225" indent="-530225">
              <a:buAutoNum type="arabicPeriod" startAt="5"/>
            </a:pPr>
            <a:r>
              <a:rPr lang="id-ID" sz="2000" b="1" dirty="0" smtClean="0"/>
              <a:t>Penafsiran Restriktif</a:t>
            </a:r>
          </a:p>
          <a:p>
            <a:pPr marL="530225" indent="-530225">
              <a:buAutoNum type="arabicPeriod" startAt="5"/>
            </a:pPr>
            <a:r>
              <a:rPr lang="id-ID" sz="2000" b="1" dirty="0" smtClean="0"/>
              <a:t>Penafsiran perbandingan</a:t>
            </a:r>
          </a:p>
          <a:p>
            <a:pPr marL="530225" indent="-530225">
              <a:buAutoNum type="arabicPeriod" startAt="5"/>
            </a:pPr>
            <a:r>
              <a:rPr lang="id-ID" sz="2000" b="1" dirty="0" smtClean="0"/>
              <a:t>Penafsiran a contrario</a:t>
            </a:r>
          </a:p>
          <a:p>
            <a:pPr marL="530225" indent="-530225">
              <a:buAutoNum type="arabicPeriod" startAt="5"/>
            </a:pPr>
            <a:endParaRPr lang="id-ID" sz="2000" b="1" dirty="0"/>
          </a:p>
        </p:txBody>
      </p:sp>
    </p:spTree>
    <p:extLst>
      <p:ext uri="{BB962C8B-B14F-4D97-AF65-F5344CB8AC3E}">
        <p14:creationId xmlns:p14="http://schemas.microsoft.com/office/powerpoint/2010/main" val="10182604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style>
          <a:lnRef idx="3">
            <a:schemeClr val="lt1"/>
          </a:lnRef>
          <a:fillRef idx="1">
            <a:schemeClr val="accent6"/>
          </a:fillRef>
          <a:effectRef idx="1">
            <a:schemeClr val="accent6"/>
          </a:effectRef>
          <a:fontRef idx="minor">
            <a:schemeClr val="lt1"/>
          </a:fontRef>
        </p:style>
        <p:txBody>
          <a:bodyPr>
            <a:normAutofit/>
          </a:bodyPr>
          <a:lstStyle/>
          <a:p>
            <a:r>
              <a:rPr lang="id-ID" sz="2000" b="1" dirty="0" smtClean="0">
                <a:solidFill>
                  <a:srgbClr val="FF0000"/>
                </a:solidFill>
              </a:rPr>
              <a:t>Menghina lambang  negara ?</a:t>
            </a:r>
            <a:endParaRPr lang="id-ID" sz="2000" b="1" dirty="0">
              <a:solidFill>
                <a:srgbClr val="FF0000"/>
              </a:solidFill>
            </a:endParaRPr>
          </a:p>
        </p:txBody>
      </p:sp>
      <p:sp>
        <p:nvSpPr>
          <p:cNvPr id="4" name="Content Placeholder 3"/>
          <p:cNvSpPr>
            <a:spLocks noGrp="1"/>
          </p:cNvSpPr>
          <p:nvPr>
            <p:ph sz="half" idx="1"/>
          </p:nvPr>
        </p:nvSpPr>
        <p:spPr>
          <a:xfrm>
            <a:off x="179512" y="1124744"/>
            <a:ext cx="4316288" cy="5544616"/>
          </a:xfrm>
        </p:spPr>
        <p:style>
          <a:lnRef idx="1">
            <a:schemeClr val="dk1"/>
          </a:lnRef>
          <a:fillRef idx="2">
            <a:schemeClr val="dk1"/>
          </a:fillRef>
          <a:effectRef idx="1">
            <a:schemeClr val="dk1"/>
          </a:effectRef>
          <a:fontRef idx="minor">
            <a:schemeClr val="dk1"/>
          </a:fontRef>
        </p:style>
        <p:txBody>
          <a:bodyPr>
            <a:normAutofit/>
          </a:bodyPr>
          <a:lstStyle/>
          <a:p>
            <a:r>
              <a:rPr lang="id-ID" sz="1400" dirty="0">
                <a:solidFill>
                  <a:schemeClr val="tx1"/>
                </a:solidFill>
              </a:rPr>
              <a:t>Di </a:t>
            </a:r>
            <a:r>
              <a:rPr lang="id-ID" sz="1400" dirty="0">
                <a:solidFill>
                  <a:schemeClr val="tx1"/>
                </a:solidFill>
                <a:hlinkClick r:id="rId2"/>
              </a:rPr>
              <a:t>Undang-Undang Republik Indonesia Nomor 24 Tahun 2009 Tentang Bendera, Bahasa, dan Lambang Negara, Serta Lagu Kebangsaan</a:t>
            </a:r>
            <a:r>
              <a:rPr lang="id-ID" sz="1400" dirty="0">
                <a:solidFill>
                  <a:schemeClr val="tx1"/>
                </a:solidFill>
              </a:rPr>
              <a:t> (“UU 24/2009”), bendera, bahasa, dan </a:t>
            </a:r>
            <a:r>
              <a:rPr lang="id-ID" sz="1400" u="sng" dirty="0">
                <a:solidFill>
                  <a:schemeClr val="tx1"/>
                </a:solidFill>
              </a:rPr>
              <a:t>lambang negara</a:t>
            </a:r>
            <a:r>
              <a:rPr lang="id-ID" sz="1400" dirty="0">
                <a:solidFill>
                  <a:schemeClr val="tx1"/>
                </a:solidFill>
              </a:rPr>
              <a:t>, serta lagu kebangsaan Indonesia merupakan </a:t>
            </a:r>
            <a:r>
              <a:rPr lang="id-ID" sz="1400" u="sng" dirty="0">
                <a:solidFill>
                  <a:schemeClr val="tx1"/>
                </a:solidFill>
              </a:rPr>
              <a:t>simbol kedaulatan dan kehormatan negara</a:t>
            </a:r>
            <a:r>
              <a:rPr lang="id-ID" sz="1400" dirty="0">
                <a:solidFill>
                  <a:schemeClr val="tx1"/>
                </a:solidFill>
              </a:rPr>
              <a:t>, serta </a:t>
            </a:r>
            <a:r>
              <a:rPr lang="id-ID" sz="1400" u="sng" dirty="0">
                <a:solidFill>
                  <a:schemeClr val="tx1"/>
                </a:solidFill>
              </a:rPr>
              <a:t>simbol identitas</a:t>
            </a:r>
            <a:r>
              <a:rPr lang="id-ID" sz="1400" dirty="0">
                <a:solidFill>
                  <a:schemeClr val="tx1"/>
                </a:solidFill>
              </a:rPr>
              <a:t> wujud eksistensi bangsa dan negara</a:t>
            </a:r>
            <a:r>
              <a:rPr lang="id-ID" sz="1400" dirty="0" smtClean="0">
                <a:solidFill>
                  <a:schemeClr val="tx1"/>
                </a:solidFill>
              </a:rPr>
              <a:t>. </a:t>
            </a:r>
            <a:r>
              <a:rPr lang="id-ID" sz="1400" dirty="0">
                <a:solidFill>
                  <a:schemeClr val="tx1"/>
                </a:solidFill>
              </a:rPr>
              <a:t>Ini menegaskan bahwa lambang negara adalah salah satu simbol negara. </a:t>
            </a:r>
          </a:p>
          <a:p>
            <a:r>
              <a:rPr lang="id-ID" sz="1400" dirty="0">
                <a:solidFill>
                  <a:schemeClr val="tx1"/>
                </a:solidFill>
              </a:rPr>
              <a:t> </a:t>
            </a:r>
            <a:r>
              <a:rPr lang="id-ID" sz="1400" dirty="0" smtClean="0">
                <a:solidFill>
                  <a:schemeClr val="tx1"/>
                </a:solidFill>
              </a:rPr>
              <a:t>Lambang </a:t>
            </a:r>
            <a:r>
              <a:rPr lang="id-ID" sz="1400" dirty="0">
                <a:solidFill>
                  <a:schemeClr val="tx1"/>
                </a:solidFill>
              </a:rPr>
              <a:t>Negara Indonesia adalah </a:t>
            </a:r>
            <a:r>
              <a:rPr lang="id-ID" sz="1400" u="sng" dirty="0">
                <a:solidFill>
                  <a:schemeClr val="tx1"/>
                </a:solidFill>
              </a:rPr>
              <a:t>Garuda Pancasila</a:t>
            </a:r>
            <a:r>
              <a:rPr lang="id-ID" sz="1400" dirty="0">
                <a:solidFill>
                  <a:schemeClr val="tx1"/>
                </a:solidFill>
              </a:rPr>
              <a:t> dengan semboyan Bhinneka Tunggal </a:t>
            </a:r>
            <a:r>
              <a:rPr lang="id-ID" sz="1400" dirty="0" smtClean="0">
                <a:solidFill>
                  <a:schemeClr val="tx1"/>
                </a:solidFill>
              </a:rPr>
              <a:t>Ika.</a:t>
            </a:r>
          </a:p>
          <a:p>
            <a:r>
              <a:rPr lang="id-ID" sz="1400" dirty="0" smtClean="0">
                <a:solidFill>
                  <a:schemeClr val="tx1"/>
                </a:solidFill>
              </a:rPr>
              <a:t>Lambang </a:t>
            </a:r>
            <a:r>
              <a:rPr lang="id-ID" sz="1400" dirty="0">
                <a:solidFill>
                  <a:schemeClr val="tx1"/>
                </a:solidFill>
              </a:rPr>
              <a:t>Negara Kesatuan Republik Indonesia berbentuk Garuda Pancasila yang kepalanya menoleh lurus ke sebelah kanan, perisai berupa jantung yang digantung dengan rantai pada leher Garuda, dan semboyan Bhinneka Tunggal Ika ditulis di atas pita yang dicengkeram oleh Garuda</a:t>
            </a:r>
            <a:r>
              <a:rPr lang="id-ID" sz="1400" dirty="0" smtClean="0">
                <a:solidFill>
                  <a:schemeClr val="tx1"/>
                </a:solidFill>
              </a:rPr>
              <a:t>.</a:t>
            </a:r>
            <a:endParaRPr lang="id-ID" sz="1400" dirty="0">
              <a:solidFill>
                <a:schemeClr val="tx1"/>
              </a:solidFill>
            </a:endParaRPr>
          </a:p>
          <a:p>
            <a:pPr marL="0" indent="0" algn="just">
              <a:buNone/>
            </a:pPr>
            <a:endParaRPr lang="id-ID" sz="1400" dirty="0">
              <a:solidFill>
                <a:schemeClr val="tx1"/>
              </a:solidFill>
            </a:endParaRPr>
          </a:p>
        </p:txBody>
      </p:sp>
      <p:sp>
        <p:nvSpPr>
          <p:cNvPr id="5" name="Content Placeholder 4"/>
          <p:cNvSpPr>
            <a:spLocks noGrp="1"/>
          </p:cNvSpPr>
          <p:nvPr>
            <p:ph sz="half" idx="2"/>
          </p:nvPr>
        </p:nvSpPr>
        <p:spPr>
          <a:xfrm>
            <a:off x="4648200" y="1124744"/>
            <a:ext cx="4316288" cy="5544616"/>
          </a:xfrm>
        </p:spPr>
        <p:style>
          <a:lnRef idx="0">
            <a:schemeClr val="accent3"/>
          </a:lnRef>
          <a:fillRef idx="3">
            <a:schemeClr val="accent3"/>
          </a:fillRef>
          <a:effectRef idx="3">
            <a:schemeClr val="accent3"/>
          </a:effectRef>
          <a:fontRef idx="minor">
            <a:schemeClr val="lt1"/>
          </a:fontRef>
        </p:style>
        <p:txBody>
          <a:bodyPr>
            <a:noAutofit/>
          </a:bodyPr>
          <a:lstStyle/>
          <a:p>
            <a:r>
              <a:rPr lang="id-ID" sz="1400" b="1" dirty="0"/>
              <a:t>Pasal 154a </a:t>
            </a:r>
            <a:r>
              <a:rPr lang="id-ID" sz="1400" b="1" dirty="0">
                <a:hlinkClick r:id="rId3"/>
              </a:rPr>
              <a:t>Kitab Undang-Undang Hukum Pidana</a:t>
            </a:r>
            <a:r>
              <a:rPr lang="id-ID" sz="1400" b="1" dirty="0"/>
              <a:t> (“KUHP</a:t>
            </a:r>
            <a:r>
              <a:rPr lang="id-ID" sz="1400" b="1" dirty="0" smtClean="0"/>
              <a:t>”)</a:t>
            </a:r>
            <a:endParaRPr lang="id-ID" sz="1400" dirty="0"/>
          </a:p>
          <a:p>
            <a:r>
              <a:rPr lang="id-ID" sz="1400" i="1" dirty="0"/>
              <a:t>“Barang siapa menodai bendera kebangsaan Republik Indonesia dan lambang Negara Republik Indonesia, diancam dengan pidana penjara paling lama empat tahun atau pidana denda paling banyak empat puluh lima ribu rupiah</a:t>
            </a:r>
            <a:r>
              <a:rPr lang="id-ID" sz="1400" i="1" dirty="0" smtClean="0"/>
              <a:t>.”</a:t>
            </a:r>
            <a:endParaRPr lang="id-ID" sz="1400" dirty="0"/>
          </a:p>
          <a:p>
            <a:r>
              <a:rPr lang="id-ID" sz="1400" dirty="0"/>
              <a:t>Terkait pasal ini, </a:t>
            </a:r>
            <a:r>
              <a:rPr lang="id-ID" sz="1400" b="1" dirty="0"/>
              <a:t>R. Soesilo</a:t>
            </a:r>
            <a:r>
              <a:rPr lang="id-ID" sz="1400" dirty="0"/>
              <a:t> dalam bukunya </a:t>
            </a:r>
            <a:r>
              <a:rPr lang="id-ID" sz="1400" i="1" dirty="0"/>
              <a:t>Kitab Undang-Undang Hukum Pidana Serta Komentar-Komentarnya Lengkap Pasal Demi Pasal </a:t>
            </a:r>
            <a:r>
              <a:rPr lang="id-ID" sz="1400" dirty="0"/>
              <a:t>(hal. 133) menjelaskan bahwa “</a:t>
            </a:r>
            <a:r>
              <a:rPr lang="id-ID" sz="1400" b="1" dirty="0"/>
              <a:t>menodai</a:t>
            </a:r>
            <a:r>
              <a:rPr lang="id-ID" sz="1400" dirty="0"/>
              <a:t>” adalah perbuatan yang dilakukan </a:t>
            </a:r>
            <a:r>
              <a:rPr lang="id-ID" sz="1400" u="sng" dirty="0"/>
              <a:t>dengan </a:t>
            </a:r>
            <a:r>
              <a:rPr lang="id-ID" sz="1400" u="sng" dirty="0" smtClean="0"/>
              <a:t>sengaja</a:t>
            </a:r>
            <a:r>
              <a:rPr lang="id-ID" sz="1400" dirty="0" smtClean="0"/>
              <a:t> </a:t>
            </a:r>
            <a:r>
              <a:rPr lang="id-ID" sz="1400" dirty="0"/>
              <a:t>untuk menghina. </a:t>
            </a:r>
          </a:p>
        </p:txBody>
      </p:sp>
    </p:spTree>
    <p:extLst>
      <p:ext uri="{BB962C8B-B14F-4D97-AF65-F5344CB8AC3E}">
        <p14:creationId xmlns:p14="http://schemas.microsoft.com/office/powerpoint/2010/main" val="3312173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bg/>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style>
          <a:lnRef idx="3">
            <a:schemeClr val="lt1"/>
          </a:lnRef>
          <a:fillRef idx="1">
            <a:schemeClr val="accent6"/>
          </a:fillRef>
          <a:effectRef idx="1">
            <a:schemeClr val="accent6"/>
          </a:effectRef>
          <a:fontRef idx="minor">
            <a:schemeClr val="lt1"/>
          </a:fontRef>
        </p:style>
        <p:txBody>
          <a:bodyPr>
            <a:normAutofit/>
          </a:bodyPr>
          <a:lstStyle/>
          <a:p>
            <a:r>
              <a:rPr lang="id-ID" sz="2000" b="1" dirty="0" smtClean="0">
                <a:solidFill>
                  <a:srgbClr val="FF0000"/>
                </a:solidFill>
              </a:rPr>
              <a:t>Menghina lambang  negara ?</a:t>
            </a:r>
            <a:endParaRPr lang="id-ID" sz="2000" b="1" dirty="0">
              <a:solidFill>
                <a:srgbClr val="FF0000"/>
              </a:solidFill>
            </a:endParaRPr>
          </a:p>
        </p:txBody>
      </p:sp>
      <p:sp>
        <p:nvSpPr>
          <p:cNvPr id="4" name="Content Placeholder 3"/>
          <p:cNvSpPr>
            <a:spLocks noGrp="1"/>
          </p:cNvSpPr>
          <p:nvPr>
            <p:ph sz="half" idx="1"/>
          </p:nvPr>
        </p:nvSpPr>
        <p:spPr>
          <a:xfrm>
            <a:off x="179512" y="1124744"/>
            <a:ext cx="4316288" cy="5544616"/>
          </a:xfrm>
        </p:spPr>
        <p:style>
          <a:lnRef idx="1">
            <a:schemeClr val="dk1"/>
          </a:lnRef>
          <a:fillRef idx="2">
            <a:schemeClr val="dk1"/>
          </a:fillRef>
          <a:effectRef idx="1">
            <a:schemeClr val="dk1"/>
          </a:effectRef>
          <a:fontRef idx="minor">
            <a:schemeClr val="dk1"/>
          </a:fontRef>
        </p:style>
        <p:txBody>
          <a:bodyPr>
            <a:normAutofit fontScale="92500" lnSpcReduction="20000"/>
          </a:bodyPr>
          <a:lstStyle/>
          <a:p>
            <a:r>
              <a:rPr lang="id-ID" sz="1400" dirty="0">
                <a:solidFill>
                  <a:schemeClr val="tx1"/>
                </a:solidFill>
              </a:rPr>
              <a:t>Pasal 57 UU 24/2009:</a:t>
            </a:r>
          </a:p>
          <a:p>
            <a:r>
              <a:rPr lang="id-ID" sz="1400" dirty="0">
                <a:solidFill>
                  <a:schemeClr val="tx1"/>
                </a:solidFill>
              </a:rPr>
              <a:t>Setiap orang dilarang:</a:t>
            </a:r>
          </a:p>
          <a:p>
            <a:r>
              <a:rPr lang="id-ID" sz="1400" dirty="0">
                <a:solidFill>
                  <a:schemeClr val="tx1"/>
                </a:solidFill>
              </a:rPr>
              <a:t>a.    mencoret, menulisi, menggambari, atau membuat rusak Lambang Negara dengan maksud menodai, menghina, atau merendahkan kehormatan Lambang Negara;</a:t>
            </a:r>
          </a:p>
          <a:p>
            <a:r>
              <a:rPr lang="id-ID" sz="1400" dirty="0">
                <a:solidFill>
                  <a:schemeClr val="tx1"/>
                </a:solidFill>
              </a:rPr>
              <a:t>b.    menggunakan Lambang Negara yang rusak dan tidak sesuai dengan bentuk, warna, dan perbandingan ukuran;</a:t>
            </a:r>
          </a:p>
          <a:p>
            <a:r>
              <a:rPr lang="id-ID" sz="1400" dirty="0">
                <a:solidFill>
                  <a:schemeClr val="tx1"/>
                </a:solidFill>
              </a:rPr>
              <a:t>c.    membuat lambang untuk perseorangan, partai politik, perkumpulan, organisasi dan/atau perusahaan yang sama atau menyerupai Lambang Negara; dan</a:t>
            </a:r>
          </a:p>
          <a:p>
            <a:r>
              <a:rPr lang="id-ID" sz="1400" dirty="0">
                <a:solidFill>
                  <a:schemeClr val="tx1"/>
                </a:solidFill>
              </a:rPr>
              <a:t>d.    menggunakan Lambang Negara untuk keperluan selain yang diatur dalam Undang-Undang ini.</a:t>
            </a:r>
          </a:p>
          <a:p>
            <a:r>
              <a:rPr lang="id-ID" sz="1400" dirty="0">
                <a:solidFill>
                  <a:schemeClr val="tx1"/>
                </a:solidFill>
              </a:rPr>
              <a:t>Ancaman pidana bagi orang yang melanggar ketentuan di atas diatur dalam Pasal 68 UU 24/2009:</a:t>
            </a:r>
          </a:p>
          <a:p>
            <a:r>
              <a:rPr lang="id-ID" sz="1400" dirty="0">
                <a:solidFill>
                  <a:schemeClr val="tx1"/>
                </a:solidFill>
              </a:rPr>
              <a:t>“Setiap orang yang mencoret, menulisi, menggambari, atau membuat rusak Lambang Negara dengan maksud menodai, menghina, atau merendahkan kehormatan Lambang Negara sebagaimana dimaksud dalam Pasal 57 huruf a, dipidana dengan pidana penjara paling lama 5 (lima) tahun atau denda paling banyak Rp500.000.000,00 (lima ratus juta rupiah).”</a:t>
            </a:r>
          </a:p>
          <a:p>
            <a:r>
              <a:rPr lang="id-ID" sz="1400" dirty="0">
                <a:solidFill>
                  <a:schemeClr val="tx1"/>
                </a:solidFill>
              </a:rPr>
              <a:t>Dari bentuk-bentuk larangan terhadap lambang negara yang dimaksud di atas dapat kita lihat unsur-unsur pidananya:</a:t>
            </a:r>
          </a:p>
          <a:p>
            <a:r>
              <a:rPr lang="id-ID" sz="1400" dirty="0">
                <a:solidFill>
                  <a:schemeClr val="tx1"/>
                </a:solidFill>
              </a:rPr>
              <a:t>-    setiap orang;</a:t>
            </a:r>
          </a:p>
          <a:p>
            <a:r>
              <a:rPr lang="id-ID" sz="1400" dirty="0">
                <a:solidFill>
                  <a:schemeClr val="tx1"/>
                </a:solidFill>
              </a:rPr>
              <a:t>-    mencoret, menulisi, menggambari, atau membuat rusak lambang negara;</a:t>
            </a:r>
          </a:p>
          <a:p>
            <a:r>
              <a:rPr lang="id-ID" sz="1400" dirty="0">
                <a:solidFill>
                  <a:schemeClr val="tx1"/>
                </a:solidFill>
              </a:rPr>
              <a:t>-    dengan maksud menodai, menghina, atau merendahkan kehormatan lambang negara.</a:t>
            </a:r>
          </a:p>
        </p:txBody>
      </p:sp>
      <p:sp>
        <p:nvSpPr>
          <p:cNvPr id="5" name="Content Placeholder 4"/>
          <p:cNvSpPr>
            <a:spLocks noGrp="1"/>
          </p:cNvSpPr>
          <p:nvPr>
            <p:ph sz="half" idx="2"/>
          </p:nvPr>
        </p:nvSpPr>
        <p:spPr>
          <a:xfrm>
            <a:off x="4648200" y="1124744"/>
            <a:ext cx="4316288" cy="5544616"/>
          </a:xfrm>
        </p:spPr>
        <p:style>
          <a:lnRef idx="0">
            <a:schemeClr val="accent3"/>
          </a:lnRef>
          <a:fillRef idx="3">
            <a:schemeClr val="accent3"/>
          </a:fillRef>
          <a:effectRef idx="3">
            <a:schemeClr val="accent3"/>
          </a:effectRef>
          <a:fontRef idx="minor">
            <a:schemeClr val="lt1"/>
          </a:fontRef>
        </p:style>
        <p:txBody>
          <a:bodyPr>
            <a:noAutofit/>
          </a:bodyPr>
          <a:lstStyle/>
          <a:p>
            <a:r>
              <a:rPr lang="id-ID" sz="1200" dirty="0"/>
              <a:t>Sebagai contoh kasus dapat kita lihat dalam artikel </a:t>
            </a:r>
            <a:r>
              <a:rPr lang="id-ID" sz="1200" b="1" dirty="0">
                <a:hlinkClick r:id="rId2"/>
              </a:rPr>
              <a:t>Ini Kata Pakar Pidana Soal Kasus Zaskia Gotik</a:t>
            </a:r>
            <a:r>
              <a:rPr lang="id-ID" sz="1200" dirty="0"/>
              <a:t>.</a:t>
            </a:r>
            <a:r>
              <a:rPr lang="id-ID" sz="1200" b="1" dirty="0"/>
              <a:t> </a:t>
            </a:r>
            <a:r>
              <a:rPr lang="id-ID" sz="1200" dirty="0"/>
              <a:t>Penyidik Polda Metro Jaya telah menemukan dugaan tindak pidana terkait tindakan Zaskia Gotik yang dianggap menghina lambang sila kelima Pancasila. Dugaan tindak pidana tersebut berupa pelanggaran Pasal 57 jo. Pasal 68 UU 24/2009. Zaskia dituduh menghina lambang negara saat ia mengikuti acara kuis untuk menjawab pertanyaan yang ditayangkan di salah satu stasiun televisi. Ia menyebut bahwa tanggal Kemerdekaan RI pada 32 </a:t>
            </a:r>
            <a:r>
              <a:rPr lang="id-ID" sz="1200" dirty="0" smtClean="0"/>
              <a:t>Agustus </a:t>
            </a:r>
            <a:r>
              <a:rPr lang="id-ID" sz="1200" dirty="0"/>
              <a:t>dan lambang sila kelima bebek "nungging</a:t>
            </a:r>
            <a:r>
              <a:rPr lang="id-ID" sz="1200" dirty="0" smtClean="0"/>
              <a:t>".</a:t>
            </a:r>
            <a:r>
              <a:rPr lang="id-ID" sz="1200" dirty="0"/>
              <a:t> </a:t>
            </a:r>
          </a:p>
          <a:p>
            <a:r>
              <a:rPr lang="id-ID" sz="1200" dirty="0" smtClean="0"/>
              <a:t>polisi </a:t>
            </a:r>
            <a:r>
              <a:rPr lang="id-ID" sz="1200" dirty="0"/>
              <a:t>seharusnya tidak melupakan prinsip utama hukum pidana ketika memeriksa kasus ini. Gandjar mengatakan, meskipun perbuatan Zaskia Gotik memenuhi unsur pidana, tetapi belum tentu penyanyi dangdut itu layak dihukum. Sebab, penyidik harus mampu membuktikan </a:t>
            </a:r>
            <a:r>
              <a:rPr lang="id-ID" sz="1200" u="sng" dirty="0"/>
              <a:t>adanya kehendak jahat (</a:t>
            </a:r>
            <a:r>
              <a:rPr lang="id-ID" sz="1200" i="1" u="sng" dirty="0"/>
              <a:t>mens rea</a:t>
            </a:r>
            <a:r>
              <a:rPr lang="id-ID" sz="1200" dirty="0"/>
              <a:t>) yang ditunjukan Zaskia saat melakukan tindakan itu</a:t>
            </a:r>
            <a:r>
              <a:rPr lang="id-ID" sz="1200" dirty="0" smtClean="0"/>
              <a:t>.</a:t>
            </a:r>
            <a:r>
              <a:rPr lang="id-ID" sz="1200" dirty="0"/>
              <a:t> </a:t>
            </a:r>
          </a:p>
          <a:p>
            <a:r>
              <a:rPr lang="id-ID" sz="1200" dirty="0" smtClean="0"/>
              <a:t>Pertama</a:t>
            </a:r>
            <a:r>
              <a:rPr lang="id-ID" sz="1200" dirty="0"/>
              <a:t>, apakah dilakukan dengan melawan hukum. Kedua, apakah orangnya dapat dipersalahkan. Dalam hal ini, sekali lagi kita harus melihat konteks untuk bisa menilai apakah Zaskia Gotik melawan hukum dan bisa dipersalahkan atau tidak. Sebab, apa yang dilakukan Zaskia tidak lebih hanya sebatas hiburan. Menurutnya, hukum pidana harus tetap menunjung tinggi prinsip </a:t>
            </a:r>
            <a:r>
              <a:rPr lang="id-ID" sz="1200" u="sng" dirty="0"/>
              <a:t>ultimum remedium</a:t>
            </a:r>
            <a:r>
              <a:rPr lang="id-ID" sz="1200" dirty="0"/>
              <a:t>. Artinya, sanksi pidana harus dijadikan senjata pamungkas dalam menyelesaikan suatu kasus. </a:t>
            </a:r>
          </a:p>
          <a:p>
            <a:pPr marL="0" indent="0">
              <a:buNone/>
            </a:pPr>
            <a:endParaRPr lang="id-ID" sz="1200" dirty="0"/>
          </a:p>
        </p:txBody>
      </p:sp>
    </p:spTree>
    <p:extLst>
      <p:ext uri="{BB962C8B-B14F-4D97-AF65-F5344CB8AC3E}">
        <p14:creationId xmlns:p14="http://schemas.microsoft.com/office/powerpoint/2010/main" val="1662610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fade">
                                      <p:cBhvr>
                                        <p:cTn id="32" dur="5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fade">
                                      <p:cBhvr>
                                        <p:cTn id="37" dur="500"/>
                                        <p:tgtEl>
                                          <p:spTgt spid="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500"/>
                                        <p:tgtEl>
                                          <p:spTgt spid="4">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animEffect transition="in" filter="fade">
                                      <p:cBhvr>
                                        <p:cTn id="47" dur="500"/>
                                        <p:tgtEl>
                                          <p:spTgt spid="4">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txEl>
                                              <p:pRg st="8" end="8"/>
                                            </p:txEl>
                                          </p:spTgt>
                                        </p:tgtEl>
                                        <p:attrNameLst>
                                          <p:attrName>style.visibility</p:attrName>
                                        </p:attrNameLst>
                                      </p:cBhvr>
                                      <p:to>
                                        <p:strVal val="visible"/>
                                      </p:to>
                                    </p:set>
                                    <p:animEffect transition="in" filter="fade">
                                      <p:cBhvr>
                                        <p:cTn id="52" dur="500"/>
                                        <p:tgtEl>
                                          <p:spTgt spid="4">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txEl>
                                              <p:pRg st="9" end="9"/>
                                            </p:txEl>
                                          </p:spTgt>
                                        </p:tgtEl>
                                        <p:attrNameLst>
                                          <p:attrName>style.visibility</p:attrName>
                                        </p:attrNameLst>
                                      </p:cBhvr>
                                      <p:to>
                                        <p:strVal val="visible"/>
                                      </p:to>
                                    </p:set>
                                    <p:animEffect transition="in" filter="fade">
                                      <p:cBhvr>
                                        <p:cTn id="57" dur="500"/>
                                        <p:tgtEl>
                                          <p:spTgt spid="4">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txEl>
                                              <p:pRg st="10" end="10"/>
                                            </p:txEl>
                                          </p:spTgt>
                                        </p:tgtEl>
                                        <p:attrNameLst>
                                          <p:attrName>style.visibility</p:attrName>
                                        </p:attrNameLst>
                                      </p:cBhvr>
                                      <p:to>
                                        <p:strVal val="visible"/>
                                      </p:to>
                                    </p:set>
                                    <p:animEffect transition="in" filter="fade">
                                      <p:cBhvr>
                                        <p:cTn id="62" dur="500"/>
                                        <p:tgtEl>
                                          <p:spTgt spid="4">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txEl>
                                              <p:pRg st="11" end="11"/>
                                            </p:txEl>
                                          </p:spTgt>
                                        </p:tgtEl>
                                        <p:attrNameLst>
                                          <p:attrName>style.visibility</p:attrName>
                                        </p:attrNameLst>
                                      </p:cBhvr>
                                      <p:to>
                                        <p:strVal val="visible"/>
                                      </p:to>
                                    </p:set>
                                    <p:animEffect transition="in" filter="fade">
                                      <p:cBhvr>
                                        <p:cTn id="67" dur="500"/>
                                        <p:tgtEl>
                                          <p:spTgt spid="4">
                                            <p:txEl>
                                              <p:pRg st="11" end="1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5">
                                            <p:bg/>
                                          </p:spTgt>
                                        </p:tgtEl>
                                        <p:attrNameLst>
                                          <p:attrName>style.visibility</p:attrName>
                                        </p:attrNameLst>
                                      </p:cBhvr>
                                      <p:to>
                                        <p:strVal val="visible"/>
                                      </p:to>
                                    </p:set>
                                    <p:anim calcmode="lin" valueType="num">
                                      <p:cBhvr additive="base">
                                        <p:cTn id="72" dur="500" fill="hold"/>
                                        <p:tgtEl>
                                          <p:spTgt spid="5">
                                            <p:bg/>
                                          </p:spTgt>
                                        </p:tgtEl>
                                        <p:attrNameLst>
                                          <p:attrName>ppt_x</p:attrName>
                                        </p:attrNameLst>
                                      </p:cBhvr>
                                      <p:tavLst>
                                        <p:tav tm="0">
                                          <p:val>
                                            <p:strVal val="#ppt_x"/>
                                          </p:val>
                                        </p:tav>
                                        <p:tav tm="100000">
                                          <p:val>
                                            <p:strVal val="#ppt_x"/>
                                          </p:val>
                                        </p:tav>
                                      </p:tavLst>
                                    </p:anim>
                                    <p:anim calcmode="lin" valueType="num">
                                      <p:cBhvr additive="base">
                                        <p:cTn id="73"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5">
                                            <p:txEl>
                                              <p:pRg st="0" end="0"/>
                                            </p:txEl>
                                          </p:spTgt>
                                        </p:tgtEl>
                                        <p:attrNameLst>
                                          <p:attrName>style.visibility</p:attrName>
                                        </p:attrNameLst>
                                      </p:cBhvr>
                                      <p:to>
                                        <p:strVal val="visible"/>
                                      </p:to>
                                    </p:set>
                                    <p:anim calcmode="lin" valueType="num">
                                      <p:cBhvr additive="base">
                                        <p:cTn id="7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5">
                                            <p:txEl>
                                              <p:pRg st="1" end="1"/>
                                            </p:txEl>
                                          </p:spTgt>
                                        </p:tgtEl>
                                        <p:attrNameLst>
                                          <p:attrName>style.visibility</p:attrName>
                                        </p:attrNameLst>
                                      </p:cBhvr>
                                      <p:to>
                                        <p:strVal val="visible"/>
                                      </p:to>
                                    </p:set>
                                    <p:anim calcmode="lin" valueType="num">
                                      <p:cBhvr additive="base">
                                        <p:cTn id="8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5">
                                            <p:txEl>
                                              <p:pRg st="2" end="2"/>
                                            </p:txEl>
                                          </p:spTgt>
                                        </p:tgtEl>
                                        <p:attrNameLst>
                                          <p:attrName>style.visibility</p:attrName>
                                        </p:attrNameLst>
                                      </p:cBhvr>
                                      <p:to>
                                        <p:strVal val="visible"/>
                                      </p:to>
                                    </p:set>
                                    <p:anim calcmode="lin" valueType="num">
                                      <p:cBhvr additive="base">
                                        <p:cTn id="90"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548680"/>
          </a:xfrm>
        </p:spPr>
        <p:style>
          <a:lnRef idx="3">
            <a:schemeClr val="lt1"/>
          </a:lnRef>
          <a:fillRef idx="1">
            <a:schemeClr val="accent1"/>
          </a:fillRef>
          <a:effectRef idx="1">
            <a:schemeClr val="accent1"/>
          </a:effectRef>
          <a:fontRef idx="minor">
            <a:schemeClr val="lt1"/>
          </a:fontRef>
        </p:style>
        <p:txBody>
          <a:bodyPr>
            <a:normAutofit fontScale="90000"/>
          </a:bodyPr>
          <a:lstStyle/>
          <a:p>
            <a:r>
              <a:rPr lang="id-ID" dirty="0" smtClean="0"/>
              <a:t>Sejarah hukum tata negara</a:t>
            </a:r>
            <a:endParaRPr lang="id-ID" dirty="0"/>
          </a:p>
        </p:txBody>
      </p:sp>
      <p:sp>
        <p:nvSpPr>
          <p:cNvPr id="8" name="Content Placeholder 7"/>
          <p:cNvSpPr>
            <a:spLocks noGrp="1"/>
          </p:cNvSpPr>
          <p:nvPr>
            <p:ph idx="1"/>
          </p:nvPr>
        </p:nvSpPr>
        <p:spPr>
          <a:xfrm>
            <a:off x="457200" y="620688"/>
            <a:ext cx="8229600" cy="6048672"/>
          </a:xfrm>
        </p:spPr>
        <p:style>
          <a:lnRef idx="0">
            <a:schemeClr val="accent1"/>
          </a:lnRef>
          <a:fillRef idx="3">
            <a:schemeClr val="accent1"/>
          </a:fillRef>
          <a:effectRef idx="3">
            <a:schemeClr val="accent1"/>
          </a:effectRef>
          <a:fontRef idx="minor">
            <a:schemeClr val="lt1"/>
          </a:fontRef>
        </p:style>
        <p:txBody>
          <a:bodyPr>
            <a:normAutofit/>
          </a:bodyPr>
          <a:lstStyle/>
          <a:p>
            <a:r>
              <a:rPr lang="id-ID" dirty="0" smtClean="0"/>
              <a:t>Dunia </a:t>
            </a:r>
          </a:p>
          <a:p>
            <a:r>
              <a:rPr lang="id-ID" sz="1400" dirty="0" smtClean="0"/>
              <a:t>Konsep negara  dan Pemerintahan pertama kali ( Plato dan Aristoteles ) lewat Polis Yunani .</a:t>
            </a:r>
          </a:p>
          <a:p>
            <a:r>
              <a:rPr lang="id-ID" sz="1400" dirty="0" smtClean="0"/>
              <a:t>Sebelumnya , kerajaan </a:t>
            </a:r>
            <a:r>
              <a:rPr lang="id-ID" sz="1400" dirty="0"/>
              <a:t>Inka yang berdiri antara tahun 1200-1500 Masehi telah memiliki sistem pemerintahan yang despotisme yaitu suatu bentuk pemerintahan yang ditandai oleh kekuasaan sewenang-wenang dan tak terbatas dari pihak penguasa</a:t>
            </a:r>
            <a:r>
              <a:rPr lang="id-ID" sz="1400" dirty="0" smtClean="0"/>
              <a:t>.</a:t>
            </a:r>
          </a:p>
          <a:p>
            <a:r>
              <a:rPr lang="id-ID" sz="1400" dirty="0" smtClean="0"/>
              <a:t>Di abad pertengahan, Machiavelli </a:t>
            </a:r>
            <a:r>
              <a:rPr lang="id-ID" sz="1400" dirty="0"/>
              <a:t>muncul dengan </a:t>
            </a:r>
            <a:r>
              <a:rPr lang="id-ID" sz="1400" dirty="0" smtClean="0"/>
              <a:t>dalil </a:t>
            </a:r>
            <a:r>
              <a:rPr lang="id-ID" sz="1400" dirty="0"/>
              <a:t>dalam karyanya Sang Raja yang mengajarkan tentang bagaimana seorang raja harus mempertahankan serta memperbesar kekuasaan pemerintah sebagai tujuannya melalui menghalalkan </a:t>
            </a:r>
            <a:r>
              <a:rPr lang="id-ID" sz="1400" dirty="0" smtClean="0"/>
              <a:t>segala  </a:t>
            </a:r>
            <a:r>
              <a:rPr lang="id-ID" sz="1400" dirty="0"/>
              <a:t>cara</a:t>
            </a:r>
            <a:r>
              <a:rPr lang="id-ID" sz="1400" dirty="0" smtClean="0"/>
              <a:t>. </a:t>
            </a:r>
          </a:p>
          <a:p>
            <a:r>
              <a:rPr lang="id-ID" sz="1400" dirty="0" smtClean="0"/>
              <a:t>Di jaman ini mulai dikenal ilmu kameralistik ( perbendaharaan )</a:t>
            </a:r>
          </a:p>
          <a:p>
            <a:r>
              <a:rPr lang="id-ID" sz="1400" dirty="0" smtClean="0"/>
              <a:t>teori </a:t>
            </a:r>
            <a:r>
              <a:rPr lang="id-ID" sz="1400" dirty="0"/>
              <a:t>pemerintahan liberal dari John Locke pada tahun 1690 yaitu ajaran tentang pemerintahan demokrasi modern. John Locke memandang kekuasaan legislatif sebagai yang tertinggi dan eksekutif berada di bawahnya. Dia mengatakan bahwa kekuasaan pemerintahan mesti dibatasi oleh kewajiban menunjang hak-hak azasi manusia </a:t>
            </a:r>
            <a:r>
              <a:rPr lang="id-ID" sz="1400" dirty="0" smtClean="0"/>
              <a:t> antara </a:t>
            </a:r>
            <a:r>
              <a:rPr lang="id-ID" sz="1400" dirty="0"/>
              <a:t>lain: hak atas keselamatan pribadi, hak kemerdekaan dan hak milik</a:t>
            </a:r>
            <a:r>
              <a:rPr lang="id-ID" sz="1400" dirty="0" smtClean="0"/>
              <a:t>.</a:t>
            </a:r>
          </a:p>
          <a:p>
            <a:pPr fontAlgn="t"/>
            <a:r>
              <a:rPr lang="id-ID" sz="1400" dirty="0"/>
              <a:t>di </a:t>
            </a:r>
            <a:r>
              <a:rPr lang="id-ID" sz="1400" dirty="0" smtClean="0"/>
              <a:t>Inggris  </a:t>
            </a:r>
            <a:r>
              <a:rPr lang="id-ID" sz="1400" dirty="0"/>
              <a:t>pada sekitar tahun 1700 berdirilah pemerintahan monarki parlementer di mana kedaulatan negara berada di tangan perwakilan rakyat dan pemerintah bertanggung jawab kepada rakyat.</a:t>
            </a:r>
          </a:p>
          <a:p>
            <a:pPr fontAlgn="t"/>
            <a:r>
              <a:rPr lang="id-ID" sz="1400" dirty="0"/>
              <a:t>Revolusi Amerika pada tahun 1776 dan Revolusi Perancis pada tahun 1789 mempercepat proses demokratisasi dan pengakuan terhadap hak-hak azasi manusia. Terhadap itu semua muncul lagi reaksi konservatisme terutama dari Burke dan Hegel. Birokrasi lahir di istana raja dan merupakan perwujudan dari orang-orang kepercayaan yang memerintah bersama raja yang diberikan pembagian tugas satu sama lain didasarkan pada selera pribadi dan tradisi. </a:t>
            </a:r>
            <a:endParaRPr lang="id-ID" sz="1400" dirty="0" smtClean="0"/>
          </a:p>
          <a:p>
            <a:pPr fontAlgn="t"/>
            <a:r>
              <a:rPr lang="id-ID" sz="1400" dirty="0" smtClean="0"/>
              <a:t>Awal Abad 20, </a:t>
            </a:r>
            <a:r>
              <a:rPr lang="id-ID" sz="1400" dirty="0"/>
              <a:t>Di Amerika Serikat ilmu pemerintahan berkembang sebagai suatu bidang </a:t>
            </a:r>
            <a:r>
              <a:rPr lang="id-ID" sz="1400" dirty="0" smtClean="0"/>
              <a:t>otonom yang mulai mengenal konsep pemerintahan daerah  </a:t>
            </a:r>
            <a:r>
              <a:rPr lang="id-ID" sz="1400" dirty="0"/>
              <a:t>yang dipelopori oleh Profesor Wodroow Wilson (kemudian menjadi Presiden Amerika Serikat</a:t>
            </a:r>
            <a:r>
              <a:rPr lang="id-ID" sz="1400" dirty="0" smtClean="0"/>
              <a:t>).</a:t>
            </a:r>
            <a:endParaRPr lang="id-ID" sz="1400" dirty="0"/>
          </a:p>
          <a:p>
            <a:pPr marL="0" indent="0">
              <a:buNone/>
            </a:pPr>
            <a:endParaRPr lang="id-ID" sz="1400" dirty="0"/>
          </a:p>
        </p:txBody>
      </p:sp>
    </p:spTree>
    <p:extLst>
      <p:ext uri="{BB962C8B-B14F-4D97-AF65-F5344CB8AC3E}">
        <p14:creationId xmlns:p14="http://schemas.microsoft.com/office/powerpoint/2010/main" val="830957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animEffect transition="in" filter="fade">
                                      <p:cBhvr>
                                        <p:cTn id="7" dur="500"/>
                                        <p:tgtEl>
                                          <p:spTgt spid="8">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fade">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fade">
                                      <p:cBhvr>
                                        <p:cTn id="22" dur="500"/>
                                        <p:tgtEl>
                                          <p:spTgt spid="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fade">
                                      <p:cBhvr>
                                        <p:cTn id="27" dur="500"/>
                                        <p:tgtEl>
                                          <p:spTgt spid="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xEl>
                                              <p:pRg st="4" end="4"/>
                                            </p:txEl>
                                          </p:spTgt>
                                        </p:tgtEl>
                                        <p:attrNameLst>
                                          <p:attrName>style.visibility</p:attrName>
                                        </p:attrNameLst>
                                      </p:cBhvr>
                                      <p:to>
                                        <p:strVal val="visible"/>
                                      </p:to>
                                    </p:set>
                                    <p:animEffect transition="in" filter="fade">
                                      <p:cBhvr>
                                        <p:cTn id="32" dur="500"/>
                                        <p:tgtEl>
                                          <p:spTgt spid="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xEl>
                                              <p:pRg st="5" end="5"/>
                                            </p:txEl>
                                          </p:spTgt>
                                        </p:tgtEl>
                                        <p:attrNameLst>
                                          <p:attrName>style.visibility</p:attrName>
                                        </p:attrNameLst>
                                      </p:cBhvr>
                                      <p:to>
                                        <p:strVal val="visible"/>
                                      </p:to>
                                    </p:set>
                                    <p:animEffect transition="in" filter="fade">
                                      <p:cBhvr>
                                        <p:cTn id="37" dur="500"/>
                                        <p:tgtEl>
                                          <p:spTgt spid="8">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txEl>
                                              <p:pRg st="6" end="6"/>
                                            </p:txEl>
                                          </p:spTgt>
                                        </p:tgtEl>
                                        <p:attrNameLst>
                                          <p:attrName>style.visibility</p:attrName>
                                        </p:attrNameLst>
                                      </p:cBhvr>
                                      <p:to>
                                        <p:strVal val="visible"/>
                                      </p:to>
                                    </p:set>
                                    <p:animEffect transition="in" filter="fade">
                                      <p:cBhvr>
                                        <p:cTn id="42" dur="500"/>
                                        <p:tgtEl>
                                          <p:spTgt spid="8">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txEl>
                                              <p:pRg st="7" end="7"/>
                                            </p:txEl>
                                          </p:spTgt>
                                        </p:tgtEl>
                                        <p:attrNameLst>
                                          <p:attrName>style.visibility</p:attrName>
                                        </p:attrNameLst>
                                      </p:cBhvr>
                                      <p:to>
                                        <p:strVal val="visible"/>
                                      </p:to>
                                    </p:set>
                                    <p:animEffect transition="in" filter="fade">
                                      <p:cBhvr>
                                        <p:cTn id="47" dur="500"/>
                                        <p:tgtEl>
                                          <p:spTgt spid="8">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
                                            <p:txEl>
                                              <p:pRg st="8" end="8"/>
                                            </p:txEl>
                                          </p:spTgt>
                                        </p:tgtEl>
                                        <p:attrNameLst>
                                          <p:attrName>style.visibility</p:attrName>
                                        </p:attrNameLst>
                                      </p:cBhvr>
                                      <p:to>
                                        <p:strVal val="visible"/>
                                      </p:to>
                                    </p:set>
                                    <p:animEffect transition="in" filter="fade">
                                      <p:cBhvr>
                                        <p:cTn id="52" dur="5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720080"/>
          </a:xfrm>
        </p:spPr>
        <p:style>
          <a:lnRef idx="3">
            <a:schemeClr val="lt1"/>
          </a:lnRef>
          <a:fillRef idx="1">
            <a:schemeClr val="accent2"/>
          </a:fillRef>
          <a:effectRef idx="1">
            <a:schemeClr val="accent2"/>
          </a:effectRef>
          <a:fontRef idx="minor">
            <a:schemeClr val="lt1"/>
          </a:fontRef>
        </p:style>
        <p:txBody>
          <a:bodyPr>
            <a:normAutofit fontScale="90000"/>
          </a:bodyPr>
          <a:lstStyle/>
          <a:p>
            <a:r>
              <a:rPr lang="id-ID" dirty="0" smtClean="0"/>
              <a:t>Sejarah HTN di Indonesia</a:t>
            </a: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8478695"/>
              </p:ext>
            </p:extLst>
          </p:nvPr>
        </p:nvGraphicFramePr>
        <p:xfrm>
          <a:off x="179512" y="908720"/>
          <a:ext cx="8785101" cy="57603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Straight Arrow Connector 5"/>
          <p:cNvCxnSpPr/>
          <p:nvPr/>
        </p:nvCxnSpPr>
        <p:spPr>
          <a:xfrm>
            <a:off x="2987824" y="1772816"/>
            <a:ext cx="100811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4788024" y="4653136"/>
            <a:ext cx="1080120" cy="9361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4211960" y="6093296"/>
            <a:ext cx="165618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1979712" y="4365104"/>
            <a:ext cx="0"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1080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2"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3"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4"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4" grpId="0">
        <p:bldAsOne/>
      </p:bldGraphic>
      <p:bldGraphic spid="4" grpId="1">
        <p:bldAsOne/>
      </p:bldGraphic>
      <p:bldGraphic spid="4" grpId="2">
        <p:bldAsOne/>
      </p:bldGraphic>
      <p:bldGraphic spid="4" grpId="3">
        <p:bldAsOne/>
      </p:bldGraphic>
      <p:bldGraphic spid="4" grpId="4">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TUGAS I</a:t>
            </a:r>
            <a:endParaRPr lang="id-ID" dirty="0"/>
          </a:p>
        </p:txBody>
      </p:sp>
      <p:sp>
        <p:nvSpPr>
          <p:cNvPr id="3" name="Content Placeholder 2"/>
          <p:cNvSpPr>
            <a:spLocks noGrp="1"/>
          </p:cNvSpPr>
          <p:nvPr>
            <p:ph idx="1"/>
          </p:nvPr>
        </p:nvSpPr>
        <p:spPr/>
        <p:txBody>
          <a:bodyPr/>
          <a:lstStyle/>
          <a:p>
            <a:pPr algn="just"/>
            <a:r>
              <a:rPr lang="id-ID" dirty="0" smtClean="0"/>
              <a:t>MERANGKUM SEJARAH HUKUM TATA NEGARA DI INDONESIA ( JAMAN KERAJAAN, PENJAJAHAN BELANDA, JEPANG, MASA ORDE LAMA ORDE BARU DAN REFORMASI ) </a:t>
            </a:r>
          </a:p>
          <a:p>
            <a:pPr algn="just"/>
            <a:r>
              <a:rPr lang="id-ID" dirty="0" smtClean="0"/>
              <a:t>TULIS TANGAN : PANJANG MINIMAL 100 BARIS.</a:t>
            </a:r>
          </a:p>
          <a:p>
            <a:pPr algn="just"/>
            <a:r>
              <a:rPr lang="id-ID" dirty="0" smtClean="0"/>
              <a:t>DIKUMPULKAN MINGGU DEPAN ( 10 MARET 2017 )</a:t>
            </a:r>
            <a:endParaRPr lang="id-ID" dirty="0"/>
          </a:p>
        </p:txBody>
      </p:sp>
    </p:spTree>
    <p:extLst>
      <p:ext uri="{BB962C8B-B14F-4D97-AF65-F5344CB8AC3E}">
        <p14:creationId xmlns:p14="http://schemas.microsoft.com/office/powerpoint/2010/main" val="18280922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62064"/>
            <a:ext cx="8229600" cy="1143000"/>
          </a:xfrm>
        </p:spPr>
        <p:txBody>
          <a:bodyPr>
            <a:normAutofit fontScale="90000"/>
          </a:bodyPr>
          <a:lstStyle/>
          <a:p>
            <a:r>
              <a:rPr lang="id-ID" dirty="0" smtClean="0"/>
              <a:t>KETATANEGARAAN INDONESIA PASCA REFORMASI</a:t>
            </a:r>
            <a:endParaRPr lang="id-ID" dirty="0"/>
          </a:p>
        </p:txBody>
      </p:sp>
    </p:spTree>
    <p:extLst>
      <p:ext uri="{BB962C8B-B14F-4D97-AF65-F5344CB8AC3E}">
        <p14:creationId xmlns:p14="http://schemas.microsoft.com/office/powerpoint/2010/main" val="11130209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0" y="274638"/>
            <a:ext cx="4191000" cy="2163762"/>
          </a:xfrm>
        </p:spPr>
        <p:txBody>
          <a:bodyPr>
            <a:normAutofit/>
          </a:bodyPr>
          <a:lstStyle/>
          <a:p>
            <a:r>
              <a:rPr lang="en-US" b="1" dirty="0" err="1" smtClean="0">
                <a:solidFill>
                  <a:srgbClr val="C00000"/>
                </a:solidFill>
                <a:latin typeface="Cambria" pitchFamily="18" charset="0"/>
              </a:rPr>
              <a:t>Reformasi</a:t>
            </a:r>
            <a:r>
              <a:rPr lang="en-US" b="1" dirty="0" smtClean="0">
                <a:solidFill>
                  <a:srgbClr val="C00000"/>
                </a:solidFill>
                <a:latin typeface="Cambria" pitchFamily="18" charset="0"/>
              </a:rPr>
              <a:t> &amp; </a:t>
            </a:r>
            <a:r>
              <a:rPr lang="en-US" b="1" dirty="0" err="1" smtClean="0">
                <a:solidFill>
                  <a:srgbClr val="C00000"/>
                </a:solidFill>
                <a:latin typeface="Cambria" pitchFamily="18" charset="0"/>
              </a:rPr>
              <a:t>Keterbukaan</a:t>
            </a:r>
            <a:r>
              <a:rPr lang="en-US" b="1" dirty="0" smtClean="0">
                <a:solidFill>
                  <a:srgbClr val="C00000"/>
                </a:solidFill>
                <a:latin typeface="Cambria" pitchFamily="18" charset="0"/>
              </a:rPr>
              <a:t> </a:t>
            </a:r>
            <a:endParaRPr lang="en-US" b="1" dirty="0">
              <a:solidFill>
                <a:srgbClr val="C00000"/>
              </a:solidFill>
              <a:latin typeface="Cambria" pitchFamily="18" charset="0"/>
            </a:endParaRPr>
          </a:p>
        </p:txBody>
      </p:sp>
      <p:sp>
        <p:nvSpPr>
          <p:cNvPr id="4" name="Round Diagonal Corner Rectangle 3"/>
          <p:cNvSpPr/>
          <p:nvPr/>
        </p:nvSpPr>
        <p:spPr>
          <a:xfrm>
            <a:off x="228600" y="533400"/>
            <a:ext cx="4495800" cy="2971800"/>
          </a:xfrm>
          <a:prstGeom prst="round2DiagRect">
            <a:avLst/>
          </a:prstGeom>
          <a:solidFill>
            <a:srgbClr val="FFFF8B"/>
          </a:solidFill>
          <a:ln>
            <a:solidFill>
              <a:srgbClr val="0033CC"/>
            </a:solidFill>
          </a:ln>
        </p:spPr>
        <p:style>
          <a:lnRef idx="2">
            <a:schemeClr val="accent2"/>
          </a:lnRef>
          <a:fillRef idx="1">
            <a:schemeClr val="lt1"/>
          </a:fillRef>
          <a:effectRef idx="0">
            <a:schemeClr val="accent2"/>
          </a:effectRef>
          <a:fontRef idx="minor">
            <a:schemeClr val="dk1"/>
          </a:fontRef>
        </p:style>
        <p:txBody>
          <a:bodyPr rtlCol="0" anchor="ctr"/>
          <a:lstStyle/>
          <a:p>
            <a:pPr algn="just"/>
            <a:r>
              <a:rPr lang="en-US" b="1" dirty="0" err="1" smtClean="0">
                <a:solidFill>
                  <a:schemeClr val="tx1"/>
                </a:solidFill>
                <a:latin typeface="Cambria" pitchFamily="18" charset="0"/>
              </a:rPr>
              <a:t>Reformasi</a:t>
            </a:r>
            <a:r>
              <a:rPr lang="en-US" b="1" dirty="0" smtClean="0">
                <a:solidFill>
                  <a:schemeClr val="tx1"/>
                </a:solidFill>
                <a:latin typeface="Cambria" pitchFamily="18" charset="0"/>
              </a:rPr>
              <a:t> </a:t>
            </a:r>
            <a:r>
              <a:rPr lang="en-US" b="1" dirty="0" err="1" smtClean="0">
                <a:solidFill>
                  <a:schemeClr val="tx1"/>
                </a:solidFill>
                <a:latin typeface="Cambria" pitchFamily="18" charset="0"/>
              </a:rPr>
              <a:t>telah</a:t>
            </a:r>
            <a:r>
              <a:rPr lang="en-US" b="1" dirty="0" smtClean="0">
                <a:solidFill>
                  <a:schemeClr val="tx1"/>
                </a:solidFill>
                <a:latin typeface="Cambria" pitchFamily="18" charset="0"/>
              </a:rPr>
              <a:t> </a:t>
            </a:r>
            <a:r>
              <a:rPr lang="en-US" b="1" dirty="0" err="1" smtClean="0">
                <a:solidFill>
                  <a:schemeClr val="tx1"/>
                </a:solidFill>
                <a:latin typeface="Cambria" pitchFamily="18" charset="0"/>
              </a:rPr>
              <a:t>membawa</a:t>
            </a:r>
            <a:r>
              <a:rPr lang="en-US" b="1" dirty="0" smtClean="0">
                <a:solidFill>
                  <a:schemeClr val="tx1"/>
                </a:solidFill>
                <a:latin typeface="Cambria" pitchFamily="18" charset="0"/>
              </a:rPr>
              <a:t> </a:t>
            </a:r>
            <a:r>
              <a:rPr lang="en-US" b="1" dirty="0" err="1" smtClean="0">
                <a:solidFill>
                  <a:schemeClr val="tx1"/>
                </a:solidFill>
                <a:latin typeface="Cambria" pitchFamily="18" charset="0"/>
              </a:rPr>
              <a:t>berkah</a:t>
            </a:r>
            <a:r>
              <a:rPr lang="en-US" b="1" dirty="0" smtClean="0">
                <a:solidFill>
                  <a:schemeClr val="tx1"/>
                </a:solidFill>
                <a:latin typeface="Cambria" pitchFamily="18" charset="0"/>
              </a:rPr>
              <a:t> </a:t>
            </a:r>
            <a:r>
              <a:rPr lang="en-US" b="1" dirty="0" err="1" smtClean="0">
                <a:solidFill>
                  <a:schemeClr val="tx1"/>
                </a:solidFill>
                <a:latin typeface="Cambria" pitchFamily="18" charset="0"/>
              </a:rPr>
              <a:t>sehingga</a:t>
            </a:r>
            <a:r>
              <a:rPr lang="en-US" b="1" dirty="0" smtClean="0">
                <a:solidFill>
                  <a:schemeClr val="tx1"/>
                </a:solidFill>
                <a:latin typeface="Cambria" pitchFamily="18" charset="0"/>
              </a:rPr>
              <a:t> </a:t>
            </a:r>
            <a:r>
              <a:rPr lang="en-US" b="1" dirty="0" err="1" smtClean="0">
                <a:solidFill>
                  <a:schemeClr val="tx1"/>
                </a:solidFill>
                <a:latin typeface="Cambria" pitchFamily="18" charset="0"/>
              </a:rPr>
              <a:t>siapa</a:t>
            </a:r>
            <a:r>
              <a:rPr lang="en-US" b="1" dirty="0" smtClean="0">
                <a:solidFill>
                  <a:schemeClr val="tx1"/>
                </a:solidFill>
                <a:latin typeface="Cambria" pitchFamily="18" charset="0"/>
              </a:rPr>
              <a:t> pun </a:t>
            </a:r>
            <a:r>
              <a:rPr lang="en-US" b="1" dirty="0" err="1" smtClean="0">
                <a:solidFill>
                  <a:schemeClr val="tx1"/>
                </a:solidFill>
                <a:latin typeface="Cambria" pitchFamily="18" charset="0"/>
              </a:rPr>
              <a:t>sekarang</a:t>
            </a:r>
            <a:r>
              <a:rPr lang="en-US" b="1" dirty="0" smtClean="0">
                <a:solidFill>
                  <a:schemeClr val="tx1"/>
                </a:solidFill>
                <a:latin typeface="Cambria" pitchFamily="18" charset="0"/>
              </a:rPr>
              <a:t> </a:t>
            </a:r>
            <a:r>
              <a:rPr lang="en-US" b="1" dirty="0" err="1" smtClean="0">
                <a:solidFill>
                  <a:schemeClr val="tx1"/>
                </a:solidFill>
                <a:latin typeface="Cambria" pitchFamily="18" charset="0"/>
              </a:rPr>
              <a:t>boleh</a:t>
            </a:r>
            <a:r>
              <a:rPr lang="en-US" b="1" dirty="0" smtClean="0">
                <a:solidFill>
                  <a:schemeClr val="tx1"/>
                </a:solidFill>
                <a:latin typeface="Cambria" pitchFamily="18" charset="0"/>
              </a:rPr>
              <a:t> </a:t>
            </a:r>
            <a:r>
              <a:rPr lang="en-US" b="1" dirty="0" err="1" smtClean="0">
                <a:solidFill>
                  <a:schemeClr val="tx1"/>
                </a:solidFill>
                <a:latin typeface="Cambria" pitchFamily="18" charset="0"/>
              </a:rPr>
              <a:t>secara</a:t>
            </a:r>
            <a:r>
              <a:rPr lang="en-US" b="1" dirty="0" smtClean="0">
                <a:solidFill>
                  <a:schemeClr val="tx1"/>
                </a:solidFill>
                <a:latin typeface="Cambria" pitchFamily="18" charset="0"/>
              </a:rPr>
              <a:t> </a:t>
            </a:r>
            <a:r>
              <a:rPr lang="en-US" b="1" dirty="0" err="1" smtClean="0">
                <a:solidFill>
                  <a:schemeClr val="tx1"/>
                </a:solidFill>
                <a:latin typeface="Cambria" pitchFamily="18" charset="0"/>
              </a:rPr>
              <a:t>terbuka</a:t>
            </a:r>
            <a:r>
              <a:rPr lang="en-US" b="1" dirty="0" smtClean="0">
                <a:solidFill>
                  <a:schemeClr val="tx1"/>
                </a:solidFill>
                <a:latin typeface="Cambria" pitchFamily="18" charset="0"/>
              </a:rPr>
              <a:t> </a:t>
            </a:r>
            <a:r>
              <a:rPr lang="en-US" b="1" dirty="0" err="1" smtClean="0">
                <a:solidFill>
                  <a:schemeClr val="tx1"/>
                </a:solidFill>
                <a:latin typeface="Cambria" pitchFamily="18" charset="0"/>
              </a:rPr>
              <a:t>mempersoalkan</a:t>
            </a:r>
            <a:r>
              <a:rPr lang="en-US" b="1" dirty="0" smtClean="0">
                <a:solidFill>
                  <a:schemeClr val="tx1"/>
                </a:solidFill>
                <a:latin typeface="Cambria" pitchFamily="18" charset="0"/>
              </a:rPr>
              <a:t> UUD yang </a:t>
            </a:r>
            <a:r>
              <a:rPr lang="en-US" b="1" dirty="0" err="1" smtClean="0">
                <a:solidFill>
                  <a:schemeClr val="tx1"/>
                </a:solidFill>
                <a:latin typeface="Cambria" pitchFamily="18" charset="0"/>
              </a:rPr>
              <a:t>berlaku</a:t>
            </a:r>
            <a:r>
              <a:rPr lang="en-US" b="1" dirty="0" smtClean="0">
                <a:solidFill>
                  <a:schemeClr val="tx1"/>
                </a:solidFill>
                <a:latin typeface="Cambria" pitchFamily="18" charset="0"/>
              </a:rPr>
              <a:t>, </a:t>
            </a:r>
            <a:r>
              <a:rPr lang="en-US" b="1" dirty="0" err="1" smtClean="0">
                <a:solidFill>
                  <a:schemeClr val="tx1"/>
                </a:solidFill>
                <a:latin typeface="Cambria" pitchFamily="18" charset="0"/>
              </a:rPr>
              <a:t>termasuk</a:t>
            </a:r>
            <a:r>
              <a:rPr lang="en-US" b="1" dirty="0" smtClean="0">
                <a:solidFill>
                  <a:schemeClr val="tx1"/>
                </a:solidFill>
                <a:latin typeface="Cambria" pitchFamily="18" charset="0"/>
              </a:rPr>
              <a:t> </a:t>
            </a:r>
            <a:r>
              <a:rPr lang="en-US" b="1" dirty="0" err="1" smtClean="0">
                <a:solidFill>
                  <a:schemeClr val="tx1"/>
                </a:solidFill>
                <a:latin typeface="Cambria" pitchFamily="18" charset="0"/>
              </a:rPr>
              <a:t>mengusulkan</a:t>
            </a:r>
            <a:r>
              <a:rPr lang="en-US" b="1" dirty="0" smtClean="0">
                <a:solidFill>
                  <a:schemeClr val="tx1"/>
                </a:solidFill>
                <a:latin typeface="Cambria" pitchFamily="18" charset="0"/>
              </a:rPr>
              <a:t> </a:t>
            </a:r>
            <a:r>
              <a:rPr lang="en-US" b="1" dirty="0" err="1" smtClean="0">
                <a:solidFill>
                  <a:schemeClr val="tx1"/>
                </a:solidFill>
                <a:latin typeface="Cambria" pitchFamily="18" charset="0"/>
              </a:rPr>
              <a:t>pemberlakuan</a:t>
            </a:r>
            <a:r>
              <a:rPr lang="en-US" b="1" dirty="0" smtClean="0">
                <a:solidFill>
                  <a:schemeClr val="tx1"/>
                </a:solidFill>
                <a:latin typeface="Cambria" pitchFamily="18" charset="0"/>
              </a:rPr>
              <a:t> </a:t>
            </a:r>
            <a:r>
              <a:rPr lang="en-US" b="1" dirty="0" err="1" smtClean="0">
                <a:solidFill>
                  <a:schemeClr val="tx1"/>
                </a:solidFill>
                <a:latin typeface="Cambria" pitchFamily="18" charset="0"/>
              </a:rPr>
              <a:t>kembali</a:t>
            </a:r>
            <a:r>
              <a:rPr lang="en-US" b="1" dirty="0" smtClean="0">
                <a:solidFill>
                  <a:schemeClr val="tx1"/>
                </a:solidFill>
                <a:latin typeface="Cambria" pitchFamily="18" charset="0"/>
              </a:rPr>
              <a:t> UUD </a:t>
            </a:r>
            <a:r>
              <a:rPr lang="en-US" b="1" dirty="0" err="1" smtClean="0">
                <a:solidFill>
                  <a:schemeClr val="tx1"/>
                </a:solidFill>
                <a:latin typeface="Cambria" pitchFamily="18" charset="0"/>
              </a:rPr>
              <a:t>asli</a:t>
            </a:r>
            <a:r>
              <a:rPr lang="en-US" b="1" dirty="0" smtClean="0">
                <a:solidFill>
                  <a:schemeClr val="tx1"/>
                </a:solidFill>
                <a:latin typeface="Cambria" pitchFamily="18" charset="0"/>
              </a:rPr>
              <a:t> yang </a:t>
            </a:r>
            <a:r>
              <a:rPr lang="en-US" b="1" dirty="0" err="1" smtClean="0">
                <a:solidFill>
                  <a:schemeClr val="tx1"/>
                </a:solidFill>
                <a:latin typeface="Cambria" pitchFamily="18" charset="0"/>
              </a:rPr>
              <a:t>sudah</a:t>
            </a:r>
            <a:r>
              <a:rPr lang="en-US" b="1" dirty="0" smtClean="0">
                <a:solidFill>
                  <a:schemeClr val="tx1"/>
                </a:solidFill>
                <a:latin typeface="Cambria" pitchFamily="18" charset="0"/>
              </a:rPr>
              <a:t> </a:t>
            </a:r>
            <a:r>
              <a:rPr lang="en-US" b="1" dirty="0" err="1" smtClean="0">
                <a:solidFill>
                  <a:schemeClr val="tx1"/>
                </a:solidFill>
                <a:latin typeface="Cambria" pitchFamily="18" charset="0"/>
              </a:rPr>
              <a:t>diamandemen</a:t>
            </a:r>
            <a:r>
              <a:rPr lang="en-US" b="1" dirty="0" smtClean="0">
                <a:solidFill>
                  <a:schemeClr val="tx1"/>
                </a:solidFill>
                <a:latin typeface="Cambria" pitchFamily="18" charset="0"/>
              </a:rPr>
              <a:t> </a:t>
            </a:r>
            <a:r>
              <a:rPr lang="en-US" b="1" dirty="0" err="1" smtClean="0">
                <a:solidFill>
                  <a:schemeClr val="tx1"/>
                </a:solidFill>
                <a:latin typeface="Cambria" pitchFamily="18" charset="0"/>
              </a:rPr>
              <a:t>seperti</a:t>
            </a:r>
            <a:r>
              <a:rPr lang="en-US" b="1" dirty="0" smtClean="0">
                <a:solidFill>
                  <a:schemeClr val="tx1"/>
                </a:solidFill>
                <a:latin typeface="Cambria" pitchFamily="18" charset="0"/>
              </a:rPr>
              <a:t> yang </a:t>
            </a:r>
            <a:r>
              <a:rPr lang="en-US" b="1" dirty="0" err="1" smtClean="0">
                <a:solidFill>
                  <a:schemeClr val="tx1"/>
                </a:solidFill>
                <a:latin typeface="Cambria" pitchFamily="18" charset="0"/>
              </a:rPr>
              <a:t>dikemukakan</a:t>
            </a:r>
            <a:r>
              <a:rPr lang="en-US" b="1" dirty="0" smtClean="0">
                <a:solidFill>
                  <a:schemeClr val="tx1"/>
                </a:solidFill>
                <a:latin typeface="Cambria" pitchFamily="18" charset="0"/>
              </a:rPr>
              <a:t> </a:t>
            </a:r>
            <a:r>
              <a:rPr lang="en-US" b="1" dirty="0" err="1" smtClean="0">
                <a:solidFill>
                  <a:schemeClr val="tx1"/>
                </a:solidFill>
                <a:latin typeface="Cambria" pitchFamily="18" charset="0"/>
              </a:rPr>
              <a:t>oleh</a:t>
            </a:r>
            <a:r>
              <a:rPr lang="en-US" b="1" dirty="0" smtClean="0">
                <a:solidFill>
                  <a:schemeClr val="tx1"/>
                </a:solidFill>
                <a:latin typeface="Cambria" pitchFamily="18" charset="0"/>
              </a:rPr>
              <a:t> </a:t>
            </a:r>
            <a:r>
              <a:rPr lang="en-US" b="1" dirty="0" err="1" smtClean="0">
                <a:solidFill>
                  <a:schemeClr val="tx1"/>
                </a:solidFill>
                <a:latin typeface="Cambria" pitchFamily="18" charset="0"/>
              </a:rPr>
              <a:t>beberapa</a:t>
            </a:r>
            <a:r>
              <a:rPr lang="en-US" b="1" dirty="0" smtClean="0">
                <a:solidFill>
                  <a:schemeClr val="tx1"/>
                </a:solidFill>
                <a:latin typeface="Cambria" pitchFamily="18" charset="0"/>
              </a:rPr>
              <a:t> </a:t>
            </a:r>
            <a:r>
              <a:rPr lang="en-US" b="1" dirty="0" err="1" smtClean="0">
                <a:solidFill>
                  <a:schemeClr val="tx1"/>
                </a:solidFill>
                <a:latin typeface="Cambria" pitchFamily="18" charset="0"/>
              </a:rPr>
              <a:t>tokoh</a:t>
            </a:r>
            <a:r>
              <a:rPr lang="en-US" b="1" dirty="0" smtClean="0">
                <a:solidFill>
                  <a:schemeClr val="tx1"/>
                </a:solidFill>
                <a:latin typeface="Cambria" pitchFamily="18" charset="0"/>
              </a:rPr>
              <a:t> </a:t>
            </a:r>
            <a:r>
              <a:rPr lang="en-US" b="1" dirty="0" err="1" smtClean="0">
                <a:solidFill>
                  <a:schemeClr val="tx1"/>
                </a:solidFill>
                <a:latin typeface="Cambria" pitchFamily="18" charset="0"/>
              </a:rPr>
              <a:t>nasional</a:t>
            </a:r>
            <a:r>
              <a:rPr lang="en-US" b="1" dirty="0" smtClean="0">
                <a:solidFill>
                  <a:schemeClr val="tx1"/>
                </a:solidFill>
                <a:latin typeface="Cambria" pitchFamily="18" charset="0"/>
              </a:rPr>
              <a:t> </a:t>
            </a:r>
            <a:r>
              <a:rPr lang="en-US" b="1" dirty="0" err="1" smtClean="0">
                <a:solidFill>
                  <a:schemeClr val="tx1"/>
                </a:solidFill>
                <a:latin typeface="Cambria" pitchFamily="18" charset="0"/>
              </a:rPr>
              <a:t>itu</a:t>
            </a:r>
            <a:r>
              <a:rPr lang="en-US" b="1" dirty="0" smtClean="0">
                <a:solidFill>
                  <a:schemeClr val="tx1"/>
                </a:solidFill>
                <a:latin typeface="Cambria" pitchFamily="18" charset="0"/>
              </a:rPr>
              <a:t>.</a:t>
            </a:r>
            <a:endParaRPr lang="en-US" b="1" dirty="0">
              <a:solidFill>
                <a:schemeClr val="tx1"/>
              </a:solidFill>
              <a:latin typeface="Cambria" pitchFamily="18" charset="0"/>
            </a:endParaRPr>
          </a:p>
        </p:txBody>
      </p:sp>
      <p:sp>
        <p:nvSpPr>
          <p:cNvPr id="5" name="Round Diagonal Corner Rectangle 4"/>
          <p:cNvSpPr/>
          <p:nvPr/>
        </p:nvSpPr>
        <p:spPr>
          <a:xfrm>
            <a:off x="228600" y="3810000"/>
            <a:ext cx="5486400" cy="2819400"/>
          </a:xfrm>
          <a:prstGeom prst="round2DiagRect">
            <a:avLst/>
          </a:prstGeom>
          <a:solidFill>
            <a:srgbClr val="FFFF8B"/>
          </a:solidFill>
          <a:ln>
            <a:solidFill>
              <a:srgbClr val="0033CC"/>
            </a:solidFill>
          </a:ln>
        </p:spPr>
        <p:style>
          <a:lnRef idx="2">
            <a:schemeClr val="accent3"/>
          </a:lnRef>
          <a:fillRef idx="1">
            <a:schemeClr val="lt1"/>
          </a:fillRef>
          <a:effectRef idx="0">
            <a:schemeClr val="accent3"/>
          </a:effectRef>
          <a:fontRef idx="minor">
            <a:schemeClr val="dk1"/>
          </a:fontRef>
        </p:style>
        <p:txBody>
          <a:bodyPr rtlCol="0" anchor="ctr"/>
          <a:lstStyle/>
          <a:p>
            <a:pPr algn="just"/>
            <a:r>
              <a:rPr lang="en-US" b="1" dirty="0" err="1" smtClean="0">
                <a:solidFill>
                  <a:schemeClr val="tx1"/>
                </a:solidFill>
              </a:rPr>
              <a:t>Kebebasan</a:t>
            </a:r>
            <a:r>
              <a:rPr lang="en-US" b="1" dirty="0" smtClean="0">
                <a:solidFill>
                  <a:schemeClr val="tx1"/>
                </a:solidFill>
              </a:rPr>
              <a:t> </a:t>
            </a:r>
            <a:r>
              <a:rPr lang="en-US" b="1" dirty="0" err="1" smtClean="0">
                <a:solidFill>
                  <a:schemeClr val="tx1"/>
                </a:solidFill>
              </a:rPr>
              <a:t>menyatakan</a:t>
            </a:r>
            <a:r>
              <a:rPr lang="en-US" b="1" dirty="0" smtClean="0">
                <a:solidFill>
                  <a:schemeClr val="tx1"/>
                </a:solidFill>
              </a:rPr>
              <a:t> </a:t>
            </a:r>
            <a:r>
              <a:rPr lang="en-US" b="1" dirty="0" err="1" smtClean="0">
                <a:solidFill>
                  <a:schemeClr val="tx1"/>
                </a:solidFill>
              </a:rPr>
              <a:t>sikap</a:t>
            </a:r>
            <a:r>
              <a:rPr lang="en-US" b="1" dirty="0" smtClean="0">
                <a:solidFill>
                  <a:schemeClr val="tx1"/>
                </a:solidFill>
              </a:rPr>
              <a:t> </a:t>
            </a:r>
            <a:r>
              <a:rPr lang="en-US" b="1" dirty="0" err="1" smtClean="0">
                <a:solidFill>
                  <a:schemeClr val="tx1"/>
                </a:solidFill>
              </a:rPr>
              <a:t>seperti</a:t>
            </a:r>
            <a:r>
              <a:rPr lang="en-US" b="1" dirty="0" smtClean="0">
                <a:solidFill>
                  <a:schemeClr val="tx1"/>
                </a:solidFill>
              </a:rPr>
              <a:t> </a:t>
            </a:r>
            <a:r>
              <a:rPr lang="en-US" b="1" dirty="0" err="1" smtClean="0">
                <a:solidFill>
                  <a:schemeClr val="tx1"/>
                </a:solidFill>
              </a:rPr>
              <a:t>itu</a:t>
            </a:r>
            <a:r>
              <a:rPr lang="en-US" b="1" dirty="0" smtClean="0">
                <a:solidFill>
                  <a:schemeClr val="tx1"/>
                </a:solidFill>
              </a:rPr>
              <a:t> </a:t>
            </a:r>
            <a:r>
              <a:rPr lang="en-US" b="1" dirty="0" err="1" smtClean="0">
                <a:solidFill>
                  <a:schemeClr val="tx1"/>
                </a:solidFill>
              </a:rPr>
              <a:t>tak</a:t>
            </a:r>
            <a:r>
              <a:rPr lang="en-US" b="1" dirty="0" smtClean="0">
                <a:solidFill>
                  <a:schemeClr val="tx1"/>
                </a:solidFill>
              </a:rPr>
              <a:t> </a:t>
            </a:r>
            <a:r>
              <a:rPr lang="en-US" b="1" dirty="0" err="1" smtClean="0">
                <a:solidFill>
                  <a:schemeClr val="tx1"/>
                </a:solidFill>
              </a:rPr>
              <a:t>dapat</a:t>
            </a:r>
            <a:r>
              <a:rPr lang="en-US" b="1" dirty="0" smtClean="0">
                <a:solidFill>
                  <a:schemeClr val="tx1"/>
                </a:solidFill>
              </a:rPr>
              <a:t> </a:t>
            </a:r>
            <a:r>
              <a:rPr lang="en-US" b="1" dirty="0" err="1" smtClean="0">
                <a:solidFill>
                  <a:schemeClr val="tx1"/>
                </a:solidFill>
              </a:rPr>
              <a:t>dinikmati</a:t>
            </a:r>
            <a:r>
              <a:rPr lang="en-US" b="1" dirty="0" smtClean="0">
                <a:solidFill>
                  <a:schemeClr val="tx1"/>
                </a:solidFill>
              </a:rPr>
              <a:t> </a:t>
            </a:r>
            <a:r>
              <a:rPr lang="en-US" b="1" dirty="0" err="1" smtClean="0">
                <a:solidFill>
                  <a:schemeClr val="tx1"/>
                </a:solidFill>
              </a:rPr>
              <a:t>pada</a:t>
            </a:r>
            <a:r>
              <a:rPr lang="en-US" b="1" dirty="0" smtClean="0">
                <a:solidFill>
                  <a:schemeClr val="tx1"/>
                </a:solidFill>
              </a:rPr>
              <a:t> </a:t>
            </a:r>
            <a:r>
              <a:rPr lang="en-US" b="1" dirty="0" err="1" smtClean="0">
                <a:solidFill>
                  <a:schemeClr val="tx1"/>
                </a:solidFill>
              </a:rPr>
              <a:t>masa</a:t>
            </a:r>
            <a:r>
              <a:rPr lang="en-US" b="1" dirty="0" smtClean="0">
                <a:solidFill>
                  <a:schemeClr val="tx1"/>
                </a:solidFill>
              </a:rPr>
              <a:t> </a:t>
            </a:r>
            <a:r>
              <a:rPr lang="en-US" b="1" dirty="0" err="1" smtClean="0">
                <a:solidFill>
                  <a:schemeClr val="tx1"/>
                </a:solidFill>
              </a:rPr>
              <a:t>Orde</a:t>
            </a:r>
            <a:r>
              <a:rPr lang="en-US" b="1" dirty="0" smtClean="0">
                <a:solidFill>
                  <a:schemeClr val="tx1"/>
                </a:solidFill>
              </a:rPr>
              <a:t> </a:t>
            </a:r>
            <a:r>
              <a:rPr lang="en-US" b="1" dirty="0" err="1" smtClean="0">
                <a:solidFill>
                  <a:schemeClr val="tx1"/>
                </a:solidFill>
              </a:rPr>
              <a:t>baru</a:t>
            </a:r>
            <a:r>
              <a:rPr lang="en-US" b="1" dirty="0" smtClean="0">
                <a:solidFill>
                  <a:schemeClr val="tx1"/>
                </a:solidFill>
              </a:rPr>
              <a:t> </a:t>
            </a:r>
            <a:r>
              <a:rPr lang="en-US" b="1" dirty="0" err="1" smtClean="0">
                <a:solidFill>
                  <a:schemeClr val="tx1"/>
                </a:solidFill>
              </a:rPr>
              <a:t>sebab</a:t>
            </a:r>
            <a:r>
              <a:rPr lang="en-US" b="1" dirty="0" smtClean="0">
                <a:solidFill>
                  <a:schemeClr val="tx1"/>
                </a:solidFill>
              </a:rPr>
              <a:t> </a:t>
            </a:r>
            <a:r>
              <a:rPr lang="en-US" b="1" dirty="0" err="1" smtClean="0">
                <a:solidFill>
                  <a:schemeClr val="tx1"/>
                </a:solidFill>
              </a:rPr>
              <a:t>pada</a:t>
            </a:r>
            <a:r>
              <a:rPr lang="en-US" b="1" dirty="0" smtClean="0">
                <a:solidFill>
                  <a:schemeClr val="tx1"/>
                </a:solidFill>
              </a:rPr>
              <a:t> </a:t>
            </a:r>
            <a:r>
              <a:rPr lang="en-US" b="1" dirty="0" err="1" smtClean="0">
                <a:solidFill>
                  <a:schemeClr val="tx1"/>
                </a:solidFill>
              </a:rPr>
              <a:t>saat</a:t>
            </a:r>
            <a:r>
              <a:rPr lang="en-US" b="1" dirty="0" smtClean="0">
                <a:solidFill>
                  <a:schemeClr val="tx1"/>
                </a:solidFill>
              </a:rPr>
              <a:t> </a:t>
            </a:r>
            <a:r>
              <a:rPr lang="en-US" b="1" dirty="0" err="1" smtClean="0">
                <a:solidFill>
                  <a:schemeClr val="tx1"/>
                </a:solidFill>
              </a:rPr>
              <a:t>itu</a:t>
            </a:r>
            <a:r>
              <a:rPr lang="en-US" b="1" dirty="0" smtClean="0">
                <a:solidFill>
                  <a:schemeClr val="tx1"/>
                </a:solidFill>
              </a:rPr>
              <a:t> UUD 1945 </a:t>
            </a:r>
            <a:r>
              <a:rPr lang="en-US" b="1" dirty="0" err="1" smtClean="0">
                <a:solidFill>
                  <a:schemeClr val="tx1"/>
                </a:solidFill>
              </a:rPr>
              <a:t>sudah</a:t>
            </a:r>
            <a:r>
              <a:rPr lang="en-US" b="1" dirty="0" smtClean="0">
                <a:solidFill>
                  <a:schemeClr val="tx1"/>
                </a:solidFill>
              </a:rPr>
              <a:t> </a:t>
            </a:r>
            <a:r>
              <a:rPr lang="en-US" b="1" dirty="0" err="1" smtClean="0">
                <a:solidFill>
                  <a:schemeClr val="tx1"/>
                </a:solidFill>
              </a:rPr>
              <a:t>diberhalalkan</a:t>
            </a:r>
            <a:r>
              <a:rPr lang="en-US" b="1" dirty="0" smtClean="0">
                <a:solidFill>
                  <a:schemeClr val="tx1"/>
                </a:solidFill>
              </a:rPr>
              <a:t> </a:t>
            </a:r>
            <a:r>
              <a:rPr lang="en-US" b="1" dirty="0" err="1" smtClean="0">
                <a:solidFill>
                  <a:schemeClr val="tx1"/>
                </a:solidFill>
              </a:rPr>
              <a:t>dan</a:t>
            </a:r>
            <a:r>
              <a:rPr lang="en-US" b="1" dirty="0" smtClean="0">
                <a:solidFill>
                  <a:schemeClr val="tx1"/>
                </a:solidFill>
              </a:rPr>
              <a:t> </a:t>
            </a:r>
            <a:r>
              <a:rPr lang="en-US" b="1" dirty="0" err="1" smtClean="0">
                <a:solidFill>
                  <a:schemeClr val="tx1"/>
                </a:solidFill>
              </a:rPr>
              <a:t>tak</a:t>
            </a:r>
            <a:r>
              <a:rPr lang="en-US" b="1" dirty="0" smtClean="0">
                <a:solidFill>
                  <a:schemeClr val="tx1"/>
                </a:solidFill>
              </a:rPr>
              <a:t> </a:t>
            </a:r>
            <a:r>
              <a:rPr lang="en-US" b="1" dirty="0" err="1" smtClean="0">
                <a:solidFill>
                  <a:schemeClr val="tx1"/>
                </a:solidFill>
              </a:rPr>
              <a:t>dapat</a:t>
            </a:r>
            <a:r>
              <a:rPr lang="en-US" b="1" dirty="0" smtClean="0">
                <a:solidFill>
                  <a:schemeClr val="tx1"/>
                </a:solidFill>
              </a:rPr>
              <a:t> </a:t>
            </a:r>
            <a:r>
              <a:rPr lang="en-US" b="1" dirty="0" err="1" smtClean="0">
                <a:solidFill>
                  <a:schemeClr val="tx1"/>
                </a:solidFill>
              </a:rPr>
              <a:t>dipersoalkan</a:t>
            </a:r>
            <a:r>
              <a:rPr lang="en-US" b="1" dirty="0" smtClean="0">
                <a:solidFill>
                  <a:schemeClr val="tx1"/>
                </a:solidFill>
              </a:rPr>
              <a:t> </a:t>
            </a:r>
            <a:r>
              <a:rPr lang="en-US" b="1" dirty="0" err="1" smtClean="0">
                <a:solidFill>
                  <a:schemeClr val="tx1"/>
                </a:solidFill>
              </a:rPr>
              <a:t>secara</a:t>
            </a:r>
            <a:r>
              <a:rPr lang="en-US" b="1" dirty="0" smtClean="0">
                <a:solidFill>
                  <a:schemeClr val="tx1"/>
                </a:solidFill>
              </a:rPr>
              <a:t> </a:t>
            </a:r>
            <a:r>
              <a:rPr lang="en-US" b="1" dirty="0" err="1" smtClean="0">
                <a:solidFill>
                  <a:schemeClr val="tx1"/>
                </a:solidFill>
              </a:rPr>
              <a:t>terbuka</a:t>
            </a:r>
            <a:r>
              <a:rPr lang="en-US" b="1" dirty="0" smtClean="0">
                <a:solidFill>
                  <a:schemeClr val="tx1"/>
                </a:solidFill>
              </a:rPr>
              <a:t>. </a:t>
            </a:r>
            <a:r>
              <a:rPr lang="en-US" b="1" dirty="0" err="1" smtClean="0">
                <a:solidFill>
                  <a:schemeClr val="tx1"/>
                </a:solidFill>
              </a:rPr>
              <a:t>Sejumlah</a:t>
            </a:r>
            <a:r>
              <a:rPr lang="en-US" b="1" dirty="0" smtClean="0">
                <a:solidFill>
                  <a:schemeClr val="tx1"/>
                </a:solidFill>
              </a:rPr>
              <a:t> </a:t>
            </a:r>
            <a:r>
              <a:rPr lang="en-US" b="1" dirty="0" err="1" smtClean="0">
                <a:solidFill>
                  <a:schemeClr val="tx1"/>
                </a:solidFill>
              </a:rPr>
              <a:t>perguruan</a:t>
            </a:r>
            <a:r>
              <a:rPr lang="en-US" b="1" dirty="0" smtClean="0">
                <a:solidFill>
                  <a:schemeClr val="tx1"/>
                </a:solidFill>
              </a:rPr>
              <a:t> </a:t>
            </a:r>
            <a:r>
              <a:rPr lang="en-US" b="1" dirty="0" err="1" smtClean="0">
                <a:solidFill>
                  <a:schemeClr val="tx1"/>
                </a:solidFill>
              </a:rPr>
              <a:t>tinggi</a:t>
            </a:r>
            <a:r>
              <a:rPr lang="en-US" b="1" dirty="0" smtClean="0">
                <a:solidFill>
                  <a:schemeClr val="tx1"/>
                </a:solidFill>
              </a:rPr>
              <a:t> </a:t>
            </a:r>
            <a:r>
              <a:rPr lang="en-US" b="1" dirty="0" err="1" smtClean="0">
                <a:solidFill>
                  <a:schemeClr val="tx1"/>
                </a:solidFill>
              </a:rPr>
              <a:t>sejak</a:t>
            </a:r>
            <a:r>
              <a:rPr lang="en-US" b="1" dirty="0" smtClean="0">
                <a:solidFill>
                  <a:schemeClr val="tx1"/>
                </a:solidFill>
              </a:rPr>
              <a:t> </a:t>
            </a:r>
            <a:r>
              <a:rPr lang="en-US" b="1" dirty="0" err="1" smtClean="0">
                <a:solidFill>
                  <a:schemeClr val="tx1"/>
                </a:solidFill>
              </a:rPr>
              <a:t>pertengahan</a:t>
            </a:r>
            <a:r>
              <a:rPr lang="en-US" b="1" dirty="0" smtClean="0">
                <a:solidFill>
                  <a:schemeClr val="tx1"/>
                </a:solidFill>
              </a:rPr>
              <a:t> </a:t>
            </a:r>
            <a:r>
              <a:rPr lang="en-US" b="1" dirty="0" err="1" smtClean="0">
                <a:solidFill>
                  <a:schemeClr val="tx1"/>
                </a:solidFill>
              </a:rPr>
              <a:t>tahun</a:t>
            </a:r>
            <a:r>
              <a:rPr lang="en-US" b="1" dirty="0" smtClean="0">
                <a:solidFill>
                  <a:schemeClr val="tx1"/>
                </a:solidFill>
              </a:rPr>
              <a:t> 1970-an </a:t>
            </a:r>
            <a:r>
              <a:rPr lang="en-US" b="1" dirty="0" err="1" smtClean="0">
                <a:solidFill>
                  <a:schemeClr val="tx1"/>
                </a:solidFill>
              </a:rPr>
              <a:t>pernah</a:t>
            </a:r>
            <a:r>
              <a:rPr lang="en-US" b="1" dirty="0" smtClean="0">
                <a:solidFill>
                  <a:schemeClr val="tx1"/>
                </a:solidFill>
              </a:rPr>
              <a:t> </a:t>
            </a:r>
            <a:r>
              <a:rPr lang="en-US" b="1" dirty="0" err="1" smtClean="0">
                <a:solidFill>
                  <a:schemeClr val="tx1"/>
                </a:solidFill>
              </a:rPr>
              <a:t>meyimpulkan</a:t>
            </a:r>
            <a:r>
              <a:rPr lang="en-US" b="1" dirty="0" smtClean="0">
                <a:solidFill>
                  <a:schemeClr val="tx1"/>
                </a:solidFill>
              </a:rPr>
              <a:t> </a:t>
            </a:r>
            <a:r>
              <a:rPr lang="en-US" b="1" dirty="0" err="1" smtClean="0">
                <a:solidFill>
                  <a:schemeClr val="tx1"/>
                </a:solidFill>
              </a:rPr>
              <a:t>bahwa</a:t>
            </a:r>
            <a:r>
              <a:rPr lang="en-US" b="1" dirty="0" smtClean="0">
                <a:solidFill>
                  <a:schemeClr val="tx1"/>
                </a:solidFill>
              </a:rPr>
              <a:t> </a:t>
            </a:r>
            <a:r>
              <a:rPr lang="en-US" b="1" dirty="0" err="1" smtClean="0">
                <a:solidFill>
                  <a:schemeClr val="tx1"/>
                </a:solidFill>
              </a:rPr>
              <a:t>secara</a:t>
            </a:r>
            <a:r>
              <a:rPr lang="en-US" b="1" dirty="0" smtClean="0">
                <a:solidFill>
                  <a:schemeClr val="tx1"/>
                </a:solidFill>
              </a:rPr>
              <a:t> </a:t>
            </a:r>
            <a:r>
              <a:rPr lang="en-US" b="1" dirty="0" err="1" smtClean="0">
                <a:solidFill>
                  <a:schemeClr val="tx1"/>
                </a:solidFill>
              </a:rPr>
              <a:t>akademis</a:t>
            </a:r>
            <a:r>
              <a:rPr lang="en-US" b="1" dirty="0" smtClean="0">
                <a:solidFill>
                  <a:schemeClr val="tx1"/>
                </a:solidFill>
              </a:rPr>
              <a:t> UUD 1945 </a:t>
            </a:r>
            <a:r>
              <a:rPr lang="en-US" b="1" dirty="0" err="1" smtClean="0">
                <a:solidFill>
                  <a:schemeClr val="tx1"/>
                </a:solidFill>
              </a:rPr>
              <a:t>perlu</a:t>
            </a:r>
            <a:r>
              <a:rPr lang="en-US" b="1" dirty="0" smtClean="0">
                <a:solidFill>
                  <a:schemeClr val="tx1"/>
                </a:solidFill>
              </a:rPr>
              <a:t> </a:t>
            </a:r>
            <a:r>
              <a:rPr lang="en-US" b="1" dirty="0" err="1" smtClean="0">
                <a:solidFill>
                  <a:schemeClr val="tx1"/>
                </a:solidFill>
              </a:rPr>
              <a:t>diamandemen</a:t>
            </a:r>
            <a:r>
              <a:rPr lang="en-US" b="1" dirty="0" smtClean="0">
                <a:solidFill>
                  <a:schemeClr val="tx1"/>
                </a:solidFill>
              </a:rPr>
              <a:t>, </a:t>
            </a:r>
            <a:r>
              <a:rPr lang="en-US" b="1" dirty="0" err="1" smtClean="0">
                <a:solidFill>
                  <a:schemeClr val="tx1"/>
                </a:solidFill>
              </a:rPr>
              <a:t>namun</a:t>
            </a:r>
            <a:r>
              <a:rPr lang="en-US" b="1" dirty="0" smtClean="0">
                <a:solidFill>
                  <a:schemeClr val="tx1"/>
                </a:solidFill>
              </a:rPr>
              <a:t> </a:t>
            </a:r>
            <a:r>
              <a:rPr lang="en-US" b="1" dirty="0" err="1" smtClean="0">
                <a:solidFill>
                  <a:schemeClr val="tx1"/>
                </a:solidFill>
              </a:rPr>
              <a:t>mereka</a:t>
            </a:r>
            <a:r>
              <a:rPr lang="en-US" b="1" dirty="0" smtClean="0">
                <a:solidFill>
                  <a:schemeClr val="tx1"/>
                </a:solidFill>
              </a:rPr>
              <a:t> </a:t>
            </a:r>
            <a:r>
              <a:rPr lang="en-US" b="1" dirty="0" err="1" smtClean="0">
                <a:solidFill>
                  <a:schemeClr val="tx1"/>
                </a:solidFill>
              </a:rPr>
              <a:t>sangat</a:t>
            </a:r>
            <a:r>
              <a:rPr lang="en-US" b="1" dirty="0" smtClean="0">
                <a:solidFill>
                  <a:schemeClr val="tx1"/>
                </a:solidFill>
              </a:rPr>
              <a:t> </a:t>
            </a:r>
            <a:r>
              <a:rPr lang="en-US" b="1" dirty="0" err="1" smtClean="0">
                <a:solidFill>
                  <a:schemeClr val="tx1"/>
                </a:solidFill>
              </a:rPr>
              <a:t>sulit</a:t>
            </a:r>
            <a:r>
              <a:rPr lang="en-US" b="1" dirty="0" smtClean="0">
                <a:solidFill>
                  <a:schemeClr val="tx1"/>
                </a:solidFill>
              </a:rPr>
              <a:t> </a:t>
            </a:r>
            <a:r>
              <a:rPr lang="en-US" b="1" dirty="0" err="1" smtClean="0">
                <a:solidFill>
                  <a:schemeClr val="tx1"/>
                </a:solidFill>
              </a:rPr>
              <a:t>memublikasikan</a:t>
            </a:r>
            <a:r>
              <a:rPr lang="en-US" b="1" dirty="0" smtClean="0">
                <a:solidFill>
                  <a:schemeClr val="tx1"/>
                </a:solidFill>
              </a:rPr>
              <a:t> </a:t>
            </a:r>
            <a:r>
              <a:rPr lang="en-US" b="1" dirty="0" err="1" smtClean="0">
                <a:solidFill>
                  <a:schemeClr val="tx1"/>
                </a:solidFill>
              </a:rPr>
              <a:t>pandangannya</a:t>
            </a:r>
            <a:r>
              <a:rPr lang="en-US" b="1" dirty="0" smtClean="0">
                <a:solidFill>
                  <a:schemeClr val="tx1"/>
                </a:solidFill>
              </a:rPr>
              <a:t> </a:t>
            </a:r>
            <a:r>
              <a:rPr lang="en-US" b="1" dirty="0" err="1" smtClean="0">
                <a:solidFill>
                  <a:schemeClr val="tx1"/>
                </a:solidFill>
              </a:rPr>
              <a:t>meski</a:t>
            </a:r>
            <a:r>
              <a:rPr lang="en-US" b="1" dirty="0" smtClean="0">
                <a:solidFill>
                  <a:schemeClr val="tx1"/>
                </a:solidFill>
              </a:rPr>
              <a:t> </a:t>
            </a:r>
            <a:r>
              <a:rPr lang="en-US" b="1" dirty="0" err="1" smtClean="0">
                <a:solidFill>
                  <a:schemeClr val="tx1"/>
                </a:solidFill>
              </a:rPr>
              <a:t>nyata-nyata</a:t>
            </a:r>
            <a:r>
              <a:rPr lang="en-US" b="1" dirty="0" smtClean="0">
                <a:solidFill>
                  <a:schemeClr val="tx1"/>
                </a:solidFill>
              </a:rPr>
              <a:t> </a:t>
            </a:r>
            <a:r>
              <a:rPr lang="en-US" b="1" dirty="0" err="1" smtClean="0">
                <a:solidFill>
                  <a:schemeClr val="tx1"/>
                </a:solidFill>
              </a:rPr>
              <a:t>ilmiah</a:t>
            </a:r>
            <a:r>
              <a:rPr lang="en-US" b="1" dirty="0" smtClean="0">
                <a:solidFill>
                  <a:schemeClr val="tx1"/>
                </a:solidFill>
              </a:rPr>
              <a:t>. </a:t>
            </a:r>
            <a:endParaRPr lang="en-US" b="1" dirty="0">
              <a:solidFill>
                <a:schemeClr val="tx1"/>
              </a:solidFill>
            </a:endParaRPr>
          </a:p>
        </p:txBody>
      </p:sp>
      <p:sp>
        <p:nvSpPr>
          <p:cNvPr id="6" name="Round Diagonal Corner Rectangle 5"/>
          <p:cNvSpPr/>
          <p:nvPr/>
        </p:nvSpPr>
        <p:spPr>
          <a:xfrm>
            <a:off x="5943600" y="2514600"/>
            <a:ext cx="2971800" cy="4114800"/>
          </a:xfrm>
          <a:prstGeom prst="round2DiagRect">
            <a:avLst/>
          </a:prstGeom>
          <a:solidFill>
            <a:srgbClr val="FFFF8B"/>
          </a:solidFill>
          <a:ln>
            <a:solidFill>
              <a:srgbClr val="0033CC"/>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n-US" sz="2000" dirty="0" err="1" smtClean="0">
                <a:latin typeface="Cambria" pitchFamily="18" charset="0"/>
              </a:rPr>
              <a:t>Alhasil</a:t>
            </a:r>
            <a:r>
              <a:rPr lang="en-US" sz="2000" dirty="0" smtClean="0">
                <a:latin typeface="Cambria" pitchFamily="18" charset="0"/>
              </a:rPr>
              <a:t>, </a:t>
            </a:r>
            <a:r>
              <a:rPr lang="en-US" sz="2000" dirty="0" err="1" smtClean="0">
                <a:latin typeface="Cambria" pitchFamily="18" charset="0"/>
              </a:rPr>
              <a:t>pada</a:t>
            </a:r>
            <a:r>
              <a:rPr lang="en-US" sz="2000" dirty="0" smtClean="0">
                <a:latin typeface="Cambria" pitchFamily="18" charset="0"/>
              </a:rPr>
              <a:t> </a:t>
            </a:r>
            <a:r>
              <a:rPr lang="en-US" sz="2000" dirty="0" err="1" smtClean="0">
                <a:latin typeface="Cambria" pitchFamily="18" charset="0"/>
              </a:rPr>
              <a:t>masa</a:t>
            </a:r>
            <a:r>
              <a:rPr lang="en-US" sz="2000" dirty="0" smtClean="0">
                <a:latin typeface="Cambria" pitchFamily="18" charset="0"/>
              </a:rPr>
              <a:t> </a:t>
            </a:r>
            <a:r>
              <a:rPr lang="en-US" sz="2000" dirty="0" err="1" smtClean="0">
                <a:latin typeface="Cambria" pitchFamily="18" charset="0"/>
              </a:rPr>
              <a:t>Orde</a:t>
            </a:r>
            <a:r>
              <a:rPr lang="en-US" sz="2000" dirty="0" smtClean="0">
                <a:latin typeface="Cambria" pitchFamily="18" charset="0"/>
              </a:rPr>
              <a:t> </a:t>
            </a:r>
            <a:r>
              <a:rPr lang="en-US" sz="2000" dirty="0" err="1" smtClean="0">
                <a:latin typeface="Cambria" pitchFamily="18" charset="0"/>
              </a:rPr>
              <a:t>Baru</a:t>
            </a:r>
            <a:r>
              <a:rPr lang="en-US" sz="2000" dirty="0" smtClean="0">
                <a:latin typeface="Cambria" pitchFamily="18" charset="0"/>
              </a:rPr>
              <a:t> </a:t>
            </a:r>
            <a:r>
              <a:rPr lang="en-US" sz="2000" dirty="0" err="1" smtClean="0">
                <a:latin typeface="Cambria" pitchFamily="18" charset="0"/>
              </a:rPr>
              <a:t>sangat</a:t>
            </a:r>
            <a:r>
              <a:rPr lang="en-US" sz="2000" dirty="0" smtClean="0">
                <a:latin typeface="Cambria" pitchFamily="18" charset="0"/>
              </a:rPr>
              <a:t> </a:t>
            </a:r>
            <a:r>
              <a:rPr lang="en-US" sz="2000" dirty="0" err="1" smtClean="0">
                <a:latin typeface="Cambria" pitchFamily="18" charset="0"/>
              </a:rPr>
              <a:t>sulit</a:t>
            </a:r>
            <a:r>
              <a:rPr lang="en-US" sz="2000" dirty="0" smtClean="0">
                <a:latin typeface="Cambria" pitchFamily="18" charset="0"/>
              </a:rPr>
              <a:t> </a:t>
            </a:r>
            <a:r>
              <a:rPr lang="en-US" sz="2000" dirty="0" err="1" smtClean="0">
                <a:latin typeface="Cambria" pitchFamily="18" charset="0"/>
              </a:rPr>
              <a:t>untuk</a:t>
            </a:r>
            <a:r>
              <a:rPr lang="en-US" sz="2000" dirty="0" smtClean="0">
                <a:latin typeface="Cambria" pitchFamily="18" charset="0"/>
              </a:rPr>
              <a:t> </a:t>
            </a:r>
            <a:r>
              <a:rPr lang="en-US" sz="2000" dirty="0" err="1" smtClean="0">
                <a:latin typeface="Cambria" pitchFamily="18" charset="0"/>
              </a:rPr>
              <a:t>menguji</a:t>
            </a:r>
            <a:r>
              <a:rPr lang="en-US" sz="2000" dirty="0" smtClean="0">
                <a:latin typeface="Cambria" pitchFamily="18" charset="0"/>
              </a:rPr>
              <a:t> </a:t>
            </a:r>
            <a:r>
              <a:rPr lang="en-US" sz="2000" dirty="0" err="1" smtClean="0">
                <a:latin typeface="Cambria" pitchFamily="18" charset="0"/>
              </a:rPr>
              <a:t>kelayakan</a:t>
            </a:r>
            <a:r>
              <a:rPr lang="en-US" sz="2000" dirty="0" smtClean="0">
                <a:latin typeface="Cambria" pitchFamily="18" charset="0"/>
              </a:rPr>
              <a:t> UUD 1945 </a:t>
            </a:r>
            <a:r>
              <a:rPr lang="en-US" sz="2000" dirty="0" err="1" smtClean="0">
                <a:latin typeface="Cambria" pitchFamily="18" charset="0"/>
              </a:rPr>
              <a:t>dan</a:t>
            </a:r>
            <a:r>
              <a:rPr lang="en-US" sz="2000" dirty="0" smtClean="0">
                <a:latin typeface="Cambria" pitchFamily="18" charset="0"/>
              </a:rPr>
              <a:t> </a:t>
            </a:r>
            <a:r>
              <a:rPr lang="en-US" sz="2000" dirty="0" err="1" smtClean="0">
                <a:latin typeface="Cambria" pitchFamily="18" charset="0"/>
              </a:rPr>
              <a:t>menyampaikannya</a:t>
            </a:r>
            <a:r>
              <a:rPr lang="en-US" sz="2000" dirty="0" smtClean="0">
                <a:latin typeface="Cambria" pitchFamily="18" charset="0"/>
              </a:rPr>
              <a:t> </a:t>
            </a:r>
            <a:r>
              <a:rPr lang="en-US" sz="2000" dirty="0" err="1" smtClean="0">
                <a:latin typeface="Cambria" pitchFamily="18" charset="0"/>
              </a:rPr>
              <a:t>melalui</a:t>
            </a:r>
            <a:r>
              <a:rPr lang="en-US" sz="2000" dirty="0" smtClean="0">
                <a:latin typeface="Cambria" pitchFamily="18" charset="0"/>
              </a:rPr>
              <a:t> </a:t>
            </a:r>
            <a:r>
              <a:rPr lang="en-US" sz="2000" dirty="0" err="1" smtClean="0">
                <a:latin typeface="Cambria" pitchFamily="18" charset="0"/>
              </a:rPr>
              <a:t>kebebasan</a:t>
            </a:r>
            <a:r>
              <a:rPr lang="en-US" sz="2000" dirty="0" smtClean="0">
                <a:latin typeface="Cambria" pitchFamily="18" charset="0"/>
              </a:rPr>
              <a:t> </a:t>
            </a:r>
            <a:r>
              <a:rPr lang="en-US" sz="2000" dirty="0" err="1" smtClean="0">
                <a:latin typeface="Cambria" pitchFamily="18" charset="0"/>
              </a:rPr>
              <a:t>mimbar</a:t>
            </a:r>
            <a:r>
              <a:rPr lang="en-US" sz="2000" dirty="0" smtClean="0">
                <a:latin typeface="Cambria" pitchFamily="18" charset="0"/>
              </a:rPr>
              <a:t> </a:t>
            </a:r>
            <a:r>
              <a:rPr lang="en-US" sz="2000" dirty="0" err="1" smtClean="0">
                <a:latin typeface="Cambria" pitchFamily="18" charset="0"/>
              </a:rPr>
              <a:t>akademik</a:t>
            </a:r>
            <a:r>
              <a:rPr lang="en-US" sz="2000" dirty="0" smtClean="0">
                <a:latin typeface="Cambria" pitchFamily="18" charset="0"/>
              </a:rPr>
              <a:t> </a:t>
            </a:r>
            <a:r>
              <a:rPr lang="en-US" sz="2000" dirty="0" err="1" smtClean="0">
                <a:latin typeface="Cambria" pitchFamily="18" charset="0"/>
              </a:rPr>
              <a:t>meski</a:t>
            </a:r>
            <a:r>
              <a:rPr lang="en-US" sz="2000" dirty="0" smtClean="0">
                <a:latin typeface="Cambria" pitchFamily="18" charset="0"/>
              </a:rPr>
              <a:t> </a:t>
            </a:r>
            <a:r>
              <a:rPr lang="en-US" sz="2000" dirty="0" err="1" smtClean="0">
                <a:latin typeface="Cambria" pitchFamily="18" charset="0"/>
              </a:rPr>
              <a:t>hal</a:t>
            </a:r>
            <a:r>
              <a:rPr lang="en-US" sz="2000" dirty="0" smtClean="0">
                <a:latin typeface="Cambria" pitchFamily="18" charset="0"/>
              </a:rPr>
              <a:t> </a:t>
            </a:r>
            <a:r>
              <a:rPr lang="en-US" sz="2000" dirty="0" err="1" smtClean="0">
                <a:latin typeface="Cambria" pitchFamily="18" charset="0"/>
              </a:rPr>
              <a:t>ini</a:t>
            </a:r>
            <a:r>
              <a:rPr lang="en-US" sz="2000" dirty="0" smtClean="0">
                <a:latin typeface="Cambria" pitchFamily="18" charset="0"/>
              </a:rPr>
              <a:t> </a:t>
            </a:r>
            <a:r>
              <a:rPr lang="en-US" sz="2000" dirty="0" err="1" smtClean="0">
                <a:latin typeface="Cambria" pitchFamily="18" charset="0"/>
              </a:rPr>
              <a:t>hanya</a:t>
            </a:r>
            <a:r>
              <a:rPr lang="en-US" sz="2000" dirty="0" smtClean="0">
                <a:latin typeface="Cambria" pitchFamily="18" charset="0"/>
              </a:rPr>
              <a:t> </a:t>
            </a:r>
            <a:r>
              <a:rPr lang="en-US" sz="2000" dirty="0" err="1" smtClean="0">
                <a:latin typeface="Cambria" pitchFamily="18" charset="0"/>
              </a:rPr>
              <a:t>bertolak</a:t>
            </a:r>
            <a:r>
              <a:rPr lang="en-US" sz="2000" dirty="0" smtClean="0">
                <a:latin typeface="Cambria" pitchFamily="18" charset="0"/>
              </a:rPr>
              <a:t> </a:t>
            </a:r>
            <a:r>
              <a:rPr lang="en-US" sz="2000" dirty="0" err="1" smtClean="0">
                <a:latin typeface="Cambria" pitchFamily="18" charset="0"/>
              </a:rPr>
              <a:t>dari</a:t>
            </a:r>
            <a:r>
              <a:rPr lang="en-US" sz="2000" dirty="0" smtClean="0">
                <a:latin typeface="Cambria" pitchFamily="18" charset="0"/>
              </a:rPr>
              <a:t> </a:t>
            </a:r>
            <a:r>
              <a:rPr lang="en-US" sz="2000" dirty="0" err="1" smtClean="0">
                <a:latin typeface="Cambria" pitchFamily="18" charset="0"/>
              </a:rPr>
              <a:t>sudut</a:t>
            </a:r>
            <a:r>
              <a:rPr lang="en-US" sz="2000" dirty="0" smtClean="0">
                <a:latin typeface="Cambria" pitchFamily="18" charset="0"/>
              </a:rPr>
              <a:t> </a:t>
            </a:r>
            <a:r>
              <a:rPr lang="en-US" sz="2000" dirty="0" err="1" smtClean="0">
                <a:latin typeface="Cambria" pitchFamily="18" charset="0"/>
              </a:rPr>
              <a:t>ilmu</a:t>
            </a:r>
            <a:r>
              <a:rPr lang="en-US" sz="2000" dirty="0" smtClean="0">
                <a:latin typeface="Cambria" pitchFamily="18" charset="0"/>
              </a:rPr>
              <a:t> </a:t>
            </a:r>
            <a:r>
              <a:rPr lang="en-US" sz="2000" dirty="0" err="1" smtClean="0">
                <a:latin typeface="Cambria" pitchFamily="18" charset="0"/>
              </a:rPr>
              <a:t>konstitusi</a:t>
            </a:r>
            <a:r>
              <a:rPr lang="en-US" sz="2000" dirty="0" smtClean="0">
                <a:latin typeface="Cambria" pitchFamily="18" charset="0"/>
              </a:rPr>
              <a:t> </a:t>
            </a:r>
            <a:r>
              <a:rPr lang="en-US" sz="2000" dirty="0" err="1" smtClean="0">
                <a:latin typeface="Cambria" pitchFamily="18" charset="0"/>
              </a:rPr>
              <a:t>sekalipun</a:t>
            </a:r>
            <a:r>
              <a:rPr lang="en-US" sz="2000" dirty="0" smtClean="0">
                <a:latin typeface="Cambria" pitchFamily="18" charset="0"/>
              </a:rPr>
              <a:t>. </a:t>
            </a:r>
            <a:endParaRPr lang="en-US" sz="2000" dirty="0">
              <a:latin typeface="Cambria" pitchFamily="18" charset="0"/>
            </a:endParaRPr>
          </a:p>
        </p:txBody>
      </p:sp>
    </p:spTree>
    <p:extLst>
      <p:ext uri="{BB962C8B-B14F-4D97-AF65-F5344CB8AC3E}">
        <p14:creationId xmlns:p14="http://schemas.microsoft.com/office/powerpoint/2010/main" val="1588602104"/>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plus(in)">
                                      <p:cBhvr>
                                        <p:cTn id="12" dur="1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edge">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heckerboard(across)">
                                      <p:cBhvr>
                                        <p:cTn id="2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style>
          <a:lnRef idx="3">
            <a:schemeClr val="lt1"/>
          </a:lnRef>
          <a:fillRef idx="1">
            <a:schemeClr val="accent3"/>
          </a:fillRef>
          <a:effectRef idx="1">
            <a:schemeClr val="accent3"/>
          </a:effectRef>
          <a:fontRef idx="minor">
            <a:schemeClr val="lt1"/>
          </a:fontRef>
        </p:style>
        <p:txBody>
          <a:bodyPr>
            <a:normAutofit fontScale="90000"/>
          </a:bodyPr>
          <a:lstStyle/>
          <a:p>
            <a:r>
              <a:rPr lang="id-ID" dirty="0" smtClean="0"/>
              <a:t>Apa Yang Berubah Pasca Reformasi ? </a:t>
            </a:r>
            <a:br>
              <a:rPr lang="id-ID" dirty="0" smtClean="0"/>
            </a:br>
            <a:r>
              <a:rPr lang="id-ID" dirty="0" smtClean="0"/>
              <a:t>Amandemen UUD 1945</a:t>
            </a:r>
            <a:endParaRPr lang="id-ID" dirty="0"/>
          </a:p>
        </p:txBody>
      </p:sp>
      <p:sp>
        <p:nvSpPr>
          <p:cNvPr id="3" name="Content Placeholder 2"/>
          <p:cNvSpPr>
            <a:spLocks noGrp="1"/>
          </p:cNvSpPr>
          <p:nvPr>
            <p:ph idx="1"/>
          </p:nvPr>
        </p:nvSpPr>
        <p:spPr>
          <a:xfrm>
            <a:off x="179512" y="1268760"/>
            <a:ext cx="8784976" cy="5544616"/>
          </a:xfrm>
        </p:spPr>
        <p:style>
          <a:lnRef idx="3">
            <a:schemeClr val="lt1"/>
          </a:lnRef>
          <a:fillRef idx="1">
            <a:schemeClr val="accent2"/>
          </a:fillRef>
          <a:effectRef idx="1">
            <a:schemeClr val="accent2"/>
          </a:effectRef>
          <a:fontRef idx="minor">
            <a:schemeClr val="lt1"/>
          </a:fontRef>
        </p:style>
        <p:txBody>
          <a:bodyPr>
            <a:normAutofit/>
          </a:bodyPr>
          <a:lstStyle/>
          <a:p>
            <a:pPr marL="0" indent="0" algn="just">
              <a:buNone/>
            </a:pPr>
            <a:r>
              <a:rPr lang="id-ID" sz="1700" dirty="0" smtClean="0"/>
              <a:t>MENGAPA DI AMANDEMEN ?</a:t>
            </a:r>
          </a:p>
          <a:p>
            <a:pPr marL="0" indent="0" algn="just">
              <a:buNone/>
            </a:pPr>
            <a:endParaRPr lang="id-ID" sz="1700" dirty="0" smtClean="0"/>
          </a:p>
          <a:p>
            <a:pPr algn="just">
              <a:buFont typeface="+mj-lt"/>
              <a:buAutoNum type="arabicPeriod"/>
            </a:pPr>
            <a:r>
              <a:rPr lang="id-ID" sz="1700" dirty="0" smtClean="0"/>
              <a:t>Undang-Undang </a:t>
            </a:r>
            <a:r>
              <a:rPr lang="id-ID" sz="1700" dirty="0"/>
              <a:t>Dasar 1945 membentuk struktur ketatanegaraan yang bertumpu pada kekuasaan tertinggi di tangan MPR yang sepenuhnya melaksanakan kedaulatan rakyat. Hal ini berakibat pada tidak terjadinya </a:t>
            </a:r>
            <a:r>
              <a:rPr lang="id-ID" sz="1700" i="1" dirty="0"/>
              <a:t>checks</a:t>
            </a:r>
            <a:r>
              <a:rPr lang="id-ID" sz="1700" dirty="0"/>
              <a:t> </a:t>
            </a:r>
            <a:r>
              <a:rPr lang="id-ID" sz="1700" i="1" dirty="0"/>
              <a:t>and balances</a:t>
            </a:r>
            <a:r>
              <a:rPr lang="id-ID" sz="1700" dirty="0"/>
              <a:t> pada institusi-institusi ketatanegaraan.</a:t>
            </a:r>
          </a:p>
          <a:p>
            <a:pPr algn="just">
              <a:buFont typeface="+mj-lt"/>
              <a:buAutoNum type="arabicPeriod"/>
            </a:pPr>
            <a:r>
              <a:rPr lang="id-ID" sz="1700" dirty="0"/>
              <a:t>Undang-Undang Dasar 1945 memberikan kekuasaan yang sangat besar kepada pemegang kekuasaan eksekutif (Presiden). Sistem yang dianut UUD 1945 adalah </a:t>
            </a:r>
            <a:r>
              <a:rPr lang="id-ID" sz="1700" i="1" dirty="0"/>
              <a:t>executive heavy</a:t>
            </a:r>
            <a:r>
              <a:rPr lang="id-ID" sz="1700" dirty="0"/>
              <a:t> yakni kekuasaan dominan berada di tangan Presiden dilengkapi dengan berbagai hak konstitusional yang lazim disebut hak prerogatif (antara lain: memberi grasi, amnesti, abolisi dan rehabilitasi) dan kekuasaan legislatif karena memiliki kekuasan membentuk Undang-undang.</a:t>
            </a:r>
          </a:p>
          <a:p>
            <a:pPr algn="just">
              <a:buFont typeface="+mj-lt"/>
              <a:buAutoNum type="arabicPeriod"/>
            </a:pPr>
            <a:r>
              <a:rPr lang="id-ID" sz="1700" dirty="0"/>
              <a:t>UUD 1945 mengandung pasal-pasal yang terlalu “luwes” dan “fleksibel” sehingga dapat menimbulkan lebih dari satu penafsiran (multitafsir), misalnya Pasal 7 UUD 1945 (sebelum di amandemen).</a:t>
            </a:r>
          </a:p>
          <a:p>
            <a:pPr algn="just">
              <a:buFont typeface="+mj-lt"/>
              <a:buAutoNum type="arabicPeriod"/>
            </a:pPr>
            <a:r>
              <a:rPr lang="id-ID" sz="1700" dirty="0"/>
              <a:t>UUD 1945 terlalu banyak memberi kewenangan kepada kekuasaan Presiden untuk mengatur hal-hal penting dengan Undang-undang. Presiden juga memegang kekuasaan legislatif sehingga Presiden dapat merumuskan hal-hal penting sesuai kehendaknya dalam Undang-undang.</a:t>
            </a:r>
          </a:p>
          <a:p>
            <a:pPr marL="0" indent="0" algn="just">
              <a:buNone/>
            </a:pPr>
            <a:endParaRPr lang="id-ID" sz="1700" dirty="0"/>
          </a:p>
        </p:txBody>
      </p:sp>
    </p:spTree>
    <p:extLst>
      <p:ext uri="{BB962C8B-B14F-4D97-AF65-F5344CB8AC3E}">
        <p14:creationId xmlns:p14="http://schemas.microsoft.com/office/powerpoint/2010/main" val="5760255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0200" y="274638"/>
            <a:ext cx="3276600" cy="1143000"/>
          </a:xfrm>
        </p:spPr>
        <p:txBody>
          <a:bodyPr>
            <a:normAutofit fontScale="90000"/>
          </a:bodyPr>
          <a:lstStyle/>
          <a:p>
            <a:r>
              <a:rPr lang="en-US" dirty="0" err="1" smtClean="0">
                <a:latin typeface="Comic Sans MS" pitchFamily="66" charset="0"/>
              </a:rPr>
              <a:t>Beberapa</a:t>
            </a:r>
            <a:r>
              <a:rPr lang="en-US" dirty="0" smtClean="0">
                <a:latin typeface="Comic Sans MS" pitchFamily="66" charset="0"/>
              </a:rPr>
              <a:t> Hal </a:t>
            </a:r>
            <a:r>
              <a:rPr lang="en-US" dirty="0" err="1" smtClean="0">
                <a:latin typeface="Comic Sans MS" pitchFamily="66" charset="0"/>
              </a:rPr>
              <a:t>Baru</a:t>
            </a:r>
            <a:r>
              <a:rPr lang="en-US" dirty="0" smtClean="0">
                <a:latin typeface="Comic Sans MS" pitchFamily="66" charset="0"/>
              </a:rPr>
              <a:t> </a:t>
            </a:r>
            <a:endParaRPr lang="en-US" dirty="0">
              <a:latin typeface="Comic Sans MS" pitchFamily="66" charset="0"/>
            </a:endParaRPr>
          </a:p>
        </p:txBody>
      </p:sp>
      <p:sp>
        <p:nvSpPr>
          <p:cNvPr id="4" name="Round Diagonal Corner Rectangle 3"/>
          <p:cNvSpPr/>
          <p:nvPr/>
        </p:nvSpPr>
        <p:spPr>
          <a:xfrm>
            <a:off x="609600" y="2286000"/>
            <a:ext cx="8077200" cy="4267200"/>
          </a:xfrm>
          <a:prstGeom prst="round2Diag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2400" dirty="0" err="1" smtClean="0">
                <a:latin typeface="Cambria" pitchFamily="18" charset="0"/>
              </a:rPr>
              <a:t>Seperti</a:t>
            </a:r>
            <a:r>
              <a:rPr lang="en-US" sz="2400" dirty="0" smtClean="0">
                <a:latin typeface="Cambria" pitchFamily="18" charset="0"/>
              </a:rPr>
              <a:t> </a:t>
            </a:r>
            <a:r>
              <a:rPr lang="en-US" sz="2400" dirty="0" err="1" smtClean="0">
                <a:latin typeface="Cambria" pitchFamily="18" charset="0"/>
              </a:rPr>
              <a:t>dikemukakan</a:t>
            </a:r>
            <a:r>
              <a:rPr lang="en-US" sz="2400" dirty="0" smtClean="0">
                <a:latin typeface="Cambria" pitchFamily="18" charset="0"/>
              </a:rPr>
              <a:t> </a:t>
            </a:r>
            <a:r>
              <a:rPr lang="en-US" sz="2400" dirty="0" err="1" smtClean="0">
                <a:latin typeface="Cambria" pitchFamily="18" charset="0"/>
              </a:rPr>
              <a:t>di</a:t>
            </a:r>
            <a:r>
              <a:rPr lang="en-US" sz="2400" dirty="0" smtClean="0">
                <a:latin typeface="Cambria" pitchFamily="18" charset="0"/>
              </a:rPr>
              <a:t> </a:t>
            </a:r>
            <a:r>
              <a:rPr lang="en-US" sz="2400" dirty="0" err="1" smtClean="0">
                <a:latin typeface="Cambria" pitchFamily="18" charset="0"/>
              </a:rPr>
              <a:t>atas</a:t>
            </a:r>
            <a:r>
              <a:rPr lang="en-US" sz="2400" dirty="0" smtClean="0">
                <a:latin typeface="Cambria" pitchFamily="18" charset="0"/>
              </a:rPr>
              <a:t>, UUD 1945 </a:t>
            </a:r>
            <a:r>
              <a:rPr lang="en-US" sz="2400" dirty="0" err="1" smtClean="0">
                <a:latin typeface="Cambria" pitchFamily="18" charset="0"/>
              </a:rPr>
              <a:t>hasil</a:t>
            </a:r>
            <a:r>
              <a:rPr lang="en-US" sz="2400" dirty="0" smtClean="0">
                <a:latin typeface="Cambria" pitchFamily="18" charset="0"/>
              </a:rPr>
              <a:t> </a:t>
            </a:r>
            <a:r>
              <a:rPr lang="en-US" sz="2400" dirty="0" err="1" smtClean="0">
                <a:latin typeface="Cambria" pitchFamily="18" charset="0"/>
              </a:rPr>
              <a:t>amandemen</a:t>
            </a:r>
            <a:r>
              <a:rPr lang="en-US" sz="2400" dirty="0" smtClean="0">
                <a:latin typeface="Cambria" pitchFamily="18" charset="0"/>
              </a:rPr>
              <a:t> </a:t>
            </a:r>
            <a:r>
              <a:rPr lang="en-US" sz="2400" dirty="0" err="1" smtClean="0">
                <a:latin typeface="Cambria" pitchFamily="18" charset="0"/>
              </a:rPr>
              <a:t>melahirkan</a:t>
            </a:r>
            <a:r>
              <a:rPr lang="en-US" sz="2400" dirty="0" smtClean="0">
                <a:latin typeface="Cambria" pitchFamily="18" charset="0"/>
              </a:rPr>
              <a:t> </a:t>
            </a:r>
            <a:r>
              <a:rPr lang="en-US" sz="2400" dirty="0" err="1" smtClean="0">
                <a:latin typeface="Cambria" pitchFamily="18" charset="0"/>
              </a:rPr>
              <a:t>hukum</a:t>
            </a:r>
            <a:r>
              <a:rPr lang="en-US" sz="2400" dirty="0" smtClean="0">
                <a:latin typeface="Cambria" pitchFamily="18" charset="0"/>
              </a:rPr>
              <a:t> </a:t>
            </a:r>
            <a:r>
              <a:rPr lang="en-US" sz="2400" dirty="0" err="1" smtClean="0">
                <a:latin typeface="Cambria" pitchFamily="18" charset="0"/>
              </a:rPr>
              <a:t>tata</a:t>
            </a:r>
            <a:r>
              <a:rPr lang="en-US" sz="2400" dirty="0" smtClean="0">
                <a:latin typeface="Cambria" pitchFamily="18" charset="0"/>
              </a:rPr>
              <a:t> </a:t>
            </a:r>
            <a:r>
              <a:rPr lang="en-US" sz="2400" dirty="0" err="1" smtClean="0">
                <a:latin typeface="Cambria" pitchFamily="18" charset="0"/>
              </a:rPr>
              <a:t>negara</a:t>
            </a:r>
            <a:r>
              <a:rPr lang="en-US" sz="2400" dirty="0" smtClean="0">
                <a:latin typeface="Cambria" pitchFamily="18" charset="0"/>
              </a:rPr>
              <a:t> </a:t>
            </a:r>
            <a:r>
              <a:rPr lang="en-US" sz="2400" dirty="0" err="1" smtClean="0">
                <a:latin typeface="Cambria" pitchFamily="18" charset="0"/>
              </a:rPr>
              <a:t>baru</a:t>
            </a:r>
            <a:r>
              <a:rPr lang="en-US" sz="2400" dirty="0" smtClean="0">
                <a:latin typeface="Cambria" pitchFamily="18" charset="0"/>
              </a:rPr>
              <a:t> yang </a:t>
            </a:r>
            <a:r>
              <a:rPr lang="en-US" sz="2400" dirty="0" err="1" smtClean="0">
                <a:latin typeface="Cambria" pitchFamily="18" charset="0"/>
              </a:rPr>
              <a:t>sekarang</a:t>
            </a:r>
            <a:r>
              <a:rPr lang="en-US" sz="2400" dirty="0" smtClean="0">
                <a:latin typeface="Cambria" pitchFamily="18" charset="0"/>
              </a:rPr>
              <a:t> </a:t>
            </a:r>
            <a:r>
              <a:rPr lang="en-US" sz="2400" dirty="0" err="1" smtClean="0">
                <a:latin typeface="Cambria" pitchFamily="18" charset="0"/>
              </a:rPr>
              <a:t>sudah</a:t>
            </a:r>
            <a:r>
              <a:rPr lang="en-US" sz="2400" dirty="0" smtClean="0">
                <a:latin typeface="Cambria" pitchFamily="18" charset="0"/>
              </a:rPr>
              <a:t> </a:t>
            </a:r>
            <a:r>
              <a:rPr lang="en-US" sz="2400" dirty="0" err="1" smtClean="0">
                <a:latin typeface="Cambria" pitchFamily="18" charset="0"/>
              </a:rPr>
              <a:t>ditindaklanjuti</a:t>
            </a:r>
            <a:r>
              <a:rPr lang="en-US" sz="2400" dirty="0" smtClean="0">
                <a:latin typeface="Cambria" pitchFamily="18" charset="0"/>
              </a:rPr>
              <a:t> </a:t>
            </a:r>
            <a:r>
              <a:rPr lang="en-US" sz="2400" dirty="0" err="1" smtClean="0">
                <a:latin typeface="Cambria" pitchFamily="18" charset="0"/>
              </a:rPr>
              <a:t>dan</a:t>
            </a:r>
            <a:r>
              <a:rPr lang="en-US" sz="2400" dirty="0" smtClean="0">
                <a:latin typeface="Cambria" pitchFamily="18" charset="0"/>
              </a:rPr>
              <a:t> </a:t>
            </a:r>
            <a:r>
              <a:rPr lang="en-US" sz="2400" dirty="0" err="1" smtClean="0">
                <a:latin typeface="Cambria" pitchFamily="18" charset="0"/>
              </a:rPr>
              <a:t>berjalan</a:t>
            </a:r>
            <a:r>
              <a:rPr lang="en-US" sz="2400" dirty="0" smtClean="0">
                <a:latin typeface="Cambria" pitchFamily="18" charset="0"/>
              </a:rPr>
              <a:t> </a:t>
            </a:r>
            <a:r>
              <a:rPr lang="en-US" sz="2400" dirty="0" err="1" smtClean="0">
                <a:latin typeface="Cambria" pitchFamily="18" charset="0"/>
              </a:rPr>
              <a:t>cukup</a:t>
            </a:r>
            <a:r>
              <a:rPr lang="en-US" sz="2400" dirty="0" smtClean="0">
                <a:latin typeface="Cambria" pitchFamily="18" charset="0"/>
              </a:rPr>
              <a:t> </a:t>
            </a:r>
            <a:r>
              <a:rPr lang="en-US" sz="2400" dirty="0" err="1" smtClean="0">
                <a:latin typeface="Cambria" pitchFamily="18" charset="0"/>
              </a:rPr>
              <a:t>jauh</a:t>
            </a:r>
            <a:r>
              <a:rPr lang="en-US" sz="2400" dirty="0" smtClean="0">
                <a:latin typeface="Cambria" pitchFamily="18" charset="0"/>
              </a:rPr>
              <a:t>, </a:t>
            </a:r>
            <a:r>
              <a:rPr lang="en-US" sz="2400" dirty="0" err="1" smtClean="0">
                <a:latin typeface="Cambria" pitchFamily="18" charset="0"/>
              </a:rPr>
              <a:t>seperti</a:t>
            </a:r>
            <a:r>
              <a:rPr lang="en-US" sz="2400" dirty="0" smtClean="0">
                <a:latin typeface="Cambria" pitchFamily="18" charset="0"/>
              </a:rPr>
              <a:t> </a:t>
            </a:r>
            <a:r>
              <a:rPr lang="en-US" sz="2400" dirty="0" err="1" smtClean="0">
                <a:latin typeface="Cambria" pitchFamily="18" charset="0"/>
              </a:rPr>
              <a:t>pengembangan</a:t>
            </a:r>
            <a:r>
              <a:rPr lang="en-US" sz="2400" dirty="0" smtClean="0">
                <a:latin typeface="Cambria" pitchFamily="18" charset="0"/>
              </a:rPr>
              <a:t> </a:t>
            </a:r>
            <a:r>
              <a:rPr lang="en-US" sz="2400" dirty="0" err="1" smtClean="0">
                <a:latin typeface="Cambria" pitchFamily="18" charset="0"/>
              </a:rPr>
              <a:t>kekuasaan</a:t>
            </a:r>
            <a:r>
              <a:rPr lang="en-US" sz="2400" dirty="0" smtClean="0">
                <a:latin typeface="Cambria" pitchFamily="18" charset="0"/>
              </a:rPr>
              <a:t> </a:t>
            </a:r>
            <a:r>
              <a:rPr lang="en-US" sz="2400" dirty="0" err="1" smtClean="0">
                <a:latin typeface="Cambria" pitchFamily="18" charset="0"/>
              </a:rPr>
              <a:t>kehakiman</a:t>
            </a:r>
            <a:r>
              <a:rPr lang="en-US" sz="2400" dirty="0" smtClean="0">
                <a:latin typeface="Cambria" pitchFamily="18" charset="0"/>
              </a:rPr>
              <a:t> </a:t>
            </a:r>
            <a:r>
              <a:rPr lang="en-US" sz="2400" dirty="0" err="1" smtClean="0">
                <a:latin typeface="Cambria" pitchFamily="18" charset="0"/>
              </a:rPr>
              <a:t>ke</a:t>
            </a:r>
            <a:r>
              <a:rPr lang="en-US" sz="2400" dirty="0" smtClean="0">
                <a:latin typeface="Cambria" pitchFamily="18" charset="0"/>
              </a:rPr>
              <a:t> </a:t>
            </a:r>
            <a:r>
              <a:rPr lang="en-US" sz="2400" dirty="0" err="1" smtClean="0">
                <a:latin typeface="Cambria" pitchFamily="18" charset="0"/>
              </a:rPr>
              <a:t>dalam</a:t>
            </a:r>
            <a:r>
              <a:rPr lang="en-US" sz="2400" dirty="0" smtClean="0">
                <a:latin typeface="Cambria" pitchFamily="18" charset="0"/>
              </a:rPr>
              <a:t> MA </a:t>
            </a:r>
            <a:r>
              <a:rPr lang="en-US" sz="2400" dirty="0" err="1" smtClean="0">
                <a:latin typeface="Cambria" pitchFamily="18" charset="0"/>
              </a:rPr>
              <a:t>dan</a:t>
            </a:r>
            <a:r>
              <a:rPr lang="en-US" sz="2400" dirty="0" smtClean="0">
                <a:latin typeface="Cambria" pitchFamily="18" charset="0"/>
              </a:rPr>
              <a:t> MK </a:t>
            </a:r>
            <a:r>
              <a:rPr lang="en-US" sz="2400" dirty="0" err="1" smtClean="0">
                <a:latin typeface="Cambria" pitchFamily="18" charset="0"/>
              </a:rPr>
              <a:t>ditambah</a:t>
            </a:r>
            <a:r>
              <a:rPr lang="en-US" sz="2400" dirty="0" smtClean="0">
                <a:latin typeface="Cambria" pitchFamily="18" charset="0"/>
              </a:rPr>
              <a:t> </a:t>
            </a:r>
            <a:r>
              <a:rPr lang="en-US" sz="2400" dirty="0" err="1" smtClean="0">
                <a:latin typeface="Cambria" pitchFamily="18" charset="0"/>
              </a:rPr>
              <a:t>dengan</a:t>
            </a:r>
            <a:r>
              <a:rPr lang="en-US" sz="2400" dirty="0" smtClean="0">
                <a:latin typeface="Cambria" pitchFamily="18" charset="0"/>
              </a:rPr>
              <a:t> </a:t>
            </a:r>
            <a:r>
              <a:rPr lang="en-US" sz="2400" dirty="0" err="1" smtClean="0">
                <a:latin typeface="Cambria" pitchFamily="18" charset="0"/>
              </a:rPr>
              <a:t>sebuah</a:t>
            </a:r>
            <a:r>
              <a:rPr lang="en-US" sz="2400" dirty="0" smtClean="0">
                <a:latin typeface="Cambria" pitchFamily="18" charset="0"/>
              </a:rPr>
              <a:t> </a:t>
            </a:r>
            <a:r>
              <a:rPr lang="en-US" sz="2400" dirty="0" err="1" smtClean="0">
                <a:latin typeface="Cambria" pitchFamily="18" charset="0"/>
              </a:rPr>
              <a:t>lembaga</a:t>
            </a:r>
            <a:r>
              <a:rPr lang="en-US" sz="2400" dirty="0" smtClean="0">
                <a:latin typeface="Cambria" pitchFamily="18" charset="0"/>
              </a:rPr>
              <a:t> KY; </a:t>
            </a:r>
            <a:r>
              <a:rPr lang="en-US" sz="2400" dirty="0" err="1" smtClean="0">
                <a:latin typeface="Cambria" pitchFamily="18" charset="0"/>
              </a:rPr>
              <a:t>perubahan</a:t>
            </a:r>
            <a:r>
              <a:rPr lang="en-US" sz="2400" dirty="0" smtClean="0">
                <a:latin typeface="Cambria" pitchFamily="18" charset="0"/>
              </a:rPr>
              <a:t> </a:t>
            </a:r>
            <a:r>
              <a:rPr lang="en-US" sz="2400" dirty="0" err="1" smtClean="0">
                <a:latin typeface="Cambria" pitchFamily="18" charset="0"/>
              </a:rPr>
              <a:t>sistem</a:t>
            </a:r>
            <a:r>
              <a:rPr lang="en-US" sz="2400" dirty="0" smtClean="0">
                <a:latin typeface="Cambria" pitchFamily="18" charset="0"/>
              </a:rPr>
              <a:t> </a:t>
            </a:r>
            <a:r>
              <a:rPr lang="en-US" sz="2400" dirty="0" err="1" smtClean="0">
                <a:latin typeface="Cambria" pitchFamily="18" charset="0"/>
              </a:rPr>
              <a:t>perwakilan</a:t>
            </a:r>
            <a:r>
              <a:rPr lang="en-US" sz="2400" dirty="0" smtClean="0">
                <a:latin typeface="Cambria" pitchFamily="18" charset="0"/>
              </a:rPr>
              <a:t> </a:t>
            </a:r>
            <a:r>
              <a:rPr lang="en-US" sz="2400" dirty="0" err="1" smtClean="0">
                <a:latin typeface="Cambria" pitchFamily="18" charset="0"/>
              </a:rPr>
              <a:t>ke</a:t>
            </a:r>
            <a:r>
              <a:rPr lang="en-US" sz="2400" dirty="0" smtClean="0">
                <a:latin typeface="Cambria" pitchFamily="18" charset="0"/>
              </a:rPr>
              <a:t> </a:t>
            </a:r>
            <a:r>
              <a:rPr lang="en-US" sz="2400" dirty="0" err="1" smtClean="0">
                <a:latin typeface="Cambria" pitchFamily="18" charset="0"/>
              </a:rPr>
              <a:t>dalam</a:t>
            </a:r>
            <a:r>
              <a:rPr lang="en-US" sz="2400" dirty="0" smtClean="0">
                <a:latin typeface="Cambria" pitchFamily="18" charset="0"/>
              </a:rPr>
              <a:t> DPR, DPD, </a:t>
            </a:r>
            <a:r>
              <a:rPr lang="en-US" sz="2400" dirty="0" err="1" smtClean="0">
                <a:latin typeface="Cambria" pitchFamily="18" charset="0"/>
              </a:rPr>
              <a:t>dan</a:t>
            </a:r>
            <a:r>
              <a:rPr lang="en-US" sz="2400" dirty="0" smtClean="0">
                <a:latin typeface="Cambria" pitchFamily="18" charset="0"/>
              </a:rPr>
              <a:t> MPR; </a:t>
            </a:r>
            <a:r>
              <a:rPr lang="en-US" sz="2400" dirty="0" err="1" smtClean="0">
                <a:latin typeface="Cambria" pitchFamily="18" charset="0"/>
              </a:rPr>
              <a:t>perubahan</a:t>
            </a:r>
            <a:r>
              <a:rPr lang="en-US" sz="2400" dirty="0" smtClean="0">
                <a:latin typeface="Cambria" pitchFamily="18" charset="0"/>
              </a:rPr>
              <a:t> </a:t>
            </a:r>
            <a:r>
              <a:rPr lang="en-US" sz="2400" dirty="0" err="1" smtClean="0">
                <a:latin typeface="Cambria" pitchFamily="18" charset="0"/>
              </a:rPr>
              <a:t>sistem</a:t>
            </a:r>
            <a:r>
              <a:rPr lang="en-US" sz="2400" dirty="0" smtClean="0">
                <a:latin typeface="Cambria" pitchFamily="18" charset="0"/>
              </a:rPr>
              <a:t> </a:t>
            </a:r>
            <a:r>
              <a:rPr lang="en-US" sz="2400" dirty="0" err="1" smtClean="0">
                <a:latin typeface="Cambria" pitchFamily="18" charset="0"/>
              </a:rPr>
              <a:t>otonomi</a:t>
            </a:r>
            <a:r>
              <a:rPr lang="en-US" sz="2400" dirty="0" smtClean="0">
                <a:latin typeface="Cambria" pitchFamily="18" charset="0"/>
              </a:rPr>
              <a:t> </a:t>
            </a:r>
            <a:r>
              <a:rPr lang="en-US" sz="2400" dirty="0" err="1" smtClean="0">
                <a:latin typeface="Cambria" pitchFamily="18" charset="0"/>
              </a:rPr>
              <a:t>daerah</a:t>
            </a:r>
            <a:r>
              <a:rPr lang="en-US" sz="2400" dirty="0" smtClean="0">
                <a:latin typeface="Cambria" pitchFamily="18" charset="0"/>
              </a:rPr>
              <a:t>; </a:t>
            </a:r>
            <a:r>
              <a:rPr lang="en-US" sz="2400" dirty="0" err="1" smtClean="0">
                <a:latin typeface="Cambria" pitchFamily="18" charset="0"/>
              </a:rPr>
              <a:t>perubahan</a:t>
            </a:r>
            <a:r>
              <a:rPr lang="en-US" sz="2400" dirty="0" smtClean="0">
                <a:latin typeface="Cambria" pitchFamily="18" charset="0"/>
              </a:rPr>
              <a:t> </a:t>
            </a:r>
            <a:r>
              <a:rPr lang="en-US" sz="2400" dirty="0" err="1" smtClean="0">
                <a:latin typeface="Cambria" pitchFamily="18" charset="0"/>
              </a:rPr>
              <a:t>sistem</a:t>
            </a:r>
            <a:r>
              <a:rPr lang="en-US" sz="2400" dirty="0" smtClean="0">
                <a:latin typeface="Cambria" pitchFamily="18" charset="0"/>
              </a:rPr>
              <a:t> </a:t>
            </a:r>
            <a:r>
              <a:rPr lang="en-US" sz="2400" dirty="0" err="1" smtClean="0">
                <a:latin typeface="Cambria" pitchFamily="18" charset="0"/>
              </a:rPr>
              <a:t>pemilihan</a:t>
            </a:r>
            <a:r>
              <a:rPr lang="en-US" sz="2400" dirty="0" smtClean="0">
                <a:latin typeface="Cambria" pitchFamily="18" charset="0"/>
              </a:rPr>
              <a:t> </a:t>
            </a:r>
            <a:r>
              <a:rPr lang="en-US" sz="2400" dirty="0" err="1" smtClean="0">
                <a:latin typeface="Cambria" pitchFamily="18" charset="0"/>
              </a:rPr>
              <a:t>Presiden</a:t>
            </a:r>
            <a:r>
              <a:rPr lang="en-US" sz="2400" dirty="0" smtClean="0">
                <a:latin typeface="Cambria" pitchFamily="18" charset="0"/>
              </a:rPr>
              <a:t> </a:t>
            </a:r>
            <a:r>
              <a:rPr lang="en-US" sz="2400" dirty="0" err="1" smtClean="0">
                <a:latin typeface="Cambria" pitchFamily="18" charset="0"/>
              </a:rPr>
              <a:t>dan</a:t>
            </a:r>
            <a:r>
              <a:rPr lang="en-US" sz="2400" dirty="0" smtClean="0">
                <a:latin typeface="Cambria" pitchFamily="18" charset="0"/>
              </a:rPr>
              <a:t> </a:t>
            </a:r>
            <a:r>
              <a:rPr lang="en-US" sz="2400" dirty="0" err="1" smtClean="0">
                <a:latin typeface="Cambria" pitchFamily="18" charset="0"/>
              </a:rPr>
              <a:t>cara</a:t>
            </a:r>
            <a:r>
              <a:rPr lang="en-US" sz="2400" dirty="0" smtClean="0">
                <a:latin typeface="Cambria" pitchFamily="18" charset="0"/>
              </a:rPr>
              <a:t> </a:t>
            </a:r>
            <a:r>
              <a:rPr lang="en-US" sz="2400" dirty="0" err="1" smtClean="0">
                <a:latin typeface="Cambria" pitchFamily="18" charset="0"/>
              </a:rPr>
              <a:t>memberhentikannya</a:t>
            </a:r>
            <a:r>
              <a:rPr lang="en-US" sz="2400" dirty="0" smtClean="0">
                <a:latin typeface="Cambria" pitchFamily="18" charset="0"/>
              </a:rPr>
              <a:t> </a:t>
            </a:r>
            <a:r>
              <a:rPr lang="en-US" sz="2400" dirty="0" err="1" smtClean="0">
                <a:latin typeface="Cambria" pitchFamily="18" charset="0"/>
              </a:rPr>
              <a:t>di</a:t>
            </a:r>
            <a:r>
              <a:rPr lang="en-US" sz="2400" dirty="0" smtClean="0">
                <a:latin typeface="Cambria" pitchFamily="18" charset="0"/>
              </a:rPr>
              <a:t> </a:t>
            </a:r>
            <a:r>
              <a:rPr lang="en-US" sz="2400" dirty="0" err="1" smtClean="0">
                <a:latin typeface="Cambria" pitchFamily="18" charset="0"/>
              </a:rPr>
              <a:t>dalam</a:t>
            </a:r>
            <a:r>
              <a:rPr lang="en-US" sz="2400" dirty="0" smtClean="0">
                <a:latin typeface="Cambria" pitchFamily="18" charset="0"/>
              </a:rPr>
              <a:t> </a:t>
            </a:r>
            <a:r>
              <a:rPr lang="en-US" sz="2400" dirty="0" err="1" smtClean="0">
                <a:latin typeface="Cambria" pitchFamily="18" charset="0"/>
              </a:rPr>
              <a:t>masa</a:t>
            </a:r>
            <a:r>
              <a:rPr lang="en-US" sz="2400" dirty="0" smtClean="0">
                <a:latin typeface="Cambria" pitchFamily="18" charset="0"/>
              </a:rPr>
              <a:t> </a:t>
            </a:r>
            <a:r>
              <a:rPr lang="en-US" sz="2400" dirty="0" err="1" smtClean="0">
                <a:latin typeface="Cambria" pitchFamily="18" charset="0"/>
              </a:rPr>
              <a:t>jabatan</a:t>
            </a:r>
            <a:r>
              <a:rPr lang="en-US" sz="2400" dirty="0" smtClean="0">
                <a:latin typeface="Cambria" pitchFamily="18" charset="0"/>
              </a:rPr>
              <a:t>; </a:t>
            </a:r>
            <a:r>
              <a:rPr lang="en-US" sz="2400" dirty="0" err="1" smtClean="0">
                <a:latin typeface="Cambria" pitchFamily="18" charset="0"/>
              </a:rPr>
              <a:t>dan</a:t>
            </a:r>
            <a:r>
              <a:rPr lang="en-US" sz="2400" dirty="0" smtClean="0">
                <a:latin typeface="Cambria" pitchFamily="18" charset="0"/>
              </a:rPr>
              <a:t> </a:t>
            </a:r>
            <a:r>
              <a:rPr lang="en-US" sz="2400" dirty="0" err="1" smtClean="0">
                <a:latin typeface="Cambria" pitchFamily="18" charset="0"/>
              </a:rPr>
              <a:t>sebagainya</a:t>
            </a:r>
            <a:r>
              <a:rPr lang="en-US" sz="2400" dirty="0" smtClean="0">
                <a:latin typeface="Cambria" pitchFamily="18" charset="0"/>
              </a:rPr>
              <a:t>.</a:t>
            </a:r>
          </a:p>
          <a:p>
            <a:pPr algn="ctr"/>
            <a:endParaRPr lang="en-US" sz="2400" dirty="0">
              <a:latin typeface="Cambria" pitchFamily="18" charset="0"/>
            </a:endParaRPr>
          </a:p>
        </p:txBody>
      </p:sp>
      <p:pic>
        <p:nvPicPr>
          <p:cNvPr id="28676" name="Picture 4" descr="Image result for tangan menunjuk kartun"/>
          <p:cNvPicPr>
            <a:picLocks noChangeAspect="1" noChangeArrowheads="1"/>
          </p:cNvPicPr>
          <p:nvPr/>
        </p:nvPicPr>
        <p:blipFill>
          <a:blip r:embed="rId2"/>
          <a:srcRect/>
          <a:stretch>
            <a:fillRect/>
          </a:stretch>
        </p:blipFill>
        <p:spPr bwMode="auto">
          <a:xfrm>
            <a:off x="1219200" y="0"/>
            <a:ext cx="2362200" cy="2209800"/>
          </a:xfrm>
          <a:prstGeom prst="rect">
            <a:avLst/>
          </a:prstGeom>
          <a:noFill/>
        </p:spPr>
      </p:pic>
    </p:spTree>
    <p:extLst>
      <p:ext uri="{BB962C8B-B14F-4D97-AF65-F5344CB8AC3E}">
        <p14:creationId xmlns:p14="http://schemas.microsoft.com/office/powerpoint/2010/main" val="1159507651"/>
      </p:ext>
    </p:extLst>
  </p:cSld>
  <p:clrMapOvr>
    <a:masterClrMapping/>
  </p:clrMapOvr>
  <p:transition spd="med">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amond(in)">
                                      <p:cBhvr>
                                        <p:cTn id="1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solidFill>
                  <a:srgbClr val="7030A0"/>
                </a:solidFill>
                <a:latin typeface="Algerian" pitchFamily="82" charset="0"/>
              </a:rPr>
              <a:t>Hukum</a:t>
            </a:r>
            <a:r>
              <a:rPr lang="en-US" b="1" dirty="0" smtClean="0">
                <a:solidFill>
                  <a:srgbClr val="7030A0"/>
                </a:solidFill>
                <a:latin typeface="Algerian" pitchFamily="82" charset="0"/>
              </a:rPr>
              <a:t> Tata Negara yang </a:t>
            </a:r>
            <a:r>
              <a:rPr lang="en-US" b="1" dirty="0" err="1" smtClean="0">
                <a:solidFill>
                  <a:srgbClr val="7030A0"/>
                </a:solidFill>
                <a:latin typeface="Algerian" pitchFamily="82" charset="0"/>
              </a:rPr>
              <a:t>Harus</a:t>
            </a:r>
            <a:r>
              <a:rPr lang="en-US" b="1" dirty="0" smtClean="0">
                <a:solidFill>
                  <a:srgbClr val="7030A0"/>
                </a:solidFill>
                <a:latin typeface="Algerian" pitchFamily="82" charset="0"/>
              </a:rPr>
              <a:t> </a:t>
            </a:r>
            <a:r>
              <a:rPr lang="en-US" b="1" dirty="0" err="1" smtClean="0">
                <a:solidFill>
                  <a:srgbClr val="7030A0"/>
                </a:solidFill>
                <a:latin typeface="Algerian" pitchFamily="82" charset="0"/>
              </a:rPr>
              <a:t>Diterima</a:t>
            </a:r>
            <a:r>
              <a:rPr lang="en-US" b="1" dirty="0" smtClean="0">
                <a:solidFill>
                  <a:srgbClr val="7030A0"/>
                </a:solidFill>
                <a:latin typeface="Algerian" pitchFamily="82" charset="0"/>
              </a:rPr>
              <a:t> </a:t>
            </a:r>
            <a:endParaRPr lang="en-US" b="1" dirty="0">
              <a:solidFill>
                <a:srgbClr val="7030A0"/>
              </a:solidFill>
              <a:latin typeface="Algerian" pitchFamily="82" charset="0"/>
            </a:endParaRPr>
          </a:p>
        </p:txBody>
      </p:sp>
      <p:sp>
        <p:nvSpPr>
          <p:cNvPr id="4" name="Round Same Side Corner Rectangle 3"/>
          <p:cNvSpPr/>
          <p:nvPr/>
        </p:nvSpPr>
        <p:spPr>
          <a:xfrm>
            <a:off x="533400" y="1981200"/>
            <a:ext cx="8001000" cy="4419600"/>
          </a:xfrm>
          <a:prstGeom prst="round2SameRect">
            <a:avLst/>
          </a:prstGeom>
          <a:solidFill>
            <a:srgbClr val="FFFF8B"/>
          </a:solidFill>
        </p:spPr>
        <p:style>
          <a:lnRef idx="1">
            <a:schemeClr val="accent3"/>
          </a:lnRef>
          <a:fillRef idx="2">
            <a:schemeClr val="accent3"/>
          </a:fillRef>
          <a:effectRef idx="1">
            <a:schemeClr val="accent3"/>
          </a:effectRef>
          <a:fontRef idx="minor">
            <a:schemeClr val="dk1"/>
          </a:fontRef>
        </p:style>
        <p:txBody>
          <a:bodyPr rtlCol="0" anchor="ctr"/>
          <a:lstStyle/>
          <a:p>
            <a:pPr algn="just"/>
            <a:r>
              <a:rPr lang="en-US" sz="2000" dirty="0" err="1" smtClean="0">
                <a:solidFill>
                  <a:srgbClr val="FF0000"/>
                </a:solidFill>
                <a:latin typeface="Cambria" pitchFamily="18" charset="0"/>
              </a:rPr>
              <a:t>Hukum</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tata</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negara</a:t>
            </a:r>
            <a:r>
              <a:rPr lang="en-US" sz="2000" dirty="0" smtClean="0">
                <a:solidFill>
                  <a:srgbClr val="FF0000"/>
                </a:solidFill>
                <a:latin typeface="Cambria" pitchFamily="18" charset="0"/>
              </a:rPr>
              <a:t> yang </a:t>
            </a:r>
            <a:r>
              <a:rPr lang="en-US" sz="2000" dirty="0" err="1" smtClean="0">
                <a:solidFill>
                  <a:srgbClr val="FF0000"/>
                </a:solidFill>
                <a:latin typeface="Cambria" pitchFamily="18" charset="0"/>
              </a:rPr>
              <a:t>berlaku</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adalah</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semua</a:t>
            </a:r>
            <a:r>
              <a:rPr lang="en-US" sz="2000" dirty="0" smtClean="0">
                <a:solidFill>
                  <a:srgbClr val="FF0000"/>
                </a:solidFill>
                <a:latin typeface="Cambria" pitchFamily="18" charset="0"/>
              </a:rPr>
              <a:t> yang </a:t>
            </a:r>
            <a:r>
              <a:rPr lang="en-US" sz="2000" dirty="0" err="1" smtClean="0">
                <a:solidFill>
                  <a:srgbClr val="FF0000"/>
                </a:solidFill>
                <a:latin typeface="Cambria" pitchFamily="18" charset="0"/>
              </a:rPr>
              <a:t>ditulis</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di</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dalam</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konstitusi</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negara</a:t>
            </a:r>
            <a:r>
              <a:rPr lang="en-US" sz="2000" dirty="0" smtClean="0">
                <a:solidFill>
                  <a:srgbClr val="FF0000"/>
                </a:solidFill>
                <a:latin typeface="Cambria" pitchFamily="18" charset="0"/>
              </a:rPr>
              <a:t> yang </a:t>
            </a:r>
            <a:r>
              <a:rPr lang="en-US" sz="2000" dirty="0" err="1" smtClean="0">
                <a:solidFill>
                  <a:srgbClr val="FF0000"/>
                </a:solidFill>
                <a:latin typeface="Cambria" pitchFamily="18" charset="0"/>
              </a:rPr>
              <a:t>bersangkutan</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terlepas</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dari</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soal</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suka</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atau</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tidak</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suka</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terlepas</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dari</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sesuai</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atau</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tidak</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sesuai</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dengan</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teori</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atau</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ilmu</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konstitusi</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dan</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terlepas</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dari</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soal</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cocok</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atau</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tidak</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cocok</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dengan</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kelaziman</a:t>
            </a:r>
            <a:r>
              <a:rPr lang="en-US" sz="2000" dirty="0" smtClean="0">
                <a:solidFill>
                  <a:srgbClr val="FF0000"/>
                </a:solidFill>
                <a:latin typeface="Cambria" pitchFamily="18" charset="0"/>
              </a:rPr>
              <a:t> yang </a:t>
            </a:r>
            <a:r>
              <a:rPr lang="en-US" sz="2000" dirty="0" err="1" smtClean="0">
                <a:solidFill>
                  <a:srgbClr val="FF0000"/>
                </a:solidFill>
                <a:latin typeface="Cambria" pitchFamily="18" charset="0"/>
              </a:rPr>
              <a:t>berlaku</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di</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negara-negara</a:t>
            </a:r>
            <a:r>
              <a:rPr lang="en-US" sz="2000" dirty="0" smtClean="0">
                <a:solidFill>
                  <a:srgbClr val="FF0000"/>
                </a:solidFill>
                <a:latin typeface="Cambria" pitchFamily="18" charset="0"/>
              </a:rPr>
              <a:t> lain. </a:t>
            </a:r>
            <a:r>
              <a:rPr lang="en-US" sz="2000" dirty="0" err="1" smtClean="0">
                <a:solidFill>
                  <a:srgbClr val="FF0000"/>
                </a:solidFill>
                <a:latin typeface="Cambria" pitchFamily="18" charset="0"/>
              </a:rPr>
              <a:t>Pokoknya</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apapun</a:t>
            </a:r>
            <a:r>
              <a:rPr lang="en-US" sz="2000" dirty="0" smtClean="0">
                <a:solidFill>
                  <a:srgbClr val="FF0000"/>
                </a:solidFill>
                <a:latin typeface="Cambria" pitchFamily="18" charset="0"/>
              </a:rPr>
              <a:t> yang </a:t>
            </a:r>
            <a:r>
              <a:rPr lang="en-US" sz="2000" dirty="0" err="1" smtClean="0">
                <a:solidFill>
                  <a:srgbClr val="FF0000"/>
                </a:solidFill>
                <a:latin typeface="Cambria" pitchFamily="18" charset="0"/>
              </a:rPr>
              <a:t>ditulis</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di</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dalam</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konstitusi</a:t>
            </a:r>
            <a:r>
              <a:rPr lang="en-US" sz="2000" dirty="0" smtClean="0">
                <a:solidFill>
                  <a:srgbClr val="FF0000"/>
                </a:solidFill>
                <a:latin typeface="Cambria" pitchFamily="18" charset="0"/>
              </a:rPr>
              <a:t> yang </a:t>
            </a:r>
            <a:r>
              <a:rPr lang="en-US" sz="2000" dirty="0" err="1" smtClean="0">
                <a:solidFill>
                  <a:srgbClr val="FF0000"/>
                </a:solidFill>
                <a:latin typeface="Cambria" pitchFamily="18" charset="0"/>
              </a:rPr>
              <a:t>dibuat</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dengan</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prosedur</a:t>
            </a:r>
            <a:r>
              <a:rPr lang="en-US" sz="2000" dirty="0" smtClean="0">
                <a:solidFill>
                  <a:srgbClr val="FF0000"/>
                </a:solidFill>
                <a:latin typeface="Cambria" pitchFamily="18" charset="0"/>
              </a:rPr>
              <a:t> yang </a:t>
            </a:r>
            <a:r>
              <a:rPr lang="en-US" sz="2000" dirty="0" err="1" smtClean="0">
                <a:solidFill>
                  <a:srgbClr val="FF0000"/>
                </a:solidFill>
                <a:latin typeface="Cambria" pitchFamily="18" charset="0"/>
              </a:rPr>
              <a:t>konstitusional</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itulah</a:t>
            </a:r>
            <a:r>
              <a:rPr lang="en-US" sz="2000" dirty="0" smtClean="0">
                <a:solidFill>
                  <a:srgbClr val="FF0000"/>
                </a:solidFill>
                <a:latin typeface="Cambria" pitchFamily="18" charset="0"/>
              </a:rPr>
              <a:t> yang </a:t>
            </a:r>
            <a:r>
              <a:rPr lang="en-US" sz="2000" dirty="0" err="1" smtClean="0">
                <a:solidFill>
                  <a:srgbClr val="FF0000"/>
                </a:solidFill>
                <a:latin typeface="Cambria" pitchFamily="18" charset="0"/>
              </a:rPr>
              <a:t>berlaku</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sebagai</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hukum</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tata</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negara</a:t>
            </a:r>
            <a:r>
              <a:rPr lang="en-US" sz="2000" dirty="0" smtClean="0">
                <a:solidFill>
                  <a:srgbClr val="FF0000"/>
                </a:solidFill>
                <a:latin typeface="Cambria" pitchFamily="18" charset="0"/>
              </a:rPr>
              <a:t> yang </a:t>
            </a:r>
            <a:r>
              <a:rPr lang="en-US" sz="2000" dirty="0" err="1" smtClean="0">
                <a:solidFill>
                  <a:srgbClr val="FF0000"/>
                </a:solidFill>
                <a:latin typeface="Cambria" pitchFamily="18" charset="0"/>
              </a:rPr>
              <a:t>harus</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diterima</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dan</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dilaksanakan</a:t>
            </a:r>
            <a:r>
              <a:rPr lang="en-US" sz="2000" dirty="0" smtClean="0">
                <a:solidFill>
                  <a:srgbClr val="FF0000"/>
                </a:solidFill>
                <a:latin typeface="Cambria" pitchFamily="18" charset="0"/>
              </a:rPr>
              <a:t>. Hal </a:t>
            </a:r>
            <a:r>
              <a:rPr lang="en-US" sz="2000" dirty="0" err="1" smtClean="0">
                <a:solidFill>
                  <a:srgbClr val="FF0000"/>
                </a:solidFill>
                <a:latin typeface="Cambria" pitchFamily="18" charset="0"/>
              </a:rPr>
              <a:t>ini</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penting</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ditekankan</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karena</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adakalanya</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mencampuradukan</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antara</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pandangan</a:t>
            </a:r>
            <a:r>
              <a:rPr lang="en-US" sz="2000" dirty="0" smtClean="0">
                <a:solidFill>
                  <a:srgbClr val="FF0000"/>
                </a:solidFill>
                <a:latin typeface="Cambria" pitchFamily="18" charset="0"/>
              </a:rPr>
              <a:t> yang ideal-</a:t>
            </a:r>
            <a:r>
              <a:rPr lang="en-US" sz="2000" dirty="0" err="1" smtClean="0">
                <a:solidFill>
                  <a:srgbClr val="FF0000"/>
                </a:solidFill>
                <a:latin typeface="Cambria" pitchFamily="18" charset="0"/>
              </a:rPr>
              <a:t>teoretis</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dan</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penuangan</a:t>
            </a:r>
            <a:r>
              <a:rPr lang="en-US" sz="2000" dirty="0" smtClean="0">
                <a:solidFill>
                  <a:srgbClr val="FF0000"/>
                </a:solidFill>
                <a:latin typeface="Cambria" pitchFamily="18" charset="0"/>
              </a:rPr>
              <a:t> </a:t>
            </a:r>
            <a:r>
              <a:rPr lang="en-US" sz="2000" dirty="0" err="1" smtClean="0">
                <a:solidFill>
                  <a:srgbClr val="FF0000"/>
                </a:solidFill>
                <a:latin typeface="Cambria" pitchFamily="18" charset="0"/>
              </a:rPr>
              <a:t>resmi</a:t>
            </a:r>
            <a:r>
              <a:rPr lang="en-US" sz="2000" dirty="0" smtClean="0">
                <a:solidFill>
                  <a:srgbClr val="FF0000"/>
                </a:solidFill>
                <a:latin typeface="Cambria" pitchFamily="18" charset="0"/>
              </a:rPr>
              <a:t> yang </a:t>
            </a:r>
            <a:r>
              <a:rPr lang="en-US" sz="2000" dirty="0" err="1" smtClean="0">
                <a:solidFill>
                  <a:srgbClr val="FF0000"/>
                </a:solidFill>
                <a:latin typeface="Cambria" pitchFamily="18" charset="0"/>
              </a:rPr>
              <a:t>riil-konstitutif</a:t>
            </a:r>
            <a:r>
              <a:rPr lang="en-US" sz="2000" dirty="0" smtClean="0">
                <a:solidFill>
                  <a:srgbClr val="FF0000"/>
                </a:solidFill>
                <a:latin typeface="Cambria" pitchFamily="18" charset="0"/>
              </a:rPr>
              <a:t>.  </a:t>
            </a:r>
          </a:p>
          <a:p>
            <a:r>
              <a:rPr lang="en-US" dirty="0" smtClean="0"/>
              <a:t> </a:t>
            </a:r>
          </a:p>
          <a:p>
            <a:pPr algn="ctr"/>
            <a:endParaRPr lang="en-US" dirty="0"/>
          </a:p>
        </p:txBody>
      </p:sp>
    </p:spTree>
    <p:extLst>
      <p:ext uri="{BB962C8B-B14F-4D97-AF65-F5344CB8AC3E}">
        <p14:creationId xmlns:p14="http://schemas.microsoft.com/office/powerpoint/2010/main" val="844300225"/>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4)">
                                      <p:cBhvr>
                                        <p:cTn id="1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503238"/>
          </a:xfrm>
        </p:spPr>
        <p:txBody>
          <a:bodyPr>
            <a:normAutofit fontScale="90000"/>
          </a:bodyPr>
          <a:lstStyle/>
          <a:p>
            <a:r>
              <a:rPr lang="en-US" b="1" dirty="0" smtClean="0">
                <a:latin typeface="Algerian" pitchFamily="82" charset="0"/>
              </a:rPr>
              <a:t>BAB III</a:t>
            </a:r>
            <a:r>
              <a:rPr lang="en-US" dirty="0" smtClean="0">
                <a:latin typeface="Algerian" pitchFamily="82" charset="0"/>
              </a:rPr>
              <a:t/>
            </a:r>
            <a:br>
              <a:rPr lang="en-US" dirty="0" smtClean="0">
                <a:latin typeface="Algerian" pitchFamily="82" charset="0"/>
              </a:rPr>
            </a:br>
            <a:r>
              <a:rPr lang="en-US" b="1" dirty="0" smtClean="0">
                <a:latin typeface="Algerian" pitchFamily="82" charset="0"/>
              </a:rPr>
              <a:t>KESAHAN PERUBAHAN UUD 1945</a:t>
            </a:r>
            <a:r>
              <a:rPr lang="en-US" dirty="0" smtClean="0">
                <a:latin typeface="Algerian" pitchFamily="82" charset="0"/>
              </a:rPr>
              <a:t/>
            </a:r>
            <a:br>
              <a:rPr lang="en-US" dirty="0" smtClean="0">
                <a:latin typeface="Algerian" pitchFamily="82" charset="0"/>
              </a:rPr>
            </a:br>
            <a:r>
              <a:rPr lang="en-US" b="1" dirty="0" smtClean="0"/>
              <a:t> </a:t>
            </a:r>
            <a:r>
              <a:rPr lang="en-US" dirty="0" smtClean="0"/>
              <a:t/>
            </a:r>
            <a:br>
              <a:rPr lang="en-US" dirty="0" smtClean="0"/>
            </a:br>
            <a:endParaRPr lang="en-US" dirty="0"/>
          </a:p>
        </p:txBody>
      </p:sp>
      <p:sp>
        <p:nvSpPr>
          <p:cNvPr id="5" name="Flowchart: Sequential Access Storage 4"/>
          <p:cNvSpPr/>
          <p:nvPr/>
        </p:nvSpPr>
        <p:spPr>
          <a:xfrm>
            <a:off x="0" y="1295400"/>
            <a:ext cx="7391400" cy="1905000"/>
          </a:xfrm>
          <a:prstGeom prst="flowChartMagneticTape">
            <a:avLst/>
          </a:prstGeom>
          <a:solidFill>
            <a:srgbClr val="FFCCFF"/>
          </a:solidFill>
        </p:spPr>
        <p:style>
          <a:lnRef idx="2">
            <a:schemeClr val="accent3"/>
          </a:lnRef>
          <a:fillRef idx="1">
            <a:schemeClr val="lt1"/>
          </a:fillRef>
          <a:effectRef idx="0">
            <a:schemeClr val="accent3"/>
          </a:effectRef>
          <a:fontRef idx="minor">
            <a:schemeClr val="dk1"/>
          </a:fontRef>
        </p:style>
        <p:txBody>
          <a:bodyPr rtlCol="0" anchor="ctr"/>
          <a:lstStyle/>
          <a:p>
            <a:r>
              <a:rPr lang="en-US" sz="1600" b="1" dirty="0" err="1" smtClean="0">
                <a:solidFill>
                  <a:srgbClr val="0033CC"/>
                </a:solidFill>
                <a:latin typeface="Cambria" pitchFamily="18" charset="0"/>
              </a:rPr>
              <a:t>Batasan-batasan</a:t>
            </a:r>
            <a:r>
              <a:rPr lang="en-US" sz="1600" b="1" dirty="0" smtClean="0">
                <a:solidFill>
                  <a:srgbClr val="0033CC"/>
                </a:solidFill>
                <a:latin typeface="Cambria" pitchFamily="18" charset="0"/>
              </a:rPr>
              <a:t> yang </a:t>
            </a:r>
            <a:r>
              <a:rPr lang="en-US" sz="1600" b="1" dirty="0" err="1" smtClean="0">
                <a:solidFill>
                  <a:srgbClr val="0033CC"/>
                </a:solidFill>
                <a:latin typeface="Cambria" pitchFamily="18" charset="0"/>
              </a:rPr>
              <a:t>memuat</a:t>
            </a:r>
            <a:r>
              <a:rPr lang="en-US" sz="1600" b="1" dirty="0" smtClean="0">
                <a:solidFill>
                  <a:srgbClr val="0033CC"/>
                </a:solidFill>
                <a:latin typeface="Cambria" pitchFamily="18" charset="0"/>
              </a:rPr>
              <a:t> </a:t>
            </a:r>
            <a:r>
              <a:rPr lang="en-US" sz="1600" b="1" dirty="0" err="1" smtClean="0">
                <a:solidFill>
                  <a:srgbClr val="0033CC"/>
                </a:solidFill>
                <a:latin typeface="Cambria" pitchFamily="18" charset="0"/>
              </a:rPr>
              <a:t>komitmen</a:t>
            </a:r>
            <a:r>
              <a:rPr lang="en-US" sz="1600" b="1" dirty="0" smtClean="0">
                <a:solidFill>
                  <a:srgbClr val="0033CC"/>
                </a:solidFill>
                <a:latin typeface="Cambria" pitchFamily="18" charset="0"/>
              </a:rPr>
              <a:t> </a:t>
            </a:r>
            <a:r>
              <a:rPr lang="en-US" sz="1600" b="1" dirty="0" err="1" smtClean="0">
                <a:solidFill>
                  <a:srgbClr val="0033CC"/>
                </a:solidFill>
                <a:latin typeface="Cambria" pitchFamily="18" charset="0"/>
              </a:rPr>
              <a:t>politik</a:t>
            </a:r>
            <a:r>
              <a:rPr lang="en-US" sz="1600" b="1" dirty="0" smtClean="0">
                <a:solidFill>
                  <a:srgbClr val="0033CC"/>
                </a:solidFill>
                <a:latin typeface="Cambria" pitchFamily="18" charset="0"/>
              </a:rPr>
              <a:t> yang </a:t>
            </a:r>
            <a:r>
              <a:rPr lang="en-US" sz="1600" b="1" dirty="0" err="1" smtClean="0">
                <a:solidFill>
                  <a:srgbClr val="0033CC"/>
                </a:solidFill>
                <a:latin typeface="Cambria" pitchFamily="18" charset="0"/>
              </a:rPr>
              <a:t>kemudian</a:t>
            </a:r>
            <a:r>
              <a:rPr lang="en-US" sz="1600" b="1" dirty="0" smtClean="0">
                <a:solidFill>
                  <a:srgbClr val="0033CC"/>
                </a:solidFill>
                <a:latin typeface="Cambria" pitchFamily="18" charset="0"/>
              </a:rPr>
              <a:t> </a:t>
            </a:r>
            <a:r>
              <a:rPr lang="en-US" sz="1600" b="1" dirty="0" err="1" smtClean="0">
                <a:solidFill>
                  <a:srgbClr val="0033CC"/>
                </a:solidFill>
                <a:latin typeface="Cambria" pitchFamily="18" charset="0"/>
              </a:rPr>
              <a:t>disebut</a:t>
            </a:r>
            <a:r>
              <a:rPr lang="en-US" sz="1600" b="1" dirty="0" smtClean="0">
                <a:solidFill>
                  <a:srgbClr val="0033CC"/>
                </a:solidFill>
                <a:latin typeface="Cambria" pitchFamily="18" charset="0"/>
              </a:rPr>
              <a:t> </a:t>
            </a:r>
            <a:r>
              <a:rPr lang="en-US" sz="1600" b="1" dirty="0" err="1" smtClean="0">
                <a:solidFill>
                  <a:srgbClr val="0033CC"/>
                </a:solidFill>
                <a:latin typeface="Cambria" pitchFamily="18" charset="0"/>
              </a:rPr>
              <a:t>sebagai</a:t>
            </a:r>
            <a:r>
              <a:rPr lang="en-US" sz="1600" b="1" dirty="0" smtClean="0">
                <a:solidFill>
                  <a:srgbClr val="0033CC"/>
                </a:solidFill>
                <a:latin typeface="Cambria" pitchFamily="18" charset="0"/>
              </a:rPr>
              <a:t> </a:t>
            </a:r>
            <a:r>
              <a:rPr lang="en-US" sz="1600" b="1" dirty="0" err="1" smtClean="0">
                <a:solidFill>
                  <a:srgbClr val="0033CC"/>
                </a:solidFill>
                <a:latin typeface="Cambria" pitchFamily="18" charset="0"/>
              </a:rPr>
              <a:t>kesepakatan</a:t>
            </a:r>
            <a:r>
              <a:rPr lang="en-US" sz="1600" b="1" dirty="0" smtClean="0">
                <a:solidFill>
                  <a:srgbClr val="0033CC"/>
                </a:solidFill>
                <a:latin typeface="Cambria" pitchFamily="18" charset="0"/>
              </a:rPr>
              <a:t> </a:t>
            </a:r>
            <a:r>
              <a:rPr lang="en-US" sz="1600" b="1" dirty="0" err="1" smtClean="0">
                <a:solidFill>
                  <a:srgbClr val="0033CC"/>
                </a:solidFill>
                <a:latin typeface="Cambria" pitchFamily="18" charset="0"/>
              </a:rPr>
              <a:t>dasar</a:t>
            </a:r>
            <a:r>
              <a:rPr lang="en-US" sz="1600" b="1" dirty="0" smtClean="0">
                <a:solidFill>
                  <a:srgbClr val="0033CC"/>
                </a:solidFill>
                <a:latin typeface="Cambria" pitchFamily="18" charset="0"/>
              </a:rPr>
              <a:t> </a:t>
            </a:r>
            <a:r>
              <a:rPr lang="en-US" sz="1600" b="1" dirty="0" err="1" smtClean="0">
                <a:solidFill>
                  <a:srgbClr val="0033CC"/>
                </a:solidFill>
                <a:latin typeface="Cambria" pitchFamily="18" charset="0"/>
              </a:rPr>
              <a:t>itu</a:t>
            </a:r>
            <a:r>
              <a:rPr lang="en-US" sz="1600" b="1" dirty="0" smtClean="0">
                <a:solidFill>
                  <a:srgbClr val="0033CC"/>
                </a:solidFill>
                <a:latin typeface="Cambria" pitchFamily="18" charset="0"/>
              </a:rPr>
              <a:t> </a:t>
            </a:r>
            <a:r>
              <a:rPr lang="en-US" sz="1600" b="1" dirty="0" err="1" smtClean="0">
                <a:solidFill>
                  <a:srgbClr val="0033CC"/>
                </a:solidFill>
                <a:latin typeface="Cambria" pitchFamily="18" charset="0"/>
              </a:rPr>
              <a:t>mencakup</a:t>
            </a:r>
            <a:r>
              <a:rPr lang="en-US" sz="1600" b="1" dirty="0" smtClean="0">
                <a:solidFill>
                  <a:srgbClr val="0033CC"/>
                </a:solidFill>
                <a:latin typeface="Cambria" pitchFamily="18" charset="0"/>
              </a:rPr>
              <a:t> lima </a:t>
            </a:r>
            <a:r>
              <a:rPr lang="en-US" sz="1600" b="1" dirty="0" err="1" smtClean="0">
                <a:solidFill>
                  <a:srgbClr val="0033CC"/>
                </a:solidFill>
                <a:latin typeface="Cambria" pitchFamily="18" charset="0"/>
              </a:rPr>
              <a:t>hal</a:t>
            </a:r>
            <a:r>
              <a:rPr lang="en-US" sz="1600" b="1" dirty="0" smtClean="0">
                <a:solidFill>
                  <a:srgbClr val="0033CC"/>
                </a:solidFill>
                <a:latin typeface="Cambria" pitchFamily="18" charset="0"/>
              </a:rPr>
              <a:t> </a:t>
            </a:r>
            <a:endParaRPr lang="en-US" sz="1600" b="1" dirty="0">
              <a:solidFill>
                <a:srgbClr val="0033CC"/>
              </a:solidFill>
              <a:latin typeface="Cambria" pitchFamily="18" charset="0"/>
            </a:endParaRPr>
          </a:p>
        </p:txBody>
      </p:sp>
      <p:sp>
        <p:nvSpPr>
          <p:cNvPr id="6" name="Round Diagonal Corner Rectangle 5"/>
          <p:cNvSpPr/>
          <p:nvPr/>
        </p:nvSpPr>
        <p:spPr>
          <a:xfrm>
            <a:off x="1447800" y="3429000"/>
            <a:ext cx="6934200" cy="3240360"/>
          </a:xfrm>
          <a:prstGeom prst="round2DiagRect">
            <a:avLst/>
          </a:prstGeom>
          <a:solidFill>
            <a:srgbClr val="FFCCCC"/>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err="1" smtClean="0">
                <a:solidFill>
                  <a:srgbClr val="C00000"/>
                </a:solidFill>
              </a:rPr>
              <a:t>Pertama</a:t>
            </a:r>
            <a:r>
              <a:rPr lang="en-US" b="1" dirty="0" smtClean="0">
                <a:solidFill>
                  <a:srgbClr val="C00000"/>
                </a:solidFill>
              </a:rPr>
              <a:t>, </a:t>
            </a:r>
            <a:r>
              <a:rPr lang="en-US" b="1" dirty="0" err="1" smtClean="0">
                <a:solidFill>
                  <a:srgbClr val="C00000"/>
                </a:solidFill>
              </a:rPr>
              <a:t>pembukaan</a:t>
            </a:r>
            <a:r>
              <a:rPr lang="en-US" b="1" dirty="0" smtClean="0">
                <a:solidFill>
                  <a:srgbClr val="C00000"/>
                </a:solidFill>
              </a:rPr>
              <a:t> UUD </a:t>
            </a:r>
            <a:r>
              <a:rPr lang="en-US" b="1" dirty="0" err="1" smtClean="0">
                <a:solidFill>
                  <a:srgbClr val="C00000"/>
                </a:solidFill>
              </a:rPr>
              <a:t>tidak</a:t>
            </a:r>
            <a:r>
              <a:rPr lang="en-US" b="1" dirty="0" smtClean="0">
                <a:solidFill>
                  <a:srgbClr val="C00000"/>
                </a:solidFill>
              </a:rPr>
              <a:t> </a:t>
            </a:r>
            <a:r>
              <a:rPr lang="en-US" b="1" dirty="0" err="1" smtClean="0">
                <a:solidFill>
                  <a:srgbClr val="C00000"/>
                </a:solidFill>
              </a:rPr>
              <a:t>akan</a:t>
            </a:r>
            <a:r>
              <a:rPr lang="en-US" b="1" dirty="0" smtClean="0">
                <a:solidFill>
                  <a:srgbClr val="C00000"/>
                </a:solidFill>
              </a:rPr>
              <a:t> </a:t>
            </a:r>
            <a:r>
              <a:rPr lang="en-US" b="1" dirty="0" err="1" smtClean="0">
                <a:solidFill>
                  <a:srgbClr val="C00000"/>
                </a:solidFill>
              </a:rPr>
              <a:t>diubah</a:t>
            </a:r>
            <a:r>
              <a:rPr lang="en-US" b="1" dirty="0" smtClean="0">
                <a:solidFill>
                  <a:srgbClr val="C00000"/>
                </a:solidFill>
              </a:rPr>
              <a:t> </a:t>
            </a:r>
            <a:r>
              <a:rPr lang="en-US" b="1" dirty="0" err="1" smtClean="0">
                <a:solidFill>
                  <a:srgbClr val="C00000"/>
                </a:solidFill>
              </a:rPr>
              <a:t>dan</a:t>
            </a:r>
            <a:r>
              <a:rPr lang="en-US" b="1" dirty="0" smtClean="0">
                <a:solidFill>
                  <a:srgbClr val="C00000"/>
                </a:solidFill>
              </a:rPr>
              <a:t> </a:t>
            </a:r>
            <a:r>
              <a:rPr lang="en-US" b="1" dirty="0" err="1" smtClean="0">
                <a:solidFill>
                  <a:srgbClr val="C00000"/>
                </a:solidFill>
              </a:rPr>
              <a:t>tetap</a:t>
            </a:r>
            <a:r>
              <a:rPr lang="en-US" b="1" dirty="0" smtClean="0">
                <a:solidFill>
                  <a:srgbClr val="C00000"/>
                </a:solidFill>
              </a:rPr>
              <a:t> </a:t>
            </a:r>
            <a:r>
              <a:rPr lang="en-US" b="1" dirty="0" err="1" smtClean="0">
                <a:solidFill>
                  <a:srgbClr val="C00000"/>
                </a:solidFill>
              </a:rPr>
              <a:t>dipertahankan</a:t>
            </a:r>
            <a:r>
              <a:rPr lang="en-US" b="1" dirty="0" smtClean="0">
                <a:solidFill>
                  <a:srgbClr val="C00000"/>
                </a:solidFill>
              </a:rPr>
              <a:t> </a:t>
            </a:r>
            <a:r>
              <a:rPr lang="en-US" b="1" dirty="0" err="1" smtClean="0">
                <a:solidFill>
                  <a:srgbClr val="C00000"/>
                </a:solidFill>
              </a:rPr>
              <a:t>sebagaimana</a:t>
            </a:r>
            <a:r>
              <a:rPr lang="en-US" b="1" dirty="0" smtClean="0">
                <a:solidFill>
                  <a:srgbClr val="C00000"/>
                </a:solidFill>
              </a:rPr>
              <a:t> </a:t>
            </a:r>
            <a:r>
              <a:rPr lang="en-US" b="1" dirty="0" err="1" smtClean="0">
                <a:solidFill>
                  <a:srgbClr val="C00000"/>
                </a:solidFill>
              </a:rPr>
              <a:t>adanya</a:t>
            </a:r>
            <a:r>
              <a:rPr lang="en-US" b="1" dirty="0" smtClean="0">
                <a:solidFill>
                  <a:srgbClr val="C00000"/>
                </a:solidFill>
              </a:rPr>
              <a:t>. </a:t>
            </a:r>
            <a:endParaRPr lang="id-ID" b="1" dirty="0" smtClean="0">
              <a:solidFill>
                <a:srgbClr val="C00000"/>
              </a:solidFill>
            </a:endParaRPr>
          </a:p>
          <a:p>
            <a:pPr algn="ctr"/>
            <a:r>
              <a:rPr lang="en-US" b="1" dirty="0" err="1" smtClean="0">
                <a:solidFill>
                  <a:srgbClr val="C00000"/>
                </a:solidFill>
              </a:rPr>
              <a:t>Kedua</a:t>
            </a:r>
            <a:r>
              <a:rPr lang="en-US" b="1" dirty="0" smtClean="0">
                <a:solidFill>
                  <a:srgbClr val="C00000"/>
                </a:solidFill>
              </a:rPr>
              <a:t>, </a:t>
            </a:r>
            <a:r>
              <a:rPr lang="en-US" b="1" dirty="0" err="1" smtClean="0">
                <a:solidFill>
                  <a:srgbClr val="C00000"/>
                </a:solidFill>
              </a:rPr>
              <a:t>bentuk</a:t>
            </a:r>
            <a:r>
              <a:rPr lang="en-US" b="1" dirty="0" smtClean="0">
                <a:solidFill>
                  <a:srgbClr val="C00000"/>
                </a:solidFill>
              </a:rPr>
              <a:t> </a:t>
            </a:r>
            <a:r>
              <a:rPr lang="en-US" b="1" dirty="0" err="1" smtClean="0">
                <a:solidFill>
                  <a:srgbClr val="C00000"/>
                </a:solidFill>
              </a:rPr>
              <a:t>negara</a:t>
            </a:r>
            <a:r>
              <a:rPr lang="en-US" b="1" dirty="0" smtClean="0">
                <a:solidFill>
                  <a:srgbClr val="C00000"/>
                </a:solidFill>
              </a:rPr>
              <a:t> </a:t>
            </a:r>
            <a:r>
              <a:rPr lang="en-US" b="1" dirty="0" err="1" smtClean="0">
                <a:solidFill>
                  <a:srgbClr val="C00000"/>
                </a:solidFill>
              </a:rPr>
              <a:t>kesatuan</a:t>
            </a:r>
            <a:r>
              <a:rPr lang="en-US" b="1" dirty="0" smtClean="0">
                <a:solidFill>
                  <a:srgbClr val="C00000"/>
                </a:solidFill>
              </a:rPr>
              <a:t> </a:t>
            </a:r>
            <a:r>
              <a:rPr lang="en-US" b="1" dirty="0" err="1" smtClean="0">
                <a:solidFill>
                  <a:srgbClr val="C00000"/>
                </a:solidFill>
              </a:rPr>
              <a:t>sebagaimana</a:t>
            </a:r>
            <a:r>
              <a:rPr lang="en-US" b="1" dirty="0" smtClean="0">
                <a:solidFill>
                  <a:srgbClr val="C00000"/>
                </a:solidFill>
              </a:rPr>
              <a:t> </a:t>
            </a:r>
            <a:r>
              <a:rPr lang="en-US" b="1" dirty="0" err="1" smtClean="0">
                <a:solidFill>
                  <a:srgbClr val="C00000"/>
                </a:solidFill>
              </a:rPr>
              <a:t>dimuat</a:t>
            </a:r>
            <a:r>
              <a:rPr lang="en-US" b="1" dirty="0" smtClean="0">
                <a:solidFill>
                  <a:srgbClr val="C00000"/>
                </a:solidFill>
              </a:rPr>
              <a:t> di </a:t>
            </a:r>
            <a:r>
              <a:rPr lang="en-US" b="1" dirty="0" err="1" smtClean="0">
                <a:solidFill>
                  <a:srgbClr val="C00000"/>
                </a:solidFill>
              </a:rPr>
              <a:t>dalam</a:t>
            </a:r>
            <a:r>
              <a:rPr lang="en-US" b="1" dirty="0" smtClean="0">
                <a:solidFill>
                  <a:srgbClr val="C00000"/>
                </a:solidFill>
              </a:rPr>
              <a:t> </a:t>
            </a:r>
            <a:r>
              <a:rPr lang="en-US" b="1" dirty="0" err="1" smtClean="0">
                <a:solidFill>
                  <a:srgbClr val="C00000"/>
                </a:solidFill>
              </a:rPr>
              <a:t>pasal</a:t>
            </a:r>
            <a:r>
              <a:rPr lang="en-US" b="1" dirty="0" smtClean="0">
                <a:solidFill>
                  <a:srgbClr val="C00000"/>
                </a:solidFill>
              </a:rPr>
              <a:t> 1 </a:t>
            </a:r>
            <a:r>
              <a:rPr lang="en-US" b="1" dirty="0" err="1" smtClean="0">
                <a:solidFill>
                  <a:srgbClr val="C00000"/>
                </a:solidFill>
              </a:rPr>
              <a:t>ayat</a:t>
            </a:r>
            <a:r>
              <a:rPr lang="en-US" b="1" dirty="0" smtClean="0">
                <a:solidFill>
                  <a:srgbClr val="C00000"/>
                </a:solidFill>
              </a:rPr>
              <a:t> (1) UUD 1945 </a:t>
            </a:r>
            <a:r>
              <a:rPr lang="en-US" b="1" dirty="0" err="1" smtClean="0">
                <a:solidFill>
                  <a:srgbClr val="C00000"/>
                </a:solidFill>
              </a:rPr>
              <a:t>tidak</a:t>
            </a:r>
            <a:r>
              <a:rPr lang="en-US" b="1" dirty="0" smtClean="0">
                <a:solidFill>
                  <a:srgbClr val="C00000"/>
                </a:solidFill>
              </a:rPr>
              <a:t> </a:t>
            </a:r>
            <a:r>
              <a:rPr lang="en-US" b="1" dirty="0" err="1" smtClean="0">
                <a:solidFill>
                  <a:srgbClr val="C00000"/>
                </a:solidFill>
              </a:rPr>
              <a:t>akan</a:t>
            </a:r>
            <a:r>
              <a:rPr lang="en-US" b="1" dirty="0" smtClean="0">
                <a:solidFill>
                  <a:srgbClr val="C00000"/>
                </a:solidFill>
              </a:rPr>
              <a:t> </a:t>
            </a:r>
            <a:r>
              <a:rPr lang="en-US" b="1" dirty="0" err="1" smtClean="0">
                <a:solidFill>
                  <a:srgbClr val="C00000"/>
                </a:solidFill>
              </a:rPr>
              <a:t>diubah</a:t>
            </a:r>
            <a:r>
              <a:rPr lang="en-US" b="1" dirty="0" smtClean="0">
                <a:solidFill>
                  <a:srgbClr val="C00000"/>
                </a:solidFill>
              </a:rPr>
              <a:t> </a:t>
            </a:r>
            <a:r>
              <a:rPr lang="en-US" b="1" dirty="0" err="1" smtClean="0">
                <a:solidFill>
                  <a:srgbClr val="C00000"/>
                </a:solidFill>
              </a:rPr>
              <a:t>dan</a:t>
            </a:r>
            <a:r>
              <a:rPr lang="en-US" b="1" dirty="0" smtClean="0">
                <a:solidFill>
                  <a:srgbClr val="C00000"/>
                </a:solidFill>
              </a:rPr>
              <a:t> </a:t>
            </a:r>
            <a:r>
              <a:rPr lang="en-US" b="1" dirty="0" err="1" smtClean="0">
                <a:solidFill>
                  <a:srgbClr val="C00000"/>
                </a:solidFill>
              </a:rPr>
              <a:t>tetap</a:t>
            </a:r>
            <a:r>
              <a:rPr lang="en-US" b="1" dirty="0" smtClean="0">
                <a:solidFill>
                  <a:srgbClr val="C00000"/>
                </a:solidFill>
              </a:rPr>
              <a:t> </a:t>
            </a:r>
            <a:r>
              <a:rPr lang="en-US" b="1" dirty="0" err="1" smtClean="0">
                <a:solidFill>
                  <a:srgbClr val="C00000"/>
                </a:solidFill>
              </a:rPr>
              <a:t>dipertahankan</a:t>
            </a:r>
            <a:r>
              <a:rPr lang="en-US" b="1" dirty="0" smtClean="0">
                <a:solidFill>
                  <a:srgbClr val="C00000"/>
                </a:solidFill>
              </a:rPr>
              <a:t> </a:t>
            </a:r>
            <a:r>
              <a:rPr lang="en-US" b="1" dirty="0" err="1" smtClean="0">
                <a:solidFill>
                  <a:srgbClr val="C00000"/>
                </a:solidFill>
              </a:rPr>
              <a:t>sebagaimana</a:t>
            </a:r>
            <a:r>
              <a:rPr lang="en-US" b="1" dirty="0" smtClean="0">
                <a:solidFill>
                  <a:srgbClr val="C00000"/>
                </a:solidFill>
              </a:rPr>
              <a:t> </a:t>
            </a:r>
            <a:r>
              <a:rPr lang="en-US" b="1" dirty="0" err="1" smtClean="0">
                <a:solidFill>
                  <a:srgbClr val="C00000"/>
                </a:solidFill>
              </a:rPr>
              <a:t>adanya</a:t>
            </a:r>
            <a:r>
              <a:rPr lang="en-US" b="1" dirty="0" smtClean="0">
                <a:solidFill>
                  <a:srgbClr val="C00000"/>
                </a:solidFill>
              </a:rPr>
              <a:t>. </a:t>
            </a:r>
            <a:endParaRPr lang="id-ID" b="1" dirty="0" smtClean="0">
              <a:solidFill>
                <a:srgbClr val="C00000"/>
              </a:solidFill>
            </a:endParaRPr>
          </a:p>
          <a:p>
            <a:pPr algn="ctr"/>
            <a:r>
              <a:rPr lang="en-US" b="1" dirty="0" err="1" smtClean="0">
                <a:solidFill>
                  <a:srgbClr val="C00000"/>
                </a:solidFill>
              </a:rPr>
              <a:t>Ketiga</a:t>
            </a:r>
            <a:r>
              <a:rPr lang="en-US" b="1" dirty="0" smtClean="0">
                <a:solidFill>
                  <a:srgbClr val="C00000"/>
                </a:solidFill>
              </a:rPr>
              <a:t>, </a:t>
            </a:r>
            <a:r>
              <a:rPr lang="en-US" b="1" dirty="0" err="1" smtClean="0">
                <a:solidFill>
                  <a:srgbClr val="C00000"/>
                </a:solidFill>
              </a:rPr>
              <a:t>sistem</a:t>
            </a:r>
            <a:r>
              <a:rPr lang="en-US" b="1" dirty="0" smtClean="0">
                <a:solidFill>
                  <a:srgbClr val="C00000"/>
                </a:solidFill>
              </a:rPr>
              <a:t> </a:t>
            </a:r>
            <a:r>
              <a:rPr lang="en-US" b="1" dirty="0" err="1" smtClean="0">
                <a:solidFill>
                  <a:srgbClr val="C00000"/>
                </a:solidFill>
              </a:rPr>
              <a:t>presidensial</a:t>
            </a:r>
            <a:r>
              <a:rPr lang="en-US" b="1" dirty="0" smtClean="0">
                <a:solidFill>
                  <a:srgbClr val="C00000"/>
                </a:solidFill>
              </a:rPr>
              <a:t> </a:t>
            </a:r>
            <a:r>
              <a:rPr lang="en-US" b="1" dirty="0" err="1" smtClean="0">
                <a:solidFill>
                  <a:srgbClr val="C00000"/>
                </a:solidFill>
              </a:rPr>
              <a:t>dipertahankan</a:t>
            </a:r>
            <a:r>
              <a:rPr lang="en-US" b="1" dirty="0" smtClean="0">
                <a:solidFill>
                  <a:srgbClr val="C00000"/>
                </a:solidFill>
              </a:rPr>
              <a:t> </a:t>
            </a:r>
            <a:r>
              <a:rPr lang="en-US" b="1" dirty="0" err="1" smtClean="0">
                <a:solidFill>
                  <a:srgbClr val="C00000"/>
                </a:solidFill>
              </a:rPr>
              <a:t>dan</a:t>
            </a:r>
            <a:r>
              <a:rPr lang="en-US" b="1" dirty="0" smtClean="0">
                <a:solidFill>
                  <a:srgbClr val="C00000"/>
                </a:solidFill>
              </a:rPr>
              <a:t> </a:t>
            </a:r>
            <a:r>
              <a:rPr lang="en-US" b="1" dirty="0" err="1" smtClean="0">
                <a:solidFill>
                  <a:srgbClr val="C00000"/>
                </a:solidFill>
              </a:rPr>
              <a:t>diperkuat</a:t>
            </a:r>
            <a:r>
              <a:rPr lang="en-US" b="1" dirty="0" smtClean="0">
                <a:solidFill>
                  <a:srgbClr val="C00000"/>
                </a:solidFill>
              </a:rPr>
              <a:t> </a:t>
            </a:r>
            <a:r>
              <a:rPr lang="en-US" b="1" dirty="0" err="1" smtClean="0">
                <a:solidFill>
                  <a:srgbClr val="C00000"/>
                </a:solidFill>
              </a:rPr>
              <a:t>sebagai</a:t>
            </a:r>
            <a:r>
              <a:rPr lang="en-US" b="1" dirty="0" smtClean="0">
                <a:solidFill>
                  <a:srgbClr val="C00000"/>
                </a:solidFill>
              </a:rPr>
              <a:t> </a:t>
            </a:r>
            <a:r>
              <a:rPr lang="en-US" b="1" dirty="0" err="1" smtClean="0">
                <a:solidFill>
                  <a:srgbClr val="C00000"/>
                </a:solidFill>
              </a:rPr>
              <a:t>sistem</a:t>
            </a:r>
            <a:r>
              <a:rPr lang="en-US" b="1" dirty="0" smtClean="0">
                <a:solidFill>
                  <a:srgbClr val="C00000"/>
                </a:solidFill>
              </a:rPr>
              <a:t> </a:t>
            </a:r>
            <a:r>
              <a:rPr lang="en-US" b="1" dirty="0" err="1" smtClean="0">
                <a:solidFill>
                  <a:srgbClr val="C00000"/>
                </a:solidFill>
              </a:rPr>
              <a:t>pemerintahan</a:t>
            </a:r>
            <a:r>
              <a:rPr lang="en-US" b="1" dirty="0" smtClean="0">
                <a:solidFill>
                  <a:srgbClr val="C00000"/>
                </a:solidFill>
              </a:rPr>
              <a:t> </a:t>
            </a:r>
            <a:r>
              <a:rPr lang="en-US" b="1" dirty="0" err="1" smtClean="0">
                <a:solidFill>
                  <a:srgbClr val="C00000"/>
                </a:solidFill>
              </a:rPr>
              <a:t>negara</a:t>
            </a:r>
            <a:r>
              <a:rPr lang="en-US" b="1" dirty="0" smtClean="0">
                <a:solidFill>
                  <a:srgbClr val="C00000"/>
                </a:solidFill>
              </a:rPr>
              <a:t> yang </a:t>
            </a:r>
            <a:r>
              <a:rPr lang="en-US" b="1" dirty="0" err="1" smtClean="0">
                <a:solidFill>
                  <a:srgbClr val="C00000"/>
                </a:solidFill>
              </a:rPr>
              <a:t>dianut</a:t>
            </a:r>
            <a:r>
              <a:rPr lang="en-US" b="1" dirty="0" smtClean="0">
                <a:solidFill>
                  <a:srgbClr val="C00000"/>
                </a:solidFill>
              </a:rPr>
              <a:t>. </a:t>
            </a:r>
            <a:endParaRPr lang="id-ID" b="1" dirty="0" smtClean="0">
              <a:solidFill>
                <a:srgbClr val="C00000"/>
              </a:solidFill>
            </a:endParaRPr>
          </a:p>
          <a:p>
            <a:pPr algn="ctr"/>
            <a:r>
              <a:rPr lang="en-US" b="1" dirty="0" err="1" smtClean="0">
                <a:solidFill>
                  <a:srgbClr val="C00000"/>
                </a:solidFill>
              </a:rPr>
              <a:t>Keempat</a:t>
            </a:r>
            <a:r>
              <a:rPr lang="en-US" b="1" dirty="0" smtClean="0">
                <a:solidFill>
                  <a:srgbClr val="C00000"/>
                </a:solidFill>
              </a:rPr>
              <a:t>, </a:t>
            </a:r>
            <a:r>
              <a:rPr lang="en-US" b="1" dirty="0" err="1" smtClean="0">
                <a:solidFill>
                  <a:srgbClr val="C00000"/>
                </a:solidFill>
              </a:rPr>
              <a:t>penjelasan</a:t>
            </a:r>
            <a:r>
              <a:rPr lang="en-US" b="1" dirty="0" smtClean="0">
                <a:solidFill>
                  <a:srgbClr val="C00000"/>
                </a:solidFill>
              </a:rPr>
              <a:t> UUD </a:t>
            </a:r>
            <a:r>
              <a:rPr lang="en-US" b="1" dirty="0" err="1" smtClean="0">
                <a:solidFill>
                  <a:srgbClr val="C00000"/>
                </a:solidFill>
              </a:rPr>
              <a:t>dihapuskan</a:t>
            </a:r>
            <a:r>
              <a:rPr lang="en-US" b="1" dirty="0" smtClean="0">
                <a:solidFill>
                  <a:srgbClr val="C00000"/>
                </a:solidFill>
              </a:rPr>
              <a:t> </a:t>
            </a:r>
            <a:r>
              <a:rPr lang="en-US" b="1" dirty="0" err="1" smtClean="0">
                <a:solidFill>
                  <a:srgbClr val="C00000"/>
                </a:solidFill>
              </a:rPr>
              <a:t>dan</a:t>
            </a:r>
            <a:r>
              <a:rPr lang="en-US" b="1" dirty="0" smtClean="0">
                <a:solidFill>
                  <a:srgbClr val="C00000"/>
                </a:solidFill>
              </a:rPr>
              <a:t> </a:t>
            </a:r>
            <a:r>
              <a:rPr lang="en-US" b="1" dirty="0" err="1" smtClean="0">
                <a:solidFill>
                  <a:srgbClr val="C00000"/>
                </a:solidFill>
              </a:rPr>
              <a:t>isinya</a:t>
            </a:r>
            <a:r>
              <a:rPr lang="en-US" b="1" dirty="0" smtClean="0">
                <a:solidFill>
                  <a:srgbClr val="C00000"/>
                </a:solidFill>
              </a:rPr>
              <a:t> yang </a:t>
            </a:r>
            <a:r>
              <a:rPr lang="en-US" b="1" dirty="0" err="1" smtClean="0">
                <a:solidFill>
                  <a:srgbClr val="C00000"/>
                </a:solidFill>
              </a:rPr>
              <a:t>bersifat</a:t>
            </a:r>
            <a:r>
              <a:rPr lang="en-US" b="1" dirty="0" smtClean="0">
                <a:solidFill>
                  <a:srgbClr val="C00000"/>
                </a:solidFill>
              </a:rPr>
              <a:t> </a:t>
            </a:r>
            <a:r>
              <a:rPr lang="en-US" b="1" dirty="0" err="1" smtClean="0">
                <a:solidFill>
                  <a:srgbClr val="C00000"/>
                </a:solidFill>
              </a:rPr>
              <a:t>normatif</a:t>
            </a:r>
            <a:r>
              <a:rPr lang="en-US" b="1" dirty="0" smtClean="0">
                <a:solidFill>
                  <a:srgbClr val="C00000"/>
                </a:solidFill>
              </a:rPr>
              <a:t> </a:t>
            </a:r>
            <a:r>
              <a:rPr lang="en-US" b="1" dirty="0" err="1" smtClean="0">
                <a:solidFill>
                  <a:srgbClr val="C00000"/>
                </a:solidFill>
              </a:rPr>
              <a:t>dimasukkan</a:t>
            </a:r>
            <a:r>
              <a:rPr lang="en-US" b="1" dirty="0" smtClean="0">
                <a:solidFill>
                  <a:srgbClr val="C00000"/>
                </a:solidFill>
              </a:rPr>
              <a:t> </a:t>
            </a:r>
            <a:r>
              <a:rPr lang="en-US" b="1" dirty="0" err="1" smtClean="0">
                <a:solidFill>
                  <a:srgbClr val="C00000"/>
                </a:solidFill>
              </a:rPr>
              <a:t>ke</a:t>
            </a:r>
            <a:r>
              <a:rPr lang="en-US" b="1" dirty="0" smtClean="0">
                <a:solidFill>
                  <a:srgbClr val="C00000"/>
                </a:solidFill>
              </a:rPr>
              <a:t> </a:t>
            </a:r>
            <a:r>
              <a:rPr lang="en-US" b="1" dirty="0" err="1" smtClean="0">
                <a:solidFill>
                  <a:srgbClr val="C00000"/>
                </a:solidFill>
              </a:rPr>
              <a:t>dalam</a:t>
            </a:r>
            <a:r>
              <a:rPr lang="en-US" b="1" dirty="0" smtClean="0">
                <a:solidFill>
                  <a:srgbClr val="C00000"/>
                </a:solidFill>
              </a:rPr>
              <a:t> </a:t>
            </a:r>
            <a:r>
              <a:rPr lang="en-US" b="1" dirty="0" err="1" smtClean="0">
                <a:solidFill>
                  <a:srgbClr val="C00000"/>
                </a:solidFill>
              </a:rPr>
              <a:t>pasal-pasal</a:t>
            </a:r>
            <a:r>
              <a:rPr lang="en-US" b="1" dirty="0" smtClean="0">
                <a:solidFill>
                  <a:srgbClr val="C00000"/>
                </a:solidFill>
              </a:rPr>
              <a:t> UUD. </a:t>
            </a:r>
            <a:endParaRPr lang="id-ID" b="1" dirty="0" smtClean="0">
              <a:solidFill>
                <a:srgbClr val="C00000"/>
              </a:solidFill>
            </a:endParaRPr>
          </a:p>
          <a:p>
            <a:pPr algn="ctr"/>
            <a:r>
              <a:rPr lang="en-US" b="1" dirty="0" err="1" smtClean="0">
                <a:solidFill>
                  <a:srgbClr val="C00000"/>
                </a:solidFill>
              </a:rPr>
              <a:t>Kelima</a:t>
            </a:r>
            <a:r>
              <a:rPr lang="en-US" b="1" dirty="0" smtClean="0">
                <a:solidFill>
                  <a:srgbClr val="C00000"/>
                </a:solidFill>
              </a:rPr>
              <a:t>, </a:t>
            </a:r>
            <a:r>
              <a:rPr lang="en-US" b="1" dirty="0" err="1" smtClean="0">
                <a:solidFill>
                  <a:srgbClr val="C00000"/>
                </a:solidFill>
              </a:rPr>
              <a:t>perubahan</a:t>
            </a:r>
            <a:r>
              <a:rPr lang="en-US" b="1" dirty="0" smtClean="0">
                <a:solidFill>
                  <a:srgbClr val="C00000"/>
                </a:solidFill>
              </a:rPr>
              <a:t> </a:t>
            </a:r>
            <a:r>
              <a:rPr lang="en-US" b="1" dirty="0" err="1" smtClean="0">
                <a:solidFill>
                  <a:srgbClr val="C00000"/>
                </a:solidFill>
              </a:rPr>
              <a:t>dilakukan</a:t>
            </a:r>
            <a:r>
              <a:rPr lang="en-US" b="1" dirty="0" smtClean="0">
                <a:solidFill>
                  <a:srgbClr val="C00000"/>
                </a:solidFill>
              </a:rPr>
              <a:t> </a:t>
            </a:r>
            <a:r>
              <a:rPr lang="en-US" b="1" dirty="0" err="1" smtClean="0">
                <a:solidFill>
                  <a:srgbClr val="C00000"/>
                </a:solidFill>
              </a:rPr>
              <a:t>dengan</a:t>
            </a:r>
            <a:r>
              <a:rPr lang="en-US" b="1" dirty="0" smtClean="0">
                <a:solidFill>
                  <a:srgbClr val="C00000"/>
                </a:solidFill>
              </a:rPr>
              <a:t> </a:t>
            </a:r>
            <a:r>
              <a:rPr lang="en-US" b="1" dirty="0" err="1" smtClean="0">
                <a:solidFill>
                  <a:srgbClr val="C00000"/>
                </a:solidFill>
              </a:rPr>
              <a:t>cara</a:t>
            </a:r>
            <a:r>
              <a:rPr lang="en-US" b="1" dirty="0" smtClean="0">
                <a:solidFill>
                  <a:srgbClr val="C00000"/>
                </a:solidFill>
              </a:rPr>
              <a:t> addendum </a:t>
            </a:r>
            <a:r>
              <a:rPr lang="en-US" b="1" dirty="0" err="1" smtClean="0">
                <a:solidFill>
                  <a:srgbClr val="C00000"/>
                </a:solidFill>
              </a:rPr>
              <a:t>yakni</a:t>
            </a:r>
            <a:r>
              <a:rPr lang="en-US" b="1" dirty="0" smtClean="0">
                <a:solidFill>
                  <a:srgbClr val="C00000"/>
                </a:solidFill>
              </a:rPr>
              <a:t> </a:t>
            </a:r>
            <a:r>
              <a:rPr lang="en-US" b="1" dirty="0" err="1" smtClean="0">
                <a:solidFill>
                  <a:srgbClr val="C00000"/>
                </a:solidFill>
              </a:rPr>
              <a:t>mempertahankan</a:t>
            </a:r>
            <a:r>
              <a:rPr lang="en-US" b="1" dirty="0" smtClean="0">
                <a:solidFill>
                  <a:srgbClr val="C00000"/>
                </a:solidFill>
              </a:rPr>
              <a:t> </a:t>
            </a:r>
            <a:r>
              <a:rPr lang="en-US" b="1" dirty="0" err="1" smtClean="0">
                <a:solidFill>
                  <a:srgbClr val="C00000"/>
                </a:solidFill>
              </a:rPr>
              <a:t>naskah</a:t>
            </a:r>
            <a:r>
              <a:rPr lang="en-US" b="1" dirty="0" smtClean="0">
                <a:solidFill>
                  <a:srgbClr val="C00000"/>
                </a:solidFill>
              </a:rPr>
              <a:t> </a:t>
            </a:r>
            <a:r>
              <a:rPr lang="en-US" b="1" dirty="0" err="1" smtClean="0">
                <a:solidFill>
                  <a:srgbClr val="C00000"/>
                </a:solidFill>
              </a:rPr>
              <a:t>asli</a:t>
            </a:r>
            <a:r>
              <a:rPr lang="en-US" b="1" dirty="0" smtClean="0">
                <a:solidFill>
                  <a:srgbClr val="C00000"/>
                </a:solidFill>
              </a:rPr>
              <a:t>. </a:t>
            </a:r>
          </a:p>
          <a:p>
            <a:pPr algn="ctr"/>
            <a:endParaRPr lang="en-US" dirty="0"/>
          </a:p>
        </p:txBody>
      </p:sp>
    </p:spTree>
    <p:extLst>
      <p:ext uri="{BB962C8B-B14F-4D97-AF65-F5344CB8AC3E}">
        <p14:creationId xmlns:p14="http://schemas.microsoft.com/office/powerpoint/2010/main" val="1224113811"/>
      </p:ext>
    </p:extLst>
  </p:cSld>
  <p:clrMapOvr>
    <a:masterClrMapping/>
  </p:clrMapOvr>
  <p:transition spd="med">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edge">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strips(downLeft)">
                                      <p:cBhvr>
                                        <p:cTn id="1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orizontal Scroll 4"/>
          <p:cNvSpPr/>
          <p:nvPr/>
        </p:nvSpPr>
        <p:spPr>
          <a:xfrm>
            <a:off x="990600" y="381000"/>
            <a:ext cx="7162800" cy="16764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smtClean="0">
                <a:solidFill>
                  <a:srgbClr val="C00000"/>
                </a:solidFill>
                <a:latin typeface="Comic Sans MS" pitchFamily="66" charset="0"/>
              </a:rPr>
              <a:t>Sanggahan</a:t>
            </a:r>
            <a:r>
              <a:rPr lang="en-US" sz="2400" b="1" dirty="0" smtClean="0">
                <a:solidFill>
                  <a:srgbClr val="C00000"/>
                </a:solidFill>
                <a:latin typeface="Comic Sans MS" pitchFamily="66" charset="0"/>
              </a:rPr>
              <a:t> </a:t>
            </a:r>
            <a:r>
              <a:rPr lang="en-US" sz="2400" b="1" dirty="0" err="1" smtClean="0">
                <a:solidFill>
                  <a:srgbClr val="C00000"/>
                </a:solidFill>
                <a:latin typeface="Comic Sans MS" pitchFamily="66" charset="0"/>
              </a:rPr>
              <a:t>atas</a:t>
            </a:r>
            <a:r>
              <a:rPr lang="en-US" sz="2400" b="1" dirty="0" smtClean="0">
                <a:solidFill>
                  <a:srgbClr val="C00000"/>
                </a:solidFill>
                <a:latin typeface="Comic Sans MS" pitchFamily="66" charset="0"/>
              </a:rPr>
              <a:t> </a:t>
            </a:r>
            <a:r>
              <a:rPr lang="en-US" sz="2400" b="1" dirty="0" err="1" smtClean="0">
                <a:solidFill>
                  <a:srgbClr val="C00000"/>
                </a:solidFill>
                <a:latin typeface="Comic Sans MS" pitchFamily="66" charset="0"/>
              </a:rPr>
              <a:t>Ketidaksahan</a:t>
            </a:r>
            <a:r>
              <a:rPr lang="en-US" sz="2400" b="1" dirty="0" smtClean="0">
                <a:solidFill>
                  <a:srgbClr val="C00000"/>
                </a:solidFill>
                <a:latin typeface="Comic Sans MS" pitchFamily="66" charset="0"/>
              </a:rPr>
              <a:t> UUD</a:t>
            </a:r>
            <a:endParaRPr lang="en-US" sz="2400" dirty="0" smtClean="0">
              <a:solidFill>
                <a:srgbClr val="C00000"/>
              </a:solidFill>
              <a:latin typeface="Comic Sans MS" pitchFamily="66" charset="0"/>
            </a:endParaRPr>
          </a:p>
          <a:p>
            <a:pPr algn="ctr"/>
            <a:endParaRPr lang="en-US" dirty="0"/>
          </a:p>
        </p:txBody>
      </p:sp>
      <p:sp>
        <p:nvSpPr>
          <p:cNvPr id="7" name="Round Diagonal Corner Rectangle 6"/>
          <p:cNvSpPr/>
          <p:nvPr/>
        </p:nvSpPr>
        <p:spPr>
          <a:xfrm>
            <a:off x="2971800" y="2438400"/>
            <a:ext cx="5867400" cy="3581400"/>
          </a:xfrm>
          <a:prstGeom prst="round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err="1" smtClean="0">
                <a:latin typeface="Cambria" pitchFamily="18" charset="0"/>
              </a:rPr>
              <a:t>Soal</a:t>
            </a:r>
            <a:r>
              <a:rPr lang="en-US" dirty="0" smtClean="0">
                <a:latin typeface="Cambria" pitchFamily="18" charset="0"/>
              </a:rPr>
              <a:t> </a:t>
            </a:r>
            <a:r>
              <a:rPr lang="en-US" dirty="0" err="1" smtClean="0">
                <a:latin typeface="Cambria" pitchFamily="18" charset="0"/>
              </a:rPr>
              <a:t>kesahan</a:t>
            </a:r>
            <a:r>
              <a:rPr lang="en-US" dirty="0" smtClean="0">
                <a:latin typeface="Cambria" pitchFamily="18" charset="0"/>
              </a:rPr>
              <a:t> UUD </a:t>
            </a:r>
            <a:r>
              <a:rPr lang="en-US" dirty="0" err="1" smtClean="0">
                <a:latin typeface="Cambria" pitchFamily="18" charset="0"/>
              </a:rPr>
              <a:t>hasil</a:t>
            </a:r>
            <a:r>
              <a:rPr lang="en-US" dirty="0" smtClean="0">
                <a:latin typeface="Cambria" pitchFamily="18" charset="0"/>
              </a:rPr>
              <a:t> </a:t>
            </a:r>
            <a:r>
              <a:rPr lang="en-US" dirty="0" err="1" smtClean="0">
                <a:latin typeface="Cambria" pitchFamily="18" charset="0"/>
              </a:rPr>
              <a:t>perubahan</a:t>
            </a:r>
            <a:r>
              <a:rPr lang="en-US" dirty="0" smtClean="0">
                <a:latin typeface="Cambria" pitchFamily="18" charset="0"/>
              </a:rPr>
              <a:t> </a:t>
            </a:r>
            <a:r>
              <a:rPr lang="en-US" dirty="0" err="1" smtClean="0">
                <a:latin typeface="Cambria" pitchFamily="18" charset="0"/>
              </a:rPr>
              <a:t>memang</a:t>
            </a:r>
            <a:r>
              <a:rPr lang="en-US" dirty="0" smtClean="0">
                <a:latin typeface="Cambria" pitchFamily="18" charset="0"/>
              </a:rPr>
              <a:t> </a:t>
            </a:r>
            <a:r>
              <a:rPr lang="en-US" dirty="0" err="1" smtClean="0">
                <a:latin typeface="Cambria" pitchFamily="18" charset="0"/>
              </a:rPr>
              <a:t>perlu</a:t>
            </a:r>
            <a:r>
              <a:rPr lang="en-US" dirty="0" smtClean="0">
                <a:latin typeface="Cambria" pitchFamily="18" charset="0"/>
              </a:rPr>
              <a:t> </a:t>
            </a:r>
            <a:r>
              <a:rPr lang="en-US" dirty="0" err="1" smtClean="0">
                <a:latin typeface="Cambria" pitchFamily="18" charset="0"/>
              </a:rPr>
              <a:t>ditegaskan</a:t>
            </a:r>
            <a:r>
              <a:rPr lang="en-US" dirty="0" smtClean="0">
                <a:latin typeface="Cambria" pitchFamily="18" charset="0"/>
              </a:rPr>
              <a:t> </a:t>
            </a:r>
            <a:r>
              <a:rPr lang="en-US" dirty="0" err="1" smtClean="0">
                <a:latin typeface="Cambria" pitchFamily="18" charset="0"/>
              </a:rPr>
              <a:t>dan</a:t>
            </a:r>
            <a:r>
              <a:rPr lang="en-US" dirty="0" smtClean="0">
                <a:latin typeface="Cambria" pitchFamily="18" charset="0"/>
              </a:rPr>
              <a:t> </a:t>
            </a:r>
            <a:r>
              <a:rPr lang="en-US" dirty="0" err="1" smtClean="0">
                <a:latin typeface="Cambria" pitchFamily="18" charset="0"/>
              </a:rPr>
              <a:t>ditekankan</a:t>
            </a:r>
            <a:r>
              <a:rPr lang="en-US" dirty="0" smtClean="0">
                <a:latin typeface="Cambria" pitchFamily="18" charset="0"/>
              </a:rPr>
              <a:t> </a:t>
            </a:r>
            <a:r>
              <a:rPr lang="en-US" dirty="0" err="1" smtClean="0">
                <a:latin typeface="Cambria" pitchFamily="18" charset="0"/>
              </a:rPr>
              <a:t>karena</a:t>
            </a:r>
            <a:r>
              <a:rPr lang="en-US" dirty="0" smtClean="0">
                <a:latin typeface="Cambria" pitchFamily="18" charset="0"/>
              </a:rPr>
              <a:t> </a:t>
            </a:r>
            <a:r>
              <a:rPr lang="en-US" dirty="0" err="1" smtClean="0">
                <a:latin typeface="Cambria" pitchFamily="18" charset="0"/>
              </a:rPr>
              <a:t>belakangan</a:t>
            </a:r>
            <a:r>
              <a:rPr lang="en-US" dirty="0" smtClean="0">
                <a:latin typeface="Cambria" pitchFamily="18" charset="0"/>
              </a:rPr>
              <a:t> </a:t>
            </a:r>
            <a:r>
              <a:rPr lang="en-US" dirty="0" err="1" smtClean="0">
                <a:latin typeface="Cambria" pitchFamily="18" charset="0"/>
              </a:rPr>
              <a:t>ini</a:t>
            </a:r>
            <a:r>
              <a:rPr lang="en-US" dirty="0" smtClean="0">
                <a:latin typeface="Cambria" pitchFamily="18" charset="0"/>
              </a:rPr>
              <a:t> </a:t>
            </a:r>
            <a:r>
              <a:rPr lang="en-US" dirty="0" err="1" smtClean="0">
                <a:latin typeface="Cambria" pitchFamily="18" charset="0"/>
              </a:rPr>
              <a:t>muncul</a:t>
            </a:r>
            <a:r>
              <a:rPr lang="en-US" dirty="0" smtClean="0">
                <a:latin typeface="Cambria" pitchFamily="18" charset="0"/>
              </a:rPr>
              <a:t> </a:t>
            </a:r>
            <a:r>
              <a:rPr lang="en-US" dirty="0" err="1" smtClean="0">
                <a:latin typeface="Cambria" pitchFamily="18" charset="0"/>
              </a:rPr>
              <a:t>pendapat</a:t>
            </a:r>
            <a:r>
              <a:rPr lang="en-US" dirty="0" smtClean="0">
                <a:latin typeface="Cambria" pitchFamily="18" charset="0"/>
              </a:rPr>
              <a:t>, </a:t>
            </a:r>
            <a:r>
              <a:rPr lang="en-US" dirty="0" err="1" smtClean="0">
                <a:latin typeface="Cambria" pitchFamily="18" charset="0"/>
              </a:rPr>
              <a:t>meski</a:t>
            </a:r>
            <a:r>
              <a:rPr lang="en-US" dirty="0" smtClean="0">
                <a:latin typeface="Cambria" pitchFamily="18" charset="0"/>
              </a:rPr>
              <a:t> </a:t>
            </a:r>
            <a:r>
              <a:rPr lang="en-US" dirty="0" err="1" smtClean="0">
                <a:latin typeface="Cambria" pitchFamily="18" charset="0"/>
              </a:rPr>
              <a:t>tak</a:t>
            </a:r>
            <a:r>
              <a:rPr lang="en-US" dirty="0" smtClean="0">
                <a:latin typeface="Cambria" pitchFamily="18" charset="0"/>
              </a:rPr>
              <a:t> </a:t>
            </a:r>
            <a:r>
              <a:rPr lang="en-US" dirty="0" err="1" smtClean="0">
                <a:latin typeface="Cambria" pitchFamily="18" charset="0"/>
              </a:rPr>
              <a:t>begitu</a:t>
            </a:r>
            <a:r>
              <a:rPr lang="en-US" dirty="0" smtClean="0">
                <a:latin typeface="Cambria" pitchFamily="18" charset="0"/>
              </a:rPr>
              <a:t> </a:t>
            </a:r>
            <a:r>
              <a:rPr lang="en-US" dirty="0" err="1" smtClean="0">
                <a:latin typeface="Cambria" pitchFamily="18" charset="0"/>
              </a:rPr>
              <a:t>berpengaruh</a:t>
            </a:r>
            <a:r>
              <a:rPr lang="en-US" dirty="0" smtClean="0">
                <a:latin typeface="Cambria" pitchFamily="18" charset="0"/>
              </a:rPr>
              <a:t>, </a:t>
            </a:r>
            <a:r>
              <a:rPr lang="en-US" dirty="0" err="1" smtClean="0">
                <a:latin typeface="Cambria" pitchFamily="18" charset="0"/>
              </a:rPr>
              <a:t>bahwa</a:t>
            </a:r>
            <a:r>
              <a:rPr lang="en-US" dirty="0" smtClean="0">
                <a:latin typeface="Cambria" pitchFamily="18" charset="0"/>
              </a:rPr>
              <a:t> </a:t>
            </a:r>
            <a:r>
              <a:rPr lang="en-US" dirty="0" err="1" smtClean="0">
                <a:latin typeface="Cambria" pitchFamily="18" charset="0"/>
              </a:rPr>
              <a:t>perubahan</a:t>
            </a:r>
            <a:r>
              <a:rPr lang="en-US" dirty="0" smtClean="0">
                <a:latin typeface="Cambria" pitchFamily="18" charset="0"/>
              </a:rPr>
              <a:t> UUD 1945 </a:t>
            </a:r>
            <a:r>
              <a:rPr lang="en-US" dirty="0" err="1" smtClean="0">
                <a:latin typeface="Cambria" pitchFamily="18" charset="0"/>
              </a:rPr>
              <a:t>tidak</a:t>
            </a:r>
            <a:r>
              <a:rPr lang="en-US" dirty="0" smtClean="0">
                <a:latin typeface="Cambria" pitchFamily="18" charset="0"/>
              </a:rPr>
              <a:t> </a:t>
            </a:r>
            <a:r>
              <a:rPr lang="en-US" dirty="0" err="1" smtClean="0">
                <a:latin typeface="Cambria" pitchFamily="18" charset="0"/>
              </a:rPr>
              <a:t>sah</a:t>
            </a:r>
            <a:r>
              <a:rPr lang="en-US" dirty="0" smtClean="0">
                <a:latin typeface="Cambria" pitchFamily="18" charset="0"/>
              </a:rPr>
              <a:t> alias </a:t>
            </a:r>
            <a:r>
              <a:rPr lang="en-US" dirty="0" err="1" smtClean="0">
                <a:latin typeface="Cambria" pitchFamily="18" charset="0"/>
              </a:rPr>
              <a:t>tidak</a:t>
            </a:r>
            <a:r>
              <a:rPr lang="en-US" dirty="0" smtClean="0">
                <a:latin typeface="Cambria" pitchFamily="18" charset="0"/>
              </a:rPr>
              <a:t> </a:t>
            </a:r>
            <a:r>
              <a:rPr lang="en-US" dirty="0" err="1" smtClean="0">
                <a:latin typeface="Cambria" pitchFamily="18" charset="0"/>
              </a:rPr>
              <a:t>konstitusional</a:t>
            </a:r>
            <a:r>
              <a:rPr lang="en-US" dirty="0" smtClean="0">
                <a:latin typeface="Cambria" pitchFamily="18" charset="0"/>
              </a:rPr>
              <a:t>. </a:t>
            </a:r>
            <a:r>
              <a:rPr lang="en-US" dirty="0" err="1" smtClean="0">
                <a:latin typeface="Cambria" pitchFamily="18" charset="0"/>
              </a:rPr>
              <a:t>Alasan</a:t>
            </a:r>
            <a:r>
              <a:rPr lang="en-US" dirty="0" smtClean="0">
                <a:latin typeface="Cambria" pitchFamily="18" charset="0"/>
              </a:rPr>
              <a:t> </a:t>
            </a:r>
            <a:r>
              <a:rPr lang="en-US" dirty="0" err="1" smtClean="0">
                <a:latin typeface="Cambria" pitchFamily="18" charset="0"/>
              </a:rPr>
              <a:t>pendapat</a:t>
            </a:r>
            <a:r>
              <a:rPr lang="en-US" dirty="0" smtClean="0">
                <a:latin typeface="Cambria" pitchFamily="18" charset="0"/>
              </a:rPr>
              <a:t> </a:t>
            </a:r>
            <a:r>
              <a:rPr lang="en-US" dirty="0" err="1" smtClean="0">
                <a:latin typeface="Cambria" pitchFamily="18" charset="0"/>
              </a:rPr>
              <a:t>itu</a:t>
            </a:r>
            <a:r>
              <a:rPr lang="en-US" dirty="0" smtClean="0">
                <a:latin typeface="Cambria" pitchFamily="18" charset="0"/>
              </a:rPr>
              <a:t> </a:t>
            </a:r>
            <a:r>
              <a:rPr lang="en-US" dirty="0" err="1" smtClean="0">
                <a:latin typeface="Cambria" pitchFamily="18" charset="0"/>
              </a:rPr>
              <a:t>adalah</a:t>
            </a:r>
            <a:r>
              <a:rPr lang="en-US" dirty="0" smtClean="0">
                <a:latin typeface="Cambria" pitchFamily="18" charset="0"/>
              </a:rPr>
              <a:t> </a:t>
            </a:r>
            <a:r>
              <a:rPr lang="en-US" dirty="0" err="1" smtClean="0">
                <a:latin typeface="Cambria" pitchFamily="18" charset="0"/>
              </a:rPr>
              <a:t>bahwa</a:t>
            </a:r>
            <a:r>
              <a:rPr lang="en-US" dirty="0" smtClean="0">
                <a:latin typeface="Cambria" pitchFamily="18" charset="0"/>
              </a:rPr>
              <a:t> </a:t>
            </a:r>
            <a:r>
              <a:rPr lang="en-US" dirty="0" err="1" smtClean="0">
                <a:latin typeface="Cambria" pitchFamily="18" charset="0"/>
              </a:rPr>
              <a:t>perubahan</a:t>
            </a:r>
            <a:r>
              <a:rPr lang="en-US" dirty="0" smtClean="0">
                <a:latin typeface="Cambria" pitchFamily="18" charset="0"/>
              </a:rPr>
              <a:t> </a:t>
            </a:r>
            <a:r>
              <a:rPr lang="en-US" dirty="0" err="1" smtClean="0">
                <a:latin typeface="Cambria" pitchFamily="18" charset="0"/>
              </a:rPr>
              <a:t>itu</a:t>
            </a:r>
            <a:r>
              <a:rPr lang="en-US" dirty="0" smtClean="0">
                <a:latin typeface="Cambria" pitchFamily="18" charset="0"/>
              </a:rPr>
              <a:t> </a:t>
            </a:r>
            <a:r>
              <a:rPr lang="en-US" dirty="0" err="1" smtClean="0">
                <a:latin typeface="Cambria" pitchFamily="18" charset="0"/>
              </a:rPr>
              <a:t>tidak</a:t>
            </a:r>
            <a:r>
              <a:rPr lang="en-US" dirty="0" smtClean="0">
                <a:latin typeface="Cambria" pitchFamily="18" charset="0"/>
              </a:rPr>
              <a:t> </a:t>
            </a:r>
            <a:r>
              <a:rPr lang="en-US" dirty="0" err="1" smtClean="0">
                <a:latin typeface="Cambria" pitchFamily="18" charset="0"/>
              </a:rPr>
              <a:t>dimasukkan</a:t>
            </a:r>
            <a:r>
              <a:rPr lang="en-US" dirty="0" smtClean="0">
                <a:latin typeface="Cambria" pitchFamily="18" charset="0"/>
              </a:rPr>
              <a:t> </a:t>
            </a:r>
            <a:r>
              <a:rPr lang="en-US" dirty="0" err="1" smtClean="0">
                <a:latin typeface="Cambria" pitchFamily="18" charset="0"/>
              </a:rPr>
              <a:t>di</a:t>
            </a:r>
            <a:r>
              <a:rPr lang="en-US" dirty="0" smtClean="0">
                <a:latin typeface="Cambria" pitchFamily="18" charset="0"/>
              </a:rPr>
              <a:t> </a:t>
            </a:r>
            <a:r>
              <a:rPr lang="en-US" dirty="0" err="1" smtClean="0">
                <a:latin typeface="Cambria" pitchFamily="18" charset="0"/>
              </a:rPr>
              <a:t>dalam</a:t>
            </a:r>
            <a:r>
              <a:rPr lang="en-US" dirty="0" smtClean="0">
                <a:latin typeface="Cambria" pitchFamily="18" charset="0"/>
              </a:rPr>
              <a:t> </a:t>
            </a:r>
            <a:r>
              <a:rPr lang="en-US" dirty="0" err="1" smtClean="0">
                <a:latin typeface="Cambria" pitchFamily="18" charset="0"/>
              </a:rPr>
              <a:t>lembaran</a:t>
            </a:r>
            <a:r>
              <a:rPr lang="en-US" dirty="0" smtClean="0">
                <a:latin typeface="Cambria" pitchFamily="18" charset="0"/>
              </a:rPr>
              <a:t> Negara. </a:t>
            </a:r>
            <a:r>
              <a:rPr lang="en-US" dirty="0" err="1" smtClean="0">
                <a:latin typeface="Cambria" pitchFamily="18" charset="0"/>
              </a:rPr>
              <a:t>Dalam</a:t>
            </a:r>
            <a:r>
              <a:rPr lang="en-US" dirty="0" smtClean="0">
                <a:latin typeface="Cambria" pitchFamily="18" charset="0"/>
              </a:rPr>
              <a:t> </a:t>
            </a:r>
            <a:r>
              <a:rPr lang="en-US" dirty="0" err="1" smtClean="0">
                <a:latin typeface="Cambria" pitchFamily="18" charset="0"/>
              </a:rPr>
              <a:t>pendapat</a:t>
            </a:r>
            <a:r>
              <a:rPr lang="en-US" dirty="0" smtClean="0">
                <a:latin typeface="Cambria" pitchFamily="18" charset="0"/>
              </a:rPr>
              <a:t> yang </a:t>
            </a:r>
            <a:r>
              <a:rPr lang="en-US" dirty="0" err="1" smtClean="0">
                <a:latin typeface="Cambria" pitchFamily="18" charset="0"/>
              </a:rPr>
              <a:t>demikian</a:t>
            </a:r>
            <a:r>
              <a:rPr lang="en-US" dirty="0" smtClean="0">
                <a:latin typeface="Cambria" pitchFamily="18" charset="0"/>
              </a:rPr>
              <a:t> </a:t>
            </a:r>
            <a:r>
              <a:rPr lang="en-US" dirty="0" err="1" smtClean="0">
                <a:latin typeface="Cambria" pitchFamily="18" charset="0"/>
              </a:rPr>
              <a:t>tercakup</a:t>
            </a:r>
            <a:r>
              <a:rPr lang="en-US" dirty="0" smtClean="0">
                <a:latin typeface="Cambria" pitchFamily="18" charset="0"/>
              </a:rPr>
              <a:t> pula </a:t>
            </a:r>
            <a:r>
              <a:rPr lang="en-US" dirty="0" err="1" smtClean="0">
                <a:latin typeface="Cambria" pitchFamily="18" charset="0"/>
              </a:rPr>
              <a:t>pernyataan</a:t>
            </a:r>
            <a:r>
              <a:rPr lang="en-US" dirty="0" smtClean="0">
                <a:latin typeface="Cambria" pitchFamily="18" charset="0"/>
              </a:rPr>
              <a:t> </a:t>
            </a:r>
            <a:r>
              <a:rPr lang="en-US" dirty="0" err="1" smtClean="0">
                <a:latin typeface="Cambria" pitchFamily="18" charset="0"/>
              </a:rPr>
              <a:t>bahwa</a:t>
            </a:r>
            <a:r>
              <a:rPr lang="en-US" dirty="0" smtClean="0">
                <a:latin typeface="Cambria" pitchFamily="18" charset="0"/>
              </a:rPr>
              <a:t> </a:t>
            </a:r>
            <a:r>
              <a:rPr lang="en-US" dirty="0" err="1" smtClean="0">
                <a:latin typeface="Cambria" pitchFamily="18" charset="0"/>
              </a:rPr>
              <a:t>karena</a:t>
            </a:r>
            <a:r>
              <a:rPr lang="en-US" dirty="0" smtClean="0">
                <a:latin typeface="Cambria" pitchFamily="18" charset="0"/>
              </a:rPr>
              <a:t> </a:t>
            </a:r>
            <a:r>
              <a:rPr lang="en-US" dirty="0" err="1" smtClean="0">
                <a:latin typeface="Cambria" pitchFamily="18" charset="0"/>
              </a:rPr>
              <a:t>perubahan</a:t>
            </a:r>
            <a:r>
              <a:rPr lang="en-US" dirty="0" smtClean="0">
                <a:latin typeface="Cambria" pitchFamily="18" charset="0"/>
              </a:rPr>
              <a:t> UUD </a:t>
            </a:r>
            <a:r>
              <a:rPr lang="en-US" dirty="0" err="1" smtClean="0">
                <a:latin typeface="Cambria" pitchFamily="18" charset="0"/>
              </a:rPr>
              <a:t>itu</a:t>
            </a:r>
            <a:r>
              <a:rPr lang="en-US" dirty="0" smtClean="0">
                <a:latin typeface="Cambria" pitchFamily="18" charset="0"/>
              </a:rPr>
              <a:t> </a:t>
            </a:r>
            <a:r>
              <a:rPr lang="en-US" dirty="0" err="1" smtClean="0">
                <a:latin typeface="Cambria" pitchFamily="18" charset="0"/>
              </a:rPr>
              <a:t>tidak</a:t>
            </a:r>
            <a:r>
              <a:rPr lang="en-US" dirty="0" smtClean="0">
                <a:latin typeface="Cambria" pitchFamily="18" charset="0"/>
              </a:rPr>
              <a:t> </a:t>
            </a:r>
            <a:r>
              <a:rPr lang="en-US" dirty="0" err="1" smtClean="0">
                <a:latin typeface="Cambria" pitchFamily="18" charset="0"/>
              </a:rPr>
              <a:t>sah</a:t>
            </a:r>
            <a:r>
              <a:rPr lang="en-US" dirty="0" smtClean="0">
                <a:latin typeface="Cambria" pitchFamily="18" charset="0"/>
              </a:rPr>
              <a:t> </a:t>
            </a:r>
            <a:r>
              <a:rPr lang="en-US" dirty="0" err="1" smtClean="0">
                <a:latin typeface="Cambria" pitchFamily="18" charset="0"/>
              </a:rPr>
              <a:t>maka</a:t>
            </a:r>
            <a:r>
              <a:rPr lang="en-US" dirty="0" smtClean="0">
                <a:latin typeface="Cambria" pitchFamily="18" charset="0"/>
              </a:rPr>
              <a:t> </a:t>
            </a:r>
            <a:r>
              <a:rPr lang="en-US" dirty="0" err="1" smtClean="0">
                <a:latin typeface="Cambria" pitchFamily="18" charset="0"/>
              </a:rPr>
              <a:t>pemerintah</a:t>
            </a:r>
            <a:r>
              <a:rPr lang="en-US" dirty="0" smtClean="0">
                <a:latin typeface="Cambria" pitchFamily="18" charset="0"/>
              </a:rPr>
              <a:t> yang </a:t>
            </a:r>
            <a:r>
              <a:rPr lang="en-US" dirty="0" err="1" smtClean="0">
                <a:latin typeface="Cambria" pitchFamily="18" charset="0"/>
              </a:rPr>
              <a:t>ada</a:t>
            </a:r>
            <a:r>
              <a:rPr lang="en-US" dirty="0" smtClean="0">
                <a:latin typeface="Cambria" pitchFamily="18" charset="0"/>
              </a:rPr>
              <a:t> </a:t>
            </a:r>
            <a:r>
              <a:rPr lang="en-US" dirty="0" err="1" smtClean="0">
                <a:latin typeface="Cambria" pitchFamily="18" charset="0"/>
              </a:rPr>
              <a:t>sekarang</a:t>
            </a:r>
            <a:r>
              <a:rPr lang="en-US" dirty="0" smtClean="0">
                <a:latin typeface="Cambria" pitchFamily="18" charset="0"/>
              </a:rPr>
              <a:t> </a:t>
            </a:r>
            <a:r>
              <a:rPr lang="en-US" dirty="0" err="1" smtClean="0">
                <a:latin typeface="Cambria" pitchFamily="18" charset="0"/>
              </a:rPr>
              <a:t>termasuk</a:t>
            </a:r>
            <a:r>
              <a:rPr lang="en-US" dirty="0" smtClean="0">
                <a:latin typeface="Cambria" pitchFamily="18" charset="0"/>
              </a:rPr>
              <a:t> </a:t>
            </a:r>
            <a:r>
              <a:rPr lang="en-US" dirty="0" err="1" smtClean="0">
                <a:latin typeface="Cambria" pitchFamily="18" charset="0"/>
              </a:rPr>
              <a:t>anggota</a:t>
            </a:r>
            <a:r>
              <a:rPr lang="en-US" dirty="0" smtClean="0">
                <a:latin typeface="Cambria" pitchFamily="18" charset="0"/>
              </a:rPr>
              <a:t> MPR/ DPR/ DPD </a:t>
            </a:r>
            <a:r>
              <a:rPr lang="en-US" dirty="0" err="1" smtClean="0">
                <a:latin typeface="Cambria" pitchFamily="18" charset="0"/>
              </a:rPr>
              <a:t>hasil</a:t>
            </a:r>
            <a:r>
              <a:rPr lang="en-US" dirty="0" smtClean="0">
                <a:latin typeface="Cambria" pitchFamily="18" charset="0"/>
              </a:rPr>
              <a:t> </a:t>
            </a:r>
            <a:r>
              <a:rPr lang="en-US" dirty="0" err="1" smtClean="0">
                <a:latin typeface="Cambria" pitchFamily="18" charset="0"/>
              </a:rPr>
              <a:t>pemilu</a:t>
            </a:r>
            <a:r>
              <a:rPr lang="en-US" dirty="0" smtClean="0">
                <a:latin typeface="Cambria" pitchFamily="18" charset="0"/>
              </a:rPr>
              <a:t> </a:t>
            </a:r>
            <a:r>
              <a:rPr lang="en-US" dirty="0" err="1" smtClean="0">
                <a:latin typeface="Cambria" pitchFamily="18" charset="0"/>
              </a:rPr>
              <a:t>adalah</a:t>
            </a:r>
            <a:r>
              <a:rPr lang="en-US" dirty="0" smtClean="0">
                <a:latin typeface="Cambria" pitchFamily="18" charset="0"/>
              </a:rPr>
              <a:t> </a:t>
            </a:r>
            <a:r>
              <a:rPr lang="en-US" dirty="0" err="1" smtClean="0">
                <a:latin typeface="Cambria" pitchFamily="18" charset="0"/>
              </a:rPr>
              <a:t>tidak</a:t>
            </a:r>
            <a:r>
              <a:rPr lang="en-US" dirty="0" smtClean="0">
                <a:latin typeface="Cambria" pitchFamily="18" charset="0"/>
              </a:rPr>
              <a:t> </a:t>
            </a:r>
            <a:r>
              <a:rPr lang="en-US" dirty="0" err="1" smtClean="0">
                <a:latin typeface="Cambria" pitchFamily="18" charset="0"/>
              </a:rPr>
              <a:t>sah</a:t>
            </a:r>
            <a:r>
              <a:rPr lang="en-US" dirty="0" smtClean="0">
                <a:latin typeface="Cambria" pitchFamily="18" charset="0"/>
              </a:rPr>
              <a:t> pula. </a:t>
            </a:r>
            <a:endParaRPr lang="en-US" dirty="0">
              <a:latin typeface="Cambria" pitchFamily="18" charset="0"/>
            </a:endParaRPr>
          </a:p>
        </p:txBody>
      </p:sp>
    </p:spTree>
    <p:extLst>
      <p:ext uri="{BB962C8B-B14F-4D97-AF65-F5344CB8AC3E}">
        <p14:creationId xmlns:p14="http://schemas.microsoft.com/office/powerpoint/2010/main" val="3434085269"/>
      </p:ext>
    </p:extLst>
  </p:cSld>
  <p:clrMapOvr>
    <a:masterClrMapping/>
  </p:clrMapOvr>
  <p:transition spd="med">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Diagonal Corner Rectangle 3"/>
          <p:cNvSpPr/>
          <p:nvPr/>
        </p:nvSpPr>
        <p:spPr>
          <a:xfrm>
            <a:off x="990600" y="1066800"/>
            <a:ext cx="7848600" cy="4876800"/>
          </a:xfrm>
          <a:prstGeom prst="round2Diag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en-US" sz="2000" dirty="0" err="1" smtClean="0">
                <a:latin typeface="Cambria" pitchFamily="18" charset="0"/>
              </a:rPr>
              <a:t>Menteri</a:t>
            </a:r>
            <a:r>
              <a:rPr lang="en-US" sz="2000" dirty="0" smtClean="0">
                <a:latin typeface="Cambria" pitchFamily="18" charset="0"/>
              </a:rPr>
              <a:t> </a:t>
            </a:r>
            <a:r>
              <a:rPr lang="en-US" sz="2000" dirty="0" err="1" smtClean="0">
                <a:latin typeface="Cambria" pitchFamily="18" charset="0"/>
              </a:rPr>
              <a:t>Hukum</a:t>
            </a:r>
            <a:r>
              <a:rPr lang="en-US" sz="2000" dirty="0" smtClean="0">
                <a:latin typeface="Cambria" pitchFamily="18" charset="0"/>
              </a:rPr>
              <a:t> </a:t>
            </a:r>
            <a:r>
              <a:rPr lang="en-US" sz="2000" dirty="0" err="1" smtClean="0">
                <a:latin typeface="Cambria" pitchFamily="18" charset="0"/>
              </a:rPr>
              <a:t>dan</a:t>
            </a:r>
            <a:r>
              <a:rPr lang="en-US" sz="2000" dirty="0" smtClean="0">
                <a:latin typeface="Cambria" pitchFamily="18" charset="0"/>
              </a:rPr>
              <a:t> HAM , </a:t>
            </a:r>
            <a:r>
              <a:rPr lang="en-US" sz="2000" dirty="0" err="1" smtClean="0">
                <a:latin typeface="Cambria" pitchFamily="18" charset="0"/>
              </a:rPr>
              <a:t>menyatakan</a:t>
            </a:r>
            <a:r>
              <a:rPr lang="en-US" sz="2000" dirty="0" smtClean="0">
                <a:latin typeface="Cambria" pitchFamily="18" charset="0"/>
              </a:rPr>
              <a:t> </a:t>
            </a:r>
            <a:r>
              <a:rPr lang="en-US" sz="2000" dirty="0" err="1" smtClean="0">
                <a:latin typeface="Cambria" pitchFamily="18" charset="0"/>
              </a:rPr>
              <a:t>bahwa</a:t>
            </a:r>
            <a:r>
              <a:rPr lang="en-US" sz="2000" dirty="0" smtClean="0">
                <a:latin typeface="Cambria" pitchFamily="18" charset="0"/>
              </a:rPr>
              <a:t> </a:t>
            </a:r>
            <a:r>
              <a:rPr lang="en-US" sz="2000" dirty="0" err="1" smtClean="0">
                <a:latin typeface="Cambria" pitchFamily="18" charset="0"/>
              </a:rPr>
              <a:t>menurut</a:t>
            </a:r>
            <a:r>
              <a:rPr lang="en-US" sz="2000" dirty="0" smtClean="0">
                <a:latin typeface="Cambria" pitchFamily="18" charset="0"/>
              </a:rPr>
              <a:t> UU </a:t>
            </a:r>
            <a:r>
              <a:rPr lang="en-US" sz="2000" dirty="0" err="1" smtClean="0">
                <a:latin typeface="Cambria" pitchFamily="18" charset="0"/>
              </a:rPr>
              <a:t>Nomor</a:t>
            </a:r>
            <a:r>
              <a:rPr lang="en-US" sz="2000" dirty="0" smtClean="0">
                <a:latin typeface="Cambria" pitchFamily="18" charset="0"/>
              </a:rPr>
              <a:t> 10 </a:t>
            </a:r>
            <a:r>
              <a:rPr lang="en-US" sz="2000" dirty="0" err="1" smtClean="0">
                <a:latin typeface="Cambria" pitchFamily="18" charset="0"/>
              </a:rPr>
              <a:t>Tahun</a:t>
            </a:r>
            <a:r>
              <a:rPr lang="en-US" sz="2000" dirty="0" smtClean="0">
                <a:latin typeface="Cambria" pitchFamily="18" charset="0"/>
              </a:rPr>
              <a:t> 2004 </a:t>
            </a:r>
            <a:r>
              <a:rPr lang="en-US" sz="2000" dirty="0" err="1" smtClean="0">
                <a:latin typeface="Cambria" pitchFamily="18" charset="0"/>
              </a:rPr>
              <a:t>penempatan</a:t>
            </a:r>
            <a:r>
              <a:rPr lang="en-US" sz="2000" dirty="0" smtClean="0">
                <a:latin typeface="Cambria" pitchFamily="18" charset="0"/>
              </a:rPr>
              <a:t> UUD </a:t>
            </a:r>
            <a:r>
              <a:rPr lang="en-US" sz="2000" dirty="0" err="1" smtClean="0">
                <a:latin typeface="Cambria" pitchFamily="18" charset="0"/>
              </a:rPr>
              <a:t>di</a:t>
            </a:r>
            <a:r>
              <a:rPr lang="en-US" sz="2000" dirty="0" smtClean="0">
                <a:latin typeface="Cambria" pitchFamily="18" charset="0"/>
              </a:rPr>
              <a:t> </a:t>
            </a:r>
            <a:r>
              <a:rPr lang="en-US" sz="2000" dirty="0" err="1" smtClean="0">
                <a:latin typeface="Cambria" pitchFamily="18" charset="0"/>
              </a:rPr>
              <a:t>dalam</a:t>
            </a:r>
            <a:r>
              <a:rPr lang="en-US" sz="2000" dirty="0" smtClean="0">
                <a:latin typeface="Cambria" pitchFamily="18" charset="0"/>
              </a:rPr>
              <a:t> </a:t>
            </a:r>
            <a:r>
              <a:rPr lang="en-US" sz="2000" dirty="0" err="1" smtClean="0">
                <a:latin typeface="Cambria" pitchFamily="18" charset="0"/>
              </a:rPr>
              <a:t>Lembaran</a:t>
            </a:r>
            <a:r>
              <a:rPr lang="en-US" sz="2000" dirty="0" smtClean="0">
                <a:latin typeface="Cambria" pitchFamily="18" charset="0"/>
              </a:rPr>
              <a:t> Negara </a:t>
            </a:r>
            <a:r>
              <a:rPr lang="en-US" sz="2000" dirty="0" err="1" smtClean="0">
                <a:latin typeface="Cambria" pitchFamily="18" charset="0"/>
              </a:rPr>
              <a:t>tidak</a:t>
            </a:r>
            <a:r>
              <a:rPr lang="en-US" sz="2000" dirty="0" smtClean="0">
                <a:latin typeface="Cambria" pitchFamily="18" charset="0"/>
              </a:rPr>
              <a:t> </a:t>
            </a:r>
            <a:r>
              <a:rPr lang="en-US" sz="2000" dirty="0" err="1" smtClean="0">
                <a:latin typeface="Cambria" pitchFamily="18" charset="0"/>
              </a:rPr>
              <a:t>menjadi</a:t>
            </a:r>
            <a:r>
              <a:rPr lang="en-US" sz="2000" dirty="0" smtClean="0">
                <a:latin typeface="Cambria" pitchFamily="18" charset="0"/>
              </a:rPr>
              <a:t> </a:t>
            </a:r>
            <a:r>
              <a:rPr lang="en-US" sz="2000" dirty="0" err="1" smtClean="0">
                <a:latin typeface="Cambria" pitchFamily="18" charset="0"/>
              </a:rPr>
              <a:t>syarat</a:t>
            </a:r>
            <a:r>
              <a:rPr lang="en-US" sz="2000" dirty="0" smtClean="0">
                <a:latin typeface="Cambria" pitchFamily="18" charset="0"/>
              </a:rPr>
              <a:t> </a:t>
            </a:r>
            <a:r>
              <a:rPr lang="en-US" sz="2000" dirty="0" err="1" smtClean="0">
                <a:latin typeface="Cambria" pitchFamily="18" charset="0"/>
              </a:rPr>
              <a:t>sah</a:t>
            </a:r>
            <a:r>
              <a:rPr lang="en-US" sz="2000" dirty="0" smtClean="0">
                <a:latin typeface="Cambria" pitchFamily="18" charset="0"/>
              </a:rPr>
              <a:t> </a:t>
            </a:r>
            <a:r>
              <a:rPr lang="en-US" sz="2000" dirty="0" err="1" smtClean="0">
                <a:latin typeface="Cambria" pitchFamily="18" charset="0"/>
              </a:rPr>
              <a:t>atau</a:t>
            </a:r>
            <a:r>
              <a:rPr lang="en-US" sz="2000" dirty="0" smtClean="0">
                <a:latin typeface="Cambria" pitchFamily="18" charset="0"/>
              </a:rPr>
              <a:t> </a:t>
            </a:r>
            <a:r>
              <a:rPr lang="en-US" sz="2000" dirty="0" err="1" smtClean="0">
                <a:latin typeface="Cambria" pitchFamily="18" charset="0"/>
              </a:rPr>
              <a:t>tanda</a:t>
            </a:r>
            <a:r>
              <a:rPr lang="en-US" sz="2000" dirty="0" smtClean="0">
                <a:latin typeface="Cambria" pitchFamily="18" charset="0"/>
              </a:rPr>
              <a:t> </a:t>
            </a:r>
            <a:r>
              <a:rPr lang="en-US" sz="2000" dirty="0" err="1" smtClean="0">
                <a:latin typeface="Cambria" pitchFamily="18" charset="0"/>
              </a:rPr>
              <a:t>berlakunya</a:t>
            </a:r>
            <a:r>
              <a:rPr lang="en-US" sz="2000" dirty="0" smtClean="0">
                <a:latin typeface="Cambria" pitchFamily="18" charset="0"/>
              </a:rPr>
              <a:t> UUD. </a:t>
            </a:r>
            <a:r>
              <a:rPr lang="en-US" sz="2000" dirty="0" err="1" smtClean="0">
                <a:latin typeface="Cambria" pitchFamily="18" charset="0"/>
              </a:rPr>
              <a:t>Penempatan</a:t>
            </a:r>
            <a:r>
              <a:rPr lang="en-US" sz="2000" dirty="0" smtClean="0">
                <a:latin typeface="Cambria" pitchFamily="18" charset="0"/>
              </a:rPr>
              <a:t> </a:t>
            </a:r>
            <a:r>
              <a:rPr lang="en-US" sz="2000" dirty="0" err="1" smtClean="0">
                <a:latin typeface="Cambria" pitchFamily="18" charset="0"/>
              </a:rPr>
              <a:t>di</a:t>
            </a:r>
            <a:r>
              <a:rPr lang="en-US" sz="2000" dirty="0" smtClean="0">
                <a:latin typeface="Cambria" pitchFamily="18" charset="0"/>
              </a:rPr>
              <a:t> </a:t>
            </a:r>
            <a:r>
              <a:rPr lang="en-US" sz="2000" dirty="0" err="1" smtClean="0">
                <a:latin typeface="Cambria" pitchFamily="18" charset="0"/>
              </a:rPr>
              <a:t>dalam</a:t>
            </a:r>
            <a:r>
              <a:rPr lang="en-US" sz="2000" dirty="0" smtClean="0">
                <a:latin typeface="Cambria" pitchFamily="18" charset="0"/>
              </a:rPr>
              <a:t> </a:t>
            </a:r>
            <a:r>
              <a:rPr lang="en-US" sz="2000" dirty="0" err="1" smtClean="0">
                <a:latin typeface="Cambria" pitchFamily="18" charset="0"/>
              </a:rPr>
              <a:t>Lembaran</a:t>
            </a:r>
            <a:r>
              <a:rPr lang="en-US" sz="2000" dirty="0" smtClean="0">
                <a:latin typeface="Cambria" pitchFamily="18" charset="0"/>
              </a:rPr>
              <a:t> Negara </a:t>
            </a:r>
            <a:r>
              <a:rPr lang="en-US" sz="2000" dirty="0" err="1" smtClean="0">
                <a:latin typeface="Cambria" pitchFamily="18" charset="0"/>
              </a:rPr>
              <a:t>itu</a:t>
            </a:r>
            <a:r>
              <a:rPr lang="en-US" sz="2000" dirty="0" smtClean="0">
                <a:latin typeface="Cambria" pitchFamily="18" charset="0"/>
              </a:rPr>
              <a:t> </a:t>
            </a:r>
            <a:r>
              <a:rPr lang="en-US" sz="2000" dirty="0" err="1" smtClean="0">
                <a:latin typeface="Cambria" pitchFamily="18" charset="0"/>
              </a:rPr>
              <a:t>hanya</a:t>
            </a:r>
            <a:r>
              <a:rPr lang="en-US" sz="2000" dirty="0" smtClean="0">
                <a:latin typeface="Cambria" pitchFamily="18" charset="0"/>
              </a:rPr>
              <a:t> </a:t>
            </a:r>
            <a:r>
              <a:rPr lang="en-US" sz="2000" dirty="0" err="1" smtClean="0">
                <a:latin typeface="Cambria" pitchFamily="18" charset="0"/>
              </a:rPr>
              <a:t>bersifat</a:t>
            </a:r>
            <a:r>
              <a:rPr lang="en-US" sz="2000" dirty="0" smtClean="0">
                <a:latin typeface="Cambria" pitchFamily="18" charset="0"/>
              </a:rPr>
              <a:t> </a:t>
            </a:r>
            <a:r>
              <a:rPr lang="en-US" sz="2000" dirty="0" err="1" smtClean="0">
                <a:latin typeface="Cambria" pitchFamily="18" charset="0"/>
              </a:rPr>
              <a:t>informatif</a:t>
            </a:r>
            <a:r>
              <a:rPr lang="en-US" sz="2000" dirty="0" smtClean="0">
                <a:latin typeface="Cambria" pitchFamily="18" charset="0"/>
              </a:rPr>
              <a:t> </a:t>
            </a:r>
            <a:r>
              <a:rPr lang="en-US" sz="2000" dirty="0" err="1" smtClean="0">
                <a:latin typeface="Cambria" pitchFamily="18" charset="0"/>
              </a:rPr>
              <a:t>bukan</a:t>
            </a:r>
            <a:r>
              <a:rPr lang="en-US" sz="2000" dirty="0" smtClean="0">
                <a:latin typeface="Cambria" pitchFamily="18" charset="0"/>
              </a:rPr>
              <a:t> </a:t>
            </a:r>
            <a:r>
              <a:rPr lang="en-US" sz="2000" dirty="0" err="1" smtClean="0">
                <a:latin typeface="Cambria" pitchFamily="18" charset="0"/>
              </a:rPr>
              <a:t>pemberlakuan</a:t>
            </a:r>
            <a:r>
              <a:rPr lang="en-US" sz="2000" dirty="0" smtClean="0">
                <a:latin typeface="Cambria" pitchFamily="18" charset="0"/>
              </a:rPr>
              <a:t>. </a:t>
            </a:r>
            <a:r>
              <a:rPr lang="en-US" sz="2000" dirty="0" err="1" smtClean="0">
                <a:latin typeface="Cambria" pitchFamily="18" charset="0"/>
              </a:rPr>
              <a:t>Memang</a:t>
            </a:r>
            <a:r>
              <a:rPr lang="en-US" sz="2000" dirty="0" smtClean="0">
                <a:latin typeface="Cambria" pitchFamily="18" charset="0"/>
              </a:rPr>
              <a:t> </a:t>
            </a:r>
            <a:r>
              <a:rPr lang="en-US" sz="2000" dirty="0" err="1" smtClean="0">
                <a:latin typeface="Cambria" pitchFamily="18" charset="0"/>
              </a:rPr>
              <a:t>tidak</a:t>
            </a:r>
            <a:r>
              <a:rPr lang="en-US" sz="2000" dirty="0" smtClean="0">
                <a:latin typeface="Cambria" pitchFamily="18" charset="0"/>
              </a:rPr>
              <a:t> </a:t>
            </a:r>
            <a:r>
              <a:rPr lang="en-US" sz="2000" dirty="0" err="1" smtClean="0">
                <a:latin typeface="Cambria" pitchFamily="18" charset="0"/>
              </a:rPr>
              <a:t>ada</a:t>
            </a:r>
            <a:r>
              <a:rPr lang="en-US" sz="2000" dirty="0" smtClean="0">
                <a:latin typeface="Cambria" pitchFamily="18" charset="0"/>
              </a:rPr>
              <a:t> </a:t>
            </a:r>
            <a:r>
              <a:rPr lang="en-US" sz="2000" dirty="0" err="1" smtClean="0">
                <a:latin typeface="Cambria" pitchFamily="18" charset="0"/>
              </a:rPr>
              <a:t>keharusan</a:t>
            </a:r>
            <a:r>
              <a:rPr lang="en-US" sz="2000" dirty="0" smtClean="0">
                <a:latin typeface="Cambria" pitchFamily="18" charset="0"/>
              </a:rPr>
              <a:t> </a:t>
            </a:r>
            <a:r>
              <a:rPr lang="en-US" sz="2000" dirty="0" err="1" smtClean="0">
                <a:latin typeface="Cambria" pitchFamily="18" charset="0"/>
              </a:rPr>
              <a:t>untuk</a:t>
            </a:r>
            <a:r>
              <a:rPr lang="en-US" sz="2000" dirty="0" smtClean="0">
                <a:latin typeface="Cambria" pitchFamily="18" charset="0"/>
              </a:rPr>
              <a:t> </a:t>
            </a:r>
            <a:r>
              <a:rPr lang="en-US" sz="2000" dirty="0" err="1" smtClean="0">
                <a:latin typeface="Cambria" pitchFamily="18" charset="0"/>
              </a:rPr>
              <a:t>menempatkan</a:t>
            </a:r>
            <a:r>
              <a:rPr lang="en-US" sz="2000" dirty="0" smtClean="0">
                <a:latin typeface="Cambria" pitchFamily="18" charset="0"/>
              </a:rPr>
              <a:t> UUD </a:t>
            </a:r>
            <a:r>
              <a:rPr lang="en-US" sz="2000" dirty="0" err="1" smtClean="0">
                <a:latin typeface="Cambria" pitchFamily="18" charset="0"/>
              </a:rPr>
              <a:t>di</a:t>
            </a:r>
            <a:r>
              <a:rPr lang="en-US" sz="2000" dirty="0" smtClean="0">
                <a:latin typeface="Cambria" pitchFamily="18" charset="0"/>
              </a:rPr>
              <a:t> </a:t>
            </a:r>
            <a:r>
              <a:rPr lang="en-US" sz="2000" dirty="0" err="1" smtClean="0">
                <a:latin typeface="Cambria" pitchFamily="18" charset="0"/>
              </a:rPr>
              <a:t>dalam</a:t>
            </a:r>
            <a:r>
              <a:rPr lang="en-US" sz="2000" dirty="0" smtClean="0">
                <a:latin typeface="Cambria" pitchFamily="18" charset="0"/>
              </a:rPr>
              <a:t> </a:t>
            </a:r>
            <a:r>
              <a:rPr lang="en-US" sz="2000" dirty="0" err="1" smtClean="0">
                <a:latin typeface="Cambria" pitchFamily="18" charset="0"/>
              </a:rPr>
              <a:t>Lembaran</a:t>
            </a:r>
            <a:r>
              <a:rPr lang="en-US" sz="2000" dirty="0" smtClean="0">
                <a:latin typeface="Cambria" pitchFamily="18" charset="0"/>
              </a:rPr>
              <a:t> Negara </a:t>
            </a:r>
            <a:r>
              <a:rPr lang="en-US" sz="2000" dirty="0" err="1" smtClean="0">
                <a:latin typeface="Cambria" pitchFamily="18" charset="0"/>
              </a:rPr>
              <a:t>baik</a:t>
            </a:r>
            <a:r>
              <a:rPr lang="en-US" sz="2000" dirty="0" smtClean="0">
                <a:latin typeface="Cambria" pitchFamily="18" charset="0"/>
              </a:rPr>
              <a:t> </a:t>
            </a:r>
            <a:r>
              <a:rPr lang="en-US" sz="2000" dirty="0" err="1" smtClean="0">
                <a:latin typeface="Cambria" pitchFamily="18" charset="0"/>
              </a:rPr>
              <a:t>dilihat</a:t>
            </a:r>
            <a:r>
              <a:rPr lang="en-US" sz="2000" dirty="0" smtClean="0">
                <a:latin typeface="Cambria" pitchFamily="18" charset="0"/>
              </a:rPr>
              <a:t> </a:t>
            </a:r>
            <a:r>
              <a:rPr lang="en-US" sz="2000" dirty="0" err="1" smtClean="0">
                <a:latin typeface="Cambria" pitchFamily="18" charset="0"/>
              </a:rPr>
              <a:t>dari</a:t>
            </a:r>
            <a:r>
              <a:rPr lang="en-US" sz="2000" dirty="0" smtClean="0">
                <a:latin typeface="Cambria" pitchFamily="18" charset="0"/>
              </a:rPr>
              <a:t> </a:t>
            </a:r>
            <a:r>
              <a:rPr lang="en-US" sz="2000" dirty="0" err="1" smtClean="0">
                <a:latin typeface="Cambria" pitchFamily="18" charset="0"/>
              </a:rPr>
              <a:t>sudut</a:t>
            </a:r>
            <a:r>
              <a:rPr lang="en-US" sz="2000" dirty="0" smtClean="0">
                <a:latin typeface="Cambria" pitchFamily="18" charset="0"/>
              </a:rPr>
              <a:t> </a:t>
            </a:r>
            <a:r>
              <a:rPr lang="en-US" sz="2000" dirty="0" err="1" smtClean="0">
                <a:latin typeface="Cambria" pitchFamily="18" charset="0"/>
              </a:rPr>
              <a:t>yuridis</a:t>
            </a:r>
            <a:r>
              <a:rPr lang="en-US" sz="2000" dirty="0" smtClean="0">
                <a:latin typeface="Cambria" pitchFamily="18" charset="0"/>
              </a:rPr>
              <a:t>, </a:t>
            </a:r>
            <a:r>
              <a:rPr lang="en-US" sz="2000" dirty="0" err="1" smtClean="0">
                <a:latin typeface="Cambria" pitchFamily="18" charset="0"/>
              </a:rPr>
              <a:t>historis</a:t>
            </a:r>
            <a:r>
              <a:rPr lang="en-US" sz="2000" dirty="0" smtClean="0">
                <a:latin typeface="Cambria" pitchFamily="18" charset="0"/>
              </a:rPr>
              <a:t>, </a:t>
            </a:r>
            <a:r>
              <a:rPr lang="en-US" sz="2000" dirty="0" err="1" smtClean="0">
                <a:latin typeface="Cambria" pitchFamily="18" charset="0"/>
              </a:rPr>
              <a:t>maupun</a:t>
            </a:r>
            <a:r>
              <a:rPr lang="en-US" sz="2000" dirty="0" smtClean="0">
                <a:latin typeface="Cambria" pitchFamily="18" charset="0"/>
              </a:rPr>
              <a:t> </a:t>
            </a:r>
            <a:r>
              <a:rPr lang="en-US" sz="2000" dirty="0" err="1" smtClean="0">
                <a:latin typeface="Cambria" pitchFamily="18" charset="0"/>
              </a:rPr>
              <a:t>secara</a:t>
            </a:r>
            <a:r>
              <a:rPr lang="en-US" sz="2000" dirty="0" smtClean="0">
                <a:latin typeface="Cambria" pitchFamily="18" charset="0"/>
              </a:rPr>
              <a:t> </a:t>
            </a:r>
            <a:r>
              <a:rPr lang="en-US" sz="2000" dirty="0" err="1" smtClean="0">
                <a:latin typeface="Cambria" pitchFamily="18" charset="0"/>
              </a:rPr>
              <a:t>filosofis</a:t>
            </a:r>
            <a:r>
              <a:rPr lang="en-US" sz="2000" dirty="0" smtClean="0">
                <a:latin typeface="Cambria" pitchFamily="18" charset="0"/>
              </a:rPr>
              <a:t>. </a:t>
            </a:r>
          </a:p>
          <a:p>
            <a:pPr algn="just"/>
            <a:r>
              <a:rPr lang="en-US" sz="2000" dirty="0" smtClean="0">
                <a:latin typeface="Cambria" pitchFamily="18" charset="0"/>
              </a:rPr>
              <a:t> </a:t>
            </a:r>
          </a:p>
          <a:p>
            <a:pPr algn="just"/>
            <a:endParaRPr lang="en-US" sz="2000" dirty="0">
              <a:latin typeface="Cambria" pitchFamily="18" charset="0"/>
            </a:endParaRPr>
          </a:p>
        </p:txBody>
      </p:sp>
    </p:spTree>
    <p:extLst>
      <p:ext uri="{BB962C8B-B14F-4D97-AF65-F5344CB8AC3E}">
        <p14:creationId xmlns:p14="http://schemas.microsoft.com/office/powerpoint/2010/main" val="525612207"/>
      </p:ext>
    </p:extLst>
  </p:cSld>
  <p:clrMapOvr>
    <a:masterClrMapping/>
  </p:clrMapOvr>
  <p:transition spd="med">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432048"/>
          </a:xfrm>
        </p:spPr>
        <p:txBody>
          <a:bodyPr>
            <a:normAutofit/>
          </a:bodyPr>
          <a:lstStyle/>
          <a:p>
            <a:r>
              <a:rPr lang="id-ID" sz="2000" dirty="0" smtClean="0"/>
              <a:t>HIERARKI PERATURAN PERUNDANG UNDANGAN </a:t>
            </a:r>
            <a:endParaRPr lang="id-ID" sz="2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60879068"/>
              </p:ext>
            </p:extLst>
          </p:nvPr>
        </p:nvGraphicFramePr>
        <p:xfrm>
          <a:off x="179388" y="620688"/>
          <a:ext cx="8785225" cy="6121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74343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dirty="0"/>
          </a:p>
        </p:txBody>
      </p:sp>
      <p:pic>
        <p:nvPicPr>
          <p:cNvPr id="7" name="Content Placeholder 6" descr="preview_html_19ac955f.png"/>
          <p:cNvPicPr>
            <a:picLocks noGrp="1" noChangeAspect="1"/>
          </p:cNvPicPr>
          <p:nvPr>
            <p:ph idx="1"/>
          </p:nvPr>
        </p:nvPicPr>
        <p:blipFill>
          <a:blip r:embed="rId3"/>
          <a:stretch>
            <a:fillRect/>
          </a:stretch>
        </p:blipFill>
        <p:spPr>
          <a:xfrm>
            <a:off x="0" y="714356"/>
            <a:ext cx="9144000" cy="5786478"/>
          </a:xfrm>
        </p:spPr>
      </p:pic>
    </p:spTree>
    <p:extLst>
      <p:ext uri="{BB962C8B-B14F-4D97-AF65-F5344CB8AC3E}">
        <p14:creationId xmlns:p14="http://schemas.microsoft.com/office/powerpoint/2010/main" val="3314612516"/>
      </p:ext>
    </p:extLst>
  </p:cSld>
  <p:clrMapOvr>
    <a:masterClrMapping/>
  </p:clrMapOvr>
  <p:transition>
    <p:wheel spokes="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graphicFrame>
        <p:nvGraphicFramePr>
          <p:cNvPr id="5" name="Content Placeholder 4"/>
          <p:cNvGraphicFramePr>
            <a:graphicFrameLocks noGrp="1"/>
          </p:cNvGraphicFramePr>
          <p:nvPr>
            <p:ph idx="1"/>
          </p:nvPr>
        </p:nvGraphicFramePr>
        <p:xfrm>
          <a:off x="428596" y="2071678"/>
          <a:ext cx="8229600" cy="44291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lowchart: Punched Tape 3"/>
          <p:cNvSpPr/>
          <p:nvPr/>
        </p:nvSpPr>
        <p:spPr>
          <a:xfrm>
            <a:off x="4043094" y="351763"/>
            <a:ext cx="3571900" cy="1505601"/>
          </a:xfrm>
          <a:prstGeom prst="flowChartPunchedTape">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4800" dirty="0" smtClean="0"/>
              <a:t>Negara ?</a:t>
            </a:r>
            <a:endParaRPr lang="id-ID" sz="4800" dirty="0"/>
          </a:p>
        </p:txBody>
      </p:sp>
      <p:pic>
        <p:nvPicPr>
          <p:cNvPr id="6" name="Picture 5" descr="Pengertian-Negara.jpg"/>
          <p:cNvPicPr>
            <a:picLocks noChangeAspect="1"/>
          </p:cNvPicPr>
          <p:nvPr/>
        </p:nvPicPr>
        <p:blipFill>
          <a:blip r:embed="rId7"/>
          <a:stretch>
            <a:fillRect/>
          </a:stretch>
        </p:blipFill>
        <p:spPr>
          <a:xfrm rot="21332707">
            <a:off x="1041270" y="242895"/>
            <a:ext cx="1713528" cy="1713528"/>
          </a:xfrm>
          <a:prstGeom prst="rect">
            <a:avLst/>
          </a:prstGeom>
        </p:spPr>
      </p:pic>
    </p:spTree>
    <p:extLst>
      <p:ext uri="{BB962C8B-B14F-4D97-AF65-F5344CB8AC3E}">
        <p14:creationId xmlns:p14="http://schemas.microsoft.com/office/powerpoint/2010/main" val="3037710552"/>
      </p:ext>
    </p:extLst>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42844" y="0"/>
          <a:ext cx="8901082"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5319753"/>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2"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3"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4"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4" grpId="1">
        <p:bldAsOne/>
      </p:bldGraphic>
      <p:bldGraphic spid="4" grpId="2">
        <p:bldAsOne/>
      </p:bldGraphic>
      <p:bldGraphic spid="4" grpId="3">
        <p:bldAsOne/>
      </p:bldGraphic>
      <p:bldGraphic spid="4" grpId="4">
        <p:bldAsOne/>
      </p:bldGraphic>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356"/>
            <a:ext cx="8229600" cy="1066800"/>
          </a:xfrm>
        </p:spPr>
        <p:txBody>
          <a:bodyPr/>
          <a:lstStyle/>
          <a:p>
            <a:r>
              <a:rPr lang="id-ID" dirty="0" smtClean="0"/>
              <a:t>Sifat dan hakikat negara</a:t>
            </a:r>
            <a:endParaRPr lang="id-ID" dirty="0"/>
          </a:p>
        </p:txBody>
      </p:sp>
      <p:graphicFrame>
        <p:nvGraphicFramePr>
          <p:cNvPr id="4" name="Content Placeholder 3"/>
          <p:cNvGraphicFramePr>
            <a:graphicFrameLocks noGrp="1"/>
          </p:cNvGraphicFramePr>
          <p:nvPr>
            <p:ph idx="1"/>
          </p:nvPr>
        </p:nvGraphicFramePr>
        <p:xfrm>
          <a:off x="457200" y="1714488"/>
          <a:ext cx="8229600" cy="4324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85547328"/>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2"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Graphic spid="4" grpId="1">
        <p:bldAsOne/>
      </p:bldGraphic>
      <p:bldGraphic spid="4" grpId="2">
        <p:bldAsOne/>
      </p:bldGraphic>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488952"/>
            <a:ext cx="8229600" cy="511156"/>
          </a:xfrm>
        </p:spPr>
        <p:txBody>
          <a:bodyPr>
            <a:normAutofit fontScale="90000"/>
          </a:bodyPr>
          <a:lstStyle/>
          <a:p>
            <a:r>
              <a:rPr lang="id-ID" dirty="0" smtClean="0"/>
              <a:t>Fungsi Negara </a:t>
            </a:r>
            <a:endParaRPr lang="id-ID" dirty="0"/>
          </a:p>
        </p:txBody>
      </p:sp>
      <p:graphicFrame>
        <p:nvGraphicFramePr>
          <p:cNvPr id="4" name="Content Placeholder 3"/>
          <p:cNvGraphicFramePr>
            <a:graphicFrameLocks noGrp="1"/>
          </p:cNvGraphicFramePr>
          <p:nvPr>
            <p:ph idx="1"/>
          </p:nvPr>
        </p:nvGraphicFramePr>
        <p:xfrm>
          <a:off x="285720" y="928670"/>
          <a:ext cx="8401080" cy="51974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03173589"/>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2"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3"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4" grpId="1">
        <p:bldAsOne/>
      </p:bldGraphic>
      <p:bldGraphic spid="4" grpId="2">
        <p:bldAsOne/>
      </p:bldGraphic>
      <p:bldGraphic spid="4" grpId="3">
        <p:bldAsOne/>
      </p:bldGraphic>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428604"/>
          <a:ext cx="8229600" cy="56975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1214414" y="6000768"/>
            <a:ext cx="3643338" cy="42862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d-ID" dirty="0" smtClean="0">
                <a:solidFill>
                  <a:schemeClr val="tx1"/>
                </a:solidFill>
              </a:rPr>
              <a:t>Indonesia, Filipina, Myanmar</a:t>
            </a:r>
            <a:endParaRPr lang="id-ID" dirty="0">
              <a:solidFill>
                <a:schemeClr val="tx1"/>
              </a:solidFill>
            </a:endParaRPr>
          </a:p>
        </p:txBody>
      </p:sp>
      <p:sp>
        <p:nvSpPr>
          <p:cNvPr id="5" name="Rectangle 4"/>
          <p:cNvSpPr/>
          <p:nvPr/>
        </p:nvSpPr>
        <p:spPr>
          <a:xfrm>
            <a:off x="5357818" y="6000768"/>
            <a:ext cx="3643338" cy="42862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d-ID" dirty="0" smtClean="0">
                <a:solidFill>
                  <a:schemeClr val="tx1"/>
                </a:solidFill>
              </a:rPr>
              <a:t>AS, Inggris, Belanda</a:t>
            </a:r>
            <a:endParaRPr lang="id-ID" dirty="0">
              <a:solidFill>
                <a:schemeClr val="tx1"/>
              </a:solidFill>
            </a:endParaRPr>
          </a:p>
        </p:txBody>
      </p:sp>
    </p:spTree>
    <p:extLst>
      <p:ext uri="{BB962C8B-B14F-4D97-AF65-F5344CB8AC3E}">
        <p14:creationId xmlns:p14="http://schemas.microsoft.com/office/powerpoint/2010/main" val="2635118927"/>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2"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3"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4"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4" grpId="1">
        <p:bldAsOne/>
      </p:bldGraphic>
      <p:bldGraphic spid="4" grpId="2">
        <p:bldAsOne/>
      </p:bldGraphic>
      <p:bldGraphic spid="4" grpId="3">
        <p:bldAsOne/>
      </p:bldGraphic>
      <p:bldGraphic spid="4" grpId="4">
        <p:bldAsOne/>
      </p:bldGraphic>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20688"/>
          </a:xfrm>
        </p:spPr>
        <p:txBody>
          <a:bodyPr>
            <a:noAutofit/>
          </a:bodyPr>
          <a:lstStyle/>
          <a:p>
            <a:endParaRPr lang="id-ID" sz="3600" dirty="0"/>
          </a:p>
        </p:txBody>
      </p:sp>
      <p:sp>
        <p:nvSpPr>
          <p:cNvPr id="3" name="Content Placeholder 2"/>
          <p:cNvSpPr>
            <a:spLocks noGrp="1"/>
          </p:cNvSpPr>
          <p:nvPr>
            <p:ph idx="1"/>
          </p:nvPr>
        </p:nvSpPr>
        <p:spPr>
          <a:xfrm>
            <a:off x="179512" y="620688"/>
            <a:ext cx="8784976" cy="6048672"/>
          </a:xfrm>
        </p:spPr>
        <p:style>
          <a:lnRef idx="1">
            <a:schemeClr val="accent1"/>
          </a:lnRef>
          <a:fillRef idx="2">
            <a:schemeClr val="accent1"/>
          </a:fillRef>
          <a:effectRef idx="1">
            <a:schemeClr val="accent1"/>
          </a:effectRef>
          <a:fontRef idx="minor">
            <a:schemeClr val="dk1"/>
          </a:fontRef>
        </p:style>
        <p:txBody>
          <a:bodyPr>
            <a:noAutofit/>
          </a:bodyPr>
          <a:lstStyle/>
          <a:p>
            <a:pPr marL="0" indent="0">
              <a:buNone/>
            </a:pPr>
            <a:r>
              <a:rPr lang="id-ID" sz="2800" dirty="0" smtClean="0"/>
              <a:t>Perbedaan </a:t>
            </a:r>
            <a:r>
              <a:rPr lang="id-ID" sz="2800" dirty="0"/>
              <a:t>dalam kedua bentuk Monarkhi dan republik (Jellinek, dalam bukunya Allgemene staatslehre) didasarkan atas perbedaan proses terjadinya pembentukan kemauan negara itu terdapat dua kemungkinan:</a:t>
            </a:r>
          </a:p>
          <a:p>
            <a:r>
              <a:rPr lang="id-ID" sz="2800" dirty="0"/>
              <a:t>Apabila cara terjadinya pembentukan kemauan negara secara psikologis atau secara alamiah, yang terjadi dalam jiwa/badan seseorang dan nampak sebagai kemauan seseorang/individu maka bentuk negaranya adalah Monarkhi.</a:t>
            </a:r>
          </a:p>
          <a:p>
            <a:r>
              <a:rPr lang="id-ID" sz="2800" dirty="0"/>
              <a:t>Apabila cara proses terjadinya pembentukan negara secara yuridis, secara sengaja dibuat menurut kemauan orang banyak sehingga kemauan itu nampak sebagai kemauan suatu dewan maka bentuk negaranya adalah republik.</a:t>
            </a:r>
          </a:p>
        </p:txBody>
      </p:sp>
    </p:spTree>
    <p:extLst>
      <p:ext uri="{BB962C8B-B14F-4D97-AF65-F5344CB8AC3E}">
        <p14:creationId xmlns:p14="http://schemas.microsoft.com/office/powerpoint/2010/main" val="25280514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20688"/>
          </a:xfrm>
        </p:spPr>
        <p:txBody>
          <a:bodyPr>
            <a:noAutofit/>
          </a:bodyPr>
          <a:lstStyle/>
          <a:p>
            <a:r>
              <a:rPr lang="id-ID" sz="3600" dirty="0" smtClean="0"/>
              <a:t>Sejarah Bentuk Negara Dan Pemerintahan</a:t>
            </a:r>
            <a:endParaRPr lang="id-ID" sz="3600" dirty="0"/>
          </a:p>
        </p:txBody>
      </p:sp>
      <p:sp>
        <p:nvSpPr>
          <p:cNvPr id="3" name="Content Placeholder 2"/>
          <p:cNvSpPr>
            <a:spLocks noGrp="1"/>
          </p:cNvSpPr>
          <p:nvPr>
            <p:ph idx="1"/>
          </p:nvPr>
        </p:nvSpPr>
        <p:spPr>
          <a:xfrm>
            <a:off x="179512" y="620688"/>
            <a:ext cx="8784976" cy="6048672"/>
          </a:xfrm>
        </p:spPr>
        <p:style>
          <a:lnRef idx="0">
            <a:schemeClr val="accent1"/>
          </a:lnRef>
          <a:fillRef idx="3">
            <a:schemeClr val="accent1"/>
          </a:fillRef>
          <a:effectRef idx="3">
            <a:schemeClr val="accent1"/>
          </a:effectRef>
          <a:fontRef idx="minor">
            <a:schemeClr val="lt1"/>
          </a:fontRef>
        </p:style>
        <p:txBody>
          <a:bodyPr>
            <a:normAutofit/>
          </a:bodyPr>
          <a:lstStyle/>
          <a:p>
            <a:pPr marL="0" indent="0">
              <a:buNone/>
            </a:pPr>
            <a:r>
              <a:rPr lang="id-ID" sz="2000" b="1" dirty="0"/>
              <a:t>Bentuk Negara pada Zaman Yunani Kuno </a:t>
            </a:r>
            <a:endParaRPr lang="id-ID" sz="2000" dirty="0"/>
          </a:p>
          <a:p>
            <a:pPr marL="0" indent="0">
              <a:buNone/>
            </a:pPr>
            <a:r>
              <a:rPr lang="id-ID" sz="2000" dirty="0"/>
              <a:t>Menurut Plato terdapat lima macam bentuk negara yang sesuai dengan sifat tertentu dan jiwa manusia, yaitu sebagai berikut.</a:t>
            </a:r>
          </a:p>
          <a:p>
            <a:r>
              <a:rPr lang="id-ID" sz="2000" dirty="0"/>
              <a:t>Aristokrasi yang berada di puncak. Aristokrasi adalah pemerintahan oleh aristokrat (cendikiawan) sesuai dengan pikiran keadilan. Keburukan mengubah aristokrasi menjadi:</a:t>
            </a:r>
          </a:p>
          <a:p>
            <a:r>
              <a:rPr lang="id-ID" sz="2000" dirty="0"/>
              <a:t>Timokrasi, yaitu pemerintahan oleh orang-orang yang ingin mencapai kemasyhuran dan kehormatan. Timokarsi ini berubah menjadi:</a:t>
            </a:r>
          </a:p>
          <a:p>
            <a:r>
              <a:rPr lang="id-ID" sz="2000" dirty="0"/>
              <a:t>Oligarkhi, yaitu pemerintahan oleh para (golongan) hartawan. Keadaan ini melahirkan milik partikulir maka orang-orang miskin pun bersatulah melawan kaum hartawan dan lahirlah:</a:t>
            </a:r>
          </a:p>
          <a:p>
            <a:r>
              <a:rPr lang="id-ID" sz="2000" dirty="0"/>
              <a:t>Demokrasi, yaitu pemerintahan oleh rakyat miskin (jelata). Oleh karena salah mempergunakannya maka keadaan ini berakhir dengan kekacauan atau anarkhi.</a:t>
            </a:r>
          </a:p>
          <a:p>
            <a:r>
              <a:rPr lang="id-ID" sz="2000" dirty="0"/>
              <a:t>Tirani, yaitu pemerintahan oleh seorang penguasa yang bertindak dengan sewenang-wenang</a:t>
            </a:r>
            <a:r>
              <a:rPr lang="id-ID" sz="2000" dirty="0" smtClean="0"/>
              <a:t>.</a:t>
            </a:r>
            <a:endParaRPr lang="id-ID" sz="2000" dirty="0"/>
          </a:p>
        </p:txBody>
      </p:sp>
    </p:spTree>
    <p:extLst>
      <p:ext uri="{BB962C8B-B14F-4D97-AF65-F5344CB8AC3E}">
        <p14:creationId xmlns:p14="http://schemas.microsoft.com/office/powerpoint/2010/main" val="27858780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20688"/>
          </a:xfrm>
        </p:spPr>
        <p:txBody>
          <a:bodyPr>
            <a:noAutofit/>
          </a:bodyPr>
          <a:lstStyle/>
          <a:p>
            <a:r>
              <a:rPr lang="id-ID" sz="3600" dirty="0" smtClean="0"/>
              <a:t>Sejarah Bentuk Negara Dan Pemerintahan</a:t>
            </a:r>
            <a:endParaRPr lang="id-ID" sz="3600" dirty="0"/>
          </a:p>
        </p:txBody>
      </p:sp>
      <p:sp>
        <p:nvSpPr>
          <p:cNvPr id="3" name="Content Placeholder 2"/>
          <p:cNvSpPr>
            <a:spLocks noGrp="1"/>
          </p:cNvSpPr>
          <p:nvPr>
            <p:ph idx="1"/>
          </p:nvPr>
        </p:nvSpPr>
        <p:spPr>
          <a:xfrm>
            <a:off x="179512" y="620688"/>
            <a:ext cx="8784976" cy="6048672"/>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lvl="0" indent="0">
              <a:buNone/>
            </a:pPr>
            <a:r>
              <a:rPr lang="id-ID" sz="2800" dirty="0">
                <a:solidFill>
                  <a:prstClr val="black"/>
                </a:solidFill>
              </a:rPr>
              <a:t>Menurut Aristoteles terdapat tiga macam bentuk negara yang dibaginya menurut bentuk yang ideal dan bentuk pemerosotan, yaitu sebagai berikut</a:t>
            </a:r>
            <a:r>
              <a:rPr lang="id-ID" sz="2800" dirty="0" smtClean="0">
                <a:solidFill>
                  <a:prstClr val="black"/>
                </a:solidFill>
              </a:rPr>
              <a:t>.</a:t>
            </a:r>
          </a:p>
          <a:p>
            <a:pPr marL="0" lvl="0" indent="0">
              <a:buNone/>
            </a:pPr>
            <a:endParaRPr lang="id-ID" sz="2800" dirty="0">
              <a:solidFill>
                <a:prstClr val="black"/>
              </a:solidFill>
            </a:endParaRPr>
          </a:p>
          <a:p>
            <a:pPr marL="0" lvl="0" indent="0" algn="ctr">
              <a:buNone/>
            </a:pPr>
            <a:r>
              <a:rPr lang="id-ID" sz="2800" dirty="0">
                <a:solidFill>
                  <a:prstClr val="black"/>
                </a:solidFill>
              </a:rPr>
              <a:t>Bentuk ideal Monarkhi bentuk pemerosatan Tirani/Diktator</a:t>
            </a:r>
            <a:r>
              <a:rPr lang="id-ID" sz="2800" dirty="0" smtClean="0">
                <a:solidFill>
                  <a:prstClr val="black"/>
                </a:solidFill>
              </a:rPr>
              <a:t>.</a:t>
            </a:r>
          </a:p>
          <a:p>
            <a:pPr lvl="0"/>
            <a:endParaRPr lang="id-ID" sz="2800" dirty="0">
              <a:solidFill>
                <a:prstClr val="black"/>
              </a:solidFill>
            </a:endParaRPr>
          </a:p>
          <a:p>
            <a:pPr marL="0" lvl="0" indent="0" algn="ctr">
              <a:buNone/>
            </a:pPr>
            <a:r>
              <a:rPr lang="id-ID" sz="2800" dirty="0">
                <a:solidFill>
                  <a:prstClr val="black"/>
                </a:solidFill>
              </a:rPr>
              <a:t>Bentuk ideal Aristokrasi bentuk </a:t>
            </a:r>
            <a:r>
              <a:rPr lang="id-ID" sz="2800" dirty="0" smtClean="0">
                <a:solidFill>
                  <a:prstClr val="black"/>
                </a:solidFill>
              </a:rPr>
              <a:t>pemerosotanya </a:t>
            </a:r>
            <a:r>
              <a:rPr lang="id-ID" sz="2800" dirty="0">
                <a:solidFill>
                  <a:prstClr val="black"/>
                </a:solidFill>
              </a:rPr>
              <a:t>Oligarkhi/Plutokrasi</a:t>
            </a:r>
            <a:r>
              <a:rPr lang="id-ID" sz="2800" dirty="0" smtClean="0">
                <a:solidFill>
                  <a:prstClr val="black"/>
                </a:solidFill>
              </a:rPr>
              <a:t>.</a:t>
            </a:r>
          </a:p>
          <a:p>
            <a:pPr lvl="0"/>
            <a:endParaRPr lang="id-ID" sz="2800" dirty="0">
              <a:solidFill>
                <a:prstClr val="black"/>
              </a:solidFill>
            </a:endParaRPr>
          </a:p>
          <a:p>
            <a:pPr marL="0" lvl="0" indent="0" algn="ctr">
              <a:buNone/>
            </a:pPr>
            <a:r>
              <a:rPr lang="id-ID" sz="2800" dirty="0">
                <a:solidFill>
                  <a:prstClr val="black"/>
                </a:solidFill>
              </a:rPr>
              <a:t>Bentuk ideal Politea bentuk pemerosotannya Demokrasi.</a:t>
            </a:r>
          </a:p>
        </p:txBody>
      </p:sp>
      <p:sp>
        <p:nvSpPr>
          <p:cNvPr id="4" name="Down Arrow 3"/>
          <p:cNvSpPr/>
          <p:nvPr/>
        </p:nvSpPr>
        <p:spPr>
          <a:xfrm>
            <a:off x="4283968" y="3356992"/>
            <a:ext cx="576064"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own Arrow 4"/>
          <p:cNvSpPr/>
          <p:nvPr/>
        </p:nvSpPr>
        <p:spPr>
          <a:xfrm>
            <a:off x="4211960" y="4896504"/>
            <a:ext cx="720080"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60786220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20688"/>
          </a:xfrm>
        </p:spPr>
        <p:txBody>
          <a:bodyPr>
            <a:noAutofit/>
          </a:bodyPr>
          <a:lstStyle/>
          <a:p>
            <a:r>
              <a:rPr lang="id-ID" sz="3600" dirty="0" smtClean="0"/>
              <a:t>Sejarah Bentuk Negara Dan Pemerintahan</a:t>
            </a:r>
            <a:endParaRPr lang="id-ID" sz="3600" dirty="0"/>
          </a:p>
        </p:txBody>
      </p:sp>
      <p:sp>
        <p:nvSpPr>
          <p:cNvPr id="3" name="Content Placeholder 2"/>
          <p:cNvSpPr>
            <a:spLocks noGrp="1"/>
          </p:cNvSpPr>
          <p:nvPr>
            <p:ph idx="1"/>
          </p:nvPr>
        </p:nvSpPr>
        <p:spPr>
          <a:xfrm>
            <a:off x="179512" y="620688"/>
            <a:ext cx="8784976" cy="6048672"/>
          </a:xfrm>
        </p:spPr>
        <p:style>
          <a:lnRef idx="1">
            <a:schemeClr val="accent3"/>
          </a:lnRef>
          <a:fillRef idx="3">
            <a:schemeClr val="accent3"/>
          </a:fillRef>
          <a:effectRef idx="2">
            <a:schemeClr val="accent3"/>
          </a:effectRef>
          <a:fontRef idx="minor">
            <a:schemeClr val="lt1"/>
          </a:fontRef>
        </p:style>
        <p:txBody>
          <a:bodyPr>
            <a:normAutofit/>
          </a:bodyPr>
          <a:lstStyle/>
          <a:p>
            <a:pPr marL="0" lvl="0" indent="0">
              <a:buNone/>
            </a:pPr>
            <a:r>
              <a:rPr lang="id-ID" sz="2800" dirty="0">
                <a:solidFill>
                  <a:prstClr val="black"/>
                </a:solidFill>
              </a:rPr>
              <a:t>Bentuk Negara pada Zaman Pertengahan</a:t>
            </a:r>
          </a:p>
          <a:p>
            <a:pPr marL="0" lvl="0" indent="0">
              <a:buNone/>
            </a:pPr>
            <a:endParaRPr lang="id-ID" sz="2800" dirty="0">
              <a:solidFill>
                <a:prstClr val="black"/>
              </a:solidFill>
            </a:endParaRPr>
          </a:p>
          <a:p>
            <a:pPr marL="0" lvl="0" indent="0">
              <a:buNone/>
            </a:pPr>
            <a:r>
              <a:rPr lang="id-ID" sz="2800" dirty="0">
                <a:solidFill>
                  <a:prstClr val="black"/>
                </a:solidFill>
              </a:rPr>
              <a:t>Pengertian lain dari bentuk negara dikemukakan oleh beberapa sarjana sejak akhir zaman pertengahan yang hingga saat ini masih diakui oleh banyak sarjana-sarjana yang berpaham modern.</a:t>
            </a:r>
          </a:p>
          <a:p>
            <a:pPr marL="0" lvl="0" indent="0">
              <a:buNone/>
            </a:pPr>
            <a:endParaRPr lang="id-ID" sz="2800" dirty="0">
              <a:solidFill>
                <a:prstClr val="black"/>
              </a:solidFill>
            </a:endParaRPr>
          </a:p>
          <a:p>
            <a:pPr marL="0" lvl="0" indent="0">
              <a:buNone/>
            </a:pPr>
            <a:r>
              <a:rPr lang="id-ID" sz="2800" dirty="0">
                <a:solidFill>
                  <a:prstClr val="black"/>
                </a:solidFill>
              </a:rPr>
              <a:t>Pengertian yang dimaksud adalah bentuk negara kerajaan atau Republik. Pengertian ini diajarkan oleh Machiavelli yang menyebutkan bahwa negara itu kalau bukan Republik (Republica), tetapi Kerajaan.</a:t>
            </a:r>
          </a:p>
        </p:txBody>
      </p:sp>
    </p:spTree>
    <p:extLst>
      <p:ext uri="{BB962C8B-B14F-4D97-AF65-F5344CB8AC3E}">
        <p14:creationId xmlns:p14="http://schemas.microsoft.com/office/powerpoint/2010/main" val="109059452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20688"/>
          </a:xfrm>
        </p:spPr>
        <p:txBody>
          <a:bodyPr>
            <a:noAutofit/>
          </a:bodyPr>
          <a:lstStyle/>
          <a:p>
            <a:r>
              <a:rPr lang="id-ID" sz="3600" dirty="0" smtClean="0"/>
              <a:t>Sejarah Bentuk Negara Dan Pemerintahan</a:t>
            </a:r>
            <a:endParaRPr lang="id-ID" sz="3600" dirty="0"/>
          </a:p>
        </p:txBody>
      </p:sp>
      <p:sp>
        <p:nvSpPr>
          <p:cNvPr id="3" name="Content Placeholder 2"/>
          <p:cNvSpPr>
            <a:spLocks noGrp="1"/>
          </p:cNvSpPr>
          <p:nvPr>
            <p:ph idx="1"/>
          </p:nvPr>
        </p:nvSpPr>
        <p:spPr>
          <a:xfrm>
            <a:off x="179512" y="620688"/>
            <a:ext cx="8784976" cy="6048672"/>
          </a:xfrm>
        </p:spPr>
        <p:style>
          <a:lnRef idx="3">
            <a:schemeClr val="lt1"/>
          </a:lnRef>
          <a:fillRef idx="1">
            <a:schemeClr val="accent2"/>
          </a:fillRef>
          <a:effectRef idx="1">
            <a:schemeClr val="accent2"/>
          </a:effectRef>
          <a:fontRef idx="minor">
            <a:schemeClr val="lt1"/>
          </a:fontRef>
        </p:style>
        <p:txBody>
          <a:bodyPr>
            <a:normAutofit fontScale="85000" lnSpcReduction="20000"/>
          </a:bodyPr>
          <a:lstStyle/>
          <a:p>
            <a:pPr marL="0" indent="0">
              <a:buNone/>
            </a:pPr>
            <a:r>
              <a:rPr lang="id-ID" sz="2800" b="1" dirty="0"/>
              <a:t>Bentuk Negara pada Zaman Sekarang </a:t>
            </a:r>
            <a:endParaRPr lang="id-ID" sz="2800" dirty="0"/>
          </a:p>
          <a:p>
            <a:pPr marL="0" indent="0">
              <a:buNone/>
            </a:pPr>
            <a:r>
              <a:rPr lang="id-ID" sz="2800" dirty="0"/>
              <a:t>Tiga aliran yang didasarkan pada bentuk negara yang sebenarnya, yaitu sebagai berikut.</a:t>
            </a:r>
          </a:p>
          <a:p>
            <a:pPr>
              <a:buFont typeface="+mj-lt"/>
              <a:buAutoNum type="arabicPeriod"/>
            </a:pPr>
            <a:r>
              <a:rPr lang="id-ID" sz="2800" dirty="0"/>
              <a:t>Paham yang menggabungkan persoalan bentuk negara dengan bentuk pemerintahan.</a:t>
            </a:r>
          </a:p>
          <a:p>
            <a:pPr>
              <a:buFont typeface="+mj-lt"/>
              <a:buAutoNum type="arabicPeriod"/>
            </a:pPr>
            <a:r>
              <a:rPr lang="id-ID" sz="2800" dirty="0"/>
              <a:t>Paham yang membahas bentuk negara itu, atas dua golongan, yaitu demokrasi atau diktaktor.</a:t>
            </a:r>
          </a:p>
          <a:p>
            <a:pPr>
              <a:buFont typeface="+mj-lt"/>
              <a:buAutoNum type="arabicPeriod"/>
            </a:pPr>
            <a:r>
              <a:rPr lang="id-ID" sz="2800" dirty="0"/>
              <a:t>Paham yang mencoba memecahkan bentuk negara dengan ukuran-ukuran/ketentuan yang sudah ada.</a:t>
            </a:r>
          </a:p>
          <a:p>
            <a:pPr marL="0" indent="0">
              <a:buNone/>
            </a:pPr>
            <a:endParaRPr lang="id-ID" sz="2800" dirty="0" smtClean="0"/>
          </a:p>
          <a:p>
            <a:pPr marL="0" indent="0">
              <a:buNone/>
            </a:pPr>
            <a:r>
              <a:rPr lang="id-ID" sz="2800" dirty="0" smtClean="0"/>
              <a:t>Pendapat </a:t>
            </a:r>
            <a:r>
              <a:rPr lang="id-ID" sz="2800" dirty="0"/>
              <a:t>yang menggabungkan bentuk negara (staatvorm) dengan bentuk Pemerintahan (regeringvorm) terdiri dari berikut ini.</a:t>
            </a:r>
          </a:p>
          <a:p>
            <a:pPr>
              <a:buFont typeface="+mj-lt"/>
              <a:buAutoNum type="arabicPeriod"/>
            </a:pPr>
            <a:r>
              <a:rPr lang="id-ID" sz="2800" dirty="0"/>
              <a:t>Bentuk pemerintahan di mana terdapat hubungan yang erat antara badan eksekutif dan badan legislatif.</a:t>
            </a:r>
          </a:p>
          <a:p>
            <a:pPr>
              <a:buFont typeface="+mj-lt"/>
              <a:buAutoNum type="arabicPeriod"/>
            </a:pPr>
            <a:r>
              <a:rPr lang="id-ID" sz="2800" dirty="0"/>
              <a:t>Bentuk pemerintahan di mana terdapat pemisahan yang tegas antara badan eksekutif, legislatif dan yudikatif.</a:t>
            </a:r>
          </a:p>
          <a:p>
            <a:r>
              <a:rPr lang="id-ID" sz="2800" dirty="0"/>
              <a:t>Bentuk pemerintahan di mana terdapat pengaruh/pengawasan yang langsung dari rakyat terhadap badan legislatif.</a:t>
            </a:r>
          </a:p>
        </p:txBody>
      </p:sp>
    </p:spTree>
    <p:extLst>
      <p:ext uri="{BB962C8B-B14F-4D97-AF65-F5344CB8AC3E}">
        <p14:creationId xmlns:p14="http://schemas.microsoft.com/office/powerpoint/2010/main" val="62615069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500042"/>
            <a:ext cx="8229600" cy="1066800"/>
          </a:xfrm>
        </p:spPr>
        <p:txBody>
          <a:bodyPr>
            <a:normAutofit fontScale="90000"/>
          </a:bodyPr>
          <a:lstStyle/>
          <a:p>
            <a:r>
              <a:rPr lang="id-ID" dirty="0" smtClean="0"/>
              <a:t>Bentuk pemerintahan menurut Plato</a:t>
            </a:r>
            <a:endParaRPr lang="id-ID" dirty="0"/>
          </a:p>
        </p:txBody>
      </p:sp>
      <p:graphicFrame>
        <p:nvGraphicFramePr>
          <p:cNvPr id="4" name="Content Placeholder 3"/>
          <p:cNvGraphicFramePr>
            <a:graphicFrameLocks noGrp="1"/>
          </p:cNvGraphicFramePr>
          <p:nvPr>
            <p:ph idx="1"/>
          </p:nvPr>
        </p:nvGraphicFramePr>
        <p:xfrm>
          <a:off x="428596" y="1571612"/>
          <a:ext cx="8286808" cy="49292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21387239">
            <a:off x="6853218" y="3353639"/>
            <a:ext cx="1928826" cy="252487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1065751"/>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785794"/>
            <a:ext cx="8229600" cy="1066800"/>
          </a:xfrm>
        </p:spPr>
        <p:txBody>
          <a:bodyPr>
            <a:normAutofit fontScale="90000"/>
          </a:bodyPr>
          <a:lstStyle/>
          <a:p>
            <a:r>
              <a:rPr lang="id-ID" dirty="0" smtClean="0"/>
              <a:t>Bentuk pemerintahan menurut Aristoteles</a:t>
            </a:r>
            <a:endParaRPr lang="id-ID" dirty="0"/>
          </a:p>
        </p:txBody>
      </p:sp>
      <p:graphicFrame>
        <p:nvGraphicFramePr>
          <p:cNvPr id="4" name="Content Placeholder 3"/>
          <p:cNvGraphicFramePr>
            <a:graphicFrameLocks noGrp="1"/>
          </p:cNvGraphicFramePr>
          <p:nvPr>
            <p:ph idx="1"/>
          </p:nvPr>
        </p:nvGraphicFramePr>
        <p:xfrm>
          <a:off x="457200" y="2249488"/>
          <a:ext cx="8229600" cy="4324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E:\UPGRIS\aristotle-17.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35043" y="4683869"/>
            <a:ext cx="2608957" cy="2174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499104"/>
      </p:ext>
    </p:extLst>
  </p:cSld>
  <p:clrMapOvr>
    <a:masterClrMapping/>
  </p:clrMapOvr>
  <p:transition>
    <p:cover dir="l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642918"/>
            <a:ext cx="8229600" cy="1066800"/>
          </a:xfrm>
        </p:spPr>
        <p:txBody>
          <a:bodyPr>
            <a:normAutofit fontScale="90000"/>
          </a:bodyPr>
          <a:lstStyle/>
          <a:p>
            <a:r>
              <a:rPr lang="id-ID" dirty="0" smtClean="0"/>
              <a:t>Bentuk pemerintahan menurut Polybius</a:t>
            </a:r>
            <a:endParaRPr lang="id-ID" dirty="0"/>
          </a:p>
        </p:txBody>
      </p:sp>
      <p:graphicFrame>
        <p:nvGraphicFramePr>
          <p:cNvPr id="4" name="Content Placeholder 3"/>
          <p:cNvGraphicFramePr>
            <a:graphicFrameLocks noGrp="1"/>
          </p:cNvGraphicFramePr>
          <p:nvPr>
            <p:ph idx="1"/>
          </p:nvPr>
        </p:nvGraphicFramePr>
        <p:xfrm>
          <a:off x="457200" y="1784360"/>
          <a:ext cx="8229600" cy="4859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12360" y="5085184"/>
            <a:ext cx="112395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514551"/>
      </p:ext>
    </p:extLst>
  </p:cSld>
  <p:clrMapOvr>
    <a:masterClrMapping/>
  </p:clrMapOvr>
  <p:transition>
    <p:comb dir="vert"/>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42918"/>
            <a:ext cx="8229600" cy="1066800"/>
          </a:xfrm>
        </p:spPr>
        <p:txBody>
          <a:bodyPr/>
          <a:lstStyle/>
          <a:p>
            <a:r>
              <a:rPr lang="id-ID" dirty="0" smtClean="0"/>
              <a:t>Bentuk Pemerintahan Monarki</a:t>
            </a:r>
            <a:endParaRPr lang="id-ID" dirty="0"/>
          </a:p>
        </p:txBody>
      </p:sp>
      <p:graphicFrame>
        <p:nvGraphicFramePr>
          <p:cNvPr id="4" name="Content Placeholder 3"/>
          <p:cNvGraphicFramePr>
            <a:graphicFrameLocks noGrp="1"/>
          </p:cNvGraphicFramePr>
          <p:nvPr>
            <p:ph idx="1"/>
          </p:nvPr>
        </p:nvGraphicFramePr>
        <p:xfrm>
          <a:off x="457200" y="1643050"/>
          <a:ext cx="8229600" cy="49307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17689817"/>
      </p:ext>
    </p:extLst>
  </p:cSld>
  <p:clrMapOvr>
    <a:masterClrMapping/>
  </p:clrMapOvr>
  <p:transition>
    <p:pull dir="ld"/>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857232"/>
          <a:ext cx="8229600" cy="52689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42662233"/>
      </p:ext>
    </p:extLst>
  </p:cSld>
  <p:clrMapOvr>
    <a:masterClrMapping/>
  </p:clrMapOvr>
  <p:transition>
    <p:plus/>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642918"/>
          <a:ext cx="8229600" cy="54832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58112166"/>
      </p:ext>
    </p:extLst>
  </p:cSld>
  <p:clrMapOvr>
    <a:masterClrMapping/>
  </p:clrMapOvr>
  <p:transition>
    <p:blinds/>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04"/>
            <a:ext cx="8229600" cy="1066800"/>
          </a:xfrm>
        </p:spPr>
        <p:txBody>
          <a:bodyPr/>
          <a:lstStyle/>
          <a:p>
            <a:r>
              <a:rPr lang="id-ID" dirty="0" smtClean="0"/>
              <a:t>Bentuk Pemerintahan Republik </a:t>
            </a: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45047903"/>
              </p:ext>
            </p:extLst>
          </p:nvPr>
        </p:nvGraphicFramePr>
        <p:xfrm>
          <a:off x="457200" y="1428736"/>
          <a:ext cx="8229600" cy="51451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086233"/>
      </p:ext>
    </p:extLst>
  </p:cSld>
  <p:clrMapOvr>
    <a:masterClrMapping/>
  </p:clrMapOvr>
  <p:transition>
    <p:randomBar dir="vert"/>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76225" y="152400"/>
            <a:ext cx="8229600" cy="1066800"/>
          </a:xfrm>
        </p:spPr>
        <p:txBody>
          <a:bodyPr/>
          <a:lstStyle/>
          <a:p>
            <a:r>
              <a:rPr lang="en-US" sz="3600" b="1" dirty="0" smtClean="0"/>
              <a:t>PEMERINTAHAN</a:t>
            </a:r>
            <a:endParaRPr lang="en-US" sz="3600" b="1" dirty="0"/>
          </a:p>
        </p:txBody>
      </p:sp>
      <p:sp>
        <p:nvSpPr>
          <p:cNvPr id="3075" name="Rectangle 3"/>
          <p:cNvSpPr>
            <a:spLocks noGrp="1" noChangeArrowheads="1"/>
          </p:cNvSpPr>
          <p:nvPr>
            <p:ph idx="1"/>
          </p:nvPr>
        </p:nvSpPr>
        <p:spPr>
          <a:xfrm>
            <a:off x="685800" y="1600200"/>
            <a:ext cx="8077200" cy="4525963"/>
          </a:xfrm>
        </p:spPr>
        <p:txBody>
          <a:bodyPr/>
          <a:lstStyle/>
          <a:p>
            <a:pPr algn="just">
              <a:lnSpc>
                <a:spcPct val="80000"/>
              </a:lnSpc>
            </a:pPr>
            <a:r>
              <a:rPr lang="en-US" sz="2800" b="1" i="1" dirty="0" err="1"/>
              <a:t>Dalam</a:t>
            </a:r>
            <a:r>
              <a:rPr lang="en-US" sz="2800" b="1" i="1" dirty="0"/>
              <a:t> </a:t>
            </a:r>
            <a:r>
              <a:rPr lang="en-US" sz="2800" b="1" i="1" dirty="0" err="1"/>
              <a:t>arti</a:t>
            </a:r>
            <a:r>
              <a:rPr lang="en-US" sz="2800" b="1" i="1" dirty="0"/>
              <a:t> </a:t>
            </a:r>
            <a:r>
              <a:rPr lang="en-US" sz="2800" b="1" i="1" dirty="0" err="1"/>
              <a:t>luas</a:t>
            </a:r>
            <a:endParaRPr lang="en-US" sz="2800" b="1" i="1" dirty="0"/>
          </a:p>
          <a:p>
            <a:pPr algn="just">
              <a:lnSpc>
                <a:spcPct val="80000"/>
              </a:lnSpc>
              <a:buFont typeface="Wingdings" pitchFamily="2" charset="2"/>
              <a:buNone/>
            </a:pPr>
            <a:r>
              <a:rPr lang="en-US" sz="2800" dirty="0"/>
              <a:t>	</a:t>
            </a:r>
            <a:r>
              <a:rPr lang="en-US" sz="2800" dirty="0" err="1"/>
              <a:t>Dalam</a:t>
            </a:r>
            <a:r>
              <a:rPr lang="en-US" sz="2800" dirty="0"/>
              <a:t> </a:t>
            </a:r>
            <a:r>
              <a:rPr lang="en-US" sz="2800" dirty="0" err="1"/>
              <a:t>arti</a:t>
            </a:r>
            <a:r>
              <a:rPr lang="en-US" sz="2800" dirty="0"/>
              <a:t> </a:t>
            </a:r>
            <a:r>
              <a:rPr lang="en-US" sz="2800" dirty="0" err="1"/>
              <a:t>luas</a:t>
            </a:r>
            <a:r>
              <a:rPr lang="en-US" sz="2800" dirty="0"/>
              <a:t>, </a:t>
            </a:r>
            <a:r>
              <a:rPr lang="en-US" sz="2800" dirty="0" err="1"/>
              <a:t>pemerintahan</a:t>
            </a:r>
            <a:r>
              <a:rPr lang="en-US" sz="2800" dirty="0"/>
              <a:t> </a:t>
            </a:r>
            <a:r>
              <a:rPr lang="en-US" sz="2800" dirty="0" err="1"/>
              <a:t>adalah</a:t>
            </a:r>
            <a:r>
              <a:rPr lang="en-US" sz="2800" dirty="0"/>
              <a:t> </a:t>
            </a:r>
            <a:r>
              <a:rPr lang="en-US" sz="2800" dirty="0" err="1"/>
              <a:t>perbuatan</a:t>
            </a:r>
            <a:r>
              <a:rPr lang="en-US" sz="2800" dirty="0"/>
              <a:t> </a:t>
            </a:r>
            <a:r>
              <a:rPr lang="en-US" sz="2800" dirty="0" err="1"/>
              <a:t>memerintah</a:t>
            </a:r>
            <a:r>
              <a:rPr lang="en-US" sz="2800" dirty="0"/>
              <a:t> yang </a:t>
            </a:r>
            <a:r>
              <a:rPr lang="en-US" sz="2800" dirty="0" err="1"/>
              <a:t>dilakukan</a:t>
            </a:r>
            <a:r>
              <a:rPr lang="en-US" sz="2800" dirty="0"/>
              <a:t> </a:t>
            </a:r>
            <a:r>
              <a:rPr lang="en-US" sz="2800" dirty="0" err="1"/>
              <a:t>oleh</a:t>
            </a:r>
            <a:r>
              <a:rPr lang="en-US" sz="2800" dirty="0"/>
              <a:t> </a:t>
            </a:r>
            <a:r>
              <a:rPr lang="en-US" sz="2800" dirty="0" err="1"/>
              <a:t>badan-badan</a:t>
            </a:r>
            <a:r>
              <a:rPr lang="en-US" sz="2800" dirty="0"/>
              <a:t> </a:t>
            </a:r>
            <a:r>
              <a:rPr lang="en-US" sz="2800" dirty="0" err="1"/>
              <a:t>legislatif</a:t>
            </a:r>
            <a:r>
              <a:rPr lang="en-US" sz="2800" dirty="0"/>
              <a:t>, </a:t>
            </a:r>
            <a:r>
              <a:rPr lang="en-US" sz="2800" dirty="0" err="1"/>
              <a:t>eksekutif</a:t>
            </a:r>
            <a:r>
              <a:rPr lang="en-US" sz="2800" dirty="0"/>
              <a:t> </a:t>
            </a:r>
            <a:r>
              <a:rPr lang="en-US" sz="2800" dirty="0" err="1"/>
              <a:t>dan</a:t>
            </a:r>
            <a:r>
              <a:rPr lang="en-US" sz="2800" dirty="0"/>
              <a:t> </a:t>
            </a:r>
            <a:r>
              <a:rPr lang="en-US" sz="2800" dirty="0" err="1"/>
              <a:t>yudikatif</a:t>
            </a:r>
            <a:r>
              <a:rPr lang="en-US" sz="2800" dirty="0"/>
              <a:t> </a:t>
            </a:r>
            <a:r>
              <a:rPr lang="en-US" sz="2800" dirty="0" err="1"/>
              <a:t>di</a:t>
            </a:r>
            <a:r>
              <a:rPr lang="en-US" sz="2800" dirty="0"/>
              <a:t> </a:t>
            </a:r>
            <a:r>
              <a:rPr lang="en-US" sz="2800" dirty="0" err="1"/>
              <a:t>suatu</a:t>
            </a:r>
            <a:r>
              <a:rPr lang="en-US" sz="2800" dirty="0"/>
              <a:t> </a:t>
            </a:r>
            <a:r>
              <a:rPr lang="en-US" sz="2800" dirty="0" err="1"/>
              <a:t>negara</a:t>
            </a:r>
            <a:r>
              <a:rPr lang="en-US" sz="2800" dirty="0"/>
              <a:t> </a:t>
            </a:r>
            <a:r>
              <a:rPr lang="en-US" sz="2800" dirty="0" err="1"/>
              <a:t>dalam</a:t>
            </a:r>
            <a:r>
              <a:rPr lang="en-US" sz="2800" dirty="0"/>
              <a:t> </a:t>
            </a:r>
            <a:r>
              <a:rPr lang="en-US" sz="2800" dirty="0" err="1"/>
              <a:t>rangka</a:t>
            </a:r>
            <a:r>
              <a:rPr lang="en-US" sz="2800" dirty="0"/>
              <a:t> </a:t>
            </a:r>
            <a:r>
              <a:rPr lang="en-US" sz="2800" dirty="0" err="1"/>
              <a:t>mencapai</a:t>
            </a:r>
            <a:r>
              <a:rPr lang="en-US" sz="2800" dirty="0"/>
              <a:t> </a:t>
            </a:r>
            <a:r>
              <a:rPr lang="en-US" sz="2800" dirty="0" err="1"/>
              <a:t>tujuan</a:t>
            </a:r>
            <a:r>
              <a:rPr lang="en-US" sz="2800" dirty="0"/>
              <a:t> </a:t>
            </a:r>
            <a:r>
              <a:rPr lang="en-US" sz="2800" dirty="0" err="1"/>
              <a:t>penyelenggaraan</a:t>
            </a:r>
            <a:r>
              <a:rPr lang="en-US" sz="2800" dirty="0"/>
              <a:t> </a:t>
            </a:r>
            <a:r>
              <a:rPr lang="en-US" sz="2800" dirty="0" err="1"/>
              <a:t>negara</a:t>
            </a:r>
            <a:r>
              <a:rPr lang="en-US" sz="2800" dirty="0"/>
              <a:t>.</a:t>
            </a:r>
          </a:p>
          <a:p>
            <a:pPr algn="just">
              <a:lnSpc>
                <a:spcPct val="80000"/>
              </a:lnSpc>
            </a:pPr>
            <a:r>
              <a:rPr lang="en-US" sz="2800" b="1" i="1" dirty="0" err="1"/>
              <a:t>Dalam</a:t>
            </a:r>
            <a:r>
              <a:rPr lang="en-US" sz="2800" b="1" i="1" dirty="0"/>
              <a:t> </a:t>
            </a:r>
            <a:r>
              <a:rPr lang="en-US" sz="2800" b="1" i="1" dirty="0" err="1"/>
              <a:t>arti</a:t>
            </a:r>
            <a:r>
              <a:rPr lang="en-US" sz="2800" b="1" i="1" dirty="0"/>
              <a:t> </a:t>
            </a:r>
            <a:r>
              <a:rPr lang="en-US" sz="2800" b="1" i="1" dirty="0" err="1"/>
              <a:t>sempit</a:t>
            </a:r>
            <a:endParaRPr lang="en-US" sz="2800" dirty="0"/>
          </a:p>
          <a:p>
            <a:pPr algn="just">
              <a:lnSpc>
                <a:spcPct val="80000"/>
              </a:lnSpc>
              <a:buFont typeface="Wingdings" pitchFamily="2" charset="2"/>
              <a:buNone/>
            </a:pPr>
            <a:r>
              <a:rPr lang="en-US" sz="2800" dirty="0"/>
              <a:t>	</a:t>
            </a:r>
            <a:r>
              <a:rPr lang="en-US" sz="2800" dirty="0" err="1"/>
              <a:t>Dalam</a:t>
            </a:r>
            <a:r>
              <a:rPr lang="en-US" sz="2800" dirty="0"/>
              <a:t> </a:t>
            </a:r>
            <a:r>
              <a:rPr lang="en-US" sz="2800" dirty="0" err="1"/>
              <a:t>arti</a:t>
            </a:r>
            <a:r>
              <a:rPr lang="en-US" sz="2800" dirty="0"/>
              <a:t> </a:t>
            </a:r>
            <a:r>
              <a:rPr lang="en-US" sz="2800" dirty="0" err="1"/>
              <a:t>sempit</a:t>
            </a:r>
            <a:r>
              <a:rPr lang="en-US" sz="2800" dirty="0"/>
              <a:t>, </a:t>
            </a:r>
            <a:r>
              <a:rPr lang="en-US" sz="2800" dirty="0" err="1"/>
              <a:t>pemerintahan</a:t>
            </a:r>
            <a:r>
              <a:rPr lang="en-US" sz="2800" dirty="0"/>
              <a:t> </a:t>
            </a:r>
            <a:r>
              <a:rPr lang="en-US" sz="2800" dirty="0" err="1"/>
              <a:t>adalah</a:t>
            </a:r>
            <a:r>
              <a:rPr lang="en-US" sz="2800" dirty="0"/>
              <a:t> </a:t>
            </a:r>
            <a:r>
              <a:rPr lang="en-US" sz="2800" dirty="0" err="1"/>
              <a:t>perbuatan</a:t>
            </a:r>
            <a:r>
              <a:rPr lang="en-US" sz="2800" dirty="0"/>
              <a:t> </a:t>
            </a:r>
            <a:r>
              <a:rPr lang="en-US" sz="2800" dirty="0" err="1"/>
              <a:t>memerintah</a:t>
            </a:r>
            <a:r>
              <a:rPr lang="en-US" sz="2800" dirty="0"/>
              <a:t> yang </a:t>
            </a:r>
            <a:r>
              <a:rPr lang="en-US" sz="2800" dirty="0" err="1"/>
              <a:t>dilakukan</a:t>
            </a:r>
            <a:r>
              <a:rPr lang="en-US" sz="2800" dirty="0"/>
              <a:t> </a:t>
            </a:r>
            <a:r>
              <a:rPr lang="en-US" sz="2800" dirty="0" err="1"/>
              <a:t>oleh</a:t>
            </a:r>
            <a:r>
              <a:rPr lang="en-US" sz="2800" dirty="0"/>
              <a:t> </a:t>
            </a:r>
            <a:r>
              <a:rPr lang="en-US" sz="2800" dirty="0" err="1"/>
              <a:t>badan</a:t>
            </a:r>
            <a:r>
              <a:rPr lang="en-US" sz="2800" dirty="0"/>
              <a:t> </a:t>
            </a:r>
            <a:r>
              <a:rPr lang="en-US" sz="2800" dirty="0" err="1"/>
              <a:t>eksekutif</a:t>
            </a:r>
            <a:r>
              <a:rPr lang="en-US" sz="2800" dirty="0"/>
              <a:t> </a:t>
            </a:r>
            <a:r>
              <a:rPr lang="en-US" sz="2800" dirty="0" err="1"/>
              <a:t>beserta</a:t>
            </a:r>
            <a:r>
              <a:rPr lang="en-US" sz="2800" dirty="0"/>
              <a:t> </a:t>
            </a:r>
            <a:r>
              <a:rPr lang="en-US" sz="2800" dirty="0" err="1"/>
              <a:t>jajarannya</a:t>
            </a:r>
            <a:r>
              <a:rPr lang="en-US" sz="2800" dirty="0"/>
              <a:t> </a:t>
            </a:r>
            <a:r>
              <a:rPr lang="en-US" sz="2800" dirty="0" err="1"/>
              <a:t>dalam</a:t>
            </a:r>
            <a:r>
              <a:rPr lang="en-US" sz="2800" dirty="0"/>
              <a:t> </a:t>
            </a:r>
            <a:r>
              <a:rPr lang="en-US" sz="2800" dirty="0" err="1"/>
              <a:t>rangka</a:t>
            </a:r>
            <a:r>
              <a:rPr lang="en-US" sz="2800" dirty="0"/>
              <a:t> </a:t>
            </a:r>
            <a:r>
              <a:rPr lang="en-US" sz="2800" dirty="0" err="1"/>
              <a:t>mencapai</a:t>
            </a:r>
            <a:r>
              <a:rPr lang="en-US" sz="2800" dirty="0"/>
              <a:t> </a:t>
            </a:r>
            <a:r>
              <a:rPr lang="en-US" sz="2800" dirty="0" err="1"/>
              <a:t>tujuan</a:t>
            </a:r>
            <a:r>
              <a:rPr lang="en-US" sz="2800" dirty="0"/>
              <a:t> </a:t>
            </a:r>
            <a:r>
              <a:rPr lang="en-US" sz="2800" dirty="0" err="1"/>
              <a:t>penyelenggaraan</a:t>
            </a:r>
            <a:r>
              <a:rPr lang="en-US" sz="2800" dirty="0"/>
              <a:t> </a:t>
            </a:r>
            <a:r>
              <a:rPr lang="en-US" sz="2800" dirty="0" err="1"/>
              <a:t>negara</a:t>
            </a:r>
            <a:r>
              <a:rPr lang="en-US" sz="2800" dirty="0"/>
              <a:t>.</a:t>
            </a:r>
          </a:p>
        </p:txBody>
      </p:sp>
    </p:spTree>
    <p:extLst>
      <p:ext uri="{BB962C8B-B14F-4D97-AF65-F5344CB8AC3E}">
        <p14:creationId xmlns:p14="http://schemas.microsoft.com/office/powerpoint/2010/main" val="3334611265"/>
      </p:ext>
    </p:extLst>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down)">
                                      <p:cBhvr>
                                        <p:cTn id="7" dur="580">
                                          <p:stCondLst>
                                            <p:cond delay="0"/>
                                          </p:stCondLst>
                                        </p:cTn>
                                        <p:tgtEl>
                                          <p:spTgt spid="3074"/>
                                        </p:tgtEl>
                                      </p:cBhvr>
                                    </p:animEffect>
                                    <p:anim calcmode="lin" valueType="num">
                                      <p:cBhvr>
                                        <p:cTn id="8" dur="1822" tmFilter="0,0; 0.14,0.36; 0.43,0.73; 0.71,0.91; 1.0,1.0">
                                          <p:stCondLst>
                                            <p:cond delay="0"/>
                                          </p:stCondLst>
                                        </p:cTn>
                                        <p:tgtEl>
                                          <p:spTgt spid="307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07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07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07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074"/>
                                        </p:tgtEl>
                                        <p:attrNameLst>
                                          <p:attrName>ppt_y</p:attrName>
                                        </p:attrNameLst>
                                      </p:cBhvr>
                                      <p:tavLst>
                                        <p:tav tm="0" fmla="#ppt_y-sin(pi*$)/81">
                                          <p:val>
                                            <p:fltVal val="0"/>
                                          </p:val>
                                        </p:tav>
                                        <p:tav tm="100000">
                                          <p:val>
                                            <p:fltVal val="1"/>
                                          </p:val>
                                        </p:tav>
                                      </p:tavLst>
                                    </p:anim>
                                    <p:animScale>
                                      <p:cBhvr>
                                        <p:cTn id="13" dur="26">
                                          <p:stCondLst>
                                            <p:cond delay="650"/>
                                          </p:stCondLst>
                                        </p:cTn>
                                        <p:tgtEl>
                                          <p:spTgt spid="3074"/>
                                        </p:tgtEl>
                                      </p:cBhvr>
                                      <p:to x="100000" y="60000"/>
                                    </p:animScale>
                                    <p:animScale>
                                      <p:cBhvr>
                                        <p:cTn id="14" dur="166" decel="50000">
                                          <p:stCondLst>
                                            <p:cond delay="676"/>
                                          </p:stCondLst>
                                        </p:cTn>
                                        <p:tgtEl>
                                          <p:spTgt spid="3074"/>
                                        </p:tgtEl>
                                      </p:cBhvr>
                                      <p:to x="100000" y="100000"/>
                                    </p:animScale>
                                    <p:animScale>
                                      <p:cBhvr>
                                        <p:cTn id="15" dur="26">
                                          <p:stCondLst>
                                            <p:cond delay="1312"/>
                                          </p:stCondLst>
                                        </p:cTn>
                                        <p:tgtEl>
                                          <p:spTgt spid="3074"/>
                                        </p:tgtEl>
                                      </p:cBhvr>
                                      <p:to x="100000" y="80000"/>
                                    </p:animScale>
                                    <p:animScale>
                                      <p:cBhvr>
                                        <p:cTn id="16" dur="166" decel="50000">
                                          <p:stCondLst>
                                            <p:cond delay="1338"/>
                                          </p:stCondLst>
                                        </p:cTn>
                                        <p:tgtEl>
                                          <p:spTgt spid="3074"/>
                                        </p:tgtEl>
                                      </p:cBhvr>
                                      <p:to x="100000" y="100000"/>
                                    </p:animScale>
                                    <p:animScale>
                                      <p:cBhvr>
                                        <p:cTn id="17" dur="26">
                                          <p:stCondLst>
                                            <p:cond delay="1642"/>
                                          </p:stCondLst>
                                        </p:cTn>
                                        <p:tgtEl>
                                          <p:spTgt spid="3074"/>
                                        </p:tgtEl>
                                      </p:cBhvr>
                                      <p:to x="100000" y="90000"/>
                                    </p:animScale>
                                    <p:animScale>
                                      <p:cBhvr>
                                        <p:cTn id="18" dur="166" decel="50000">
                                          <p:stCondLst>
                                            <p:cond delay="1668"/>
                                          </p:stCondLst>
                                        </p:cTn>
                                        <p:tgtEl>
                                          <p:spTgt spid="3074"/>
                                        </p:tgtEl>
                                      </p:cBhvr>
                                      <p:to x="100000" y="100000"/>
                                    </p:animScale>
                                    <p:animScale>
                                      <p:cBhvr>
                                        <p:cTn id="19" dur="26">
                                          <p:stCondLst>
                                            <p:cond delay="1808"/>
                                          </p:stCondLst>
                                        </p:cTn>
                                        <p:tgtEl>
                                          <p:spTgt spid="3074"/>
                                        </p:tgtEl>
                                      </p:cBhvr>
                                      <p:to x="100000" y="95000"/>
                                    </p:animScale>
                                    <p:animScale>
                                      <p:cBhvr>
                                        <p:cTn id="20" dur="166" decel="50000">
                                          <p:stCondLst>
                                            <p:cond delay="1834"/>
                                          </p:stCondLst>
                                        </p:cTn>
                                        <p:tgtEl>
                                          <p:spTgt spid="3074"/>
                                        </p:tgtEl>
                                      </p:cBhvr>
                                      <p:to x="100000" y="100000"/>
                                    </p:animScale>
                                  </p:childTnLst>
                                  <p:subTnLst>
                                    <p:audio>
                                      <p:cMediaNode>
                                        <p:cTn display="0" masterRel="sameClick">
                                          <p:stCondLst>
                                            <p:cond evt="begin" delay="0">
                                              <p:tn val="5"/>
                                            </p:cond>
                                          </p:stCondLst>
                                          <p:endCondLst>
                                            <p:cond evt="onStopAudio" delay="0">
                                              <p:tgtEl>
                                                <p:sldTgt/>
                                              </p:tgtEl>
                                            </p:cond>
                                          </p:endCondLst>
                                        </p:cTn>
                                        <p:tgtEl>
                                          <p:sndTgt r:embed="rId2" name="explode.wav"/>
                                        </p:tgtEl>
                                      </p:cMediaNode>
                                    </p:audio>
                                  </p:sub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075">
                                            <p:txEl>
                                              <p:pRg st="0" end="0"/>
                                            </p:txEl>
                                          </p:spTgt>
                                        </p:tgtEl>
                                        <p:attrNameLst>
                                          <p:attrName>style.visibility</p:attrName>
                                        </p:attrNameLst>
                                      </p:cBhvr>
                                      <p:to>
                                        <p:strVal val="visible"/>
                                      </p:to>
                                    </p:set>
                                    <p:animEffect transition="in" filter="fade">
                                      <p:cBhvr>
                                        <p:cTn id="25" dur="2000"/>
                                        <p:tgtEl>
                                          <p:spTgt spid="3075">
                                            <p:txEl>
                                              <p:pRg st="0" end="0"/>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075">
                                            <p:txEl>
                                              <p:pRg st="1" end="1"/>
                                            </p:txEl>
                                          </p:spTgt>
                                        </p:tgtEl>
                                        <p:attrNameLst>
                                          <p:attrName>style.visibility</p:attrName>
                                        </p:attrNameLst>
                                      </p:cBhvr>
                                      <p:to>
                                        <p:strVal val="visible"/>
                                      </p:to>
                                    </p:set>
                                    <p:animEffect transition="in" filter="fade">
                                      <p:cBhvr>
                                        <p:cTn id="28" dur="2000"/>
                                        <p:tgtEl>
                                          <p:spTgt spid="3075">
                                            <p:txEl>
                                              <p:pRg st="1" end="1"/>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075">
                                            <p:txEl>
                                              <p:pRg st="2" end="2"/>
                                            </p:txEl>
                                          </p:spTgt>
                                        </p:tgtEl>
                                        <p:attrNameLst>
                                          <p:attrName>style.visibility</p:attrName>
                                        </p:attrNameLst>
                                      </p:cBhvr>
                                      <p:to>
                                        <p:strVal val="visible"/>
                                      </p:to>
                                    </p:set>
                                    <p:animEffect transition="in" filter="fade">
                                      <p:cBhvr>
                                        <p:cTn id="31" dur="2000"/>
                                        <p:tgtEl>
                                          <p:spTgt spid="3075">
                                            <p:txEl>
                                              <p:pRg st="2" end="2"/>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075">
                                            <p:txEl>
                                              <p:pRg st="3" end="3"/>
                                            </p:txEl>
                                          </p:spTgt>
                                        </p:tgtEl>
                                        <p:attrNameLst>
                                          <p:attrName>style.visibility</p:attrName>
                                        </p:attrNameLst>
                                      </p:cBhvr>
                                      <p:to>
                                        <p:strVal val="visible"/>
                                      </p:to>
                                    </p:set>
                                    <p:animEffect transition="in" filter="fade">
                                      <p:cBhvr>
                                        <p:cTn id="34" dur="2000"/>
                                        <p:tgtEl>
                                          <p:spTgt spid="30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3075" grpId="0" build="allAtOnce"/>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id-ID" dirty="0" smtClean="0"/>
              <a:t>SISTEM PEMERINTAHAN</a:t>
            </a: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01566765"/>
              </p:ext>
            </p:extLst>
          </p:nvPr>
        </p:nvGraphicFramePr>
        <p:xfrm>
          <a:off x="179388" y="836613"/>
          <a:ext cx="8785225" cy="58324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179332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id-ID" sz="2800" dirty="0" smtClean="0"/>
              <a:t>Berdasarkan P</a:t>
            </a:r>
            <a:r>
              <a:rPr lang="en-US" sz="2800" dirty="0" err="1" smtClean="0"/>
              <a:t>ola</a:t>
            </a:r>
            <a:r>
              <a:rPr lang="en-US" sz="2800" dirty="0" smtClean="0"/>
              <a:t> </a:t>
            </a:r>
            <a:r>
              <a:rPr lang="en-US" sz="2800" dirty="0" err="1" smtClean="0"/>
              <a:t>Hubungan</a:t>
            </a:r>
            <a:r>
              <a:rPr lang="en-US" sz="2800" dirty="0" smtClean="0"/>
              <a:t> </a:t>
            </a:r>
            <a:r>
              <a:rPr lang="en-US" sz="2800" dirty="0" err="1" smtClean="0"/>
              <a:t>Antara</a:t>
            </a:r>
            <a:r>
              <a:rPr lang="en-US" sz="2800" dirty="0" smtClean="0"/>
              <a:t> </a:t>
            </a:r>
            <a:r>
              <a:rPr lang="en-US" sz="2800" dirty="0" err="1" smtClean="0"/>
              <a:t>Lembaga</a:t>
            </a:r>
            <a:r>
              <a:rPr lang="en-US" sz="2800" dirty="0" smtClean="0"/>
              <a:t> </a:t>
            </a:r>
            <a:r>
              <a:rPr lang="en-US" sz="2800" dirty="0" err="1" smtClean="0"/>
              <a:t>Eksekutif</a:t>
            </a:r>
            <a:r>
              <a:rPr lang="en-US" sz="2800" dirty="0" smtClean="0"/>
              <a:t> </a:t>
            </a:r>
            <a:r>
              <a:rPr lang="id-ID" sz="2800" dirty="0" smtClean="0"/>
              <a:t>d</a:t>
            </a:r>
            <a:r>
              <a:rPr lang="en-US" sz="2800" dirty="0" smtClean="0"/>
              <a:t>an </a:t>
            </a:r>
            <a:r>
              <a:rPr lang="en-US" sz="2800" dirty="0" err="1" smtClean="0"/>
              <a:t>Lembaga</a:t>
            </a:r>
            <a:r>
              <a:rPr lang="en-US" sz="2800" dirty="0" smtClean="0"/>
              <a:t> </a:t>
            </a:r>
            <a:r>
              <a:rPr lang="en-US" sz="2800" dirty="0" err="1" smtClean="0"/>
              <a:t>Legislatif</a:t>
            </a:r>
            <a:r>
              <a:rPr lang="id-ID" sz="2800" dirty="0" smtClean="0"/>
              <a:t/>
            </a:r>
            <a:br>
              <a:rPr lang="id-ID" sz="2800" dirty="0" smtClean="0"/>
            </a:br>
            <a:endParaRPr lang="id-ID" sz="2800" dirty="0"/>
          </a:p>
        </p:txBody>
      </p:sp>
      <p:graphicFrame>
        <p:nvGraphicFramePr>
          <p:cNvPr id="4" name="Content Placeholder 3"/>
          <p:cNvGraphicFramePr>
            <a:graphicFrameLocks noGrp="1"/>
          </p:cNvGraphicFramePr>
          <p:nvPr>
            <p:ph idx="1"/>
          </p:nvPr>
        </p:nvGraphicFramePr>
        <p:xfrm>
          <a:off x="457200" y="2285992"/>
          <a:ext cx="8229600" cy="38401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4867738"/>
      </p:ext>
    </p:extLst>
  </p:cSld>
  <p:clrMapOvr>
    <a:masterClrMapping/>
  </p:clrMapOvr>
  <p:transition>
    <p:split dir="in"/>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1066800"/>
          </a:xfrm>
        </p:spPr>
        <p:txBody>
          <a:bodyPr/>
          <a:lstStyle/>
          <a:p>
            <a:r>
              <a:rPr lang="id-ID" dirty="0" smtClean="0"/>
              <a:t>Pengertian Sistem Pemerintahan</a:t>
            </a:r>
            <a:endParaRPr lang="id-ID" dirty="0"/>
          </a:p>
        </p:txBody>
      </p:sp>
      <p:graphicFrame>
        <p:nvGraphicFramePr>
          <p:cNvPr id="4" name="Content Placeholder 3"/>
          <p:cNvGraphicFramePr>
            <a:graphicFrameLocks noGrp="1"/>
          </p:cNvGraphicFramePr>
          <p:nvPr>
            <p:ph idx="1"/>
          </p:nvPr>
        </p:nvGraphicFramePr>
        <p:xfrm>
          <a:off x="457200" y="1214422"/>
          <a:ext cx="8229600" cy="5360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40163396"/>
      </p:ext>
    </p:extLst>
  </p:cSld>
  <p:clrMapOvr>
    <a:masterClrMapping/>
  </p:clrMapOvr>
  <p:transition>
    <p:circl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000108"/>
          <a:ext cx="8229600" cy="55737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49194298"/>
      </p:ext>
    </p:extLst>
  </p:cSld>
  <p:clrMapOvr>
    <a:masterClrMapping/>
  </p:clrMapOvr>
  <p:transition>
    <p:push/>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a:bodyPr>
          <a:lstStyle/>
          <a:p>
            <a:r>
              <a:rPr lang="en-US" sz="3600" b="1" dirty="0"/>
              <a:t>SISTEM PEMERINTAHAN PARLEMENTER</a:t>
            </a:r>
          </a:p>
        </p:txBody>
      </p:sp>
      <p:sp>
        <p:nvSpPr>
          <p:cNvPr id="4099" name="Rectangle 3"/>
          <p:cNvSpPr>
            <a:spLocks noGrp="1" noChangeArrowheads="1"/>
          </p:cNvSpPr>
          <p:nvPr>
            <p:ph type="body" sz="half" idx="1"/>
          </p:nvPr>
        </p:nvSpPr>
        <p:spPr>
          <a:xfrm>
            <a:off x="2209800" y="1676400"/>
            <a:ext cx="6553200" cy="4525963"/>
          </a:xfrm>
        </p:spPr>
        <p:txBody>
          <a:bodyPr/>
          <a:lstStyle/>
          <a:p>
            <a:pPr algn="just">
              <a:lnSpc>
                <a:spcPct val="90000"/>
              </a:lnSpc>
            </a:pPr>
            <a:r>
              <a:rPr lang="en-US" sz="2800" dirty="0" err="1"/>
              <a:t>Sistem</a:t>
            </a:r>
            <a:r>
              <a:rPr lang="en-US" sz="2800" dirty="0"/>
              <a:t> </a:t>
            </a:r>
            <a:r>
              <a:rPr lang="en-US" sz="2800" dirty="0" err="1"/>
              <a:t>parlementer</a:t>
            </a:r>
            <a:r>
              <a:rPr lang="en-US" sz="2800" dirty="0"/>
              <a:t> </a:t>
            </a:r>
            <a:r>
              <a:rPr lang="en-US" sz="2800" dirty="0" err="1"/>
              <a:t>adalah</a:t>
            </a:r>
            <a:r>
              <a:rPr lang="en-US" sz="2800" dirty="0"/>
              <a:t> </a:t>
            </a:r>
            <a:r>
              <a:rPr lang="en-US" sz="2800" dirty="0" err="1"/>
              <a:t>sebuah</a:t>
            </a:r>
            <a:r>
              <a:rPr lang="en-US" sz="2800" dirty="0"/>
              <a:t> </a:t>
            </a:r>
            <a:r>
              <a:rPr lang="en-US" sz="2800" dirty="0" err="1"/>
              <a:t>sistem</a:t>
            </a:r>
            <a:r>
              <a:rPr lang="en-US" sz="2800" dirty="0"/>
              <a:t> </a:t>
            </a:r>
            <a:r>
              <a:rPr lang="en-US" sz="2800" dirty="0" err="1"/>
              <a:t>permerintahan</a:t>
            </a:r>
            <a:r>
              <a:rPr lang="en-US" sz="2800" dirty="0"/>
              <a:t> </a:t>
            </a:r>
            <a:r>
              <a:rPr lang="en-US" sz="2800" dirty="0" err="1"/>
              <a:t>di</a:t>
            </a:r>
            <a:r>
              <a:rPr lang="en-US" sz="2800" dirty="0"/>
              <a:t> </a:t>
            </a:r>
            <a:r>
              <a:rPr lang="en-US" sz="2800" dirty="0" err="1"/>
              <a:t>mana</a:t>
            </a:r>
            <a:r>
              <a:rPr lang="en-US" sz="2800" dirty="0"/>
              <a:t> </a:t>
            </a:r>
            <a:r>
              <a:rPr lang="en-US" sz="2800" dirty="0" err="1"/>
              <a:t>parlemen</a:t>
            </a:r>
            <a:r>
              <a:rPr lang="en-US" sz="2800" dirty="0"/>
              <a:t> </a:t>
            </a:r>
            <a:r>
              <a:rPr lang="en-US" sz="2800" dirty="0" err="1"/>
              <a:t>memiliki</a:t>
            </a:r>
            <a:r>
              <a:rPr lang="en-US" sz="2800" dirty="0"/>
              <a:t> </a:t>
            </a:r>
            <a:r>
              <a:rPr lang="en-US" sz="2800" dirty="0" err="1"/>
              <a:t>peranan</a:t>
            </a:r>
            <a:r>
              <a:rPr lang="en-US" sz="2800" dirty="0"/>
              <a:t> </a:t>
            </a:r>
            <a:r>
              <a:rPr lang="en-US" sz="2800" dirty="0" err="1"/>
              <a:t>penting</a:t>
            </a:r>
            <a:r>
              <a:rPr lang="en-US" sz="2800" dirty="0"/>
              <a:t> </a:t>
            </a:r>
            <a:r>
              <a:rPr lang="en-US" sz="2800" dirty="0" err="1"/>
              <a:t>dalam</a:t>
            </a:r>
            <a:r>
              <a:rPr lang="en-US" sz="2800" dirty="0"/>
              <a:t> </a:t>
            </a:r>
            <a:r>
              <a:rPr lang="en-US" sz="2800" dirty="0" err="1"/>
              <a:t>pemerintahan</a:t>
            </a:r>
            <a:r>
              <a:rPr lang="en-US" sz="2800" dirty="0"/>
              <a:t>. </a:t>
            </a:r>
          </a:p>
          <a:p>
            <a:pPr algn="just">
              <a:lnSpc>
                <a:spcPct val="90000"/>
              </a:lnSpc>
            </a:pPr>
            <a:r>
              <a:rPr lang="en-US" sz="2800" dirty="0" err="1"/>
              <a:t>Dalam</a:t>
            </a:r>
            <a:r>
              <a:rPr lang="en-US" sz="2800" dirty="0"/>
              <a:t> </a:t>
            </a:r>
            <a:r>
              <a:rPr lang="en-US" sz="2800" dirty="0" err="1"/>
              <a:t>hal</a:t>
            </a:r>
            <a:r>
              <a:rPr lang="en-US" sz="2800" dirty="0"/>
              <a:t> </a:t>
            </a:r>
            <a:r>
              <a:rPr lang="en-US" sz="2800" dirty="0" err="1"/>
              <a:t>ini</a:t>
            </a:r>
            <a:r>
              <a:rPr lang="en-US" sz="2800" dirty="0"/>
              <a:t> </a:t>
            </a:r>
            <a:r>
              <a:rPr lang="en-US" sz="2800" dirty="0" err="1"/>
              <a:t>parlemen</a:t>
            </a:r>
            <a:r>
              <a:rPr lang="en-US" sz="2800" dirty="0"/>
              <a:t> </a:t>
            </a:r>
            <a:r>
              <a:rPr lang="en-US" sz="2800" dirty="0" err="1"/>
              <a:t>memiliki</a:t>
            </a:r>
            <a:r>
              <a:rPr lang="en-US" sz="2800" dirty="0"/>
              <a:t> </a:t>
            </a:r>
            <a:r>
              <a:rPr lang="en-US" sz="2800" dirty="0" err="1"/>
              <a:t>wewenang</a:t>
            </a:r>
            <a:r>
              <a:rPr lang="en-US" sz="2800" dirty="0"/>
              <a:t> </a:t>
            </a:r>
            <a:r>
              <a:rPr lang="en-US" sz="2800" dirty="0" err="1"/>
              <a:t>dalam</a:t>
            </a:r>
            <a:r>
              <a:rPr lang="en-US" sz="2800" dirty="0"/>
              <a:t> </a:t>
            </a:r>
            <a:r>
              <a:rPr lang="en-US" sz="2800" dirty="0" err="1"/>
              <a:t>mengangkat</a:t>
            </a:r>
            <a:r>
              <a:rPr lang="en-US" sz="2800" dirty="0"/>
              <a:t> </a:t>
            </a:r>
            <a:r>
              <a:rPr lang="en-US" sz="2800" dirty="0" err="1"/>
              <a:t>perdana</a:t>
            </a:r>
            <a:r>
              <a:rPr lang="en-US" sz="2800" dirty="0"/>
              <a:t> </a:t>
            </a:r>
            <a:r>
              <a:rPr lang="en-US" sz="2800" dirty="0" err="1"/>
              <a:t>menteri</a:t>
            </a:r>
            <a:r>
              <a:rPr lang="en-US" sz="2800" dirty="0"/>
              <a:t> </a:t>
            </a:r>
            <a:r>
              <a:rPr lang="en-US" sz="2800" dirty="0" err="1"/>
              <a:t>dan</a:t>
            </a:r>
            <a:r>
              <a:rPr lang="en-US" sz="2800" dirty="0"/>
              <a:t> </a:t>
            </a:r>
            <a:r>
              <a:rPr lang="en-US" sz="2800" dirty="0" err="1"/>
              <a:t>parlemen</a:t>
            </a:r>
            <a:r>
              <a:rPr lang="en-US" sz="2800" dirty="0"/>
              <a:t> pun </a:t>
            </a:r>
            <a:r>
              <a:rPr lang="en-US" sz="2800" dirty="0" err="1"/>
              <a:t>dapat</a:t>
            </a:r>
            <a:r>
              <a:rPr lang="en-US" sz="2800" dirty="0"/>
              <a:t> </a:t>
            </a:r>
            <a:r>
              <a:rPr lang="en-US" sz="2800" dirty="0" err="1"/>
              <a:t>menjatuhkan</a:t>
            </a:r>
            <a:r>
              <a:rPr lang="en-US" sz="2800" dirty="0"/>
              <a:t> </a:t>
            </a:r>
            <a:r>
              <a:rPr lang="en-US" sz="2800" dirty="0" err="1"/>
              <a:t>pemerintahan</a:t>
            </a:r>
            <a:r>
              <a:rPr lang="en-US" sz="2800" dirty="0"/>
              <a:t>, </a:t>
            </a:r>
            <a:r>
              <a:rPr lang="en-US" sz="2800" dirty="0" err="1"/>
              <a:t>yaitu</a:t>
            </a:r>
            <a:r>
              <a:rPr lang="en-US" sz="2800" dirty="0"/>
              <a:t> </a:t>
            </a:r>
            <a:r>
              <a:rPr lang="en-US" sz="2800" dirty="0" err="1"/>
              <a:t>dengan</a:t>
            </a:r>
            <a:r>
              <a:rPr lang="en-US" sz="2800" dirty="0"/>
              <a:t> </a:t>
            </a:r>
            <a:r>
              <a:rPr lang="en-US" sz="2800" dirty="0" err="1"/>
              <a:t>cara</a:t>
            </a:r>
            <a:r>
              <a:rPr lang="en-US" sz="2800" dirty="0"/>
              <a:t> </a:t>
            </a:r>
            <a:r>
              <a:rPr lang="en-US" sz="2800" dirty="0" err="1"/>
              <a:t>mengeluarkan</a:t>
            </a:r>
            <a:r>
              <a:rPr lang="en-US" sz="2800" dirty="0"/>
              <a:t> </a:t>
            </a:r>
            <a:r>
              <a:rPr lang="en-US" sz="2800" dirty="0" err="1"/>
              <a:t>semacam</a:t>
            </a:r>
            <a:r>
              <a:rPr lang="en-US" sz="2800" dirty="0"/>
              <a:t> </a:t>
            </a:r>
            <a:r>
              <a:rPr lang="en-US" sz="2800" dirty="0" err="1"/>
              <a:t>mosi</a:t>
            </a:r>
            <a:r>
              <a:rPr lang="en-US" sz="2800" dirty="0"/>
              <a:t> </a:t>
            </a:r>
            <a:r>
              <a:rPr lang="en-US" sz="2800" dirty="0" err="1"/>
              <a:t>tidak</a:t>
            </a:r>
            <a:r>
              <a:rPr lang="en-US" sz="2800" dirty="0"/>
              <a:t> </a:t>
            </a:r>
            <a:r>
              <a:rPr lang="en-US" sz="2800" dirty="0" err="1"/>
              <a:t>percaya</a:t>
            </a:r>
            <a:r>
              <a:rPr lang="en-US" sz="2800" dirty="0"/>
              <a:t>.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490" y="1804088"/>
            <a:ext cx="2143125" cy="321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5900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5000" fill="hold"/>
                                        <p:tgtEl>
                                          <p:spTgt spid="4098"/>
                                        </p:tgtEl>
                                        <p:attrNameLst>
                                          <p:attrName>ppt_w</p:attrName>
                                        </p:attrNameLst>
                                      </p:cBhvr>
                                      <p:tavLst>
                                        <p:tav tm="0" fmla="#ppt_w*sin(2.5*pi*$)">
                                          <p:val>
                                            <p:fltVal val="0"/>
                                          </p:val>
                                        </p:tav>
                                        <p:tav tm="100000">
                                          <p:val>
                                            <p:fltVal val="1"/>
                                          </p:val>
                                        </p:tav>
                                      </p:tavLst>
                                    </p:anim>
                                    <p:anim calcmode="lin" valueType="num">
                                      <p:cBhvr>
                                        <p:cTn id="8" dur="5000" fill="hold"/>
                                        <p:tgtEl>
                                          <p:spTgt spid="4098"/>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suction.wav"/>
                                        </p:tgtEl>
                                      </p:cMediaNode>
                                    </p:audio>
                                  </p:sub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4099">
                                            <p:txEl>
                                              <p:pRg st="0" end="0"/>
                                            </p:txEl>
                                          </p:spTgt>
                                        </p:tgtEl>
                                        <p:attrNameLst>
                                          <p:attrName>style.visibility</p:attrName>
                                        </p:attrNameLst>
                                      </p:cBhvr>
                                      <p:to>
                                        <p:strVal val="visible"/>
                                      </p:to>
                                    </p:set>
                                    <p:animEffect transition="in" filter="fade">
                                      <p:cBhvr>
                                        <p:cTn id="13" dur="2000"/>
                                        <p:tgtEl>
                                          <p:spTgt spid="4099">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099">
                                            <p:txEl>
                                              <p:pRg st="1" end="1"/>
                                            </p:txEl>
                                          </p:spTgt>
                                        </p:tgtEl>
                                        <p:attrNameLst>
                                          <p:attrName>style.visibility</p:attrName>
                                        </p:attrNameLst>
                                      </p:cBhvr>
                                      <p:to>
                                        <p:strVal val="visible"/>
                                      </p:to>
                                    </p:set>
                                    <p:animEffect transition="in" filter="fade">
                                      <p:cBhvr>
                                        <p:cTn id="16" dur="2000"/>
                                        <p:tgtEl>
                                          <p:spTgt spid="40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allAtOnce"/>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sz="half" idx="1"/>
          </p:nvPr>
        </p:nvSpPr>
        <p:spPr>
          <a:xfrm>
            <a:off x="609600" y="838200"/>
            <a:ext cx="7924800" cy="4525963"/>
          </a:xfrm>
        </p:spPr>
        <p:txBody>
          <a:bodyPr/>
          <a:lstStyle/>
          <a:p>
            <a:pPr algn="just"/>
            <a:r>
              <a:rPr lang="en-US" sz="2600" dirty="0" err="1"/>
              <a:t>Eksekutif</a:t>
            </a:r>
            <a:r>
              <a:rPr lang="en-US" sz="2600" dirty="0"/>
              <a:t> </a:t>
            </a:r>
            <a:r>
              <a:rPr lang="en-US" sz="2600" dirty="0" err="1"/>
              <a:t>dalam</a:t>
            </a:r>
            <a:r>
              <a:rPr lang="en-US" sz="2600" dirty="0"/>
              <a:t> </a:t>
            </a:r>
            <a:r>
              <a:rPr lang="en-US" sz="2600" dirty="0" err="1"/>
              <a:t>sistem</a:t>
            </a:r>
            <a:r>
              <a:rPr lang="en-US" sz="2600" dirty="0"/>
              <a:t> </a:t>
            </a:r>
            <a:r>
              <a:rPr lang="en-US" sz="2600" dirty="0" err="1"/>
              <a:t>parlementer</a:t>
            </a:r>
            <a:r>
              <a:rPr lang="en-US" sz="2600" dirty="0"/>
              <a:t> </a:t>
            </a:r>
            <a:r>
              <a:rPr lang="en-US" sz="2600" dirty="0" err="1"/>
              <a:t>adalah</a:t>
            </a:r>
            <a:r>
              <a:rPr lang="en-US" sz="2600" dirty="0"/>
              <a:t> </a:t>
            </a:r>
            <a:r>
              <a:rPr lang="en-US" sz="2600" dirty="0" err="1"/>
              <a:t>kabinet</a:t>
            </a:r>
            <a:r>
              <a:rPr lang="en-US" sz="2600" dirty="0"/>
              <a:t>. </a:t>
            </a:r>
            <a:r>
              <a:rPr lang="en-US" sz="2600" dirty="0" err="1"/>
              <a:t>Kabinet</a:t>
            </a:r>
            <a:r>
              <a:rPr lang="en-US" sz="2600" dirty="0"/>
              <a:t> yang </a:t>
            </a:r>
            <a:r>
              <a:rPr lang="en-US" sz="2600" dirty="0" err="1"/>
              <a:t>terdiri</a:t>
            </a:r>
            <a:r>
              <a:rPr lang="en-US" sz="2600" dirty="0"/>
              <a:t> </a:t>
            </a:r>
            <a:r>
              <a:rPr lang="en-US" sz="2600" dirty="0" err="1"/>
              <a:t>dari</a:t>
            </a:r>
            <a:r>
              <a:rPr lang="en-US" sz="2600" dirty="0"/>
              <a:t> </a:t>
            </a:r>
            <a:r>
              <a:rPr lang="en-US" sz="2600" dirty="0" err="1"/>
              <a:t>perdana</a:t>
            </a:r>
            <a:r>
              <a:rPr lang="en-US" sz="2600" dirty="0"/>
              <a:t> </a:t>
            </a:r>
            <a:r>
              <a:rPr lang="en-US" sz="2600" dirty="0" err="1"/>
              <a:t>menteri</a:t>
            </a:r>
            <a:r>
              <a:rPr lang="en-US" sz="2600" dirty="0"/>
              <a:t> </a:t>
            </a:r>
            <a:r>
              <a:rPr lang="en-US" sz="2600" dirty="0" err="1"/>
              <a:t>dan</a:t>
            </a:r>
            <a:r>
              <a:rPr lang="en-US" sz="2600" dirty="0"/>
              <a:t> </a:t>
            </a:r>
            <a:r>
              <a:rPr lang="en-US" sz="2600" dirty="0" err="1"/>
              <a:t>menteri-menteri</a:t>
            </a:r>
            <a:r>
              <a:rPr lang="en-US" sz="2600" dirty="0"/>
              <a:t>, </a:t>
            </a:r>
            <a:r>
              <a:rPr lang="en-US" sz="2600" dirty="0" err="1"/>
              <a:t>bertanggung</a:t>
            </a:r>
            <a:r>
              <a:rPr lang="en-US" sz="2600" dirty="0"/>
              <a:t> </a:t>
            </a:r>
            <a:r>
              <a:rPr lang="en-US" sz="2600" dirty="0" err="1"/>
              <a:t>jawab</a:t>
            </a:r>
            <a:r>
              <a:rPr lang="en-US" sz="2600" dirty="0"/>
              <a:t> </a:t>
            </a:r>
            <a:r>
              <a:rPr lang="en-US" sz="2600" dirty="0" err="1"/>
              <a:t>sendiri</a:t>
            </a:r>
            <a:r>
              <a:rPr lang="en-US" sz="2600" dirty="0"/>
              <a:t> </a:t>
            </a:r>
            <a:r>
              <a:rPr lang="en-US" sz="2600" dirty="0" err="1"/>
              <a:t>atau</a:t>
            </a:r>
            <a:r>
              <a:rPr lang="en-US" sz="2600" dirty="0"/>
              <a:t> </a:t>
            </a:r>
            <a:r>
              <a:rPr lang="en-US" sz="2600" dirty="0" err="1"/>
              <a:t>bersama-sama</a:t>
            </a:r>
            <a:r>
              <a:rPr lang="en-US" sz="2600" dirty="0"/>
              <a:t> </a:t>
            </a:r>
            <a:r>
              <a:rPr lang="en-US" sz="2600" dirty="0" err="1"/>
              <a:t>kepada</a:t>
            </a:r>
            <a:r>
              <a:rPr lang="en-US" sz="2600" dirty="0"/>
              <a:t> </a:t>
            </a:r>
            <a:r>
              <a:rPr lang="en-US" sz="2600" dirty="0" err="1"/>
              <a:t>parlemen</a:t>
            </a:r>
            <a:r>
              <a:rPr lang="en-US" sz="2600" dirty="0"/>
              <a:t>. </a:t>
            </a:r>
          </a:p>
          <a:p>
            <a:pPr algn="just"/>
            <a:r>
              <a:rPr lang="en-US" sz="2600" dirty="0" err="1"/>
              <a:t>Kesalahan</a:t>
            </a:r>
            <a:r>
              <a:rPr lang="en-US" sz="2600" dirty="0"/>
              <a:t> yang </a:t>
            </a:r>
            <a:r>
              <a:rPr lang="en-US" sz="2600" dirty="0" err="1"/>
              <a:t>dilakukan</a:t>
            </a:r>
            <a:r>
              <a:rPr lang="en-US" sz="2600" dirty="0"/>
              <a:t> </a:t>
            </a:r>
            <a:r>
              <a:rPr lang="en-US" sz="2600" dirty="0" err="1"/>
              <a:t>oleh</a:t>
            </a:r>
            <a:r>
              <a:rPr lang="en-US" sz="2600" dirty="0"/>
              <a:t> </a:t>
            </a:r>
            <a:r>
              <a:rPr lang="en-US" sz="2600" dirty="0" err="1"/>
              <a:t>kabinet</a:t>
            </a:r>
            <a:r>
              <a:rPr lang="en-US" sz="2600" dirty="0"/>
              <a:t> </a:t>
            </a:r>
            <a:r>
              <a:rPr lang="en-US" sz="2600" dirty="0" err="1"/>
              <a:t>tidak</a:t>
            </a:r>
            <a:r>
              <a:rPr lang="en-US" sz="2600" dirty="0"/>
              <a:t> </a:t>
            </a:r>
            <a:r>
              <a:rPr lang="en-US" sz="2600" dirty="0" err="1"/>
              <a:t>dapat</a:t>
            </a:r>
            <a:r>
              <a:rPr lang="en-US" sz="2600" dirty="0"/>
              <a:t> </a:t>
            </a:r>
            <a:r>
              <a:rPr lang="en-US" sz="2600" dirty="0" err="1"/>
              <a:t>melibatkan</a:t>
            </a:r>
            <a:r>
              <a:rPr lang="en-US" sz="2600" dirty="0"/>
              <a:t> </a:t>
            </a:r>
            <a:r>
              <a:rPr lang="en-US" sz="2600" dirty="0" err="1"/>
              <a:t>kepala</a:t>
            </a:r>
            <a:r>
              <a:rPr lang="en-US" sz="2600" dirty="0"/>
              <a:t> </a:t>
            </a:r>
            <a:r>
              <a:rPr lang="en-US" sz="2600" dirty="0" err="1"/>
              <a:t>negara</a:t>
            </a:r>
            <a:r>
              <a:rPr lang="en-US" sz="2600" dirty="0"/>
              <a:t>. </a:t>
            </a:r>
          </a:p>
        </p:txBody>
      </p:sp>
      <p:pic>
        <p:nvPicPr>
          <p:cNvPr id="5127" name="Picture 7"/>
          <p:cNvPicPr>
            <a:picLocks noGrp="1" noChangeAspect="1" noChangeArrowheads="1"/>
          </p:cNvPicPr>
          <p:nvPr>
            <p:ph sz="half" idx="2"/>
          </p:nvPr>
        </p:nvPicPr>
        <p:blipFill>
          <a:blip r:embed="rId3"/>
          <a:srcRect/>
          <a:stretch>
            <a:fillRect/>
          </a:stretch>
        </p:blipFill>
        <p:spPr>
          <a:xfrm>
            <a:off x="4343400" y="3643314"/>
            <a:ext cx="3571875" cy="1905000"/>
          </a:xfrm>
          <a:noFill/>
          <a:ln/>
        </p:spPr>
      </p:pic>
    </p:spTree>
    <p:extLst>
      <p:ext uri="{BB962C8B-B14F-4D97-AF65-F5344CB8AC3E}">
        <p14:creationId xmlns:p14="http://schemas.microsoft.com/office/powerpoint/2010/main" val="1514887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5127"/>
                                        </p:tgtEl>
                                        <p:attrNameLst>
                                          <p:attrName>style.visibility</p:attrName>
                                        </p:attrNameLst>
                                      </p:cBhvr>
                                      <p:to>
                                        <p:strVal val="visible"/>
                                      </p:to>
                                    </p:set>
                                    <p:animEffect transition="in" filter="fade">
                                      <p:cBhvr>
                                        <p:cTn id="7" dur="770" decel="100000"/>
                                        <p:tgtEl>
                                          <p:spTgt spid="5127"/>
                                        </p:tgtEl>
                                      </p:cBhvr>
                                    </p:animEffect>
                                    <p:animScale>
                                      <p:cBhvr>
                                        <p:cTn id="8" dur="770" decel="100000"/>
                                        <p:tgtEl>
                                          <p:spTgt spid="5127"/>
                                        </p:tgtEl>
                                      </p:cBhvr>
                                      <p:from x="10000" y="10000"/>
                                      <p:to x="200000" y="450000"/>
                                    </p:animScale>
                                    <p:animScale>
                                      <p:cBhvr>
                                        <p:cTn id="9" dur="1230" accel="100000" fill="hold">
                                          <p:stCondLst>
                                            <p:cond delay="770"/>
                                          </p:stCondLst>
                                        </p:cTn>
                                        <p:tgtEl>
                                          <p:spTgt spid="5127"/>
                                        </p:tgtEl>
                                      </p:cBhvr>
                                      <p:from x="200000" y="450000"/>
                                      <p:to x="100000" y="100000"/>
                                    </p:animScale>
                                    <p:set>
                                      <p:cBhvr>
                                        <p:cTn id="10" dur="770" fill="hold"/>
                                        <p:tgtEl>
                                          <p:spTgt spid="5127"/>
                                        </p:tgtEl>
                                        <p:attrNameLst>
                                          <p:attrName>ppt_x</p:attrName>
                                        </p:attrNameLst>
                                      </p:cBhvr>
                                      <p:to>
                                        <p:strVal val="(0.5)"/>
                                      </p:to>
                                    </p:set>
                                    <p:anim from="(0.5)" to="(#ppt_x)" calcmode="lin" valueType="num">
                                      <p:cBhvr>
                                        <p:cTn id="11" dur="1230" accel="100000" fill="hold">
                                          <p:stCondLst>
                                            <p:cond delay="770"/>
                                          </p:stCondLst>
                                        </p:cTn>
                                        <p:tgtEl>
                                          <p:spTgt spid="5127"/>
                                        </p:tgtEl>
                                        <p:attrNameLst>
                                          <p:attrName>ppt_x</p:attrName>
                                        </p:attrNameLst>
                                      </p:cBhvr>
                                    </p:anim>
                                    <p:set>
                                      <p:cBhvr>
                                        <p:cTn id="12" dur="770" fill="hold"/>
                                        <p:tgtEl>
                                          <p:spTgt spid="5127"/>
                                        </p:tgtEl>
                                        <p:attrNameLst>
                                          <p:attrName>ppt_y</p:attrName>
                                        </p:attrNameLst>
                                      </p:cBhvr>
                                      <p:to>
                                        <p:strVal val="(#ppt_y+0.4)"/>
                                      </p:to>
                                    </p:set>
                                    <p:anim from="(#ppt_y+0.4)" to="(#ppt_y)" calcmode="lin" valueType="num">
                                      <p:cBhvr>
                                        <p:cTn id="13" dur="1230" accel="100000" fill="hold">
                                          <p:stCondLst>
                                            <p:cond delay="770"/>
                                          </p:stCondLst>
                                        </p:cTn>
                                        <p:tgtEl>
                                          <p:spTgt spid="5127"/>
                                        </p:tgtEl>
                                        <p:attrNameLst>
                                          <p:attrName>ppt_y</p:attrName>
                                        </p:attrNameLst>
                                      </p:cBhvr>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5123">
                                            <p:txEl>
                                              <p:pRg st="0" end="0"/>
                                            </p:txEl>
                                          </p:spTgt>
                                        </p:tgtEl>
                                        <p:attrNameLst>
                                          <p:attrName>style.visibility</p:attrName>
                                        </p:attrNameLst>
                                      </p:cBhvr>
                                      <p:to>
                                        <p:strVal val="visible"/>
                                      </p:to>
                                    </p:set>
                                    <p:animEffect transition="in" filter="wipe(down)">
                                      <p:cBhvr>
                                        <p:cTn id="18" dur="500"/>
                                        <p:tgtEl>
                                          <p:spTgt spid="5123">
                                            <p:txEl>
                                              <p:pRg st="0" end="0"/>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5123">
                                            <p:txEl>
                                              <p:pRg st="1" end="1"/>
                                            </p:txEl>
                                          </p:spTgt>
                                        </p:tgtEl>
                                        <p:attrNameLst>
                                          <p:attrName>style.visibility</p:attrName>
                                        </p:attrNameLst>
                                      </p:cBhvr>
                                      <p:to>
                                        <p:strVal val="visible"/>
                                      </p:to>
                                    </p:set>
                                    <p:animEffect transition="in" filter="wipe(down)">
                                      <p:cBhvr>
                                        <p:cTn id="21" dur="500"/>
                                        <p:tgtEl>
                                          <p:spTgt spid="51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allAtOnce"/>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179512" y="188640"/>
            <a:ext cx="8784976" cy="6480720"/>
          </a:xfrm>
        </p:spPr>
        <p:txBody>
          <a:bodyPr>
            <a:normAutofit fontScale="62500" lnSpcReduction="20000"/>
          </a:bodyPr>
          <a:lstStyle/>
          <a:p>
            <a:pPr marL="0" indent="0">
              <a:buNone/>
            </a:pPr>
            <a:r>
              <a:rPr lang="id-ID" b="1" dirty="0"/>
              <a:t>Mosi tidak percaya </a:t>
            </a:r>
            <a:r>
              <a:rPr lang="id-ID" dirty="0"/>
              <a:t>adalah sebuah prosedur parlemen yang digunakan kepada parlemen oleh parlemen oposisi dengan harapan mengalahkan atau mempermalukan sebuah pemerintahan.</a:t>
            </a:r>
          </a:p>
          <a:p>
            <a:pPr marL="0" indent="0">
              <a:buNone/>
            </a:pPr>
            <a:endParaRPr lang="id-ID" dirty="0"/>
          </a:p>
          <a:p>
            <a:pPr marL="0" indent="0">
              <a:buNone/>
            </a:pPr>
            <a:r>
              <a:rPr lang="id-ID" dirty="0"/>
              <a:t>Pemerintah seringkali menanggapi mosi tidak percaya dengan mengusulkan mosi kepercayaan.</a:t>
            </a:r>
          </a:p>
          <a:p>
            <a:pPr marL="0" indent="0">
              <a:buNone/>
            </a:pPr>
            <a:endParaRPr lang="id-ID" dirty="0"/>
          </a:p>
          <a:p>
            <a:pPr marL="0" indent="0">
              <a:buNone/>
            </a:pPr>
            <a:r>
              <a:rPr lang="id-ID" dirty="0"/>
              <a:t>Tradisi ini dimulai pada Maret 1782 setelah kekalahan pasukan Britania dalam Pertempuran Yorktown (1781) dalam Perang Revolusi Amerika, Parlemen Kerajaan Britania Raya memutuskan bahwa mereka "tidak lagi percaya kepada menteri saat itu". Perdana Menteri waktu itu, Lord North, menanggapinya dengan meminta Raja George III untuk menerima surat pengunduran dirinya. Hal ini meskipun tidak secara langsung menciptakan konvensi konstitusional; namun, pada awal abad ke-19, percobaan oleh Perdana Menteri untuk memerintah dalam keadaan tanpa mayoritas parlemen terbukti tidak berhasil, dan pada pertengahan abad ke-19, kemampuan mosi tidak percaya untuk memecahkan pemerintahan dibentuk di Britania Raya.</a:t>
            </a:r>
          </a:p>
          <a:p>
            <a:pPr marL="0" indent="0">
              <a:buNone/>
            </a:pPr>
            <a:endParaRPr lang="id-ID" dirty="0"/>
          </a:p>
          <a:p>
            <a:pPr marL="0" indent="0">
              <a:buNone/>
            </a:pPr>
            <a:r>
              <a:rPr lang="id-ID" dirty="0"/>
              <a:t>Biasanya, ketika parlemen memutuskan tidak percaya, atau gagal memutuskan percaya, sebuah pemerintahan harus</a:t>
            </a:r>
          </a:p>
          <a:p>
            <a:pPr marL="0" indent="0">
              <a:buNone/>
            </a:pPr>
            <a:endParaRPr lang="id-ID" dirty="0"/>
          </a:p>
          <a:p>
            <a:pPr marL="0" indent="0">
              <a:buNone/>
            </a:pPr>
            <a:r>
              <a:rPr lang="id-ID" b="1" dirty="0"/>
              <a:t>    mengundurkan diri, atau</a:t>
            </a:r>
          </a:p>
          <a:p>
            <a:pPr marL="0" indent="0">
              <a:buNone/>
            </a:pPr>
            <a:r>
              <a:rPr lang="id-ID" b="1" dirty="0"/>
              <a:t>    membubarkan parlemen dan mengadakan pemilihan umum.</a:t>
            </a:r>
          </a:p>
        </p:txBody>
      </p:sp>
    </p:spTree>
    <p:extLst>
      <p:ext uri="{BB962C8B-B14F-4D97-AF65-F5344CB8AC3E}">
        <p14:creationId xmlns:p14="http://schemas.microsoft.com/office/powerpoint/2010/main" val="13329736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74638"/>
            <a:ext cx="8229600" cy="639762"/>
          </a:xfrm>
        </p:spPr>
        <p:txBody>
          <a:bodyPr/>
          <a:lstStyle/>
          <a:p>
            <a:r>
              <a:rPr lang="en-US" sz="3000" b="1"/>
              <a:t>Ciri-ciri Sistem Pemerintahan Parlementer</a:t>
            </a:r>
          </a:p>
        </p:txBody>
      </p:sp>
      <p:graphicFrame>
        <p:nvGraphicFramePr>
          <p:cNvPr id="4" name="Content Placeholder 3"/>
          <p:cNvGraphicFramePr>
            <a:graphicFrameLocks noGrp="1"/>
          </p:cNvGraphicFramePr>
          <p:nvPr>
            <p:ph idx="1"/>
          </p:nvPr>
        </p:nvGraphicFramePr>
        <p:xfrm>
          <a:off x="457200" y="857232"/>
          <a:ext cx="8229600" cy="57721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88352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6146"/>
                                        </p:tgtEl>
                                        <p:attrNameLst>
                                          <p:attrName>style.visibility</p:attrName>
                                        </p:attrNameLst>
                                      </p:cBhvr>
                                      <p:to>
                                        <p:strVal val="visible"/>
                                      </p:to>
                                    </p:set>
                                    <p:anim by="(-#ppt_w*2)" calcmode="lin" valueType="num">
                                      <p:cBhvr rctx="PPT">
                                        <p:cTn id="7" dur="500" autoRev="1" fill="hold">
                                          <p:stCondLst>
                                            <p:cond delay="0"/>
                                          </p:stCondLst>
                                        </p:cTn>
                                        <p:tgtEl>
                                          <p:spTgt spid="6146"/>
                                        </p:tgtEl>
                                        <p:attrNameLst>
                                          <p:attrName>ppt_w</p:attrName>
                                        </p:attrNameLst>
                                      </p:cBhvr>
                                    </p:anim>
                                    <p:anim by="(#ppt_w*0.50)" calcmode="lin" valueType="num">
                                      <p:cBhvr>
                                        <p:cTn id="8" dur="500" decel="50000" autoRev="1" fill="hold">
                                          <p:stCondLst>
                                            <p:cond delay="0"/>
                                          </p:stCondLst>
                                        </p:cTn>
                                        <p:tgtEl>
                                          <p:spTgt spid="6146"/>
                                        </p:tgtEl>
                                        <p:attrNameLst>
                                          <p:attrName>ppt_x</p:attrName>
                                        </p:attrNameLst>
                                      </p:cBhvr>
                                    </p:anim>
                                    <p:anim from="(-#ppt_h/2)" to="(#ppt_y)" calcmode="lin" valueType="num">
                                      <p:cBhvr>
                                        <p:cTn id="9" dur="1000" fill="hold">
                                          <p:stCondLst>
                                            <p:cond delay="0"/>
                                          </p:stCondLst>
                                        </p:cTn>
                                        <p:tgtEl>
                                          <p:spTgt spid="6146"/>
                                        </p:tgtEl>
                                        <p:attrNameLst>
                                          <p:attrName>ppt_y</p:attrName>
                                        </p:attrNameLst>
                                      </p:cBhvr>
                                    </p:anim>
                                    <p:animRot by="21600000">
                                      <p:cBhvr>
                                        <p:cTn id="10" dur="1000" fill="hold">
                                          <p:stCondLst>
                                            <p:cond delay="0"/>
                                          </p:stCondLst>
                                        </p:cTn>
                                        <p:tgtEl>
                                          <p:spTgt spid="6146"/>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457200"/>
            <a:ext cx="8229600" cy="1143000"/>
          </a:xfrm>
        </p:spPr>
        <p:txBody>
          <a:bodyPr>
            <a:normAutofit fontScale="90000"/>
          </a:bodyPr>
          <a:lstStyle/>
          <a:p>
            <a:r>
              <a:rPr lang="en-US" sz="3600" b="1" dirty="0"/>
              <a:t>KELEBIHAN SISTEM PEMERINTAHAN PARLEMENTER</a:t>
            </a:r>
          </a:p>
        </p:txBody>
      </p:sp>
      <p:sp>
        <p:nvSpPr>
          <p:cNvPr id="7171" name="Rectangle 3"/>
          <p:cNvSpPr>
            <a:spLocks noGrp="1" noChangeArrowheads="1"/>
          </p:cNvSpPr>
          <p:nvPr>
            <p:ph idx="1"/>
          </p:nvPr>
        </p:nvSpPr>
        <p:spPr>
          <a:xfrm>
            <a:off x="685800" y="2057400"/>
            <a:ext cx="7772400" cy="4419600"/>
          </a:xfrm>
        </p:spPr>
        <p:txBody>
          <a:bodyPr>
            <a:normAutofit/>
          </a:bodyPr>
          <a:lstStyle/>
          <a:p>
            <a:pPr marL="609600" indent="-609600" algn="just">
              <a:lnSpc>
                <a:spcPct val="80000"/>
              </a:lnSpc>
              <a:buFontTx/>
              <a:buAutoNum type="alphaLcPeriod"/>
            </a:pPr>
            <a:r>
              <a:rPr lang="en-US" sz="2800" dirty="0" err="1"/>
              <a:t>Pembuatan</a:t>
            </a:r>
            <a:r>
              <a:rPr lang="en-US" sz="2800" dirty="0"/>
              <a:t> </a:t>
            </a:r>
            <a:r>
              <a:rPr lang="en-US" sz="2800" dirty="0" err="1"/>
              <a:t>kebijakan</a:t>
            </a:r>
            <a:r>
              <a:rPr lang="en-US" sz="2800" dirty="0"/>
              <a:t> </a:t>
            </a:r>
            <a:r>
              <a:rPr lang="en-US" sz="2800" dirty="0" err="1"/>
              <a:t>dapat</a:t>
            </a:r>
            <a:r>
              <a:rPr lang="en-US" sz="2800" dirty="0"/>
              <a:t> </a:t>
            </a:r>
            <a:r>
              <a:rPr lang="en-US" sz="2800" dirty="0" err="1"/>
              <a:t>ditangani</a:t>
            </a:r>
            <a:r>
              <a:rPr lang="en-US" sz="2800" dirty="0"/>
              <a:t> </a:t>
            </a:r>
            <a:r>
              <a:rPr lang="en-US" sz="2800" dirty="0" err="1"/>
              <a:t>secara</a:t>
            </a:r>
            <a:r>
              <a:rPr lang="en-US" sz="2800" dirty="0"/>
              <a:t> </a:t>
            </a:r>
            <a:r>
              <a:rPr lang="en-US" sz="2800" dirty="0" err="1"/>
              <a:t>cepat</a:t>
            </a:r>
            <a:r>
              <a:rPr lang="en-US" sz="2800" dirty="0"/>
              <a:t> </a:t>
            </a:r>
            <a:r>
              <a:rPr lang="en-US" sz="2800" dirty="0" err="1"/>
              <a:t>karena</a:t>
            </a:r>
            <a:r>
              <a:rPr lang="en-US" sz="2800" dirty="0"/>
              <a:t> </a:t>
            </a:r>
            <a:r>
              <a:rPr lang="en-US" sz="2800" dirty="0" err="1"/>
              <a:t>mudah</a:t>
            </a:r>
            <a:r>
              <a:rPr lang="en-US" sz="2800" dirty="0"/>
              <a:t> </a:t>
            </a:r>
            <a:r>
              <a:rPr lang="en-US" sz="2800" dirty="0" err="1"/>
              <a:t>terjadi</a:t>
            </a:r>
            <a:r>
              <a:rPr lang="en-US" sz="2800" dirty="0"/>
              <a:t> </a:t>
            </a:r>
            <a:r>
              <a:rPr lang="en-US" sz="2800" dirty="0" err="1"/>
              <a:t>penyesuaian</a:t>
            </a:r>
            <a:r>
              <a:rPr lang="en-US" sz="2800" dirty="0"/>
              <a:t> </a:t>
            </a:r>
            <a:r>
              <a:rPr lang="en-US" sz="2800" dirty="0" err="1"/>
              <a:t>pendapat</a:t>
            </a:r>
            <a:r>
              <a:rPr lang="en-US" sz="2800" dirty="0"/>
              <a:t> </a:t>
            </a:r>
            <a:r>
              <a:rPr lang="en-US" sz="2800" dirty="0" err="1"/>
              <a:t>antara</a:t>
            </a:r>
            <a:r>
              <a:rPr lang="en-US" sz="2800" dirty="0"/>
              <a:t> </a:t>
            </a:r>
            <a:r>
              <a:rPr lang="en-US" sz="2800" dirty="0" err="1"/>
              <a:t>eksekutif</a:t>
            </a:r>
            <a:r>
              <a:rPr lang="en-US" sz="2800" dirty="0"/>
              <a:t> </a:t>
            </a:r>
            <a:r>
              <a:rPr lang="en-US" sz="2800" dirty="0" err="1"/>
              <a:t>dan</a:t>
            </a:r>
            <a:r>
              <a:rPr lang="en-US" sz="2800" dirty="0"/>
              <a:t> </a:t>
            </a:r>
            <a:r>
              <a:rPr lang="en-US" sz="2800" dirty="0" err="1"/>
              <a:t>legislatif</a:t>
            </a:r>
            <a:r>
              <a:rPr lang="en-US" sz="2800" dirty="0"/>
              <a:t>. Hal </a:t>
            </a:r>
            <a:r>
              <a:rPr lang="en-US" sz="2800" dirty="0" err="1"/>
              <a:t>ini</a:t>
            </a:r>
            <a:r>
              <a:rPr lang="en-US" sz="2800" dirty="0"/>
              <a:t> </a:t>
            </a:r>
            <a:r>
              <a:rPr lang="en-US" sz="2800" dirty="0" err="1"/>
              <a:t>karena</a:t>
            </a:r>
            <a:r>
              <a:rPr lang="en-US" sz="2800" dirty="0"/>
              <a:t> </a:t>
            </a:r>
            <a:r>
              <a:rPr lang="en-US" sz="2800" dirty="0" err="1"/>
              <a:t>kekuasaan</a:t>
            </a:r>
            <a:r>
              <a:rPr lang="en-US" sz="2800" dirty="0"/>
              <a:t> </a:t>
            </a:r>
            <a:r>
              <a:rPr lang="en-US" sz="2800" dirty="0" err="1"/>
              <a:t>legislatif</a:t>
            </a:r>
            <a:r>
              <a:rPr lang="en-US" sz="2800" dirty="0"/>
              <a:t> </a:t>
            </a:r>
            <a:r>
              <a:rPr lang="en-US" sz="2800" dirty="0" err="1"/>
              <a:t>dan</a:t>
            </a:r>
            <a:r>
              <a:rPr lang="en-US" sz="2800" dirty="0"/>
              <a:t> </a:t>
            </a:r>
            <a:r>
              <a:rPr lang="en-US" sz="2800" dirty="0" err="1"/>
              <a:t>eksekutif</a:t>
            </a:r>
            <a:r>
              <a:rPr lang="en-US" sz="2800" dirty="0"/>
              <a:t> </a:t>
            </a:r>
            <a:r>
              <a:rPr lang="en-US" sz="2800" dirty="0" err="1"/>
              <a:t>berada</a:t>
            </a:r>
            <a:r>
              <a:rPr lang="en-US" sz="2800" dirty="0"/>
              <a:t> </a:t>
            </a:r>
            <a:r>
              <a:rPr lang="en-US" sz="2800" dirty="0" err="1"/>
              <a:t>pada</a:t>
            </a:r>
            <a:r>
              <a:rPr lang="en-US" sz="2800" dirty="0"/>
              <a:t> </a:t>
            </a:r>
            <a:r>
              <a:rPr lang="en-US" sz="2800" dirty="0" err="1"/>
              <a:t>satu</a:t>
            </a:r>
            <a:r>
              <a:rPr lang="en-US" sz="2800" dirty="0"/>
              <a:t> </a:t>
            </a:r>
            <a:r>
              <a:rPr lang="en-US" sz="2800" dirty="0" err="1"/>
              <a:t>partai</a:t>
            </a:r>
            <a:r>
              <a:rPr lang="en-US" sz="2800" dirty="0"/>
              <a:t> </a:t>
            </a:r>
            <a:r>
              <a:rPr lang="en-US" sz="2800" dirty="0" err="1"/>
              <a:t>atau</a:t>
            </a:r>
            <a:r>
              <a:rPr lang="en-US" sz="2800" dirty="0"/>
              <a:t> </a:t>
            </a:r>
            <a:r>
              <a:rPr lang="en-US" sz="2800" dirty="0" err="1"/>
              <a:t>koalisi</a:t>
            </a:r>
            <a:r>
              <a:rPr lang="en-US" sz="2800" dirty="0"/>
              <a:t> </a:t>
            </a:r>
            <a:r>
              <a:rPr lang="en-US" sz="2800" dirty="0" err="1"/>
              <a:t>partai</a:t>
            </a:r>
            <a:r>
              <a:rPr lang="en-US" sz="2800" dirty="0"/>
              <a:t>.</a:t>
            </a:r>
          </a:p>
          <a:p>
            <a:pPr marL="609600" indent="-609600" algn="just">
              <a:lnSpc>
                <a:spcPct val="80000"/>
              </a:lnSpc>
              <a:buFontTx/>
              <a:buAutoNum type="alphaLcPeriod"/>
            </a:pPr>
            <a:r>
              <a:rPr lang="en-US" sz="2800" dirty="0" err="1"/>
              <a:t>Garis</a:t>
            </a:r>
            <a:r>
              <a:rPr lang="en-US" sz="2800" dirty="0"/>
              <a:t> </a:t>
            </a:r>
            <a:r>
              <a:rPr lang="en-US" sz="2800" dirty="0" err="1"/>
              <a:t>tanggung</a:t>
            </a:r>
            <a:r>
              <a:rPr lang="en-US" sz="2800" dirty="0"/>
              <a:t> </a:t>
            </a:r>
            <a:r>
              <a:rPr lang="en-US" sz="2800" dirty="0" err="1"/>
              <a:t>jawab</a:t>
            </a:r>
            <a:r>
              <a:rPr lang="en-US" sz="2800" dirty="0"/>
              <a:t> </a:t>
            </a:r>
            <a:r>
              <a:rPr lang="en-US" sz="2800" dirty="0" err="1"/>
              <a:t>dalam</a:t>
            </a:r>
            <a:r>
              <a:rPr lang="en-US" sz="2800" dirty="0"/>
              <a:t> </a:t>
            </a:r>
            <a:r>
              <a:rPr lang="en-US" sz="2800" dirty="0" err="1"/>
              <a:t>pembuatan</a:t>
            </a:r>
            <a:r>
              <a:rPr lang="en-US" sz="2800" dirty="0"/>
              <a:t> </a:t>
            </a:r>
            <a:r>
              <a:rPr lang="en-US" sz="2800" dirty="0" err="1"/>
              <a:t>dan</a:t>
            </a:r>
            <a:r>
              <a:rPr lang="en-US" sz="2800" dirty="0"/>
              <a:t> </a:t>
            </a:r>
            <a:r>
              <a:rPr lang="en-US" sz="2800" dirty="0" err="1"/>
              <a:t>pelaksanaan</a:t>
            </a:r>
            <a:r>
              <a:rPr lang="en-US" sz="2800" dirty="0"/>
              <a:t> </a:t>
            </a:r>
            <a:r>
              <a:rPr lang="en-US" sz="2800" dirty="0" err="1"/>
              <a:t>kebijakan</a:t>
            </a:r>
            <a:r>
              <a:rPr lang="en-US" sz="2800" dirty="0"/>
              <a:t> </a:t>
            </a:r>
            <a:r>
              <a:rPr lang="en-US" sz="2800" dirty="0" err="1"/>
              <a:t>publik</a:t>
            </a:r>
            <a:r>
              <a:rPr lang="en-US" sz="2800" dirty="0"/>
              <a:t> </a:t>
            </a:r>
            <a:r>
              <a:rPr lang="en-US" sz="2800" dirty="0" err="1"/>
              <a:t>jelas</a:t>
            </a:r>
            <a:endParaRPr lang="en-US" sz="2800" dirty="0"/>
          </a:p>
          <a:p>
            <a:pPr marL="609600" indent="-609600" algn="just">
              <a:lnSpc>
                <a:spcPct val="80000"/>
              </a:lnSpc>
              <a:buFontTx/>
              <a:buAutoNum type="alphaLcPeriod"/>
            </a:pPr>
            <a:r>
              <a:rPr lang="en-US" sz="2800" dirty="0" err="1"/>
              <a:t>Adanya</a:t>
            </a:r>
            <a:r>
              <a:rPr lang="en-US" sz="2800" dirty="0"/>
              <a:t> </a:t>
            </a:r>
            <a:r>
              <a:rPr lang="en-US" sz="2800" dirty="0" err="1"/>
              <a:t>pengawasan</a:t>
            </a:r>
            <a:r>
              <a:rPr lang="en-US" sz="2800" dirty="0"/>
              <a:t> yang </a:t>
            </a:r>
            <a:r>
              <a:rPr lang="en-US" sz="2800" dirty="0" err="1"/>
              <a:t>kuat</a:t>
            </a:r>
            <a:r>
              <a:rPr lang="en-US" sz="2800" dirty="0"/>
              <a:t> </a:t>
            </a:r>
            <a:r>
              <a:rPr lang="en-US" sz="2800" dirty="0" err="1"/>
              <a:t>dari</a:t>
            </a:r>
            <a:r>
              <a:rPr lang="en-US" sz="2800" dirty="0"/>
              <a:t> </a:t>
            </a:r>
            <a:r>
              <a:rPr lang="en-US" sz="2800" dirty="0" err="1"/>
              <a:t>parlemen</a:t>
            </a:r>
            <a:r>
              <a:rPr lang="en-US" sz="2800" dirty="0"/>
              <a:t> </a:t>
            </a:r>
            <a:r>
              <a:rPr lang="en-US" sz="2800" dirty="0" err="1"/>
              <a:t>terhadap</a:t>
            </a:r>
            <a:r>
              <a:rPr lang="en-US" sz="2800" dirty="0"/>
              <a:t> </a:t>
            </a:r>
            <a:r>
              <a:rPr lang="en-US" sz="2800" dirty="0" err="1"/>
              <a:t>kabinet</a:t>
            </a:r>
            <a:r>
              <a:rPr lang="en-US" sz="2800" dirty="0"/>
              <a:t> </a:t>
            </a:r>
            <a:r>
              <a:rPr lang="en-US" sz="2800" dirty="0" err="1"/>
              <a:t>sehingga</a:t>
            </a:r>
            <a:r>
              <a:rPr lang="en-US" sz="2800" dirty="0"/>
              <a:t> </a:t>
            </a:r>
            <a:r>
              <a:rPr lang="en-US" sz="2800" dirty="0" err="1"/>
              <a:t>kabinet</a:t>
            </a:r>
            <a:r>
              <a:rPr lang="en-US" sz="2800" dirty="0"/>
              <a:t> </a:t>
            </a:r>
            <a:r>
              <a:rPr lang="en-US" sz="2800" dirty="0" err="1"/>
              <a:t>menjadi</a:t>
            </a:r>
            <a:r>
              <a:rPr lang="en-US" sz="2800" dirty="0"/>
              <a:t> </a:t>
            </a:r>
            <a:r>
              <a:rPr lang="en-US" sz="2800" dirty="0" err="1"/>
              <a:t>berhati-hati</a:t>
            </a:r>
            <a:r>
              <a:rPr lang="en-US" sz="2800" dirty="0"/>
              <a:t> </a:t>
            </a:r>
            <a:r>
              <a:rPr lang="en-US" sz="2800" dirty="0" err="1"/>
              <a:t>dalam</a:t>
            </a:r>
            <a:r>
              <a:rPr lang="en-US" sz="2800" dirty="0"/>
              <a:t> </a:t>
            </a:r>
            <a:r>
              <a:rPr lang="en-US" sz="2800" dirty="0" err="1"/>
              <a:t>menjalankan</a:t>
            </a:r>
            <a:r>
              <a:rPr lang="en-US" sz="2800" dirty="0"/>
              <a:t> </a:t>
            </a:r>
            <a:r>
              <a:rPr lang="en-US" sz="2800" dirty="0" err="1"/>
              <a:t>pemerintahan</a:t>
            </a:r>
            <a:r>
              <a:rPr lang="en-US" sz="2800" dirty="0"/>
              <a:t>.</a:t>
            </a:r>
          </a:p>
        </p:txBody>
      </p:sp>
    </p:spTree>
    <p:extLst>
      <p:ext uri="{BB962C8B-B14F-4D97-AF65-F5344CB8AC3E}">
        <p14:creationId xmlns:p14="http://schemas.microsoft.com/office/powerpoint/2010/main" val="2431376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7170"/>
                                        </p:tgtEl>
                                        <p:attrNameLst>
                                          <p:attrName>style.visibility</p:attrName>
                                        </p:attrNameLst>
                                      </p:cBhvr>
                                      <p:to>
                                        <p:strVal val="visible"/>
                                      </p:to>
                                    </p:set>
                                    <p:anim by="(-#ppt_w*2)" calcmode="lin" valueType="num">
                                      <p:cBhvr rctx="PPT">
                                        <p:cTn id="7" dur="500" autoRev="1" fill="hold">
                                          <p:stCondLst>
                                            <p:cond delay="0"/>
                                          </p:stCondLst>
                                        </p:cTn>
                                        <p:tgtEl>
                                          <p:spTgt spid="7170"/>
                                        </p:tgtEl>
                                        <p:attrNameLst>
                                          <p:attrName>ppt_w</p:attrName>
                                        </p:attrNameLst>
                                      </p:cBhvr>
                                    </p:anim>
                                    <p:anim by="(#ppt_w*0.50)" calcmode="lin" valueType="num">
                                      <p:cBhvr>
                                        <p:cTn id="8" dur="500" decel="50000" autoRev="1" fill="hold">
                                          <p:stCondLst>
                                            <p:cond delay="0"/>
                                          </p:stCondLst>
                                        </p:cTn>
                                        <p:tgtEl>
                                          <p:spTgt spid="7170"/>
                                        </p:tgtEl>
                                        <p:attrNameLst>
                                          <p:attrName>ppt_x</p:attrName>
                                        </p:attrNameLst>
                                      </p:cBhvr>
                                    </p:anim>
                                    <p:anim from="(-#ppt_h/2)" to="(#ppt_y)" calcmode="lin" valueType="num">
                                      <p:cBhvr>
                                        <p:cTn id="9" dur="1000" fill="hold">
                                          <p:stCondLst>
                                            <p:cond delay="0"/>
                                          </p:stCondLst>
                                        </p:cTn>
                                        <p:tgtEl>
                                          <p:spTgt spid="7170"/>
                                        </p:tgtEl>
                                        <p:attrNameLst>
                                          <p:attrName>ppt_y</p:attrName>
                                        </p:attrNameLst>
                                      </p:cBhvr>
                                    </p:anim>
                                    <p:animRot by="21600000">
                                      <p:cBhvr>
                                        <p:cTn id="10" dur="1000" fill="hold">
                                          <p:stCondLst>
                                            <p:cond delay="0"/>
                                          </p:stCondLst>
                                        </p:cTn>
                                        <p:tgtEl>
                                          <p:spTgt spid="7170"/>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500042"/>
            <a:ext cx="8229600" cy="1066800"/>
          </a:xfrm>
        </p:spPr>
        <p:txBody>
          <a:bodyPr/>
          <a:lstStyle/>
          <a:p>
            <a:r>
              <a:rPr lang="id-ID" sz="3200" b="1" dirty="0" err="1" smtClean="0"/>
              <a:t>K</a:t>
            </a:r>
            <a:r>
              <a:rPr lang="en-US" sz="3200" b="1" dirty="0" err="1" smtClean="0"/>
              <a:t>ekurangan</a:t>
            </a:r>
            <a:r>
              <a:rPr lang="en-US" sz="3200" b="1" dirty="0" smtClean="0"/>
              <a:t> </a:t>
            </a:r>
            <a:r>
              <a:rPr lang="en-US" sz="3200" b="1" dirty="0" err="1"/>
              <a:t>Sistem</a:t>
            </a:r>
            <a:r>
              <a:rPr lang="en-US" sz="3200" b="1" dirty="0"/>
              <a:t> </a:t>
            </a:r>
            <a:r>
              <a:rPr lang="en-US" sz="3200" b="1" dirty="0" err="1"/>
              <a:t>Pemerintahan</a:t>
            </a:r>
            <a:r>
              <a:rPr lang="en-US" sz="3200" b="1" dirty="0"/>
              <a:t> </a:t>
            </a:r>
            <a:r>
              <a:rPr lang="en-US" sz="3200" b="1" dirty="0" err="1"/>
              <a:t>Parlementer</a:t>
            </a:r>
            <a:endParaRPr lang="en-US" sz="3200" b="1" dirty="0"/>
          </a:p>
        </p:txBody>
      </p:sp>
      <p:sp>
        <p:nvSpPr>
          <p:cNvPr id="8195" name="Rectangle 3"/>
          <p:cNvSpPr>
            <a:spLocks noGrp="1" noChangeArrowheads="1"/>
          </p:cNvSpPr>
          <p:nvPr>
            <p:ph idx="1"/>
          </p:nvPr>
        </p:nvSpPr>
        <p:spPr>
          <a:xfrm>
            <a:off x="457200" y="1643050"/>
            <a:ext cx="8229600" cy="4931486"/>
          </a:xfrm>
        </p:spPr>
        <p:txBody>
          <a:bodyPr>
            <a:noAutofit/>
          </a:bodyPr>
          <a:lstStyle/>
          <a:p>
            <a:pPr algn="just">
              <a:lnSpc>
                <a:spcPct val="80000"/>
              </a:lnSpc>
              <a:buFont typeface="Wingdings" pitchFamily="2" charset="2"/>
              <a:buNone/>
            </a:pPr>
            <a:r>
              <a:rPr lang="en-US" sz="2400" dirty="0"/>
              <a:t>a.	</a:t>
            </a:r>
            <a:r>
              <a:rPr lang="en-US" sz="2400" dirty="0" err="1"/>
              <a:t>Kedudukan</a:t>
            </a:r>
            <a:r>
              <a:rPr lang="en-US" sz="2400" dirty="0"/>
              <a:t> </a:t>
            </a:r>
            <a:r>
              <a:rPr lang="en-US" sz="2400" dirty="0" err="1"/>
              <a:t>badan</a:t>
            </a:r>
            <a:r>
              <a:rPr lang="en-US" sz="2400" dirty="0"/>
              <a:t> </a:t>
            </a:r>
            <a:r>
              <a:rPr lang="en-US" sz="2400" dirty="0" err="1"/>
              <a:t>eksekutif</a:t>
            </a:r>
            <a:r>
              <a:rPr lang="en-US" sz="2400" dirty="0"/>
              <a:t>/</a:t>
            </a:r>
            <a:r>
              <a:rPr lang="en-US" sz="2400" dirty="0" err="1"/>
              <a:t>kabinet</a:t>
            </a:r>
            <a:r>
              <a:rPr lang="en-US" sz="2400" dirty="0"/>
              <a:t> </a:t>
            </a:r>
            <a:r>
              <a:rPr lang="en-US" sz="2400" dirty="0" err="1"/>
              <a:t>sangat</a:t>
            </a:r>
            <a:r>
              <a:rPr lang="en-US" sz="2400" dirty="0"/>
              <a:t> </a:t>
            </a:r>
            <a:r>
              <a:rPr lang="en-US" sz="2400" dirty="0" err="1"/>
              <a:t>tergantung</a:t>
            </a:r>
            <a:r>
              <a:rPr lang="en-US" sz="2400" dirty="0"/>
              <a:t> </a:t>
            </a:r>
            <a:r>
              <a:rPr lang="en-US" sz="2400" dirty="0" err="1"/>
              <a:t>pada</a:t>
            </a:r>
            <a:r>
              <a:rPr lang="en-US" sz="2400" dirty="0"/>
              <a:t> </a:t>
            </a:r>
            <a:r>
              <a:rPr lang="en-US" sz="2400" dirty="0" err="1"/>
              <a:t>mayoritas</a:t>
            </a:r>
            <a:r>
              <a:rPr lang="en-US" sz="2400" dirty="0"/>
              <a:t> </a:t>
            </a:r>
            <a:r>
              <a:rPr lang="en-US" sz="2400" dirty="0" err="1"/>
              <a:t>dukungan</a:t>
            </a:r>
            <a:r>
              <a:rPr lang="en-US" sz="2400" dirty="0"/>
              <a:t> </a:t>
            </a:r>
            <a:r>
              <a:rPr lang="en-US" sz="2400" dirty="0" err="1"/>
              <a:t>parlemen</a:t>
            </a:r>
            <a:r>
              <a:rPr lang="en-US" sz="2400" dirty="0"/>
              <a:t> </a:t>
            </a:r>
            <a:r>
              <a:rPr lang="en-US" sz="2400" dirty="0" err="1"/>
              <a:t>sehingga</a:t>
            </a:r>
            <a:r>
              <a:rPr lang="en-US" sz="2400" dirty="0"/>
              <a:t> </a:t>
            </a:r>
            <a:r>
              <a:rPr lang="en-US" sz="2400" dirty="0" err="1"/>
              <a:t>sewaktu-waktu</a:t>
            </a:r>
            <a:r>
              <a:rPr lang="en-US" sz="2400" dirty="0"/>
              <a:t> </a:t>
            </a:r>
            <a:r>
              <a:rPr lang="en-US" sz="2400" dirty="0" err="1"/>
              <a:t>kabinet</a:t>
            </a:r>
            <a:r>
              <a:rPr lang="en-US" sz="2400" dirty="0"/>
              <a:t> </a:t>
            </a:r>
            <a:r>
              <a:rPr lang="en-US" sz="2400" dirty="0" err="1"/>
              <a:t>dapat</a:t>
            </a:r>
            <a:r>
              <a:rPr lang="en-US" sz="2400" dirty="0"/>
              <a:t> </a:t>
            </a:r>
            <a:r>
              <a:rPr lang="en-US" sz="2400" dirty="0" err="1"/>
              <a:t>dijatuhkan</a:t>
            </a:r>
            <a:r>
              <a:rPr lang="en-US" sz="2400" dirty="0"/>
              <a:t> </a:t>
            </a:r>
            <a:r>
              <a:rPr lang="en-US" sz="2400" dirty="0" err="1"/>
              <a:t>oleh</a:t>
            </a:r>
            <a:r>
              <a:rPr lang="en-US" sz="2400" dirty="0"/>
              <a:t> </a:t>
            </a:r>
            <a:r>
              <a:rPr lang="en-US" sz="2400" dirty="0" err="1"/>
              <a:t>parlementer</a:t>
            </a:r>
            <a:endParaRPr lang="en-US" sz="2400" dirty="0"/>
          </a:p>
          <a:p>
            <a:pPr algn="just">
              <a:lnSpc>
                <a:spcPct val="80000"/>
              </a:lnSpc>
              <a:buFont typeface="Wingdings" pitchFamily="2" charset="2"/>
              <a:buNone/>
            </a:pPr>
            <a:r>
              <a:rPr lang="en-US" sz="2400" dirty="0"/>
              <a:t>b.	</a:t>
            </a:r>
            <a:r>
              <a:rPr lang="en-US" sz="2400" dirty="0" err="1"/>
              <a:t>Kelangsungan</a:t>
            </a:r>
            <a:r>
              <a:rPr lang="en-US" sz="2400" dirty="0"/>
              <a:t> </a:t>
            </a:r>
            <a:r>
              <a:rPr lang="en-US" sz="2400" dirty="0" err="1"/>
              <a:t>kedudukan</a:t>
            </a:r>
            <a:r>
              <a:rPr lang="en-US" sz="2400" dirty="0"/>
              <a:t> </a:t>
            </a:r>
            <a:r>
              <a:rPr lang="en-US" sz="2400" dirty="0" err="1"/>
              <a:t>badan</a:t>
            </a:r>
            <a:r>
              <a:rPr lang="en-US" sz="2400" dirty="0"/>
              <a:t> </a:t>
            </a:r>
            <a:r>
              <a:rPr lang="en-US" sz="2400" dirty="0" err="1"/>
              <a:t>eksekutif</a:t>
            </a:r>
            <a:r>
              <a:rPr lang="en-US" sz="2400" dirty="0"/>
              <a:t> </a:t>
            </a:r>
            <a:r>
              <a:rPr lang="en-US" sz="2400" dirty="0" err="1"/>
              <a:t>atau</a:t>
            </a:r>
            <a:r>
              <a:rPr lang="en-US" sz="2400" dirty="0"/>
              <a:t> </a:t>
            </a:r>
            <a:r>
              <a:rPr lang="en-US" sz="2400" dirty="0" err="1"/>
              <a:t>kabinet</a:t>
            </a:r>
            <a:r>
              <a:rPr lang="en-US" sz="2400" dirty="0"/>
              <a:t> </a:t>
            </a:r>
            <a:r>
              <a:rPr lang="en-US" sz="2400" dirty="0" err="1"/>
              <a:t>tak</a:t>
            </a:r>
            <a:r>
              <a:rPr lang="en-US" sz="2400" dirty="0"/>
              <a:t> </a:t>
            </a:r>
            <a:r>
              <a:rPr lang="en-US" sz="2400" dirty="0" err="1"/>
              <a:t>bisa</a:t>
            </a:r>
            <a:r>
              <a:rPr lang="en-US" sz="2400" dirty="0"/>
              <a:t> </a:t>
            </a:r>
            <a:r>
              <a:rPr lang="en-US" sz="2400" dirty="0" err="1"/>
              <a:t>ditentikan</a:t>
            </a:r>
            <a:r>
              <a:rPr lang="en-US" sz="2400" dirty="0"/>
              <a:t> </a:t>
            </a:r>
            <a:r>
              <a:rPr lang="en-US" sz="2400" dirty="0" err="1"/>
              <a:t>berakhir</a:t>
            </a:r>
            <a:r>
              <a:rPr lang="en-US" sz="2400" dirty="0"/>
              <a:t> </a:t>
            </a:r>
            <a:r>
              <a:rPr lang="en-US" sz="2400" dirty="0" err="1"/>
              <a:t>sesuai</a:t>
            </a:r>
            <a:r>
              <a:rPr lang="en-US" sz="2400" dirty="0"/>
              <a:t> </a:t>
            </a:r>
            <a:r>
              <a:rPr lang="en-US" sz="2400" dirty="0" err="1"/>
              <a:t>dengan</a:t>
            </a:r>
            <a:r>
              <a:rPr lang="en-US" sz="2400" dirty="0"/>
              <a:t> </a:t>
            </a:r>
            <a:r>
              <a:rPr lang="en-US" sz="2400" dirty="0" err="1"/>
              <a:t>masa</a:t>
            </a:r>
            <a:r>
              <a:rPr lang="en-US" sz="2400" dirty="0"/>
              <a:t> </a:t>
            </a:r>
            <a:r>
              <a:rPr lang="en-US" sz="2400" dirty="0" err="1"/>
              <a:t>jabatannya</a:t>
            </a:r>
            <a:r>
              <a:rPr lang="en-US" sz="2400" dirty="0"/>
              <a:t> </a:t>
            </a:r>
            <a:r>
              <a:rPr lang="en-US" sz="2400" dirty="0" err="1"/>
              <a:t>karena</a:t>
            </a:r>
            <a:r>
              <a:rPr lang="en-US" sz="2400" dirty="0"/>
              <a:t> </a:t>
            </a:r>
            <a:r>
              <a:rPr lang="en-US" sz="2400" dirty="0" err="1"/>
              <a:t>sewaktu-waktu</a:t>
            </a:r>
            <a:r>
              <a:rPr lang="en-US" sz="2400" dirty="0"/>
              <a:t> </a:t>
            </a:r>
            <a:r>
              <a:rPr lang="en-US" sz="2400" dirty="0" err="1"/>
              <a:t>kabinet</a:t>
            </a:r>
            <a:r>
              <a:rPr lang="en-US" sz="2400" dirty="0"/>
              <a:t> </a:t>
            </a:r>
            <a:r>
              <a:rPr lang="en-US" sz="2400" dirty="0" err="1"/>
              <a:t>dapat</a:t>
            </a:r>
            <a:r>
              <a:rPr lang="en-US" sz="2400" dirty="0"/>
              <a:t> </a:t>
            </a:r>
            <a:r>
              <a:rPr lang="en-US" sz="2400" dirty="0" err="1"/>
              <a:t>bubar</a:t>
            </a:r>
            <a:endParaRPr lang="en-US" sz="2400" dirty="0"/>
          </a:p>
          <a:p>
            <a:pPr algn="just">
              <a:lnSpc>
                <a:spcPct val="80000"/>
              </a:lnSpc>
              <a:buFont typeface="Wingdings" pitchFamily="2" charset="2"/>
              <a:buNone/>
            </a:pPr>
            <a:r>
              <a:rPr lang="en-US" sz="2400" dirty="0"/>
              <a:t>c.	</a:t>
            </a:r>
            <a:r>
              <a:rPr lang="en-US" sz="2400" dirty="0" err="1"/>
              <a:t>Kabinet</a:t>
            </a:r>
            <a:r>
              <a:rPr lang="en-US" sz="2400" dirty="0"/>
              <a:t> </a:t>
            </a:r>
            <a:r>
              <a:rPr lang="en-US" sz="2400" dirty="0" err="1"/>
              <a:t>dapat</a:t>
            </a:r>
            <a:r>
              <a:rPr lang="en-US" sz="2400" dirty="0"/>
              <a:t> </a:t>
            </a:r>
            <a:r>
              <a:rPr lang="en-US" sz="2400" dirty="0" err="1"/>
              <a:t>mengendalikan</a:t>
            </a:r>
            <a:r>
              <a:rPr lang="en-US" sz="2400" dirty="0"/>
              <a:t> </a:t>
            </a:r>
            <a:r>
              <a:rPr lang="en-US" sz="2400" dirty="0" err="1"/>
              <a:t>parlemen</a:t>
            </a:r>
            <a:r>
              <a:rPr lang="en-US" sz="2400" dirty="0"/>
              <a:t>. Hal </a:t>
            </a:r>
            <a:r>
              <a:rPr lang="en-US" sz="2400" dirty="0" err="1"/>
              <a:t>ini</a:t>
            </a:r>
            <a:r>
              <a:rPr lang="en-US" sz="2400" dirty="0"/>
              <a:t> </a:t>
            </a:r>
            <a:r>
              <a:rPr lang="en-US" sz="2400" dirty="0" err="1"/>
              <a:t>terjadi</a:t>
            </a:r>
            <a:r>
              <a:rPr lang="en-US" sz="2400" dirty="0"/>
              <a:t> </a:t>
            </a:r>
            <a:r>
              <a:rPr lang="en-US" sz="2400" dirty="0" err="1"/>
              <a:t>bila</a:t>
            </a:r>
            <a:r>
              <a:rPr lang="en-US" sz="2400" dirty="0"/>
              <a:t> </a:t>
            </a:r>
            <a:r>
              <a:rPr lang="en-US" sz="2400" dirty="0" err="1"/>
              <a:t>para</a:t>
            </a:r>
            <a:r>
              <a:rPr lang="en-US" sz="2400" dirty="0"/>
              <a:t> </a:t>
            </a:r>
            <a:r>
              <a:rPr lang="en-US" sz="2400" dirty="0" err="1"/>
              <a:t>anggota</a:t>
            </a:r>
            <a:r>
              <a:rPr lang="en-US" sz="2400" dirty="0"/>
              <a:t> </a:t>
            </a:r>
            <a:r>
              <a:rPr lang="en-US" sz="2400" dirty="0" err="1"/>
              <a:t>kabinet</a:t>
            </a:r>
            <a:r>
              <a:rPr lang="en-US" sz="2400" dirty="0"/>
              <a:t> </a:t>
            </a:r>
            <a:r>
              <a:rPr lang="en-US" sz="2400" dirty="0" err="1"/>
              <a:t>adalah</a:t>
            </a:r>
            <a:r>
              <a:rPr lang="en-US" sz="2400" dirty="0"/>
              <a:t> </a:t>
            </a:r>
            <a:r>
              <a:rPr lang="en-US" sz="2400" dirty="0" err="1"/>
              <a:t>anggota</a:t>
            </a:r>
            <a:r>
              <a:rPr lang="en-US" sz="2400" dirty="0"/>
              <a:t> </a:t>
            </a:r>
            <a:r>
              <a:rPr lang="en-US" sz="2400" dirty="0" err="1"/>
              <a:t>parlemen</a:t>
            </a:r>
            <a:r>
              <a:rPr lang="en-US" sz="2400" dirty="0"/>
              <a:t> </a:t>
            </a:r>
            <a:r>
              <a:rPr lang="en-US" sz="2400" dirty="0" err="1"/>
              <a:t>dan</a:t>
            </a:r>
            <a:r>
              <a:rPr lang="en-US" sz="2400" dirty="0"/>
              <a:t> </a:t>
            </a:r>
            <a:r>
              <a:rPr lang="en-US" sz="2400" dirty="0" err="1"/>
              <a:t>berasal</a:t>
            </a:r>
            <a:r>
              <a:rPr lang="en-US" sz="2400" dirty="0"/>
              <a:t> </a:t>
            </a:r>
            <a:r>
              <a:rPr lang="en-US" sz="2400" dirty="0" err="1"/>
              <a:t>dari</a:t>
            </a:r>
            <a:r>
              <a:rPr lang="en-US" sz="2400" dirty="0"/>
              <a:t> </a:t>
            </a:r>
            <a:r>
              <a:rPr lang="en-US" sz="2400" dirty="0" err="1"/>
              <a:t>partai</a:t>
            </a:r>
            <a:r>
              <a:rPr lang="en-US" sz="2400" dirty="0"/>
              <a:t> </a:t>
            </a:r>
            <a:r>
              <a:rPr lang="en-US" sz="2400" dirty="0" err="1"/>
              <a:t>mayoritas</a:t>
            </a:r>
            <a:r>
              <a:rPr lang="en-US" sz="2400" dirty="0"/>
              <a:t>. </a:t>
            </a:r>
            <a:r>
              <a:rPr lang="en-US" sz="2400" dirty="0" err="1"/>
              <a:t>Karena</a:t>
            </a:r>
            <a:r>
              <a:rPr lang="en-US" sz="2400" dirty="0"/>
              <a:t> </a:t>
            </a:r>
            <a:r>
              <a:rPr lang="en-US" sz="2400" dirty="0" err="1"/>
              <a:t>pengaruh</a:t>
            </a:r>
            <a:r>
              <a:rPr lang="en-US" sz="2400" dirty="0"/>
              <a:t> </a:t>
            </a:r>
            <a:r>
              <a:rPr lang="en-US" sz="2400" dirty="0" err="1"/>
              <a:t>mereka</a:t>
            </a:r>
            <a:r>
              <a:rPr lang="en-US" sz="2400" dirty="0"/>
              <a:t> yang </a:t>
            </a:r>
            <a:r>
              <a:rPr lang="en-US" sz="2400" dirty="0" err="1"/>
              <a:t>besar</a:t>
            </a:r>
            <a:r>
              <a:rPr lang="en-US" sz="2400" dirty="0"/>
              <a:t> </a:t>
            </a:r>
            <a:r>
              <a:rPr lang="en-US" sz="2400" dirty="0" err="1"/>
              <a:t>di</a:t>
            </a:r>
            <a:r>
              <a:rPr lang="en-US" sz="2400" dirty="0"/>
              <a:t> </a:t>
            </a:r>
            <a:r>
              <a:rPr lang="en-US" sz="2400" dirty="0" err="1"/>
              <a:t>parlemen</a:t>
            </a:r>
            <a:r>
              <a:rPr lang="en-US" sz="2400" dirty="0"/>
              <a:t> </a:t>
            </a:r>
            <a:r>
              <a:rPr lang="en-US" sz="2400" dirty="0" err="1"/>
              <a:t>dan</a:t>
            </a:r>
            <a:r>
              <a:rPr lang="en-US" sz="2400" dirty="0"/>
              <a:t> </a:t>
            </a:r>
            <a:r>
              <a:rPr lang="en-US" sz="2400" dirty="0" err="1"/>
              <a:t>partai</a:t>
            </a:r>
            <a:r>
              <a:rPr lang="en-US" sz="2400" dirty="0"/>
              <a:t>, </a:t>
            </a:r>
            <a:r>
              <a:rPr lang="en-US" sz="2400" dirty="0" err="1"/>
              <a:t>anggota</a:t>
            </a:r>
            <a:r>
              <a:rPr lang="en-US" sz="2400" dirty="0"/>
              <a:t> </a:t>
            </a:r>
            <a:r>
              <a:rPr lang="en-US" sz="2400" dirty="0" err="1"/>
              <a:t>kabinet</a:t>
            </a:r>
            <a:r>
              <a:rPr lang="en-US" sz="2400" dirty="0"/>
              <a:t> pun </a:t>
            </a:r>
            <a:r>
              <a:rPr lang="en-US" sz="2400" dirty="0" err="1"/>
              <a:t>dapat</a:t>
            </a:r>
            <a:r>
              <a:rPr lang="en-US" sz="2400" dirty="0"/>
              <a:t> </a:t>
            </a:r>
            <a:r>
              <a:rPr lang="en-US" sz="2400" dirty="0" err="1"/>
              <a:t>menguasai</a:t>
            </a:r>
            <a:r>
              <a:rPr lang="en-US" sz="2400" dirty="0"/>
              <a:t> </a:t>
            </a:r>
            <a:r>
              <a:rPr lang="en-US" sz="2400" dirty="0" err="1"/>
              <a:t>parlemen</a:t>
            </a:r>
            <a:endParaRPr lang="en-US" sz="2400" dirty="0"/>
          </a:p>
          <a:p>
            <a:pPr algn="just">
              <a:lnSpc>
                <a:spcPct val="80000"/>
              </a:lnSpc>
              <a:buFont typeface="Wingdings" pitchFamily="2" charset="2"/>
              <a:buNone/>
            </a:pPr>
            <a:r>
              <a:rPr lang="en-US" sz="2400" dirty="0" smtClean="0"/>
              <a:t>d</a:t>
            </a:r>
            <a:r>
              <a:rPr lang="id-ID" sz="2400" dirty="0" smtClean="0"/>
              <a:t>.</a:t>
            </a:r>
            <a:r>
              <a:rPr lang="en-US" sz="2400" dirty="0" err="1" smtClean="0"/>
              <a:t>Parlemen</a:t>
            </a:r>
            <a:r>
              <a:rPr lang="en-US" sz="2400" dirty="0" smtClean="0"/>
              <a:t> </a:t>
            </a:r>
            <a:r>
              <a:rPr lang="en-US" sz="2400" dirty="0" err="1"/>
              <a:t>menjadi</a:t>
            </a:r>
            <a:r>
              <a:rPr lang="en-US" sz="2400" dirty="0"/>
              <a:t> </a:t>
            </a:r>
            <a:r>
              <a:rPr lang="en-US" sz="2400" dirty="0" err="1"/>
              <a:t>tempat</a:t>
            </a:r>
            <a:r>
              <a:rPr lang="en-US" sz="2400" dirty="0"/>
              <a:t> </a:t>
            </a:r>
            <a:r>
              <a:rPr lang="en-US" sz="2400" dirty="0" err="1"/>
              <a:t>kaderisasi</a:t>
            </a:r>
            <a:r>
              <a:rPr lang="en-US" sz="2400" dirty="0"/>
              <a:t> </a:t>
            </a:r>
            <a:r>
              <a:rPr lang="en-US" sz="2400" dirty="0" err="1"/>
              <a:t>bagi</a:t>
            </a:r>
            <a:r>
              <a:rPr lang="en-US" sz="2400" dirty="0"/>
              <a:t> </a:t>
            </a:r>
            <a:r>
              <a:rPr lang="en-US" sz="2400" dirty="0" err="1"/>
              <a:t>jabatan-jabatan</a:t>
            </a:r>
            <a:r>
              <a:rPr lang="en-US" sz="2400" dirty="0"/>
              <a:t> </a:t>
            </a:r>
            <a:r>
              <a:rPr lang="en-US" sz="2400" dirty="0" err="1"/>
              <a:t>eksekutif</a:t>
            </a:r>
            <a:r>
              <a:rPr lang="en-US" sz="2400" dirty="0"/>
              <a:t>. </a:t>
            </a:r>
            <a:r>
              <a:rPr lang="en-US" sz="2400" dirty="0" err="1"/>
              <a:t>Pengalaman</a:t>
            </a:r>
            <a:r>
              <a:rPr lang="en-US" sz="2400" dirty="0"/>
              <a:t> </a:t>
            </a:r>
            <a:r>
              <a:rPr lang="en-US" sz="2400" dirty="0" err="1"/>
              <a:t>mereka</a:t>
            </a:r>
            <a:r>
              <a:rPr lang="en-US" sz="2400" dirty="0"/>
              <a:t> </a:t>
            </a:r>
            <a:r>
              <a:rPr lang="en-US" sz="2400" dirty="0" err="1"/>
              <a:t>menjadi</a:t>
            </a:r>
            <a:r>
              <a:rPr lang="en-US" sz="2400" dirty="0"/>
              <a:t> </a:t>
            </a:r>
            <a:r>
              <a:rPr lang="en-US" sz="2400" dirty="0" err="1"/>
              <a:t>anggota</a:t>
            </a:r>
            <a:r>
              <a:rPr lang="en-US" sz="2400" dirty="0"/>
              <a:t> </a:t>
            </a:r>
            <a:r>
              <a:rPr lang="en-US" sz="2400" dirty="0" err="1"/>
              <a:t>parlemen</a:t>
            </a:r>
            <a:r>
              <a:rPr lang="en-US" sz="2400" dirty="0"/>
              <a:t> </a:t>
            </a:r>
            <a:r>
              <a:rPr lang="en-US" sz="2400" dirty="0" err="1"/>
              <a:t>dimanfaatkan</a:t>
            </a:r>
            <a:r>
              <a:rPr lang="en-US" sz="2400" dirty="0"/>
              <a:t> </a:t>
            </a:r>
            <a:r>
              <a:rPr lang="en-US" sz="2400" dirty="0" err="1"/>
              <a:t>dan</a:t>
            </a:r>
            <a:r>
              <a:rPr lang="en-US" sz="2400" dirty="0"/>
              <a:t> </a:t>
            </a:r>
            <a:r>
              <a:rPr lang="en-US" sz="2400" dirty="0" err="1"/>
              <a:t>menjadi</a:t>
            </a:r>
            <a:r>
              <a:rPr lang="en-US" sz="2400" dirty="0"/>
              <a:t> </a:t>
            </a:r>
            <a:r>
              <a:rPr lang="en-US" sz="2400" dirty="0" err="1"/>
              <a:t>bekal</a:t>
            </a:r>
            <a:r>
              <a:rPr lang="en-US" sz="2400" dirty="0"/>
              <a:t> </a:t>
            </a:r>
            <a:r>
              <a:rPr lang="en-US" sz="2400" dirty="0" err="1"/>
              <a:t>penting</a:t>
            </a:r>
            <a:r>
              <a:rPr lang="en-US" sz="2400" dirty="0"/>
              <a:t> </a:t>
            </a:r>
            <a:r>
              <a:rPr lang="en-US" sz="2400" dirty="0" err="1"/>
              <a:t>untuk</a:t>
            </a:r>
            <a:r>
              <a:rPr lang="en-US" sz="2400" dirty="0"/>
              <a:t> </a:t>
            </a:r>
            <a:r>
              <a:rPr lang="en-US" sz="2400" dirty="0" err="1"/>
              <a:t>menjadi</a:t>
            </a:r>
            <a:r>
              <a:rPr lang="en-US" sz="2400" dirty="0"/>
              <a:t> </a:t>
            </a:r>
            <a:r>
              <a:rPr lang="en-US" sz="2400" dirty="0" err="1"/>
              <a:t>menteri</a:t>
            </a:r>
            <a:r>
              <a:rPr lang="en-US" sz="2400" dirty="0"/>
              <a:t> </a:t>
            </a:r>
            <a:r>
              <a:rPr lang="en-US" sz="2400" dirty="0" err="1"/>
              <a:t>atau</a:t>
            </a:r>
            <a:r>
              <a:rPr lang="en-US" sz="2400" dirty="0"/>
              <a:t> </a:t>
            </a:r>
            <a:r>
              <a:rPr lang="en-US" sz="2400" dirty="0" err="1"/>
              <a:t>jabatan</a:t>
            </a:r>
            <a:r>
              <a:rPr lang="en-US" sz="2400" dirty="0"/>
              <a:t> </a:t>
            </a:r>
            <a:r>
              <a:rPr lang="en-US" sz="2400" dirty="0" err="1"/>
              <a:t>eksekutif</a:t>
            </a:r>
            <a:r>
              <a:rPr lang="en-US" sz="2400" dirty="0"/>
              <a:t> </a:t>
            </a:r>
            <a:r>
              <a:rPr lang="en-US" sz="2400" dirty="0" err="1"/>
              <a:t>lainnya</a:t>
            </a:r>
            <a:r>
              <a:rPr lang="en-US" sz="2400" dirty="0"/>
              <a:t>.</a:t>
            </a:r>
          </a:p>
          <a:p>
            <a:pPr>
              <a:lnSpc>
                <a:spcPct val="80000"/>
              </a:lnSpc>
            </a:pPr>
            <a:endParaRPr lang="en-US" sz="2400" dirty="0"/>
          </a:p>
        </p:txBody>
      </p:sp>
    </p:spTree>
    <p:extLst>
      <p:ext uri="{BB962C8B-B14F-4D97-AF65-F5344CB8AC3E}">
        <p14:creationId xmlns:p14="http://schemas.microsoft.com/office/powerpoint/2010/main" val="1192063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500042"/>
            <a:ext cx="8229600" cy="1066800"/>
          </a:xfrm>
        </p:spPr>
        <p:txBody>
          <a:bodyPr/>
          <a:lstStyle/>
          <a:p>
            <a:r>
              <a:rPr lang="en-US" sz="3600" b="1" dirty="0"/>
              <a:t>SISTEM PEMERINTAHAN PRESIDENSIAL</a:t>
            </a:r>
          </a:p>
        </p:txBody>
      </p:sp>
      <p:sp>
        <p:nvSpPr>
          <p:cNvPr id="9219" name="Rectangle 3"/>
          <p:cNvSpPr>
            <a:spLocks noGrp="1" noChangeArrowheads="1"/>
          </p:cNvSpPr>
          <p:nvPr>
            <p:ph idx="1"/>
          </p:nvPr>
        </p:nvSpPr>
        <p:spPr>
          <a:xfrm>
            <a:off x="457200" y="1714488"/>
            <a:ext cx="8229600" cy="4860048"/>
          </a:xfrm>
        </p:spPr>
        <p:txBody>
          <a:bodyPr>
            <a:normAutofit/>
          </a:bodyPr>
          <a:lstStyle/>
          <a:p>
            <a:pPr algn="just">
              <a:lnSpc>
                <a:spcPct val="90000"/>
              </a:lnSpc>
            </a:pPr>
            <a:r>
              <a:rPr lang="en-US" sz="2800" dirty="0" err="1"/>
              <a:t>Dalam</a:t>
            </a:r>
            <a:r>
              <a:rPr lang="en-US" sz="2800" dirty="0"/>
              <a:t> </a:t>
            </a:r>
            <a:r>
              <a:rPr lang="en-US" sz="2800" dirty="0" err="1"/>
              <a:t>sistem</a:t>
            </a:r>
            <a:r>
              <a:rPr lang="en-US" sz="2800" dirty="0"/>
              <a:t> </a:t>
            </a:r>
            <a:r>
              <a:rPr lang="en-US" sz="2800" dirty="0" err="1"/>
              <a:t>pemerintahan</a:t>
            </a:r>
            <a:r>
              <a:rPr lang="en-US" sz="2800" dirty="0"/>
              <a:t> </a:t>
            </a:r>
            <a:r>
              <a:rPr lang="en-US" sz="2800" dirty="0" err="1"/>
              <a:t>presidensial</a:t>
            </a:r>
            <a:r>
              <a:rPr lang="en-US" sz="2800" dirty="0"/>
              <a:t>, </a:t>
            </a:r>
            <a:r>
              <a:rPr lang="en-US" sz="2800" dirty="0" err="1"/>
              <a:t>kedudukan</a:t>
            </a:r>
            <a:r>
              <a:rPr lang="en-US" sz="2800" dirty="0"/>
              <a:t> </a:t>
            </a:r>
            <a:r>
              <a:rPr lang="en-US" sz="2800" dirty="0" err="1"/>
              <a:t>eksekutif</a:t>
            </a:r>
            <a:r>
              <a:rPr lang="en-US" sz="2800" dirty="0"/>
              <a:t> </a:t>
            </a:r>
            <a:r>
              <a:rPr lang="en-US" sz="2800" dirty="0" err="1"/>
              <a:t>tak</a:t>
            </a:r>
            <a:r>
              <a:rPr lang="en-US" sz="2800" dirty="0"/>
              <a:t> </a:t>
            </a:r>
            <a:r>
              <a:rPr lang="en-US" sz="2800" dirty="0" err="1"/>
              <a:t>tergantung</a:t>
            </a:r>
            <a:r>
              <a:rPr lang="en-US" sz="2800" dirty="0"/>
              <a:t> </a:t>
            </a:r>
            <a:r>
              <a:rPr lang="en-US" sz="2800" dirty="0" err="1"/>
              <a:t>pada</a:t>
            </a:r>
            <a:r>
              <a:rPr lang="en-US" sz="2800" dirty="0"/>
              <a:t> </a:t>
            </a:r>
            <a:r>
              <a:rPr lang="en-US" sz="2800" dirty="0" err="1"/>
              <a:t>badan</a:t>
            </a:r>
            <a:r>
              <a:rPr lang="en-US" sz="2800" dirty="0"/>
              <a:t> </a:t>
            </a:r>
            <a:r>
              <a:rPr lang="en-US" sz="2800" dirty="0" err="1"/>
              <a:t>perwakilan</a:t>
            </a:r>
            <a:r>
              <a:rPr lang="en-US" sz="2800" dirty="0"/>
              <a:t> </a:t>
            </a:r>
            <a:r>
              <a:rPr lang="en-US" sz="2800" dirty="0" err="1"/>
              <a:t>rakyat</a:t>
            </a:r>
            <a:r>
              <a:rPr lang="en-US" sz="2800" dirty="0"/>
              <a:t>. </a:t>
            </a:r>
          </a:p>
          <a:p>
            <a:pPr algn="just">
              <a:lnSpc>
                <a:spcPct val="90000"/>
              </a:lnSpc>
            </a:pPr>
            <a:r>
              <a:rPr lang="en-US" sz="2800" dirty="0" err="1"/>
              <a:t>Adapun</a:t>
            </a:r>
            <a:r>
              <a:rPr lang="en-US" sz="2800" dirty="0"/>
              <a:t> </a:t>
            </a:r>
            <a:r>
              <a:rPr lang="en-US" sz="2800" dirty="0" err="1"/>
              <a:t>dasar</a:t>
            </a:r>
            <a:r>
              <a:rPr lang="en-US" sz="2800" dirty="0"/>
              <a:t> </a:t>
            </a:r>
            <a:r>
              <a:rPr lang="en-US" sz="2800" dirty="0" err="1"/>
              <a:t>hukum</a:t>
            </a:r>
            <a:r>
              <a:rPr lang="en-US" sz="2800" dirty="0"/>
              <a:t> </a:t>
            </a:r>
            <a:r>
              <a:rPr lang="en-US" sz="2800" dirty="0" err="1"/>
              <a:t>dari</a:t>
            </a:r>
            <a:r>
              <a:rPr lang="en-US" sz="2800" dirty="0"/>
              <a:t> </a:t>
            </a:r>
            <a:r>
              <a:rPr lang="en-US" sz="2800" dirty="0" err="1"/>
              <a:t>kekuasaan</a:t>
            </a:r>
            <a:r>
              <a:rPr lang="en-US" sz="2800" dirty="0"/>
              <a:t> </a:t>
            </a:r>
            <a:r>
              <a:rPr lang="en-US" sz="2800" dirty="0" err="1"/>
              <a:t>eksekutif</a:t>
            </a:r>
            <a:r>
              <a:rPr lang="en-US" sz="2800" dirty="0"/>
              <a:t> </a:t>
            </a:r>
            <a:r>
              <a:rPr lang="en-US" sz="2800" dirty="0" err="1"/>
              <a:t>dikembalikan</a:t>
            </a:r>
            <a:r>
              <a:rPr lang="en-US" sz="2800" dirty="0"/>
              <a:t> </a:t>
            </a:r>
            <a:r>
              <a:rPr lang="en-US" sz="2800" dirty="0" err="1"/>
              <a:t>kepada</a:t>
            </a:r>
            <a:r>
              <a:rPr lang="en-US" sz="2800" dirty="0"/>
              <a:t> </a:t>
            </a:r>
            <a:r>
              <a:rPr lang="en-US" sz="2800" dirty="0" err="1"/>
              <a:t>pemilihan</a:t>
            </a:r>
            <a:r>
              <a:rPr lang="en-US" sz="2800" dirty="0"/>
              <a:t> </a:t>
            </a:r>
            <a:r>
              <a:rPr lang="en-US" sz="2800" dirty="0" err="1"/>
              <a:t>rakyat</a:t>
            </a:r>
            <a:r>
              <a:rPr lang="en-US" sz="2800" dirty="0"/>
              <a:t>. </a:t>
            </a:r>
          </a:p>
          <a:p>
            <a:pPr algn="just">
              <a:lnSpc>
                <a:spcPct val="90000"/>
              </a:lnSpc>
            </a:pPr>
            <a:r>
              <a:rPr lang="en-US" sz="2800" dirty="0" err="1"/>
              <a:t>Sebagai</a:t>
            </a:r>
            <a:r>
              <a:rPr lang="en-US" sz="2800" dirty="0"/>
              <a:t> </a:t>
            </a:r>
            <a:r>
              <a:rPr lang="en-US" sz="2800" dirty="0" err="1"/>
              <a:t>kepala</a:t>
            </a:r>
            <a:r>
              <a:rPr lang="en-US" sz="2800" dirty="0"/>
              <a:t> </a:t>
            </a:r>
            <a:r>
              <a:rPr lang="en-US" sz="2800" dirty="0" err="1"/>
              <a:t>eksekutif</a:t>
            </a:r>
            <a:r>
              <a:rPr lang="en-US" sz="2800" dirty="0"/>
              <a:t>, </a:t>
            </a:r>
            <a:r>
              <a:rPr lang="en-US" sz="2800" dirty="0" err="1"/>
              <a:t>seorang</a:t>
            </a:r>
            <a:r>
              <a:rPr lang="en-US" sz="2800" dirty="0"/>
              <a:t> </a:t>
            </a:r>
            <a:r>
              <a:rPr lang="en-US" sz="2800" dirty="0" err="1"/>
              <a:t>presiden</a:t>
            </a:r>
            <a:r>
              <a:rPr lang="en-US" sz="2800" dirty="0"/>
              <a:t> </a:t>
            </a:r>
            <a:r>
              <a:rPr lang="en-US" sz="2800" dirty="0" err="1"/>
              <a:t>menunjuk</a:t>
            </a:r>
            <a:r>
              <a:rPr lang="en-US" sz="2800" dirty="0"/>
              <a:t> </a:t>
            </a:r>
            <a:r>
              <a:rPr lang="en-US" sz="2800" dirty="0" err="1"/>
              <a:t>pembantu-pembantunya</a:t>
            </a:r>
            <a:r>
              <a:rPr lang="en-US" sz="2800" dirty="0"/>
              <a:t> yang </a:t>
            </a:r>
            <a:r>
              <a:rPr lang="en-US" sz="2800" dirty="0" err="1"/>
              <a:t>akan</a:t>
            </a:r>
            <a:r>
              <a:rPr lang="en-US" sz="2800" dirty="0"/>
              <a:t> </a:t>
            </a:r>
            <a:r>
              <a:rPr lang="en-US" sz="2800" dirty="0" err="1"/>
              <a:t>memimpin</a:t>
            </a:r>
            <a:r>
              <a:rPr lang="en-US" sz="2800" dirty="0"/>
              <a:t> </a:t>
            </a:r>
            <a:r>
              <a:rPr lang="en-US" sz="2800" dirty="0" err="1"/>
              <a:t>departemennya</a:t>
            </a:r>
            <a:r>
              <a:rPr lang="en-US" sz="2800" dirty="0"/>
              <a:t> </a:t>
            </a:r>
            <a:r>
              <a:rPr lang="en-US" sz="2800" dirty="0" err="1"/>
              <a:t>masing-masing</a:t>
            </a:r>
            <a:r>
              <a:rPr lang="en-US" sz="2800" dirty="0"/>
              <a:t> </a:t>
            </a:r>
            <a:r>
              <a:rPr lang="en-US" sz="2800" dirty="0" err="1"/>
              <a:t>dan</a:t>
            </a:r>
            <a:r>
              <a:rPr lang="en-US" sz="2800" dirty="0"/>
              <a:t> </a:t>
            </a:r>
            <a:r>
              <a:rPr lang="en-US" sz="2800" dirty="0" err="1"/>
              <a:t>mereka</a:t>
            </a:r>
            <a:r>
              <a:rPr lang="en-US" sz="2800" dirty="0"/>
              <a:t> </a:t>
            </a:r>
            <a:r>
              <a:rPr lang="en-US" sz="2800" dirty="0" err="1"/>
              <a:t>itu</a:t>
            </a:r>
            <a:r>
              <a:rPr lang="en-US" sz="2800" dirty="0"/>
              <a:t> </a:t>
            </a:r>
            <a:r>
              <a:rPr lang="en-US" sz="2800" dirty="0" err="1"/>
              <a:t>hanya</a:t>
            </a:r>
            <a:r>
              <a:rPr lang="en-US" sz="2800" dirty="0"/>
              <a:t> </a:t>
            </a:r>
            <a:r>
              <a:rPr lang="en-US" sz="2800" dirty="0" err="1"/>
              <a:t>bertanggung</a:t>
            </a:r>
            <a:r>
              <a:rPr lang="en-US" sz="2800" dirty="0"/>
              <a:t> </a:t>
            </a:r>
            <a:r>
              <a:rPr lang="en-US" sz="2800" dirty="0" err="1"/>
              <a:t>jawab</a:t>
            </a:r>
            <a:r>
              <a:rPr lang="en-US" sz="2800" dirty="0"/>
              <a:t> </a:t>
            </a:r>
            <a:r>
              <a:rPr lang="en-US" sz="2800" dirty="0" err="1"/>
              <a:t>kepada</a:t>
            </a:r>
            <a:r>
              <a:rPr lang="en-US" sz="2800" dirty="0"/>
              <a:t> </a:t>
            </a:r>
            <a:r>
              <a:rPr lang="en-US" sz="2800" dirty="0" err="1"/>
              <a:t>presiden</a:t>
            </a:r>
            <a:r>
              <a:rPr lang="en-US" sz="2800" dirty="0"/>
              <a:t>. </a:t>
            </a:r>
          </a:p>
        </p:txBody>
      </p:sp>
    </p:spTree>
    <p:extLst>
      <p:ext uri="{BB962C8B-B14F-4D97-AF65-F5344CB8AC3E}">
        <p14:creationId xmlns:p14="http://schemas.microsoft.com/office/powerpoint/2010/main" val="3736561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down)">
                                      <p:cBhvr>
                                        <p:cTn id="7"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09600" y="381000"/>
            <a:ext cx="7696200" cy="1143000"/>
          </a:xfrm>
        </p:spPr>
        <p:txBody>
          <a:bodyPr/>
          <a:lstStyle/>
          <a:p>
            <a:r>
              <a:rPr lang="en-US" sz="3200" b="1" dirty="0"/>
              <a:t>CIRI-CIRI  SISTEM PEMERINTAHAN PRESIDENSIAL</a:t>
            </a:r>
          </a:p>
        </p:txBody>
      </p:sp>
      <p:graphicFrame>
        <p:nvGraphicFramePr>
          <p:cNvPr id="4" name="Content Placeholder 3"/>
          <p:cNvGraphicFramePr>
            <a:graphicFrameLocks noGrp="1"/>
          </p:cNvGraphicFramePr>
          <p:nvPr>
            <p:ph idx="1"/>
          </p:nvPr>
        </p:nvGraphicFramePr>
        <p:xfrm>
          <a:off x="533400" y="1500174"/>
          <a:ext cx="8077200" cy="50006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2973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5058"/>
                                        </p:tgtEl>
                                        <p:attrNameLst>
                                          <p:attrName>style.visibility</p:attrName>
                                        </p:attrNameLst>
                                      </p:cBhvr>
                                      <p:to>
                                        <p:strVal val="visible"/>
                                      </p:to>
                                    </p:set>
                                    <p:anim calcmode="lin" valueType="num">
                                      <p:cBhvr additive="base">
                                        <p:cTn id="7" dur="500" fill="hold"/>
                                        <p:tgtEl>
                                          <p:spTgt spid="45058"/>
                                        </p:tgtEl>
                                        <p:attrNameLst>
                                          <p:attrName>ppt_x</p:attrName>
                                        </p:attrNameLst>
                                      </p:cBhvr>
                                      <p:tavLst>
                                        <p:tav tm="0">
                                          <p:val>
                                            <p:strVal val="#ppt_x"/>
                                          </p:val>
                                        </p:tav>
                                        <p:tav tm="100000">
                                          <p:val>
                                            <p:strVal val="#ppt_x"/>
                                          </p:val>
                                        </p:tav>
                                      </p:tavLst>
                                    </p:anim>
                                    <p:anim calcmode="lin" valueType="num">
                                      <p:cBhvr additive="base">
                                        <p:cTn id="8" dur="500" fill="hold"/>
                                        <p:tgtEl>
                                          <p:spTgt spid="450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rrowheads="1"/>
          </p:cNvSpPr>
          <p:nvPr>
            <p:ph type="title"/>
          </p:nvPr>
        </p:nvSpPr>
        <p:spPr>
          <a:xfrm>
            <a:off x="533400" y="381000"/>
            <a:ext cx="8229600" cy="1143000"/>
          </a:xfrm>
        </p:spPr>
        <p:txBody>
          <a:bodyPr/>
          <a:lstStyle/>
          <a:p>
            <a:r>
              <a:rPr lang="en-US" sz="3200" b="0" dirty="0"/>
              <a:t>KELEBIHAN SISTEM PRESIDENSIAL</a:t>
            </a:r>
          </a:p>
        </p:txBody>
      </p:sp>
      <p:sp>
        <p:nvSpPr>
          <p:cNvPr id="46083" name="Rectangle 3"/>
          <p:cNvSpPr>
            <a:spLocks noGrp="1" noRot="1" noChangeArrowheads="1"/>
          </p:cNvSpPr>
          <p:nvPr>
            <p:ph idx="1"/>
          </p:nvPr>
        </p:nvSpPr>
        <p:spPr>
          <a:xfrm>
            <a:off x="533400" y="1428736"/>
            <a:ext cx="8229600" cy="4972064"/>
          </a:xfrm>
        </p:spPr>
        <p:txBody>
          <a:bodyPr/>
          <a:lstStyle/>
          <a:p>
            <a:pPr algn="just">
              <a:lnSpc>
                <a:spcPct val="90000"/>
              </a:lnSpc>
            </a:pPr>
            <a:r>
              <a:rPr lang="en-US" sz="2400" dirty="0" err="1"/>
              <a:t>Badan</a:t>
            </a:r>
            <a:r>
              <a:rPr lang="en-US" sz="2400" dirty="0"/>
              <a:t> </a:t>
            </a:r>
            <a:r>
              <a:rPr lang="en-US" sz="2400" dirty="0" err="1"/>
              <a:t>eksekutif</a:t>
            </a:r>
            <a:r>
              <a:rPr lang="en-US" sz="2400" dirty="0"/>
              <a:t> </a:t>
            </a:r>
            <a:r>
              <a:rPr lang="en-US" sz="2400" dirty="0" err="1"/>
              <a:t>lebih</a:t>
            </a:r>
            <a:r>
              <a:rPr lang="en-US" sz="2400" dirty="0"/>
              <a:t> </a:t>
            </a:r>
            <a:r>
              <a:rPr lang="en-US" sz="2400" dirty="0" err="1"/>
              <a:t>stabil</a:t>
            </a:r>
            <a:r>
              <a:rPr lang="en-US" sz="2400" dirty="0"/>
              <a:t> </a:t>
            </a:r>
            <a:r>
              <a:rPr lang="en-US" sz="2400" dirty="0" err="1"/>
              <a:t>kedudukannya</a:t>
            </a:r>
            <a:r>
              <a:rPr lang="en-US" sz="2400" dirty="0"/>
              <a:t> </a:t>
            </a:r>
            <a:r>
              <a:rPr lang="en-US" sz="2400" dirty="0" err="1"/>
              <a:t>karena</a:t>
            </a:r>
            <a:r>
              <a:rPr lang="en-US" sz="2400" dirty="0"/>
              <a:t> </a:t>
            </a:r>
            <a:r>
              <a:rPr lang="en-US" sz="2400" dirty="0" err="1"/>
              <a:t>tidak</a:t>
            </a:r>
            <a:r>
              <a:rPr lang="en-US" sz="2400" dirty="0"/>
              <a:t> </a:t>
            </a:r>
            <a:r>
              <a:rPr lang="en-US" sz="2400" dirty="0" err="1"/>
              <a:t>tergantung</a:t>
            </a:r>
            <a:r>
              <a:rPr lang="en-US" sz="2400" dirty="0"/>
              <a:t> </a:t>
            </a:r>
            <a:r>
              <a:rPr lang="en-US" sz="2400" dirty="0" err="1"/>
              <a:t>pada</a:t>
            </a:r>
            <a:r>
              <a:rPr lang="en-US" sz="2400" dirty="0"/>
              <a:t> </a:t>
            </a:r>
            <a:r>
              <a:rPr lang="en-US" sz="2400" dirty="0" err="1"/>
              <a:t>parlemen</a:t>
            </a:r>
            <a:endParaRPr lang="en-US" sz="2400" dirty="0"/>
          </a:p>
          <a:p>
            <a:pPr algn="just">
              <a:lnSpc>
                <a:spcPct val="90000"/>
              </a:lnSpc>
            </a:pPr>
            <a:r>
              <a:rPr lang="en-US" sz="2400" dirty="0" err="1"/>
              <a:t>Masa</a:t>
            </a:r>
            <a:r>
              <a:rPr lang="en-US" sz="2400" dirty="0"/>
              <a:t> </a:t>
            </a:r>
            <a:r>
              <a:rPr lang="en-US" sz="2400" dirty="0" err="1"/>
              <a:t>jabatan</a:t>
            </a:r>
            <a:r>
              <a:rPr lang="en-US" sz="2400" dirty="0"/>
              <a:t> </a:t>
            </a:r>
            <a:r>
              <a:rPr lang="en-US" sz="2400" dirty="0" err="1"/>
              <a:t>badan</a:t>
            </a:r>
            <a:r>
              <a:rPr lang="en-US" sz="2400" dirty="0"/>
              <a:t> </a:t>
            </a:r>
            <a:r>
              <a:rPr lang="en-US" sz="2400" dirty="0" err="1"/>
              <a:t>eksekutif</a:t>
            </a:r>
            <a:r>
              <a:rPr lang="en-US" sz="2400" dirty="0"/>
              <a:t> </a:t>
            </a:r>
            <a:r>
              <a:rPr lang="en-US" sz="2400" dirty="0" err="1"/>
              <a:t>lebih</a:t>
            </a:r>
            <a:r>
              <a:rPr lang="en-US" sz="2400" dirty="0"/>
              <a:t> </a:t>
            </a:r>
            <a:r>
              <a:rPr lang="en-US" sz="2400" dirty="0" err="1"/>
              <a:t>jelas</a:t>
            </a:r>
            <a:r>
              <a:rPr lang="en-US" sz="2400" dirty="0"/>
              <a:t> </a:t>
            </a:r>
            <a:r>
              <a:rPr lang="en-US" sz="2400" dirty="0" err="1"/>
              <a:t>dengan</a:t>
            </a:r>
            <a:r>
              <a:rPr lang="en-US" sz="2400" dirty="0"/>
              <a:t> </a:t>
            </a:r>
            <a:r>
              <a:rPr lang="en-US" sz="2400" dirty="0" err="1"/>
              <a:t>jangka</a:t>
            </a:r>
            <a:r>
              <a:rPr lang="en-US" sz="2400" dirty="0"/>
              <a:t> </a:t>
            </a:r>
            <a:r>
              <a:rPr lang="en-US" sz="2400" dirty="0" err="1"/>
              <a:t>waktu</a:t>
            </a:r>
            <a:r>
              <a:rPr lang="en-US" sz="2400" dirty="0"/>
              <a:t> </a:t>
            </a:r>
            <a:r>
              <a:rPr lang="en-US" sz="2400" dirty="0" err="1"/>
              <a:t>tertentu</a:t>
            </a:r>
            <a:r>
              <a:rPr lang="en-US" sz="2400" dirty="0"/>
              <a:t>. </a:t>
            </a:r>
            <a:r>
              <a:rPr lang="en-US" sz="2400" dirty="0" err="1"/>
              <a:t>Misalnya</a:t>
            </a:r>
            <a:r>
              <a:rPr lang="en-US" sz="2400" dirty="0"/>
              <a:t>, </a:t>
            </a:r>
            <a:r>
              <a:rPr lang="en-US" sz="2400" dirty="0" err="1"/>
              <a:t>masa</a:t>
            </a:r>
            <a:r>
              <a:rPr lang="en-US" sz="2400" dirty="0"/>
              <a:t> </a:t>
            </a:r>
            <a:r>
              <a:rPr lang="en-US" sz="2400" dirty="0" err="1"/>
              <a:t>jabatan</a:t>
            </a:r>
            <a:r>
              <a:rPr lang="en-US" sz="2400" dirty="0"/>
              <a:t> </a:t>
            </a:r>
            <a:r>
              <a:rPr lang="en-US" sz="2400" dirty="0" err="1"/>
              <a:t>presiden</a:t>
            </a:r>
            <a:r>
              <a:rPr lang="en-US" sz="2400" dirty="0"/>
              <a:t> </a:t>
            </a:r>
            <a:r>
              <a:rPr lang="en-US" sz="2400" dirty="0" err="1"/>
              <a:t>Amerika</a:t>
            </a:r>
            <a:r>
              <a:rPr lang="en-US" sz="2400" dirty="0"/>
              <a:t> </a:t>
            </a:r>
            <a:r>
              <a:rPr lang="en-US" sz="2400" dirty="0" err="1"/>
              <a:t>Serikat</a:t>
            </a:r>
            <a:r>
              <a:rPr lang="en-US" sz="2400" dirty="0"/>
              <a:t> </a:t>
            </a:r>
            <a:r>
              <a:rPr lang="en-US" sz="2400" dirty="0" err="1"/>
              <a:t>adalah</a:t>
            </a:r>
            <a:r>
              <a:rPr lang="en-US" sz="2400" dirty="0"/>
              <a:t> 4 </a:t>
            </a:r>
            <a:r>
              <a:rPr lang="en-US" sz="2400" dirty="0" err="1"/>
              <a:t>tahun</a:t>
            </a:r>
            <a:r>
              <a:rPr lang="en-US" sz="2400" dirty="0"/>
              <a:t> </a:t>
            </a:r>
            <a:r>
              <a:rPr lang="en-US" sz="2400" dirty="0" err="1"/>
              <a:t>dan</a:t>
            </a:r>
            <a:r>
              <a:rPr lang="en-US" sz="2400" dirty="0"/>
              <a:t> </a:t>
            </a:r>
            <a:r>
              <a:rPr lang="en-US" sz="2400" dirty="0" err="1"/>
              <a:t>presiden</a:t>
            </a:r>
            <a:r>
              <a:rPr lang="en-US" sz="2400" dirty="0"/>
              <a:t> Indonesia </a:t>
            </a:r>
            <a:r>
              <a:rPr lang="en-US" sz="2400" dirty="0" err="1"/>
              <a:t>selama</a:t>
            </a:r>
            <a:r>
              <a:rPr lang="en-US" sz="2400" dirty="0"/>
              <a:t> 5 </a:t>
            </a:r>
            <a:r>
              <a:rPr lang="en-US" sz="2400" dirty="0" err="1"/>
              <a:t>tahun</a:t>
            </a:r>
            <a:endParaRPr lang="en-US" sz="2400" dirty="0"/>
          </a:p>
          <a:p>
            <a:pPr algn="just">
              <a:lnSpc>
                <a:spcPct val="90000"/>
              </a:lnSpc>
            </a:pPr>
            <a:r>
              <a:rPr lang="en-US" sz="2400" dirty="0" err="1"/>
              <a:t>Penyusunan</a:t>
            </a:r>
            <a:r>
              <a:rPr lang="en-US" sz="2400" dirty="0"/>
              <a:t> program </a:t>
            </a:r>
            <a:r>
              <a:rPr lang="en-US" sz="2400" dirty="0" err="1"/>
              <a:t>kerja</a:t>
            </a:r>
            <a:r>
              <a:rPr lang="en-US" sz="2400" dirty="0"/>
              <a:t> </a:t>
            </a:r>
            <a:r>
              <a:rPr lang="en-US" sz="2400" dirty="0" err="1"/>
              <a:t>kabinet</a:t>
            </a:r>
            <a:r>
              <a:rPr lang="en-US" sz="2400" dirty="0"/>
              <a:t> </a:t>
            </a:r>
            <a:r>
              <a:rPr lang="en-US" sz="2400" dirty="0" err="1"/>
              <a:t>mudah</a:t>
            </a:r>
            <a:r>
              <a:rPr lang="en-US" sz="2400" dirty="0"/>
              <a:t> </a:t>
            </a:r>
            <a:r>
              <a:rPr lang="en-US" sz="2400" dirty="0" err="1"/>
              <a:t>disesuaikan</a:t>
            </a:r>
            <a:r>
              <a:rPr lang="en-US" sz="2400" dirty="0"/>
              <a:t> </a:t>
            </a:r>
            <a:r>
              <a:rPr lang="en-US" sz="2400" dirty="0" err="1"/>
              <a:t>dengan</a:t>
            </a:r>
            <a:r>
              <a:rPr lang="en-US" sz="2400" dirty="0"/>
              <a:t> </a:t>
            </a:r>
            <a:r>
              <a:rPr lang="en-US" sz="2400" dirty="0" err="1"/>
              <a:t>jangka</a:t>
            </a:r>
            <a:r>
              <a:rPr lang="en-US" sz="2400" dirty="0"/>
              <a:t> </a:t>
            </a:r>
            <a:r>
              <a:rPr lang="en-US" sz="2400" dirty="0" err="1"/>
              <a:t>waktu</a:t>
            </a:r>
            <a:r>
              <a:rPr lang="en-US" sz="2400" dirty="0"/>
              <a:t> </a:t>
            </a:r>
            <a:r>
              <a:rPr lang="en-US" sz="2400" dirty="0" err="1"/>
              <a:t>masa</a:t>
            </a:r>
            <a:r>
              <a:rPr lang="en-US" sz="2400" dirty="0"/>
              <a:t> </a:t>
            </a:r>
            <a:r>
              <a:rPr lang="en-US" sz="2400" dirty="0" err="1"/>
              <a:t>jabatannya</a:t>
            </a:r>
            <a:endParaRPr lang="en-US" sz="2400" dirty="0"/>
          </a:p>
          <a:p>
            <a:pPr algn="just">
              <a:lnSpc>
                <a:spcPct val="90000"/>
              </a:lnSpc>
            </a:pPr>
            <a:r>
              <a:rPr lang="en-US" sz="2400" dirty="0" err="1"/>
              <a:t>Legislatif</a:t>
            </a:r>
            <a:r>
              <a:rPr lang="en-US" sz="2400" dirty="0"/>
              <a:t> </a:t>
            </a:r>
            <a:r>
              <a:rPr lang="en-US" sz="2400" dirty="0" err="1"/>
              <a:t>bukan</a:t>
            </a:r>
            <a:r>
              <a:rPr lang="en-US" sz="2400" dirty="0"/>
              <a:t> </a:t>
            </a:r>
            <a:r>
              <a:rPr lang="en-US" sz="2400" dirty="0" err="1"/>
              <a:t>tempat</a:t>
            </a:r>
            <a:r>
              <a:rPr lang="en-US" sz="2400" dirty="0"/>
              <a:t> </a:t>
            </a:r>
            <a:r>
              <a:rPr lang="en-US" sz="2400" dirty="0" err="1"/>
              <a:t>kaderisasi</a:t>
            </a:r>
            <a:r>
              <a:rPr lang="en-US" sz="2400" dirty="0"/>
              <a:t> </a:t>
            </a:r>
            <a:r>
              <a:rPr lang="en-US" sz="2400" dirty="0" err="1"/>
              <a:t>untuk</a:t>
            </a:r>
            <a:r>
              <a:rPr lang="en-US" sz="2400" dirty="0"/>
              <a:t> </a:t>
            </a:r>
            <a:r>
              <a:rPr lang="en-US" sz="2400" dirty="0" err="1"/>
              <a:t>jabatan-jabatan</a:t>
            </a:r>
            <a:r>
              <a:rPr lang="en-US" sz="2400" dirty="0"/>
              <a:t> </a:t>
            </a:r>
            <a:r>
              <a:rPr lang="en-US" sz="2400" dirty="0" err="1"/>
              <a:t>eksekutif</a:t>
            </a:r>
            <a:r>
              <a:rPr lang="en-US" sz="2400" dirty="0"/>
              <a:t> </a:t>
            </a:r>
            <a:r>
              <a:rPr lang="en-US" sz="2400" dirty="0" err="1"/>
              <a:t>karena</a:t>
            </a:r>
            <a:r>
              <a:rPr lang="en-US" sz="2400" dirty="0"/>
              <a:t> </a:t>
            </a:r>
            <a:r>
              <a:rPr lang="en-US" sz="2400" dirty="0" err="1"/>
              <a:t>dapat</a:t>
            </a:r>
            <a:r>
              <a:rPr lang="en-US" sz="2400" dirty="0"/>
              <a:t> </a:t>
            </a:r>
            <a:r>
              <a:rPr lang="en-US" sz="2400" dirty="0" err="1"/>
              <a:t>diisi</a:t>
            </a:r>
            <a:r>
              <a:rPr lang="en-US" sz="2400" dirty="0"/>
              <a:t>  </a:t>
            </a:r>
            <a:r>
              <a:rPr lang="en-US" sz="2400" dirty="0" err="1"/>
              <a:t>oleh</a:t>
            </a:r>
            <a:r>
              <a:rPr lang="en-US" sz="2400" dirty="0"/>
              <a:t> </a:t>
            </a:r>
            <a:r>
              <a:rPr lang="en-US" sz="2400" dirty="0" err="1"/>
              <a:t>orang</a:t>
            </a:r>
            <a:r>
              <a:rPr lang="en-US" sz="2400" dirty="0"/>
              <a:t> </a:t>
            </a:r>
            <a:r>
              <a:rPr lang="en-US" sz="2400" dirty="0" err="1"/>
              <a:t>luar</a:t>
            </a:r>
            <a:r>
              <a:rPr lang="en-US" sz="2400" dirty="0"/>
              <a:t> </a:t>
            </a:r>
            <a:r>
              <a:rPr lang="en-US" sz="2400" dirty="0" err="1"/>
              <a:t>termasuk</a:t>
            </a:r>
            <a:r>
              <a:rPr lang="en-US" sz="2400" dirty="0"/>
              <a:t> </a:t>
            </a:r>
            <a:r>
              <a:rPr lang="en-US" sz="2400" dirty="0" err="1"/>
              <a:t>anggota</a:t>
            </a:r>
            <a:r>
              <a:rPr lang="en-US" sz="2400" dirty="0"/>
              <a:t> </a:t>
            </a:r>
            <a:r>
              <a:rPr lang="en-US" sz="2400" dirty="0" err="1"/>
              <a:t>parlemen</a:t>
            </a:r>
            <a:r>
              <a:rPr lang="en-US" sz="2400" dirty="0"/>
              <a:t> </a:t>
            </a:r>
            <a:r>
              <a:rPr lang="en-US" sz="2400" dirty="0" err="1"/>
              <a:t>sendiri</a:t>
            </a:r>
            <a:r>
              <a:rPr lang="en-US" sz="2400" dirty="0"/>
              <a:t>.</a:t>
            </a:r>
          </a:p>
        </p:txBody>
      </p:sp>
    </p:spTree>
    <p:extLst>
      <p:ext uri="{BB962C8B-B14F-4D97-AF65-F5344CB8AC3E}">
        <p14:creationId xmlns:p14="http://schemas.microsoft.com/office/powerpoint/2010/main" val="3696194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082"/>
                                        </p:tgtEl>
                                        <p:attrNameLst>
                                          <p:attrName>style.visibility</p:attrName>
                                        </p:attrNameLst>
                                      </p:cBhvr>
                                      <p:to>
                                        <p:strVal val="visible"/>
                                      </p:to>
                                    </p:set>
                                    <p:animEffect transition="in" filter="fade">
                                      <p:cBhvr>
                                        <p:cTn id="7" dur="2000"/>
                                        <p:tgtEl>
                                          <p:spTgt spid="460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571480"/>
            <a:ext cx="8229600" cy="1066800"/>
          </a:xfrm>
        </p:spPr>
        <p:txBody>
          <a:bodyPr/>
          <a:lstStyle/>
          <a:p>
            <a:r>
              <a:rPr lang="en-US" sz="3200" b="1" dirty="0"/>
              <a:t>KEKURANGAN SISTEM PRESIDENSIAL</a:t>
            </a:r>
          </a:p>
        </p:txBody>
      </p:sp>
      <p:sp>
        <p:nvSpPr>
          <p:cNvPr id="47107" name="Rectangle 3"/>
          <p:cNvSpPr>
            <a:spLocks noGrp="1" noChangeArrowheads="1"/>
          </p:cNvSpPr>
          <p:nvPr>
            <p:ph idx="1"/>
          </p:nvPr>
        </p:nvSpPr>
        <p:spPr>
          <a:xfrm>
            <a:off x="457200" y="1643050"/>
            <a:ext cx="8229600" cy="4931486"/>
          </a:xfrm>
        </p:spPr>
        <p:txBody>
          <a:bodyPr/>
          <a:lstStyle/>
          <a:p>
            <a:pPr algn="just">
              <a:lnSpc>
                <a:spcPct val="90000"/>
              </a:lnSpc>
            </a:pPr>
            <a:r>
              <a:rPr lang="en-US" sz="2800" dirty="0" err="1"/>
              <a:t>Kekuasaan</a:t>
            </a:r>
            <a:r>
              <a:rPr lang="en-US" sz="2800" dirty="0"/>
              <a:t> </a:t>
            </a:r>
            <a:r>
              <a:rPr lang="en-US" sz="2800" dirty="0" err="1"/>
              <a:t>eksekutif</a:t>
            </a:r>
            <a:r>
              <a:rPr lang="en-US" sz="2800" dirty="0"/>
              <a:t> </a:t>
            </a:r>
            <a:r>
              <a:rPr lang="en-US" sz="2800" dirty="0" err="1"/>
              <a:t>di</a:t>
            </a:r>
            <a:r>
              <a:rPr lang="en-US" sz="2800" dirty="0"/>
              <a:t> </a:t>
            </a:r>
            <a:r>
              <a:rPr lang="en-US" sz="2800" dirty="0" err="1"/>
              <a:t>luar</a:t>
            </a:r>
            <a:r>
              <a:rPr lang="en-US" sz="2800" dirty="0"/>
              <a:t> </a:t>
            </a:r>
            <a:r>
              <a:rPr lang="en-US" sz="2800" dirty="0" err="1"/>
              <a:t>pengawasan</a:t>
            </a:r>
            <a:r>
              <a:rPr lang="en-US" sz="2800" dirty="0"/>
              <a:t> </a:t>
            </a:r>
            <a:r>
              <a:rPr lang="en-US" sz="2800" dirty="0" err="1"/>
              <a:t>langsung</a:t>
            </a:r>
            <a:r>
              <a:rPr lang="en-US" sz="2800" dirty="0"/>
              <a:t> </a:t>
            </a:r>
            <a:r>
              <a:rPr lang="en-US" sz="2800" dirty="0" err="1"/>
              <a:t>legislatif</a:t>
            </a:r>
            <a:r>
              <a:rPr lang="en-US" sz="2800" dirty="0"/>
              <a:t> </a:t>
            </a:r>
            <a:r>
              <a:rPr lang="en-US" sz="2800" dirty="0" err="1"/>
              <a:t>sehingga</a:t>
            </a:r>
            <a:r>
              <a:rPr lang="en-US" sz="2800" dirty="0"/>
              <a:t> </a:t>
            </a:r>
            <a:r>
              <a:rPr lang="en-US" sz="2800" dirty="0" err="1"/>
              <a:t>dapat</a:t>
            </a:r>
            <a:r>
              <a:rPr lang="en-US" sz="2800" dirty="0"/>
              <a:t> </a:t>
            </a:r>
            <a:r>
              <a:rPr lang="en-US" sz="2800" dirty="0" err="1"/>
              <a:t>menciptakan</a:t>
            </a:r>
            <a:r>
              <a:rPr lang="en-US" sz="2800" dirty="0"/>
              <a:t> </a:t>
            </a:r>
            <a:r>
              <a:rPr lang="en-US" sz="2800" dirty="0" err="1"/>
              <a:t>kekuasaan</a:t>
            </a:r>
            <a:r>
              <a:rPr lang="en-US" sz="2800" dirty="0"/>
              <a:t> </a:t>
            </a:r>
            <a:r>
              <a:rPr lang="en-US" sz="2800" dirty="0" err="1"/>
              <a:t>mutlak</a:t>
            </a:r>
            <a:endParaRPr lang="en-US" sz="2800" dirty="0"/>
          </a:p>
          <a:p>
            <a:pPr algn="just">
              <a:lnSpc>
                <a:spcPct val="90000"/>
              </a:lnSpc>
            </a:pPr>
            <a:r>
              <a:rPr lang="en-US" sz="2800" dirty="0" err="1"/>
              <a:t>Sistem</a:t>
            </a:r>
            <a:r>
              <a:rPr lang="en-US" sz="2800" dirty="0"/>
              <a:t> </a:t>
            </a:r>
            <a:r>
              <a:rPr lang="en-US" sz="2800" dirty="0" err="1"/>
              <a:t>pertanggung</a:t>
            </a:r>
            <a:r>
              <a:rPr lang="en-US" sz="2800" dirty="0"/>
              <a:t> </a:t>
            </a:r>
            <a:r>
              <a:rPr lang="en-US" sz="2800" dirty="0" err="1"/>
              <a:t>jawabannya</a:t>
            </a:r>
            <a:r>
              <a:rPr lang="en-US" sz="2800" dirty="0"/>
              <a:t> </a:t>
            </a:r>
            <a:r>
              <a:rPr lang="en-US" sz="2800" dirty="0" err="1"/>
              <a:t>kurang</a:t>
            </a:r>
            <a:r>
              <a:rPr lang="en-US" sz="2800" dirty="0"/>
              <a:t> </a:t>
            </a:r>
            <a:r>
              <a:rPr lang="en-US" sz="2800" dirty="0" err="1"/>
              <a:t>jelas</a:t>
            </a:r>
            <a:endParaRPr lang="en-US" sz="2800" dirty="0"/>
          </a:p>
          <a:p>
            <a:pPr algn="just">
              <a:lnSpc>
                <a:spcPct val="90000"/>
              </a:lnSpc>
            </a:pPr>
            <a:r>
              <a:rPr lang="en-US" sz="2800" dirty="0" err="1"/>
              <a:t>Pembuatan</a:t>
            </a:r>
            <a:r>
              <a:rPr lang="en-US" sz="2800" dirty="0"/>
              <a:t> </a:t>
            </a:r>
            <a:r>
              <a:rPr lang="en-US" sz="2800" dirty="0" err="1"/>
              <a:t>keputusan</a:t>
            </a:r>
            <a:r>
              <a:rPr lang="en-US" sz="2800" dirty="0"/>
              <a:t>/</a:t>
            </a:r>
            <a:r>
              <a:rPr lang="en-US" sz="2800" dirty="0" err="1"/>
              <a:t>kebijakan</a:t>
            </a:r>
            <a:r>
              <a:rPr lang="en-US" sz="2800" dirty="0"/>
              <a:t> </a:t>
            </a:r>
            <a:r>
              <a:rPr lang="en-US" sz="2800" dirty="0" err="1"/>
              <a:t>publik</a:t>
            </a:r>
            <a:r>
              <a:rPr lang="en-US" sz="2800" dirty="0"/>
              <a:t> </a:t>
            </a:r>
            <a:r>
              <a:rPr lang="en-US" sz="2800" dirty="0" err="1"/>
              <a:t>umumnya</a:t>
            </a:r>
            <a:r>
              <a:rPr lang="en-US" sz="2800" dirty="0"/>
              <a:t> </a:t>
            </a:r>
            <a:r>
              <a:rPr lang="en-US" sz="2800" dirty="0" err="1"/>
              <a:t>hasil</a:t>
            </a:r>
            <a:r>
              <a:rPr lang="en-US" sz="2800" dirty="0"/>
              <a:t> </a:t>
            </a:r>
            <a:r>
              <a:rPr lang="en-US" sz="2800" dirty="0" err="1"/>
              <a:t>tawar-menawar</a:t>
            </a:r>
            <a:r>
              <a:rPr lang="en-US" sz="2800" dirty="0"/>
              <a:t> </a:t>
            </a:r>
            <a:r>
              <a:rPr lang="en-US" sz="2800" dirty="0" err="1"/>
              <a:t>antara</a:t>
            </a:r>
            <a:r>
              <a:rPr lang="en-US" sz="2800" dirty="0"/>
              <a:t> </a:t>
            </a:r>
            <a:r>
              <a:rPr lang="en-US" sz="2800" dirty="0" err="1"/>
              <a:t>eksekutif</a:t>
            </a:r>
            <a:r>
              <a:rPr lang="en-US" sz="2800" dirty="0"/>
              <a:t> </a:t>
            </a:r>
            <a:r>
              <a:rPr lang="en-US" sz="2800" dirty="0" err="1"/>
              <a:t>dengan</a:t>
            </a:r>
            <a:r>
              <a:rPr lang="en-US" sz="2800" dirty="0"/>
              <a:t> </a:t>
            </a:r>
            <a:r>
              <a:rPr lang="en-US" sz="2800" dirty="0" err="1"/>
              <a:t>legislatif</a:t>
            </a:r>
            <a:r>
              <a:rPr lang="en-US" sz="2800" dirty="0"/>
              <a:t> </a:t>
            </a:r>
            <a:r>
              <a:rPr lang="en-US" sz="2800" dirty="0" err="1"/>
              <a:t>sehingga</a:t>
            </a:r>
            <a:r>
              <a:rPr lang="en-US" sz="2800" dirty="0"/>
              <a:t> </a:t>
            </a:r>
            <a:r>
              <a:rPr lang="en-US" sz="2800" dirty="0" err="1"/>
              <a:t>dapat</a:t>
            </a:r>
            <a:r>
              <a:rPr lang="en-US" sz="2800" dirty="0"/>
              <a:t> </a:t>
            </a:r>
            <a:r>
              <a:rPr lang="en-US" sz="2800" dirty="0" err="1"/>
              <a:t>terjadi</a:t>
            </a:r>
            <a:r>
              <a:rPr lang="en-US" sz="2800" dirty="0"/>
              <a:t> </a:t>
            </a:r>
            <a:r>
              <a:rPr lang="en-US" sz="2800" dirty="0" err="1"/>
              <a:t>keputusan</a:t>
            </a:r>
            <a:r>
              <a:rPr lang="en-US" sz="2800" dirty="0"/>
              <a:t> </a:t>
            </a:r>
            <a:r>
              <a:rPr lang="en-US" sz="2800" dirty="0" err="1"/>
              <a:t>tidak</a:t>
            </a:r>
            <a:r>
              <a:rPr lang="en-US" sz="2800" dirty="0"/>
              <a:t> </a:t>
            </a:r>
            <a:r>
              <a:rPr lang="en-US" sz="2800" dirty="0" err="1"/>
              <a:t>tegas</a:t>
            </a:r>
            <a:r>
              <a:rPr lang="en-US" sz="2800" dirty="0"/>
              <a:t> </a:t>
            </a:r>
            <a:r>
              <a:rPr lang="en-US" sz="2800" dirty="0" err="1"/>
              <a:t>dan</a:t>
            </a:r>
            <a:r>
              <a:rPr lang="en-US" sz="2800" dirty="0"/>
              <a:t> </a:t>
            </a:r>
            <a:r>
              <a:rPr lang="en-US" sz="2800" dirty="0" err="1"/>
              <a:t>memakan</a:t>
            </a:r>
            <a:r>
              <a:rPr lang="en-US" sz="2800" dirty="0"/>
              <a:t> </a:t>
            </a:r>
            <a:r>
              <a:rPr lang="en-US" sz="2800" dirty="0" err="1"/>
              <a:t>waktu</a:t>
            </a:r>
            <a:r>
              <a:rPr lang="en-US" sz="2800" dirty="0"/>
              <a:t> yang lama.</a:t>
            </a:r>
          </a:p>
        </p:txBody>
      </p:sp>
    </p:spTree>
    <p:extLst>
      <p:ext uri="{BB962C8B-B14F-4D97-AF65-F5344CB8AC3E}">
        <p14:creationId xmlns:p14="http://schemas.microsoft.com/office/powerpoint/2010/main" val="1672448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7106"/>
                                        </p:tgtEl>
                                        <p:attrNameLst>
                                          <p:attrName>style.visibility</p:attrName>
                                        </p:attrNameLst>
                                      </p:cBhvr>
                                      <p:to>
                                        <p:strVal val="visible"/>
                                      </p:to>
                                    </p:set>
                                    <p:animEffect transition="in" filter="wipe(down)">
                                      <p:cBhvr>
                                        <p:cTn id="7" dur="500"/>
                                        <p:tgtEl>
                                          <p:spTgt spid="47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dirty="0"/>
          </a:p>
        </p:txBody>
      </p:sp>
      <p:pic>
        <p:nvPicPr>
          <p:cNvPr id="5" name="Content Placeholder 4" descr="29jokowi2.jpg"/>
          <p:cNvPicPr>
            <a:picLocks noGrp="1" noChangeAspect="1"/>
          </p:cNvPicPr>
          <p:nvPr>
            <p:ph idx="1"/>
          </p:nvPr>
        </p:nvPicPr>
        <p:blipFill>
          <a:blip r:embed="rId2"/>
          <a:stretch>
            <a:fillRect/>
          </a:stretch>
        </p:blipFill>
        <p:spPr>
          <a:xfrm>
            <a:off x="6372037" y="3429000"/>
            <a:ext cx="2771963" cy="2714644"/>
          </a:xfrm>
        </p:spPr>
      </p:pic>
      <p:pic>
        <p:nvPicPr>
          <p:cNvPr id="4" name="Picture 99" descr="http://1.bp.blogspot.com/-vOqKwNSx25w/UAU95FFWUwI/AAAAAAAAAQA/d1LQUaf5MYs/s1600/presiden+dari+masa+ke+mas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720" y="500042"/>
            <a:ext cx="6715140" cy="578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428596" y="2786058"/>
            <a:ext cx="2000264" cy="5715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tx1"/>
                </a:solidFill>
              </a:rPr>
              <a:t>Parlementer (UUDS 1950)</a:t>
            </a:r>
            <a:endParaRPr lang="id-ID" dirty="0">
              <a:solidFill>
                <a:schemeClr val="tx1"/>
              </a:solidFill>
            </a:endParaRPr>
          </a:p>
        </p:txBody>
      </p:sp>
    </p:spTree>
    <p:extLst>
      <p:ext uri="{BB962C8B-B14F-4D97-AF65-F5344CB8AC3E}">
        <p14:creationId xmlns:p14="http://schemas.microsoft.com/office/powerpoint/2010/main" val="4101504114"/>
      </p:ext>
    </p:extLst>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idx="1"/>
          </p:nvPr>
        </p:nvSpPr>
        <p:spPr>
          <a:xfrm>
            <a:off x="457200" y="2057400"/>
            <a:ext cx="8458200" cy="4038600"/>
          </a:xfrm>
        </p:spPr>
        <p:style>
          <a:lnRef idx="1">
            <a:schemeClr val="accent5"/>
          </a:lnRef>
          <a:fillRef idx="2">
            <a:schemeClr val="accent5"/>
          </a:fillRef>
          <a:effectRef idx="1">
            <a:schemeClr val="accent5"/>
          </a:effectRef>
          <a:fontRef idx="minor">
            <a:schemeClr val="dk1"/>
          </a:fontRef>
        </p:style>
        <p:txBody>
          <a:bodyPr>
            <a:normAutofit/>
          </a:bodyPr>
          <a:lstStyle/>
          <a:p>
            <a:pPr marL="406400" indent="-406400" eaLnBrk="1" hangingPunct="1">
              <a:spcBef>
                <a:spcPct val="0"/>
              </a:spcBef>
              <a:spcAft>
                <a:spcPct val="35000"/>
              </a:spcAft>
              <a:buSzTx/>
              <a:buFont typeface="Wingdings" pitchFamily="2" charset="2"/>
              <a:buAutoNum type="arabicPeriod"/>
            </a:pPr>
            <a:r>
              <a:rPr lang="en-US" sz="2200" b="1" dirty="0" smtClean="0">
                <a:solidFill>
                  <a:schemeClr val="tx1"/>
                </a:solidFill>
                <a:latin typeface="Maiandra GD" pitchFamily="34" charset="0"/>
              </a:rPr>
              <a:t>Indonesia </a:t>
            </a:r>
            <a:r>
              <a:rPr lang="en-US" sz="2200" b="1" dirty="0" err="1" smtClean="0">
                <a:solidFill>
                  <a:schemeClr val="tx1"/>
                </a:solidFill>
                <a:latin typeface="Maiandra GD" pitchFamily="34" charset="0"/>
              </a:rPr>
              <a:t>adalah</a:t>
            </a:r>
            <a:r>
              <a:rPr lang="en-US" sz="2200" b="1" dirty="0" smtClean="0">
                <a:solidFill>
                  <a:schemeClr val="tx1"/>
                </a:solidFill>
                <a:latin typeface="Maiandra GD" pitchFamily="34" charset="0"/>
              </a:rPr>
              <a:t> </a:t>
            </a:r>
            <a:r>
              <a:rPr lang="en-US" sz="2200" b="1" dirty="0" err="1" smtClean="0">
                <a:solidFill>
                  <a:schemeClr val="tx1"/>
                </a:solidFill>
                <a:latin typeface="Maiandra GD" pitchFamily="34" charset="0"/>
              </a:rPr>
              <a:t>negara</a:t>
            </a:r>
            <a:r>
              <a:rPr lang="en-US" sz="2200" b="1" dirty="0" smtClean="0">
                <a:solidFill>
                  <a:schemeClr val="tx1"/>
                </a:solidFill>
                <a:latin typeface="Maiandra GD" pitchFamily="34" charset="0"/>
              </a:rPr>
              <a:t> </a:t>
            </a:r>
            <a:r>
              <a:rPr lang="en-US" sz="2200" b="1" dirty="0" err="1" smtClean="0">
                <a:solidFill>
                  <a:schemeClr val="tx1"/>
                </a:solidFill>
                <a:latin typeface="Maiandra GD" pitchFamily="34" charset="0"/>
              </a:rPr>
              <a:t>hukum</a:t>
            </a:r>
            <a:r>
              <a:rPr lang="en-US" sz="2200" b="1" dirty="0" smtClean="0">
                <a:solidFill>
                  <a:schemeClr val="tx1"/>
                </a:solidFill>
                <a:latin typeface="Maiandra GD" pitchFamily="34" charset="0"/>
              </a:rPr>
              <a:t> </a:t>
            </a:r>
            <a:r>
              <a:rPr lang="en-US" sz="2200" b="1" dirty="0" err="1" smtClean="0">
                <a:solidFill>
                  <a:schemeClr val="tx1"/>
                </a:solidFill>
                <a:latin typeface="Maiandra GD" pitchFamily="34" charset="0"/>
              </a:rPr>
              <a:t>dengan</a:t>
            </a:r>
            <a:r>
              <a:rPr lang="en-US" sz="2200" b="1" dirty="0" smtClean="0">
                <a:solidFill>
                  <a:schemeClr val="tx1"/>
                </a:solidFill>
                <a:latin typeface="Maiandra GD" pitchFamily="34" charset="0"/>
              </a:rPr>
              <a:t> </a:t>
            </a:r>
            <a:r>
              <a:rPr lang="en-US" sz="2200" b="1" dirty="0" err="1" smtClean="0">
                <a:solidFill>
                  <a:schemeClr val="tx1"/>
                </a:solidFill>
                <a:latin typeface="Maiandra GD" pitchFamily="34" charset="0"/>
              </a:rPr>
              <a:t>bentuk</a:t>
            </a:r>
            <a:r>
              <a:rPr lang="en-US" sz="2200" b="1" dirty="0" smtClean="0">
                <a:solidFill>
                  <a:schemeClr val="tx1"/>
                </a:solidFill>
                <a:latin typeface="Maiandra GD" pitchFamily="34" charset="0"/>
              </a:rPr>
              <a:t> </a:t>
            </a:r>
            <a:r>
              <a:rPr lang="en-US" sz="2200" b="1" dirty="0" err="1" smtClean="0">
                <a:solidFill>
                  <a:schemeClr val="tx1"/>
                </a:solidFill>
                <a:latin typeface="Maiandra GD" pitchFamily="34" charset="0"/>
              </a:rPr>
              <a:t>negara</a:t>
            </a:r>
            <a:r>
              <a:rPr lang="en-US" sz="2200" b="1" dirty="0" smtClean="0">
                <a:solidFill>
                  <a:schemeClr val="tx1"/>
                </a:solidFill>
                <a:latin typeface="Maiandra GD" pitchFamily="34" charset="0"/>
              </a:rPr>
              <a:t> </a:t>
            </a:r>
            <a:r>
              <a:rPr lang="en-US" sz="2200" b="1" dirty="0" err="1" smtClean="0">
                <a:solidFill>
                  <a:schemeClr val="tx1"/>
                </a:solidFill>
                <a:latin typeface="Maiandra GD" pitchFamily="34" charset="0"/>
              </a:rPr>
              <a:t>kesatuan</a:t>
            </a:r>
            <a:r>
              <a:rPr lang="en-US" sz="2200" b="1" dirty="0" smtClean="0">
                <a:solidFill>
                  <a:schemeClr val="tx1"/>
                </a:solidFill>
                <a:latin typeface="Maiandra GD" pitchFamily="34" charset="0"/>
              </a:rPr>
              <a:t> </a:t>
            </a:r>
            <a:r>
              <a:rPr lang="en-US" sz="2200" b="1" dirty="0" err="1" smtClean="0">
                <a:solidFill>
                  <a:schemeClr val="tx1"/>
                </a:solidFill>
                <a:latin typeface="Maiandra GD" pitchFamily="34" charset="0"/>
              </a:rPr>
              <a:t>dengan</a:t>
            </a:r>
            <a:r>
              <a:rPr lang="en-US" sz="2200" b="1" dirty="0" smtClean="0">
                <a:solidFill>
                  <a:schemeClr val="tx1"/>
                </a:solidFill>
                <a:latin typeface="Maiandra GD" pitchFamily="34" charset="0"/>
              </a:rPr>
              <a:t> </a:t>
            </a:r>
            <a:r>
              <a:rPr lang="en-US" sz="2200" b="1" dirty="0" err="1" smtClean="0">
                <a:solidFill>
                  <a:schemeClr val="tx1"/>
                </a:solidFill>
                <a:latin typeface="Maiandra GD" pitchFamily="34" charset="0"/>
              </a:rPr>
              <a:t>prinsip</a:t>
            </a:r>
            <a:r>
              <a:rPr lang="en-US" sz="2200" b="1" dirty="0" smtClean="0">
                <a:solidFill>
                  <a:schemeClr val="tx1"/>
                </a:solidFill>
                <a:latin typeface="Maiandra GD" pitchFamily="34" charset="0"/>
              </a:rPr>
              <a:t> </a:t>
            </a:r>
            <a:r>
              <a:rPr lang="en-US" sz="2200" b="1" dirty="0" err="1" smtClean="0">
                <a:solidFill>
                  <a:schemeClr val="tx1"/>
                </a:solidFill>
                <a:latin typeface="Maiandra GD" pitchFamily="34" charset="0"/>
              </a:rPr>
              <a:t>otonomi</a:t>
            </a:r>
            <a:r>
              <a:rPr lang="en-US" sz="2200" b="1" dirty="0" smtClean="0">
                <a:solidFill>
                  <a:schemeClr val="tx1"/>
                </a:solidFill>
                <a:latin typeface="Maiandra GD" pitchFamily="34" charset="0"/>
              </a:rPr>
              <a:t>, </a:t>
            </a:r>
            <a:r>
              <a:rPr lang="en-US" sz="2200" b="1" dirty="0" err="1" smtClean="0">
                <a:solidFill>
                  <a:schemeClr val="tx1"/>
                </a:solidFill>
                <a:latin typeface="Maiandra GD" pitchFamily="34" charset="0"/>
              </a:rPr>
              <a:t>terbagi</a:t>
            </a:r>
            <a:r>
              <a:rPr lang="en-US" sz="2200" b="1" dirty="0" smtClean="0">
                <a:solidFill>
                  <a:schemeClr val="tx1"/>
                </a:solidFill>
                <a:latin typeface="Maiandra GD" pitchFamily="34" charset="0"/>
              </a:rPr>
              <a:t> </a:t>
            </a:r>
            <a:r>
              <a:rPr lang="en-US" sz="2200" b="1" dirty="0" err="1" smtClean="0">
                <a:solidFill>
                  <a:schemeClr val="tx1"/>
                </a:solidFill>
                <a:latin typeface="Maiandra GD" pitchFamily="34" charset="0"/>
              </a:rPr>
              <a:t>menjadi</a:t>
            </a:r>
            <a:r>
              <a:rPr lang="en-US" sz="2200" b="1" dirty="0" smtClean="0">
                <a:solidFill>
                  <a:schemeClr val="tx1"/>
                </a:solidFill>
                <a:latin typeface="Maiandra GD" pitchFamily="34" charset="0"/>
              </a:rPr>
              <a:t> </a:t>
            </a:r>
            <a:r>
              <a:rPr lang="en-US" sz="2200" b="1" dirty="0" err="1" smtClean="0">
                <a:solidFill>
                  <a:schemeClr val="tx1"/>
                </a:solidFill>
                <a:latin typeface="Maiandra GD" pitchFamily="34" charset="0"/>
              </a:rPr>
              <a:t>beberapa</a:t>
            </a:r>
            <a:r>
              <a:rPr lang="en-US" sz="2200" b="1" dirty="0" smtClean="0">
                <a:solidFill>
                  <a:schemeClr val="tx1"/>
                </a:solidFill>
                <a:latin typeface="Maiandra GD" pitchFamily="34" charset="0"/>
              </a:rPr>
              <a:t> </a:t>
            </a:r>
            <a:r>
              <a:rPr lang="en-US" sz="2200" b="1" dirty="0" err="1" smtClean="0">
                <a:solidFill>
                  <a:schemeClr val="tx1"/>
                </a:solidFill>
                <a:latin typeface="Maiandra GD" pitchFamily="34" charset="0"/>
              </a:rPr>
              <a:t>provinsi</a:t>
            </a:r>
            <a:endParaRPr lang="en-US" sz="2200" b="1" dirty="0" smtClean="0">
              <a:solidFill>
                <a:schemeClr val="tx1"/>
              </a:solidFill>
              <a:latin typeface="Maiandra GD" pitchFamily="34" charset="0"/>
            </a:endParaRPr>
          </a:p>
          <a:p>
            <a:pPr marL="406400" indent="-406400" eaLnBrk="1" hangingPunct="1">
              <a:spcBef>
                <a:spcPct val="0"/>
              </a:spcBef>
              <a:spcAft>
                <a:spcPct val="35000"/>
              </a:spcAft>
              <a:buSzTx/>
              <a:buFont typeface="Wingdings" pitchFamily="2" charset="2"/>
              <a:buAutoNum type="arabicPeriod"/>
            </a:pPr>
            <a:r>
              <a:rPr lang="fi-FI" sz="2200" b="1" dirty="0" smtClean="0">
                <a:solidFill>
                  <a:schemeClr val="tx1"/>
                </a:solidFill>
                <a:latin typeface="Maiandra GD" pitchFamily="34" charset="0"/>
              </a:rPr>
              <a:t>Bentuk pemerintahan adalah republik konstitusional</a:t>
            </a:r>
          </a:p>
          <a:p>
            <a:pPr marL="406400" indent="-406400" eaLnBrk="1" hangingPunct="1">
              <a:spcBef>
                <a:spcPct val="0"/>
              </a:spcBef>
              <a:spcAft>
                <a:spcPct val="35000"/>
              </a:spcAft>
              <a:buSzTx/>
              <a:buFont typeface="Wingdings" pitchFamily="2" charset="2"/>
              <a:buAutoNum type="arabicPeriod"/>
            </a:pPr>
            <a:r>
              <a:rPr lang="fi-FI" sz="2200" b="1" dirty="0" smtClean="0">
                <a:solidFill>
                  <a:schemeClr val="tx1"/>
                </a:solidFill>
                <a:latin typeface="Maiandra GD" pitchFamily="34" charset="0"/>
              </a:rPr>
              <a:t>Sistem pemerintahan presidensial</a:t>
            </a:r>
          </a:p>
          <a:p>
            <a:pPr marL="406400" indent="-406400" eaLnBrk="1" hangingPunct="1">
              <a:spcBef>
                <a:spcPct val="0"/>
              </a:spcBef>
              <a:spcAft>
                <a:spcPct val="35000"/>
              </a:spcAft>
              <a:buSzTx/>
              <a:buFont typeface="Wingdings" pitchFamily="2" charset="2"/>
              <a:buAutoNum type="arabicPeriod"/>
            </a:pPr>
            <a:r>
              <a:rPr lang="fi-FI" sz="2200" b="1" dirty="0" smtClean="0">
                <a:solidFill>
                  <a:schemeClr val="tx1"/>
                </a:solidFill>
                <a:latin typeface="Maiandra GD" pitchFamily="34" charset="0"/>
              </a:rPr>
              <a:t>Presiden adalah kepala negara sekaligus kepala pemerintahan</a:t>
            </a:r>
          </a:p>
          <a:p>
            <a:pPr marL="406400" indent="-406400" eaLnBrk="1" hangingPunct="1">
              <a:spcBef>
                <a:spcPct val="0"/>
              </a:spcBef>
              <a:spcAft>
                <a:spcPct val="35000"/>
              </a:spcAft>
              <a:buSzTx/>
              <a:buFont typeface="Wingdings" pitchFamily="2" charset="2"/>
              <a:buAutoNum type="arabicPeriod"/>
            </a:pPr>
            <a:r>
              <a:rPr lang="fi-FI" sz="2200" b="1" dirty="0" smtClean="0">
                <a:solidFill>
                  <a:schemeClr val="tx1"/>
                </a:solidFill>
                <a:latin typeface="Maiandra GD" pitchFamily="34" charset="0"/>
              </a:rPr>
              <a:t>Kabinet atau menteri diangkat oleh Presiden dan bertanggungjawab kepada Presiden</a:t>
            </a:r>
          </a:p>
          <a:p>
            <a:pPr marL="406400" indent="-406400" eaLnBrk="1" hangingPunct="1">
              <a:spcBef>
                <a:spcPct val="0"/>
              </a:spcBef>
              <a:spcAft>
                <a:spcPct val="35000"/>
              </a:spcAft>
              <a:buSzTx/>
              <a:buFont typeface="Wingdings" pitchFamily="2" charset="2"/>
              <a:buAutoNum type="arabicPeriod"/>
            </a:pPr>
            <a:r>
              <a:rPr lang="fi-FI" sz="2200" b="1" dirty="0" smtClean="0">
                <a:solidFill>
                  <a:schemeClr val="tx1"/>
                </a:solidFill>
                <a:latin typeface="Maiandra GD" pitchFamily="34" charset="0"/>
              </a:rPr>
              <a:t>Parlemen bikameral yaitu DPR dan DPD</a:t>
            </a:r>
          </a:p>
          <a:p>
            <a:pPr marL="406400" indent="-406400" eaLnBrk="1" hangingPunct="1">
              <a:spcBef>
                <a:spcPct val="0"/>
              </a:spcBef>
              <a:spcAft>
                <a:spcPct val="35000"/>
              </a:spcAft>
              <a:buSzTx/>
              <a:buFont typeface="Wingdings" pitchFamily="2" charset="2"/>
              <a:buAutoNum type="arabicPeriod"/>
            </a:pPr>
            <a:r>
              <a:rPr lang="fi-FI" sz="2200" b="1" dirty="0" smtClean="0">
                <a:solidFill>
                  <a:schemeClr val="tx1"/>
                </a:solidFill>
                <a:latin typeface="Maiandra GD" pitchFamily="34" charset="0"/>
              </a:rPr>
              <a:t>Kekuasaan yudikatif dijalankan oleh MA, MK dan KY</a:t>
            </a:r>
            <a:endParaRPr lang="sv-SE" sz="2200" b="1" dirty="0" smtClean="0">
              <a:solidFill>
                <a:schemeClr val="tx1"/>
              </a:solidFill>
              <a:latin typeface="Maiandra GD" pitchFamily="34" charset="0"/>
            </a:endParaRPr>
          </a:p>
        </p:txBody>
      </p:sp>
      <p:sp>
        <p:nvSpPr>
          <p:cNvPr id="197641" name="Text Box 9"/>
          <p:cNvSpPr txBox="1">
            <a:spLocks noChangeArrowheads="1"/>
          </p:cNvSpPr>
          <p:nvPr/>
        </p:nvSpPr>
        <p:spPr bwMode="auto">
          <a:xfrm>
            <a:off x="457200" y="757237"/>
            <a:ext cx="8458200" cy="461963"/>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wrap="square">
            <a:spAutoFit/>
          </a:bodyPr>
          <a:lstStyle/>
          <a:p>
            <a:pPr marL="342900" indent="-342900" algn="ctr">
              <a:spcBef>
                <a:spcPct val="50000"/>
              </a:spcBef>
              <a:defRPr/>
            </a:pPr>
            <a:r>
              <a:rPr lang="en-US" sz="2400" b="1" dirty="0" err="1">
                <a:solidFill>
                  <a:srgbClr val="993300"/>
                </a:solidFill>
              </a:rPr>
              <a:t>Sistem</a:t>
            </a:r>
            <a:r>
              <a:rPr lang="en-US" sz="2400" b="1" dirty="0">
                <a:solidFill>
                  <a:srgbClr val="993300"/>
                </a:solidFill>
              </a:rPr>
              <a:t> </a:t>
            </a:r>
            <a:r>
              <a:rPr lang="en-US" sz="2400" b="1" dirty="0" err="1">
                <a:solidFill>
                  <a:srgbClr val="993300"/>
                </a:solidFill>
              </a:rPr>
              <a:t>pemerintahan</a:t>
            </a:r>
            <a:r>
              <a:rPr lang="en-US" sz="2400" b="1" dirty="0">
                <a:solidFill>
                  <a:srgbClr val="993300"/>
                </a:solidFill>
              </a:rPr>
              <a:t> Negara </a:t>
            </a:r>
            <a:r>
              <a:rPr lang="en-US" sz="2400" b="1" dirty="0" err="1">
                <a:solidFill>
                  <a:srgbClr val="993300"/>
                </a:solidFill>
              </a:rPr>
              <a:t>Republik</a:t>
            </a:r>
            <a:r>
              <a:rPr lang="en-US" sz="2400" b="1" dirty="0">
                <a:solidFill>
                  <a:srgbClr val="993300"/>
                </a:solidFill>
              </a:rPr>
              <a:t> Indonesia</a:t>
            </a:r>
          </a:p>
        </p:txBody>
      </p:sp>
      <p:sp>
        <p:nvSpPr>
          <p:cNvPr id="197643" name="Text Box 11"/>
          <p:cNvSpPr txBox="1">
            <a:spLocks noChangeArrowheads="1"/>
          </p:cNvSpPr>
          <p:nvPr/>
        </p:nvSpPr>
        <p:spPr bwMode="auto">
          <a:xfrm>
            <a:off x="457200" y="1535668"/>
            <a:ext cx="8458200" cy="369332"/>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p>
            <a:pPr marL="342900" indent="-342900" algn="ctr">
              <a:spcBef>
                <a:spcPct val="50000"/>
              </a:spcBef>
              <a:defRPr/>
            </a:pPr>
            <a:r>
              <a:rPr lang="fi-FI" b="1" dirty="0">
                <a:solidFill>
                  <a:srgbClr val="993300"/>
                </a:solidFill>
                <a:latin typeface="Maiandra GD" pitchFamily="34" charset="0"/>
              </a:rPr>
              <a:t>7 Kunci pokok sistem pemerintahan Indonesia setelah amandemen</a:t>
            </a:r>
            <a:endParaRPr lang="en-US" b="1" dirty="0">
              <a:solidFill>
                <a:srgbClr val="993300"/>
              </a:solidFill>
              <a:latin typeface="Maiandra GD" pitchFamily="34" charset="0"/>
            </a:endParaRPr>
          </a:p>
        </p:txBody>
      </p:sp>
    </p:spTree>
    <p:extLst>
      <p:ext uri="{BB962C8B-B14F-4D97-AF65-F5344CB8AC3E}">
        <p14:creationId xmlns:p14="http://schemas.microsoft.com/office/powerpoint/2010/main" val="4269008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97641"/>
                                        </p:tgtEl>
                                        <p:attrNameLst>
                                          <p:attrName>style.visibility</p:attrName>
                                        </p:attrNameLst>
                                      </p:cBhvr>
                                      <p:to>
                                        <p:strVal val="visible"/>
                                      </p:to>
                                    </p:set>
                                    <p:animEffect transition="in" filter="circle(in)">
                                      <p:cBhvr>
                                        <p:cTn id="7" dur="2000"/>
                                        <p:tgtEl>
                                          <p:spTgt spid="197641"/>
                                        </p:tgtEl>
                                      </p:cBhvr>
                                    </p:animEffect>
                                  </p:childTnLst>
                                </p:cTn>
                              </p:par>
                            </p:childTnLst>
                          </p:cTn>
                        </p:par>
                        <p:par>
                          <p:cTn id="8" fill="hold" nodeType="withGroup">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197643"/>
                                        </p:tgtEl>
                                        <p:attrNameLst>
                                          <p:attrName>style.visibility</p:attrName>
                                        </p:attrNameLst>
                                      </p:cBhvr>
                                      <p:to>
                                        <p:strVal val="visible"/>
                                      </p:to>
                                    </p:set>
                                    <p:animEffect transition="in" filter="blinds(horizontal)">
                                      <p:cBhvr>
                                        <p:cTn id="11" dur="500"/>
                                        <p:tgtEl>
                                          <p:spTgt spid="197643"/>
                                        </p:tgtEl>
                                      </p:cBhvr>
                                    </p:animEffect>
                                  </p:childTnLst>
                                </p:cTn>
                              </p:par>
                            </p:childTnLst>
                          </p:cTn>
                        </p:par>
                      </p:childTnLst>
                    </p:cTn>
                  </p:par>
                  <p:par>
                    <p:cTn id="12" fill="hold">
                      <p:stCondLst>
                        <p:cond delay="indefinite"/>
                      </p:stCondLst>
                      <p:childTnLst>
                        <p:par>
                          <p:cTn id="13" fill="hold" nodeType="withGroup">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197634">
                                            <p:bg/>
                                          </p:spTgt>
                                        </p:tgtEl>
                                        <p:attrNameLst>
                                          <p:attrName>style.visibility</p:attrName>
                                        </p:attrNameLst>
                                      </p:cBhvr>
                                      <p:to>
                                        <p:strVal val="visible"/>
                                      </p:to>
                                    </p:set>
                                    <p:animEffect transition="in" filter="randombar(horizontal)">
                                      <p:cBhvr>
                                        <p:cTn id="16" dur="500"/>
                                        <p:tgtEl>
                                          <p:spTgt spid="197634">
                                            <p:bg/>
                                          </p:spTgt>
                                        </p:tgtEl>
                                      </p:cBhvr>
                                    </p:animEffect>
                                  </p:childTnLst>
                                </p:cTn>
                              </p:par>
                            </p:childTnLst>
                          </p:cTn>
                        </p:par>
                      </p:childTnLst>
                    </p:cTn>
                  </p:par>
                  <p:par>
                    <p:cTn id="17" fill="hold">
                      <p:stCondLst>
                        <p:cond delay="indefinite"/>
                      </p:stCondLst>
                      <p:childTnLst>
                        <p:par>
                          <p:cTn id="18" fill="hold" nodeType="withGroup">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197634">
                                            <p:txEl>
                                              <p:pRg st="0" end="0"/>
                                            </p:txEl>
                                          </p:spTgt>
                                        </p:tgtEl>
                                        <p:attrNameLst>
                                          <p:attrName>style.visibility</p:attrName>
                                        </p:attrNameLst>
                                      </p:cBhvr>
                                      <p:to>
                                        <p:strVal val="visible"/>
                                      </p:to>
                                    </p:set>
                                    <p:animEffect transition="in" filter="randombar(horizontal)">
                                      <p:cBhvr>
                                        <p:cTn id="21" dur="500"/>
                                        <p:tgtEl>
                                          <p:spTgt spid="197634">
                                            <p:txEl>
                                              <p:pRg st="0" end="0"/>
                                            </p:txEl>
                                          </p:spTgt>
                                        </p:tgtEl>
                                      </p:cBhvr>
                                    </p:animEffect>
                                  </p:childTnLst>
                                </p:cTn>
                              </p:par>
                            </p:childTnLst>
                          </p:cTn>
                        </p:par>
                      </p:childTnLst>
                    </p:cTn>
                  </p:par>
                  <p:par>
                    <p:cTn id="22" fill="hold">
                      <p:stCondLst>
                        <p:cond delay="indefinite"/>
                      </p:stCondLst>
                      <p:childTnLst>
                        <p:par>
                          <p:cTn id="23" fill="hold" nodeType="withGroup">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197634">
                                            <p:txEl>
                                              <p:pRg st="1" end="1"/>
                                            </p:txEl>
                                          </p:spTgt>
                                        </p:tgtEl>
                                        <p:attrNameLst>
                                          <p:attrName>style.visibility</p:attrName>
                                        </p:attrNameLst>
                                      </p:cBhvr>
                                      <p:to>
                                        <p:strVal val="visible"/>
                                      </p:to>
                                    </p:set>
                                    <p:animEffect transition="in" filter="randombar(horizontal)">
                                      <p:cBhvr>
                                        <p:cTn id="26" dur="500"/>
                                        <p:tgtEl>
                                          <p:spTgt spid="197634">
                                            <p:txEl>
                                              <p:pRg st="1" end="1"/>
                                            </p:txEl>
                                          </p:spTgt>
                                        </p:tgtEl>
                                      </p:cBhvr>
                                    </p:animEffect>
                                  </p:childTnLst>
                                </p:cTn>
                              </p:par>
                            </p:childTnLst>
                          </p:cTn>
                        </p:par>
                      </p:childTnLst>
                    </p:cTn>
                  </p:par>
                  <p:par>
                    <p:cTn id="27" fill="hold">
                      <p:stCondLst>
                        <p:cond delay="indefinite"/>
                      </p:stCondLst>
                      <p:childTnLst>
                        <p:par>
                          <p:cTn id="28" fill="hold" nodeType="withGroup">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197634">
                                            <p:txEl>
                                              <p:pRg st="2" end="2"/>
                                            </p:txEl>
                                          </p:spTgt>
                                        </p:tgtEl>
                                        <p:attrNameLst>
                                          <p:attrName>style.visibility</p:attrName>
                                        </p:attrNameLst>
                                      </p:cBhvr>
                                      <p:to>
                                        <p:strVal val="visible"/>
                                      </p:to>
                                    </p:set>
                                    <p:animEffect transition="in" filter="randombar(horizontal)">
                                      <p:cBhvr>
                                        <p:cTn id="31" dur="500"/>
                                        <p:tgtEl>
                                          <p:spTgt spid="197634">
                                            <p:txEl>
                                              <p:pRg st="2" end="2"/>
                                            </p:txEl>
                                          </p:spTgt>
                                        </p:tgtEl>
                                      </p:cBhvr>
                                    </p:animEffect>
                                  </p:childTnLst>
                                </p:cTn>
                              </p:par>
                            </p:childTnLst>
                          </p:cTn>
                        </p:par>
                      </p:childTnLst>
                    </p:cTn>
                  </p:par>
                  <p:par>
                    <p:cTn id="32" fill="hold">
                      <p:stCondLst>
                        <p:cond delay="indefinite"/>
                      </p:stCondLst>
                      <p:childTnLst>
                        <p:par>
                          <p:cTn id="33" fill="hold" nodeType="withGroup">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197634">
                                            <p:txEl>
                                              <p:pRg st="3" end="3"/>
                                            </p:txEl>
                                          </p:spTgt>
                                        </p:tgtEl>
                                        <p:attrNameLst>
                                          <p:attrName>style.visibility</p:attrName>
                                        </p:attrNameLst>
                                      </p:cBhvr>
                                      <p:to>
                                        <p:strVal val="visible"/>
                                      </p:to>
                                    </p:set>
                                    <p:animEffect transition="in" filter="randombar(horizontal)">
                                      <p:cBhvr>
                                        <p:cTn id="36" dur="500"/>
                                        <p:tgtEl>
                                          <p:spTgt spid="197634">
                                            <p:txEl>
                                              <p:pRg st="3" end="3"/>
                                            </p:txEl>
                                          </p:spTgt>
                                        </p:tgtEl>
                                      </p:cBhvr>
                                    </p:animEffect>
                                  </p:childTnLst>
                                </p:cTn>
                              </p:par>
                            </p:childTnLst>
                          </p:cTn>
                        </p:par>
                      </p:childTnLst>
                    </p:cTn>
                  </p:par>
                  <p:par>
                    <p:cTn id="37" fill="hold">
                      <p:stCondLst>
                        <p:cond delay="indefinite"/>
                      </p:stCondLst>
                      <p:childTnLst>
                        <p:par>
                          <p:cTn id="38" fill="hold" nodeType="withGroup">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197634">
                                            <p:txEl>
                                              <p:pRg st="4" end="4"/>
                                            </p:txEl>
                                          </p:spTgt>
                                        </p:tgtEl>
                                        <p:attrNameLst>
                                          <p:attrName>style.visibility</p:attrName>
                                        </p:attrNameLst>
                                      </p:cBhvr>
                                      <p:to>
                                        <p:strVal val="visible"/>
                                      </p:to>
                                    </p:set>
                                    <p:animEffect transition="in" filter="randombar(horizontal)">
                                      <p:cBhvr>
                                        <p:cTn id="41" dur="500"/>
                                        <p:tgtEl>
                                          <p:spTgt spid="197634">
                                            <p:txEl>
                                              <p:pRg st="4" end="4"/>
                                            </p:txEl>
                                          </p:spTgt>
                                        </p:tgtEl>
                                      </p:cBhvr>
                                    </p:animEffect>
                                  </p:childTnLst>
                                </p:cTn>
                              </p:par>
                            </p:childTnLst>
                          </p:cTn>
                        </p:par>
                      </p:childTnLst>
                    </p:cTn>
                  </p:par>
                  <p:par>
                    <p:cTn id="42" fill="hold">
                      <p:stCondLst>
                        <p:cond delay="indefinite"/>
                      </p:stCondLst>
                      <p:childTnLst>
                        <p:par>
                          <p:cTn id="43" fill="hold" nodeType="withGroup">
                            <p:stCondLst>
                              <p:cond delay="0"/>
                            </p:stCondLst>
                            <p:childTnLst>
                              <p:par>
                                <p:cTn id="44" presetID="14" presetClass="entr" presetSubtype="10" fill="hold" grpId="0" nodeType="clickEffect">
                                  <p:stCondLst>
                                    <p:cond delay="0"/>
                                  </p:stCondLst>
                                  <p:childTnLst>
                                    <p:set>
                                      <p:cBhvr>
                                        <p:cTn id="45" dur="1" fill="hold">
                                          <p:stCondLst>
                                            <p:cond delay="0"/>
                                          </p:stCondLst>
                                        </p:cTn>
                                        <p:tgtEl>
                                          <p:spTgt spid="197634">
                                            <p:txEl>
                                              <p:pRg st="5" end="5"/>
                                            </p:txEl>
                                          </p:spTgt>
                                        </p:tgtEl>
                                        <p:attrNameLst>
                                          <p:attrName>style.visibility</p:attrName>
                                        </p:attrNameLst>
                                      </p:cBhvr>
                                      <p:to>
                                        <p:strVal val="visible"/>
                                      </p:to>
                                    </p:set>
                                    <p:animEffect transition="in" filter="randombar(horizontal)">
                                      <p:cBhvr>
                                        <p:cTn id="46" dur="500"/>
                                        <p:tgtEl>
                                          <p:spTgt spid="197634">
                                            <p:txEl>
                                              <p:pRg st="5" end="5"/>
                                            </p:txEl>
                                          </p:spTgt>
                                        </p:tgtEl>
                                      </p:cBhvr>
                                    </p:animEffect>
                                  </p:childTnLst>
                                </p:cTn>
                              </p:par>
                            </p:childTnLst>
                          </p:cTn>
                        </p:par>
                      </p:childTnLst>
                    </p:cTn>
                  </p:par>
                  <p:par>
                    <p:cTn id="47" fill="hold">
                      <p:stCondLst>
                        <p:cond delay="indefinite"/>
                      </p:stCondLst>
                      <p:childTnLst>
                        <p:par>
                          <p:cTn id="48" fill="hold" nodeType="withGroup">
                            <p:stCondLst>
                              <p:cond delay="0"/>
                            </p:stCondLst>
                            <p:childTnLst>
                              <p:par>
                                <p:cTn id="49" presetID="14" presetClass="entr" presetSubtype="10" fill="hold" grpId="0" nodeType="clickEffect">
                                  <p:stCondLst>
                                    <p:cond delay="0"/>
                                  </p:stCondLst>
                                  <p:childTnLst>
                                    <p:set>
                                      <p:cBhvr>
                                        <p:cTn id="50" dur="1" fill="hold">
                                          <p:stCondLst>
                                            <p:cond delay="0"/>
                                          </p:stCondLst>
                                        </p:cTn>
                                        <p:tgtEl>
                                          <p:spTgt spid="197634">
                                            <p:txEl>
                                              <p:pRg st="6" end="6"/>
                                            </p:txEl>
                                          </p:spTgt>
                                        </p:tgtEl>
                                        <p:attrNameLst>
                                          <p:attrName>style.visibility</p:attrName>
                                        </p:attrNameLst>
                                      </p:cBhvr>
                                      <p:to>
                                        <p:strVal val="visible"/>
                                      </p:to>
                                    </p:set>
                                    <p:animEffect transition="in" filter="randombar(horizontal)">
                                      <p:cBhvr>
                                        <p:cTn id="51" dur="500"/>
                                        <p:tgtEl>
                                          <p:spTgt spid="19763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4" grpId="0" build="p" animBg="1"/>
      <p:bldP spid="197641" grpId="0" animBg="1"/>
      <p:bldP spid="197643"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Autofit/>
          </a:bodyPr>
          <a:lstStyle/>
          <a:p>
            <a:r>
              <a:rPr lang="en-US" sz="3200" dirty="0" err="1" smtClean="0"/>
              <a:t>Susunan</a:t>
            </a:r>
            <a:r>
              <a:rPr lang="en-US" sz="3200" dirty="0" smtClean="0"/>
              <a:t> </a:t>
            </a:r>
            <a:r>
              <a:rPr lang="en-US" sz="3200" dirty="0" err="1" smtClean="0"/>
              <a:t>lembaga</a:t>
            </a:r>
            <a:r>
              <a:rPr lang="en-US" sz="3200" dirty="0" smtClean="0"/>
              <a:t> </a:t>
            </a:r>
            <a:r>
              <a:rPr lang="en-US" sz="3200" dirty="0" err="1" smtClean="0"/>
              <a:t>negara</a:t>
            </a:r>
            <a:r>
              <a:rPr lang="en-US" sz="3200" dirty="0" smtClean="0"/>
              <a:t> RI </a:t>
            </a:r>
            <a:r>
              <a:rPr lang="en-US" sz="3200" dirty="0" err="1" smtClean="0"/>
              <a:t>sebelum</a:t>
            </a:r>
            <a:r>
              <a:rPr lang="en-US" sz="3200" dirty="0" smtClean="0"/>
              <a:t> </a:t>
            </a:r>
            <a:r>
              <a:rPr lang="en-US" sz="3200" dirty="0" err="1" smtClean="0"/>
              <a:t>amandemen</a:t>
            </a:r>
            <a:endParaRPr lang="en-US" sz="3200" dirty="0" smtClean="0"/>
          </a:p>
        </p:txBody>
      </p:sp>
      <p:cxnSp>
        <p:nvCxnSpPr>
          <p:cNvPr id="6" name="Straight Connector 5"/>
          <p:cNvCxnSpPr>
            <a:stCxn id="4" idx="1"/>
            <a:endCxn id="4" idx="3"/>
          </p:cNvCxnSpPr>
          <p:nvPr/>
        </p:nvCxnSpPr>
        <p:spPr>
          <a:xfrm rot="10800000" flipH="1">
            <a:off x="3352800" y="2390770"/>
            <a:ext cx="220980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 name="Group 116"/>
          <p:cNvGrpSpPr>
            <a:grpSpLocks/>
          </p:cNvGrpSpPr>
          <p:nvPr/>
        </p:nvGrpSpPr>
        <p:grpSpPr bwMode="auto">
          <a:xfrm>
            <a:off x="533400" y="1857364"/>
            <a:ext cx="7772400" cy="3248036"/>
            <a:chOff x="533400" y="1857364"/>
            <a:chExt cx="7772400" cy="3248036"/>
          </a:xfrm>
        </p:grpSpPr>
        <p:sp>
          <p:nvSpPr>
            <p:cNvPr id="4" name="Rectangle 3"/>
            <p:cNvSpPr/>
            <p:nvPr/>
          </p:nvSpPr>
          <p:spPr>
            <a:xfrm>
              <a:off x="3352800" y="1857364"/>
              <a:ext cx="2209800" cy="1066811"/>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endParaRPr lang="en-US" dirty="0"/>
            </a:p>
            <a:p>
              <a:pPr algn="ctr">
                <a:defRPr/>
              </a:pPr>
              <a:r>
                <a:rPr lang="id-ID" dirty="0" smtClean="0"/>
                <a:t>MPR</a:t>
              </a:r>
            </a:p>
            <a:p>
              <a:pPr algn="ctr">
                <a:defRPr/>
              </a:pPr>
              <a:endParaRPr lang="en-US" dirty="0"/>
            </a:p>
            <a:p>
              <a:pPr algn="ctr">
                <a:defRPr/>
              </a:pPr>
              <a:r>
                <a:rPr lang="id-ID" dirty="0" smtClean="0"/>
                <a:t>UUD 1945</a:t>
              </a:r>
              <a:endParaRPr lang="en-US" dirty="0"/>
            </a:p>
            <a:p>
              <a:pPr algn="ctr">
                <a:defRPr/>
              </a:pPr>
              <a:endParaRPr lang="en-US" dirty="0"/>
            </a:p>
            <a:p>
              <a:pPr algn="ctr">
                <a:defRPr/>
              </a:pPr>
              <a:endParaRPr lang="en-US" dirty="0"/>
            </a:p>
          </p:txBody>
        </p:sp>
        <p:cxnSp>
          <p:nvCxnSpPr>
            <p:cNvPr id="12" name="Straight Connector 11"/>
            <p:cNvCxnSpPr/>
            <p:nvPr/>
          </p:nvCxnSpPr>
          <p:spPr>
            <a:xfrm>
              <a:off x="1066800" y="3581400"/>
              <a:ext cx="6705600" cy="0"/>
            </a:xfrm>
            <a:prstGeom prst="line">
              <a:avLst/>
            </a:prstGeom>
          </p:spPr>
          <p:style>
            <a:lnRef idx="1">
              <a:schemeClr val="accent2"/>
            </a:lnRef>
            <a:fillRef idx="2">
              <a:schemeClr val="accent2"/>
            </a:fillRef>
            <a:effectRef idx="1">
              <a:schemeClr val="accent2"/>
            </a:effectRef>
            <a:fontRef idx="minor">
              <a:schemeClr val="dk1"/>
            </a:fontRef>
          </p:style>
        </p:cxnSp>
        <p:cxnSp>
          <p:nvCxnSpPr>
            <p:cNvPr id="14" name="Straight Arrow Connector 13"/>
            <p:cNvCxnSpPr/>
            <p:nvPr/>
          </p:nvCxnSpPr>
          <p:spPr>
            <a:xfrm>
              <a:off x="4267200" y="2971800"/>
              <a:ext cx="0" cy="1333500"/>
            </a:xfrm>
            <a:prstGeom prst="straightConnector1">
              <a:avLst/>
            </a:prstGeom>
            <a:ln>
              <a:tailEnd type="arrow"/>
            </a:ln>
          </p:spPr>
          <p:style>
            <a:lnRef idx="1">
              <a:schemeClr val="accent2"/>
            </a:lnRef>
            <a:fillRef idx="2">
              <a:schemeClr val="accent2"/>
            </a:fillRef>
            <a:effectRef idx="1">
              <a:schemeClr val="accent2"/>
            </a:effectRef>
            <a:fontRef idx="minor">
              <a:schemeClr val="dk1"/>
            </a:fontRef>
          </p:style>
        </p:cxnSp>
        <p:cxnSp>
          <p:nvCxnSpPr>
            <p:cNvPr id="32" name="Straight Arrow Connector 31"/>
            <p:cNvCxnSpPr/>
            <p:nvPr/>
          </p:nvCxnSpPr>
          <p:spPr>
            <a:xfrm>
              <a:off x="1066800" y="3581400"/>
              <a:ext cx="0" cy="866775"/>
            </a:xfrm>
            <a:prstGeom prst="straightConnector1">
              <a:avLst/>
            </a:prstGeom>
            <a:ln>
              <a:tailEnd type="arrow"/>
            </a:ln>
          </p:spPr>
          <p:style>
            <a:lnRef idx="1">
              <a:schemeClr val="accent2"/>
            </a:lnRef>
            <a:fillRef idx="2">
              <a:schemeClr val="accent2"/>
            </a:fillRef>
            <a:effectRef idx="1">
              <a:schemeClr val="accent2"/>
            </a:effectRef>
            <a:fontRef idx="minor">
              <a:schemeClr val="dk1"/>
            </a:fontRef>
          </p:style>
        </p:cxnSp>
        <p:cxnSp>
          <p:nvCxnSpPr>
            <p:cNvPr id="33" name="Straight Arrow Connector 32"/>
            <p:cNvCxnSpPr/>
            <p:nvPr/>
          </p:nvCxnSpPr>
          <p:spPr>
            <a:xfrm>
              <a:off x="2590800" y="3581400"/>
              <a:ext cx="0" cy="866775"/>
            </a:xfrm>
            <a:prstGeom prst="straightConnector1">
              <a:avLst/>
            </a:prstGeom>
            <a:ln>
              <a:tailEnd type="arrow"/>
            </a:ln>
          </p:spPr>
          <p:style>
            <a:lnRef idx="1">
              <a:schemeClr val="accent2"/>
            </a:lnRef>
            <a:fillRef idx="2">
              <a:schemeClr val="accent2"/>
            </a:fillRef>
            <a:effectRef idx="1">
              <a:schemeClr val="accent2"/>
            </a:effectRef>
            <a:fontRef idx="minor">
              <a:schemeClr val="dk1"/>
            </a:fontRef>
          </p:style>
        </p:cxnSp>
        <p:cxnSp>
          <p:nvCxnSpPr>
            <p:cNvPr id="34" name="Straight Arrow Connector 33"/>
            <p:cNvCxnSpPr/>
            <p:nvPr/>
          </p:nvCxnSpPr>
          <p:spPr>
            <a:xfrm>
              <a:off x="5943600" y="3581400"/>
              <a:ext cx="0" cy="866775"/>
            </a:xfrm>
            <a:prstGeom prst="straightConnector1">
              <a:avLst/>
            </a:prstGeom>
            <a:ln>
              <a:tailEnd type="arrow"/>
            </a:ln>
          </p:spPr>
          <p:style>
            <a:lnRef idx="1">
              <a:schemeClr val="accent2"/>
            </a:lnRef>
            <a:fillRef idx="2">
              <a:schemeClr val="accent2"/>
            </a:fillRef>
            <a:effectRef idx="1">
              <a:schemeClr val="accent2"/>
            </a:effectRef>
            <a:fontRef idx="minor">
              <a:schemeClr val="dk1"/>
            </a:fontRef>
          </p:style>
        </p:cxnSp>
        <p:cxnSp>
          <p:nvCxnSpPr>
            <p:cNvPr id="35" name="Straight Arrow Connector 34"/>
            <p:cNvCxnSpPr/>
            <p:nvPr/>
          </p:nvCxnSpPr>
          <p:spPr>
            <a:xfrm>
              <a:off x="7772400" y="3581400"/>
              <a:ext cx="0" cy="866775"/>
            </a:xfrm>
            <a:prstGeom prst="straightConnector1">
              <a:avLst/>
            </a:prstGeom>
            <a:ln>
              <a:tailEnd type="arrow"/>
            </a:ln>
          </p:spPr>
          <p:style>
            <a:lnRef idx="1">
              <a:schemeClr val="accent2"/>
            </a:lnRef>
            <a:fillRef idx="2">
              <a:schemeClr val="accent2"/>
            </a:fillRef>
            <a:effectRef idx="1">
              <a:schemeClr val="accent2"/>
            </a:effectRef>
            <a:fontRef idx="minor">
              <a:schemeClr val="dk1"/>
            </a:fontRef>
          </p:style>
        </p:cxnSp>
        <p:sp>
          <p:nvSpPr>
            <p:cNvPr id="38" name="Rectangle 37"/>
            <p:cNvSpPr/>
            <p:nvPr/>
          </p:nvSpPr>
          <p:spPr>
            <a:xfrm>
              <a:off x="533400" y="4572000"/>
              <a:ext cx="990600" cy="400050"/>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US" dirty="0"/>
                <a:t>DPR</a:t>
              </a:r>
            </a:p>
          </p:txBody>
        </p:sp>
        <p:sp>
          <p:nvSpPr>
            <p:cNvPr id="39" name="Rectangle 38"/>
            <p:cNvSpPr/>
            <p:nvPr/>
          </p:nvSpPr>
          <p:spPr>
            <a:xfrm>
              <a:off x="1828800" y="4572000"/>
              <a:ext cx="1524000" cy="466725"/>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US" dirty="0" err="1"/>
                <a:t>Presiden</a:t>
              </a:r>
              <a:endParaRPr lang="en-US" dirty="0"/>
            </a:p>
          </p:txBody>
        </p:sp>
        <p:sp>
          <p:nvSpPr>
            <p:cNvPr id="40" name="Rectangle 39"/>
            <p:cNvSpPr/>
            <p:nvPr/>
          </p:nvSpPr>
          <p:spPr>
            <a:xfrm>
              <a:off x="3733800" y="4495800"/>
              <a:ext cx="1066800" cy="533400"/>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US" dirty="0"/>
                <a:t>BPK</a:t>
              </a:r>
            </a:p>
          </p:txBody>
        </p:sp>
        <p:sp>
          <p:nvSpPr>
            <p:cNvPr id="41" name="Rectangle 40"/>
            <p:cNvSpPr/>
            <p:nvPr/>
          </p:nvSpPr>
          <p:spPr>
            <a:xfrm>
              <a:off x="5410200" y="4572000"/>
              <a:ext cx="1143000" cy="533400"/>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US" dirty="0"/>
                <a:t>DPA</a:t>
              </a:r>
            </a:p>
          </p:txBody>
        </p:sp>
        <p:sp>
          <p:nvSpPr>
            <p:cNvPr id="42" name="Rectangle 41"/>
            <p:cNvSpPr/>
            <p:nvPr/>
          </p:nvSpPr>
          <p:spPr>
            <a:xfrm>
              <a:off x="7391400" y="4572000"/>
              <a:ext cx="914400" cy="466725"/>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US" dirty="0"/>
                <a:t>MA</a:t>
              </a:r>
            </a:p>
          </p:txBody>
        </p:sp>
      </p:grpSp>
    </p:spTree>
    <p:extLst>
      <p:ext uri="{BB962C8B-B14F-4D97-AF65-F5344CB8AC3E}">
        <p14:creationId xmlns:p14="http://schemas.microsoft.com/office/powerpoint/2010/main" val="211830186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par>
                          <p:cTn id="8" fill="hold" nodeType="withGroup">
                            <p:stCondLst>
                              <p:cond delay="500"/>
                            </p:stCondLst>
                            <p:childTnLst>
                              <p:par>
                                <p:cTn id="9" presetID="21"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4)">
                                      <p:cBhvr>
                                        <p:cTn id="11"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914400"/>
            <a:ext cx="8229600" cy="1143000"/>
          </a:xfrm>
        </p:spPr>
        <p:txBody>
          <a:bodyPr>
            <a:normAutofit fontScale="90000"/>
          </a:bodyPr>
          <a:lstStyle/>
          <a:p>
            <a:r>
              <a:rPr lang="en-US" dirty="0" err="1" smtClean="0"/>
              <a:t>Susunan</a:t>
            </a:r>
            <a:r>
              <a:rPr lang="en-US" dirty="0" smtClean="0"/>
              <a:t> </a:t>
            </a:r>
            <a:r>
              <a:rPr lang="en-US" dirty="0" err="1" smtClean="0"/>
              <a:t>lembaga</a:t>
            </a:r>
            <a:r>
              <a:rPr lang="en-US" dirty="0" smtClean="0"/>
              <a:t> </a:t>
            </a:r>
            <a:r>
              <a:rPr lang="en-US" dirty="0" err="1" smtClean="0"/>
              <a:t>negara</a:t>
            </a:r>
            <a:r>
              <a:rPr lang="en-US" dirty="0" smtClean="0"/>
              <a:t> RI </a:t>
            </a:r>
            <a:r>
              <a:rPr lang="en-US" dirty="0" err="1" smtClean="0"/>
              <a:t>setelah</a:t>
            </a:r>
            <a:r>
              <a:rPr lang="en-US" dirty="0" smtClean="0"/>
              <a:t> </a:t>
            </a:r>
            <a:r>
              <a:rPr lang="en-US" dirty="0" err="1" smtClean="0"/>
              <a:t>amandemen</a:t>
            </a:r>
            <a:endParaRPr lang="en-US" dirty="0" smtClean="0"/>
          </a:p>
        </p:txBody>
      </p:sp>
      <p:grpSp>
        <p:nvGrpSpPr>
          <p:cNvPr id="2" name="Group 48"/>
          <p:cNvGrpSpPr>
            <a:grpSpLocks/>
          </p:cNvGrpSpPr>
          <p:nvPr/>
        </p:nvGrpSpPr>
        <p:grpSpPr bwMode="auto">
          <a:xfrm>
            <a:off x="533400" y="2438400"/>
            <a:ext cx="7772400" cy="3124200"/>
            <a:chOff x="533400" y="2438400"/>
            <a:chExt cx="7772400" cy="3124200"/>
          </a:xfrm>
        </p:grpSpPr>
        <p:sp>
          <p:nvSpPr>
            <p:cNvPr id="4" name="Rectangle 3"/>
            <p:cNvSpPr/>
            <p:nvPr/>
          </p:nvSpPr>
          <p:spPr>
            <a:xfrm>
              <a:off x="3276600" y="2438400"/>
              <a:ext cx="2209800" cy="53340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endParaRPr lang="en-US" dirty="0"/>
            </a:p>
            <a:p>
              <a:pPr algn="ctr">
                <a:defRPr/>
              </a:pPr>
              <a:endParaRPr lang="en-US" dirty="0"/>
            </a:p>
            <a:p>
              <a:pPr algn="ctr">
                <a:defRPr/>
              </a:pPr>
              <a:r>
                <a:rPr lang="en-US" dirty="0"/>
                <a:t>UUD 1945</a:t>
              </a:r>
            </a:p>
            <a:p>
              <a:pPr algn="ctr">
                <a:defRPr/>
              </a:pPr>
              <a:endParaRPr lang="en-US" dirty="0"/>
            </a:p>
            <a:p>
              <a:pPr algn="ctr">
                <a:defRPr/>
              </a:pPr>
              <a:endParaRPr lang="en-US" dirty="0"/>
            </a:p>
          </p:txBody>
        </p:sp>
        <p:cxnSp>
          <p:nvCxnSpPr>
            <p:cNvPr id="12" name="Straight Connector 11"/>
            <p:cNvCxnSpPr/>
            <p:nvPr/>
          </p:nvCxnSpPr>
          <p:spPr>
            <a:xfrm>
              <a:off x="1066800" y="3581400"/>
              <a:ext cx="6096000" cy="0"/>
            </a:xfrm>
            <a:prstGeom prst="line">
              <a:avLst/>
            </a:prstGeom>
          </p:spPr>
          <p:style>
            <a:lnRef idx="1">
              <a:schemeClr val="accent5"/>
            </a:lnRef>
            <a:fillRef idx="2">
              <a:schemeClr val="accent5"/>
            </a:fillRef>
            <a:effectRef idx="1">
              <a:schemeClr val="accent5"/>
            </a:effectRef>
            <a:fontRef idx="minor">
              <a:schemeClr val="dk1"/>
            </a:fontRef>
          </p:style>
        </p:cxnSp>
        <p:cxnSp>
          <p:nvCxnSpPr>
            <p:cNvPr id="14" name="Straight Arrow Connector 13"/>
            <p:cNvCxnSpPr/>
            <p:nvPr/>
          </p:nvCxnSpPr>
          <p:spPr>
            <a:xfrm>
              <a:off x="4267200" y="2971800"/>
              <a:ext cx="0" cy="1524000"/>
            </a:xfrm>
            <a:prstGeom prst="straightConnector1">
              <a:avLst/>
            </a:prstGeom>
            <a:ln>
              <a:tailEnd type="arrow"/>
            </a:ln>
          </p:spPr>
          <p:style>
            <a:lnRef idx="1">
              <a:schemeClr val="accent5"/>
            </a:lnRef>
            <a:fillRef idx="2">
              <a:schemeClr val="accent5"/>
            </a:fillRef>
            <a:effectRef idx="1">
              <a:schemeClr val="accent5"/>
            </a:effectRef>
            <a:fontRef idx="minor">
              <a:schemeClr val="dk1"/>
            </a:fontRef>
          </p:style>
        </p:cxnSp>
        <p:cxnSp>
          <p:nvCxnSpPr>
            <p:cNvPr id="32" name="Straight Arrow Connector 31"/>
            <p:cNvCxnSpPr/>
            <p:nvPr/>
          </p:nvCxnSpPr>
          <p:spPr>
            <a:xfrm>
              <a:off x="1066800" y="3581400"/>
              <a:ext cx="0" cy="990600"/>
            </a:xfrm>
            <a:prstGeom prst="straightConnector1">
              <a:avLst/>
            </a:prstGeom>
            <a:ln>
              <a:tailEnd type="arrow"/>
            </a:ln>
          </p:spPr>
          <p:style>
            <a:lnRef idx="1">
              <a:schemeClr val="accent5"/>
            </a:lnRef>
            <a:fillRef idx="2">
              <a:schemeClr val="accent5"/>
            </a:fillRef>
            <a:effectRef idx="1">
              <a:schemeClr val="accent5"/>
            </a:effectRef>
            <a:fontRef idx="minor">
              <a:schemeClr val="dk1"/>
            </a:fontRef>
          </p:style>
        </p:cxnSp>
        <p:cxnSp>
          <p:nvCxnSpPr>
            <p:cNvPr id="33" name="Straight Arrow Connector 32"/>
            <p:cNvCxnSpPr/>
            <p:nvPr/>
          </p:nvCxnSpPr>
          <p:spPr>
            <a:xfrm>
              <a:off x="2590800" y="3581400"/>
              <a:ext cx="0" cy="990600"/>
            </a:xfrm>
            <a:prstGeom prst="straightConnector1">
              <a:avLst/>
            </a:prstGeom>
            <a:ln>
              <a:tailEnd type="arrow"/>
            </a:ln>
          </p:spPr>
          <p:style>
            <a:lnRef idx="1">
              <a:schemeClr val="accent5"/>
            </a:lnRef>
            <a:fillRef idx="2">
              <a:schemeClr val="accent5"/>
            </a:fillRef>
            <a:effectRef idx="1">
              <a:schemeClr val="accent5"/>
            </a:effectRef>
            <a:fontRef idx="minor">
              <a:schemeClr val="dk1"/>
            </a:fontRef>
          </p:style>
        </p:cxnSp>
        <p:cxnSp>
          <p:nvCxnSpPr>
            <p:cNvPr id="35" name="Straight Arrow Connector 34"/>
            <p:cNvCxnSpPr/>
            <p:nvPr/>
          </p:nvCxnSpPr>
          <p:spPr>
            <a:xfrm>
              <a:off x="7162800" y="3581400"/>
              <a:ext cx="0" cy="990600"/>
            </a:xfrm>
            <a:prstGeom prst="straightConnector1">
              <a:avLst/>
            </a:prstGeom>
            <a:ln>
              <a:tailEnd type="arrow"/>
            </a:ln>
          </p:spPr>
          <p:style>
            <a:lnRef idx="1">
              <a:schemeClr val="accent5"/>
            </a:lnRef>
            <a:fillRef idx="2">
              <a:schemeClr val="accent5"/>
            </a:fillRef>
            <a:effectRef idx="1">
              <a:schemeClr val="accent5"/>
            </a:effectRef>
            <a:fontRef idx="minor">
              <a:schemeClr val="dk1"/>
            </a:fontRef>
          </p:style>
        </p:cxnSp>
        <p:sp>
          <p:nvSpPr>
            <p:cNvPr id="38" name="Rectangle 37"/>
            <p:cNvSpPr/>
            <p:nvPr/>
          </p:nvSpPr>
          <p:spPr>
            <a:xfrm>
              <a:off x="533400" y="4572000"/>
              <a:ext cx="990600" cy="457200"/>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en-US" dirty="0"/>
                <a:t>BPK</a:t>
              </a:r>
            </a:p>
          </p:txBody>
        </p:sp>
        <p:sp>
          <p:nvSpPr>
            <p:cNvPr id="39" name="Rectangle 38"/>
            <p:cNvSpPr/>
            <p:nvPr/>
          </p:nvSpPr>
          <p:spPr>
            <a:xfrm>
              <a:off x="3581400" y="4572000"/>
              <a:ext cx="1752600" cy="990600"/>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en-US" dirty="0" err="1"/>
                <a:t>Presiden</a:t>
              </a:r>
              <a:endParaRPr lang="en-US" dirty="0"/>
            </a:p>
            <a:p>
              <a:pPr algn="ctr">
                <a:defRPr/>
              </a:pPr>
              <a:endParaRPr lang="en-US" dirty="0"/>
            </a:p>
            <a:p>
              <a:pPr algn="ctr">
                <a:defRPr/>
              </a:pPr>
              <a:r>
                <a:rPr lang="en-US" dirty="0" err="1"/>
                <a:t>Wakil</a:t>
              </a:r>
              <a:r>
                <a:rPr lang="en-US" dirty="0"/>
                <a:t> </a:t>
              </a:r>
              <a:r>
                <a:rPr lang="en-US" dirty="0" err="1"/>
                <a:t>Presiden</a:t>
              </a:r>
              <a:endParaRPr lang="en-US" dirty="0"/>
            </a:p>
          </p:txBody>
        </p:sp>
        <p:sp>
          <p:nvSpPr>
            <p:cNvPr id="42" name="Rectangle 41"/>
            <p:cNvSpPr/>
            <p:nvPr/>
          </p:nvSpPr>
          <p:spPr>
            <a:xfrm>
              <a:off x="5867400" y="4572000"/>
              <a:ext cx="2438400" cy="533400"/>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en-US" dirty="0"/>
                <a:t>MK      MA     KY</a:t>
              </a:r>
            </a:p>
          </p:txBody>
        </p:sp>
        <p:sp>
          <p:nvSpPr>
            <p:cNvPr id="17" name="Rectangle 16"/>
            <p:cNvSpPr/>
            <p:nvPr/>
          </p:nvSpPr>
          <p:spPr>
            <a:xfrm>
              <a:off x="1600200" y="4572000"/>
              <a:ext cx="1905000" cy="990600"/>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en-US" dirty="0"/>
            </a:p>
            <a:p>
              <a:pPr algn="ctr">
                <a:defRPr/>
              </a:pPr>
              <a:endParaRPr lang="en-US" dirty="0"/>
            </a:p>
            <a:p>
              <a:pPr algn="ctr">
                <a:defRPr/>
              </a:pPr>
              <a:r>
                <a:rPr lang="en-US" dirty="0"/>
                <a:t>MPR</a:t>
              </a:r>
            </a:p>
            <a:p>
              <a:pPr algn="ctr">
                <a:defRPr/>
              </a:pPr>
              <a:endParaRPr lang="en-US" dirty="0"/>
            </a:p>
            <a:p>
              <a:pPr algn="ctr">
                <a:defRPr/>
              </a:pPr>
              <a:r>
                <a:rPr lang="en-US" dirty="0"/>
                <a:t>DPD         DPR</a:t>
              </a:r>
            </a:p>
            <a:p>
              <a:pPr algn="ctr">
                <a:defRPr/>
              </a:pPr>
              <a:endParaRPr lang="en-US" dirty="0"/>
            </a:p>
            <a:p>
              <a:pPr algn="ctr">
                <a:defRPr/>
              </a:pPr>
              <a:endParaRPr lang="en-US" dirty="0"/>
            </a:p>
          </p:txBody>
        </p:sp>
      </p:grpSp>
      <p:cxnSp>
        <p:nvCxnSpPr>
          <p:cNvPr id="19" name="Straight Connector 18"/>
          <p:cNvCxnSpPr/>
          <p:nvPr/>
        </p:nvCxnSpPr>
        <p:spPr>
          <a:xfrm>
            <a:off x="1600200" y="5029200"/>
            <a:ext cx="1828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667000" y="5029200"/>
            <a:ext cx="0" cy="609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505200" y="5029200"/>
            <a:ext cx="1828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6781800" y="4572000"/>
            <a:ext cx="0" cy="609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7467600" y="4572000"/>
            <a:ext cx="0" cy="609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752597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7410"/>
                                        </p:tgtEl>
                                        <p:attrNameLst>
                                          <p:attrName>style.visibility</p:attrName>
                                        </p:attrNameLst>
                                      </p:cBhvr>
                                      <p:to>
                                        <p:strVal val="visible"/>
                                      </p:to>
                                    </p:set>
                                    <p:animEffect transition="in" filter="fade">
                                      <p:cBhvr>
                                        <p:cTn id="11" dur="1000"/>
                                        <p:tgtEl>
                                          <p:spTgt spid="17410"/>
                                        </p:tgtEl>
                                      </p:cBhvr>
                                    </p:animEffect>
                                    <p:anim calcmode="lin" valueType="num">
                                      <p:cBhvr>
                                        <p:cTn id="12" dur="1000" fill="hold"/>
                                        <p:tgtEl>
                                          <p:spTgt spid="17410"/>
                                        </p:tgtEl>
                                        <p:attrNameLst>
                                          <p:attrName>ppt_x</p:attrName>
                                        </p:attrNameLst>
                                      </p:cBhvr>
                                      <p:tavLst>
                                        <p:tav tm="0">
                                          <p:val>
                                            <p:strVal val="#ppt_x"/>
                                          </p:val>
                                        </p:tav>
                                        <p:tav tm="100000">
                                          <p:val>
                                            <p:strVal val="#ppt_x"/>
                                          </p:val>
                                        </p:tav>
                                      </p:tavLst>
                                    </p:anim>
                                    <p:anim calcmode="lin" valueType="num">
                                      <p:cBhvr>
                                        <p:cTn id="13" dur="1000" fill="hold"/>
                                        <p:tgtEl>
                                          <p:spTgt spid="174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Users\722\Desktop\mhARUO4.jpg"/>
          <p:cNvPicPr>
            <a:picLocks noChangeAspect="1" noChangeArrowheads="1"/>
          </p:cNvPicPr>
          <p:nvPr/>
        </p:nvPicPr>
        <p:blipFill>
          <a:blip r:embed="rId3" cstate="print"/>
          <a:srcRect l="12245" r="8163" b="6375"/>
          <a:stretch>
            <a:fillRect/>
          </a:stretch>
        </p:blipFill>
        <p:spPr bwMode="auto">
          <a:xfrm>
            <a:off x="107504" y="1186565"/>
            <a:ext cx="5943600" cy="5595235"/>
          </a:xfrm>
          <a:prstGeom prst="rect">
            <a:avLst/>
          </a:prstGeom>
          <a:noFill/>
        </p:spPr>
      </p:pic>
      <p:sp>
        <p:nvSpPr>
          <p:cNvPr id="5" name="Rectangle 4"/>
          <p:cNvSpPr/>
          <p:nvPr/>
        </p:nvSpPr>
        <p:spPr>
          <a:xfrm>
            <a:off x="1066800" y="1905000"/>
            <a:ext cx="2005677" cy="646331"/>
          </a:xfrm>
          <a:prstGeom prst="rect">
            <a:avLst/>
          </a:prstGeom>
        </p:spPr>
        <p:txBody>
          <a:bodyPr wrap="none">
            <a:spAutoFit/>
            <a:scene3d>
              <a:camera prst="isometricRightUp"/>
              <a:lightRig rig="threePt" dir="t"/>
            </a:scene3d>
          </a:bodyPr>
          <a:lstStyle/>
          <a:p>
            <a:r>
              <a:rPr lang="en-US" sz="3600" dirty="0" smtClean="0">
                <a:solidFill>
                  <a:schemeClr val="bg1"/>
                </a:solidFill>
                <a:latin typeface="Arial Black" pitchFamily="34" charset="0"/>
              </a:rPr>
              <a:t>UUD RI</a:t>
            </a:r>
            <a:endParaRPr lang="en-US" sz="3600" dirty="0">
              <a:solidFill>
                <a:schemeClr val="bg1"/>
              </a:solidFill>
              <a:latin typeface="Arial Black" pitchFamily="34" charset="0"/>
            </a:endParaRPr>
          </a:p>
        </p:txBody>
      </p:sp>
      <p:sp>
        <p:nvSpPr>
          <p:cNvPr id="8" name="Rectangle 7"/>
          <p:cNvSpPr/>
          <p:nvPr/>
        </p:nvSpPr>
        <p:spPr>
          <a:xfrm>
            <a:off x="1600200" y="2971800"/>
            <a:ext cx="2141099" cy="369332"/>
          </a:xfrm>
          <a:prstGeom prst="rect">
            <a:avLst/>
          </a:prstGeom>
        </p:spPr>
        <p:txBody>
          <a:bodyPr wrap="none">
            <a:prstTxWarp prst="textCascadeUp">
              <a:avLst>
                <a:gd name="adj" fmla="val 82534"/>
              </a:avLst>
            </a:prstTxWarp>
            <a:spAutoFit/>
          </a:bodyPr>
          <a:lstStyle/>
          <a:p>
            <a:r>
              <a:rPr lang="en-US" dirty="0" err="1" smtClean="0">
                <a:latin typeface="Arial Black" pitchFamily="34" charset="0"/>
              </a:rPr>
              <a:t>Ketetapan</a:t>
            </a:r>
            <a:r>
              <a:rPr lang="en-US" dirty="0" smtClean="0">
                <a:latin typeface="Arial Black" pitchFamily="34" charset="0"/>
              </a:rPr>
              <a:t> MPR</a:t>
            </a:r>
          </a:p>
        </p:txBody>
      </p:sp>
      <p:sp>
        <p:nvSpPr>
          <p:cNvPr id="9" name="Rectangle 8"/>
          <p:cNvSpPr/>
          <p:nvPr/>
        </p:nvSpPr>
        <p:spPr>
          <a:xfrm>
            <a:off x="1371600" y="3733800"/>
            <a:ext cx="1676400" cy="369332"/>
          </a:xfrm>
          <a:prstGeom prst="rect">
            <a:avLst/>
          </a:prstGeom>
        </p:spPr>
        <p:txBody>
          <a:bodyPr wrap="square">
            <a:prstTxWarp prst="textCascadeDown">
              <a:avLst>
                <a:gd name="adj" fmla="val 71107"/>
              </a:avLst>
            </a:prstTxWarp>
            <a:spAutoFit/>
          </a:bodyPr>
          <a:lstStyle/>
          <a:p>
            <a:r>
              <a:rPr lang="en-US" dirty="0" smtClean="0">
                <a:latin typeface="Arial Black" pitchFamily="34" charset="0"/>
              </a:rPr>
              <a:t>UU &amp; </a:t>
            </a:r>
            <a:r>
              <a:rPr lang="en-US" dirty="0" err="1" smtClean="0">
                <a:latin typeface="Arial Black" pitchFamily="34" charset="0"/>
              </a:rPr>
              <a:t>Perpu</a:t>
            </a:r>
            <a:endParaRPr lang="en-US" dirty="0"/>
          </a:p>
        </p:txBody>
      </p:sp>
      <p:sp>
        <p:nvSpPr>
          <p:cNvPr id="10" name="Rectangle 9"/>
          <p:cNvSpPr/>
          <p:nvPr/>
        </p:nvSpPr>
        <p:spPr>
          <a:xfrm>
            <a:off x="1371600" y="4495800"/>
            <a:ext cx="2946704" cy="369332"/>
          </a:xfrm>
          <a:prstGeom prst="rect">
            <a:avLst/>
          </a:prstGeom>
        </p:spPr>
        <p:txBody>
          <a:bodyPr wrap="none">
            <a:spAutoFit/>
          </a:bodyPr>
          <a:lstStyle/>
          <a:p>
            <a:r>
              <a:rPr lang="en-US" dirty="0" err="1" smtClean="0">
                <a:latin typeface="Arial Black" pitchFamily="34" charset="0"/>
              </a:rPr>
              <a:t>Peraturan</a:t>
            </a:r>
            <a:r>
              <a:rPr lang="en-US" dirty="0" smtClean="0">
                <a:latin typeface="Arial Black" pitchFamily="34" charset="0"/>
              </a:rPr>
              <a:t> </a:t>
            </a:r>
            <a:r>
              <a:rPr lang="en-US" dirty="0" err="1" smtClean="0">
                <a:latin typeface="Arial Black" pitchFamily="34" charset="0"/>
              </a:rPr>
              <a:t>Pemerintah</a:t>
            </a:r>
            <a:endParaRPr lang="en-US" dirty="0"/>
          </a:p>
        </p:txBody>
      </p:sp>
      <p:sp>
        <p:nvSpPr>
          <p:cNvPr id="11" name="Rectangle 10"/>
          <p:cNvSpPr/>
          <p:nvPr/>
        </p:nvSpPr>
        <p:spPr>
          <a:xfrm>
            <a:off x="2895600" y="5257800"/>
            <a:ext cx="2590800" cy="445532"/>
          </a:xfrm>
          <a:prstGeom prst="rect">
            <a:avLst/>
          </a:prstGeom>
        </p:spPr>
        <p:txBody>
          <a:bodyPr wrap="none">
            <a:prstTxWarp prst="textCascadeUp">
              <a:avLst/>
            </a:prstTxWarp>
            <a:spAutoFit/>
          </a:bodyPr>
          <a:lstStyle/>
          <a:p>
            <a:r>
              <a:rPr lang="en-US" dirty="0" err="1" smtClean="0">
                <a:latin typeface="Arial Black" pitchFamily="34" charset="0"/>
              </a:rPr>
              <a:t>Peraturan</a:t>
            </a:r>
            <a:r>
              <a:rPr lang="en-US" dirty="0" smtClean="0">
                <a:latin typeface="Arial Black" pitchFamily="34" charset="0"/>
              </a:rPr>
              <a:t> </a:t>
            </a:r>
            <a:r>
              <a:rPr lang="en-US" dirty="0" err="1" smtClean="0">
                <a:latin typeface="Arial Black" pitchFamily="34" charset="0"/>
              </a:rPr>
              <a:t>Presiden</a:t>
            </a:r>
            <a:endParaRPr lang="en-US" dirty="0"/>
          </a:p>
        </p:txBody>
      </p:sp>
      <p:sp>
        <p:nvSpPr>
          <p:cNvPr id="12" name="Rectangle 11"/>
          <p:cNvSpPr/>
          <p:nvPr/>
        </p:nvSpPr>
        <p:spPr>
          <a:xfrm>
            <a:off x="3352800" y="5867400"/>
            <a:ext cx="2743200" cy="400110"/>
          </a:xfrm>
          <a:prstGeom prst="rect">
            <a:avLst/>
          </a:prstGeom>
        </p:spPr>
        <p:txBody>
          <a:bodyPr wrap="square">
            <a:spAutoFit/>
            <a:scene3d>
              <a:camera prst="isometricOffAxis1Right"/>
              <a:lightRig rig="threePt" dir="t"/>
            </a:scene3d>
          </a:bodyPr>
          <a:lstStyle/>
          <a:p>
            <a:r>
              <a:rPr lang="en-US" sz="2000" dirty="0" err="1" smtClean="0">
                <a:latin typeface="Arial Black" pitchFamily="34" charset="0"/>
              </a:rPr>
              <a:t>Peraturan</a:t>
            </a:r>
            <a:r>
              <a:rPr lang="en-US" sz="2000" dirty="0" smtClean="0">
                <a:latin typeface="Arial Black" pitchFamily="34" charset="0"/>
              </a:rPr>
              <a:t> Daerah</a:t>
            </a:r>
            <a:endParaRPr lang="en-US" sz="2000" dirty="0"/>
          </a:p>
        </p:txBody>
      </p:sp>
      <p:sp>
        <p:nvSpPr>
          <p:cNvPr id="13" name="Rectangle 12"/>
          <p:cNvSpPr/>
          <p:nvPr/>
        </p:nvSpPr>
        <p:spPr>
          <a:xfrm>
            <a:off x="2362200" y="1905000"/>
            <a:ext cx="1140056" cy="523220"/>
          </a:xfrm>
          <a:prstGeom prst="rect">
            <a:avLst/>
          </a:prstGeom>
        </p:spPr>
        <p:txBody>
          <a:bodyPr wrap="none">
            <a:spAutoFit/>
            <a:scene3d>
              <a:camera prst="isometricRightUp"/>
              <a:lightRig rig="threePt" dir="t"/>
            </a:scene3d>
          </a:bodyPr>
          <a:lstStyle/>
          <a:p>
            <a:r>
              <a:rPr lang="en-US" sz="2800" dirty="0" smtClean="0">
                <a:solidFill>
                  <a:schemeClr val="bg1"/>
                </a:solidFill>
                <a:latin typeface="Arial Black" pitchFamily="34" charset="0"/>
              </a:rPr>
              <a:t>1945</a:t>
            </a:r>
            <a:endParaRPr lang="en-US" sz="2800" dirty="0"/>
          </a:p>
        </p:txBody>
      </p:sp>
      <p:sp>
        <p:nvSpPr>
          <p:cNvPr id="14" name="Rectangle 13"/>
          <p:cNvSpPr/>
          <p:nvPr/>
        </p:nvSpPr>
        <p:spPr>
          <a:xfrm>
            <a:off x="0" y="5473005"/>
            <a:ext cx="2577549" cy="1384995"/>
          </a:xfrm>
          <a:prstGeom prst="rect">
            <a:avLst/>
          </a:prstGeom>
        </p:spPr>
        <p:txBody>
          <a:bodyPr wrap="square">
            <a:spAutoFit/>
          </a:bodyPr>
          <a:lstStyle/>
          <a:p>
            <a:r>
              <a:rPr lang="en-US" sz="2800" dirty="0" err="1" smtClean="0">
                <a:latin typeface="Brush Script MT" pitchFamily="66" charset="0"/>
              </a:rPr>
              <a:t>Hierarki</a:t>
            </a:r>
            <a:r>
              <a:rPr lang="en-US" sz="2800" dirty="0" smtClean="0">
                <a:latin typeface="Brush Script MT" pitchFamily="66" charset="0"/>
              </a:rPr>
              <a:t> </a:t>
            </a:r>
          </a:p>
          <a:p>
            <a:pPr algn="ctr"/>
            <a:r>
              <a:rPr lang="en-US" sz="2800" dirty="0" err="1" smtClean="0">
                <a:latin typeface="Brush Script MT" pitchFamily="66" charset="0"/>
              </a:rPr>
              <a:t>Sistem</a:t>
            </a:r>
            <a:r>
              <a:rPr lang="en-US" sz="2800" dirty="0" smtClean="0">
                <a:latin typeface="Brush Script MT" pitchFamily="66" charset="0"/>
              </a:rPr>
              <a:t> </a:t>
            </a:r>
            <a:r>
              <a:rPr lang="en-US" sz="2800" dirty="0" err="1" smtClean="0">
                <a:latin typeface="Brush Script MT" pitchFamily="66" charset="0"/>
              </a:rPr>
              <a:t>Hukum</a:t>
            </a:r>
            <a:r>
              <a:rPr lang="en-US" sz="2800" dirty="0" smtClean="0">
                <a:latin typeface="Brush Script MT" pitchFamily="66" charset="0"/>
              </a:rPr>
              <a:t> </a:t>
            </a:r>
          </a:p>
          <a:p>
            <a:pPr algn="r"/>
            <a:r>
              <a:rPr lang="en-US" sz="2800" dirty="0" err="1" smtClean="0">
                <a:latin typeface="Brush Script MT" pitchFamily="66" charset="0"/>
              </a:rPr>
              <a:t>Indoensia</a:t>
            </a:r>
            <a:endParaRPr lang="en-US" sz="2800" dirty="0">
              <a:latin typeface="Brush Script MT" pitchFamily="66" charset="0"/>
            </a:endParaRPr>
          </a:p>
        </p:txBody>
      </p:sp>
      <p:pic>
        <p:nvPicPr>
          <p:cNvPr id="17" name="Picture 1" descr="C:\Users\722\Desktop\7224488-3d-illustration-of-gear-wheels-system-over-white-background.jp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638800" y="4686300"/>
            <a:ext cx="1944736" cy="2171700"/>
          </a:xfrm>
          <a:prstGeom prst="rect">
            <a:avLst/>
          </a:prstGeom>
          <a:noFill/>
        </p:spPr>
      </p:pic>
      <p:pic>
        <p:nvPicPr>
          <p:cNvPr id="18" name="Picture 2" descr="C:\Users\722\Desktop\Hukum_Indonesia (1).jp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6553200" y="5562600"/>
            <a:ext cx="1304189" cy="1295400"/>
          </a:xfrm>
          <a:prstGeom prst="rect">
            <a:avLst/>
          </a:prstGeom>
          <a:ln>
            <a:noFill/>
          </a:ln>
          <a:effectLst>
            <a:outerShdw blurRad="292100" dist="139700" dir="2700000" algn="tl" rotWithShape="0">
              <a:srgbClr val="333333">
                <a:alpha val="65000"/>
              </a:srgbClr>
            </a:outerShdw>
          </a:effectLst>
        </p:spPr>
      </p:pic>
      <p:sp>
        <p:nvSpPr>
          <p:cNvPr id="20" name="TextBox 19"/>
          <p:cNvSpPr txBox="1"/>
          <p:nvPr/>
        </p:nvSpPr>
        <p:spPr>
          <a:xfrm>
            <a:off x="3124200" y="304800"/>
            <a:ext cx="4572000" cy="830997"/>
          </a:xfrm>
          <a:prstGeom prst="rect">
            <a:avLst/>
          </a:prstGeom>
          <a:noFill/>
        </p:spPr>
        <p:txBody>
          <a:bodyPr wrap="square" rtlCol="0">
            <a:spAutoFit/>
          </a:bodyPr>
          <a:lstStyle/>
          <a:p>
            <a:r>
              <a:rPr lang="en-US" sz="2400" dirty="0" err="1" smtClean="0">
                <a:latin typeface="Arial Black" pitchFamily="34" charset="0"/>
              </a:rPr>
              <a:t>Sistem</a:t>
            </a:r>
            <a:r>
              <a:rPr lang="en-US" sz="2400" dirty="0" smtClean="0">
                <a:latin typeface="Arial Black" pitchFamily="34" charset="0"/>
              </a:rPr>
              <a:t> </a:t>
            </a:r>
            <a:r>
              <a:rPr lang="en-US" sz="2400" dirty="0" err="1" smtClean="0">
                <a:latin typeface="Arial Black" pitchFamily="34" charset="0"/>
              </a:rPr>
              <a:t>Hukum</a:t>
            </a:r>
            <a:r>
              <a:rPr lang="en-US" sz="2400" dirty="0" smtClean="0">
                <a:latin typeface="Arial Black" pitchFamily="34" charset="0"/>
              </a:rPr>
              <a:t> </a:t>
            </a:r>
            <a:r>
              <a:rPr lang="en-US" sz="2400" dirty="0" err="1" smtClean="0">
                <a:latin typeface="Arial Black" pitchFamily="34" charset="0"/>
              </a:rPr>
              <a:t>tersusun</a:t>
            </a:r>
            <a:r>
              <a:rPr lang="en-US" sz="2400" dirty="0" smtClean="0">
                <a:latin typeface="Arial Black" pitchFamily="34" charset="0"/>
              </a:rPr>
              <a:t> </a:t>
            </a:r>
            <a:r>
              <a:rPr lang="en-US" sz="2400" dirty="0" err="1" smtClean="0">
                <a:latin typeface="Arial Black" pitchFamily="34" charset="0"/>
              </a:rPr>
              <a:t>secara</a:t>
            </a:r>
            <a:r>
              <a:rPr lang="en-US" sz="2400" dirty="0" smtClean="0">
                <a:latin typeface="Arial Black" pitchFamily="34" charset="0"/>
              </a:rPr>
              <a:t> </a:t>
            </a:r>
            <a:r>
              <a:rPr lang="en-US" sz="2400" dirty="0" err="1" smtClean="0">
                <a:latin typeface="Arial Black" pitchFamily="34" charset="0"/>
              </a:rPr>
              <a:t>Hierarki</a:t>
            </a:r>
            <a:endParaRPr lang="en-US" sz="2400" dirty="0">
              <a:latin typeface="Arial Black" pitchFamily="34" charset="0"/>
            </a:endParaRPr>
          </a:p>
        </p:txBody>
      </p:sp>
      <p:sp>
        <p:nvSpPr>
          <p:cNvPr id="21" name="TextBox 20"/>
          <p:cNvSpPr txBox="1"/>
          <p:nvPr/>
        </p:nvSpPr>
        <p:spPr>
          <a:xfrm>
            <a:off x="4800600" y="1219200"/>
            <a:ext cx="3810000" cy="1569660"/>
          </a:xfrm>
          <a:prstGeom prst="rect">
            <a:avLst/>
          </a:prstGeom>
          <a:noFill/>
        </p:spPr>
        <p:txBody>
          <a:bodyPr wrap="square" rtlCol="0">
            <a:spAutoFit/>
          </a:bodyPr>
          <a:lstStyle/>
          <a:p>
            <a:r>
              <a:rPr lang="en-US" sz="3200" dirty="0" err="1" smtClean="0">
                <a:latin typeface="Freestyle Script" pitchFamily="66" charset="0"/>
              </a:rPr>
              <a:t>Artinya</a:t>
            </a:r>
            <a:r>
              <a:rPr lang="en-US" sz="3200" dirty="0" smtClean="0">
                <a:latin typeface="Freestyle Script" pitchFamily="66" charset="0"/>
              </a:rPr>
              <a:t>, </a:t>
            </a:r>
            <a:r>
              <a:rPr lang="en-US" sz="3200" dirty="0" err="1" smtClean="0">
                <a:latin typeface="Freestyle Script" pitchFamily="66" charset="0"/>
              </a:rPr>
              <a:t>peraturan</a:t>
            </a:r>
            <a:r>
              <a:rPr lang="en-US" sz="3200" dirty="0" smtClean="0">
                <a:latin typeface="Freestyle Script" pitchFamily="66" charset="0"/>
              </a:rPr>
              <a:t> </a:t>
            </a:r>
            <a:r>
              <a:rPr lang="en-US" sz="3200" dirty="0" err="1" smtClean="0">
                <a:latin typeface="Freestyle Script" pitchFamily="66" charset="0"/>
              </a:rPr>
              <a:t>peraturan</a:t>
            </a:r>
            <a:r>
              <a:rPr lang="en-US" sz="3200" dirty="0" smtClean="0">
                <a:latin typeface="Freestyle Script" pitchFamily="66" charset="0"/>
              </a:rPr>
              <a:t> yang </a:t>
            </a:r>
            <a:r>
              <a:rPr lang="en-US" sz="3200" dirty="0" err="1" smtClean="0">
                <a:latin typeface="Freestyle Script" pitchFamily="66" charset="0"/>
              </a:rPr>
              <a:t>membentuk</a:t>
            </a:r>
            <a:r>
              <a:rPr lang="en-US" sz="3200" dirty="0" smtClean="0">
                <a:latin typeface="Freestyle Script" pitchFamily="66" charset="0"/>
              </a:rPr>
              <a:t> </a:t>
            </a:r>
            <a:r>
              <a:rPr lang="en-US" sz="3200" dirty="0" err="1" smtClean="0">
                <a:latin typeface="Freestyle Script" pitchFamily="66" charset="0"/>
              </a:rPr>
              <a:t>sistem</a:t>
            </a:r>
            <a:r>
              <a:rPr lang="en-US" sz="3200" dirty="0" smtClean="0">
                <a:latin typeface="Freestyle Script" pitchFamily="66" charset="0"/>
              </a:rPr>
              <a:t> </a:t>
            </a:r>
            <a:r>
              <a:rPr lang="en-US" sz="3200" dirty="0" err="1" smtClean="0">
                <a:latin typeface="Freestyle Script" pitchFamily="66" charset="0"/>
              </a:rPr>
              <a:t>hukum</a:t>
            </a:r>
            <a:r>
              <a:rPr lang="en-US" sz="3200" dirty="0" smtClean="0">
                <a:latin typeface="Freestyle Script" pitchFamily="66" charset="0"/>
              </a:rPr>
              <a:t> </a:t>
            </a:r>
            <a:r>
              <a:rPr lang="en-US" sz="3200" dirty="0" err="1" smtClean="0">
                <a:latin typeface="Freestyle Script" pitchFamily="66" charset="0"/>
              </a:rPr>
              <a:t>itu</a:t>
            </a:r>
            <a:r>
              <a:rPr lang="en-US" sz="3200" dirty="0" smtClean="0">
                <a:latin typeface="Freestyle Script" pitchFamily="66" charset="0"/>
              </a:rPr>
              <a:t> </a:t>
            </a:r>
            <a:r>
              <a:rPr lang="en-US" sz="3200" dirty="0" err="1" smtClean="0">
                <a:latin typeface="Freestyle Script" pitchFamily="66" charset="0"/>
              </a:rPr>
              <a:t>berjennjang</a:t>
            </a:r>
            <a:endParaRPr lang="en-US" sz="3200" dirty="0">
              <a:latin typeface="Freestyle Script" pitchFamily="66" charset="0"/>
            </a:endParaRPr>
          </a:p>
        </p:txBody>
      </p:sp>
      <p:sp>
        <p:nvSpPr>
          <p:cNvPr id="22" name="TextBox 21"/>
          <p:cNvSpPr txBox="1"/>
          <p:nvPr/>
        </p:nvSpPr>
        <p:spPr>
          <a:xfrm>
            <a:off x="5562600" y="2819400"/>
            <a:ext cx="3581400" cy="1569660"/>
          </a:xfrm>
          <a:prstGeom prst="rect">
            <a:avLst/>
          </a:prstGeom>
          <a:noFill/>
        </p:spPr>
        <p:txBody>
          <a:bodyPr wrap="square" rtlCol="0">
            <a:spAutoFit/>
          </a:bodyPr>
          <a:lstStyle/>
          <a:p>
            <a:r>
              <a:rPr lang="en-US" sz="3200" dirty="0" err="1" smtClean="0">
                <a:latin typeface="Freestyle Script" pitchFamily="66" charset="0"/>
              </a:rPr>
              <a:t>Aturan</a:t>
            </a:r>
            <a:r>
              <a:rPr lang="en-US" sz="3200" dirty="0" smtClean="0">
                <a:latin typeface="Freestyle Script" pitchFamily="66" charset="0"/>
              </a:rPr>
              <a:t> </a:t>
            </a:r>
            <a:r>
              <a:rPr lang="en-US" sz="3200" dirty="0" err="1" smtClean="0">
                <a:latin typeface="Freestyle Script" pitchFamily="66" charset="0"/>
              </a:rPr>
              <a:t>hukum</a:t>
            </a:r>
            <a:r>
              <a:rPr lang="en-US" sz="3200" dirty="0" smtClean="0">
                <a:latin typeface="Freestyle Script" pitchFamily="66" charset="0"/>
              </a:rPr>
              <a:t> yang </a:t>
            </a:r>
            <a:r>
              <a:rPr lang="en-US" sz="3200" dirty="0" err="1" smtClean="0">
                <a:latin typeface="Freestyle Script" pitchFamily="66" charset="0"/>
              </a:rPr>
              <a:t>lebih</a:t>
            </a:r>
            <a:r>
              <a:rPr lang="en-US" sz="3200" dirty="0" smtClean="0">
                <a:latin typeface="Freestyle Script" pitchFamily="66" charset="0"/>
              </a:rPr>
              <a:t> </a:t>
            </a:r>
            <a:r>
              <a:rPr lang="en-US" sz="3200" dirty="0" err="1" smtClean="0">
                <a:latin typeface="Freestyle Script" pitchFamily="66" charset="0"/>
              </a:rPr>
              <a:t>tinggi</a:t>
            </a:r>
            <a:r>
              <a:rPr lang="en-US" sz="3200" dirty="0" smtClean="0">
                <a:latin typeface="Freestyle Script" pitchFamily="66" charset="0"/>
              </a:rPr>
              <a:t> </a:t>
            </a:r>
            <a:r>
              <a:rPr lang="en-US" sz="3200" dirty="0" err="1" smtClean="0">
                <a:latin typeface="Freestyle Script" pitchFamily="66" charset="0"/>
              </a:rPr>
              <a:t>menjadi</a:t>
            </a:r>
            <a:r>
              <a:rPr lang="en-US" sz="3200" dirty="0" smtClean="0">
                <a:latin typeface="Freestyle Script" pitchFamily="66" charset="0"/>
              </a:rPr>
              <a:t> </a:t>
            </a:r>
            <a:r>
              <a:rPr lang="en-US" sz="3200" dirty="0" err="1" smtClean="0">
                <a:latin typeface="Freestyle Script" pitchFamily="66" charset="0"/>
              </a:rPr>
              <a:t>dasar</a:t>
            </a:r>
            <a:r>
              <a:rPr lang="en-US" sz="3200" dirty="0" smtClean="0">
                <a:latin typeface="Freestyle Script" pitchFamily="66" charset="0"/>
              </a:rPr>
              <a:t> </a:t>
            </a:r>
            <a:r>
              <a:rPr lang="en-US" sz="3200" dirty="0" err="1" smtClean="0">
                <a:latin typeface="Freestyle Script" pitchFamily="66" charset="0"/>
              </a:rPr>
              <a:t>bagi</a:t>
            </a:r>
            <a:r>
              <a:rPr lang="en-US" sz="3200" dirty="0" smtClean="0">
                <a:latin typeface="Freestyle Script" pitchFamily="66" charset="0"/>
              </a:rPr>
              <a:t> </a:t>
            </a:r>
            <a:r>
              <a:rPr lang="en-US" sz="3200" dirty="0" err="1" smtClean="0">
                <a:latin typeface="Freestyle Script" pitchFamily="66" charset="0"/>
              </a:rPr>
              <a:t>peraturan</a:t>
            </a:r>
            <a:r>
              <a:rPr lang="en-US" sz="3200" dirty="0" smtClean="0">
                <a:latin typeface="Freestyle Script" pitchFamily="66" charset="0"/>
              </a:rPr>
              <a:t> </a:t>
            </a:r>
            <a:r>
              <a:rPr lang="en-US" sz="3200" dirty="0" err="1" smtClean="0">
                <a:latin typeface="Freestyle Script" pitchFamily="66" charset="0"/>
              </a:rPr>
              <a:t>huk</a:t>
            </a:r>
            <a:r>
              <a:rPr lang="id-ID" sz="3200" dirty="0">
                <a:latin typeface="Freestyle Script" pitchFamily="66" charset="0"/>
              </a:rPr>
              <a:t>u</a:t>
            </a:r>
            <a:r>
              <a:rPr lang="en-US" sz="3200" dirty="0" smtClean="0">
                <a:latin typeface="Freestyle Script" pitchFamily="66" charset="0"/>
              </a:rPr>
              <a:t>m </a:t>
            </a:r>
            <a:r>
              <a:rPr lang="en-US" sz="3200" dirty="0" smtClean="0">
                <a:latin typeface="Freestyle Script" pitchFamily="66" charset="0"/>
              </a:rPr>
              <a:t>yang </a:t>
            </a:r>
            <a:r>
              <a:rPr lang="en-US" sz="3200" dirty="0" err="1" smtClean="0">
                <a:latin typeface="Freestyle Script" pitchFamily="66" charset="0"/>
              </a:rPr>
              <a:t>lebih</a:t>
            </a:r>
            <a:r>
              <a:rPr lang="en-US" sz="3200" dirty="0" smtClean="0">
                <a:latin typeface="Freestyle Script" pitchFamily="66" charset="0"/>
              </a:rPr>
              <a:t> </a:t>
            </a:r>
            <a:r>
              <a:rPr lang="en-US" sz="3200" dirty="0" err="1" smtClean="0">
                <a:latin typeface="Freestyle Script" pitchFamily="66" charset="0"/>
              </a:rPr>
              <a:t>rendah</a:t>
            </a:r>
            <a:endParaRPr lang="en-US" sz="3200" dirty="0">
              <a:latin typeface="Freestyle Script" pitchFamily="66" charset="0"/>
            </a:endParaRPr>
          </a:p>
        </p:txBody>
      </p:sp>
    </p:spTree>
    <p:extLst>
      <p:ext uri="{BB962C8B-B14F-4D97-AF65-F5344CB8AC3E}">
        <p14:creationId xmlns:p14="http://schemas.microsoft.com/office/powerpoint/2010/main" val="1653242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p:bldP spid="11" grpId="0"/>
      <p:bldP spid="12" grpId="0"/>
      <p:bldP spid="13"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722\Desktop\Lambang Hukum.jpg"/>
          <p:cNvPicPr>
            <a:picLocks noChangeAspect="1" noChangeArrowheads="1"/>
          </p:cNvPicPr>
          <p:nvPr/>
        </p:nvPicPr>
        <p:blipFill>
          <a:blip r:embed="rId2" cstate="print"/>
          <a:srcRect/>
          <a:stretch>
            <a:fillRect/>
          </a:stretch>
        </p:blipFill>
        <p:spPr bwMode="auto">
          <a:xfrm>
            <a:off x="-1" y="0"/>
            <a:ext cx="9144001" cy="6858000"/>
          </a:xfrm>
          <a:prstGeom prst="rect">
            <a:avLst/>
          </a:prstGeom>
          <a:noFill/>
        </p:spPr>
      </p:pic>
      <p:sp>
        <p:nvSpPr>
          <p:cNvPr id="5" name="Rectangle 4"/>
          <p:cNvSpPr/>
          <p:nvPr/>
        </p:nvSpPr>
        <p:spPr>
          <a:xfrm>
            <a:off x="3657600" y="4724400"/>
            <a:ext cx="2555508" cy="584775"/>
          </a:xfrm>
          <a:prstGeom prst="rect">
            <a:avLst/>
          </a:prstGeom>
        </p:spPr>
        <p:txBody>
          <a:bodyPr wrap="none">
            <a:spAutoFit/>
            <a:scene3d>
              <a:camera prst="isometricOffAxis1Right">
                <a:rot lat="1680000" lon="20039998" rev="0"/>
              </a:camera>
              <a:lightRig rig="threePt" dir="t"/>
            </a:scene3d>
          </a:bodyPr>
          <a:lstStyle/>
          <a:p>
            <a:r>
              <a:rPr lang="en-US" sz="3200" dirty="0" smtClean="0">
                <a:solidFill>
                  <a:prstClr val="white"/>
                </a:solidFill>
                <a:latin typeface="Arial Black" pitchFamily="34" charset="0"/>
              </a:rPr>
              <a:t>UUD 1945 </a:t>
            </a:r>
            <a:endParaRPr lang="en-US" sz="3200" dirty="0">
              <a:solidFill>
                <a:prstClr val="white"/>
              </a:solidFill>
              <a:latin typeface="Arial Black" pitchFamily="34" charset="0"/>
            </a:endParaRPr>
          </a:p>
        </p:txBody>
      </p:sp>
      <p:sp>
        <p:nvSpPr>
          <p:cNvPr id="6" name="Rectangle 5"/>
          <p:cNvSpPr/>
          <p:nvPr/>
        </p:nvSpPr>
        <p:spPr>
          <a:xfrm>
            <a:off x="304800" y="609600"/>
            <a:ext cx="4572000" cy="707886"/>
          </a:xfrm>
          <a:prstGeom prst="rect">
            <a:avLst/>
          </a:prstGeom>
        </p:spPr>
        <p:txBody>
          <a:bodyPr>
            <a:spAutoFit/>
          </a:bodyPr>
          <a:lstStyle/>
          <a:p>
            <a:r>
              <a:rPr lang="en-US" sz="2000" dirty="0" err="1" smtClean="0">
                <a:solidFill>
                  <a:prstClr val="white"/>
                </a:solidFill>
                <a:latin typeface="Segoe Print" pitchFamily="2" charset="0"/>
              </a:rPr>
              <a:t>Undang-Undang</a:t>
            </a:r>
            <a:r>
              <a:rPr lang="en-US" sz="2000" dirty="0" smtClean="0">
                <a:solidFill>
                  <a:prstClr val="white"/>
                </a:solidFill>
                <a:latin typeface="Segoe Print" pitchFamily="2" charset="0"/>
              </a:rPr>
              <a:t> </a:t>
            </a:r>
            <a:r>
              <a:rPr lang="en-US" sz="2000" dirty="0" err="1" smtClean="0">
                <a:solidFill>
                  <a:prstClr val="white"/>
                </a:solidFill>
                <a:latin typeface="Segoe Print" pitchFamily="2" charset="0"/>
              </a:rPr>
              <a:t>Dasar</a:t>
            </a:r>
            <a:r>
              <a:rPr lang="en-US" sz="2000" dirty="0" smtClean="0">
                <a:solidFill>
                  <a:prstClr val="white"/>
                </a:solidFill>
                <a:latin typeface="Segoe Print" pitchFamily="2" charset="0"/>
              </a:rPr>
              <a:t> Negara </a:t>
            </a:r>
            <a:r>
              <a:rPr lang="en-US" sz="2000" dirty="0" err="1" smtClean="0">
                <a:solidFill>
                  <a:prstClr val="white"/>
                </a:solidFill>
                <a:latin typeface="Segoe Print" pitchFamily="2" charset="0"/>
              </a:rPr>
              <a:t>Republik</a:t>
            </a:r>
            <a:r>
              <a:rPr lang="en-US" sz="2000" dirty="0" smtClean="0">
                <a:solidFill>
                  <a:prstClr val="white"/>
                </a:solidFill>
                <a:latin typeface="Segoe Print" pitchFamily="2" charset="0"/>
              </a:rPr>
              <a:t> Indonesia </a:t>
            </a:r>
            <a:r>
              <a:rPr lang="en-US" sz="2000" dirty="0" err="1" smtClean="0">
                <a:solidFill>
                  <a:prstClr val="white"/>
                </a:solidFill>
                <a:latin typeface="Segoe Print" pitchFamily="2" charset="0"/>
              </a:rPr>
              <a:t>Tahun</a:t>
            </a:r>
            <a:r>
              <a:rPr lang="en-US" sz="2000" dirty="0" smtClean="0">
                <a:solidFill>
                  <a:prstClr val="white"/>
                </a:solidFill>
                <a:latin typeface="Segoe Print" pitchFamily="2" charset="0"/>
              </a:rPr>
              <a:t> 1945</a:t>
            </a:r>
          </a:p>
        </p:txBody>
      </p:sp>
      <p:sp>
        <p:nvSpPr>
          <p:cNvPr id="7" name="Rectangle 6"/>
          <p:cNvSpPr/>
          <p:nvPr/>
        </p:nvSpPr>
        <p:spPr>
          <a:xfrm>
            <a:off x="914400" y="1447800"/>
            <a:ext cx="5410200" cy="1015663"/>
          </a:xfrm>
          <a:prstGeom prst="rect">
            <a:avLst/>
          </a:prstGeom>
        </p:spPr>
        <p:txBody>
          <a:bodyPr wrap="square">
            <a:spAutoFit/>
          </a:bodyPr>
          <a:lstStyle/>
          <a:p>
            <a:r>
              <a:rPr lang="en-US" sz="2000" dirty="0" err="1" smtClean="0">
                <a:solidFill>
                  <a:prstClr val="white"/>
                </a:solidFill>
                <a:latin typeface="Segoe Print" pitchFamily="2" charset="0"/>
              </a:rPr>
              <a:t>Hukum</a:t>
            </a:r>
            <a:r>
              <a:rPr lang="en-US" sz="2000" dirty="0" smtClean="0">
                <a:solidFill>
                  <a:prstClr val="white"/>
                </a:solidFill>
                <a:latin typeface="Segoe Print" pitchFamily="2" charset="0"/>
              </a:rPr>
              <a:t> </a:t>
            </a:r>
            <a:r>
              <a:rPr lang="en-US" sz="2000" dirty="0" err="1" smtClean="0">
                <a:solidFill>
                  <a:prstClr val="white"/>
                </a:solidFill>
                <a:latin typeface="Segoe Print" pitchFamily="2" charset="0"/>
              </a:rPr>
              <a:t>dasar</a:t>
            </a:r>
            <a:r>
              <a:rPr lang="en-US" sz="2000" dirty="0" smtClean="0">
                <a:solidFill>
                  <a:prstClr val="white"/>
                </a:solidFill>
                <a:latin typeface="Segoe Print" pitchFamily="2" charset="0"/>
              </a:rPr>
              <a:t> </a:t>
            </a:r>
            <a:r>
              <a:rPr lang="en-US" sz="2000" dirty="0" err="1" smtClean="0">
                <a:solidFill>
                  <a:prstClr val="white"/>
                </a:solidFill>
                <a:latin typeface="Segoe Print" pitchFamily="2" charset="0"/>
              </a:rPr>
              <a:t>tertulis</a:t>
            </a:r>
            <a:r>
              <a:rPr lang="en-US" sz="2000" dirty="0" smtClean="0">
                <a:solidFill>
                  <a:prstClr val="white"/>
                </a:solidFill>
                <a:latin typeface="Segoe Print" pitchFamily="2" charset="0"/>
              </a:rPr>
              <a:t> </a:t>
            </a:r>
          </a:p>
          <a:p>
            <a:r>
              <a:rPr lang="en-US" sz="2000" dirty="0" smtClean="0">
                <a:solidFill>
                  <a:prstClr val="white"/>
                </a:solidFill>
                <a:latin typeface="Segoe Print" pitchFamily="2" charset="0"/>
              </a:rPr>
              <a:t>(basic law), </a:t>
            </a:r>
            <a:r>
              <a:rPr lang="en-US" sz="2000" dirty="0" err="1" smtClean="0">
                <a:solidFill>
                  <a:prstClr val="white"/>
                </a:solidFill>
                <a:latin typeface="Segoe Print" pitchFamily="2" charset="0"/>
              </a:rPr>
              <a:t>konstitusi</a:t>
            </a:r>
            <a:r>
              <a:rPr lang="en-US" sz="2000" dirty="0" smtClean="0">
                <a:solidFill>
                  <a:prstClr val="white"/>
                </a:solidFill>
                <a:latin typeface="Segoe Print" pitchFamily="2" charset="0"/>
              </a:rPr>
              <a:t> </a:t>
            </a:r>
            <a:r>
              <a:rPr lang="en-US" sz="2000" dirty="0" err="1" smtClean="0">
                <a:solidFill>
                  <a:prstClr val="white"/>
                </a:solidFill>
                <a:latin typeface="Segoe Print" pitchFamily="2" charset="0"/>
              </a:rPr>
              <a:t>pemerintahan</a:t>
            </a:r>
            <a:r>
              <a:rPr lang="en-US" sz="2000" dirty="0" smtClean="0">
                <a:solidFill>
                  <a:prstClr val="white"/>
                </a:solidFill>
                <a:latin typeface="Segoe Print" pitchFamily="2" charset="0"/>
              </a:rPr>
              <a:t> </a:t>
            </a:r>
          </a:p>
          <a:p>
            <a:r>
              <a:rPr lang="en-US" sz="2000" dirty="0" err="1" smtClean="0">
                <a:solidFill>
                  <a:prstClr val="white"/>
                </a:solidFill>
                <a:latin typeface="Segoe Print" pitchFamily="2" charset="0"/>
              </a:rPr>
              <a:t>negara</a:t>
            </a:r>
            <a:r>
              <a:rPr lang="en-US" sz="2000" dirty="0" smtClean="0">
                <a:solidFill>
                  <a:prstClr val="white"/>
                </a:solidFill>
                <a:latin typeface="Segoe Print" pitchFamily="2" charset="0"/>
              </a:rPr>
              <a:t> </a:t>
            </a:r>
            <a:r>
              <a:rPr lang="en-US" sz="2000" dirty="0" err="1" smtClean="0">
                <a:solidFill>
                  <a:prstClr val="white"/>
                </a:solidFill>
                <a:latin typeface="Segoe Print" pitchFamily="2" charset="0"/>
              </a:rPr>
              <a:t>Republik</a:t>
            </a:r>
            <a:r>
              <a:rPr lang="en-US" sz="2000" dirty="0" smtClean="0">
                <a:solidFill>
                  <a:prstClr val="white"/>
                </a:solidFill>
                <a:latin typeface="Segoe Print" pitchFamily="2" charset="0"/>
              </a:rPr>
              <a:t> Indonesia.</a:t>
            </a:r>
            <a:endParaRPr lang="en-US" sz="2000" dirty="0">
              <a:solidFill>
                <a:prstClr val="white"/>
              </a:solidFill>
              <a:latin typeface="Segoe Print" pitchFamily="2" charset="0"/>
            </a:endParaRPr>
          </a:p>
        </p:txBody>
      </p:sp>
    </p:spTree>
    <p:extLst>
      <p:ext uri="{BB962C8B-B14F-4D97-AF65-F5344CB8AC3E}">
        <p14:creationId xmlns:p14="http://schemas.microsoft.com/office/powerpoint/2010/main" val="192948491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722\Desktop\Lambang Hukum.jpg"/>
          <p:cNvPicPr>
            <a:picLocks noChangeAspect="1" noChangeArrowheads="1"/>
          </p:cNvPicPr>
          <p:nvPr/>
        </p:nvPicPr>
        <p:blipFill>
          <a:blip r:embed="rId2" cstate="print"/>
          <a:srcRect/>
          <a:stretch>
            <a:fillRect/>
          </a:stretch>
        </p:blipFill>
        <p:spPr bwMode="auto">
          <a:xfrm>
            <a:off x="0" y="0"/>
            <a:ext cx="9144001" cy="6858000"/>
          </a:xfrm>
          <a:prstGeom prst="rect">
            <a:avLst/>
          </a:prstGeom>
          <a:noFill/>
        </p:spPr>
      </p:pic>
      <p:sp>
        <p:nvSpPr>
          <p:cNvPr id="5" name="Rectangle 4"/>
          <p:cNvSpPr/>
          <p:nvPr/>
        </p:nvSpPr>
        <p:spPr>
          <a:xfrm>
            <a:off x="3657600" y="4724400"/>
            <a:ext cx="2555508" cy="584775"/>
          </a:xfrm>
          <a:prstGeom prst="rect">
            <a:avLst/>
          </a:prstGeom>
        </p:spPr>
        <p:txBody>
          <a:bodyPr wrap="none">
            <a:spAutoFit/>
            <a:scene3d>
              <a:camera prst="isometricOffAxis1Right">
                <a:rot lat="1680000" lon="20039998" rev="0"/>
              </a:camera>
              <a:lightRig rig="threePt" dir="t"/>
            </a:scene3d>
          </a:bodyPr>
          <a:lstStyle/>
          <a:p>
            <a:r>
              <a:rPr lang="en-US" sz="3200" dirty="0" smtClean="0">
                <a:solidFill>
                  <a:prstClr val="white"/>
                </a:solidFill>
                <a:latin typeface="Arial Black" pitchFamily="34" charset="0"/>
              </a:rPr>
              <a:t>UUD 1945 </a:t>
            </a:r>
            <a:endParaRPr lang="en-US" sz="3200" dirty="0">
              <a:solidFill>
                <a:prstClr val="white"/>
              </a:solidFill>
              <a:latin typeface="Arial Black" pitchFamily="34" charset="0"/>
            </a:endParaRPr>
          </a:p>
        </p:txBody>
      </p:sp>
      <p:sp>
        <p:nvSpPr>
          <p:cNvPr id="8" name="Rectangle 7"/>
          <p:cNvSpPr/>
          <p:nvPr/>
        </p:nvSpPr>
        <p:spPr>
          <a:xfrm>
            <a:off x="2133600" y="5715000"/>
            <a:ext cx="3886200" cy="857310"/>
          </a:xfrm>
          <a:prstGeom prst="rect">
            <a:avLst/>
          </a:prstGeom>
        </p:spPr>
        <p:txBody>
          <a:bodyPr wrap="none">
            <a:prstTxWarp prst="textCanDown">
              <a:avLst>
                <a:gd name="adj" fmla="val 33333"/>
              </a:avLst>
            </a:prstTxWarp>
            <a:spAutoFit/>
          </a:bodyPr>
          <a:lstStyle/>
          <a:p>
            <a:r>
              <a:rPr lang="es-ES" sz="2000" dirty="0" err="1" smtClean="0">
                <a:solidFill>
                  <a:prstClr val="white"/>
                </a:solidFill>
                <a:latin typeface="Arial Black" pitchFamily="34" charset="0"/>
              </a:rPr>
              <a:t>Batang</a:t>
            </a:r>
            <a:r>
              <a:rPr lang="es-ES" sz="2000" dirty="0" smtClean="0">
                <a:solidFill>
                  <a:prstClr val="white"/>
                </a:solidFill>
                <a:latin typeface="Arial Black" pitchFamily="34" charset="0"/>
              </a:rPr>
              <a:t> </a:t>
            </a:r>
            <a:r>
              <a:rPr lang="es-ES" sz="2000" dirty="0" err="1" smtClean="0">
                <a:solidFill>
                  <a:prstClr val="white"/>
                </a:solidFill>
                <a:latin typeface="Arial Black" pitchFamily="34" charset="0"/>
              </a:rPr>
              <a:t>Tubuh</a:t>
            </a:r>
            <a:r>
              <a:rPr lang="es-ES" sz="2000" dirty="0" smtClean="0">
                <a:solidFill>
                  <a:prstClr val="white"/>
                </a:solidFill>
                <a:latin typeface="Arial Black" pitchFamily="34" charset="0"/>
              </a:rPr>
              <a:t> UUD 1945</a:t>
            </a:r>
            <a:endParaRPr lang="es-ES" sz="2000" dirty="0">
              <a:solidFill>
                <a:prstClr val="white"/>
              </a:solidFill>
              <a:latin typeface="Arial Black" pitchFamily="34" charset="0"/>
            </a:endParaRPr>
          </a:p>
        </p:txBody>
      </p:sp>
      <p:sp>
        <p:nvSpPr>
          <p:cNvPr id="9" name="Rectangle 8"/>
          <p:cNvSpPr/>
          <p:nvPr/>
        </p:nvSpPr>
        <p:spPr>
          <a:xfrm>
            <a:off x="1295400" y="990600"/>
            <a:ext cx="1151277" cy="400110"/>
          </a:xfrm>
          <a:prstGeom prst="rect">
            <a:avLst/>
          </a:prstGeom>
        </p:spPr>
        <p:txBody>
          <a:bodyPr wrap="none">
            <a:spAutoFit/>
          </a:bodyPr>
          <a:lstStyle/>
          <a:p>
            <a:r>
              <a:rPr lang="es-ES" sz="2000" dirty="0" smtClean="0">
                <a:solidFill>
                  <a:prstClr val="white"/>
                </a:solidFill>
                <a:latin typeface="Segoe Print" pitchFamily="2" charset="0"/>
              </a:rPr>
              <a:t>16 </a:t>
            </a:r>
            <a:r>
              <a:rPr lang="es-ES" sz="2000" dirty="0" err="1" smtClean="0">
                <a:solidFill>
                  <a:prstClr val="white"/>
                </a:solidFill>
                <a:latin typeface="Segoe Print" pitchFamily="2" charset="0"/>
              </a:rPr>
              <a:t>Bab</a:t>
            </a:r>
            <a:endParaRPr lang="en-US" sz="2000" dirty="0">
              <a:solidFill>
                <a:prstClr val="white"/>
              </a:solidFill>
              <a:latin typeface="Segoe Print" pitchFamily="2" charset="0"/>
            </a:endParaRPr>
          </a:p>
        </p:txBody>
      </p:sp>
      <p:sp>
        <p:nvSpPr>
          <p:cNvPr id="10" name="Rectangle 9"/>
          <p:cNvSpPr/>
          <p:nvPr/>
        </p:nvSpPr>
        <p:spPr>
          <a:xfrm>
            <a:off x="1219200" y="1371600"/>
            <a:ext cx="1327608" cy="400110"/>
          </a:xfrm>
          <a:prstGeom prst="rect">
            <a:avLst/>
          </a:prstGeom>
        </p:spPr>
        <p:txBody>
          <a:bodyPr wrap="none">
            <a:spAutoFit/>
          </a:bodyPr>
          <a:lstStyle/>
          <a:p>
            <a:r>
              <a:rPr lang="es-ES" sz="2000" dirty="0" smtClean="0">
                <a:solidFill>
                  <a:prstClr val="white"/>
                </a:solidFill>
                <a:latin typeface="Segoe Print" pitchFamily="2" charset="0"/>
              </a:rPr>
              <a:t>37 </a:t>
            </a:r>
            <a:r>
              <a:rPr lang="es-ES" sz="2000" dirty="0" err="1" smtClean="0">
                <a:solidFill>
                  <a:prstClr val="white"/>
                </a:solidFill>
                <a:latin typeface="Segoe Print" pitchFamily="2" charset="0"/>
              </a:rPr>
              <a:t>Pasal</a:t>
            </a:r>
            <a:endParaRPr lang="en-US" sz="2000" dirty="0">
              <a:solidFill>
                <a:prstClr val="white"/>
              </a:solidFill>
              <a:latin typeface="Segoe Print" pitchFamily="2" charset="0"/>
            </a:endParaRPr>
          </a:p>
        </p:txBody>
      </p:sp>
      <p:sp>
        <p:nvSpPr>
          <p:cNvPr id="11" name="Rectangle 10"/>
          <p:cNvSpPr/>
          <p:nvPr/>
        </p:nvSpPr>
        <p:spPr>
          <a:xfrm>
            <a:off x="1371600" y="1752600"/>
            <a:ext cx="3478837" cy="400110"/>
          </a:xfrm>
          <a:prstGeom prst="rect">
            <a:avLst/>
          </a:prstGeom>
        </p:spPr>
        <p:txBody>
          <a:bodyPr wrap="none">
            <a:spAutoFit/>
          </a:bodyPr>
          <a:lstStyle/>
          <a:p>
            <a:r>
              <a:rPr lang="es-ES" sz="2000" dirty="0" smtClean="0">
                <a:solidFill>
                  <a:prstClr val="white"/>
                </a:solidFill>
                <a:latin typeface="Segoe Print" pitchFamily="2" charset="0"/>
              </a:rPr>
              <a:t>4 </a:t>
            </a:r>
            <a:r>
              <a:rPr lang="es-ES" sz="2000" dirty="0" err="1" smtClean="0">
                <a:solidFill>
                  <a:prstClr val="white"/>
                </a:solidFill>
                <a:latin typeface="Segoe Print" pitchFamily="2" charset="0"/>
              </a:rPr>
              <a:t>pasal</a:t>
            </a:r>
            <a:r>
              <a:rPr lang="es-ES" sz="2000" dirty="0" smtClean="0">
                <a:solidFill>
                  <a:prstClr val="white"/>
                </a:solidFill>
                <a:latin typeface="Segoe Print" pitchFamily="2" charset="0"/>
              </a:rPr>
              <a:t> Aturan </a:t>
            </a:r>
            <a:r>
              <a:rPr lang="es-ES" sz="2000" dirty="0" err="1" smtClean="0">
                <a:solidFill>
                  <a:prstClr val="white"/>
                </a:solidFill>
                <a:latin typeface="Segoe Print" pitchFamily="2" charset="0"/>
              </a:rPr>
              <a:t>Peralihan</a:t>
            </a:r>
            <a:endParaRPr lang="en-US" sz="2000" dirty="0">
              <a:solidFill>
                <a:prstClr val="white"/>
              </a:solidFill>
              <a:latin typeface="Segoe Print" pitchFamily="2" charset="0"/>
            </a:endParaRPr>
          </a:p>
        </p:txBody>
      </p:sp>
      <p:sp>
        <p:nvSpPr>
          <p:cNvPr id="12" name="Rectangle 11"/>
          <p:cNvSpPr/>
          <p:nvPr/>
        </p:nvSpPr>
        <p:spPr>
          <a:xfrm>
            <a:off x="1295400" y="2133600"/>
            <a:ext cx="3595856" cy="400110"/>
          </a:xfrm>
          <a:prstGeom prst="rect">
            <a:avLst/>
          </a:prstGeom>
        </p:spPr>
        <p:txBody>
          <a:bodyPr wrap="none">
            <a:spAutoFit/>
          </a:bodyPr>
          <a:lstStyle/>
          <a:p>
            <a:r>
              <a:rPr lang="es-ES" sz="2000" dirty="0" smtClean="0">
                <a:solidFill>
                  <a:prstClr val="white"/>
                </a:solidFill>
                <a:latin typeface="Segoe Print" pitchFamily="2" charset="0"/>
              </a:rPr>
              <a:t>2 </a:t>
            </a:r>
            <a:r>
              <a:rPr lang="es-ES" sz="2000" dirty="0" err="1" smtClean="0">
                <a:solidFill>
                  <a:prstClr val="white"/>
                </a:solidFill>
                <a:latin typeface="Segoe Print" pitchFamily="2" charset="0"/>
              </a:rPr>
              <a:t>Ayat</a:t>
            </a:r>
            <a:r>
              <a:rPr lang="es-ES" sz="2000" dirty="0" smtClean="0">
                <a:solidFill>
                  <a:prstClr val="white"/>
                </a:solidFill>
                <a:latin typeface="Segoe Print" pitchFamily="2" charset="0"/>
              </a:rPr>
              <a:t> Aturan </a:t>
            </a:r>
            <a:r>
              <a:rPr lang="es-ES" sz="2000" dirty="0" err="1" smtClean="0">
                <a:solidFill>
                  <a:prstClr val="white"/>
                </a:solidFill>
                <a:latin typeface="Segoe Print" pitchFamily="2" charset="0"/>
              </a:rPr>
              <a:t>Tambahan</a:t>
            </a:r>
            <a:endParaRPr lang="en-US" sz="2000" dirty="0">
              <a:solidFill>
                <a:prstClr val="white"/>
              </a:solidFill>
              <a:latin typeface="Segoe Print" pitchFamily="2" charset="0"/>
            </a:endParaRPr>
          </a:p>
        </p:txBody>
      </p:sp>
      <p:sp>
        <p:nvSpPr>
          <p:cNvPr id="13" name="TextBox 12"/>
          <p:cNvSpPr txBox="1"/>
          <p:nvPr/>
        </p:nvSpPr>
        <p:spPr>
          <a:xfrm>
            <a:off x="685800" y="457200"/>
            <a:ext cx="2057400" cy="461665"/>
          </a:xfrm>
          <a:prstGeom prst="rect">
            <a:avLst/>
          </a:prstGeom>
          <a:noFill/>
        </p:spPr>
        <p:txBody>
          <a:bodyPr wrap="square" rtlCol="0">
            <a:spAutoFit/>
          </a:bodyPr>
          <a:lstStyle/>
          <a:p>
            <a:r>
              <a:rPr lang="en-US" sz="2400" dirty="0" err="1" smtClean="0">
                <a:solidFill>
                  <a:prstClr val="white"/>
                </a:solidFill>
                <a:latin typeface="Segoe Print" pitchFamily="2" charset="0"/>
              </a:rPr>
              <a:t>Terdiri</a:t>
            </a:r>
            <a:r>
              <a:rPr lang="en-US" sz="2000" dirty="0" smtClean="0">
                <a:solidFill>
                  <a:prstClr val="white"/>
                </a:solidFill>
                <a:latin typeface="Segoe Print" pitchFamily="2" charset="0"/>
              </a:rPr>
              <a:t> </a:t>
            </a:r>
            <a:r>
              <a:rPr lang="en-US" sz="2000" dirty="0" err="1" smtClean="0">
                <a:solidFill>
                  <a:prstClr val="white"/>
                </a:solidFill>
                <a:latin typeface="Segoe Print" pitchFamily="2" charset="0"/>
              </a:rPr>
              <a:t>dari</a:t>
            </a:r>
            <a:r>
              <a:rPr lang="en-US" sz="2000" dirty="0" smtClean="0">
                <a:solidFill>
                  <a:prstClr val="white"/>
                </a:solidFill>
                <a:latin typeface="Segoe Print" pitchFamily="2" charset="0"/>
              </a:rPr>
              <a:t> :</a:t>
            </a:r>
            <a:endParaRPr lang="en-US" sz="2000" dirty="0">
              <a:solidFill>
                <a:prstClr val="white"/>
              </a:solidFill>
              <a:latin typeface="Segoe Print" pitchFamily="2" charset="0"/>
            </a:endParaRPr>
          </a:p>
        </p:txBody>
      </p:sp>
    </p:spTree>
    <p:extLst>
      <p:ext uri="{BB962C8B-B14F-4D97-AF65-F5344CB8AC3E}">
        <p14:creationId xmlns:p14="http://schemas.microsoft.com/office/powerpoint/2010/main" val="79760906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57200" y="304800"/>
            <a:ext cx="4572000" cy="646331"/>
          </a:xfrm>
          <a:prstGeom prst="rect">
            <a:avLst/>
          </a:prstGeom>
        </p:spPr>
        <p:txBody>
          <a:bodyPr>
            <a:spAutoFit/>
          </a:bodyPr>
          <a:lstStyle/>
          <a:p>
            <a:r>
              <a:rPr lang="en-US" dirty="0" err="1" smtClean="0">
                <a:solidFill>
                  <a:prstClr val="black"/>
                </a:solidFill>
                <a:latin typeface="Arial Black" pitchFamily="34" charset="0"/>
              </a:rPr>
              <a:t>Undang-Undang</a:t>
            </a:r>
            <a:r>
              <a:rPr lang="en-US" dirty="0" smtClean="0">
                <a:solidFill>
                  <a:prstClr val="black"/>
                </a:solidFill>
                <a:latin typeface="Arial Black" pitchFamily="34" charset="0"/>
              </a:rPr>
              <a:t> </a:t>
            </a:r>
            <a:r>
              <a:rPr lang="en-US" dirty="0" err="1" smtClean="0">
                <a:solidFill>
                  <a:prstClr val="black"/>
                </a:solidFill>
                <a:latin typeface="Arial Black" pitchFamily="34" charset="0"/>
              </a:rPr>
              <a:t>Dasar</a:t>
            </a:r>
            <a:r>
              <a:rPr lang="en-US" dirty="0" smtClean="0">
                <a:solidFill>
                  <a:prstClr val="black"/>
                </a:solidFill>
                <a:latin typeface="Arial Black" pitchFamily="34" charset="0"/>
              </a:rPr>
              <a:t> Negara </a:t>
            </a:r>
            <a:r>
              <a:rPr lang="en-US" dirty="0" err="1" smtClean="0">
                <a:solidFill>
                  <a:prstClr val="black"/>
                </a:solidFill>
                <a:latin typeface="Arial Black" pitchFamily="34" charset="0"/>
              </a:rPr>
              <a:t>Republik</a:t>
            </a:r>
            <a:r>
              <a:rPr lang="en-US" dirty="0" smtClean="0">
                <a:solidFill>
                  <a:prstClr val="black"/>
                </a:solidFill>
                <a:latin typeface="Arial Black" pitchFamily="34" charset="0"/>
              </a:rPr>
              <a:t> Indonesia </a:t>
            </a:r>
            <a:r>
              <a:rPr lang="en-US" dirty="0" err="1" smtClean="0">
                <a:solidFill>
                  <a:prstClr val="black"/>
                </a:solidFill>
                <a:latin typeface="Arial Black" pitchFamily="34" charset="0"/>
              </a:rPr>
              <a:t>Tahun</a:t>
            </a:r>
            <a:r>
              <a:rPr lang="en-US" dirty="0" smtClean="0">
                <a:solidFill>
                  <a:prstClr val="black"/>
                </a:solidFill>
                <a:latin typeface="Arial Black" pitchFamily="34" charset="0"/>
              </a:rPr>
              <a:t> 1945</a:t>
            </a:r>
          </a:p>
        </p:txBody>
      </p:sp>
      <p:sp>
        <p:nvSpPr>
          <p:cNvPr id="11" name="Rectangle 10"/>
          <p:cNvSpPr/>
          <p:nvPr/>
        </p:nvSpPr>
        <p:spPr>
          <a:xfrm>
            <a:off x="3886200" y="1143000"/>
            <a:ext cx="5105400" cy="923330"/>
          </a:xfrm>
          <a:prstGeom prst="rect">
            <a:avLst/>
          </a:prstGeom>
        </p:spPr>
        <p:txBody>
          <a:bodyPr wrap="square">
            <a:spAutoFit/>
          </a:bodyPr>
          <a:lstStyle/>
          <a:p>
            <a:pPr algn="just"/>
            <a:r>
              <a:rPr lang="en-US" dirty="0" smtClean="0">
                <a:solidFill>
                  <a:prstClr val="black"/>
                </a:solidFill>
                <a:latin typeface="Segoe Print" pitchFamily="2" charset="0"/>
              </a:rPr>
              <a:t>UUD 1945 </a:t>
            </a:r>
            <a:r>
              <a:rPr lang="en-US" dirty="0" err="1" smtClean="0">
                <a:solidFill>
                  <a:prstClr val="black"/>
                </a:solidFill>
                <a:latin typeface="Segoe Print" pitchFamily="2" charset="0"/>
              </a:rPr>
              <a:t>disahkan</a:t>
            </a:r>
            <a:r>
              <a:rPr lang="en-US" dirty="0" smtClean="0">
                <a:solidFill>
                  <a:prstClr val="black"/>
                </a:solidFill>
                <a:latin typeface="Segoe Print" pitchFamily="2" charset="0"/>
              </a:rPr>
              <a:t> </a:t>
            </a:r>
            <a:r>
              <a:rPr lang="en-US" dirty="0" err="1" smtClean="0">
                <a:solidFill>
                  <a:prstClr val="black"/>
                </a:solidFill>
                <a:latin typeface="Segoe Print" pitchFamily="2" charset="0"/>
              </a:rPr>
              <a:t>sebagai</a:t>
            </a:r>
            <a:r>
              <a:rPr lang="en-US" dirty="0" smtClean="0">
                <a:solidFill>
                  <a:prstClr val="black"/>
                </a:solidFill>
                <a:latin typeface="Segoe Print" pitchFamily="2" charset="0"/>
              </a:rPr>
              <a:t> </a:t>
            </a:r>
            <a:r>
              <a:rPr lang="en-US" dirty="0" err="1" smtClean="0">
                <a:solidFill>
                  <a:prstClr val="black"/>
                </a:solidFill>
                <a:latin typeface="Segoe Print" pitchFamily="2" charset="0"/>
              </a:rPr>
              <a:t>undang-undang</a:t>
            </a:r>
            <a:r>
              <a:rPr lang="en-US" dirty="0" smtClean="0">
                <a:solidFill>
                  <a:prstClr val="black"/>
                </a:solidFill>
                <a:latin typeface="Segoe Print" pitchFamily="2" charset="0"/>
              </a:rPr>
              <a:t> </a:t>
            </a:r>
            <a:r>
              <a:rPr lang="en-US" dirty="0" err="1" smtClean="0">
                <a:solidFill>
                  <a:prstClr val="black"/>
                </a:solidFill>
                <a:latin typeface="Segoe Print" pitchFamily="2" charset="0"/>
              </a:rPr>
              <a:t>dasar</a:t>
            </a:r>
            <a:r>
              <a:rPr lang="en-US" dirty="0" smtClean="0">
                <a:solidFill>
                  <a:prstClr val="black"/>
                </a:solidFill>
                <a:latin typeface="Segoe Print" pitchFamily="2" charset="0"/>
              </a:rPr>
              <a:t> </a:t>
            </a:r>
            <a:r>
              <a:rPr lang="en-US" dirty="0" err="1" smtClean="0">
                <a:solidFill>
                  <a:prstClr val="black"/>
                </a:solidFill>
                <a:latin typeface="Segoe Print" pitchFamily="2" charset="0"/>
              </a:rPr>
              <a:t>negara</a:t>
            </a:r>
            <a:r>
              <a:rPr lang="en-US" dirty="0" smtClean="0">
                <a:solidFill>
                  <a:prstClr val="black"/>
                </a:solidFill>
                <a:latin typeface="Segoe Print" pitchFamily="2" charset="0"/>
              </a:rPr>
              <a:t> </a:t>
            </a:r>
            <a:r>
              <a:rPr lang="en-US" dirty="0" err="1" smtClean="0">
                <a:solidFill>
                  <a:prstClr val="black"/>
                </a:solidFill>
                <a:latin typeface="Segoe Print" pitchFamily="2" charset="0"/>
              </a:rPr>
              <a:t>oleh</a:t>
            </a:r>
            <a:r>
              <a:rPr lang="en-US" dirty="0" smtClean="0">
                <a:solidFill>
                  <a:prstClr val="black"/>
                </a:solidFill>
                <a:latin typeface="Segoe Print" pitchFamily="2" charset="0"/>
              </a:rPr>
              <a:t> PPKI </a:t>
            </a:r>
            <a:r>
              <a:rPr lang="en-US" dirty="0" err="1" smtClean="0">
                <a:solidFill>
                  <a:prstClr val="black"/>
                </a:solidFill>
                <a:latin typeface="Segoe Print" pitchFamily="2" charset="0"/>
              </a:rPr>
              <a:t>pada</a:t>
            </a:r>
            <a:r>
              <a:rPr lang="en-US" dirty="0" smtClean="0">
                <a:solidFill>
                  <a:prstClr val="black"/>
                </a:solidFill>
                <a:latin typeface="Segoe Print" pitchFamily="2" charset="0"/>
              </a:rPr>
              <a:t> </a:t>
            </a:r>
            <a:r>
              <a:rPr lang="en-US" dirty="0" err="1" smtClean="0">
                <a:solidFill>
                  <a:prstClr val="black"/>
                </a:solidFill>
                <a:latin typeface="Segoe Print" pitchFamily="2" charset="0"/>
              </a:rPr>
              <a:t>tanggal</a:t>
            </a:r>
            <a:r>
              <a:rPr lang="en-US" dirty="0" smtClean="0">
                <a:solidFill>
                  <a:prstClr val="black"/>
                </a:solidFill>
                <a:latin typeface="Segoe Print" pitchFamily="2" charset="0"/>
              </a:rPr>
              <a:t> 18 </a:t>
            </a:r>
            <a:r>
              <a:rPr lang="en-US" dirty="0" err="1" smtClean="0">
                <a:solidFill>
                  <a:prstClr val="black"/>
                </a:solidFill>
                <a:latin typeface="Segoe Print" pitchFamily="2" charset="0"/>
              </a:rPr>
              <a:t>Agustus</a:t>
            </a:r>
            <a:r>
              <a:rPr lang="en-US" dirty="0" smtClean="0">
                <a:solidFill>
                  <a:prstClr val="black"/>
                </a:solidFill>
                <a:latin typeface="Segoe Print" pitchFamily="2" charset="0"/>
              </a:rPr>
              <a:t> 1945</a:t>
            </a:r>
            <a:endParaRPr lang="en-US" dirty="0">
              <a:solidFill>
                <a:prstClr val="black"/>
              </a:solidFill>
              <a:latin typeface="Segoe Print" pitchFamily="2" charset="0"/>
            </a:endParaRPr>
          </a:p>
        </p:txBody>
      </p:sp>
      <p:sp>
        <p:nvSpPr>
          <p:cNvPr id="12" name="Rectangle 11"/>
          <p:cNvSpPr/>
          <p:nvPr/>
        </p:nvSpPr>
        <p:spPr>
          <a:xfrm>
            <a:off x="3886200" y="2145700"/>
            <a:ext cx="5105400" cy="646331"/>
          </a:xfrm>
          <a:prstGeom prst="rect">
            <a:avLst/>
          </a:prstGeom>
        </p:spPr>
        <p:txBody>
          <a:bodyPr wrap="square">
            <a:spAutoFit/>
          </a:bodyPr>
          <a:lstStyle/>
          <a:p>
            <a:pPr algn="just"/>
            <a:r>
              <a:rPr lang="it-IT" dirty="0" smtClean="0">
                <a:solidFill>
                  <a:prstClr val="black"/>
                </a:solidFill>
                <a:latin typeface="Segoe Print" pitchFamily="2" charset="0"/>
              </a:rPr>
              <a:t>Sejak tanggal 27 Desember 1949, di Indonesia berlaku Konstitusi RIS</a:t>
            </a:r>
            <a:endParaRPr lang="en-US" dirty="0">
              <a:solidFill>
                <a:prstClr val="black"/>
              </a:solidFill>
              <a:latin typeface="Segoe Print" pitchFamily="2" charset="0"/>
            </a:endParaRPr>
          </a:p>
        </p:txBody>
      </p:sp>
      <p:sp>
        <p:nvSpPr>
          <p:cNvPr id="13" name="Rectangle 12"/>
          <p:cNvSpPr/>
          <p:nvPr/>
        </p:nvSpPr>
        <p:spPr>
          <a:xfrm>
            <a:off x="3886200" y="2871401"/>
            <a:ext cx="5105400" cy="646331"/>
          </a:xfrm>
          <a:prstGeom prst="rect">
            <a:avLst/>
          </a:prstGeom>
        </p:spPr>
        <p:txBody>
          <a:bodyPr wrap="square">
            <a:spAutoFit/>
          </a:bodyPr>
          <a:lstStyle/>
          <a:p>
            <a:pPr algn="just"/>
            <a:r>
              <a:rPr lang="en-US" dirty="0" err="1" smtClean="0">
                <a:solidFill>
                  <a:prstClr val="black"/>
                </a:solidFill>
                <a:latin typeface="Segoe Print" pitchFamily="2" charset="0"/>
              </a:rPr>
              <a:t>sejak</a:t>
            </a:r>
            <a:r>
              <a:rPr lang="en-US" dirty="0" smtClean="0">
                <a:solidFill>
                  <a:prstClr val="black"/>
                </a:solidFill>
                <a:latin typeface="Segoe Print" pitchFamily="2" charset="0"/>
              </a:rPr>
              <a:t> </a:t>
            </a:r>
            <a:r>
              <a:rPr lang="en-US" dirty="0" err="1" smtClean="0">
                <a:solidFill>
                  <a:prstClr val="black"/>
                </a:solidFill>
                <a:latin typeface="Segoe Print" pitchFamily="2" charset="0"/>
              </a:rPr>
              <a:t>tanggal</a:t>
            </a:r>
            <a:r>
              <a:rPr lang="en-US" dirty="0" smtClean="0">
                <a:solidFill>
                  <a:prstClr val="black"/>
                </a:solidFill>
                <a:latin typeface="Segoe Print" pitchFamily="2" charset="0"/>
              </a:rPr>
              <a:t> 17 </a:t>
            </a:r>
            <a:r>
              <a:rPr lang="en-US" dirty="0" err="1" smtClean="0">
                <a:solidFill>
                  <a:prstClr val="black"/>
                </a:solidFill>
                <a:latin typeface="Segoe Print" pitchFamily="2" charset="0"/>
              </a:rPr>
              <a:t>Agustus</a:t>
            </a:r>
            <a:r>
              <a:rPr lang="en-US" dirty="0" smtClean="0">
                <a:solidFill>
                  <a:prstClr val="black"/>
                </a:solidFill>
                <a:latin typeface="Segoe Print" pitchFamily="2" charset="0"/>
              </a:rPr>
              <a:t> 1950 </a:t>
            </a:r>
            <a:r>
              <a:rPr lang="en-US" dirty="0" err="1" smtClean="0">
                <a:solidFill>
                  <a:prstClr val="black"/>
                </a:solidFill>
                <a:latin typeface="Segoe Print" pitchFamily="2" charset="0"/>
              </a:rPr>
              <a:t>di</a:t>
            </a:r>
            <a:r>
              <a:rPr lang="en-US" dirty="0" smtClean="0">
                <a:solidFill>
                  <a:prstClr val="black"/>
                </a:solidFill>
                <a:latin typeface="Segoe Print" pitchFamily="2" charset="0"/>
              </a:rPr>
              <a:t> Indonesia </a:t>
            </a:r>
            <a:r>
              <a:rPr lang="en-US" dirty="0" err="1" smtClean="0">
                <a:solidFill>
                  <a:prstClr val="black"/>
                </a:solidFill>
                <a:latin typeface="Segoe Print" pitchFamily="2" charset="0"/>
              </a:rPr>
              <a:t>berlaku</a:t>
            </a:r>
            <a:r>
              <a:rPr lang="en-US" dirty="0" smtClean="0">
                <a:solidFill>
                  <a:prstClr val="black"/>
                </a:solidFill>
                <a:latin typeface="Segoe Print" pitchFamily="2" charset="0"/>
              </a:rPr>
              <a:t> UUDS 1950</a:t>
            </a:r>
            <a:endParaRPr lang="en-US" dirty="0">
              <a:solidFill>
                <a:prstClr val="black"/>
              </a:solidFill>
              <a:latin typeface="Segoe Print" pitchFamily="2" charset="0"/>
            </a:endParaRPr>
          </a:p>
        </p:txBody>
      </p:sp>
      <p:sp>
        <p:nvSpPr>
          <p:cNvPr id="14" name="Rectangle 13"/>
          <p:cNvSpPr/>
          <p:nvPr/>
        </p:nvSpPr>
        <p:spPr>
          <a:xfrm>
            <a:off x="3886200" y="3597102"/>
            <a:ext cx="5105400" cy="1200329"/>
          </a:xfrm>
          <a:prstGeom prst="rect">
            <a:avLst/>
          </a:prstGeom>
        </p:spPr>
        <p:txBody>
          <a:bodyPr wrap="square">
            <a:spAutoFit/>
          </a:bodyPr>
          <a:lstStyle/>
          <a:p>
            <a:pPr algn="just"/>
            <a:r>
              <a:rPr lang="en-US" dirty="0" err="1" smtClean="0">
                <a:solidFill>
                  <a:prstClr val="black"/>
                </a:solidFill>
                <a:latin typeface="Segoe Print" pitchFamily="2" charset="0"/>
              </a:rPr>
              <a:t>Dekrit</a:t>
            </a:r>
            <a:r>
              <a:rPr lang="en-US" dirty="0" smtClean="0">
                <a:solidFill>
                  <a:prstClr val="black"/>
                </a:solidFill>
                <a:latin typeface="Segoe Print" pitchFamily="2" charset="0"/>
              </a:rPr>
              <a:t> </a:t>
            </a:r>
            <a:r>
              <a:rPr lang="en-US" dirty="0" err="1" smtClean="0">
                <a:solidFill>
                  <a:prstClr val="black"/>
                </a:solidFill>
                <a:latin typeface="Segoe Print" pitchFamily="2" charset="0"/>
              </a:rPr>
              <a:t>Presiden</a:t>
            </a:r>
            <a:r>
              <a:rPr lang="en-US" dirty="0" smtClean="0">
                <a:solidFill>
                  <a:prstClr val="black"/>
                </a:solidFill>
                <a:latin typeface="Segoe Print" pitchFamily="2" charset="0"/>
              </a:rPr>
              <a:t> 5 </a:t>
            </a:r>
            <a:r>
              <a:rPr lang="en-US" dirty="0" err="1" smtClean="0">
                <a:solidFill>
                  <a:prstClr val="black"/>
                </a:solidFill>
                <a:latin typeface="Segoe Print" pitchFamily="2" charset="0"/>
              </a:rPr>
              <a:t>Juli</a:t>
            </a:r>
            <a:r>
              <a:rPr lang="en-US" dirty="0" smtClean="0">
                <a:solidFill>
                  <a:prstClr val="black"/>
                </a:solidFill>
                <a:latin typeface="Segoe Print" pitchFamily="2" charset="0"/>
              </a:rPr>
              <a:t> 1959 </a:t>
            </a:r>
            <a:r>
              <a:rPr lang="en-US" dirty="0" err="1" smtClean="0">
                <a:solidFill>
                  <a:prstClr val="black"/>
                </a:solidFill>
                <a:latin typeface="Segoe Print" pitchFamily="2" charset="0"/>
              </a:rPr>
              <a:t>kembali</a:t>
            </a:r>
            <a:r>
              <a:rPr lang="en-US" dirty="0" smtClean="0">
                <a:solidFill>
                  <a:prstClr val="black"/>
                </a:solidFill>
                <a:latin typeface="Segoe Print" pitchFamily="2" charset="0"/>
              </a:rPr>
              <a:t> </a:t>
            </a:r>
            <a:r>
              <a:rPr lang="en-US" dirty="0" err="1" smtClean="0">
                <a:solidFill>
                  <a:prstClr val="black"/>
                </a:solidFill>
                <a:latin typeface="Segoe Print" pitchFamily="2" charset="0"/>
              </a:rPr>
              <a:t>memberlakukan</a:t>
            </a:r>
            <a:r>
              <a:rPr lang="en-US" dirty="0" smtClean="0">
                <a:solidFill>
                  <a:prstClr val="black"/>
                </a:solidFill>
                <a:latin typeface="Segoe Print" pitchFamily="2" charset="0"/>
              </a:rPr>
              <a:t> UUD 1945, </a:t>
            </a:r>
            <a:r>
              <a:rPr lang="en-US" dirty="0" err="1" smtClean="0">
                <a:solidFill>
                  <a:prstClr val="black"/>
                </a:solidFill>
                <a:latin typeface="Segoe Print" pitchFamily="2" charset="0"/>
              </a:rPr>
              <a:t>dengan</a:t>
            </a:r>
            <a:r>
              <a:rPr lang="en-US" dirty="0" smtClean="0">
                <a:solidFill>
                  <a:prstClr val="black"/>
                </a:solidFill>
                <a:latin typeface="Segoe Print" pitchFamily="2" charset="0"/>
              </a:rPr>
              <a:t> </a:t>
            </a:r>
            <a:r>
              <a:rPr lang="en-US" dirty="0" err="1" smtClean="0">
                <a:solidFill>
                  <a:prstClr val="black"/>
                </a:solidFill>
                <a:latin typeface="Segoe Print" pitchFamily="2" charset="0"/>
              </a:rPr>
              <a:t>dikukuhkan</a:t>
            </a:r>
            <a:r>
              <a:rPr lang="en-US" dirty="0" smtClean="0">
                <a:solidFill>
                  <a:prstClr val="black"/>
                </a:solidFill>
                <a:latin typeface="Segoe Print" pitchFamily="2" charset="0"/>
              </a:rPr>
              <a:t> </a:t>
            </a:r>
            <a:r>
              <a:rPr lang="en-US" dirty="0" err="1" smtClean="0">
                <a:solidFill>
                  <a:prstClr val="black"/>
                </a:solidFill>
                <a:latin typeface="Segoe Print" pitchFamily="2" charset="0"/>
              </a:rPr>
              <a:t>secara</a:t>
            </a:r>
            <a:r>
              <a:rPr lang="en-US" dirty="0" smtClean="0">
                <a:solidFill>
                  <a:prstClr val="black"/>
                </a:solidFill>
                <a:latin typeface="Segoe Print" pitchFamily="2" charset="0"/>
              </a:rPr>
              <a:t> </a:t>
            </a:r>
            <a:r>
              <a:rPr lang="en-US" dirty="0" err="1" smtClean="0">
                <a:solidFill>
                  <a:prstClr val="black"/>
                </a:solidFill>
                <a:latin typeface="Segoe Print" pitchFamily="2" charset="0"/>
              </a:rPr>
              <a:t>aklamasi</a:t>
            </a:r>
            <a:r>
              <a:rPr lang="en-US" dirty="0" smtClean="0">
                <a:solidFill>
                  <a:prstClr val="black"/>
                </a:solidFill>
                <a:latin typeface="Segoe Print" pitchFamily="2" charset="0"/>
              </a:rPr>
              <a:t> </a:t>
            </a:r>
            <a:r>
              <a:rPr lang="en-US" dirty="0" err="1" smtClean="0">
                <a:solidFill>
                  <a:prstClr val="black"/>
                </a:solidFill>
                <a:latin typeface="Segoe Print" pitchFamily="2" charset="0"/>
              </a:rPr>
              <a:t>oleh</a:t>
            </a:r>
            <a:r>
              <a:rPr lang="en-US" dirty="0" smtClean="0">
                <a:solidFill>
                  <a:prstClr val="black"/>
                </a:solidFill>
                <a:latin typeface="Segoe Print" pitchFamily="2" charset="0"/>
              </a:rPr>
              <a:t> DPR </a:t>
            </a:r>
            <a:r>
              <a:rPr lang="en-US" dirty="0" err="1" smtClean="0">
                <a:solidFill>
                  <a:prstClr val="black"/>
                </a:solidFill>
                <a:latin typeface="Segoe Print" pitchFamily="2" charset="0"/>
              </a:rPr>
              <a:t>pada</a:t>
            </a:r>
            <a:r>
              <a:rPr lang="en-US" dirty="0" smtClean="0">
                <a:solidFill>
                  <a:prstClr val="black"/>
                </a:solidFill>
                <a:latin typeface="Segoe Print" pitchFamily="2" charset="0"/>
              </a:rPr>
              <a:t> </a:t>
            </a:r>
            <a:r>
              <a:rPr lang="en-US" dirty="0" err="1" smtClean="0">
                <a:solidFill>
                  <a:prstClr val="black"/>
                </a:solidFill>
                <a:latin typeface="Segoe Print" pitchFamily="2" charset="0"/>
              </a:rPr>
              <a:t>tanggal</a:t>
            </a:r>
            <a:r>
              <a:rPr lang="en-US" dirty="0" smtClean="0">
                <a:solidFill>
                  <a:prstClr val="black"/>
                </a:solidFill>
                <a:latin typeface="Segoe Print" pitchFamily="2" charset="0"/>
              </a:rPr>
              <a:t> 22 </a:t>
            </a:r>
            <a:r>
              <a:rPr lang="en-US" dirty="0" err="1" smtClean="0">
                <a:solidFill>
                  <a:prstClr val="black"/>
                </a:solidFill>
                <a:latin typeface="Segoe Print" pitchFamily="2" charset="0"/>
              </a:rPr>
              <a:t>Juli</a:t>
            </a:r>
            <a:r>
              <a:rPr lang="en-US" dirty="0" smtClean="0">
                <a:solidFill>
                  <a:prstClr val="black"/>
                </a:solidFill>
                <a:latin typeface="Segoe Print" pitchFamily="2" charset="0"/>
              </a:rPr>
              <a:t> 1959.</a:t>
            </a:r>
            <a:endParaRPr lang="en-US" dirty="0">
              <a:solidFill>
                <a:prstClr val="black"/>
              </a:solidFill>
              <a:latin typeface="Segoe Print" pitchFamily="2" charset="0"/>
            </a:endParaRPr>
          </a:p>
        </p:txBody>
      </p:sp>
      <p:sp>
        <p:nvSpPr>
          <p:cNvPr id="15" name="Rectangle 14"/>
          <p:cNvSpPr/>
          <p:nvPr/>
        </p:nvSpPr>
        <p:spPr>
          <a:xfrm>
            <a:off x="3886200" y="4876800"/>
            <a:ext cx="5105400" cy="1477328"/>
          </a:xfrm>
          <a:prstGeom prst="rect">
            <a:avLst/>
          </a:prstGeom>
        </p:spPr>
        <p:txBody>
          <a:bodyPr wrap="square">
            <a:spAutoFit/>
          </a:bodyPr>
          <a:lstStyle/>
          <a:p>
            <a:pPr algn="just"/>
            <a:r>
              <a:rPr lang="en-US" dirty="0" err="1" smtClean="0">
                <a:solidFill>
                  <a:prstClr val="black"/>
                </a:solidFill>
                <a:latin typeface="Segoe Print" pitchFamily="2" charset="0"/>
              </a:rPr>
              <a:t>Pada</a:t>
            </a:r>
            <a:r>
              <a:rPr lang="en-US" dirty="0" smtClean="0">
                <a:solidFill>
                  <a:prstClr val="black"/>
                </a:solidFill>
                <a:latin typeface="Segoe Print" pitchFamily="2" charset="0"/>
              </a:rPr>
              <a:t> </a:t>
            </a:r>
            <a:r>
              <a:rPr lang="en-US" dirty="0" err="1" smtClean="0">
                <a:solidFill>
                  <a:prstClr val="black"/>
                </a:solidFill>
                <a:latin typeface="Segoe Print" pitchFamily="2" charset="0"/>
              </a:rPr>
              <a:t>kurun</a:t>
            </a:r>
            <a:r>
              <a:rPr lang="en-US" dirty="0" smtClean="0">
                <a:solidFill>
                  <a:prstClr val="black"/>
                </a:solidFill>
                <a:latin typeface="Segoe Print" pitchFamily="2" charset="0"/>
              </a:rPr>
              <a:t> </a:t>
            </a:r>
            <a:r>
              <a:rPr lang="en-US" dirty="0" err="1" smtClean="0">
                <a:solidFill>
                  <a:prstClr val="black"/>
                </a:solidFill>
                <a:latin typeface="Segoe Print" pitchFamily="2" charset="0"/>
              </a:rPr>
              <a:t>waktu</a:t>
            </a:r>
            <a:r>
              <a:rPr lang="en-US" dirty="0" smtClean="0">
                <a:solidFill>
                  <a:prstClr val="black"/>
                </a:solidFill>
                <a:latin typeface="Segoe Print" pitchFamily="2" charset="0"/>
              </a:rPr>
              <a:t> </a:t>
            </a:r>
            <a:r>
              <a:rPr lang="en-US" dirty="0" err="1" smtClean="0">
                <a:solidFill>
                  <a:prstClr val="black"/>
                </a:solidFill>
                <a:latin typeface="Segoe Print" pitchFamily="2" charset="0"/>
              </a:rPr>
              <a:t>tahun</a:t>
            </a:r>
            <a:r>
              <a:rPr lang="en-US" dirty="0" smtClean="0">
                <a:solidFill>
                  <a:prstClr val="black"/>
                </a:solidFill>
                <a:latin typeface="Segoe Print" pitchFamily="2" charset="0"/>
              </a:rPr>
              <a:t> 1999-2002, UUD 1945 </a:t>
            </a:r>
            <a:r>
              <a:rPr lang="en-US" dirty="0" err="1" smtClean="0">
                <a:solidFill>
                  <a:prstClr val="black"/>
                </a:solidFill>
                <a:latin typeface="Segoe Print" pitchFamily="2" charset="0"/>
              </a:rPr>
              <a:t>mengalami</a:t>
            </a:r>
            <a:r>
              <a:rPr lang="en-US" dirty="0" smtClean="0">
                <a:solidFill>
                  <a:prstClr val="black"/>
                </a:solidFill>
                <a:latin typeface="Segoe Print" pitchFamily="2" charset="0"/>
              </a:rPr>
              <a:t> 4 kali </a:t>
            </a:r>
            <a:r>
              <a:rPr lang="en-US" dirty="0" err="1" smtClean="0">
                <a:solidFill>
                  <a:prstClr val="black"/>
                </a:solidFill>
                <a:latin typeface="Segoe Print" pitchFamily="2" charset="0"/>
              </a:rPr>
              <a:t>perubahan</a:t>
            </a:r>
            <a:r>
              <a:rPr lang="en-US" dirty="0" smtClean="0">
                <a:solidFill>
                  <a:prstClr val="black"/>
                </a:solidFill>
                <a:latin typeface="Segoe Print" pitchFamily="2" charset="0"/>
              </a:rPr>
              <a:t> (</a:t>
            </a:r>
            <a:r>
              <a:rPr lang="en-US" dirty="0" err="1" smtClean="0">
                <a:solidFill>
                  <a:prstClr val="black"/>
                </a:solidFill>
                <a:latin typeface="Segoe Print" pitchFamily="2" charset="0"/>
              </a:rPr>
              <a:t>amandemen</a:t>
            </a:r>
            <a:r>
              <a:rPr lang="en-US" dirty="0" smtClean="0">
                <a:solidFill>
                  <a:prstClr val="black"/>
                </a:solidFill>
                <a:latin typeface="Segoe Print" pitchFamily="2" charset="0"/>
              </a:rPr>
              <a:t>), yang </a:t>
            </a:r>
            <a:r>
              <a:rPr lang="en-US" dirty="0" err="1" smtClean="0">
                <a:solidFill>
                  <a:prstClr val="black"/>
                </a:solidFill>
                <a:latin typeface="Segoe Print" pitchFamily="2" charset="0"/>
              </a:rPr>
              <a:t>mengubah</a:t>
            </a:r>
            <a:r>
              <a:rPr lang="en-US" dirty="0" smtClean="0">
                <a:solidFill>
                  <a:prstClr val="black"/>
                </a:solidFill>
                <a:latin typeface="Segoe Print" pitchFamily="2" charset="0"/>
              </a:rPr>
              <a:t> </a:t>
            </a:r>
            <a:r>
              <a:rPr lang="en-US" dirty="0" err="1" smtClean="0">
                <a:solidFill>
                  <a:prstClr val="black"/>
                </a:solidFill>
                <a:latin typeface="Segoe Print" pitchFamily="2" charset="0"/>
              </a:rPr>
              <a:t>susunan</a:t>
            </a:r>
            <a:r>
              <a:rPr lang="en-US" dirty="0" smtClean="0">
                <a:solidFill>
                  <a:prstClr val="black"/>
                </a:solidFill>
                <a:latin typeface="Segoe Print" pitchFamily="2" charset="0"/>
              </a:rPr>
              <a:t> </a:t>
            </a:r>
            <a:r>
              <a:rPr lang="en-US" dirty="0" err="1" smtClean="0">
                <a:solidFill>
                  <a:prstClr val="black"/>
                </a:solidFill>
                <a:latin typeface="Segoe Print" pitchFamily="2" charset="0"/>
              </a:rPr>
              <a:t>lembaga-lembaga</a:t>
            </a:r>
            <a:r>
              <a:rPr lang="en-US" dirty="0" smtClean="0">
                <a:solidFill>
                  <a:prstClr val="black"/>
                </a:solidFill>
                <a:latin typeface="Segoe Print" pitchFamily="2" charset="0"/>
              </a:rPr>
              <a:t> </a:t>
            </a:r>
            <a:r>
              <a:rPr lang="en-US" dirty="0" err="1" smtClean="0">
                <a:solidFill>
                  <a:prstClr val="black"/>
                </a:solidFill>
                <a:latin typeface="Segoe Print" pitchFamily="2" charset="0"/>
              </a:rPr>
              <a:t>dalam</a:t>
            </a:r>
            <a:r>
              <a:rPr lang="en-US" dirty="0" smtClean="0">
                <a:solidFill>
                  <a:prstClr val="black"/>
                </a:solidFill>
                <a:latin typeface="Segoe Print" pitchFamily="2" charset="0"/>
              </a:rPr>
              <a:t> </a:t>
            </a:r>
            <a:r>
              <a:rPr lang="en-US" dirty="0" err="1" smtClean="0">
                <a:solidFill>
                  <a:prstClr val="black"/>
                </a:solidFill>
                <a:latin typeface="Segoe Print" pitchFamily="2" charset="0"/>
              </a:rPr>
              <a:t>sistem</a:t>
            </a:r>
            <a:r>
              <a:rPr lang="en-US" dirty="0" smtClean="0">
                <a:solidFill>
                  <a:prstClr val="black"/>
                </a:solidFill>
                <a:latin typeface="Segoe Print" pitchFamily="2" charset="0"/>
              </a:rPr>
              <a:t> </a:t>
            </a:r>
            <a:r>
              <a:rPr lang="en-US" dirty="0" err="1" smtClean="0">
                <a:solidFill>
                  <a:prstClr val="black"/>
                </a:solidFill>
                <a:latin typeface="Segoe Print" pitchFamily="2" charset="0"/>
              </a:rPr>
              <a:t>ketatanegaraan</a:t>
            </a:r>
            <a:r>
              <a:rPr lang="en-US" dirty="0" smtClean="0">
                <a:solidFill>
                  <a:prstClr val="black"/>
                </a:solidFill>
                <a:latin typeface="Segoe Print" pitchFamily="2" charset="0"/>
              </a:rPr>
              <a:t> </a:t>
            </a:r>
            <a:r>
              <a:rPr lang="en-US" dirty="0" err="1" smtClean="0">
                <a:solidFill>
                  <a:prstClr val="black"/>
                </a:solidFill>
                <a:latin typeface="Segoe Print" pitchFamily="2" charset="0"/>
              </a:rPr>
              <a:t>Republik</a:t>
            </a:r>
            <a:r>
              <a:rPr lang="en-US" dirty="0" smtClean="0">
                <a:solidFill>
                  <a:prstClr val="black"/>
                </a:solidFill>
                <a:latin typeface="Segoe Print" pitchFamily="2" charset="0"/>
              </a:rPr>
              <a:t> Indonesia.</a:t>
            </a:r>
            <a:endParaRPr lang="en-US" dirty="0">
              <a:solidFill>
                <a:prstClr val="black"/>
              </a:solidFill>
              <a:latin typeface="Segoe Print" pitchFamily="2" charset="0"/>
            </a:endParaRPr>
          </a:p>
        </p:txBody>
      </p:sp>
      <p:pic>
        <p:nvPicPr>
          <p:cNvPr id="3074" name="Picture 2" descr="C:\Users\722\Desktop\300px-Sidang_BPUPKI_-_3.jpg"/>
          <p:cNvPicPr>
            <a:picLocks noChangeAspect="1" noChangeArrowheads="1"/>
          </p:cNvPicPr>
          <p:nvPr/>
        </p:nvPicPr>
        <p:blipFill>
          <a:blip r:embed="rId2" cstate="print"/>
          <a:srcRect/>
          <a:stretch>
            <a:fillRect/>
          </a:stretch>
        </p:blipFill>
        <p:spPr bwMode="auto">
          <a:xfrm>
            <a:off x="0" y="5067300"/>
            <a:ext cx="3810000" cy="1790700"/>
          </a:xfrm>
          <a:prstGeom prst="rect">
            <a:avLst/>
          </a:prstGeom>
          <a:noFill/>
        </p:spPr>
      </p:pic>
      <p:pic>
        <p:nvPicPr>
          <p:cNvPr id="3076" name="Picture 4" descr="http://upload.wikimedia.org/wikipedia/commons/thumb/2/29/Sidang_BPUPKI_-_2.jpg/300px-Sidang_BPUPKI_-_2.jpg"/>
          <p:cNvPicPr>
            <a:picLocks noChangeAspect="1" noChangeArrowheads="1"/>
          </p:cNvPicPr>
          <p:nvPr/>
        </p:nvPicPr>
        <p:blipFill>
          <a:blip r:embed="rId3" cstate="print"/>
          <a:srcRect/>
          <a:stretch>
            <a:fillRect/>
          </a:stretch>
        </p:blipFill>
        <p:spPr bwMode="auto">
          <a:xfrm>
            <a:off x="0" y="1600200"/>
            <a:ext cx="2857500" cy="1819276"/>
          </a:xfrm>
          <a:prstGeom prst="rect">
            <a:avLst/>
          </a:prstGeom>
          <a:noFill/>
        </p:spPr>
      </p:pic>
      <p:pic>
        <p:nvPicPr>
          <p:cNvPr id="2" name="Picture 6" descr="http://upload.wikimedia.org/wikipedia/commons/thumb/a/ac/Sidang_BPUPKI_-_1.jpg/300px-Sidang_BPUPKI_-_1.jpg"/>
          <p:cNvPicPr>
            <a:picLocks noChangeAspect="1" noChangeArrowheads="1"/>
          </p:cNvPicPr>
          <p:nvPr/>
        </p:nvPicPr>
        <p:blipFill>
          <a:blip r:embed="rId4" cstate="print"/>
          <a:srcRect/>
          <a:stretch>
            <a:fillRect/>
          </a:stretch>
        </p:blipFill>
        <p:spPr bwMode="auto">
          <a:xfrm>
            <a:off x="0" y="3352800"/>
            <a:ext cx="2857500" cy="1762126"/>
          </a:xfrm>
          <a:prstGeom prst="rect">
            <a:avLst/>
          </a:prstGeom>
          <a:noFill/>
        </p:spPr>
      </p:pic>
    </p:spTree>
    <p:extLst>
      <p:ext uri="{BB962C8B-B14F-4D97-AF65-F5344CB8AC3E}">
        <p14:creationId xmlns:p14="http://schemas.microsoft.com/office/powerpoint/2010/main" val="328822426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722\Desktop\Gedung_MPR-DPR.PNG"/>
          <p:cNvPicPr>
            <a:picLocks noChangeAspect="1" noChangeArrowheads="1"/>
          </p:cNvPicPr>
          <p:nvPr/>
        </p:nvPicPr>
        <p:blipFill>
          <a:blip r:embed="rId2" cstate="print"/>
          <a:srcRect t="1939" b="10842"/>
          <a:stretch>
            <a:fillRect/>
          </a:stretch>
        </p:blipFill>
        <p:spPr bwMode="auto">
          <a:xfrm>
            <a:off x="0" y="0"/>
            <a:ext cx="9144000" cy="6858000"/>
          </a:xfrm>
          <a:prstGeom prst="rect">
            <a:avLst/>
          </a:prstGeom>
          <a:noFill/>
        </p:spPr>
      </p:pic>
      <p:sp>
        <p:nvSpPr>
          <p:cNvPr id="4" name="TextBox 3"/>
          <p:cNvSpPr txBox="1"/>
          <p:nvPr/>
        </p:nvSpPr>
        <p:spPr>
          <a:xfrm rot="420000">
            <a:off x="5876282" y="1719962"/>
            <a:ext cx="3247940" cy="523220"/>
          </a:xfrm>
          <a:prstGeom prst="rect">
            <a:avLst/>
          </a:prstGeom>
          <a:noFill/>
        </p:spPr>
        <p:txBody>
          <a:bodyPr wrap="square" rtlCol="0">
            <a:spAutoFit/>
          </a:bodyPr>
          <a:lstStyle/>
          <a:p>
            <a:r>
              <a:rPr lang="en-US" sz="2800" b="1" dirty="0" err="1" smtClean="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Black" pitchFamily="34" charset="0"/>
              </a:rPr>
              <a:t>Ketetapan</a:t>
            </a:r>
            <a:r>
              <a:rPr lang="en-US" sz="2800" b="1" dirty="0" smtClean="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Black" pitchFamily="34" charset="0"/>
              </a:rPr>
              <a:t> MPR</a:t>
            </a:r>
            <a:endParaRPr lang="en-US" sz="2800" b="1" dirty="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Black" pitchFamily="34" charset="0"/>
            </a:endParaRPr>
          </a:p>
        </p:txBody>
      </p:sp>
      <p:sp>
        <p:nvSpPr>
          <p:cNvPr id="5" name="Rectangle 4"/>
          <p:cNvSpPr/>
          <p:nvPr/>
        </p:nvSpPr>
        <p:spPr>
          <a:xfrm>
            <a:off x="228600" y="228600"/>
            <a:ext cx="4572000" cy="2677656"/>
          </a:xfrm>
          <a:prstGeom prst="rect">
            <a:avLst/>
          </a:prstGeom>
        </p:spPr>
        <p:style>
          <a:lnRef idx="3">
            <a:schemeClr val="lt1"/>
          </a:lnRef>
          <a:fillRef idx="1">
            <a:schemeClr val="accent3"/>
          </a:fillRef>
          <a:effectRef idx="1">
            <a:schemeClr val="accent3"/>
          </a:effectRef>
          <a:fontRef idx="minor">
            <a:schemeClr val="lt1"/>
          </a:fontRef>
        </p:style>
        <p:txBody>
          <a:bodyPr>
            <a:spAutoFit/>
          </a:bodyPr>
          <a:lstStyle/>
          <a:p>
            <a:r>
              <a:rPr lang="en-US" sz="2400" b="1" dirty="0" err="1" smtClean="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pitchFamily="34" charset="0"/>
                <a:cs typeface="Arial" pitchFamily="34" charset="0"/>
              </a:rPr>
              <a:t>Ketetapan</a:t>
            </a:r>
            <a:r>
              <a:rPr lang="en-US" sz="2400" b="1" dirty="0" smtClean="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pitchFamily="34" charset="0"/>
                <a:cs typeface="Arial" pitchFamily="34" charset="0"/>
              </a:rPr>
              <a:t> MPR </a:t>
            </a:r>
            <a:r>
              <a:rPr lang="en-US" sz="2400" b="1" dirty="0" err="1" smtClean="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pitchFamily="34" charset="0"/>
                <a:cs typeface="Arial" pitchFamily="34" charset="0"/>
              </a:rPr>
              <a:t>atau</a:t>
            </a:r>
            <a:r>
              <a:rPr lang="en-US" sz="2400" b="1" dirty="0" smtClean="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pitchFamily="34" charset="0"/>
                <a:cs typeface="Arial" pitchFamily="34" charset="0"/>
              </a:rPr>
              <a:t> TAP MPR, </a:t>
            </a:r>
            <a:r>
              <a:rPr lang="en-US" sz="2400" b="1" dirty="0" err="1" smtClean="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pitchFamily="34" charset="0"/>
                <a:cs typeface="Arial" pitchFamily="34" charset="0"/>
              </a:rPr>
              <a:t>adalah</a:t>
            </a:r>
            <a:r>
              <a:rPr lang="en-US" sz="2400" b="1" dirty="0" smtClean="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pitchFamily="34" charset="0"/>
                <a:cs typeface="Arial" pitchFamily="34" charset="0"/>
              </a:rPr>
              <a:t> </a:t>
            </a:r>
            <a:r>
              <a:rPr lang="en-US" sz="2400" b="1" dirty="0" err="1" smtClean="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pitchFamily="34" charset="0"/>
                <a:cs typeface="Arial" pitchFamily="34" charset="0"/>
              </a:rPr>
              <a:t>bentuk</a:t>
            </a:r>
            <a:r>
              <a:rPr lang="en-US" sz="2400" b="1" dirty="0" smtClean="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pitchFamily="34" charset="0"/>
                <a:cs typeface="Arial" pitchFamily="34" charset="0"/>
              </a:rPr>
              <a:t> </a:t>
            </a:r>
            <a:r>
              <a:rPr lang="en-US" sz="2400" b="1" dirty="0" err="1" smtClean="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pitchFamily="34" charset="0"/>
                <a:cs typeface="Arial" pitchFamily="34" charset="0"/>
              </a:rPr>
              <a:t>putusan</a:t>
            </a:r>
            <a:r>
              <a:rPr lang="en-US" sz="2400" b="1" dirty="0" smtClean="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pitchFamily="34" charset="0"/>
                <a:cs typeface="Arial" pitchFamily="34" charset="0"/>
              </a:rPr>
              <a:t> </a:t>
            </a:r>
            <a:r>
              <a:rPr lang="en-US" sz="2400" b="1" dirty="0" err="1" smtClean="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pitchFamily="34" charset="0"/>
                <a:cs typeface="Arial" pitchFamily="34" charset="0"/>
              </a:rPr>
              <a:t>Majelis</a:t>
            </a:r>
            <a:r>
              <a:rPr lang="en-US" sz="2400" b="1" dirty="0" smtClean="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pitchFamily="34" charset="0"/>
                <a:cs typeface="Arial" pitchFamily="34" charset="0"/>
              </a:rPr>
              <a:t> </a:t>
            </a:r>
            <a:r>
              <a:rPr lang="en-US" sz="2400" b="1" dirty="0" err="1" smtClean="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pitchFamily="34" charset="0"/>
                <a:cs typeface="Arial" pitchFamily="34" charset="0"/>
              </a:rPr>
              <a:t>Permusyawaratan</a:t>
            </a:r>
            <a:r>
              <a:rPr lang="en-US" sz="2400" b="1" dirty="0" smtClean="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pitchFamily="34" charset="0"/>
                <a:cs typeface="Arial" pitchFamily="34" charset="0"/>
              </a:rPr>
              <a:t> Rakyat yang </a:t>
            </a:r>
            <a:r>
              <a:rPr lang="en-US" sz="2400" b="1" dirty="0" err="1" smtClean="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pitchFamily="34" charset="0"/>
                <a:cs typeface="Arial" pitchFamily="34" charset="0"/>
              </a:rPr>
              <a:t>berisi</a:t>
            </a:r>
            <a:r>
              <a:rPr lang="en-US" sz="2400" b="1" dirty="0" smtClean="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pitchFamily="34" charset="0"/>
                <a:cs typeface="Arial" pitchFamily="34" charset="0"/>
              </a:rPr>
              <a:t> </a:t>
            </a:r>
            <a:r>
              <a:rPr lang="en-US" sz="2400" b="1" dirty="0" err="1" smtClean="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pitchFamily="34" charset="0"/>
                <a:cs typeface="Arial" pitchFamily="34" charset="0"/>
              </a:rPr>
              <a:t>hal-hal</a:t>
            </a:r>
            <a:r>
              <a:rPr lang="en-US" sz="2400" b="1" dirty="0" smtClean="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pitchFamily="34" charset="0"/>
                <a:cs typeface="Arial" pitchFamily="34" charset="0"/>
              </a:rPr>
              <a:t> yang </a:t>
            </a:r>
            <a:r>
              <a:rPr lang="en-US" sz="2400" b="1" dirty="0" err="1" smtClean="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pitchFamily="34" charset="0"/>
                <a:cs typeface="Arial" pitchFamily="34" charset="0"/>
              </a:rPr>
              <a:t>bersifat</a:t>
            </a:r>
            <a:r>
              <a:rPr lang="en-US" sz="2400" b="1" dirty="0" smtClean="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pitchFamily="34" charset="0"/>
                <a:cs typeface="Arial" pitchFamily="34" charset="0"/>
              </a:rPr>
              <a:t> </a:t>
            </a:r>
            <a:r>
              <a:rPr lang="en-US" sz="2400" b="1" dirty="0" err="1" smtClean="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pitchFamily="34" charset="0"/>
                <a:cs typeface="Arial" pitchFamily="34" charset="0"/>
              </a:rPr>
              <a:t>penetapan</a:t>
            </a:r>
            <a:r>
              <a:rPr lang="en-US" sz="2400" b="1" dirty="0" smtClean="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pitchFamily="34" charset="0"/>
                <a:cs typeface="Arial" pitchFamily="34" charset="0"/>
              </a:rPr>
              <a:t> (</a:t>
            </a:r>
            <a:r>
              <a:rPr lang="en-US" sz="2400" b="1" dirty="0" err="1" smtClean="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pitchFamily="34" charset="0"/>
                <a:cs typeface="Arial" pitchFamily="34" charset="0"/>
              </a:rPr>
              <a:t>beschikking</a:t>
            </a:r>
            <a:r>
              <a:rPr lang="en-US" sz="2400" b="1" dirty="0" smtClean="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pitchFamily="34" charset="0"/>
                <a:cs typeface="Arial" pitchFamily="34" charset="0"/>
              </a:rPr>
              <a:t>).</a:t>
            </a:r>
            <a:endParaRPr lang="en-US" sz="2400" b="1" dirty="0">
              <a:ln w="12700">
                <a:solidFill>
                  <a:prstClr val="black"/>
                </a:solidFill>
                <a:prstDash val="solid"/>
              </a:ln>
              <a:solidFill>
                <a:srgbClr val="EEECE1">
                  <a:tint val="85000"/>
                  <a:satMod val="155000"/>
                </a:srgbClr>
              </a:solidFill>
              <a:effectLst>
                <a:outerShdw blurRad="41275" dist="20320" dir="1800000" algn="tl" rotWithShape="0">
                  <a:srgbClr val="000000">
                    <a:alpha val="40000"/>
                  </a:srgbClr>
                </a:outerShdw>
              </a:effectLst>
              <a:latin typeface="Arial" pitchFamily="34" charset="0"/>
              <a:cs typeface="Arial" pitchFamily="34" charset="0"/>
            </a:endParaRPr>
          </a:p>
        </p:txBody>
      </p:sp>
      <p:sp>
        <p:nvSpPr>
          <p:cNvPr id="2" name="TextBox 1"/>
          <p:cNvSpPr txBox="1"/>
          <p:nvPr/>
        </p:nvSpPr>
        <p:spPr>
          <a:xfrm>
            <a:off x="3491880" y="3694380"/>
            <a:ext cx="5688632" cy="3046988"/>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just"/>
            <a:r>
              <a:rPr lang="id-ID" sz="2400" b="1" dirty="0" smtClean="0">
                <a:solidFill>
                  <a:schemeClr val="bg1"/>
                </a:solidFill>
              </a:rPr>
              <a:t>Yaitu Menetapkan Wapres Menjadi Presiden, Memilih Wapres Apabila Terjadi Kekosongan Jabatan Wapres, Serta Memilih Presiden Dan Wapres Apabila Presiden Dan Wapres Mangkat, Berhenti, Diberhentikan, Atau Tidak Dapat Melakukan Kewajibannya Dalam Masa Jabatannya Secara Bersama-sama.</a:t>
            </a:r>
            <a:endParaRPr lang="id-ID" sz="2400" b="1" dirty="0">
              <a:solidFill>
                <a:schemeClr val="bg1"/>
              </a:solidFill>
            </a:endParaRPr>
          </a:p>
        </p:txBody>
      </p:sp>
    </p:spTree>
    <p:extLst>
      <p:ext uri="{BB962C8B-B14F-4D97-AF65-F5344CB8AC3E}">
        <p14:creationId xmlns:p14="http://schemas.microsoft.com/office/powerpoint/2010/main" val="3197733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Users\722\Desktop\Gambar\meKUgCY.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381000" y="304800"/>
            <a:ext cx="8077200" cy="1200329"/>
          </a:xfrm>
          <a:prstGeom prst="rect">
            <a:avLst/>
          </a:prstGeom>
          <a:noFill/>
        </p:spPr>
        <p:txBody>
          <a:bodyPr wrap="square" rtlCol="0">
            <a:spAutoFit/>
          </a:bodyPr>
          <a:lstStyle/>
          <a:p>
            <a:r>
              <a:rPr lang="en-US" sz="2400" dirty="0" err="1" smtClean="0">
                <a:solidFill>
                  <a:prstClr val="white"/>
                </a:solidFill>
                <a:latin typeface="Viner Hand ITC" pitchFamily="66" charset="0"/>
              </a:rPr>
              <a:t>Undang</a:t>
            </a:r>
            <a:r>
              <a:rPr lang="en-US" sz="2400" dirty="0" smtClean="0">
                <a:solidFill>
                  <a:prstClr val="white"/>
                </a:solidFill>
                <a:latin typeface="Viner Hand ITC" pitchFamily="66" charset="0"/>
              </a:rPr>
              <a:t> </a:t>
            </a:r>
            <a:r>
              <a:rPr lang="en-US" sz="2400" dirty="0" err="1" smtClean="0">
                <a:solidFill>
                  <a:prstClr val="white"/>
                </a:solidFill>
                <a:latin typeface="Viner Hand ITC" pitchFamily="66" charset="0"/>
              </a:rPr>
              <a:t>Undang</a:t>
            </a:r>
            <a:r>
              <a:rPr lang="en-US" sz="2400" dirty="0" smtClean="0">
                <a:solidFill>
                  <a:prstClr val="white"/>
                </a:solidFill>
                <a:latin typeface="Viner Hand ITC" pitchFamily="66" charset="0"/>
              </a:rPr>
              <a:t> (UU) &amp; </a:t>
            </a:r>
          </a:p>
          <a:p>
            <a:r>
              <a:rPr lang="en-US" sz="2400" dirty="0" err="1" smtClean="0">
                <a:solidFill>
                  <a:prstClr val="white"/>
                </a:solidFill>
                <a:latin typeface="Viner Hand ITC" pitchFamily="66" charset="0"/>
              </a:rPr>
              <a:t>Peraturan</a:t>
            </a:r>
            <a:r>
              <a:rPr lang="en-US" sz="2400" dirty="0" smtClean="0">
                <a:solidFill>
                  <a:prstClr val="white"/>
                </a:solidFill>
                <a:latin typeface="Viner Hand ITC" pitchFamily="66" charset="0"/>
              </a:rPr>
              <a:t> </a:t>
            </a:r>
            <a:r>
              <a:rPr lang="en-US" sz="2400" dirty="0" err="1" smtClean="0">
                <a:solidFill>
                  <a:prstClr val="white"/>
                </a:solidFill>
                <a:latin typeface="Viner Hand ITC" pitchFamily="66" charset="0"/>
              </a:rPr>
              <a:t>Pemerintah</a:t>
            </a:r>
            <a:r>
              <a:rPr lang="en-US" sz="2400" dirty="0" smtClean="0">
                <a:solidFill>
                  <a:prstClr val="white"/>
                </a:solidFill>
                <a:latin typeface="Viner Hand ITC" pitchFamily="66" charset="0"/>
              </a:rPr>
              <a:t> </a:t>
            </a:r>
            <a:r>
              <a:rPr lang="en-US" sz="2400" dirty="0" err="1" smtClean="0">
                <a:solidFill>
                  <a:prstClr val="white"/>
                </a:solidFill>
                <a:latin typeface="Viner Hand ITC" pitchFamily="66" charset="0"/>
              </a:rPr>
              <a:t>Pengganti</a:t>
            </a:r>
            <a:r>
              <a:rPr lang="en-US" sz="2400" dirty="0" smtClean="0">
                <a:solidFill>
                  <a:prstClr val="white"/>
                </a:solidFill>
                <a:latin typeface="Viner Hand ITC" pitchFamily="66" charset="0"/>
              </a:rPr>
              <a:t> </a:t>
            </a:r>
            <a:r>
              <a:rPr lang="en-US" sz="2400" dirty="0" err="1" smtClean="0">
                <a:solidFill>
                  <a:prstClr val="white"/>
                </a:solidFill>
                <a:latin typeface="Viner Hand ITC" pitchFamily="66" charset="0"/>
              </a:rPr>
              <a:t>Undang</a:t>
            </a:r>
            <a:r>
              <a:rPr lang="en-US" sz="2400" dirty="0" smtClean="0">
                <a:solidFill>
                  <a:prstClr val="white"/>
                </a:solidFill>
                <a:latin typeface="Viner Hand ITC" pitchFamily="66" charset="0"/>
              </a:rPr>
              <a:t> </a:t>
            </a:r>
            <a:r>
              <a:rPr lang="en-US" sz="2400" dirty="0" err="1" smtClean="0">
                <a:solidFill>
                  <a:prstClr val="white"/>
                </a:solidFill>
                <a:latin typeface="Viner Hand ITC" pitchFamily="66" charset="0"/>
              </a:rPr>
              <a:t>Undang</a:t>
            </a:r>
            <a:r>
              <a:rPr lang="en-US" sz="2400" dirty="0" smtClean="0">
                <a:solidFill>
                  <a:prstClr val="white"/>
                </a:solidFill>
                <a:latin typeface="Viner Hand ITC" pitchFamily="66" charset="0"/>
              </a:rPr>
              <a:t> (</a:t>
            </a:r>
            <a:r>
              <a:rPr lang="en-US" sz="2400" dirty="0" err="1" smtClean="0">
                <a:solidFill>
                  <a:prstClr val="white"/>
                </a:solidFill>
                <a:latin typeface="Viner Hand ITC" pitchFamily="66" charset="0"/>
              </a:rPr>
              <a:t>Perpu</a:t>
            </a:r>
            <a:r>
              <a:rPr lang="en-US" sz="2400" dirty="0" smtClean="0">
                <a:solidFill>
                  <a:prstClr val="white"/>
                </a:solidFill>
                <a:latin typeface="Viner Hand ITC" pitchFamily="66" charset="0"/>
              </a:rPr>
              <a:t>)</a:t>
            </a:r>
            <a:endParaRPr lang="en-US" sz="2400" dirty="0">
              <a:solidFill>
                <a:prstClr val="white"/>
              </a:solidFill>
              <a:latin typeface="Viner Hand ITC" pitchFamily="66" charset="0"/>
            </a:endParaRPr>
          </a:p>
        </p:txBody>
      </p:sp>
      <p:sp>
        <p:nvSpPr>
          <p:cNvPr id="6" name="Rectangle 5"/>
          <p:cNvSpPr/>
          <p:nvPr/>
        </p:nvSpPr>
        <p:spPr>
          <a:xfrm>
            <a:off x="152400" y="1676400"/>
            <a:ext cx="5867400" cy="1323439"/>
          </a:xfrm>
          <a:prstGeom prst="rect">
            <a:avLst/>
          </a:prstGeom>
        </p:spPr>
        <p:txBody>
          <a:bodyPr wrap="square">
            <a:spAutoFit/>
          </a:bodyPr>
          <a:lstStyle/>
          <a:p>
            <a:r>
              <a:rPr lang="en-US" sz="2000" b="1"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Undang-Undang</a:t>
            </a:r>
            <a:r>
              <a:rPr lang="en-US" sz="2000" b="1"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 </a:t>
            </a:r>
            <a:r>
              <a:rPr lang="en-US" sz="2000" b="1"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adalah</a:t>
            </a:r>
            <a:r>
              <a:rPr lang="en-US" sz="2000" b="1"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 </a:t>
            </a:r>
            <a:r>
              <a:rPr lang="en-US" sz="2000" b="1"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Peraturan</a:t>
            </a:r>
            <a:r>
              <a:rPr lang="en-US" sz="2000" b="1"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 </a:t>
            </a:r>
            <a:r>
              <a:rPr lang="en-US" sz="2000" b="1"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Perundang-undangan</a:t>
            </a:r>
            <a:r>
              <a:rPr lang="en-US" sz="2000" b="1"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 yang </a:t>
            </a:r>
            <a:r>
              <a:rPr lang="en-US" sz="2000" b="1"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dibentuk</a:t>
            </a:r>
            <a:r>
              <a:rPr lang="en-US" sz="2000" b="1"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 </a:t>
            </a:r>
            <a:r>
              <a:rPr lang="en-US" sz="2000" b="1"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oleh</a:t>
            </a:r>
            <a:r>
              <a:rPr lang="en-US" sz="2000" b="1"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 DPR </a:t>
            </a:r>
            <a:r>
              <a:rPr lang="en-US" sz="2000" b="1"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dengan</a:t>
            </a:r>
            <a:r>
              <a:rPr lang="en-US" sz="2000" b="1"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 </a:t>
            </a:r>
            <a:r>
              <a:rPr lang="en-US" sz="2000" b="1"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persetujuan</a:t>
            </a:r>
            <a:r>
              <a:rPr lang="en-US" sz="2000" b="1"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 </a:t>
            </a:r>
            <a:r>
              <a:rPr lang="en-US" sz="2000" b="1"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bersama</a:t>
            </a:r>
            <a:r>
              <a:rPr lang="en-US" sz="2000" b="1"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 </a:t>
            </a:r>
            <a:r>
              <a:rPr lang="en-US" sz="2000" b="1"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Presiden</a:t>
            </a:r>
            <a:r>
              <a:rPr lang="en-US" sz="2000" b="1"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a:t>
            </a:r>
            <a:endParaRPr lang="en-US" sz="2000" b="1" dirty="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endParaRPr>
          </a:p>
        </p:txBody>
      </p:sp>
      <p:sp>
        <p:nvSpPr>
          <p:cNvPr id="7" name="Rectangle 6"/>
          <p:cNvSpPr/>
          <p:nvPr/>
        </p:nvSpPr>
        <p:spPr>
          <a:xfrm>
            <a:off x="4114800" y="3581400"/>
            <a:ext cx="5029200" cy="1323439"/>
          </a:xfrm>
          <a:prstGeom prst="rect">
            <a:avLst/>
          </a:prstGeom>
        </p:spPr>
        <p:txBody>
          <a:bodyPr wrap="square">
            <a:spAutoFit/>
          </a:bodyPr>
          <a:lstStyle/>
          <a:p>
            <a:r>
              <a:rPr lang="en-US" sz="2000" b="1"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Perpu</a:t>
            </a:r>
            <a:r>
              <a:rPr lang="en-US" sz="2000" b="1"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 </a:t>
            </a:r>
            <a:r>
              <a:rPr lang="en-US" sz="2000" b="1"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adalah</a:t>
            </a:r>
            <a:r>
              <a:rPr lang="en-US" sz="2000" b="1"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 </a:t>
            </a:r>
            <a:r>
              <a:rPr lang="en-US" sz="2000" b="1"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Peraturan</a:t>
            </a:r>
            <a:r>
              <a:rPr lang="en-US" sz="2000" b="1"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 </a:t>
            </a:r>
            <a:r>
              <a:rPr lang="en-US" sz="2000" b="1"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Perundang-undangan</a:t>
            </a:r>
            <a:r>
              <a:rPr lang="en-US" sz="2000" b="1"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 yang </a:t>
            </a:r>
            <a:r>
              <a:rPr lang="en-US" sz="2000" b="1"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ditetapkan</a:t>
            </a:r>
            <a:r>
              <a:rPr lang="en-US" sz="2000" b="1"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 </a:t>
            </a:r>
            <a:r>
              <a:rPr lang="en-US" sz="2000" b="1"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oleh</a:t>
            </a:r>
            <a:r>
              <a:rPr lang="en-US" sz="2000" b="1"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 </a:t>
            </a:r>
            <a:r>
              <a:rPr lang="en-US" sz="2000" b="1"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Presiden</a:t>
            </a:r>
            <a:r>
              <a:rPr lang="en-US" sz="2000" b="1"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 </a:t>
            </a:r>
            <a:r>
              <a:rPr lang="en-US" sz="2000" b="1"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dalam</a:t>
            </a:r>
            <a:r>
              <a:rPr lang="en-US" sz="2000" b="1"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 </a:t>
            </a:r>
            <a:r>
              <a:rPr lang="en-US" sz="2000" b="1"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hal</a:t>
            </a:r>
            <a:r>
              <a:rPr lang="en-US" sz="2000" b="1"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 </a:t>
            </a:r>
            <a:r>
              <a:rPr lang="en-US" sz="2000" b="1"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ikhwal</a:t>
            </a:r>
            <a:r>
              <a:rPr lang="en-US" sz="2000" b="1"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 </a:t>
            </a:r>
            <a:r>
              <a:rPr lang="en-US" sz="2000" b="1"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kegentingan</a:t>
            </a:r>
            <a:r>
              <a:rPr lang="en-US" sz="2000" b="1"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 yang </a:t>
            </a:r>
            <a:r>
              <a:rPr lang="en-US" sz="2000" b="1"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memaksa</a:t>
            </a:r>
            <a:r>
              <a:rPr lang="en-US" sz="2000" b="1"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 </a:t>
            </a:r>
            <a:endParaRPr lang="en-US" sz="2000" b="1" dirty="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endParaRPr>
          </a:p>
        </p:txBody>
      </p:sp>
      <p:sp>
        <p:nvSpPr>
          <p:cNvPr id="8" name="Rectangle 7"/>
          <p:cNvSpPr/>
          <p:nvPr/>
        </p:nvSpPr>
        <p:spPr>
          <a:xfrm>
            <a:off x="4191000" y="5486400"/>
            <a:ext cx="2667000" cy="1200329"/>
          </a:xfrm>
          <a:prstGeom prst="rect">
            <a:avLst/>
          </a:prstGeom>
        </p:spPr>
        <p:txBody>
          <a:bodyPr wrap="square">
            <a:spAutoFit/>
          </a:bodyPr>
          <a:lstStyle/>
          <a:p>
            <a:r>
              <a:rPr lang="sv-SE" b="1" dirty="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rPr>
              <a:t>Perpu dibuat oleh presiden saja, tanpa adanya keterlibatan DPR</a:t>
            </a:r>
            <a:endParaRPr lang="en-US" b="1" dirty="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Segoe Print" pitchFamily="2" charset="0"/>
            </a:endParaRPr>
          </a:p>
        </p:txBody>
      </p:sp>
      <p:sp>
        <p:nvSpPr>
          <p:cNvPr id="9" name="TextBox 8"/>
          <p:cNvSpPr txBox="1"/>
          <p:nvPr/>
        </p:nvSpPr>
        <p:spPr>
          <a:xfrm>
            <a:off x="5105400" y="1600200"/>
            <a:ext cx="3200400" cy="830997"/>
          </a:xfrm>
          <a:prstGeom prst="rect">
            <a:avLst/>
          </a:prstGeom>
          <a:noFill/>
        </p:spPr>
        <p:txBody>
          <a:bodyPr wrap="square" rtlCol="0">
            <a:spAutoFit/>
          </a:bodyPr>
          <a:lstStyle/>
          <a:p>
            <a:r>
              <a:rPr lang="en-US" sz="2400"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rPr>
              <a:t>UU </a:t>
            </a:r>
            <a:r>
              <a:rPr lang="en-US" sz="2400"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rPr>
              <a:t>dibuat</a:t>
            </a:r>
            <a:r>
              <a:rPr lang="en-US" sz="2400"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rPr>
              <a:t> </a:t>
            </a:r>
            <a:r>
              <a:rPr lang="en-US" sz="2400"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rPr>
              <a:t>oleh</a:t>
            </a:r>
            <a:r>
              <a:rPr lang="en-US" sz="2400"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rPr>
              <a:t> DPR </a:t>
            </a:r>
            <a:r>
              <a:rPr lang="en-US" sz="2400"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rPr>
              <a:t>bersama</a:t>
            </a:r>
            <a:r>
              <a:rPr lang="en-US" sz="2400"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rPr>
              <a:t> </a:t>
            </a:r>
            <a:r>
              <a:rPr lang="en-US" sz="2400"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rPr>
              <a:t>Presiden</a:t>
            </a:r>
            <a:endParaRPr lang="en-US" sz="2400" dirty="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3393456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722\Desktop\Majelis_Permusyawaratan_Rakyat.jpg"/>
          <p:cNvPicPr>
            <a:picLocks noChangeAspect="1" noChangeArrowheads="1"/>
          </p:cNvPicPr>
          <p:nvPr/>
        </p:nvPicPr>
        <p:blipFill>
          <a:blip r:embed="rId2" cstate="print"/>
          <a:srcRect/>
          <a:stretch>
            <a:fillRect/>
          </a:stretch>
        </p:blipFill>
        <p:spPr bwMode="auto">
          <a:xfrm>
            <a:off x="6567487" y="0"/>
            <a:ext cx="2576513" cy="2498725"/>
          </a:xfrm>
          <a:prstGeom prst="rect">
            <a:avLst/>
          </a:prstGeom>
          <a:noFill/>
        </p:spPr>
      </p:pic>
      <p:sp>
        <p:nvSpPr>
          <p:cNvPr id="6" name="Rectangle 5"/>
          <p:cNvSpPr/>
          <p:nvPr/>
        </p:nvSpPr>
        <p:spPr>
          <a:xfrm>
            <a:off x="228600" y="304800"/>
            <a:ext cx="4572000" cy="16312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r>
              <a:rPr lang="en-US" sz="2000" dirty="0" err="1" smtClean="0">
                <a:solidFill>
                  <a:prstClr val="black"/>
                </a:solidFill>
              </a:rPr>
              <a:t>Pada</a:t>
            </a:r>
            <a:r>
              <a:rPr lang="en-US" sz="2000" dirty="0" smtClean="0">
                <a:solidFill>
                  <a:prstClr val="black"/>
                </a:solidFill>
              </a:rPr>
              <a:t> </a:t>
            </a:r>
            <a:r>
              <a:rPr lang="en-US" sz="2000" dirty="0" err="1" smtClean="0">
                <a:solidFill>
                  <a:prstClr val="black"/>
                </a:solidFill>
              </a:rPr>
              <a:t>masa</a:t>
            </a:r>
            <a:r>
              <a:rPr lang="en-US" sz="2000" dirty="0" smtClean="0">
                <a:solidFill>
                  <a:prstClr val="black"/>
                </a:solidFill>
              </a:rPr>
              <a:t> </a:t>
            </a:r>
            <a:r>
              <a:rPr lang="en-US" sz="2000" dirty="0" err="1" smtClean="0">
                <a:solidFill>
                  <a:prstClr val="black"/>
                </a:solidFill>
              </a:rPr>
              <a:t>sebelum</a:t>
            </a:r>
            <a:r>
              <a:rPr lang="en-US" sz="2000" dirty="0" smtClean="0">
                <a:solidFill>
                  <a:prstClr val="black"/>
                </a:solidFill>
              </a:rPr>
              <a:t> </a:t>
            </a:r>
            <a:r>
              <a:rPr lang="en-US" sz="2000" dirty="0" err="1" smtClean="0">
                <a:solidFill>
                  <a:prstClr val="black"/>
                </a:solidFill>
              </a:rPr>
              <a:t>Perubahan</a:t>
            </a:r>
            <a:r>
              <a:rPr lang="en-US" sz="2000" dirty="0" smtClean="0">
                <a:solidFill>
                  <a:prstClr val="black"/>
                </a:solidFill>
              </a:rPr>
              <a:t> (</a:t>
            </a:r>
            <a:r>
              <a:rPr lang="en-US" sz="2000" dirty="0" err="1" smtClean="0">
                <a:solidFill>
                  <a:prstClr val="black"/>
                </a:solidFill>
              </a:rPr>
              <a:t>Amandemen</a:t>
            </a:r>
            <a:r>
              <a:rPr lang="en-US" sz="2000" dirty="0" smtClean="0">
                <a:solidFill>
                  <a:prstClr val="black"/>
                </a:solidFill>
              </a:rPr>
              <a:t>) UUD 1945, </a:t>
            </a:r>
            <a:r>
              <a:rPr lang="en-US" sz="2000" dirty="0" err="1" smtClean="0">
                <a:solidFill>
                  <a:prstClr val="black"/>
                </a:solidFill>
              </a:rPr>
              <a:t>Ketetapan</a:t>
            </a:r>
            <a:r>
              <a:rPr lang="en-US" sz="2000" dirty="0" smtClean="0">
                <a:solidFill>
                  <a:prstClr val="black"/>
                </a:solidFill>
              </a:rPr>
              <a:t> MPR </a:t>
            </a:r>
            <a:r>
              <a:rPr lang="en-US" sz="2000" dirty="0" err="1" smtClean="0">
                <a:solidFill>
                  <a:prstClr val="black"/>
                </a:solidFill>
              </a:rPr>
              <a:t>merupakan</a:t>
            </a:r>
            <a:r>
              <a:rPr lang="en-US" sz="2000" dirty="0" smtClean="0">
                <a:solidFill>
                  <a:prstClr val="black"/>
                </a:solidFill>
              </a:rPr>
              <a:t> </a:t>
            </a:r>
            <a:r>
              <a:rPr lang="en-US" sz="2000" dirty="0" err="1" smtClean="0">
                <a:solidFill>
                  <a:prstClr val="black"/>
                </a:solidFill>
              </a:rPr>
              <a:t>Peraturan</a:t>
            </a:r>
            <a:r>
              <a:rPr lang="en-US" sz="2000" dirty="0" smtClean="0">
                <a:solidFill>
                  <a:prstClr val="black"/>
                </a:solidFill>
              </a:rPr>
              <a:t> </a:t>
            </a:r>
            <a:r>
              <a:rPr lang="en-US" sz="2000" dirty="0" err="1" smtClean="0">
                <a:solidFill>
                  <a:prstClr val="black"/>
                </a:solidFill>
              </a:rPr>
              <a:t>Perundangan</a:t>
            </a:r>
            <a:r>
              <a:rPr lang="en-US" sz="2000" dirty="0" smtClean="0">
                <a:solidFill>
                  <a:prstClr val="black"/>
                </a:solidFill>
              </a:rPr>
              <a:t> yang </a:t>
            </a:r>
            <a:r>
              <a:rPr lang="en-US" sz="2000" dirty="0" err="1" smtClean="0">
                <a:solidFill>
                  <a:prstClr val="black"/>
                </a:solidFill>
              </a:rPr>
              <a:t>secara</a:t>
            </a:r>
            <a:r>
              <a:rPr lang="en-US" sz="2000" dirty="0" smtClean="0">
                <a:solidFill>
                  <a:prstClr val="black"/>
                </a:solidFill>
              </a:rPr>
              <a:t> </a:t>
            </a:r>
            <a:r>
              <a:rPr lang="en-US" sz="2000" dirty="0" err="1" smtClean="0">
                <a:solidFill>
                  <a:prstClr val="black"/>
                </a:solidFill>
              </a:rPr>
              <a:t>hierarki</a:t>
            </a:r>
            <a:r>
              <a:rPr lang="en-US" sz="2000" dirty="0" smtClean="0">
                <a:solidFill>
                  <a:prstClr val="black"/>
                </a:solidFill>
              </a:rPr>
              <a:t> </a:t>
            </a:r>
            <a:r>
              <a:rPr lang="en-US" sz="2000" dirty="0" err="1" smtClean="0">
                <a:solidFill>
                  <a:prstClr val="black"/>
                </a:solidFill>
              </a:rPr>
              <a:t>berada</a:t>
            </a:r>
            <a:r>
              <a:rPr lang="en-US" sz="2000" dirty="0" smtClean="0">
                <a:solidFill>
                  <a:prstClr val="black"/>
                </a:solidFill>
              </a:rPr>
              <a:t> </a:t>
            </a:r>
            <a:r>
              <a:rPr lang="en-US" sz="2000" dirty="0" err="1" smtClean="0">
                <a:solidFill>
                  <a:prstClr val="black"/>
                </a:solidFill>
              </a:rPr>
              <a:t>di</a:t>
            </a:r>
            <a:r>
              <a:rPr lang="en-US" sz="2000" dirty="0" smtClean="0">
                <a:solidFill>
                  <a:prstClr val="black"/>
                </a:solidFill>
              </a:rPr>
              <a:t> </a:t>
            </a:r>
            <a:r>
              <a:rPr lang="en-US" sz="2000" dirty="0" err="1" smtClean="0">
                <a:solidFill>
                  <a:prstClr val="black"/>
                </a:solidFill>
              </a:rPr>
              <a:t>bawah</a:t>
            </a:r>
            <a:r>
              <a:rPr lang="en-US" sz="2000" dirty="0" smtClean="0">
                <a:solidFill>
                  <a:prstClr val="black"/>
                </a:solidFill>
              </a:rPr>
              <a:t> UUD 1945 </a:t>
            </a:r>
            <a:r>
              <a:rPr lang="en-US" sz="2000" dirty="0" err="1" smtClean="0">
                <a:solidFill>
                  <a:prstClr val="black"/>
                </a:solidFill>
              </a:rPr>
              <a:t>dan</a:t>
            </a:r>
            <a:r>
              <a:rPr lang="en-US" sz="2000" dirty="0" smtClean="0">
                <a:solidFill>
                  <a:prstClr val="black"/>
                </a:solidFill>
              </a:rPr>
              <a:t> </a:t>
            </a:r>
            <a:r>
              <a:rPr lang="en-US" sz="2000" dirty="0" err="1" smtClean="0">
                <a:solidFill>
                  <a:prstClr val="black"/>
                </a:solidFill>
              </a:rPr>
              <a:t>di</a:t>
            </a:r>
            <a:r>
              <a:rPr lang="en-US" sz="2000" dirty="0" smtClean="0">
                <a:solidFill>
                  <a:prstClr val="black"/>
                </a:solidFill>
              </a:rPr>
              <a:t> </a:t>
            </a:r>
            <a:r>
              <a:rPr lang="en-US" sz="2000" dirty="0" err="1" smtClean="0">
                <a:solidFill>
                  <a:prstClr val="black"/>
                </a:solidFill>
              </a:rPr>
              <a:t>atas</a:t>
            </a:r>
            <a:r>
              <a:rPr lang="en-US" sz="2000" dirty="0" smtClean="0">
                <a:solidFill>
                  <a:prstClr val="black"/>
                </a:solidFill>
              </a:rPr>
              <a:t> </a:t>
            </a:r>
            <a:r>
              <a:rPr lang="en-US" sz="2000" dirty="0" err="1" smtClean="0">
                <a:solidFill>
                  <a:prstClr val="black"/>
                </a:solidFill>
              </a:rPr>
              <a:t>Undang-Undang</a:t>
            </a:r>
            <a:r>
              <a:rPr lang="en-US" sz="2000" dirty="0" smtClean="0">
                <a:solidFill>
                  <a:prstClr val="black"/>
                </a:solidFill>
              </a:rPr>
              <a:t>. </a:t>
            </a:r>
            <a:endParaRPr lang="en-US" sz="2000" dirty="0">
              <a:solidFill>
                <a:prstClr val="black"/>
              </a:solidFill>
            </a:endParaRPr>
          </a:p>
        </p:txBody>
      </p:sp>
      <p:sp>
        <p:nvSpPr>
          <p:cNvPr id="7" name="Rectangle 6"/>
          <p:cNvSpPr/>
          <p:nvPr/>
        </p:nvSpPr>
        <p:spPr>
          <a:xfrm>
            <a:off x="914400" y="2667000"/>
            <a:ext cx="4572000" cy="1323439"/>
          </a:xfrm>
          <a:prstGeom prst="rect">
            <a:avLst/>
          </a:prstGeom>
        </p:spPr>
        <p:style>
          <a:lnRef idx="3">
            <a:schemeClr val="lt1"/>
          </a:lnRef>
          <a:fillRef idx="1">
            <a:schemeClr val="accent4"/>
          </a:fillRef>
          <a:effectRef idx="1">
            <a:schemeClr val="accent4"/>
          </a:effectRef>
          <a:fontRef idx="minor">
            <a:schemeClr val="lt1"/>
          </a:fontRef>
        </p:style>
        <p:txBody>
          <a:bodyPr>
            <a:spAutoFit/>
          </a:bodyPr>
          <a:lstStyle/>
          <a:p>
            <a:r>
              <a:rPr lang="en-US" sz="2000" dirty="0" err="1" smtClean="0">
                <a:solidFill>
                  <a:prstClr val="black"/>
                </a:solidFill>
              </a:rPr>
              <a:t>Pada</a:t>
            </a:r>
            <a:r>
              <a:rPr lang="en-US" sz="2000" dirty="0" smtClean="0">
                <a:solidFill>
                  <a:prstClr val="black"/>
                </a:solidFill>
              </a:rPr>
              <a:t> </a:t>
            </a:r>
            <a:r>
              <a:rPr lang="en-US" sz="2000" dirty="0" err="1" smtClean="0">
                <a:solidFill>
                  <a:prstClr val="black"/>
                </a:solidFill>
              </a:rPr>
              <a:t>masa</a:t>
            </a:r>
            <a:r>
              <a:rPr lang="en-US" sz="2000" dirty="0" smtClean="0">
                <a:solidFill>
                  <a:prstClr val="black"/>
                </a:solidFill>
              </a:rPr>
              <a:t> </a:t>
            </a:r>
            <a:r>
              <a:rPr lang="en-US" sz="2000" dirty="0" err="1" smtClean="0">
                <a:solidFill>
                  <a:prstClr val="black"/>
                </a:solidFill>
              </a:rPr>
              <a:t>awal</a:t>
            </a:r>
            <a:r>
              <a:rPr lang="en-US" sz="2000" dirty="0" smtClean="0">
                <a:solidFill>
                  <a:prstClr val="black"/>
                </a:solidFill>
              </a:rPr>
              <a:t> </a:t>
            </a:r>
            <a:r>
              <a:rPr lang="en-US" sz="2000" dirty="0" err="1" smtClean="0">
                <a:solidFill>
                  <a:prstClr val="black"/>
                </a:solidFill>
              </a:rPr>
              <a:t>reformasi</a:t>
            </a:r>
            <a:r>
              <a:rPr lang="en-US" sz="2000" dirty="0" smtClean="0">
                <a:solidFill>
                  <a:prstClr val="black"/>
                </a:solidFill>
              </a:rPr>
              <a:t>, </a:t>
            </a:r>
            <a:r>
              <a:rPr lang="en-US" sz="2000" dirty="0" err="1" smtClean="0">
                <a:solidFill>
                  <a:prstClr val="black"/>
                </a:solidFill>
              </a:rPr>
              <a:t>ketetapan</a:t>
            </a:r>
            <a:r>
              <a:rPr lang="en-US" sz="2000" dirty="0" smtClean="0">
                <a:solidFill>
                  <a:prstClr val="black"/>
                </a:solidFill>
              </a:rPr>
              <a:t> MPR </a:t>
            </a:r>
            <a:r>
              <a:rPr lang="en-US" sz="2000" dirty="0" err="1" smtClean="0">
                <a:solidFill>
                  <a:prstClr val="black"/>
                </a:solidFill>
              </a:rPr>
              <a:t>tidak</a:t>
            </a:r>
            <a:r>
              <a:rPr lang="en-US" sz="2000" dirty="0" smtClean="0">
                <a:solidFill>
                  <a:prstClr val="black"/>
                </a:solidFill>
              </a:rPr>
              <a:t> </a:t>
            </a:r>
            <a:r>
              <a:rPr lang="en-US" sz="2000" dirty="0" err="1" smtClean="0">
                <a:solidFill>
                  <a:prstClr val="black"/>
                </a:solidFill>
              </a:rPr>
              <a:t>lagi</a:t>
            </a:r>
            <a:r>
              <a:rPr lang="en-US" sz="2000" dirty="0" smtClean="0">
                <a:solidFill>
                  <a:prstClr val="black"/>
                </a:solidFill>
              </a:rPr>
              <a:t> </a:t>
            </a:r>
            <a:r>
              <a:rPr lang="en-US" sz="2000" dirty="0" err="1" smtClean="0">
                <a:solidFill>
                  <a:prstClr val="black"/>
                </a:solidFill>
              </a:rPr>
              <a:t>termasuk</a:t>
            </a:r>
            <a:r>
              <a:rPr lang="en-US" sz="2000" dirty="0" smtClean="0">
                <a:solidFill>
                  <a:prstClr val="black"/>
                </a:solidFill>
              </a:rPr>
              <a:t> </a:t>
            </a:r>
            <a:r>
              <a:rPr lang="en-US" sz="2000" dirty="0" err="1" smtClean="0">
                <a:solidFill>
                  <a:prstClr val="black"/>
                </a:solidFill>
              </a:rPr>
              <a:t>urutan</a:t>
            </a:r>
            <a:r>
              <a:rPr lang="en-US" sz="2000" dirty="0" smtClean="0">
                <a:solidFill>
                  <a:prstClr val="black"/>
                </a:solidFill>
              </a:rPr>
              <a:t> </a:t>
            </a:r>
            <a:r>
              <a:rPr lang="en-US" sz="2000" dirty="0" err="1" smtClean="0">
                <a:solidFill>
                  <a:prstClr val="black"/>
                </a:solidFill>
              </a:rPr>
              <a:t>hierarki</a:t>
            </a:r>
            <a:r>
              <a:rPr lang="en-US" sz="2000" dirty="0" smtClean="0">
                <a:solidFill>
                  <a:prstClr val="black"/>
                </a:solidFill>
              </a:rPr>
              <a:t> </a:t>
            </a:r>
            <a:r>
              <a:rPr lang="en-US" sz="2000" dirty="0" err="1" smtClean="0">
                <a:solidFill>
                  <a:prstClr val="black"/>
                </a:solidFill>
              </a:rPr>
              <a:t>Peraturan</a:t>
            </a:r>
            <a:r>
              <a:rPr lang="en-US" sz="2000" dirty="0" smtClean="0">
                <a:solidFill>
                  <a:prstClr val="black"/>
                </a:solidFill>
              </a:rPr>
              <a:t> </a:t>
            </a:r>
            <a:r>
              <a:rPr lang="en-US" sz="2000" dirty="0" err="1" smtClean="0">
                <a:solidFill>
                  <a:prstClr val="black"/>
                </a:solidFill>
              </a:rPr>
              <a:t>Perundang-undangan</a:t>
            </a:r>
            <a:r>
              <a:rPr lang="en-US" sz="2000" dirty="0" smtClean="0">
                <a:solidFill>
                  <a:prstClr val="black"/>
                </a:solidFill>
              </a:rPr>
              <a:t> </a:t>
            </a:r>
            <a:r>
              <a:rPr lang="en-US" sz="2000" dirty="0" err="1" smtClean="0">
                <a:solidFill>
                  <a:prstClr val="black"/>
                </a:solidFill>
              </a:rPr>
              <a:t>di</a:t>
            </a:r>
            <a:r>
              <a:rPr lang="en-US" sz="2000" dirty="0" smtClean="0">
                <a:solidFill>
                  <a:prstClr val="black"/>
                </a:solidFill>
              </a:rPr>
              <a:t> Indonesia.</a:t>
            </a:r>
            <a:endParaRPr lang="en-US" sz="2000" dirty="0">
              <a:solidFill>
                <a:prstClr val="black"/>
              </a:solidFill>
            </a:endParaRPr>
          </a:p>
        </p:txBody>
      </p:sp>
      <p:sp>
        <p:nvSpPr>
          <p:cNvPr id="8" name="Rectangle 7"/>
          <p:cNvSpPr/>
          <p:nvPr/>
        </p:nvSpPr>
        <p:spPr>
          <a:xfrm>
            <a:off x="1676400" y="4343400"/>
            <a:ext cx="4572000" cy="1631216"/>
          </a:xfrm>
          <a:prstGeom prst="rect">
            <a:avLst/>
          </a:prstGeom>
        </p:spPr>
        <p:style>
          <a:lnRef idx="0">
            <a:schemeClr val="accent5"/>
          </a:lnRef>
          <a:fillRef idx="3">
            <a:schemeClr val="accent5"/>
          </a:fillRef>
          <a:effectRef idx="3">
            <a:schemeClr val="accent5"/>
          </a:effectRef>
          <a:fontRef idx="minor">
            <a:schemeClr val="lt1"/>
          </a:fontRef>
        </p:style>
        <p:txBody>
          <a:bodyPr>
            <a:spAutoFit/>
          </a:bodyPr>
          <a:lstStyle/>
          <a:p>
            <a:r>
              <a:rPr lang="en-US" sz="2000" dirty="0" err="1" smtClean="0">
                <a:solidFill>
                  <a:prstClr val="black"/>
                </a:solidFill>
              </a:rPr>
              <a:t>Namun</a:t>
            </a:r>
            <a:r>
              <a:rPr lang="en-US" sz="2000" dirty="0" smtClean="0">
                <a:solidFill>
                  <a:prstClr val="black"/>
                </a:solidFill>
              </a:rPr>
              <a:t> </a:t>
            </a:r>
            <a:r>
              <a:rPr lang="en-US" sz="2000" dirty="0" err="1" smtClean="0">
                <a:solidFill>
                  <a:prstClr val="black"/>
                </a:solidFill>
              </a:rPr>
              <a:t>pada</a:t>
            </a:r>
            <a:r>
              <a:rPr lang="en-US" sz="2000" dirty="0" smtClean="0">
                <a:solidFill>
                  <a:prstClr val="black"/>
                </a:solidFill>
              </a:rPr>
              <a:t> </a:t>
            </a:r>
            <a:r>
              <a:rPr lang="en-US" sz="2000" dirty="0" err="1" smtClean="0">
                <a:solidFill>
                  <a:prstClr val="black"/>
                </a:solidFill>
              </a:rPr>
              <a:t>tahun</a:t>
            </a:r>
            <a:r>
              <a:rPr lang="en-US" sz="2000" dirty="0" smtClean="0">
                <a:solidFill>
                  <a:prstClr val="black"/>
                </a:solidFill>
              </a:rPr>
              <a:t> 2011, </a:t>
            </a:r>
            <a:r>
              <a:rPr lang="en-US" sz="2000" dirty="0" err="1" smtClean="0">
                <a:solidFill>
                  <a:prstClr val="black"/>
                </a:solidFill>
              </a:rPr>
              <a:t>berdasarkan</a:t>
            </a:r>
            <a:r>
              <a:rPr lang="en-US" sz="2000" dirty="0" smtClean="0">
                <a:solidFill>
                  <a:prstClr val="black"/>
                </a:solidFill>
              </a:rPr>
              <a:t> </a:t>
            </a:r>
            <a:r>
              <a:rPr lang="en-US" sz="2000" dirty="0" err="1" smtClean="0">
                <a:solidFill>
                  <a:prstClr val="black"/>
                </a:solidFill>
              </a:rPr>
              <a:t>Undang-Undang</a:t>
            </a:r>
            <a:r>
              <a:rPr lang="en-US" sz="2000" dirty="0" smtClean="0">
                <a:solidFill>
                  <a:prstClr val="black"/>
                </a:solidFill>
              </a:rPr>
              <a:t> </a:t>
            </a:r>
            <a:r>
              <a:rPr lang="en-US" sz="2000" dirty="0" err="1" smtClean="0">
                <a:solidFill>
                  <a:prstClr val="black"/>
                </a:solidFill>
              </a:rPr>
              <a:t>Nomor</a:t>
            </a:r>
            <a:r>
              <a:rPr lang="en-US" sz="2000" dirty="0" smtClean="0">
                <a:solidFill>
                  <a:prstClr val="black"/>
                </a:solidFill>
              </a:rPr>
              <a:t> 12 </a:t>
            </a:r>
            <a:r>
              <a:rPr lang="en-US" sz="2000" dirty="0" err="1" smtClean="0">
                <a:solidFill>
                  <a:prstClr val="black"/>
                </a:solidFill>
              </a:rPr>
              <a:t>Tahun</a:t>
            </a:r>
            <a:r>
              <a:rPr lang="en-US" sz="2000" dirty="0" smtClean="0">
                <a:solidFill>
                  <a:prstClr val="black"/>
                </a:solidFill>
              </a:rPr>
              <a:t> 2011, Tap MPR </a:t>
            </a:r>
            <a:r>
              <a:rPr lang="en-US" sz="2000" dirty="0" err="1" smtClean="0">
                <a:solidFill>
                  <a:prstClr val="black"/>
                </a:solidFill>
              </a:rPr>
              <a:t>kembali</a:t>
            </a:r>
            <a:r>
              <a:rPr lang="en-US" sz="2000" dirty="0" smtClean="0">
                <a:solidFill>
                  <a:prstClr val="black"/>
                </a:solidFill>
              </a:rPr>
              <a:t> </a:t>
            </a:r>
            <a:r>
              <a:rPr lang="en-US" sz="2000" dirty="0" err="1" smtClean="0">
                <a:solidFill>
                  <a:prstClr val="black"/>
                </a:solidFill>
              </a:rPr>
              <a:t>menjadi</a:t>
            </a:r>
            <a:r>
              <a:rPr lang="en-US" sz="2000" dirty="0" smtClean="0">
                <a:solidFill>
                  <a:prstClr val="black"/>
                </a:solidFill>
              </a:rPr>
              <a:t> </a:t>
            </a:r>
            <a:r>
              <a:rPr lang="en-US" sz="2000" dirty="0" err="1" smtClean="0">
                <a:solidFill>
                  <a:prstClr val="black"/>
                </a:solidFill>
              </a:rPr>
              <a:t>Peraturan</a:t>
            </a:r>
            <a:r>
              <a:rPr lang="en-US" sz="2000" dirty="0" smtClean="0">
                <a:solidFill>
                  <a:prstClr val="black"/>
                </a:solidFill>
              </a:rPr>
              <a:t> </a:t>
            </a:r>
            <a:r>
              <a:rPr lang="en-US" sz="2000" dirty="0" err="1" smtClean="0">
                <a:solidFill>
                  <a:prstClr val="black"/>
                </a:solidFill>
              </a:rPr>
              <a:t>Perundangan</a:t>
            </a:r>
            <a:r>
              <a:rPr lang="en-US" sz="2000" dirty="0" smtClean="0">
                <a:solidFill>
                  <a:prstClr val="black"/>
                </a:solidFill>
              </a:rPr>
              <a:t> yang </a:t>
            </a:r>
            <a:r>
              <a:rPr lang="en-US" sz="2000" dirty="0" err="1" smtClean="0">
                <a:solidFill>
                  <a:prstClr val="black"/>
                </a:solidFill>
              </a:rPr>
              <a:t>secara</a:t>
            </a:r>
            <a:r>
              <a:rPr lang="en-US" sz="2000" dirty="0" smtClean="0">
                <a:solidFill>
                  <a:prstClr val="black"/>
                </a:solidFill>
              </a:rPr>
              <a:t> </a:t>
            </a:r>
            <a:r>
              <a:rPr lang="en-US" sz="2000" dirty="0" err="1" smtClean="0">
                <a:solidFill>
                  <a:prstClr val="black"/>
                </a:solidFill>
              </a:rPr>
              <a:t>hierarki</a:t>
            </a:r>
            <a:r>
              <a:rPr lang="en-US" sz="2000" dirty="0" smtClean="0">
                <a:solidFill>
                  <a:prstClr val="black"/>
                </a:solidFill>
              </a:rPr>
              <a:t> </a:t>
            </a:r>
            <a:r>
              <a:rPr lang="en-US" sz="2000" dirty="0" err="1" smtClean="0">
                <a:solidFill>
                  <a:prstClr val="black"/>
                </a:solidFill>
              </a:rPr>
              <a:t>berada</a:t>
            </a:r>
            <a:r>
              <a:rPr lang="en-US" sz="2000" dirty="0" smtClean="0">
                <a:solidFill>
                  <a:prstClr val="black"/>
                </a:solidFill>
              </a:rPr>
              <a:t> </a:t>
            </a:r>
            <a:r>
              <a:rPr lang="en-US" sz="2000" dirty="0" err="1" smtClean="0">
                <a:solidFill>
                  <a:prstClr val="black"/>
                </a:solidFill>
              </a:rPr>
              <a:t>di</a:t>
            </a:r>
            <a:r>
              <a:rPr lang="en-US" sz="2000" dirty="0" smtClean="0">
                <a:solidFill>
                  <a:prstClr val="black"/>
                </a:solidFill>
              </a:rPr>
              <a:t> </a:t>
            </a:r>
            <a:r>
              <a:rPr lang="en-US" sz="2000" dirty="0" err="1" smtClean="0">
                <a:solidFill>
                  <a:prstClr val="black"/>
                </a:solidFill>
              </a:rPr>
              <a:t>bawah</a:t>
            </a:r>
            <a:r>
              <a:rPr lang="en-US" sz="2000" dirty="0" smtClean="0">
                <a:solidFill>
                  <a:prstClr val="black"/>
                </a:solidFill>
              </a:rPr>
              <a:t> UUD 1945</a:t>
            </a:r>
            <a:endParaRPr lang="en-US" sz="2000" dirty="0">
              <a:solidFill>
                <a:prstClr val="black"/>
              </a:solidFill>
            </a:endParaRPr>
          </a:p>
        </p:txBody>
      </p:sp>
    </p:spTree>
    <p:extLst>
      <p:ext uri="{BB962C8B-B14F-4D97-AF65-F5344CB8AC3E}">
        <p14:creationId xmlns:p14="http://schemas.microsoft.com/office/powerpoint/2010/main" val="1191565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Users\722\Desktop\Gambar\meKUgCY.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381000" y="304800"/>
            <a:ext cx="8077200" cy="1200329"/>
          </a:xfrm>
          <a:prstGeom prst="rect">
            <a:avLst/>
          </a:prstGeom>
          <a:noFill/>
        </p:spPr>
        <p:txBody>
          <a:bodyPr wrap="square" rtlCol="0">
            <a:spAutoFit/>
          </a:bodyPr>
          <a:lstStyle/>
          <a:p>
            <a:r>
              <a:rPr lang="en-US" sz="2400" dirty="0" err="1" smtClean="0">
                <a:solidFill>
                  <a:prstClr val="white"/>
                </a:solidFill>
                <a:latin typeface="Viner Hand ITC" pitchFamily="66" charset="0"/>
              </a:rPr>
              <a:t>Undang</a:t>
            </a:r>
            <a:r>
              <a:rPr lang="en-US" sz="2400" dirty="0" smtClean="0">
                <a:solidFill>
                  <a:prstClr val="white"/>
                </a:solidFill>
                <a:latin typeface="Viner Hand ITC" pitchFamily="66" charset="0"/>
              </a:rPr>
              <a:t> </a:t>
            </a:r>
            <a:r>
              <a:rPr lang="en-US" sz="2400" dirty="0" err="1" smtClean="0">
                <a:solidFill>
                  <a:prstClr val="white"/>
                </a:solidFill>
                <a:latin typeface="Viner Hand ITC" pitchFamily="66" charset="0"/>
              </a:rPr>
              <a:t>Undang</a:t>
            </a:r>
            <a:r>
              <a:rPr lang="en-US" sz="2400" dirty="0" smtClean="0">
                <a:solidFill>
                  <a:prstClr val="white"/>
                </a:solidFill>
                <a:latin typeface="Viner Hand ITC" pitchFamily="66" charset="0"/>
              </a:rPr>
              <a:t> (UU) &amp; </a:t>
            </a:r>
          </a:p>
          <a:p>
            <a:r>
              <a:rPr lang="en-US" sz="2400" dirty="0" err="1" smtClean="0">
                <a:solidFill>
                  <a:prstClr val="white"/>
                </a:solidFill>
                <a:latin typeface="Viner Hand ITC" pitchFamily="66" charset="0"/>
              </a:rPr>
              <a:t>Peraturan</a:t>
            </a:r>
            <a:r>
              <a:rPr lang="en-US" sz="2400" dirty="0" smtClean="0">
                <a:solidFill>
                  <a:prstClr val="white"/>
                </a:solidFill>
                <a:latin typeface="Viner Hand ITC" pitchFamily="66" charset="0"/>
              </a:rPr>
              <a:t> </a:t>
            </a:r>
            <a:r>
              <a:rPr lang="en-US" sz="2400" dirty="0" err="1" smtClean="0">
                <a:solidFill>
                  <a:prstClr val="white"/>
                </a:solidFill>
                <a:latin typeface="Viner Hand ITC" pitchFamily="66" charset="0"/>
              </a:rPr>
              <a:t>Pemerintah</a:t>
            </a:r>
            <a:r>
              <a:rPr lang="en-US" sz="2400" dirty="0" smtClean="0">
                <a:solidFill>
                  <a:prstClr val="white"/>
                </a:solidFill>
                <a:latin typeface="Viner Hand ITC" pitchFamily="66" charset="0"/>
              </a:rPr>
              <a:t> </a:t>
            </a:r>
            <a:r>
              <a:rPr lang="en-US" sz="2400" dirty="0" err="1" smtClean="0">
                <a:solidFill>
                  <a:prstClr val="white"/>
                </a:solidFill>
                <a:latin typeface="Viner Hand ITC" pitchFamily="66" charset="0"/>
              </a:rPr>
              <a:t>Pengganti</a:t>
            </a:r>
            <a:r>
              <a:rPr lang="en-US" sz="2400" dirty="0" smtClean="0">
                <a:solidFill>
                  <a:prstClr val="white"/>
                </a:solidFill>
                <a:latin typeface="Viner Hand ITC" pitchFamily="66" charset="0"/>
              </a:rPr>
              <a:t> </a:t>
            </a:r>
            <a:r>
              <a:rPr lang="en-US" sz="2400" dirty="0" err="1" smtClean="0">
                <a:solidFill>
                  <a:prstClr val="white"/>
                </a:solidFill>
                <a:latin typeface="Viner Hand ITC" pitchFamily="66" charset="0"/>
              </a:rPr>
              <a:t>Undang</a:t>
            </a:r>
            <a:r>
              <a:rPr lang="en-US" sz="2400" dirty="0" smtClean="0">
                <a:solidFill>
                  <a:prstClr val="white"/>
                </a:solidFill>
                <a:latin typeface="Viner Hand ITC" pitchFamily="66" charset="0"/>
              </a:rPr>
              <a:t> </a:t>
            </a:r>
            <a:r>
              <a:rPr lang="en-US" sz="2400" dirty="0" err="1" smtClean="0">
                <a:solidFill>
                  <a:prstClr val="white"/>
                </a:solidFill>
                <a:latin typeface="Viner Hand ITC" pitchFamily="66" charset="0"/>
              </a:rPr>
              <a:t>Undang</a:t>
            </a:r>
            <a:r>
              <a:rPr lang="en-US" sz="2400" dirty="0" smtClean="0">
                <a:solidFill>
                  <a:prstClr val="white"/>
                </a:solidFill>
                <a:latin typeface="Viner Hand ITC" pitchFamily="66" charset="0"/>
              </a:rPr>
              <a:t> (</a:t>
            </a:r>
            <a:r>
              <a:rPr lang="en-US" sz="2400" dirty="0" err="1" smtClean="0">
                <a:solidFill>
                  <a:prstClr val="white"/>
                </a:solidFill>
                <a:latin typeface="Viner Hand ITC" pitchFamily="66" charset="0"/>
              </a:rPr>
              <a:t>Perpu</a:t>
            </a:r>
            <a:r>
              <a:rPr lang="en-US" sz="2400" dirty="0" smtClean="0">
                <a:solidFill>
                  <a:prstClr val="white"/>
                </a:solidFill>
                <a:latin typeface="Viner Hand ITC" pitchFamily="66" charset="0"/>
              </a:rPr>
              <a:t>)</a:t>
            </a:r>
            <a:endParaRPr lang="en-US" sz="2400" dirty="0">
              <a:solidFill>
                <a:prstClr val="white"/>
              </a:solidFill>
              <a:latin typeface="Viner Hand ITC" pitchFamily="66" charset="0"/>
            </a:endParaRPr>
          </a:p>
        </p:txBody>
      </p:sp>
      <p:sp>
        <p:nvSpPr>
          <p:cNvPr id="6" name="Rectangle 5"/>
          <p:cNvSpPr/>
          <p:nvPr/>
        </p:nvSpPr>
        <p:spPr>
          <a:xfrm>
            <a:off x="152400" y="1676400"/>
            <a:ext cx="5867400" cy="3170099"/>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id-ID" sz="2000" b="1" dirty="0" smtClean="0">
                <a:solidFill>
                  <a:schemeClr val="bg1"/>
                </a:solidFill>
              </a:rPr>
              <a:t>Mengatur Lebih Lanjut Ketentuan Uud 1945 Yang Meliputi:</a:t>
            </a:r>
          </a:p>
          <a:p>
            <a:pPr marL="176213" indent="-176213" algn="just"/>
            <a:r>
              <a:rPr lang="id-ID" sz="2000" b="1" dirty="0" smtClean="0">
                <a:solidFill>
                  <a:schemeClr val="bg1"/>
                </a:solidFill>
              </a:rPr>
              <a:t>1.  Hak-hak Asasi Manusia, Hak Dan Kewajiban Warga Negara, Pelaksanaan Dan Penegakan Kedaulatan Negara Serta Pembagian Kekuasaan Negara, Wilayah Dan Pembagian Daerah, Kewarganegaraan Dan Kependudukan, Serta Keuangan Negara.</a:t>
            </a:r>
          </a:p>
          <a:p>
            <a:pPr marL="176213" indent="-176213" algn="just"/>
            <a:r>
              <a:rPr lang="id-ID" sz="2000" b="1" dirty="0" smtClean="0">
                <a:solidFill>
                  <a:schemeClr val="bg1"/>
                </a:solidFill>
              </a:rPr>
              <a:t>2. Diperintahkan Oleh Suatu Undang-undang Dasar 1945 Untuk Diatur Dengan Undang-undang.</a:t>
            </a:r>
          </a:p>
          <a:p>
            <a:pPr algn="just"/>
            <a:endParaRPr lang="en-US" sz="2000" b="1" dirty="0">
              <a:ln w="18000">
                <a:solidFill>
                  <a:srgbClr val="C0504D">
                    <a:satMod val="140000"/>
                  </a:srgbClr>
                </a:solidFill>
                <a:prstDash val="solid"/>
                <a:miter lim="800000"/>
              </a:ln>
              <a:solidFill>
                <a:schemeClr val="bg1"/>
              </a:solidFill>
              <a:effectLst>
                <a:outerShdw blurRad="25500" dist="23000" dir="7020000" algn="tl">
                  <a:srgbClr val="000000">
                    <a:alpha val="50000"/>
                  </a:srgbClr>
                </a:outerShdw>
              </a:effectLst>
              <a:latin typeface="Segoe Print" pitchFamily="2" charset="0"/>
            </a:endParaRPr>
          </a:p>
        </p:txBody>
      </p:sp>
      <p:sp>
        <p:nvSpPr>
          <p:cNvPr id="2" name="TextBox 1"/>
          <p:cNvSpPr txBox="1"/>
          <p:nvPr/>
        </p:nvSpPr>
        <p:spPr>
          <a:xfrm>
            <a:off x="1" y="5229200"/>
            <a:ext cx="9108504" cy="1477328"/>
          </a:xfrm>
          <a:prstGeom prst="rect">
            <a:avLst/>
          </a:prstGeom>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id-ID" dirty="0" smtClean="0"/>
              <a:t>PERHATIAN ! PERPU HANYA DIGUNAKAN DALAM KEADAAN GENTING dengan syarat : </a:t>
            </a:r>
          </a:p>
          <a:p>
            <a:r>
              <a:rPr lang="id-ID" dirty="0" smtClean="0"/>
              <a:t>Perpu </a:t>
            </a:r>
            <a:r>
              <a:rPr lang="id-ID" dirty="0"/>
              <a:t>dibuat oleh presiden saja, tanpa adanya keterlibatan DPR</a:t>
            </a:r>
          </a:p>
          <a:p>
            <a:pPr>
              <a:buFont typeface="Arial"/>
              <a:buChar char="•"/>
            </a:pPr>
            <a:r>
              <a:rPr lang="id-ID" dirty="0"/>
              <a:t>Perpu harus diajukan ke DPR dalam persidangan yang berikut.</a:t>
            </a:r>
          </a:p>
          <a:p>
            <a:pPr>
              <a:buFont typeface="Arial"/>
              <a:buChar char="•"/>
            </a:pPr>
            <a:r>
              <a:rPr lang="id-ID" dirty="0"/>
              <a:t>DPR dapat menerima atau menolak Perpu dengan tidak mengadakan perubahan.</a:t>
            </a:r>
          </a:p>
          <a:p>
            <a:pPr>
              <a:buFont typeface="Arial"/>
              <a:buChar char="•"/>
            </a:pPr>
            <a:r>
              <a:rPr lang="id-ID" dirty="0"/>
              <a:t>Jika ditolak DPR, Perpu tersebut harus dicabut.</a:t>
            </a:r>
          </a:p>
        </p:txBody>
      </p:sp>
    </p:spTree>
    <p:extLst>
      <p:ext uri="{BB962C8B-B14F-4D97-AF65-F5344CB8AC3E}">
        <p14:creationId xmlns:p14="http://schemas.microsoft.com/office/powerpoint/2010/main" val="1666984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3" descr="C:\Users\722\Desktop\Gambar\2dRHBeG.jpg"/>
          <p:cNvPicPr>
            <a:picLocks noChangeAspect="1" noChangeArrowheads="1"/>
          </p:cNvPicPr>
          <p:nvPr/>
        </p:nvPicPr>
        <p:blipFill>
          <a:blip r:embed="rId2" cstate="print"/>
          <a:srcRect r="11001"/>
          <a:stretch>
            <a:fillRect/>
          </a:stretch>
        </p:blipFill>
        <p:spPr bwMode="auto">
          <a:xfrm>
            <a:off x="0" y="0"/>
            <a:ext cx="9144000" cy="6350000"/>
          </a:xfrm>
          <a:prstGeom prst="rect">
            <a:avLst/>
          </a:prstGeom>
          <a:noFill/>
        </p:spPr>
      </p:pic>
      <p:sp>
        <p:nvSpPr>
          <p:cNvPr id="6" name="Rectangle 5"/>
          <p:cNvSpPr/>
          <p:nvPr/>
        </p:nvSpPr>
        <p:spPr>
          <a:xfrm>
            <a:off x="0" y="152400"/>
            <a:ext cx="5407249" cy="1200329"/>
          </a:xfrm>
          <a:prstGeom prst="rect">
            <a:avLst/>
          </a:prstGeom>
        </p:spPr>
        <p:txBody>
          <a:bodyPr wrap="none">
            <a:spAutoFit/>
          </a:bodyPr>
          <a:lstStyle/>
          <a:p>
            <a:r>
              <a:rPr lang="en-US" sz="3600" b="1"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Viner Hand ITC" pitchFamily="66" charset="0"/>
              </a:rPr>
              <a:t>Peraturan</a:t>
            </a:r>
            <a:r>
              <a:rPr lang="en-US" sz="3600" b="1"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Viner Hand ITC" pitchFamily="66" charset="0"/>
              </a:rPr>
              <a:t> </a:t>
            </a:r>
            <a:r>
              <a:rPr lang="en-US" sz="3600" b="1" dirty="0" err="1"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Viner Hand ITC" pitchFamily="66" charset="0"/>
              </a:rPr>
              <a:t>Pemerintah</a:t>
            </a:r>
            <a:r>
              <a:rPr lang="en-US" sz="3600" b="1"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Viner Hand ITC" pitchFamily="66" charset="0"/>
              </a:rPr>
              <a:t>  </a:t>
            </a:r>
          </a:p>
          <a:p>
            <a:r>
              <a:rPr lang="en-US" sz="3600" b="1" dirty="0" smtClean="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Viner Hand ITC" pitchFamily="66" charset="0"/>
              </a:rPr>
              <a:t>(PP)</a:t>
            </a:r>
            <a:endParaRPr lang="en-US" sz="3600" b="1" dirty="0">
              <a:ln w="18000">
                <a:solidFill>
                  <a:srgbClr val="C0504D">
                    <a:satMod val="140000"/>
                  </a:srgbClr>
                </a:solidFill>
                <a:prstDash val="solid"/>
                <a:miter lim="800000"/>
              </a:ln>
              <a:solidFill>
                <a:prstClr val="white"/>
              </a:solidFill>
              <a:effectLst>
                <a:outerShdw blurRad="25500" dist="23000" dir="7020000" algn="tl">
                  <a:srgbClr val="000000">
                    <a:alpha val="50000"/>
                  </a:srgbClr>
                </a:outerShdw>
              </a:effectLst>
              <a:latin typeface="Viner Hand ITC" pitchFamily="66" charset="0"/>
            </a:endParaRPr>
          </a:p>
        </p:txBody>
      </p:sp>
      <p:sp>
        <p:nvSpPr>
          <p:cNvPr id="7" name="Rectangle 6"/>
          <p:cNvSpPr/>
          <p:nvPr/>
        </p:nvSpPr>
        <p:spPr>
          <a:xfrm>
            <a:off x="3581400" y="838200"/>
            <a:ext cx="5257800" cy="1631216"/>
          </a:xfrm>
          <a:prstGeom prst="rect">
            <a:avLst/>
          </a:prstGeom>
        </p:spPr>
        <p:txBody>
          <a:bodyPr wrap="square">
            <a:spAutoFit/>
          </a:bodyPr>
          <a:lstStyle/>
          <a:p>
            <a:pPr algn="r"/>
            <a:r>
              <a:rPr lang="en-US" sz="2000" dirty="0" err="1" smtClean="0">
                <a:solidFill>
                  <a:prstClr val="black"/>
                </a:solidFill>
                <a:latin typeface="Segoe Print" pitchFamily="2" charset="0"/>
              </a:rPr>
              <a:t>Peraturan</a:t>
            </a:r>
            <a:r>
              <a:rPr lang="en-US" sz="2000" dirty="0" smtClean="0">
                <a:solidFill>
                  <a:prstClr val="black"/>
                </a:solidFill>
                <a:latin typeface="Segoe Print" pitchFamily="2" charset="0"/>
              </a:rPr>
              <a:t> </a:t>
            </a:r>
            <a:r>
              <a:rPr lang="en-US" sz="2000" dirty="0" err="1" smtClean="0">
                <a:solidFill>
                  <a:prstClr val="black"/>
                </a:solidFill>
                <a:latin typeface="Segoe Print" pitchFamily="2" charset="0"/>
              </a:rPr>
              <a:t>Perundang-undangan</a:t>
            </a:r>
            <a:r>
              <a:rPr lang="en-US" sz="2000" dirty="0" smtClean="0">
                <a:solidFill>
                  <a:prstClr val="black"/>
                </a:solidFill>
                <a:latin typeface="Segoe Print" pitchFamily="2" charset="0"/>
              </a:rPr>
              <a:t> </a:t>
            </a:r>
            <a:r>
              <a:rPr lang="en-US" sz="2000" dirty="0" err="1" smtClean="0">
                <a:solidFill>
                  <a:prstClr val="black"/>
                </a:solidFill>
                <a:latin typeface="Segoe Print" pitchFamily="2" charset="0"/>
              </a:rPr>
              <a:t>di</a:t>
            </a:r>
            <a:r>
              <a:rPr lang="en-US" sz="2000" dirty="0" smtClean="0">
                <a:solidFill>
                  <a:prstClr val="black"/>
                </a:solidFill>
                <a:latin typeface="Segoe Print" pitchFamily="2" charset="0"/>
              </a:rPr>
              <a:t> Indonesia yang </a:t>
            </a:r>
            <a:r>
              <a:rPr lang="en-US" sz="2000" dirty="0" err="1" smtClean="0">
                <a:solidFill>
                  <a:prstClr val="black"/>
                </a:solidFill>
                <a:latin typeface="Segoe Print" pitchFamily="2" charset="0"/>
              </a:rPr>
              <a:t>ditetapkan</a:t>
            </a:r>
            <a:r>
              <a:rPr lang="en-US" sz="2000" dirty="0" smtClean="0">
                <a:solidFill>
                  <a:prstClr val="black"/>
                </a:solidFill>
                <a:latin typeface="Segoe Print" pitchFamily="2" charset="0"/>
              </a:rPr>
              <a:t> </a:t>
            </a:r>
            <a:r>
              <a:rPr lang="en-US" sz="2000" dirty="0" err="1" smtClean="0">
                <a:solidFill>
                  <a:prstClr val="black"/>
                </a:solidFill>
                <a:latin typeface="Segoe Print" pitchFamily="2" charset="0"/>
              </a:rPr>
              <a:t>oleh</a:t>
            </a:r>
            <a:r>
              <a:rPr lang="en-US" sz="2000" dirty="0" smtClean="0">
                <a:solidFill>
                  <a:prstClr val="black"/>
                </a:solidFill>
                <a:latin typeface="Segoe Print" pitchFamily="2" charset="0"/>
              </a:rPr>
              <a:t> </a:t>
            </a:r>
            <a:r>
              <a:rPr lang="en-US" sz="2000" dirty="0" err="1" smtClean="0">
                <a:solidFill>
                  <a:prstClr val="black"/>
                </a:solidFill>
                <a:latin typeface="Segoe Print" pitchFamily="2" charset="0"/>
              </a:rPr>
              <a:t>Presiden</a:t>
            </a:r>
            <a:r>
              <a:rPr lang="en-US" sz="2000" dirty="0" smtClean="0">
                <a:solidFill>
                  <a:prstClr val="black"/>
                </a:solidFill>
                <a:latin typeface="Segoe Print" pitchFamily="2" charset="0"/>
              </a:rPr>
              <a:t> </a:t>
            </a:r>
            <a:r>
              <a:rPr lang="en-US" sz="2000" dirty="0" err="1" smtClean="0">
                <a:solidFill>
                  <a:prstClr val="black"/>
                </a:solidFill>
                <a:latin typeface="Segoe Print" pitchFamily="2" charset="0"/>
              </a:rPr>
              <a:t>untuk</a:t>
            </a:r>
            <a:r>
              <a:rPr lang="en-US" sz="2000" dirty="0" smtClean="0">
                <a:solidFill>
                  <a:prstClr val="black"/>
                </a:solidFill>
                <a:latin typeface="Segoe Print" pitchFamily="2" charset="0"/>
              </a:rPr>
              <a:t> </a:t>
            </a:r>
            <a:r>
              <a:rPr lang="en-US" sz="2000" dirty="0" err="1" smtClean="0">
                <a:solidFill>
                  <a:prstClr val="black"/>
                </a:solidFill>
                <a:latin typeface="Segoe Print" pitchFamily="2" charset="0"/>
              </a:rPr>
              <a:t>menjalankan</a:t>
            </a:r>
            <a:r>
              <a:rPr lang="en-US" sz="2000" dirty="0" smtClean="0">
                <a:solidFill>
                  <a:prstClr val="black"/>
                </a:solidFill>
                <a:latin typeface="Segoe Print" pitchFamily="2" charset="0"/>
              </a:rPr>
              <a:t> </a:t>
            </a:r>
            <a:r>
              <a:rPr lang="en-US" sz="2000" dirty="0" err="1" smtClean="0">
                <a:solidFill>
                  <a:prstClr val="black"/>
                </a:solidFill>
                <a:latin typeface="Segoe Print" pitchFamily="2" charset="0"/>
              </a:rPr>
              <a:t>Undang-Undang</a:t>
            </a:r>
            <a:r>
              <a:rPr lang="en-US" sz="2000" dirty="0" smtClean="0">
                <a:solidFill>
                  <a:prstClr val="black"/>
                </a:solidFill>
                <a:latin typeface="Segoe Print" pitchFamily="2" charset="0"/>
              </a:rPr>
              <a:t> </a:t>
            </a:r>
            <a:r>
              <a:rPr lang="en-US" sz="2000" dirty="0" err="1" smtClean="0">
                <a:solidFill>
                  <a:prstClr val="black"/>
                </a:solidFill>
                <a:latin typeface="Segoe Print" pitchFamily="2" charset="0"/>
              </a:rPr>
              <a:t>sebagaimana</a:t>
            </a:r>
            <a:r>
              <a:rPr lang="en-US" sz="2000" dirty="0" smtClean="0">
                <a:solidFill>
                  <a:prstClr val="black"/>
                </a:solidFill>
                <a:latin typeface="Segoe Print" pitchFamily="2" charset="0"/>
              </a:rPr>
              <a:t> </a:t>
            </a:r>
            <a:r>
              <a:rPr lang="en-US" sz="2000" dirty="0" err="1" smtClean="0">
                <a:solidFill>
                  <a:prstClr val="black"/>
                </a:solidFill>
                <a:latin typeface="Segoe Print" pitchFamily="2" charset="0"/>
              </a:rPr>
              <a:t>mestinya</a:t>
            </a:r>
            <a:r>
              <a:rPr lang="en-US" sz="2000" dirty="0" smtClean="0">
                <a:solidFill>
                  <a:prstClr val="black"/>
                </a:solidFill>
                <a:latin typeface="Segoe Print" pitchFamily="2" charset="0"/>
              </a:rPr>
              <a:t>.</a:t>
            </a:r>
            <a:endParaRPr lang="en-US" sz="2000" dirty="0">
              <a:solidFill>
                <a:prstClr val="black"/>
              </a:solidFill>
              <a:latin typeface="Segoe Print" pitchFamily="2" charset="0"/>
            </a:endParaRPr>
          </a:p>
        </p:txBody>
      </p:sp>
      <p:sp>
        <p:nvSpPr>
          <p:cNvPr id="8" name="Rectangle 7"/>
          <p:cNvSpPr/>
          <p:nvPr/>
        </p:nvSpPr>
        <p:spPr>
          <a:xfrm>
            <a:off x="3429000" y="2514600"/>
            <a:ext cx="4572000" cy="1446550"/>
          </a:xfrm>
          <a:prstGeom prst="rect">
            <a:avLst/>
          </a:prstGeom>
        </p:spPr>
        <p:txBody>
          <a:bodyPr>
            <a:spAutoFit/>
          </a:bodyPr>
          <a:lstStyle/>
          <a:p>
            <a:r>
              <a:rPr lang="en-US" sz="2000" dirty="0" err="1" smtClean="0">
                <a:solidFill>
                  <a:prstClr val="black"/>
                </a:solidFill>
                <a:latin typeface="Segoe Print" pitchFamily="2" charset="0"/>
              </a:rPr>
              <a:t>Materi</a:t>
            </a:r>
            <a:r>
              <a:rPr lang="en-US" sz="2000" dirty="0" smtClean="0">
                <a:solidFill>
                  <a:prstClr val="black"/>
                </a:solidFill>
                <a:latin typeface="Segoe Print" pitchFamily="2" charset="0"/>
              </a:rPr>
              <a:t> </a:t>
            </a:r>
            <a:r>
              <a:rPr lang="en-US" sz="2000" dirty="0" err="1" smtClean="0">
                <a:solidFill>
                  <a:prstClr val="black"/>
                </a:solidFill>
                <a:latin typeface="Segoe Print" pitchFamily="2" charset="0"/>
              </a:rPr>
              <a:t>muatan</a:t>
            </a:r>
            <a:r>
              <a:rPr lang="en-US" sz="2000" dirty="0" smtClean="0">
                <a:solidFill>
                  <a:prstClr val="black"/>
                </a:solidFill>
                <a:latin typeface="Segoe Print" pitchFamily="2" charset="0"/>
              </a:rPr>
              <a:t> </a:t>
            </a:r>
            <a:r>
              <a:rPr lang="en-US" sz="2000" dirty="0" err="1" smtClean="0">
                <a:solidFill>
                  <a:prstClr val="black"/>
                </a:solidFill>
                <a:latin typeface="Segoe Print" pitchFamily="2" charset="0"/>
              </a:rPr>
              <a:t>Peraturan</a:t>
            </a:r>
            <a:r>
              <a:rPr lang="en-US" sz="2000" dirty="0" smtClean="0">
                <a:solidFill>
                  <a:prstClr val="black"/>
                </a:solidFill>
                <a:latin typeface="Segoe Print" pitchFamily="2" charset="0"/>
              </a:rPr>
              <a:t> </a:t>
            </a:r>
            <a:r>
              <a:rPr lang="en-US" sz="2000" dirty="0" err="1" smtClean="0">
                <a:solidFill>
                  <a:prstClr val="black"/>
                </a:solidFill>
                <a:latin typeface="Segoe Print" pitchFamily="2" charset="0"/>
              </a:rPr>
              <a:t>Pemerintah</a:t>
            </a:r>
            <a:r>
              <a:rPr lang="en-US" sz="2000" dirty="0" smtClean="0">
                <a:solidFill>
                  <a:prstClr val="black"/>
                </a:solidFill>
                <a:latin typeface="Segoe Print" pitchFamily="2" charset="0"/>
              </a:rPr>
              <a:t> </a:t>
            </a:r>
            <a:r>
              <a:rPr lang="en-US" sz="2000" dirty="0" err="1" smtClean="0">
                <a:solidFill>
                  <a:prstClr val="black"/>
                </a:solidFill>
                <a:latin typeface="Segoe Print" pitchFamily="2" charset="0"/>
              </a:rPr>
              <a:t>adalah</a:t>
            </a:r>
            <a:r>
              <a:rPr lang="en-US" sz="2000" dirty="0" smtClean="0">
                <a:solidFill>
                  <a:prstClr val="black"/>
                </a:solidFill>
                <a:latin typeface="Segoe Print" pitchFamily="2" charset="0"/>
              </a:rPr>
              <a:t> </a:t>
            </a:r>
            <a:r>
              <a:rPr lang="en-US" sz="2000" dirty="0" err="1" smtClean="0">
                <a:solidFill>
                  <a:prstClr val="black"/>
                </a:solidFill>
                <a:latin typeface="Segoe Print" pitchFamily="2" charset="0"/>
              </a:rPr>
              <a:t>materi</a:t>
            </a:r>
            <a:r>
              <a:rPr lang="en-US" sz="2000" dirty="0" smtClean="0">
                <a:solidFill>
                  <a:prstClr val="black"/>
                </a:solidFill>
                <a:latin typeface="Segoe Print" pitchFamily="2" charset="0"/>
              </a:rPr>
              <a:t> </a:t>
            </a:r>
            <a:r>
              <a:rPr lang="en-US" sz="2000" dirty="0" err="1" smtClean="0">
                <a:solidFill>
                  <a:prstClr val="black"/>
                </a:solidFill>
                <a:latin typeface="Segoe Print" pitchFamily="2" charset="0"/>
              </a:rPr>
              <a:t>untuk</a:t>
            </a:r>
            <a:r>
              <a:rPr lang="en-US" sz="2000" dirty="0" smtClean="0">
                <a:solidFill>
                  <a:prstClr val="black"/>
                </a:solidFill>
                <a:latin typeface="Segoe Print" pitchFamily="2" charset="0"/>
              </a:rPr>
              <a:t> </a:t>
            </a:r>
            <a:r>
              <a:rPr lang="en-US" sz="2000" dirty="0" err="1" smtClean="0">
                <a:solidFill>
                  <a:prstClr val="black"/>
                </a:solidFill>
                <a:latin typeface="Segoe Print" pitchFamily="2" charset="0"/>
              </a:rPr>
              <a:t>menjalankan</a:t>
            </a:r>
            <a:r>
              <a:rPr lang="en-US" sz="2000" dirty="0" smtClean="0">
                <a:solidFill>
                  <a:prstClr val="black"/>
                </a:solidFill>
                <a:latin typeface="Segoe Print" pitchFamily="2" charset="0"/>
              </a:rPr>
              <a:t> </a:t>
            </a:r>
            <a:r>
              <a:rPr lang="en-US" sz="2400" b="1" dirty="0" err="1" smtClean="0">
                <a:solidFill>
                  <a:prstClr val="black"/>
                </a:solidFill>
                <a:latin typeface="Segoe Print" pitchFamily="2" charset="0"/>
              </a:rPr>
              <a:t>Undang-Undang</a:t>
            </a:r>
            <a:r>
              <a:rPr lang="en-US" sz="2000" dirty="0" smtClean="0">
                <a:solidFill>
                  <a:prstClr val="black"/>
                </a:solidFill>
                <a:latin typeface="Segoe Print" pitchFamily="2" charset="0"/>
              </a:rPr>
              <a:t> </a:t>
            </a:r>
            <a:r>
              <a:rPr lang="en-US" sz="2000" dirty="0" err="1" smtClean="0">
                <a:solidFill>
                  <a:prstClr val="black"/>
                </a:solidFill>
                <a:latin typeface="Segoe Print" pitchFamily="2" charset="0"/>
              </a:rPr>
              <a:t>sebagaimana</a:t>
            </a:r>
            <a:r>
              <a:rPr lang="en-US" sz="2000" dirty="0" smtClean="0">
                <a:solidFill>
                  <a:prstClr val="black"/>
                </a:solidFill>
                <a:latin typeface="Segoe Print" pitchFamily="2" charset="0"/>
              </a:rPr>
              <a:t> </a:t>
            </a:r>
            <a:r>
              <a:rPr lang="en-US" sz="2000" dirty="0" err="1" smtClean="0">
                <a:solidFill>
                  <a:prstClr val="black"/>
                </a:solidFill>
                <a:latin typeface="Segoe Print" pitchFamily="2" charset="0"/>
              </a:rPr>
              <a:t>mestinya</a:t>
            </a:r>
            <a:r>
              <a:rPr lang="en-US" sz="2000" dirty="0" smtClean="0">
                <a:solidFill>
                  <a:prstClr val="black"/>
                </a:solidFill>
                <a:latin typeface="Segoe Print" pitchFamily="2" charset="0"/>
              </a:rPr>
              <a:t>.</a:t>
            </a:r>
            <a:endParaRPr lang="en-US" sz="2000" dirty="0">
              <a:solidFill>
                <a:prstClr val="black"/>
              </a:solidFill>
            </a:endParaRPr>
          </a:p>
        </p:txBody>
      </p:sp>
      <p:sp>
        <p:nvSpPr>
          <p:cNvPr id="9" name="Rectangle 8"/>
          <p:cNvSpPr/>
          <p:nvPr/>
        </p:nvSpPr>
        <p:spPr>
          <a:xfrm>
            <a:off x="3810000" y="4038600"/>
            <a:ext cx="5105400" cy="1754326"/>
          </a:xfrm>
          <a:prstGeom prst="rect">
            <a:avLst/>
          </a:prstGeom>
        </p:spPr>
        <p:txBody>
          <a:bodyPr wrap="square">
            <a:spAutoFit/>
          </a:bodyPr>
          <a:lstStyle/>
          <a:p>
            <a:pPr algn="r"/>
            <a:r>
              <a:rPr lang="en-US" dirty="0" smtClean="0">
                <a:solidFill>
                  <a:prstClr val="black"/>
                </a:solidFill>
                <a:latin typeface="Segoe Print" pitchFamily="2" charset="0"/>
              </a:rPr>
              <a:t> UU No.12 </a:t>
            </a:r>
            <a:r>
              <a:rPr lang="en-US" dirty="0" err="1" smtClean="0">
                <a:solidFill>
                  <a:prstClr val="black"/>
                </a:solidFill>
                <a:latin typeface="Segoe Print" pitchFamily="2" charset="0"/>
              </a:rPr>
              <a:t>Tahun</a:t>
            </a:r>
            <a:r>
              <a:rPr lang="en-US" dirty="0" smtClean="0">
                <a:solidFill>
                  <a:prstClr val="black"/>
                </a:solidFill>
                <a:latin typeface="Segoe Print" pitchFamily="2" charset="0"/>
              </a:rPr>
              <a:t> 2011 </a:t>
            </a:r>
            <a:r>
              <a:rPr lang="en-US" dirty="0" err="1" smtClean="0">
                <a:solidFill>
                  <a:prstClr val="black"/>
                </a:solidFill>
                <a:latin typeface="Segoe Print" pitchFamily="2" charset="0"/>
              </a:rPr>
              <a:t>tentang</a:t>
            </a:r>
            <a:r>
              <a:rPr lang="en-US" dirty="0" smtClean="0">
                <a:solidFill>
                  <a:prstClr val="black"/>
                </a:solidFill>
                <a:latin typeface="Segoe Print" pitchFamily="2" charset="0"/>
              </a:rPr>
              <a:t> </a:t>
            </a:r>
            <a:r>
              <a:rPr lang="en-US" dirty="0" err="1" smtClean="0">
                <a:solidFill>
                  <a:prstClr val="black"/>
                </a:solidFill>
                <a:latin typeface="Segoe Print" pitchFamily="2" charset="0"/>
              </a:rPr>
              <a:t>Pembentukan</a:t>
            </a:r>
            <a:r>
              <a:rPr lang="en-US" dirty="0" smtClean="0">
                <a:solidFill>
                  <a:prstClr val="black"/>
                </a:solidFill>
                <a:latin typeface="Segoe Print" pitchFamily="2" charset="0"/>
              </a:rPr>
              <a:t> </a:t>
            </a:r>
            <a:r>
              <a:rPr lang="en-US" dirty="0" err="1" smtClean="0">
                <a:solidFill>
                  <a:prstClr val="black"/>
                </a:solidFill>
                <a:latin typeface="Segoe Print" pitchFamily="2" charset="0"/>
              </a:rPr>
              <a:t>Peraturan</a:t>
            </a:r>
            <a:r>
              <a:rPr lang="en-US" dirty="0" smtClean="0">
                <a:solidFill>
                  <a:prstClr val="black"/>
                </a:solidFill>
                <a:latin typeface="Segoe Print" pitchFamily="2" charset="0"/>
              </a:rPr>
              <a:t> </a:t>
            </a:r>
            <a:r>
              <a:rPr lang="en-US" dirty="0" err="1" smtClean="0">
                <a:solidFill>
                  <a:prstClr val="black"/>
                </a:solidFill>
                <a:latin typeface="Segoe Print" pitchFamily="2" charset="0"/>
              </a:rPr>
              <a:t>Perundang-Undangan</a:t>
            </a:r>
            <a:r>
              <a:rPr lang="en-US" dirty="0" smtClean="0">
                <a:solidFill>
                  <a:prstClr val="black"/>
                </a:solidFill>
                <a:latin typeface="Segoe Print" pitchFamily="2" charset="0"/>
              </a:rPr>
              <a:t> </a:t>
            </a:r>
            <a:r>
              <a:rPr lang="en-US" dirty="0" err="1" smtClean="0">
                <a:solidFill>
                  <a:prstClr val="black"/>
                </a:solidFill>
                <a:latin typeface="Segoe Print" pitchFamily="2" charset="0"/>
              </a:rPr>
              <a:t>menyatakan</a:t>
            </a:r>
            <a:r>
              <a:rPr lang="en-US" dirty="0" smtClean="0">
                <a:solidFill>
                  <a:prstClr val="black"/>
                </a:solidFill>
                <a:latin typeface="Segoe Print" pitchFamily="2" charset="0"/>
              </a:rPr>
              <a:t> </a:t>
            </a:r>
            <a:r>
              <a:rPr lang="en-US" dirty="0" err="1" smtClean="0">
                <a:solidFill>
                  <a:prstClr val="black"/>
                </a:solidFill>
                <a:latin typeface="Segoe Print" pitchFamily="2" charset="0"/>
              </a:rPr>
              <a:t>bahwa</a:t>
            </a:r>
            <a:r>
              <a:rPr lang="en-US" dirty="0" smtClean="0">
                <a:solidFill>
                  <a:prstClr val="black"/>
                </a:solidFill>
                <a:latin typeface="Segoe Print" pitchFamily="2" charset="0"/>
              </a:rPr>
              <a:t> PP </a:t>
            </a:r>
            <a:r>
              <a:rPr lang="en-US" dirty="0" err="1" smtClean="0">
                <a:solidFill>
                  <a:prstClr val="black"/>
                </a:solidFill>
                <a:latin typeface="Segoe Print" pitchFamily="2" charset="0"/>
              </a:rPr>
              <a:t>sebagai</a:t>
            </a:r>
            <a:r>
              <a:rPr lang="en-US" dirty="0" smtClean="0">
                <a:solidFill>
                  <a:prstClr val="black"/>
                </a:solidFill>
                <a:latin typeface="Segoe Print" pitchFamily="2" charset="0"/>
              </a:rPr>
              <a:t> </a:t>
            </a:r>
            <a:r>
              <a:rPr lang="en-US" dirty="0" err="1" smtClean="0">
                <a:solidFill>
                  <a:prstClr val="black"/>
                </a:solidFill>
                <a:latin typeface="Segoe Print" pitchFamily="2" charset="0"/>
              </a:rPr>
              <a:t>aturan</a:t>
            </a:r>
            <a:r>
              <a:rPr lang="en-US" dirty="0" smtClean="0">
                <a:solidFill>
                  <a:prstClr val="black"/>
                </a:solidFill>
                <a:latin typeface="Segoe Print" pitchFamily="2" charset="0"/>
              </a:rPr>
              <a:t> </a:t>
            </a:r>
            <a:r>
              <a:rPr lang="en-US" dirty="0" err="1" smtClean="0">
                <a:solidFill>
                  <a:prstClr val="black"/>
                </a:solidFill>
                <a:latin typeface="Segoe Print" pitchFamily="2" charset="0"/>
              </a:rPr>
              <a:t>organik</a:t>
            </a:r>
            <a:r>
              <a:rPr lang="en-US" dirty="0" smtClean="0">
                <a:solidFill>
                  <a:prstClr val="black"/>
                </a:solidFill>
                <a:latin typeface="Segoe Print" pitchFamily="2" charset="0"/>
              </a:rPr>
              <a:t> </a:t>
            </a:r>
            <a:r>
              <a:rPr lang="en-US" dirty="0" err="1" smtClean="0">
                <a:solidFill>
                  <a:prstClr val="black"/>
                </a:solidFill>
                <a:latin typeface="Segoe Print" pitchFamily="2" charset="0"/>
              </a:rPr>
              <a:t>daripada</a:t>
            </a:r>
            <a:r>
              <a:rPr lang="en-US" dirty="0" smtClean="0">
                <a:solidFill>
                  <a:prstClr val="black"/>
                </a:solidFill>
                <a:latin typeface="Segoe Print" pitchFamily="2" charset="0"/>
              </a:rPr>
              <a:t> UU </a:t>
            </a:r>
            <a:r>
              <a:rPr lang="en-US" dirty="0" err="1" smtClean="0">
                <a:solidFill>
                  <a:prstClr val="black"/>
                </a:solidFill>
                <a:latin typeface="Segoe Print" pitchFamily="2" charset="0"/>
              </a:rPr>
              <a:t>menurut</a:t>
            </a:r>
            <a:r>
              <a:rPr lang="en-US" dirty="0" smtClean="0">
                <a:solidFill>
                  <a:prstClr val="black"/>
                </a:solidFill>
                <a:latin typeface="Segoe Print" pitchFamily="2" charset="0"/>
              </a:rPr>
              <a:t> </a:t>
            </a:r>
            <a:r>
              <a:rPr lang="en-US" dirty="0" err="1" smtClean="0">
                <a:solidFill>
                  <a:prstClr val="black"/>
                </a:solidFill>
                <a:latin typeface="Segoe Print" pitchFamily="2" charset="0"/>
              </a:rPr>
              <a:t>hirarkinya</a:t>
            </a:r>
            <a:r>
              <a:rPr lang="en-US" dirty="0" smtClean="0">
                <a:solidFill>
                  <a:prstClr val="black"/>
                </a:solidFill>
                <a:latin typeface="Segoe Print" pitchFamily="2" charset="0"/>
              </a:rPr>
              <a:t> </a:t>
            </a:r>
            <a:r>
              <a:rPr lang="en-US" dirty="0" err="1" smtClean="0">
                <a:solidFill>
                  <a:prstClr val="black"/>
                </a:solidFill>
                <a:latin typeface="Segoe Print" pitchFamily="2" charset="0"/>
              </a:rPr>
              <a:t>tidak</a:t>
            </a:r>
            <a:r>
              <a:rPr lang="en-US" dirty="0" smtClean="0">
                <a:solidFill>
                  <a:prstClr val="black"/>
                </a:solidFill>
                <a:latin typeface="Segoe Print" pitchFamily="2" charset="0"/>
              </a:rPr>
              <a:t> </a:t>
            </a:r>
            <a:r>
              <a:rPr lang="en-US" dirty="0" err="1" smtClean="0">
                <a:solidFill>
                  <a:prstClr val="black"/>
                </a:solidFill>
                <a:latin typeface="Segoe Print" pitchFamily="2" charset="0"/>
              </a:rPr>
              <a:t>boleh</a:t>
            </a:r>
            <a:r>
              <a:rPr lang="en-US" dirty="0" smtClean="0">
                <a:solidFill>
                  <a:prstClr val="black"/>
                </a:solidFill>
                <a:latin typeface="Segoe Print" pitchFamily="2" charset="0"/>
              </a:rPr>
              <a:t> </a:t>
            </a:r>
            <a:r>
              <a:rPr lang="en-US" dirty="0" err="1" smtClean="0">
                <a:solidFill>
                  <a:prstClr val="black"/>
                </a:solidFill>
                <a:latin typeface="Segoe Print" pitchFamily="2" charset="0"/>
              </a:rPr>
              <a:t>tumpangtindih</a:t>
            </a:r>
            <a:r>
              <a:rPr lang="en-US" dirty="0" smtClean="0">
                <a:solidFill>
                  <a:prstClr val="black"/>
                </a:solidFill>
                <a:latin typeface="Segoe Print" pitchFamily="2" charset="0"/>
              </a:rPr>
              <a:t> </a:t>
            </a:r>
            <a:r>
              <a:rPr lang="en-US" dirty="0" err="1" smtClean="0">
                <a:solidFill>
                  <a:prstClr val="black"/>
                </a:solidFill>
                <a:latin typeface="Segoe Print" pitchFamily="2" charset="0"/>
              </a:rPr>
              <a:t>atau</a:t>
            </a:r>
            <a:r>
              <a:rPr lang="en-US" dirty="0" smtClean="0">
                <a:solidFill>
                  <a:prstClr val="black"/>
                </a:solidFill>
                <a:latin typeface="Segoe Print" pitchFamily="2" charset="0"/>
              </a:rPr>
              <a:t> </a:t>
            </a:r>
            <a:r>
              <a:rPr lang="en-US" dirty="0" err="1" smtClean="0">
                <a:solidFill>
                  <a:prstClr val="black"/>
                </a:solidFill>
                <a:latin typeface="Segoe Print" pitchFamily="2" charset="0"/>
              </a:rPr>
              <a:t>bertolak</a:t>
            </a:r>
            <a:r>
              <a:rPr lang="en-US" dirty="0" smtClean="0">
                <a:solidFill>
                  <a:prstClr val="black"/>
                </a:solidFill>
                <a:latin typeface="Segoe Print" pitchFamily="2" charset="0"/>
              </a:rPr>
              <a:t> </a:t>
            </a:r>
            <a:r>
              <a:rPr lang="en-US" dirty="0" err="1" smtClean="0">
                <a:solidFill>
                  <a:prstClr val="black"/>
                </a:solidFill>
                <a:latin typeface="Segoe Print" pitchFamily="2" charset="0"/>
              </a:rPr>
              <a:t>belakang</a:t>
            </a:r>
            <a:r>
              <a:rPr lang="en-US" dirty="0" smtClean="0">
                <a:solidFill>
                  <a:prstClr val="black"/>
                </a:solidFill>
                <a:latin typeface="Segoe Print" pitchFamily="2" charset="0"/>
              </a:rPr>
              <a:t>.</a:t>
            </a:r>
            <a:endParaRPr lang="en-US" dirty="0">
              <a:solidFill>
                <a:prstClr val="black"/>
              </a:solidFill>
              <a:latin typeface="Segoe Print" pitchFamily="2" charset="0"/>
            </a:endParaRPr>
          </a:p>
        </p:txBody>
      </p:sp>
      <p:sp>
        <p:nvSpPr>
          <p:cNvPr id="10" name="Rectangle 9"/>
          <p:cNvSpPr/>
          <p:nvPr/>
        </p:nvSpPr>
        <p:spPr>
          <a:xfrm>
            <a:off x="3352800" y="5943600"/>
            <a:ext cx="4572000" cy="707886"/>
          </a:xfrm>
          <a:prstGeom prst="rect">
            <a:avLst/>
          </a:prstGeom>
        </p:spPr>
        <p:txBody>
          <a:bodyPr>
            <a:spAutoFit/>
          </a:bodyPr>
          <a:lstStyle/>
          <a:p>
            <a:r>
              <a:rPr lang="it-IT" sz="2000" dirty="0" smtClean="0">
                <a:solidFill>
                  <a:prstClr val="black"/>
                </a:solidFill>
                <a:latin typeface="Viner Hand ITC" pitchFamily="66" charset="0"/>
              </a:rPr>
              <a:t>Peraturan Pemerintah ditandatangani oleh Presiden.</a:t>
            </a:r>
            <a:endParaRPr lang="en-US" sz="2000" dirty="0">
              <a:solidFill>
                <a:prstClr val="black"/>
              </a:solidFill>
              <a:latin typeface="Viner Hand ITC" pitchFamily="66" charset="0"/>
            </a:endParaRPr>
          </a:p>
        </p:txBody>
      </p:sp>
    </p:spTree>
    <p:extLst>
      <p:ext uri="{BB962C8B-B14F-4D97-AF65-F5344CB8AC3E}">
        <p14:creationId xmlns:p14="http://schemas.microsoft.com/office/powerpoint/2010/main" val="269516005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Users\722\Desktop\Gambar\mf0sEYM.jpg"/>
          <p:cNvPicPr>
            <a:picLocks noChangeAspect="1" noChangeArrowheads="1"/>
          </p:cNvPicPr>
          <p:nvPr/>
        </p:nvPicPr>
        <p:blipFill>
          <a:blip r:embed="rId2" cstate="print"/>
          <a:srcRect r="16842"/>
          <a:stretch>
            <a:fillRect/>
          </a:stretch>
        </p:blipFill>
        <p:spPr bwMode="auto">
          <a:xfrm>
            <a:off x="0" y="0"/>
            <a:ext cx="6019800" cy="6830551"/>
          </a:xfrm>
          <a:prstGeom prst="rect">
            <a:avLst/>
          </a:prstGeom>
          <a:noFill/>
        </p:spPr>
      </p:pic>
      <p:sp>
        <p:nvSpPr>
          <p:cNvPr id="5" name="Rectangle 4"/>
          <p:cNvSpPr/>
          <p:nvPr/>
        </p:nvSpPr>
        <p:spPr>
          <a:xfrm>
            <a:off x="1676400" y="2667000"/>
            <a:ext cx="3951146" cy="523220"/>
          </a:xfrm>
          <a:prstGeom prst="rect">
            <a:avLst/>
          </a:prstGeom>
          <a:scene3d>
            <a:camera prst="orthographicFront">
              <a:rot lat="0" lon="0" rev="1200000"/>
            </a:camera>
            <a:lightRig rig="threePt" dir="t"/>
          </a:scene3d>
        </p:spPr>
        <p:txBody>
          <a:bodyPr wrap="none">
            <a:spAutoFit/>
          </a:bodyPr>
          <a:lstStyle/>
          <a:p>
            <a:r>
              <a:rPr lang="en-US" sz="2800" b="1" dirty="0" err="1">
                <a:solidFill>
                  <a:prstClr val="black"/>
                </a:solidFill>
                <a:latin typeface="Arial Black" pitchFamily="34" charset="0"/>
              </a:rPr>
              <a:t>Peraturan</a:t>
            </a:r>
            <a:r>
              <a:rPr lang="en-US" sz="2800" b="1" dirty="0">
                <a:solidFill>
                  <a:prstClr val="black"/>
                </a:solidFill>
                <a:latin typeface="Arial Black" pitchFamily="34" charset="0"/>
              </a:rPr>
              <a:t> </a:t>
            </a:r>
            <a:r>
              <a:rPr lang="en-US" sz="2800" b="1" dirty="0" err="1" smtClean="0">
                <a:solidFill>
                  <a:prstClr val="black"/>
                </a:solidFill>
                <a:latin typeface="Arial Black" pitchFamily="34" charset="0"/>
              </a:rPr>
              <a:t>Presiden</a:t>
            </a:r>
            <a:endParaRPr lang="en-US" sz="2800" b="1" dirty="0">
              <a:solidFill>
                <a:prstClr val="black"/>
              </a:solidFill>
              <a:latin typeface="Arial Black" pitchFamily="34" charset="0"/>
            </a:endParaRPr>
          </a:p>
        </p:txBody>
      </p:sp>
      <p:sp>
        <p:nvSpPr>
          <p:cNvPr id="6" name="Rectangle 5"/>
          <p:cNvSpPr/>
          <p:nvPr/>
        </p:nvSpPr>
        <p:spPr>
          <a:xfrm>
            <a:off x="5943600" y="228600"/>
            <a:ext cx="2971800" cy="1631216"/>
          </a:xfrm>
          <a:prstGeom prst="rect">
            <a:avLst/>
          </a:prstGeom>
        </p:spPr>
        <p:txBody>
          <a:bodyPr wrap="square">
            <a:spAutoFit/>
          </a:bodyPr>
          <a:lstStyle/>
          <a:p>
            <a:r>
              <a:rPr lang="en-US" sz="2000" dirty="0" err="1" smtClean="0">
                <a:solidFill>
                  <a:prstClr val="black"/>
                </a:solidFill>
                <a:latin typeface="Arial" pitchFamily="34" charset="0"/>
                <a:cs typeface="Arial" pitchFamily="34" charset="0"/>
              </a:rPr>
              <a:t>Peraturan</a:t>
            </a:r>
            <a:r>
              <a:rPr lang="en-US" sz="2000" dirty="0" smtClean="0">
                <a:solidFill>
                  <a:prstClr val="black"/>
                </a:solidFill>
                <a:latin typeface="Arial" pitchFamily="34" charset="0"/>
                <a:cs typeface="Arial" pitchFamily="34" charset="0"/>
              </a:rPr>
              <a:t> </a:t>
            </a:r>
            <a:r>
              <a:rPr lang="en-US" sz="2000" dirty="0" err="1" smtClean="0">
                <a:solidFill>
                  <a:prstClr val="black"/>
                </a:solidFill>
                <a:latin typeface="Arial" pitchFamily="34" charset="0"/>
                <a:cs typeface="Arial" pitchFamily="34" charset="0"/>
              </a:rPr>
              <a:t>Presiden</a:t>
            </a:r>
            <a:r>
              <a:rPr lang="en-US" sz="2000" dirty="0" smtClean="0">
                <a:solidFill>
                  <a:prstClr val="black"/>
                </a:solidFill>
                <a:latin typeface="Arial" pitchFamily="34" charset="0"/>
                <a:cs typeface="Arial" pitchFamily="34" charset="0"/>
              </a:rPr>
              <a:t> (</a:t>
            </a:r>
            <a:r>
              <a:rPr lang="en-US" sz="2000" dirty="0" err="1" smtClean="0">
                <a:solidFill>
                  <a:prstClr val="black"/>
                </a:solidFill>
                <a:latin typeface="Arial" pitchFamily="34" charset="0"/>
                <a:cs typeface="Arial" pitchFamily="34" charset="0"/>
              </a:rPr>
              <a:t>Perpres</a:t>
            </a:r>
            <a:r>
              <a:rPr lang="en-US" sz="2000" dirty="0" smtClean="0">
                <a:solidFill>
                  <a:prstClr val="black"/>
                </a:solidFill>
                <a:latin typeface="Arial" pitchFamily="34" charset="0"/>
                <a:cs typeface="Arial" pitchFamily="34" charset="0"/>
              </a:rPr>
              <a:t>) </a:t>
            </a:r>
            <a:r>
              <a:rPr lang="en-US" sz="2000" dirty="0" err="1" smtClean="0">
                <a:solidFill>
                  <a:prstClr val="black"/>
                </a:solidFill>
                <a:latin typeface="Arial" pitchFamily="34" charset="0"/>
                <a:cs typeface="Arial" pitchFamily="34" charset="0"/>
              </a:rPr>
              <a:t>adalah</a:t>
            </a:r>
            <a:r>
              <a:rPr lang="en-US" sz="2000" dirty="0" smtClean="0">
                <a:solidFill>
                  <a:prstClr val="black"/>
                </a:solidFill>
                <a:latin typeface="Arial" pitchFamily="34" charset="0"/>
                <a:cs typeface="Arial" pitchFamily="34" charset="0"/>
              </a:rPr>
              <a:t> </a:t>
            </a:r>
            <a:r>
              <a:rPr lang="en-US" sz="2000" dirty="0" err="1" smtClean="0">
                <a:solidFill>
                  <a:prstClr val="black"/>
                </a:solidFill>
                <a:latin typeface="Arial" pitchFamily="34" charset="0"/>
                <a:cs typeface="Arial" pitchFamily="34" charset="0"/>
              </a:rPr>
              <a:t>Peraturan</a:t>
            </a:r>
            <a:r>
              <a:rPr lang="en-US" sz="2000" dirty="0" smtClean="0">
                <a:solidFill>
                  <a:prstClr val="black"/>
                </a:solidFill>
                <a:latin typeface="Arial" pitchFamily="34" charset="0"/>
                <a:cs typeface="Arial" pitchFamily="34" charset="0"/>
              </a:rPr>
              <a:t> </a:t>
            </a:r>
            <a:r>
              <a:rPr lang="en-US" sz="2000" dirty="0" err="1" smtClean="0">
                <a:solidFill>
                  <a:prstClr val="black"/>
                </a:solidFill>
                <a:latin typeface="Arial" pitchFamily="34" charset="0"/>
                <a:cs typeface="Arial" pitchFamily="34" charset="0"/>
              </a:rPr>
              <a:t>Perundang-undangan</a:t>
            </a:r>
            <a:r>
              <a:rPr lang="en-US" sz="2000" dirty="0" smtClean="0">
                <a:solidFill>
                  <a:prstClr val="black"/>
                </a:solidFill>
                <a:latin typeface="Arial" pitchFamily="34" charset="0"/>
                <a:cs typeface="Arial" pitchFamily="34" charset="0"/>
              </a:rPr>
              <a:t> yang </a:t>
            </a:r>
            <a:r>
              <a:rPr lang="en-US" sz="2000" dirty="0" err="1" smtClean="0">
                <a:solidFill>
                  <a:prstClr val="black"/>
                </a:solidFill>
                <a:latin typeface="Arial" pitchFamily="34" charset="0"/>
                <a:cs typeface="Arial" pitchFamily="34" charset="0"/>
              </a:rPr>
              <a:t>dibuat</a:t>
            </a:r>
            <a:r>
              <a:rPr lang="en-US" sz="2000" dirty="0" smtClean="0">
                <a:solidFill>
                  <a:prstClr val="black"/>
                </a:solidFill>
                <a:latin typeface="Arial" pitchFamily="34" charset="0"/>
                <a:cs typeface="Arial" pitchFamily="34" charset="0"/>
              </a:rPr>
              <a:t> </a:t>
            </a:r>
            <a:r>
              <a:rPr lang="en-US" sz="2000" dirty="0" err="1" smtClean="0">
                <a:solidFill>
                  <a:prstClr val="black"/>
                </a:solidFill>
                <a:latin typeface="Arial" pitchFamily="34" charset="0"/>
                <a:cs typeface="Arial" pitchFamily="34" charset="0"/>
              </a:rPr>
              <a:t>oleh</a:t>
            </a:r>
            <a:r>
              <a:rPr lang="en-US" sz="2000" dirty="0" smtClean="0">
                <a:solidFill>
                  <a:prstClr val="black"/>
                </a:solidFill>
                <a:latin typeface="Arial" pitchFamily="34" charset="0"/>
                <a:cs typeface="Arial" pitchFamily="34" charset="0"/>
              </a:rPr>
              <a:t> </a:t>
            </a:r>
            <a:r>
              <a:rPr lang="en-US" sz="2000" dirty="0" err="1" smtClean="0">
                <a:solidFill>
                  <a:prstClr val="black"/>
                </a:solidFill>
                <a:latin typeface="Arial" pitchFamily="34" charset="0"/>
                <a:cs typeface="Arial" pitchFamily="34" charset="0"/>
              </a:rPr>
              <a:t>Presiden</a:t>
            </a:r>
            <a:r>
              <a:rPr lang="en-US" sz="2000" dirty="0" smtClean="0">
                <a:solidFill>
                  <a:prstClr val="black"/>
                </a:solidFill>
                <a:latin typeface="Arial" pitchFamily="34" charset="0"/>
                <a:cs typeface="Arial" pitchFamily="34" charset="0"/>
              </a:rPr>
              <a:t>.</a:t>
            </a:r>
            <a:endParaRPr lang="en-US" sz="2000" dirty="0">
              <a:solidFill>
                <a:prstClr val="black"/>
              </a:solidFill>
              <a:latin typeface="Arial" pitchFamily="34" charset="0"/>
              <a:cs typeface="Arial" pitchFamily="34" charset="0"/>
            </a:endParaRPr>
          </a:p>
        </p:txBody>
      </p:sp>
      <p:sp>
        <p:nvSpPr>
          <p:cNvPr id="7" name="Rectangle 6"/>
          <p:cNvSpPr/>
          <p:nvPr/>
        </p:nvSpPr>
        <p:spPr>
          <a:xfrm>
            <a:off x="6019800" y="2057400"/>
            <a:ext cx="2971800" cy="2123658"/>
          </a:xfrm>
          <a:prstGeom prst="rect">
            <a:avLst/>
          </a:prstGeom>
        </p:spPr>
        <p:txBody>
          <a:bodyPr wrap="square">
            <a:spAutoFit/>
          </a:bodyPr>
          <a:lstStyle/>
          <a:p>
            <a:r>
              <a:rPr lang="en-US" dirty="0" err="1" smtClean="0">
                <a:solidFill>
                  <a:prstClr val="black"/>
                </a:solidFill>
                <a:latin typeface="Arial" pitchFamily="34" charset="0"/>
                <a:cs typeface="Arial" pitchFamily="34" charset="0"/>
              </a:rPr>
              <a:t>Materi</a:t>
            </a:r>
            <a:r>
              <a:rPr lang="en-US" dirty="0" smtClean="0">
                <a:solidFill>
                  <a:prstClr val="black"/>
                </a:solidFill>
                <a:latin typeface="Arial" pitchFamily="34" charset="0"/>
                <a:cs typeface="Arial" pitchFamily="34" charset="0"/>
              </a:rPr>
              <a:t> </a:t>
            </a:r>
            <a:r>
              <a:rPr lang="en-US" dirty="0" err="1" smtClean="0">
                <a:solidFill>
                  <a:prstClr val="black"/>
                </a:solidFill>
                <a:latin typeface="Arial" pitchFamily="34" charset="0"/>
                <a:cs typeface="Arial" pitchFamily="34" charset="0"/>
              </a:rPr>
              <a:t>muatan</a:t>
            </a:r>
            <a:r>
              <a:rPr lang="en-US" dirty="0" smtClean="0">
                <a:solidFill>
                  <a:prstClr val="black"/>
                </a:solidFill>
                <a:latin typeface="Arial" pitchFamily="34" charset="0"/>
                <a:cs typeface="Arial" pitchFamily="34" charset="0"/>
              </a:rPr>
              <a:t> </a:t>
            </a:r>
            <a:r>
              <a:rPr lang="en-US" dirty="0" err="1" smtClean="0">
                <a:solidFill>
                  <a:prstClr val="black"/>
                </a:solidFill>
                <a:latin typeface="Arial" pitchFamily="34" charset="0"/>
                <a:cs typeface="Arial" pitchFamily="34" charset="0"/>
              </a:rPr>
              <a:t>Peraturan</a:t>
            </a:r>
            <a:r>
              <a:rPr lang="en-US" dirty="0" smtClean="0">
                <a:solidFill>
                  <a:prstClr val="black"/>
                </a:solidFill>
                <a:latin typeface="Arial" pitchFamily="34" charset="0"/>
                <a:cs typeface="Arial" pitchFamily="34" charset="0"/>
              </a:rPr>
              <a:t> </a:t>
            </a:r>
            <a:r>
              <a:rPr lang="en-US" dirty="0" err="1" smtClean="0">
                <a:solidFill>
                  <a:prstClr val="black"/>
                </a:solidFill>
                <a:latin typeface="Arial" pitchFamily="34" charset="0"/>
                <a:cs typeface="Arial" pitchFamily="34" charset="0"/>
              </a:rPr>
              <a:t>Presiden</a:t>
            </a:r>
            <a:r>
              <a:rPr lang="en-US" dirty="0" smtClean="0">
                <a:solidFill>
                  <a:prstClr val="black"/>
                </a:solidFill>
                <a:latin typeface="Arial" pitchFamily="34" charset="0"/>
                <a:cs typeface="Arial" pitchFamily="34" charset="0"/>
              </a:rPr>
              <a:t> </a:t>
            </a:r>
            <a:r>
              <a:rPr lang="en-US" dirty="0" err="1" smtClean="0">
                <a:solidFill>
                  <a:prstClr val="black"/>
                </a:solidFill>
                <a:latin typeface="Arial" pitchFamily="34" charset="0"/>
                <a:cs typeface="Arial" pitchFamily="34" charset="0"/>
              </a:rPr>
              <a:t>adalah</a:t>
            </a:r>
            <a:r>
              <a:rPr lang="en-US" dirty="0" smtClean="0">
                <a:solidFill>
                  <a:prstClr val="black"/>
                </a:solidFill>
                <a:latin typeface="Arial" pitchFamily="34" charset="0"/>
                <a:cs typeface="Arial" pitchFamily="34" charset="0"/>
              </a:rPr>
              <a:t> </a:t>
            </a:r>
            <a:r>
              <a:rPr lang="en-US" dirty="0" err="1" smtClean="0">
                <a:solidFill>
                  <a:prstClr val="black"/>
                </a:solidFill>
                <a:latin typeface="Arial" pitchFamily="34" charset="0"/>
                <a:cs typeface="Arial" pitchFamily="34" charset="0"/>
              </a:rPr>
              <a:t>materi</a:t>
            </a:r>
            <a:r>
              <a:rPr lang="en-US" dirty="0" smtClean="0">
                <a:solidFill>
                  <a:prstClr val="black"/>
                </a:solidFill>
                <a:latin typeface="Arial" pitchFamily="34" charset="0"/>
                <a:cs typeface="Arial" pitchFamily="34" charset="0"/>
              </a:rPr>
              <a:t> yang </a:t>
            </a:r>
            <a:r>
              <a:rPr lang="en-US" dirty="0" err="1" smtClean="0">
                <a:solidFill>
                  <a:prstClr val="black"/>
                </a:solidFill>
                <a:latin typeface="Arial" pitchFamily="34" charset="0"/>
                <a:cs typeface="Arial" pitchFamily="34" charset="0"/>
              </a:rPr>
              <a:t>diperintahkan</a:t>
            </a:r>
            <a:r>
              <a:rPr lang="en-US" dirty="0" smtClean="0">
                <a:solidFill>
                  <a:prstClr val="black"/>
                </a:solidFill>
                <a:latin typeface="Arial" pitchFamily="34" charset="0"/>
                <a:cs typeface="Arial" pitchFamily="34" charset="0"/>
              </a:rPr>
              <a:t> </a:t>
            </a:r>
            <a:r>
              <a:rPr lang="en-US" dirty="0" err="1" smtClean="0">
                <a:solidFill>
                  <a:prstClr val="black"/>
                </a:solidFill>
                <a:latin typeface="Arial" pitchFamily="34" charset="0"/>
                <a:cs typeface="Arial" pitchFamily="34" charset="0"/>
              </a:rPr>
              <a:t>oleh</a:t>
            </a:r>
            <a:r>
              <a:rPr lang="en-US" dirty="0" smtClean="0">
                <a:solidFill>
                  <a:prstClr val="black"/>
                </a:solidFill>
                <a:latin typeface="Arial" pitchFamily="34" charset="0"/>
                <a:cs typeface="Arial" pitchFamily="34" charset="0"/>
              </a:rPr>
              <a:t> </a:t>
            </a:r>
            <a:r>
              <a:rPr lang="en-US" dirty="0" err="1" smtClean="0">
                <a:solidFill>
                  <a:prstClr val="black"/>
                </a:solidFill>
                <a:latin typeface="Arial" pitchFamily="34" charset="0"/>
                <a:cs typeface="Arial" pitchFamily="34" charset="0"/>
              </a:rPr>
              <a:t>Undang-Undang</a:t>
            </a:r>
            <a:r>
              <a:rPr lang="en-US" dirty="0" smtClean="0">
                <a:solidFill>
                  <a:prstClr val="black"/>
                </a:solidFill>
                <a:latin typeface="Arial" pitchFamily="34" charset="0"/>
                <a:cs typeface="Arial" pitchFamily="34" charset="0"/>
              </a:rPr>
              <a:t> </a:t>
            </a:r>
            <a:r>
              <a:rPr lang="id-ID" dirty="0" smtClean="0">
                <a:solidFill>
                  <a:prstClr val="black"/>
                </a:solidFill>
                <a:latin typeface="Arial" pitchFamily="34" charset="0"/>
                <a:cs typeface="Arial" pitchFamily="34" charset="0"/>
              </a:rPr>
              <a:t>yang digunakan untuk melaksanakan </a:t>
            </a:r>
            <a:r>
              <a:rPr lang="en-US" dirty="0" smtClean="0">
                <a:solidFill>
                  <a:prstClr val="black"/>
                </a:solidFill>
                <a:latin typeface="Arial" pitchFamily="34" charset="0"/>
                <a:cs typeface="Arial" pitchFamily="34" charset="0"/>
              </a:rPr>
              <a:t> </a:t>
            </a:r>
            <a:r>
              <a:rPr lang="en-US" sz="2100" b="1" dirty="0" err="1" smtClean="0">
                <a:solidFill>
                  <a:prstClr val="black"/>
                </a:solidFill>
                <a:latin typeface="Times New Roman" pitchFamily="18" charset="0"/>
                <a:cs typeface="Times New Roman" pitchFamily="18" charset="0"/>
              </a:rPr>
              <a:t>Peraturan</a:t>
            </a:r>
            <a:r>
              <a:rPr lang="en-US" sz="2100" b="1" dirty="0" smtClean="0">
                <a:solidFill>
                  <a:prstClr val="black"/>
                </a:solidFill>
                <a:latin typeface="Times New Roman" pitchFamily="18" charset="0"/>
                <a:cs typeface="Times New Roman" pitchFamily="18" charset="0"/>
              </a:rPr>
              <a:t> </a:t>
            </a:r>
            <a:r>
              <a:rPr lang="en-US" sz="2100" b="1" dirty="0" err="1" smtClean="0">
                <a:solidFill>
                  <a:prstClr val="black"/>
                </a:solidFill>
                <a:latin typeface="Times New Roman" pitchFamily="18" charset="0"/>
                <a:cs typeface="Times New Roman" pitchFamily="18" charset="0"/>
              </a:rPr>
              <a:t>Pemerintah</a:t>
            </a:r>
            <a:r>
              <a:rPr lang="en-US" sz="2100" b="1" dirty="0" smtClean="0">
                <a:solidFill>
                  <a:prstClr val="black"/>
                </a:solidFill>
                <a:latin typeface="Times New Roman" pitchFamily="18" charset="0"/>
                <a:cs typeface="Times New Roman" pitchFamily="18" charset="0"/>
              </a:rPr>
              <a:t>.</a:t>
            </a:r>
            <a:endParaRPr lang="en-US" sz="2100" b="1"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419778540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6096000" cy="6858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prstClr val="white"/>
              </a:solidFill>
            </a:endParaRPr>
          </a:p>
        </p:txBody>
      </p:sp>
      <p:pic>
        <p:nvPicPr>
          <p:cNvPr id="33794" name="Picture 2" descr="C:\Users\722\Desktop\PKn\World Map light_002.jpg"/>
          <p:cNvPicPr>
            <a:picLocks noChangeAspect="1" noChangeArrowheads="1"/>
          </p:cNvPicPr>
          <p:nvPr/>
        </p:nvPicPr>
        <p:blipFill>
          <a:blip r:embed="rId2" cstate="print"/>
          <a:srcRect/>
          <a:stretch>
            <a:fillRect/>
          </a:stretch>
        </p:blipFill>
        <p:spPr bwMode="auto">
          <a:xfrm>
            <a:off x="0" y="1819275"/>
            <a:ext cx="6096000" cy="4095750"/>
          </a:xfrm>
          <a:prstGeom prst="rect">
            <a:avLst/>
          </a:prstGeom>
          <a:noFill/>
        </p:spPr>
      </p:pic>
      <p:pic>
        <p:nvPicPr>
          <p:cNvPr id="33795" name="Picture 3" descr="C:\Users\722\Desktop\buku.png"/>
          <p:cNvPicPr>
            <a:picLocks noChangeAspect="1" noChangeArrowheads="1"/>
          </p:cNvPicPr>
          <p:nvPr/>
        </p:nvPicPr>
        <p:blipFill>
          <a:blip r:embed="rId3" cstate="print"/>
          <a:srcRect/>
          <a:stretch>
            <a:fillRect/>
          </a:stretch>
        </p:blipFill>
        <p:spPr bwMode="auto">
          <a:xfrm>
            <a:off x="609600" y="5238750"/>
            <a:ext cx="3201133" cy="1619250"/>
          </a:xfrm>
          <a:prstGeom prst="rect">
            <a:avLst/>
          </a:prstGeom>
          <a:noFill/>
        </p:spPr>
      </p:pic>
      <p:pic>
        <p:nvPicPr>
          <p:cNvPr id="33796" name="Picture 4" descr="C:\Users\722\Desktop\PKn\Hukum_Indonesia (1).jp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0" y="4867275"/>
            <a:ext cx="2295525" cy="1990725"/>
          </a:xfrm>
          <a:prstGeom prst="rect">
            <a:avLst/>
          </a:prstGeom>
          <a:noFill/>
        </p:spPr>
      </p:pic>
      <p:sp>
        <p:nvSpPr>
          <p:cNvPr id="8" name="TextBox 7"/>
          <p:cNvSpPr txBox="1"/>
          <p:nvPr/>
        </p:nvSpPr>
        <p:spPr>
          <a:xfrm>
            <a:off x="228600" y="228600"/>
            <a:ext cx="3200400" cy="1200329"/>
          </a:xfrm>
          <a:prstGeom prst="rect">
            <a:avLst/>
          </a:prstGeom>
          <a:noFill/>
        </p:spPr>
        <p:txBody>
          <a:bodyPr wrap="square" rtlCol="0">
            <a:spAutoFit/>
          </a:bodyPr>
          <a:lstStyle/>
          <a:p>
            <a:r>
              <a:rPr lang="en-US" sz="3600" dirty="0" err="1" smtClean="0">
                <a:solidFill>
                  <a:srgbClr val="00B050"/>
                </a:solidFill>
                <a:latin typeface="Algerian" pitchFamily="82" charset="0"/>
              </a:rPr>
              <a:t>Peraturan</a:t>
            </a:r>
            <a:r>
              <a:rPr lang="en-US" sz="3600" dirty="0" smtClean="0">
                <a:solidFill>
                  <a:srgbClr val="00B050"/>
                </a:solidFill>
                <a:latin typeface="Algerian" pitchFamily="82" charset="0"/>
              </a:rPr>
              <a:t> Daerah</a:t>
            </a:r>
            <a:endParaRPr lang="en-US" sz="3600" dirty="0">
              <a:solidFill>
                <a:srgbClr val="00B050"/>
              </a:solidFill>
              <a:latin typeface="Algerian" pitchFamily="82" charset="0"/>
            </a:endParaRPr>
          </a:p>
        </p:txBody>
      </p:sp>
      <p:sp>
        <p:nvSpPr>
          <p:cNvPr id="9" name="Rectangle 8"/>
          <p:cNvSpPr/>
          <p:nvPr/>
        </p:nvSpPr>
        <p:spPr>
          <a:xfrm>
            <a:off x="4343400" y="685800"/>
            <a:ext cx="4648200" cy="2492990"/>
          </a:xfrm>
          <a:prstGeom prst="rect">
            <a:avLst/>
          </a:prstGeom>
        </p:spPr>
        <p:style>
          <a:lnRef idx="3">
            <a:schemeClr val="lt1"/>
          </a:lnRef>
          <a:fillRef idx="1">
            <a:schemeClr val="dk1"/>
          </a:fillRef>
          <a:effectRef idx="1">
            <a:schemeClr val="dk1"/>
          </a:effectRef>
          <a:fontRef idx="minor">
            <a:schemeClr val="lt1"/>
          </a:fontRef>
        </p:style>
        <p:txBody>
          <a:bodyPr wrap="square">
            <a:spAutoFit/>
          </a:bodyPr>
          <a:lstStyle/>
          <a:p>
            <a:pPr algn="r"/>
            <a:r>
              <a:rPr lang="en-US" sz="2400" spc="100" dirty="0" err="1" smtClean="0">
                <a:ln w="18000">
                  <a:solidFill>
                    <a:srgbClr val="00B050"/>
                  </a:solidFill>
                  <a:prstDash val="solid"/>
                </a:ln>
                <a:solidFill>
                  <a:srgbClr val="4F81BD">
                    <a:satMod val="280000"/>
                    <a:tint val="100000"/>
                    <a:alpha val="5700"/>
                  </a:srgbClr>
                </a:solidFill>
              </a:rPr>
              <a:t>Perda</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adalah</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Peraturan</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Perundang-undangan</a:t>
            </a:r>
            <a:r>
              <a:rPr lang="en-US" sz="2400" spc="100" dirty="0" smtClean="0">
                <a:ln w="18000">
                  <a:solidFill>
                    <a:srgbClr val="00B050"/>
                  </a:solidFill>
                  <a:prstDash val="solid"/>
                </a:ln>
                <a:solidFill>
                  <a:srgbClr val="4F81BD">
                    <a:satMod val="280000"/>
                    <a:tint val="100000"/>
                    <a:alpha val="5700"/>
                  </a:srgbClr>
                </a:solidFill>
              </a:rPr>
              <a:t> yang </a:t>
            </a:r>
            <a:r>
              <a:rPr lang="en-US" sz="2400" spc="100" dirty="0" err="1" smtClean="0">
                <a:ln w="18000">
                  <a:solidFill>
                    <a:srgbClr val="00B050"/>
                  </a:solidFill>
                  <a:prstDash val="solid"/>
                </a:ln>
                <a:solidFill>
                  <a:srgbClr val="4F81BD">
                    <a:satMod val="280000"/>
                    <a:tint val="100000"/>
                    <a:alpha val="5700"/>
                  </a:srgbClr>
                </a:solidFill>
              </a:rPr>
              <a:t>dibentuk</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oleh</a:t>
            </a:r>
            <a:r>
              <a:rPr lang="en-US" sz="2400" spc="100" dirty="0" smtClean="0">
                <a:ln w="18000">
                  <a:solidFill>
                    <a:srgbClr val="00B050"/>
                  </a:solidFill>
                  <a:prstDash val="solid"/>
                </a:ln>
                <a:solidFill>
                  <a:srgbClr val="4F81BD">
                    <a:satMod val="280000"/>
                    <a:tint val="100000"/>
                    <a:alpha val="5700"/>
                  </a:srgbClr>
                </a:solidFill>
              </a:rPr>
              <a:t> </a:t>
            </a:r>
            <a:r>
              <a:rPr lang="en-US" sz="3600" b="1" u="sng" spc="100" dirty="0" smtClean="0">
                <a:ln w="18000">
                  <a:solidFill>
                    <a:srgbClr val="00B050"/>
                  </a:solidFill>
                  <a:prstDash val="solid"/>
                </a:ln>
                <a:solidFill>
                  <a:schemeClr val="tx1">
                    <a:alpha val="5700"/>
                  </a:schemeClr>
                </a:solidFill>
              </a:rPr>
              <a:t>DPRD</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dengan</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persetujuan</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bersama</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kepala</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daerah</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gubernur</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atau</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bupati</a:t>
            </a:r>
            <a:r>
              <a:rPr lang="en-US" sz="2400" spc="100" dirty="0" smtClean="0">
                <a:ln w="18000">
                  <a:solidFill>
                    <a:srgbClr val="00B050"/>
                  </a:solidFill>
                  <a:prstDash val="solid"/>
                </a:ln>
                <a:solidFill>
                  <a:srgbClr val="4F81BD">
                    <a:satMod val="280000"/>
                    <a:tint val="100000"/>
                    <a:alpha val="5700"/>
                  </a:srgbClr>
                </a:solidFill>
              </a:rPr>
              <a:t>/</a:t>
            </a:r>
            <a:r>
              <a:rPr lang="en-US" sz="2400" spc="100" dirty="0" err="1" smtClean="0">
                <a:ln w="18000">
                  <a:solidFill>
                    <a:srgbClr val="00B050"/>
                  </a:solidFill>
                  <a:prstDash val="solid"/>
                </a:ln>
                <a:solidFill>
                  <a:srgbClr val="4F81BD">
                    <a:satMod val="280000"/>
                    <a:tint val="100000"/>
                    <a:alpha val="5700"/>
                  </a:srgbClr>
                </a:solidFill>
              </a:rPr>
              <a:t>walikota</a:t>
            </a:r>
            <a:r>
              <a:rPr lang="en-US" sz="2400" spc="100" dirty="0" smtClean="0">
                <a:ln w="18000">
                  <a:solidFill>
                    <a:srgbClr val="00B050"/>
                  </a:solidFill>
                  <a:prstDash val="solid"/>
                </a:ln>
                <a:solidFill>
                  <a:srgbClr val="4F81BD">
                    <a:satMod val="280000"/>
                    <a:tint val="100000"/>
                    <a:alpha val="5700"/>
                  </a:srgbClr>
                </a:solidFill>
              </a:rPr>
              <a:t>).</a:t>
            </a:r>
            <a:endParaRPr lang="en-US" sz="2400" spc="100" dirty="0">
              <a:ln w="18000">
                <a:solidFill>
                  <a:srgbClr val="00B050"/>
                </a:solidFill>
                <a:prstDash val="solid"/>
              </a:ln>
              <a:solidFill>
                <a:srgbClr val="4F81BD">
                  <a:satMod val="280000"/>
                  <a:tint val="100000"/>
                  <a:alpha val="5700"/>
                </a:srgbClr>
              </a:solidFill>
            </a:endParaRPr>
          </a:p>
        </p:txBody>
      </p:sp>
      <p:sp>
        <p:nvSpPr>
          <p:cNvPr id="12" name="Rectangle 11"/>
          <p:cNvSpPr/>
          <p:nvPr/>
        </p:nvSpPr>
        <p:spPr>
          <a:xfrm>
            <a:off x="3657600" y="3810000"/>
            <a:ext cx="5257800" cy="2677656"/>
          </a:xfrm>
          <a:prstGeom prst="rect">
            <a:avLst/>
          </a:prstGeom>
        </p:spPr>
        <p:txBody>
          <a:bodyPr wrap="square">
            <a:spAutoFit/>
          </a:bodyPr>
          <a:lstStyle/>
          <a:p>
            <a:pPr algn="r"/>
            <a:r>
              <a:rPr lang="en-US" sz="2400" spc="100" dirty="0" err="1" smtClean="0">
                <a:ln w="18000">
                  <a:solidFill>
                    <a:srgbClr val="00B050"/>
                  </a:solidFill>
                  <a:prstDash val="solid"/>
                </a:ln>
                <a:solidFill>
                  <a:srgbClr val="4F81BD">
                    <a:satMod val="280000"/>
                    <a:tint val="100000"/>
                    <a:alpha val="5700"/>
                  </a:srgbClr>
                </a:solidFill>
              </a:rPr>
              <a:t>seluruh</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materi</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muatan</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dalam</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rangka</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penyelenggaraan</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otonomi</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daerah</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dan</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tugas</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pembantuan</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dan</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menampung</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kondisi</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khusus</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daerah</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serta</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penjabaran</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lebih</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lanjut</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Peraturan</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Perundang-undangan</a:t>
            </a:r>
            <a:r>
              <a:rPr lang="en-US" sz="2400" spc="100" dirty="0" smtClean="0">
                <a:ln w="18000">
                  <a:solidFill>
                    <a:srgbClr val="00B050"/>
                  </a:solidFill>
                  <a:prstDash val="solid"/>
                </a:ln>
                <a:solidFill>
                  <a:srgbClr val="4F81BD">
                    <a:satMod val="280000"/>
                    <a:tint val="100000"/>
                    <a:alpha val="5700"/>
                  </a:srgbClr>
                </a:solidFill>
              </a:rPr>
              <a:t> yang </a:t>
            </a:r>
            <a:r>
              <a:rPr lang="en-US" sz="2400" spc="100" dirty="0" err="1" smtClean="0">
                <a:ln w="18000">
                  <a:solidFill>
                    <a:srgbClr val="00B050"/>
                  </a:solidFill>
                  <a:prstDash val="solid"/>
                </a:ln>
                <a:solidFill>
                  <a:srgbClr val="4F81BD">
                    <a:satMod val="280000"/>
                    <a:tint val="100000"/>
                    <a:alpha val="5700"/>
                  </a:srgbClr>
                </a:solidFill>
              </a:rPr>
              <a:t>lebih</a:t>
            </a:r>
            <a:r>
              <a:rPr lang="en-US" sz="2400" spc="100" dirty="0" smtClean="0">
                <a:ln w="18000">
                  <a:solidFill>
                    <a:srgbClr val="00B050"/>
                  </a:solidFill>
                  <a:prstDash val="solid"/>
                </a:ln>
                <a:solidFill>
                  <a:srgbClr val="4F81BD">
                    <a:satMod val="280000"/>
                    <a:tint val="100000"/>
                    <a:alpha val="5700"/>
                  </a:srgbClr>
                </a:solidFill>
              </a:rPr>
              <a:t> </a:t>
            </a:r>
            <a:r>
              <a:rPr lang="en-US" sz="2400" spc="100" dirty="0" err="1" smtClean="0">
                <a:ln w="18000">
                  <a:solidFill>
                    <a:srgbClr val="00B050"/>
                  </a:solidFill>
                  <a:prstDash val="solid"/>
                </a:ln>
                <a:solidFill>
                  <a:srgbClr val="4F81BD">
                    <a:satMod val="280000"/>
                    <a:tint val="100000"/>
                    <a:alpha val="5700"/>
                  </a:srgbClr>
                </a:solidFill>
              </a:rPr>
              <a:t>tinggi</a:t>
            </a:r>
            <a:r>
              <a:rPr lang="en-US" sz="2400" spc="100" dirty="0" smtClean="0">
                <a:ln w="18000">
                  <a:solidFill>
                    <a:srgbClr val="00B050"/>
                  </a:solidFill>
                  <a:prstDash val="solid"/>
                </a:ln>
                <a:solidFill>
                  <a:srgbClr val="4F81BD">
                    <a:satMod val="280000"/>
                    <a:tint val="100000"/>
                    <a:alpha val="5700"/>
                  </a:srgbClr>
                </a:solidFill>
              </a:rPr>
              <a:t>.</a:t>
            </a:r>
            <a:endParaRPr lang="en-US" sz="2400" spc="100" dirty="0">
              <a:ln w="18000">
                <a:solidFill>
                  <a:srgbClr val="00B050"/>
                </a:solidFill>
                <a:prstDash val="solid"/>
              </a:ln>
              <a:solidFill>
                <a:srgbClr val="4F81BD">
                  <a:satMod val="280000"/>
                  <a:tint val="100000"/>
                  <a:alpha val="5700"/>
                </a:srgbClr>
              </a:solidFill>
            </a:endParaRPr>
          </a:p>
        </p:txBody>
      </p:sp>
      <p:sp>
        <p:nvSpPr>
          <p:cNvPr id="13" name="Rectangle 12"/>
          <p:cNvSpPr/>
          <p:nvPr/>
        </p:nvSpPr>
        <p:spPr>
          <a:xfrm>
            <a:off x="3124200" y="3276600"/>
            <a:ext cx="2681183" cy="584775"/>
          </a:xfrm>
          <a:prstGeom prst="rect">
            <a:avLst/>
          </a:prstGeom>
        </p:spPr>
        <p:txBody>
          <a:bodyPr wrap="none">
            <a:spAutoFit/>
          </a:bodyPr>
          <a:lstStyle/>
          <a:p>
            <a:pPr algn="r"/>
            <a:r>
              <a:rPr lang="en-US" sz="3200" dirty="0" err="1" smtClean="0">
                <a:solidFill>
                  <a:srgbClr val="00B050"/>
                </a:solidFill>
              </a:rPr>
              <a:t>Materi</a:t>
            </a:r>
            <a:r>
              <a:rPr lang="en-US" sz="3200" dirty="0" smtClean="0">
                <a:solidFill>
                  <a:srgbClr val="00B050"/>
                </a:solidFill>
              </a:rPr>
              <a:t> </a:t>
            </a:r>
            <a:r>
              <a:rPr lang="en-US" sz="3200" dirty="0" err="1" smtClean="0">
                <a:solidFill>
                  <a:srgbClr val="00B050"/>
                </a:solidFill>
              </a:rPr>
              <a:t>muatan</a:t>
            </a:r>
            <a:endParaRPr lang="en-US" sz="3200" dirty="0">
              <a:solidFill>
                <a:srgbClr val="00B050"/>
              </a:solidFill>
            </a:endParaRPr>
          </a:p>
        </p:txBody>
      </p:sp>
    </p:spTree>
    <p:extLst>
      <p:ext uri="{BB962C8B-B14F-4D97-AF65-F5344CB8AC3E}">
        <p14:creationId xmlns:p14="http://schemas.microsoft.com/office/powerpoint/2010/main" val="386071089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prstClr val="white"/>
              </a:solidFill>
            </a:endParaRPr>
          </a:p>
        </p:txBody>
      </p:sp>
      <p:pic>
        <p:nvPicPr>
          <p:cNvPr id="33794" name="Picture 2" descr="C:\Users\722\Desktop\PKn\World Map light_002.jpg"/>
          <p:cNvPicPr>
            <a:picLocks noChangeAspect="1" noChangeArrowheads="1"/>
          </p:cNvPicPr>
          <p:nvPr/>
        </p:nvPicPr>
        <p:blipFill>
          <a:blip r:embed="rId2" cstate="print"/>
          <a:srcRect/>
          <a:stretch>
            <a:fillRect/>
          </a:stretch>
        </p:blipFill>
        <p:spPr bwMode="auto">
          <a:xfrm>
            <a:off x="2436440" y="1412776"/>
            <a:ext cx="6096000" cy="4095750"/>
          </a:xfrm>
          <a:prstGeom prst="rect">
            <a:avLst/>
          </a:prstGeom>
          <a:noFill/>
        </p:spPr>
      </p:pic>
      <p:pic>
        <p:nvPicPr>
          <p:cNvPr id="33795" name="Picture 3" descr="C:\Users\722\Desktop\buku.png"/>
          <p:cNvPicPr>
            <a:picLocks noChangeAspect="1" noChangeArrowheads="1"/>
          </p:cNvPicPr>
          <p:nvPr/>
        </p:nvPicPr>
        <p:blipFill>
          <a:blip r:embed="rId3" cstate="print"/>
          <a:srcRect/>
          <a:stretch>
            <a:fillRect/>
          </a:stretch>
        </p:blipFill>
        <p:spPr bwMode="auto">
          <a:xfrm>
            <a:off x="609600" y="5238750"/>
            <a:ext cx="3201133" cy="1619250"/>
          </a:xfrm>
          <a:prstGeom prst="rect">
            <a:avLst/>
          </a:prstGeom>
          <a:noFill/>
        </p:spPr>
      </p:pic>
      <p:pic>
        <p:nvPicPr>
          <p:cNvPr id="33796" name="Picture 4" descr="C:\Users\722\Desktop\PKn\Hukum_Indonesia (1).jp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0" y="4867275"/>
            <a:ext cx="2295525" cy="1990725"/>
          </a:xfrm>
          <a:prstGeom prst="rect">
            <a:avLst/>
          </a:prstGeom>
          <a:noFill/>
        </p:spPr>
      </p:pic>
      <p:sp>
        <p:nvSpPr>
          <p:cNvPr id="8" name="TextBox 7"/>
          <p:cNvSpPr txBox="1"/>
          <p:nvPr/>
        </p:nvSpPr>
        <p:spPr>
          <a:xfrm>
            <a:off x="4211960" y="116632"/>
            <a:ext cx="3200400" cy="646331"/>
          </a:xfrm>
          <a:prstGeom prst="rect">
            <a:avLst/>
          </a:prstGeom>
          <a:noFill/>
        </p:spPr>
        <p:txBody>
          <a:bodyPr wrap="square" rtlCol="0">
            <a:spAutoFit/>
          </a:bodyPr>
          <a:lstStyle/>
          <a:p>
            <a:r>
              <a:rPr lang="id-ID" sz="3600" dirty="0" smtClean="0">
                <a:solidFill>
                  <a:srgbClr val="00B050"/>
                </a:solidFill>
                <a:latin typeface="Algerian" pitchFamily="82" charset="0"/>
              </a:rPr>
              <a:t>KOMPARASI</a:t>
            </a:r>
            <a:endParaRPr lang="en-US" sz="3600" dirty="0">
              <a:solidFill>
                <a:srgbClr val="00B050"/>
              </a:solidFill>
              <a:latin typeface="Algerian" pitchFamily="82" charset="0"/>
            </a:endParaRPr>
          </a:p>
        </p:txBody>
      </p:sp>
      <p:sp>
        <p:nvSpPr>
          <p:cNvPr id="2" name="TextBox 1"/>
          <p:cNvSpPr txBox="1"/>
          <p:nvPr/>
        </p:nvSpPr>
        <p:spPr>
          <a:xfrm>
            <a:off x="35496" y="45779"/>
            <a:ext cx="3816424" cy="4247317"/>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marL="265113" indent="-265113"/>
            <a:r>
              <a:rPr lang="id-ID" dirty="0" smtClean="0"/>
              <a:t>BRITISH COMMON LAW</a:t>
            </a:r>
          </a:p>
          <a:p>
            <a:pPr marL="265113" indent="-265113"/>
            <a:r>
              <a:rPr lang="id-ID" dirty="0" smtClean="0"/>
              <a:t>1. </a:t>
            </a:r>
            <a:r>
              <a:rPr lang="en-US" dirty="0" smtClean="0"/>
              <a:t>Acts </a:t>
            </a:r>
            <a:r>
              <a:rPr lang="en-US" dirty="0"/>
              <a:t>of the Old Irish Parliament</a:t>
            </a:r>
          </a:p>
          <a:p>
            <a:pPr marL="265113" indent="-265113"/>
            <a:r>
              <a:rPr lang="id-ID" dirty="0" smtClean="0"/>
              <a:t>2. </a:t>
            </a:r>
            <a:r>
              <a:rPr lang="en-US" dirty="0" smtClean="0"/>
              <a:t>Acts </a:t>
            </a:r>
            <a:r>
              <a:rPr lang="en-US" dirty="0"/>
              <a:t>of the Scottish Parliament</a:t>
            </a:r>
          </a:p>
          <a:p>
            <a:pPr marL="265113" indent="-265113"/>
            <a:r>
              <a:rPr lang="id-ID" dirty="0" smtClean="0"/>
              <a:t>3. </a:t>
            </a:r>
            <a:r>
              <a:rPr lang="en-US" dirty="0" smtClean="0"/>
              <a:t>Acts </a:t>
            </a:r>
            <a:r>
              <a:rPr lang="en-US" dirty="0"/>
              <a:t>of the United </a:t>
            </a:r>
            <a:r>
              <a:rPr lang="en-US" dirty="0" smtClean="0"/>
              <a:t>Kingdom</a:t>
            </a:r>
            <a:r>
              <a:rPr lang="id-ID" dirty="0" smtClean="0"/>
              <a:t> </a:t>
            </a:r>
            <a:r>
              <a:rPr lang="en-US" dirty="0" smtClean="0"/>
              <a:t>Parliament</a:t>
            </a:r>
            <a:endParaRPr lang="en-US" dirty="0"/>
          </a:p>
          <a:p>
            <a:pPr marL="265113" indent="-265113"/>
            <a:r>
              <a:rPr lang="id-ID" dirty="0" smtClean="0"/>
              <a:t>4. </a:t>
            </a:r>
            <a:r>
              <a:rPr lang="en-US" dirty="0" smtClean="0"/>
              <a:t>Measures </a:t>
            </a:r>
            <a:r>
              <a:rPr lang="en-US" dirty="0"/>
              <a:t>of the Northern Ireland Assembly</a:t>
            </a:r>
          </a:p>
          <a:p>
            <a:pPr marL="265113" indent="-265113"/>
            <a:r>
              <a:rPr lang="id-ID" dirty="0" smtClean="0"/>
              <a:t>5. </a:t>
            </a:r>
            <a:r>
              <a:rPr lang="en-US" dirty="0" smtClean="0"/>
              <a:t>Measures </a:t>
            </a:r>
            <a:r>
              <a:rPr lang="en-US" dirty="0"/>
              <a:t>of the National Assembly for Wales</a:t>
            </a:r>
          </a:p>
          <a:p>
            <a:pPr marL="265113" indent="-265113"/>
            <a:r>
              <a:rPr lang="id-ID" dirty="0" smtClean="0"/>
              <a:t>6. </a:t>
            </a:r>
            <a:r>
              <a:rPr lang="en-US" dirty="0" smtClean="0"/>
              <a:t>Acts </a:t>
            </a:r>
            <a:r>
              <a:rPr lang="en-US" dirty="0"/>
              <a:t>of the National Assembly for Wales</a:t>
            </a:r>
          </a:p>
          <a:p>
            <a:pPr marL="265113" indent="-265113"/>
            <a:r>
              <a:rPr lang="id-ID" dirty="0" smtClean="0"/>
              <a:t>7. </a:t>
            </a:r>
            <a:r>
              <a:rPr lang="en-US" dirty="0" smtClean="0"/>
              <a:t>Ministerial </a:t>
            </a:r>
            <a:r>
              <a:rPr lang="en-US" dirty="0"/>
              <a:t>Order</a:t>
            </a:r>
          </a:p>
          <a:p>
            <a:pPr marL="265113" indent="-265113"/>
            <a:r>
              <a:rPr lang="id-ID" dirty="0" smtClean="0"/>
              <a:t>8. </a:t>
            </a:r>
            <a:r>
              <a:rPr lang="en-US" dirty="0" smtClean="0"/>
              <a:t>Northern </a:t>
            </a:r>
            <a:r>
              <a:rPr lang="en-US" dirty="0"/>
              <a:t>Ireland Statutory Rules</a:t>
            </a:r>
          </a:p>
          <a:p>
            <a:pPr marL="265113" indent="-265113"/>
            <a:r>
              <a:rPr lang="id-ID" dirty="0" smtClean="0"/>
              <a:t>9. </a:t>
            </a:r>
            <a:r>
              <a:rPr lang="en-US" dirty="0" smtClean="0"/>
              <a:t>UK </a:t>
            </a:r>
            <a:r>
              <a:rPr lang="en-US" dirty="0"/>
              <a:t>Statutory Instruments</a:t>
            </a:r>
          </a:p>
          <a:p>
            <a:endParaRPr lang="id-ID" dirty="0"/>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4612" y="3075384"/>
            <a:ext cx="52959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9450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1105</TotalTime>
  <Words>6342</Words>
  <Application>Microsoft Office PowerPoint</Application>
  <PresentationFormat>On-screen Show (4:3)</PresentationFormat>
  <Paragraphs>575</Paragraphs>
  <Slides>80</Slides>
  <Notes>2</Notes>
  <HiddenSlides>0</HiddenSlides>
  <MMClips>0</MMClips>
  <ScaleCrop>false</ScaleCrop>
  <HeadingPairs>
    <vt:vector size="4" baseType="variant">
      <vt:variant>
        <vt:lpstr>Theme</vt:lpstr>
      </vt:variant>
      <vt:variant>
        <vt:i4>2</vt:i4>
      </vt:variant>
      <vt:variant>
        <vt:lpstr>Slide Titles</vt:lpstr>
      </vt:variant>
      <vt:variant>
        <vt:i4>80</vt:i4>
      </vt:variant>
    </vt:vector>
  </HeadingPairs>
  <TitlesOfParts>
    <vt:vector size="82" baseType="lpstr">
      <vt:lpstr>Office Theme</vt:lpstr>
      <vt:lpstr>1_Office Theme</vt:lpstr>
      <vt:lpstr>HUKUM TATA NEGARA</vt:lpstr>
      <vt:lpstr>Kontrak Kuliah</vt:lpstr>
      <vt:lpstr>SILABUS</vt:lpstr>
      <vt:lpstr>ISTILAH Hukum Tata Negara</vt:lpstr>
      <vt:lpstr>DEFINISI Hukum Tata Negara</vt:lpstr>
      <vt:lpstr>MENGAPA MEMPELAJARI HTN ?</vt:lpstr>
      <vt:lpstr>LETS GET STARTED !!!</vt:lpstr>
      <vt:lpstr>ASAS ASAS HUKUM TATA NEGARA ?</vt:lpstr>
      <vt:lpstr>ASAS ASAS HUKUM TATA NEGARA ?</vt:lpstr>
      <vt:lpstr>ASAS ASAS HUKUM TATA NEGARA ?</vt:lpstr>
      <vt:lpstr>SUMBER HUKUM TATA NEGARA</vt:lpstr>
      <vt:lpstr>SUMBER HUKUM TATA NEGARA</vt:lpstr>
      <vt:lpstr>SUMBER HUKUM TATA NEGARA</vt:lpstr>
      <vt:lpstr>NEXT :  Penafsiran Dan Sejarah Hukum Tata Negara</vt:lpstr>
      <vt:lpstr>PERBEDAAN HTN DENGAN HAN</vt:lpstr>
      <vt:lpstr>Perbedaan presidensiil dan Parlementer</vt:lpstr>
      <vt:lpstr>Penafsiran Hukum Tata Negara </vt:lpstr>
      <vt:lpstr>Menghina lambang  negara ?</vt:lpstr>
      <vt:lpstr>Menghina lambang  negara ?</vt:lpstr>
      <vt:lpstr>Sejarah hukum tata negara</vt:lpstr>
      <vt:lpstr>Sejarah HTN di Indonesia</vt:lpstr>
      <vt:lpstr>TUGAS I</vt:lpstr>
      <vt:lpstr>KETATANEGARAAN INDONESIA PASCA REFORMASI</vt:lpstr>
      <vt:lpstr>Reformasi &amp; Keterbukaan </vt:lpstr>
      <vt:lpstr>Apa Yang Berubah Pasca Reformasi ?  Amandemen UUD 1945</vt:lpstr>
      <vt:lpstr>Beberapa Hal Baru </vt:lpstr>
      <vt:lpstr>Hukum Tata Negara yang Harus Diterima </vt:lpstr>
      <vt:lpstr>BAB III KESAHAN PERUBAHAN UUD 1945   </vt:lpstr>
      <vt:lpstr>PowerPoint Presentation</vt:lpstr>
      <vt:lpstr>PowerPoint Presentation</vt:lpstr>
      <vt:lpstr>HIERARKI PERATURAN PERUNDANG UNDANGAN </vt:lpstr>
      <vt:lpstr>PowerPoint Presentation</vt:lpstr>
      <vt:lpstr>PowerPoint Presentation</vt:lpstr>
      <vt:lpstr>PowerPoint Presentation</vt:lpstr>
      <vt:lpstr>Sifat dan hakikat negara</vt:lpstr>
      <vt:lpstr>Fungsi Negara </vt:lpstr>
      <vt:lpstr>PowerPoint Presentation</vt:lpstr>
      <vt:lpstr>PowerPoint Presentation</vt:lpstr>
      <vt:lpstr>Sejarah Bentuk Negara Dan Pemerintahan</vt:lpstr>
      <vt:lpstr>Sejarah Bentuk Negara Dan Pemerintahan</vt:lpstr>
      <vt:lpstr>Sejarah Bentuk Negara Dan Pemerintahan</vt:lpstr>
      <vt:lpstr>Sejarah Bentuk Negara Dan Pemerintahan</vt:lpstr>
      <vt:lpstr>Bentuk pemerintahan menurut Plato</vt:lpstr>
      <vt:lpstr>Bentuk pemerintahan menurut Aristoteles</vt:lpstr>
      <vt:lpstr>Bentuk pemerintahan menurut Polybius</vt:lpstr>
      <vt:lpstr>Bentuk Pemerintahan Monarki</vt:lpstr>
      <vt:lpstr>PowerPoint Presentation</vt:lpstr>
      <vt:lpstr>PowerPoint Presentation</vt:lpstr>
      <vt:lpstr>Bentuk Pemerintahan Republik </vt:lpstr>
      <vt:lpstr>PEMERINTAHAN</vt:lpstr>
      <vt:lpstr>SISTEM PEMERINTAHAN</vt:lpstr>
      <vt:lpstr>Berdasarkan Pola Hubungan Antara Lembaga Eksekutif dan Lembaga Legislatif </vt:lpstr>
      <vt:lpstr>Pengertian Sistem Pemerintahan</vt:lpstr>
      <vt:lpstr>PowerPoint Presentation</vt:lpstr>
      <vt:lpstr>SISTEM PEMERINTAHAN PARLEMENTER</vt:lpstr>
      <vt:lpstr>PowerPoint Presentation</vt:lpstr>
      <vt:lpstr>PowerPoint Presentation</vt:lpstr>
      <vt:lpstr>Ciri-ciri Sistem Pemerintahan Parlementer</vt:lpstr>
      <vt:lpstr>KELEBIHAN SISTEM PEMERINTAHAN PARLEMENTER</vt:lpstr>
      <vt:lpstr>Kekurangan Sistem Pemerintahan Parlementer</vt:lpstr>
      <vt:lpstr>SISTEM PEMERINTAHAN PRESIDENSIAL</vt:lpstr>
      <vt:lpstr>CIRI-CIRI  SISTEM PEMERINTAHAN PRESIDENSIAL</vt:lpstr>
      <vt:lpstr>KELEBIHAN SISTEM PRESIDENSIAL</vt:lpstr>
      <vt:lpstr>KEKURANGAN SISTEM PRESIDENSIAL</vt:lpstr>
      <vt:lpstr>PowerPoint Presentation</vt:lpstr>
      <vt:lpstr>PowerPoint Presentation</vt:lpstr>
      <vt:lpstr>Susunan lembaga negara RI sebelum amandemen</vt:lpstr>
      <vt:lpstr>Susunan lembaga negara RI setelah amandemen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HUKUM TATA NEGARA</dc:title>
  <dc:creator>USER</dc:creator>
  <cp:lastModifiedBy>USER</cp:lastModifiedBy>
  <cp:revision>68</cp:revision>
  <dcterms:created xsi:type="dcterms:W3CDTF">2017-02-04T02:34:48Z</dcterms:created>
  <dcterms:modified xsi:type="dcterms:W3CDTF">2017-03-21T08:41:32Z</dcterms:modified>
</cp:coreProperties>
</file>