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74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4741" y="455168"/>
            <a:ext cx="4788916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 u="heavy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8340" y="1319275"/>
            <a:ext cx="8681719" cy="5403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6606" y="4032827"/>
            <a:ext cx="57207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-420" dirty="0">
                <a:solidFill>
                  <a:srgbClr val="FF0000"/>
                </a:solidFill>
                <a:latin typeface="Georgia"/>
                <a:cs typeface="Georgia"/>
              </a:rPr>
              <a:t>User</a:t>
            </a:r>
            <a:r>
              <a:rPr sz="7200" b="1" spc="-1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7200" b="1" spc="-434" dirty="0">
                <a:solidFill>
                  <a:schemeClr val="bg1"/>
                </a:solidFill>
                <a:latin typeface="Georgia"/>
                <a:cs typeface="Georgia"/>
              </a:rPr>
              <a:t>Support</a:t>
            </a:r>
            <a:endParaRPr sz="7200" dirty="0">
              <a:solidFill>
                <a:schemeClr val="bg1"/>
              </a:solidFill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2597" y="7097486"/>
            <a:ext cx="684872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spc="-120" dirty="0" err="1" smtClean="0">
                <a:solidFill>
                  <a:srgbClr val="FFFF00"/>
                </a:solidFill>
                <a:latin typeface="Trebuchet MS"/>
                <a:cs typeface="Trebuchet MS"/>
              </a:rPr>
              <a:t>Oleh</a:t>
            </a:r>
            <a:r>
              <a:rPr sz="2800" spc="-120" dirty="0" smtClean="0">
                <a:solidFill>
                  <a:srgbClr val="FFFF00"/>
                </a:solidFill>
                <a:latin typeface="Trebuchet MS"/>
                <a:cs typeface="Trebuchet MS"/>
              </a:rPr>
              <a:t> : </a:t>
            </a:r>
            <a:r>
              <a:rPr sz="2800" spc="-120" dirty="0" err="1" smtClean="0">
                <a:solidFill>
                  <a:srgbClr val="FFFF00"/>
                </a:solidFill>
                <a:latin typeface="Trebuchet MS"/>
                <a:cs typeface="Trebuchet MS"/>
              </a:rPr>
              <a:t>Rahmat</a:t>
            </a:r>
            <a:r>
              <a:rPr sz="2800" spc="-120" dirty="0" smtClean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sz="2800" spc="-120" dirty="0" err="1" smtClean="0">
                <a:solidFill>
                  <a:srgbClr val="FFFF00"/>
                </a:solidFill>
                <a:latin typeface="Trebuchet MS"/>
                <a:cs typeface="Trebuchet MS"/>
              </a:rPr>
              <a:t>Robi</a:t>
            </a:r>
            <a:r>
              <a:rPr sz="2800" spc="-120" dirty="0" smtClean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sz="2800" spc="-120" dirty="0" err="1" smtClean="0">
                <a:solidFill>
                  <a:srgbClr val="FFFF00"/>
                </a:solidFill>
                <a:latin typeface="Trebuchet MS"/>
                <a:cs typeface="Trebuchet MS"/>
              </a:rPr>
              <a:t>Waliyansyah</a:t>
            </a:r>
            <a:r>
              <a:rPr sz="2800" spc="-120" dirty="0" smtClean="0">
                <a:solidFill>
                  <a:srgbClr val="FFFF00"/>
                </a:solidFill>
                <a:latin typeface="Trebuchet MS"/>
                <a:cs typeface="Trebuchet MS"/>
              </a:rPr>
              <a:t>, </a:t>
            </a:r>
            <a:r>
              <a:rPr sz="2800" spc="-120" dirty="0" err="1" smtClean="0">
                <a:solidFill>
                  <a:srgbClr val="FFFF00"/>
                </a:solidFill>
                <a:latin typeface="Trebuchet MS"/>
                <a:cs typeface="Trebuchet MS"/>
              </a:rPr>
              <a:t>M.Kom</a:t>
            </a:r>
            <a:r>
              <a:rPr sz="2800" spc="-120" dirty="0" smtClean="0">
                <a:solidFill>
                  <a:srgbClr val="FFFF00"/>
                </a:solidFill>
                <a:latin typeface="Trebuchet MS"/>
                <a:cs typeface="Trebuchet MS"/>
              </a:rPr>
              <a:t>.</a:t>
            </a:r>
            <a:endParaRPr sz="2400" dirty="0">
              <a:solidFill>
                <a:srgbClr val="FFFF00"/>
              </a:solidFill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152400"/>
            <a:ext cx="9144000" cy="3832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269" y="5353992"/>
            <a:ext cx="1167387" cy="154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717804"/>
            <a:ext cx="7618730" cy="897682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21844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720"/>
              </a:spcBef>
            </a:pPr>
            <a:r>
              <a:rPr u="none" spc="-150" dirty="0"/>
              <a:t>Pendahuluan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81200" y="1828800"/>
            <a:ext cx="7618730" cy="5707332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69900" marR="140970" indent="-457200" algn="just">
              <a:spcBef>
                <a:spcPts val="425"/>
              </a:spcBef>
              <a:buFont typeface="Arial" panose="020B0604020202020204" pitchFamily="34" charset="0"/>
              <a:buChar char="•"/>
              <a:tabLst>
                <a:tab pos="7059295" algn="l"/>
              </a:tabLst>
            </a:pPr>
            <a:r>
              <a:rPr sz="2800" spc="165" dirty="0">
                <a:solidFill>
                  <a:schemeClr val="bg1"/>
                </a:solidFill>
                <a:latin typeface="Trebuchet MS"/>
                <a:cs typeface="Trebuchet MS"/>
              </a:rPr>
              <a:t>Ada </a:t>
            </a:r>
            <a:r>
              <a:rPr sz="2800" spc="114" dirty="0">
                <a:solidFill>
                  <a:schemeClr val="bg1"/>
                </a:solidFill>
                <a:latin typeface="Trebuchet MS"/>
                <a:cs typeface="Trebuchet MS"/>
              </a:rPr>
              <a:t>sebagian </a:t>
            </a:r>
            <a:r>
              <a:rPr sz="2800" spc="55" dirty="0">
                <a:solidFill>
                  <a:schemeClr val="bg1"/>
                </a:solidFill>
                <a:latin typeface="Trebuchet MS"/>
                <a:cs typeface="Trebuchet MS"/>
              </a:rPr>
              <a:t>pendapat </a:t>
            </a:r>
            <a:r>
              <a:rPr sz="2800" spc="85" dirty="0">
                <a:solidFill>
                  <a:schemeClr val="bg1"/>
                </a:solidFill>
                <a:latin typeface="Trebuchet MS"/>
                <a:cs typeface="Trebuchet MS"/>
              </a:rPr>
              <a:t>user </a:t>
            </a:r>
            <a:r>
              <a:rPr sz="2800" spc="100" dirty="0">
                <a:solidFill>
                  <a:schemeClr val="bg1"/>
                </a:solidFill>
                <a:latin typeface="Trebuchet MS"/>
                <a:cs typeface="Trebuchet MS"/>
              </a:rPr>
              <a:t>pada </a:t>
            </a:r>
            <a:r>
              <a:rPr sz="2800" spc="40" dirty="0">
                <a:solidFill>
                  <a:schemeClr val="bg1"/>
                </a:solidFill>
                <a:latin typeface="Trebuchet MS"/>
                <a:cs typeface="Trebuchet MS"/>
              </a:rPr>
              <a:t>umumnya,  </a:t>
            </a:r>
            <a:r>
              <a:rPr sz="2800" spc="45" dirty="0">
                <a:solidFill>
                  <a:schemeClr val="bg1"/>
                </a:solidFill>
                <a:latin typeface="Trebuchet MS"/>
                <a:cs typeface="Trebuchet MS"/>
              </a:rPr>
              <a:t>menyatakan </a:t>
            </a:r>
            <a:r>
              <a:rPr sz="2800" spc="75" dirty="0">
                <a:solidFill>
                  <a:schemeClr val="bg1"/>
                </a:solidFill>
                <a:latin typeface="Trebuchet MS"/>
                <a:cs typeface="Trebuchet MS"/>
              </a:rPr>
              <a:t>bahwa </a:t>
            </a:r>
            <a:r>
              <a:rPr sz="2800" spc="65" dirty="0">
                <a:solidFill>
                  <a:schemeClr val="bg1"/>
                </a:solidFill>
                <a:latin typeface="Trebuchet MS"/>
                <a:cs typeface="Trebuchet MS"/>
              </a:rPr>
              <a:t>system</a:t>
            </a:r>
            <a:r>
              <a:rPr sz="2800" spc="-49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150" dirty="0">
                <a:solidFill>
                  <a:schemeClr val="bg1"/>
                </a:solidFill>
                <a:latin typeface="Trebuchet MS"/>
                <a:cs typeface="Trebuchet MS"/>
              </a:rPr>
              <a:t>yang</a:t>
            </a:r>
            <a:r>
              <a:rPr sz="2800" spc="-1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-35" dirty="0" err="1" smtClean="0">
                <a:solidFill>
                  <a:schemeClr val="bg1"/>
                </a:solidFill>
                <a:latin typeface="Trebuchet MS"/>
                <a:cs typeface="Trebuchet MS"/>
              </a:rPr>
              <a:t>interaktif</a:t>
            </a:r>
            <a:r>
              <a:rPr sz="2800" spc="-35" dirty="0" smtClean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100" dirty="0" err="1" smtClean="0">
                <a:solidFill>
                  <a:schemeClr val="bg1"/>
                </a:solidFill>
                <a:latin typeface="Trebuchet MS"/>
                <a:cs typeface="Trebuchet MS"/>
              </a:rPr>
              <a:t>bisa</a:t>
            </a:r>
            <a:r>
              <a:rPr sz="2800" spc="100" dirty="0" smtClean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chemeClr val="bg1"/>
                </a:solidFill>
                <a:latin typeface="Trebuchet MS"/>
                <a:cs typeface="Trebuchet MS"/>
              </a:rPr>
              <a:t>dijalankan </a:t>
            </a:r>
            <a:r>
              <a:rPr sz="2800" dirty="0">
                <a:solidFill>
                  <a:schemeClr val="bg1"/>
                </a:solidFill>
                <a:latin typeface="Trebuchet MS"/>
                <a:cs typeface="Trebuchet MS"/>
              </a:rPr>
              <a:t>tanpa </a:t>
            </a:r>
            <a:r>
              <a:rPr sz="2800" spc="60" dirty="0">
                <a:solidFill>
                  <a:schemeClr val="bg1"/>
                </a:solidFill>
                <a:latin typeface="Trebuchet MS"/>
                <a:cs typeface="Trebuchet MS"/>
              </a:rPr>
              <a:t>membutuhkan </a:t>
            </a:r>
            <a:r>
              <a:rPr sz="2800" spc="20" dirty="0">
                <a:solidFill>
                  <a:schemeClr val="bg1"/>
                </a:solidFill>
                <a:latin typeface="Trebuchet MS"/>
                <a:cs typeface="Trebuchet MS"/>
              </a:rPr>
              <a:t>bantuan </a:t>
            </a:r>
            <a:r>
              <a:rPr sz="2800" spc="-50" dirty="0">
                <a:solidFill>
                  <a:schemeClr val="bg1"/>
                </a:solidFill>
                <a:latin typeface="Trebuchet MS"/>
                <a:cs typeface="Trebuchet MS"/>
              </a:rPr>
              <a:t>atau  </a:t>
            </a:r>
            <a:r>
              <a:rPr sz="2800" spc="10" dirty="0">
                <a:solidFill>
                  <a:schemeClr val="bg1"/>
                </a:solidFill>
                <a:latin typeface="Trebuchet MS"/>
                <a:cs typeface="Trebuchet MS"/>
              </a:rPr>
              <a:t>training. </a:t>
            </a:r>
            <a:r>
              <a:rPr sz="2800" i="1" spc="-175" dirty="0">
                <a:solidFill>
                  <a:schemeClr val="bg1"/>
                </a:solidFill>
                <a:latin typeface="Georgia"/>
                <a:cs typeface="Georgia"/>
              </a:rPr>
              <a:t>Hal </a:t>
            </a:r>
            <a:r>
              <a:rPr sz="2800" i="1" spc="-70" dirty="0">
                <a:solidFill>
                  <a:schemeClr val="bg1"/>
                </a:solidFill>
                <a:latin typeface="Georgia"/>
                <a:cs typeface="Georgia"/>
              </a:rPr>
              <a:t>ini </a:t>
            </a:r>
            <a:r>
              <a:rPr sz="2800" i="1" spc="-55" dirty="0">
                <a:solidFill>
                  <a:schemeClr val="bg1"/>
                </a:solidFill>
                <a:latin typeface="Georgia"/>
                <a:cs typeface="Georgia"/>
              </a:rPr>
              <a:t>mungkin </a:t>
            </a:r>
            <a:r>
              <a:rPr sz="2800" i="1" spc="20" dirty="0">
                <a:solidFill>
                  <a:schemeClr val="bg1"/>
                </a:solidFill>
                <a:latin typeface="Georgia"/>
                <a:cs typeface="Georgia"/>
              </a:rPr>
              <a:t>ideal </a:t>
            </a:r>
            <a:r>
              <a:rPr sz="2800" i="1" spc="-95" dirty="0">
                <a:solidFill>
                  <a:schemeClr val="bg1"/>
                </a:solidFill>
                <a:latin typeface="Georgia"/>
                <a:cs typeface="Georgia"/>
              </a:rPr>
              <a:t>akan </a:t>
            </a:r>
            <a:r>
              <a:rPr sz="2800" i="1" spc="-35" dirty="0">
                <a:solidFill>
                  <a:schemeClr val="bg1"/>
                </a:solidFill>
                <a:latin typeface="Georgia"/>
                <a:cs typeface="Georgia"/>
              </a:rPr>
              <a:t>tetapi </a:t>
            </a:r>
            <a:r>
              <a:rPr sz="2800" i="1" spc="-65" dirty="0">
                <a:solidFill>
                  <a:schemeClr val="bg1"/>
                </a:solidFill>
                <a:latin typeface="Georgia"/>
                <a:cs typeface="Georgia"/>
              </a:rPr>
              <a:t>jauh </a:t>
            </a:r>
            <a:r>
              <a:rPr sz="2800" i="1" spc="-70" dirty="0" err="1">
                <a:solidFill>
                  <a:schemeClr val="bg1"/>
                </a:solidFill>
                <a:latin typeface="Georgia"/>
                <a:cs typeface="Georgia"/>
              </a:rPr>
              <a:t>dari</a:t>
            </a:r>
            <a:r>
              <a:rPr sz="2800" i="1" spc="-70" dirty="0">
                <a:solidFill>
                  <a:schemeClr val="bg1"/>
                </a:solidFill>
                <a:latin typeface="Georgia"/>
                <a:cs typeface="Georgia"/>
              </a:rPr>
              <a:t>  </a:t>
            </a:r>
            <a:r>
              <a:rPr sz="2800" i="1" spc="-90" dirty="0" err="1" smtClean="0">
                <a:solidFill>
                  <a:schemeClr val="bg1"/>
                </a:solidFill>
                <a:latin typeface="Georgia"/>
                <a:cs typeface="Georgia"/>
              </a:rPr>
              <a:t>kenyataan</a:t>
            </a:r>
            <a:r>
              <a:rPr sz="2800" spc="-90" dirty="0" smtClean="0">
                <a:solidFill>
                  <a:schemeClr val="bg1"/>
                </a:solidFill>
                <a:latin typeface="Trebuchet MS"/>
                <a:cs typeface="Trebuchet MS"/>
              </a:rPr>
              <a:t>.</a:t>
            </a:r>
            <a:endParaRPr sz="28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469900" marR="140970" indent="-457200" algn="just">
              <a:spcBef>
                <a:spcPts val="425"/>
              </a:spcBef>
              <a:buFont typeface="Arial" panose="020B0604020202020204" pitchFamily="34" charset="0"/>
              <a:buChar char="•"/>
              <a:tabLst>
                <a:tab pos="7059295" algn="l"/>
              </a:tabLst>
            </a:pPr>
            <a:r>
              <a:rPr sz="2800" spc="105" dirty="0" smtClean="0">
                <a:solidFill>
                  <a:schemeClr val="bg1"/>
                </a:solidFill>
                <a:latin typeface="Trebuchet MS"/>
                <a:cs typeface="Trebuchet MS"/>
              </a:rPr>
              <a:t>Dari</a:t>
            </a:r>
            <a:r>
              <a:rPr sz="2800" spc="-160" dirty="0" smtClean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40" dirty="0">
                <a:solidFill>
                  <a:schemeClr val="bg1"/>
                </a:solidFill>
                <a:latin typeface="Trebuchet MS"/>
                <a:cs typeface="Trebuchet MS"/>
              </a:rPr>
              <a:t>Pendapat</a:t>
            </a:r>
            <a:r>
              <a:rPr sz="2800" spc="-16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-15" dirty="0">
                <a:solidFill>
                  <a:schemeClr val="bg1"/>
                </a:solidFill>
                <a:latin typeface="Trebuchet MS"/>
                <a:cs typeface="Trebuchet MS"/>
              </a:rPr>
              <a:t>diatas,</a:t>
            </a:r>
            <a:r>
              <a:rPr sz="2800" spc="-15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75" dirty="0">
                <a:solidFill>
                  <a:schemeClr val="bg1"/>
                </a:solidFill>
                <a:latin typeface="Trebuchet MS"/>
                <a:cs typeface="Trebuchet MS"/>
              </a:rPr>
              <a:t>maka</a:t>
            </a:r>
            <a:r>
              <a:rPr sz="2800" spc="-15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60" dirty="0">
                <a:solidFill>
                  <a:schemeClr val="bg1"/>
                </a:solidFill>
                <a:latin typeface="Trebuchet MS"/>
                <a:cs typeface="Trebuchet MS"/>
              </a:rPr>
              <a:t>pendekatan</a:t>
            </a:r>
            <a:r>
              <a:rPr sz="2800" spc="-14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150" dirty="0">
                <a:solidFill>
                  <a:schemeClr val="bg1"/>
                </a:solidFill>
                <a:latin typeface="Trebuchet MS"/>
                <a:cs typeface="Trebuchet MS"/>
              </a:rPr>
              <a:t>yang</a:t>
            </a:r>
            <a:r>
              <a:rPr sz="2800" spc="-14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75" dirty="0" err="1" smtClean="0">
                <a:solidFill>
                  <a:schemeClr val="bg1"/>
                </a:solidFill>
                <a:latin typeface="Trebuchet MS"/>
                <a:cs typeface="Trebuchet MS"/>
              </a:rPr>
              <a:t>lebih</a:t>
            </a:r>
            <a:r>
              <a:rPr sz="2800" spc="75" dirty="0" smtClean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45" dirty="0">
                <a:solidFill>
                  <a:schemeClr val="bg1"/>
                </a:solidFill>
                <a:latin typeface="Trebuchet MS"/>
                <a:cs typeface="Trebuchet MS"/>
              </a:rPr>
              <a:t>membantu adalah </a:t>
            </a:r>
            <a:r>
              <a:rPr sz="2800" i="1" spc="10" dirty="0">
                <a:solidFill>
                  <a:schemeClr val="bg1"/>
                </a:solidFill>
                <a:latin typeface="Georgia"/>
                <a:cs typeface="Georgia"/>
              </a:rPr>
              <a:t>dengan </a:t>
            </a:r>
            <a:r>
              <a:rPr sz="2800" i="1" spc="-45" dirty="0" err="1">
                <a:solidFill>
                  <a:schemeClr val="bg1"/>
                </a:solidFill>
                <a:latin typeface="Georgia"/>
                <a:cs typeface="Georgia"/>
              </a:rPr>
              <a:t>mengasumsikan</a:t>
            </a:r>
            <a:r>
              <a:rPr sz="2800" i="1" spc="-45" dirty="0">
                <a:solidFill>
                  <a:schemeClr val="bg1"/>
                </a:solidFill>
                <a:latin typeface="Georgia"/>
                <a:cs typeface="Georgia"/>
              </a:rPr>
              <a:t> </a:t>
            </a:r>
            <a:r>
              <a:rPr sz="2800" i="1" spc="-70" dirty="0" err="1" smtClean="0">
                <a:solidFill>
                  <a:schemeClr val="bg1"/>
                </a:solidFill>
                <a:latin typeface="Georgia"/>
                <a:cs typeface="Georgia"/>
              </a:rPr>
              <a:t>bahwa</a:t>
            </a:r>
            <a:r>
              <a:rPr sz="2800" i="1" spc="-70" dirty="0" smtClean="0">
                <a:solidFill>
                  <a:schemeClr val="bg1"/>
                </a:solidFill>
                <a:latin typeface="Georgia"/>
                <a:cs typeface="Georgia"/>
              </a:rPr>
              <a:t> </a:t>
            </a:r>
            <a:r>
              <a:rPr sz="2800" i="1" spc="-10" dirty="0">
                <a:solidFill>
                  <a:schemeClr val="bg1"/>
                </a:solidFill>
                <a:latin typeface="Georgia"/>
                <a:cs typeface="Georgia"/>
              </a:rPr>
              <a:t>user </a:t>
            </a:r>
            <a:r>
              <a:rPr sz="2800" i="1" spc="-95" dirty="0">
                <a:solidFill>
                  <a:schemeClr val="bg1"/>
                </a:solidFill>
                <a:latin typeface="Georgia"/>
                <a:cs typeface="Georgia"/>
              </a:rPr>
              <a:t>akan </a:t>
            </a:r>
            <a:r>
              <a:rPr sz="2800" i="1" spc="-40" dirty="0">
                <a:solidFill>
                  <a:schemeClr val="bg1"/>
                </a:solidFill>
                <a:latin typeface="Georgia"/>
                <a:cs typeface="Georgia"/>
              </a:rPr>
              <a:t>membutuhkan </a:t>
            </a:r>
            <a:r>
              <a:rPr sz="2800" i="1" spc="-75" dirty="0">
                <a:solidFill>
                  <a:schemeClr val="bg1"/>
                </a:solidFill>
                <a:latin typeface="Georgia"/>
                <a:cs typeface="Georgia"/>
              </a:rPr>
              <a:t>bantuan </a:t>
            </a:r>
            <a:r>
              <a:rPr sz="2800" i="1" spc="-20" dirty="0">
                <a:solidFill>
                  <a:schemeClr val="bg1"/>
                </a:solidFill>
                <a:latin typeface="Georgia"/>
                <a:cs typeface="Georgia"/>
              </a:rPr>
              <a:t>pada </a:t>
            </a:r>
            <a:r>
              <a:rPr sz="2800" i="1" spc="-90" dirty="0">
                <a:solidFill>
                  <a:schemeClr val="bg1"/>
                </a:solidFill>
                <a:latin typeface="Georgia"/>
                <a:cs typeface="Georgia"/>
              </a:rPr>
              <a:t>suatu </a:t>
            </a:r>
            <a:r>
              <a:rPr sz="2800" i="1" spc="-125" dirty="0">
                <a:solidFill>
                  <a:schemeClr val="bg1"/>
                </a:solidFill>
                <a:latin typeface="Georgia"/>
                <a:cs typeface="Georgia"/>
              </a:rPr>
              <a:t>waktu  </a:t>
            </a:r>
            <a:r>
              <a:rPr sz="2800" spc="90" dirty="0">
                <a:solidFill>
                  <a:schemeClr val="bg1"/>
                </a:solidFill>
                <a:latin typeface="Trebuchet MS"/>
                <a:cs typeface="Trebuchet MS"/>
              </a:rPr>
              <a:t>dan </a:t>
            </a:r>
            <a:r>
              <a:rPr sz="2800" spc="114" dirty="0">
                <a:solidFill>
                  <a:schemeClr val="bg1"/>
                </a:solidFill>
                <a:latin typeface="Trebuchet MS"/>
                <a:cs typeface="Trebuchet MS"/>
              </a:rPr>
              <a:t>seorang </a:t>
            </a:r>
            <a:r>
              <a:rPr sz="2800" spc="50" dirty="0">
                <a:solidFill>
                  <a:schemeClr val="bg1"/>
                </a:solidFill>
                <a:latin typeface="Trebuchet MS"/>
                <a:cs typeface="Trebuchet MS"/>
              </a:rPr>
              <a:t>pembuat </a:t>
            </a:r>
            <a:r>
              <a:rPr sz="2800" spc="35" dirty="0">
                <a:solidFill>
                  <a:schemeClr val="bg1"/>
                </a:solidFill>
                <a:latin typeface="Trebuchet MS"/>
                <a:cs typeface="Trebuchet MS"/>
              </a:rPr>
              <a:t>sistem </a:t>
            </a:r>
            <a:r>
              <a:rPr sz="2800" spc="65" dirty="0">
                <a:solidFill>
                  <a:schemeClr val="bg1"/>
                </a:solidFill>
                <a:latin typeface="Trebuchet MS"/>
                <a:cs typeface="Trebuchet MS"/>
              </a:rPr>
              <a:t>harus </a:t>
            </a:r>
            <a:r>
              <a:rPr sz="2800" spc="85" dirty="0">
                <a:solidFill>
                  <a:schemeClr val="bg1"/>
                </a:solidFill>
                <a:latin typeface="Trebuchet MS"/>
                <a:cs typeface="Trebuchet MS"/>
              </a:rPr>
              <a:t>merancang  </a:t>
            </a:r>
            <a:r>
              <a:rPr sz="2800" spc="25" dirty="0">
                <a:solidFill>
                  <a:schemeClr val="bg1"/>
                </a:solidFill>
                <a:latin typeface="Trebuchet MS"/>
                <a:cs typeface="Trebuchet MS"/>
              </a:rPr>
              <a:t>bantuan</a:t>
            </a:r>
            <a:r>
              <a:rPr sz="2800" spc="-13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45" dirty="0">
                <a:solidFill>
                  <a:schemeClr val="bg1"/>
                </a:solidFill>
                <a:latin typeface="Trebuchet MS"/>
                <a:cs typeface="Trebuchet MS"/>
              </a:rPr>
              <a:t>(</a:t>
            </a:r>
            <a:r>
              <a:rPr sz="2800" i="1" spc="45" dirty="0">
                <a:solidFill>
                  <a:schemeClr val="bg1"/>
                </a:solidFill>
                <a:latin typeface="Georgia"/>
                <a:cs typeface="Georgia"/>
              </a:rPr>
              <a:t>help</a:t>
            </a:r>
            <a:r>
              <a:rPr sz="2800" spc="45" dirty="0">
                <a:solidFill>
                  <a:schemeClr val="bg1"/>
                </a:solidFill>
                <a:latin typeface="Trebuchet MS"/>
                <a:cs typeface="Trebuchet MS"/>
              </a:rPr>
              <a:t>)</a:t>
            </a:r>
            <a:r>
              <a:rPr sz="2800" spc="-15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chemeClr val="bg1"/>
                </a:solidFill>
                <a:latin typeface="Trebuchet MS"/>
                <a:cs typeface="Trebuchet MS"/>
              </a:rPr>
              <a:t>ini</a:t>
            </a:r>
            <a:r>
              <a:rPr sz="2800" spc="-14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130" dirty="0">
                <a:solidFill>
                  <a:schemeClr val="bg1"/>
                </a:solidFill>
                <a:latin typeface="Trebuchet MS"/>
                <a:cs typeface="Trebuchet MS"/>
              </a:rPr>
              <a:t>ke</a:t>
            </a:r>
            <a:r>
              <a:rPr sz="2800" spc="-14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55" dirty="0">
                <a:solidFill>
                  <a:schemeClr val="bg1"/>
                </a:solidFill>
                <a:latin typeface="Trebuchet MS"/>
                <a:cs typeface="Trebuchet MS"/>
              </a:rPr>
              <a:t>dalam</a:t>
            </a:r>
            <a:r>
              <a:rPr sz="2800" spc="-15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25" dirty="0">
                <a:solidFill>
                  <a:schemeClr val="bg1"/>
                </a:solidFill>
                <a:latin typeface="Trebuchet MS"/>
                <a:cs typeface="Trebuchet MS"/>
              </a:rPr>
              <a:t>system.</a:t>
            </a:r>
            <a:endParaRPr sz="28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3361"/>
            <a:ext cx="1167387" cy="154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6900" y="2006599"/>
            <a:ext cx="7696200" cy="54010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1200" y="846291"/>
            <a:ext cx="74676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i="1" u="none" spc="295" dirty="0">
                <a:solidFill>
                  <a:schemeClr val="bg1"/>
                </a:solidFill>
                <a:latin typeface="Trebuchet MS"/>
                <a:cs typeface="Trebuchet MS"/>
              </a:rPr>
              <a:t>Command </a:t>
            </a:r>
            <a:r>
              <a:rPr i="1" u="none" spc="85" dirty="0">
                <a:solidFill>
                  <a:schemeClr val="bg1"/>
                </a:solidFill>
                <a:latin typeface="Trebuchet MS"/>
                <a:cs typeface="Trebuchet MS"/>
              </a:rPr>
              <a:t>Based</a:t>
            </a:r>
            <a:r>
              <a:rPr i="1" u="none" spc="-81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i="1" u="none" spc="135" dirty="0">
                <a:solidFill>
                  <a:schemeClr val="bg1"/>
                </a:solidFill>
                <a:latin typeface="Trebuchet MS"/>
                <a:cs typeface="Trebuchet MS"/>
              </a:rPr>
              <a:t>Methods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3361"/>
            <a:ext cx="1167387" cy="154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9460" y="907567"/>
            <a:ext cx="74955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i="1" u="none" spc="-40" dirty="0">
                <a:solidFill>
                  <a:schemeClr val="bg1"/>
                </a:solidFill>
                <a:latin typeface="Trebuchet MS"/>
                <a:cs typeface="Trebuchet MS"/>
              </a:rPr>
              <a:t>Context-sensitive</a:t>
            </a:r>
            <a:r>
              <a:rPr i="1" u="none" spc="-26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i="1" u="none" spc="90" dirty="0">
                <a:solidFill>
                  <a:schemeClr val="bg1"/>
                </a:solidFill>
                <a:latin typeface="Trebuchet MS"/>
                <a:cs typeface="Trebuchet MS"/>
              </a:rPr>
              <a:t>Help</a:t>
            </a:r>
          </a:p>
        </p:txBody>
      </p:sp>
      <p:sp>
        <p:nvSpPr>
          <p:cNvPr id="3" name="object 3"/>
          <p:cNvSpPr/>
          <p:nvPr/>
        </p:nvSpPr>
        <p:spPr>
          <a:xfrm>
            <a:off x="1676400" y="1995713"/>
            <a:ext cx="7848600" cy="5393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3361"/>
            <a:ext cx="1167387" cy="154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0" y="1905000"/>
            <a:ext cx="7543799" cy="54010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33600" y="601472"/>
            <a:ext cx="7315199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i="1" u="none" spc="-50" dirty="0">
                <a:solidFill>
                  <a:schemeClr val="bg1"/>
                </a:solidFill>
                <a:latin typeface="Trebuchet MS"/>
                <a:cs typeface="Trebuchet MS"/>
              </a:rPr>
              <a:t>Tutorial</a:t>
            </a:r>
            <a:r>
              <a:rPr i="1" u="none" spc="-29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i="1" u="none" spc="90" dirty="0">
                <a:solidFill>
                  <a:schemeClr val="bg1"/>
                </a:solidFill>
                <a:latin typeface="Trebuchet MS"/>
                <a:cs typeface="Trebuchet MS"/>
              </a:rPr>
              <a:t>Help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3361"/>
            <a:ext cx="1167387" cy="154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13051" y="2209800"/>
            <a:ext cx="7895236" cy="53633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3051" y="907567"/>
            <a:ext cx="7895236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i="1" u="none" spc="165" dirty="0">
                <a:solidFill>
                  <a:schemeClr val="bg1"/>
                </a:solidFill>
                <a:latin typeface="Trebuchet MS"/>
                <a:cs typeface="Trebuchet MS"/>
              </a:rPr>
              <a:t>On-Line</a:t>
            </a:r>
            <a:r>
              <a:rPr i="1" u="none" spc="-27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i="1" u="none" spc="70" dirty="0">
                <a:solidFill>
                  <a:schemeClr val="bg1"/>
                </a:solidFill>
                <a:latin typeface="Trebuchet MS"/>
                <a:cs typeface="Trebuchet MS"/>
              </a:rPr>
              <a:t>Documentation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3361"/>
            <a:ext cx="1167387" cy="154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907567"/>
            <a:ext cx="73152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i="1" u="none" spc="35" dirty="0">
                <a:solidFill>
                  <a:schemeClr val="bg1"/>
                </a:solidFill>
                <a:latin typeface="Trebuchet MS"/>
                <a:cs typeface="Trebuchet MS"/>
              </a:rPr>
              <a:t>Intelligent</a:t>
            </a:r>
            <a:r>
              <a:rPr i="1" u="none" spc="-29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i="1" u="none" spc="65" dirty="0">
                <a:solidFill>
                  <a:schemeClr val="bg1"/>
                </a:solidFill>
                <a:latin typeface="Trebuchet MS"/>
                <a:cs typeface="Trebuchet MS"/>
              </a:rPr>
              <a:t>help</a:t>
            </a:r>
          </a:p>
        </p:txBody>
      </p:sp>
      <p:sp>
        <p:nvSpPr>
          <p:cNvPr id="3" name="object 3"/>
          <p:cNvSpPr/>
          <p:nvPr/>
        </p:nvSpPr>
        <p:spPr>
          <a:xfrm>
            <a:off x="2209800" y="2033813"/>
            <a:ext cx="7374635" cy="54086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3361"/>
            <a:ext cx="1167387" cy="154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646176"/>
            <a:ext cx="7618730" cy="1574790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218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20"/>
              </a:spcBef>
            </a:pPr>
            <a:r>
              <a:rPr u="none" spc="-254" dirty="0"/>
              <a:t>User </a:t>
            </a:r>
            <a:r>
              <a:rPr u="none" spc="-270" dirty="0"/>
              <a:t>Support</a:t>
            </a:r>
            <a:r>
              <a:rPr u="none" spc="204" dirty="0"/>
              <a:t> </a:t>
            </a:r>
            <a:r>
              <a:rPr u="none" spc="-110" dirty="0"/>
              <a:t>Seharusnya…?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81200" y="2438400"/>
            <a:ext cx="7618730" cy="51530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50" dirty="0">
                <a:solidFill>
                  <a:schemeClr val="bg1"/>
                </a:solidFill>
                <a:latin typeface="Trebuchet MS"/>
                <a:cs typeface="Trebuchet MS"/>
              </a:rPr>
              <a:t>How</a:t>
            </a:r>
            <a:r>
              <a:rPr sz="2800" b="1" i="1" spc="-16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b="1" i="1" spc="60" dirty="0">
                <a:solidFill>
                  <a:schemeClr val="bg1"/>
                </a:solidFill>
                <a:latin typeface="Trebuchet MS"/>
                <a:cs typeface="Trebuchet MS"/>
              </a:rPr>
              <a:t>is</a:t>
            </a:r>
            <a:r>
              <a:rPr sz="2800" b="1" i="1" spc="-16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b="1" i="1" spc="45" dirty="0">
                <a:solidFill>
                  <a:schemeClr val="bg1"/>
                </a:solidFill>
                <a:latin typeface="Trebuchet MS"/>
                <a:cs typeface="Trebuchet MS"/>
              </a:rPr>
              <a:t>help</a:t>
            </a:r>
            <a:r>
              <a:rPr sz="2800" b="1" i="1" spc="-16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b="1" i="1" spc="20" dirty="0">
                <a:solidFill>
                  <a:schemeClr val="bg1"/>
                </a:solidFill>
                <a:latin typeface="Trebuchet MS"/>
                <a:cs typeface="Trebuchet MS"/>
              </a:rPr>
              <a:t>Requested</a:t>
            </a:r>
            <a:r>
              <a:rPr sz="2800" b="1" i="1" spc="-15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b="1" i="1" spc="30" dirty="0">
                <a:solidFill>
                  <a:schemeClr val="bg1"/>
                </a:solidFill>
                <a:latin typeface="Trebuchet MS"/>
                <a:cs typeface="Trebuchet MS"/>
              </a:rPr>
              <a:t>and</a:t>
            </a:r>
            <a:r>
              <a:rPr sz="2800" b="1" i="1" spc="-16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b="1" i="1" spc="95" dirty="0">
                <a:solidFill>
                  <a:schemeClr val="bg1"/>
                </a:solidFill>
                <a:latin typeface="Trebuchet MS"/>
                <a:cs typeface="Trebuchet MS"/>
              </a:rPr>
              <a:t>Displayed?</a:t>
            </a:r>
            <a:endParaRPr sz="28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355600" marR="167005" indent="-342900" algn="just">
              <a:lnSpc>
                <a:spcPts val="2980"/>
              </a:lnSpc>
              <a:spcBef>
                <a:spcPts val="71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125" dirty="0">
                <a:solidFill>
                  <a:schemeClr val="bg1"/>
                </a:solidFill>
                <a:latin typeface="Trebuchet MS"/>
                <a:cs typeface="Trebuchet MS"/>
              </a:rPr>
              <a:t>Seorang </a:t>
            </a:r>
            <a:r>
              <a:rPr sz="2800" spc="110" dirty="0">
                <a:solidFill>
                  <a:schemeClr val="bg1"/>
                </a:solidFill>
                <a:latin typeface="Trebuchet MS"/>
                <a:cs typeface="Trebuchet MS"/>
              </a:rPr>
              <a:t>perancang </a:t>
            </a:r>
            <a:r>
              <a:rPr sz="2800" spc="40" dirty="0">
                <a:solidFill>
                  <a:schemeClr val="bg1"/>
                </a:solidFill>
                <a:latin typeface="Trebuchet MS"/>
                <a:cs typeface="Trebuchet MS"/>
              </a:rPr>
              <a:t>sistem </a:t>
            </a:r>
            <a:r>
              <a:rPr sz="2800" spc="75" dirty="0" err="1">
                <a:solidFill>
                  <a:schemeClr val="bg1"/>
                </a:solidFill>
                <a:latin typeface="Trebuchet MS"/>
                <a:cs typeface="Trebuchet MS"/>
              </a:rPr>
              <a:t>harus</a:t>
            </a:r>
            <a:r>
              <a:rPr sz="2800" spc="7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45" dirty="0" err="1" smtClean="0">
                <a:solidFill>
                  <a:schemeClr val="bg1"/>
                </a:solidFill>
                <a:latin typeface="Trebuchet MS"/>
                <a:cs typeface="Trebuchet MS"/>
              </a:rPr>
              <a:t>membuat</a:t>
            </a:r>
            <a:r>
              <a:rPr sz="2800" spc="45" dirty="0" smtClean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100" dirty="0">
                <a:solidFill>
                  <a:schemeClr val="bg1"/>
                </a:solidFill>
                <a:latin typeface="Trebuchet MS"/>
                <a:cs typeface="Trebuchet MS"/>
              </a:rPr>
              <a:t>bagaimana</a:t>
            </a:r>
            <a:r>
              <a:rPr sz="2800" spc="-16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chemeClr val="bg1"/>
                </a:solidFill>
                <a:latin typeface="Trebuchet MS"/>
                <a:cs typeface="Trebuchet MS"/>
              </a:rPr>
              <a:t>bantuan</a:t>
            </a:r>
            <a:r>
              <a:rPr sz="2800" spc="-15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30" dirty="0">
                <a:solidFill>
                  <a:schemeClr val="bg1"/>
                </a:solidFill>
                <a:latin typeface="Trebuchet MS"/>
                <a:cs typeface="Trebuchet MS"/>
              </a:rPr>
              <a:t>dapat</a:t>
            </a:r>
            <a:r>
              <a:rPr sz="2800" spc="-15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120" dirty="0">
                <a:solidFill>
                  <a:schemeClr val="bg1"/>
                </a:solidFill>
                <a:latin typeface="Trebuchet MS"/>
                <a:cs typeface="Trebuchet MS"/>
              </a:rPr>
              <a:t>diakses</a:t>
            </a:r>
            <a:r>
              <a:rPr sz="2800" spc="-17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65" dirty="0">
                <a:solidFill>
                  <a:schemeClr val="bg1"/>
                </a:solidFill>
                <a:latin typeface="Trebuchet MS"/>
                <a:cs typeface="Trebuchet MS"/>
              </a:rPr>
              <a:t>oleh</a:t>
            </a:r>
            <a:r>
              <a:rPr sz="2800" spc="-17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i="1" spc="-60" dirty="0">
                <a:solidFill>
                  <a:schemeClr val="bg1"/>
                </a:solidFill>
                <a:latin typeface="Georgia"/>
                <a:cs typeface="Georgia"/>
              </a:rPr>
              <a:t>user</a:t>
            </a:r>
            <a:r>
              <a:rPr sz="2800" spc="-60" dirty="0">
                <a:solidFill>
                  <a:schemeClr val="bg1"/>
                </a:solidFill>
                <a:latin typeface="Trebuchet MS"/>
                <a:cs typeface="Trebuchet MS"/>
              </a:rPr>
              <a:t>. </a:t>
            </a:r>
            <a:r>
              <a:rPr sz="2800" u="heavy" spc="-6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800" i="1" u="heavy" spc="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Tersedia </a:t>
            </a:r>
            <a:r>
              <a:rPr sz="2800" i="1" u="heavy" spc="-4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tetapi </a:t>
            </a:r>
            <a:r>
              <a:rPr sz="2800" i="1" u="heavy" spc="-6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tidak</a:t>
            </a:r>
            <a:r>
              <a:rPr sz="2800" i="1" u="heavy" spc="14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i="1" u="heavy" spc="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mencolok</a:t>
            </a:r>
            <a:r>
              <a:rPr sz="2800" spc="5" dirty="0">
                <a:solidFill>
                  <a:schemeClr val="bg1"/>
                </a:solidFill>
                <a:latin typeface="Trebuchet MS"/>
                <a:cs typeface="Trebuchet MS"/>
              </a:rPr>
              <a:t>.</a:t>
            </a:r>
            <a:endParaRPr sz="28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10"/>
              </a:spcBef>
              <a:buFont typeface="Trebuchet MS"/>
              <a:buChar char="•"/>
            </a:pPr>
            <a:endParaRPr sz="32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800" b="1" i="1" spc="-80" dirty="0">
                <a:solidFill>
                  <a:schemeClr val="bg1"/>
                </a:solidFill>
                <a:latin typeface="Trebuchet MS"/>
                <a:cs typeface="Trebuchet MS"/>
              </a:rPr>
              <a:t>Effective </a:t>
            </a:r>
            <a:r>
              <a:rPr sz="2800" b="1" i="1" spc="-35" dirty="0">
                <a:solidFill>
                  <a:schemeClr val="bg1"/>
                </a:solidFill>
                <a:latin typeface="Trebuchet MS"/>
                <a:cs typeface="Trebuchet MS"/>
              </a:rPr>
              <a:t>presentation </a:t>
            </a:r>
            <a:r>
              <a:rPr sz="2800" b="1" i="1" spc="-120" dirty="0">
                <a:solidFill>
                  <a:schemeClr val="bg1"/>
                </a:solidFill>
                <a:latin typeface="Trebuchet MS"/>
                <a:cs typeface="Trebuchet MS"/>
              </a:rPr>
              <a:t>of</a:t>
            </a:r>
            <a:r>
              <a:rPr sz="2800" b="1" i="1" spc="-37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b="1" i="1" spc="45" dirty="0">
                <a:solidFill>
                  <a:schemeClr val="bg1"/>
                </a:solidFill>
                <a:latin typeface="Trebuchet MS"/>
                <a:cs typeface="Trebuchet MS"/>
              </a:rPr>
              <a:t>help</a:t>
            </a:r>
            <a:endParaRPr sz="28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74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80" dirty="0">
                <a:solidFill>
                  <a:schemeClr val="bg1"/>
                </a:solidFill>
                <a:latin typeface="Trebuchet MS"/>
                <a:cs typeface="Trebuchet MS"/>
              </a:rPr>
              <a:t>Tidak</a:t>
            </a:r>
            <a:r>
              <a:rPr sz="2800" spc="-16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chemeClr val="bg1"/>
                </a:solidFill>
                <a:latin typeface="Trebuchet MS"/>
                <a:cs typeface="Trebuchet MS"/>
              </a:rPr>
              <a:t>menjadi</a:t>
            </a:r>
            <a:r>
              <a:rPr sz="2800" spc="-16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55" dirty="0">
                <a:solidFill>
                  <a:schemeClr val="bg1"/>
                </a:solidFill>
                <a:latin typeface="Trebuchet MS"/>
                <a:cs typeface="Trebuchet MS"/>
              </a:rPr>
              <a:t>masalah</a:t>
            </a:r>
            <a:r>
              <a:rPr sz="2800" spc="-14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70" dirty="0">
                <a:solidFill>
                  <a:schemeClr val="bg1"/>
                </a:solidFill>
                <a:latin typeface="Trebuchet MS"/>
                <a:cs typeface="Trebuchet MS"/>
              </a:rPr>
              <a:t>teknologi</a:t>
            </a:r>
            <a:r>
              <a:rPr sz="2800" spc="-16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-55" dirty="0">
                <a:solidFill>
                  <a:schemeClr val="bg1"/>
                </a:solidFill>
                <a:latin typeface="Trebuchet MS"/>
                <a:cs typeface="Trebuchet MS"/>
              </a:rPr>
              <a:t>atau</a:t>
            </a:r>
            <a:r>
              <a:rPr sz="2800" spc="-14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95" dirty="0">
                <a:solidFill>
                  <a:schemeClr val="bg1"/>
                </a:solidFill>
                <a:latin typeface="Trebuchet MS"/>
                <a:cs typeface="Trebuchet MS"/>
              </a:rPr>
              <a:t>model  </a:t>
            </a:r>
            <a:r>
              <a:rPr sz="2800" spc="45" dirty="0">
                <a:solidFill>
                  <a:schemeClr val="bg1"/>
                </a:solidFill>
                <a:latin typeface="Trebuchet MS"/>
                <a:cs typeface="Trebuchet MS"/>
              </a:rPr>
              <a:t>seperti </a:t>
            </a:r>
            <a:r>
              <a:rPr sz="2800" spc="75" dirty="0">
                <a:solidFill>
                  <a:schemeClr val="bg1"/>
                </a:solidFill>
                <a:latin typeface="Trebuchet MS"/>
                <a:cs typeface="Trebuchet MS"/>
              </a:rPr>
              <a:t>apa </a:t>
            </a:r>
            <a:r>
              <a:rPr sz="2800" spc="170" dirty="0">
                <a:solidFill>
                  <a:schemeClr val="bg1"/>
                </a:solidFill>
                <a:latin typeface="Trebuchet MS"/>
                <a:cs typeface="Trebuchet MS"/>
              </a:rPr>
              <a:t>yang </a:t>
            </a:r>
            <a:r>
              <a:rPr sz="2800" spc="114" dirty="0">
                <a:solidFill>
                  <a:schemeClr val="bg1"/>
                </a:solidFill>
                <a:latin typeface="Trebuchet MS"/>
                <a:cs typeface="Trebuchet MS"/>
              </a:rPr>
              <a:t>digunakan </a:t>
            </a:r>
            <a:r>
              <a:rPr sz="2800" spc="15" dirty="0">
                <a:solidFill>
                  <a:schemeClr val="bg1"/>
                </a:solidFill>
                <a:latin typeface="Trebuchet MS"/>
                <a:cs typeface="Trebuchet MS"/>
              </a:rPr>
              <a:t>untuk  </a:t>
            </a:r>
            <a:r>
              <a:rPr sz="2800" spc="60" dirty="0">
                <a:solidFill>
                  <a:schemeClr val="bg1"/>
                </a:solidFill>
                <a:latin typeface="Trebuchet MS"/>
                <a:cs typeface="Trebuchet MS"/>
              </a:rPr>
              <a:t>membuatnya </a:t>
            </a:r>
            <a:r>
              <a:rPr sz="2800" spc="80" dirty="0">
                <a:solidFill>
                  <a:schemeClr val="bg1"/>
                </a:solidFill>
                <a:latin typeface="Trebuchet MS"/>
                <a:cs typeface="Trebuchet MS"/>
              </a:rPr>
              <a:t>akan </a:t>
            </a:r>
            <a:r>
              <a:rPr sz="2800" spc="-45" dirty="0">
                <a:solidFill>
                  <a:schemeClr val="bg1"/>
                </a:solidFill>
                <a:latin typeface="Trebuchet MS"/>
                <a:cs typeface="Trebuchet MS"/>
              </a:rPr>
              <a:t>tetapi </a:t>
            </a:r>
            <a:r>
              <a:rPr sz="2800" spc="170" dirty="0">
                <a:solidFill>
                  <a:schemeClr val="bg1"/>
                </a:solidFill>
                <a:latin typeface="Trebuchet MS"/>
                <a:cs typeface="Trebuchet MS"/>
              </a:rPr>
              <a:t>yang </a:t>
            </a:r>
            <a:r>
              <a:rPr sz="2800" spc="80" dirty="0">
                <a:solidFill>
                  <a:schemeClr val="bg1"/>
                </a:solidFill>
                <a:latin typeface="Trebuchet MS"/>
                <a:cs typeface="Trebuchet MS"/>
              </a:rPr>
              <a:t>perlu  </a:t>
            </a:r>
            <a:r>
              <a:rPr sz="2800" spc="55" dirty="0">
                <a:solidFill>
                  <a:schemeClr val="bg1"/>
                </a:solidFill>
                <a:latin typeface="Trebuchet MS"/>
                <a:cs typeface="Trebuchet MS"/>
              </a:rPr>
              <a:t>diperhatikan</a:t>
            </a:r>
            <a:r>
              <a:rPr sz="2800" spc="-16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95" dirty="0">
                <a:solidFill>
                  <a:schemeClr val="bg1"/>
                </a:solidFill>
                <a:latin typeface="Trebuchet MS"/>
                <a:cs typeface="Trebuchet MS"/>
              </a:rPr>
              <a:t>dan</a:t>
            </a:r>
            <a:r>
              <a:rPr sz="2800" spc="-14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chemeClr val="bg1"/>
                </a:solidFill>
                <a:latin typeface="Trebuchet MS"/>
                <a:cs typeface="Trebuchet MS"/>
              </a:rPr>
              <a:t>menjadi</a:t>
            </a:r>
            <a:r>
              <a:rPr sz="2800" spc="-16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Trebuchet MS"/>
                <a:cs typeface="Trebuchet MS"/>
              </a:rPr>
              <a:t>suatu</a:t>
            </a:r>
            <a:r>
              <a:rPr sz="2800" spc="-15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110" dirty="0" err="1">
                <a:solidFill>
                  <a:schemeClr val="bg1"/>
                </a:solidFill>
                <a:latin typeface="Trebuchet MS"/>
                <a:cs typeface="Trebuchet MS"/>
              </a:rPr>
              <a:t>prinsip</a:t>
            </a:r>
            <a:r>
              <a:rPr sz="2800" spc="-15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800" spc="105" dirty="0" err="1" smtClean="0">
                <a:solidFill>
                  <a:schemeClr val="bg1"/>
                </a:solidFill>
                <a:latin typeface="Trebuchet MS"/>
                <a:cs typeface="Trebuchet MS"/>
              </a:rPr>
              <a:t>yakni</a:t>
            </a:r>
            <a:r>
              <a:rPr sz="2800" u="heavy" spc="10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800" i="1" u="heavy" spc="-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keefektifan, </a:t>
            </a:r>
            <a:r>
              <a:rPr sz="2800" i="1" u="heavy" spc="-10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akurat, </a:t>
            </a:r>
            <a:r>
              <a:rPr sz="2800" i="1" u="heavy" spc="-2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konsisten </a:t>
            </a:r>
            <a:r>
              <a:rPr sz="2800" i="1" u="heavy" spc="-5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dan</a:t>
            </a:r>
            <a:r>
              <a:rPr sz="2800" i="1" u="heavy" spc="28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i="1" u="heavy" spc="1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fleksibel</a:t>
            </a:r>
            <a:r>
              <a:rPr sz="2800" spc="15" dirty="0">
                <a:solidFill>
                  <a:schemeClr val="bg1"/>
                </a:solidFill>
                <a:latin typeface="Trebuchet MS"/>
                <a:cs typeface="Trebuchet MS"/>
              </a:rPr>
              <a:t>.</a:t>
            </a:r>
            <a:endParaRPr sz="28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3361"/>
            <a:ext cx="1167387" cy="154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17804"/>
            <a:ext cx="7771130" cy="897682"/>
          </a:xfrm>
          <a:prstGeom prst="rect">
            <a:avLst/>
          </a:prstGeom>
          <a:solidFill>
            <a:srgbClr val="00CCFF"/>
          </a:solidFill>
        </p:spPr>
        <p:txBody>
          <a:bodyPr vert="horz" wrap="square" lIns="0" tIns="21844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720"/>
              </a:spcBef>
            </a:pPr>
            <a:r>
              <a:rPr u="none" spc="-95" dirty="0"/>
              <a:t>Kesimpulan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07029" y="2133600"/>
            <a:ext cx="7771130" cy="41774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99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3300" spc="50" dirty="0">
                <a:solidFill>
                  <a:schemeClr val="bg1"/>
                </a:solidFill>
                <a:latin typeface="Trebuchet MS"/>
                <a:cs typeface="Trebuchet MS"/>
              </a:rPr>
              <a:t>Bahwa </a:t>
            </a:r>
            <a:r>
              <a:rPr sz="3300" spc="135" dirty="0">
                <a:solidFill>
                  <a:schemeClr val="bg1"/>
                </a:solidFill>
                <a:latin typeface="Trebuchet MS"/>
                <a:cs typeface="Trebuchet MS"/>
              </a:rPr>
              <a:t>persepsi </a:t>
            </a:r>
            <a:r>
              <a:rPr sz="3300" spc="5" dirty="0">
                <a:solidFill>
                  <a:schemeClr val="bg1"/>
                </a:solidFill>
                <a:latin typeface="Trebuchet MS"/>
                <a:cs typeface="Trebuchet MS"/>
              </a:rPr>
              <a:t>tentang </a:t>
            </a:r>
            <a:r>
              <a:rPr sz="3300" spc="95" dirty="0">
                <a:solidFill>
                  <a:schemeClr val="bg1"/>
                </a:solidFill>
                <a:latin typeface="Trebuchet MS"/>
                <a:cs typeface="Trebuchet MS"/>
              </a:rPr>
              <a:t>mudah </a:t>
            </a:r>
            <a:r>
              <a:rPr sz="3300" spc="-60" dirty="0">
                <a:solidFill>
                  <a:schemeClr val="bg1"/>
                </a:solidFill>
                <a:latin typeface="Trebuchet MS"/>
                <a:cs typeface="Trebuchet MS"/>
              </a:rPr>
              <a:t>atau </a:t>
            </a:r>
            <a:r>
              <a:rPr sz="3300" spc="-15" dirty="0">
                <a:solidFill>
                  <a:schemeClr val="bg1"/>
                </a:solidFill>
                <a:latin typeface="Trebuchet MS"/>
                <a:cs typeface="Trebuchet MS"/>
              </a:rPr>
              <a:t>sulit  </a:t>
            </a:r>
            <a:r>
              <a:rPr sz="3300" spc="70" dirty="0">
                <a:solidFill>
                  <a:schemeClr val="bg1"/>
                </a:solidFill>
                <a:latin typeface="Trebuchet MS"/>
                <a:cs typeface="Trebuchet MS"/>
              </a:rPr>
              <a:t>dalam</a:t>
            </a:r>
            <a:r>
              <a:rPr sz="3300" spc="-204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300" spc="40" dirty="0">
                <a:solidFill>
                  <a:schemeClr val="bg1"/>
                </a:solidFill>
                <a:latin typeface="Trebuchet MS"/>
                <a:cs typeface="Trebuchet MS"/>
              </a:rPr>
              <a:t>menjalankan</a:t>
            </a:r>
            <a:r>
              <a:rPr sz="3300" spc="-19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300" spc="45" dirty="0">
                <a:solidFill>
                  <a:schemeClr val="bg1"/>
                </a:solidFill>
                <a:latin typeface="Trebuchet MS"/>
                <a:cs typeface="Trebuchet MS"/>
              </a:rPr>
              <a:t>sistem</a:t>
            </a:r>
            <a:r>
              <a:rPr sz="3300" spc="-18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300" spc="120" dirty="0">
                <a:solidFill>
                  <a:schemeClr val="bg1"/>
                </a:solidFill>
                <a:latin typeface="Trebuchet MS"/>
                <a:cs typeface="Trebuchet MS"/>
              </a:rPr>
              <a:t>bisa</a:t>
            </a:r>
            <a:r>
              <a:rPr sz="3300" spc="-18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300" spc="105" dirty="0" err="1">
                <a:solidFill>
                  <a:schemeClr val="bg1"/>
                </a:solidFill>
                <a:latin typeface="Trebuchet MS"/>
                <a:cs typeface="Trebuchet MS"/>
              </a:rPr>
              <a:t>berbeda</a:t>
            </a:r>
            <a:r>
              <a:rPr sz="3300" spc="105" dirty="0" smtClean="0">
                <a:solidFill>
                  <a:schemeClr val="bg1"/>
                </a:solidFill>
                <a:latin typeface="Trebuchet MS"/>
                <a:cs typeface="Trebuchet MS"/>
              </a:rPr>
              <a:t>, </a:t>
            </a:r>
            <a:r>
              <a:rPr sz="3300" spc="90" dirty="0">
                <a:solidFill>
                  <a:schemeClr val="bg1"/>
                </a:solidFill>
                <a:latin typeface="Trebuchet MS"/>
                <a:cs typeface="Trebuchet MS"/>
              </a:rPr>
              <a:t>maka </a:t>
            </a:r>
            <a:r>
              <a:rPr sz="3300" i="1" spc="-100" dirty="0">
                <a:solidFill>
                  <a:schemeClr val="bg1"/>
                </a:solidFill>
                <a:latin typeface="Georgia"/>
                <a:cs typeface="Georgia"/>
              </a:rPr>
              <a:t>User </a:t>
            </a:r>
            <a:r>
              <a:rPr sz="3300" i="1" spc="-55" dirty="0">
                <a:solidFill>
                  <a:schemeClr val="bg1"/>
                </a:solidFill>
                <a:latin typeface="Georgia"/>
                <a:cs typeface="Georgia"/>
              </a:rPr>
              <a:t>Support </a:t>
            </a:r>
            <a:r>
              <a:rPr sz="3300" spc="65" dirty="0">
                <a:solidFill>
                  <a:schemeClr val="bg1"/>
                </a:solidFill>
                <a:latin typeface="Trebuchet MS"/>
                <a:cs typeface="Trebuchet MS"/>
              </a:rPr>
              <a:t>oleh </a:t>
            </a:r>
            <a:r>
              <a:rPr sz="3300" spc="145" dirty="0" err="1">
                <a:solidFill>
                  <a:schemeClr val="bg1"/>
                </a:solidFill>
                <a:latin typeface="Trebuchet MS"/>
                <a:cs typeface="Trebuchet MS"/>
              </a:rPr>
              <a:t>Pengguna</a:t>
            </a:r>
            <a:r>
              <a:rPr sz="3300" spc="-36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300" spc="60" dirty="0" err="1" smtClean="0">
                <a:solidFill>
                  <a:schemeClr val="bg1"/>
                </a:solidFill>
                <a:latin typeface="Trebuchet MS"/>
                <a:cs typeface="Trebuchet MS"/>
              </a:rPr>
              <a:t>sangat</a:t>
            </a:r>
            <a:r>
              <a:rPr sz="3300" spc="60" dirty="0" smtClean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300" spc="70" dirty="0">
                <a:solidFill>
                  <a:schemeClr val="bg1"/>
                </a:solidFill>
                <a:latin typeface="Trebuchet MS"/>
                <a:cs typeface="Trebuchet MS"/>
              </a:rPr>
              <a:t>dibutuhkan dalam </a:t>
            </a:r>
            <a:r>
              <a:rPr sz="3300" spc="114" dirty="0">
                <a:solidFill>
                  <a:schemeClr val="bg1"/>
                </a:solidFill>
                <a:latin typeface="Trebuchet MS"/>
                <a:cs typeface="Trebuchet MS"/>
              </a:rPr>
              <a:t>sebuah</a:t>
            </a:r>
            <a:r>
              <a:rPr sz="3300" spc="-65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300" dirty="0">
                <a:solidFill>
                  <a:schemeClr val="bg1"/>
                </a:solidFill>
                <a:latin typeface="Trebuchet MS"/>
                <a:cs typeface="Trebuchet MS"/>
              </a:rPr>
              <a:t>sistem.</a:t>
            </a:r>
          </a:p>
          <a:p>
            <a:pPr marL="355600" marR="235585" indent="-342900" algn="just">
              <a:lnSpc>
                <a:spcPct val="100200"/>
              </a:lnSpc>
              <a:spcBef>
                <a:spcPts val="770"/>
              </a:spcBef>
              <a:buFont typeface="Trebuchet MS"/>
              <a:buChar char="•"/>
              <a:tabLst>
                <a:tab pos="354965" algn="l"/>
                <a:tab pos="355600" algn="l"/>
              </a:tabLst>
            </a:pPr>
            <a:r>
              <a:rPr sz="3300" i="1" spc="-95" dirty="0">
                <a:solidFill>
                  <a:schemeClr val="bg1"/>
                </a:solidFill>
                <a:latin typeface="Georgia"/>
                <a:cs typeface="Georgia"/>
              </a:rPr>
              <a:t>User </a:t>
            </a:r>
            <a:r>
              <a:rPr sz="3300" i="1" spc="-35" dirty="0">
                <a:solidFill>
                  <a:schemeClr val="bg1"/>
                </a:solidFill>
                <a:latin typeface="Georgia"/>
                <a:cs typeface="Georgia"/>
              </a:rPr>
              <a:t>support </a:t>
            </a:r>
            <a:r>
              <a:rPr sz="3300" spc="185" dirty="0">
                <a:solidFill>
                  <a:schemeClr val="bg1"/>
                </a:solidFill>
                <a:latin typeface="Trebuchet MS"/>
                <a:cs typeface="Trebuchet MS"/>
              </a:rPr>
              <a:t>yang </a:t>
            </a:r>
            <a:r>
              <a:rPr sz="3300" spc="135" dirty="0">
                <a:solidFill>
                  <a:schemeClr val="bg1"/>
                </a:solidFill>
                <a:latin typeface="Trebuchet MS"/>
                <a:cs typeface="Trebuchet MS"/>
              </a:rPr>
              <a:t>baik </a:t>
            </a:r>
            <a:r>
              <a:rPr sz="3300" spc="55" dirty="0">
                <a:solidFill>
                  <a:schemeClr val="bg1"/>
                </a:solidFill>
                <a:latin typeface="Trebuchet MS"/>
                <a:cs typeface="Trebuchet MS"/>
              </a:rPr>
              <a:t>adalah</a:t>
            </a:r>
            <a:r>
              <a:rPr sz="3300" spc="-7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300" i="1" spc="70" dirty="0">
                <a:solidFill>
                  <a:schemeClr val="bg1"/>
                </a:solidFill>
                <a:latin typeface="Georgia"/>
                <a:cs typeface="Georgia"/>
              </a:rPr>
              <a:t>help </a:t>
            </a:r>
            <a:r>
              <a:rPr sz="3300" spc="180" dirty="0" smtClean="0">
                <a:solidFill>
                  <a:schemeClr val="bg1"/>
                </a:solidFill>
                <a:latin typeface="Trebuchet MS"/>
                <a:cs typeface="Trebuchet MS"/>
              </a:rPr>
              <a:t>yang </a:t>
            </a:r>
            <a:r>
              <a:rPr sz="3300" spc="100" dirty="0">
                <a:solidFill>
                  <a:schemeClr val="bg1"/>
                </a:solidFill>
                <a:latin typeface="Trebuchet MS"/>
                <a:cs typeface="Trebuchet MS"/>
              </a:rPr>
              <a:t>mudah </a:t>
            </a:r>
            <a:r>
              <a:rPr sz="3300" spc="25" dirty="0">
                <a:solidFill>
                  <a:schemeClr val="bg1"/>
                </a:solidFill>
                <a:latin typeface="Trebuchet MS"/>
                <a:cs typeface="Trebuchet MS"/>
              </a:rPr>
              <a:t>difahami </a:t>
            </a:r>
            <a:r>
              <a:rPr sz="3300" spc="110" dirty="0">
                <a:solidFill>
                  <a:schemeClr val="bg1"/>
                </a:solidFill>
                <a:latin typeface="Trebuchet MS"/>
                <a:cs typeface="Trebuchet MS"/>
              </a:rPr>
              <a:t>dan </a:t>
            </a:r>
            <a:r>
              <a:rPr sz="3300" spc="75" dirty="0">
                <a:solidFill>
                  <a:schemeClr val="bg1"/>
                </a:solidFill>
                <a:latin typeface="Trebuchet MS"/>
                <a:cs typeface="Trebuchet MS"/>
              </a:rPr>
              <a:t>dimengerti </a:t>
            </a:r>
            <a:r>
              <a:rPr sz="3300" spc="80" dirty="0">
                <a:solidFill>
                  <a:schemeClr val="bg1"/>
                </a:solidFill>
                <a:latin typeface="Trebuchet MS"/>
                <a:cs typeface="Trebuchet MS"/>
              </a:rPr>
              <a:t>secara  </a:t>
            </a:r>
            <a:r>
              <a:rPr sz="3300" spc="60" dirty="0">
                <a:solidFill>
                  <a:schemeClr val="bg1"/>
                </a:solidFill>
                <a:latin typeface="Trebuchet MS"/>
                <a:cs typeface="Trebuchet MS"/>
              </a:rPr>
              <a:t>general.</a:t>
            </a:r>
            <a:endParaRPr sz="33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3361"/>
            <a:ext cx="1167387" cy="154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200" y="1752600"/>
            <a:ext cx="7687056" cy="5605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3361"/>
            <a:ext cx="1167387" cy="154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0" y="2514600"/>
            <a:ext cx="7030212" cy="4404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3361"/>
            <a:ext cx="1167387" cy="154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455168"/>
            <a:ext cx="7619999" cy="696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algn="ctr">
              <a:lnSpc>
                <a:spcPct val="100000"/>
              </a:lnSpc>
              <a:spcBef>
                <a:spcPts val="100"/>
              </a:spcBef>
            </a:pPr>
            <a:r>
              <a:rPr spc="-110" dirty="0">
                <a:solidFill>
                  <a:schemeClr val="bg1"/>
                </a:solidFill>
              </a:rPr>
              <a:t>Its </a:t>
            </a:r>
            <a:r>
              <a:rPr spc="-35" dirty="0">
                <a:solidFill>
                  <a:schemeClr val="bg1"/>
                </a:solidFill>
              </a:rPr>
              <a:t>Time </a:t>
            </a:r>
            <a:r>
              <a:rPr spc="-254" dirty="0">
                <a:solidFill>
                  <a:schemeClr val="bg1"/>
                </a:solidFill>
              </a:rPr>
              <a:t>to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spc="70" dirty="0">
                <a:solidFill>
                  <a:schemeClr val="bg1"/>
                </a:solidFill>
              </a:rPr>
              <a:t>Quiz</a:t>
            </a:r>
            <a:r>
              <a:rPr u="none" spc="70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81200" y="1319275"/>
            <a:ext cx="7245350" cy="621503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622300" marR="674370" indent="-609600" algn="just">
              <a:lnSpc>
                <a:spcPts val="2690"/>
              </a:lnSpc>
              <a:spcBef>
                <a:spcPts val="740"/>
              </a:spcBef>
              <a:buAutoNum type="arabicPeriod"/>
              <a:tabLst>
                <a:tab pos="621665" algn="l"/>
                <a:tab pos="622300" algn="l"/>
                <a:tab pos="6800215" algn="l"/>
              </a:tabLst>
            </a:pPr>
            <a:r>
              <a:rPr sz="2400" spc="-10" dirty="0">
                <a:solidFill>
                  <a:schemeClr val="bg1"/>
                </a:solidFill>
                <a:latin typeface="Trebuchet MS"/>
                <a:cs typeface="Trebuchet MS"/>
              </a:rPr>
              <a:t>Jelas</a:t>
            </a:r>
            <a:r>
              <a:rPr sz="2400" spc="-25" dirty="0">
                <a:solidFill>
                  <a:schemeClr val="bg1"/>
                </a:solidFill>
                <a:latin typeface="Trebuchet MS"/>
                <a:cs typeface="Trebuchet MS"/>
              </a:rPr>
              <a:t>k</a:t>
            </a:r>
            <a:r>
              <a:rPr sz="2400" spc="35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2400" spc="45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r>
              <a:rPr sz="2400" spc="-1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90" dirty="0">
                <a:solidFill>
                  <a:schemeClr val="bg1"/>
                </a:solidFill>
                <a:latin typeface="Trebuchet MS"/>
                <a:cs typeface="Trebuchet MS"/>
              </a:rPr>
              <a:t>dan</a:t>
            </a:r>
            <a:r>
              <a:rPr sz="2400" spc="-14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-27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2400" spc="70" dirty="0">
                <a:solidFill>
                  <a:schemeClr val="bg1"/>
                </a:solidFill>
                <a:latin typeface="Trebuchet MS"/>
                <a:cs typeface="Trebuchet MS"/>
              </a:rPr>
              <a:t>er</a:t>
            </a:r>
            <a:r>
              <a:rPr sz="2400" spc="35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2400" spc="30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r>
              <a:rPr sz="2400" spc="180" dirty="0">
                <a:solidFill>
                  <a:schemeClr val="bg1"/>
                </a:solidFill>
                <a:latin typeface="Trebuchet MS"/>
                <a:cs typeface="Trebuchet MS"/>
              </a:rPr>
              <a:t>gka</a:t>
            </a:r>
            <a:r>
              <a:rPr sz="2400" spc="75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r>
              <a:rPr sz="2400" spc="-1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-270" dirty="0" err="1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2400" spc="35" dirty="0" err="1">
                <a:solidFill>
                  <a:schemeClr val="bg1"/>
                </a:solidFill>
                <a:latin typeface="Trebuchet MS"/>
                <a:cs typeface="Trebuchet MS"/>
              </a:rPr>
              <a:t>u</a:t>
            </a:r>
            <a:r>
              <a:rPr sz="2400" spc="-70" dirty="0" err="1">
                <a:solidFill>
                  <a:schemeClr val="bg1"/>
                </a:solidFill>
                <a:latin typeface="Trebuchet MS"/>
                <a:cs typeface="Trebuchet MS"/>
              </a:rPr>
              <a:t>j</a:t>
            </a:r>
            <a:r>
              <a:rPr sz="2400" spc="-100" dirty="0" err="1">
                <a:solidFill>
                  <a:schemeClr val="bg1"/>
                </a:solidFill>
                <a:latin typeface="Trebuchet MS"/>
                <a:cs typeface="Trebuchet MS"/>
              </a:rPr>
              <a:t>u</a:t>
            </a:r>
            <a:r>
              <a:rPr sz="2400" spc="35" dirty="0" err="1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2400" spc="45" dirty="0" err="1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r>
              <a:rPr sz="2400" spc="-1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35" dirty="0" err="1" smtClean="0">
                <a:solidFill>
                  <a:schemeClr val="bg1"/>
                </a:solidFill>
                <a:latin typeface="Trebuchet MS"/>
                <a:cs typeface="Trebuchet MS"/>
              </a:rPr>
              <a:t>u</a:t>
            </a:r>
            <a:r>
              <a:rPr sz="2400" spc="-270" dirty="0" err="1" smtClean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2400" spc="40" dirty="0" err="1" smtClean="0">
                <a:solidFill>
                  <a:schemeClr val="bg1"/>
                </a:solidFill>
                <a:latin typeface="Trebuchet MS"/>
                <a:cs typeface="Trebuchet MS"/>
              </a:rPr>
              <a:t>am</a:t>
            </a:r>
            <a:r>
              <a:rPr sz="2400" spc="35" dirty="0" err="1" smtClean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240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i="1" spc="-110" dirty="0" smtClean="0">
                <a:solidFill>
                  <a:schemeClr val="bg1"/>
                </a:solidFill>
                <a:latin typeface="Georgia"/>
                <a:cs typeface="Georgia"/>
              </a:rPr>
              <a:t>D</a:t>
            </a:r>
            <a:r>
              <a:rPr sz="2400" i="1" spc="-60" dirty="0" smtClean="0">
                <a:solidFill>
                  <a:schemeClr val="bg1"/>
                </a:solidFill>
                <a:latin typeface="Georgia"/>
                <a:cs typeface="Georgia"/>
              </a:rPr>
              <a:t>i</a:t>
            </a:r>
            <a:r>
              <a:rPr sz="2400" i="1" spc="-95" dirty="0" smtClean="0">
                <a:solidFill>
                  <a:schemeClr val="bg1"/>
                </a:solidFill>
                <a:latin typeface="Georgia"/>
                <a:cs typeface="Georgia"/>
              </a:rPr>
              <a:t>a</a:t>
            </a:r>
            <a:r>
              <a:rPr sz="2400" i="1" spc="-45" dirty="0" smtClean="0">
                <a:solidFill>
                  <a:schemeClr val="bg1"/>
                </a:solidFill>
                <a:latin typeface="Georgia"/>
                <a:cs typeface="Georgia"/>
              </a:rPr>
              <a:t>l</a:t>
            </a:r>
            <a:r>
              <a:rPr sz="2400" i="1" spc="60" dirty="0" smtClean="0">
                <a:solidFill>
                  <a:schemeClr val="bg1"/>
                </a:solidFill>
                <a:latin typeface="Georgia"/>
                <a:cs typeface="Georgia"/>
              </a:rPr>
              <a:t>og </a:t>
            </a:r>
            <a:r>
              <a:rPr sz="2400" i="1" spc="35" dirty="0" smtClean="0">
                <a:solidFill>
                  <a:schemeClr val="bg1"/>
                </a:solidFill>
                <a:latin typeface="Georgia"/>
                <a:cs typeface="Georgia"/>
              </a:rPr>
              <a:t> </a:t>
            </a:r>
            <a:r>
              <a:rPr sz="2400" i="1" spc="-45" dirty="0">
                <a:solidFill>
                  <a:schemeClr val="bg1"/>
                </a:solidFill>
                <a:latin typeface="Georgia"/>
                <a:cs typeface="Georgia"/>
              </a:rPr>
              <a:t>Style </a:t>
            </a:r>
            <a:r>
              <a:rPr sz="2400" spc="60" dirty="0">
                <a:solidFill>
                  <a:schemeClr val="bg1"/>
                </a:solidFill>
                <a:latin typeface="Trebuchet MS"/>
                <a:cs typeface="Trebuchet MS"/>
              </a:rPr>
              <a:t>dalam</a:t>
            </a:r>
            <a:r>
              <a:rPr sz="2400" spc="-8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240" dirty="0">
                <a:solidFill>
                  <a:schemeClr val="bg1"/>
                </a:solidFill>
                <a:latin typeface="Trebuchet MS"/>
                <a:cs typeface="Trebuchet MS"/>
              </a:rPr>
              <a:t>IMK?</a:t>
            </a:r>
            <a:endParaRPr sz="24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622300" marR="567690" indent="-609600" algn="just">
              <a:lnSpc>
                <a:spcPts val="2690"/>
              </a:lnSpc>
              <a:spcBef>
                <a:spcPts val="6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dirty="0">
                <a:solidFill>
                  <a:schemeClr val="bg1"/>
                </a:solidFill>
                <a:latin typeface="Trebuchet MS"/>
                <a:cs typeface="Trebuchet MS"/>
              </a:rPr>
              <a:t>Jelaskan</a:t>
            </a:r>
            <a:r>
              <a:rPr sz="2400" spc="-1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30" dirty="0">
                <a:solidFill>
                  <a:schemeClr val="bg1"/>
                </a:solidFill>
                <a:latin typeface="Trebuchet MS"/>
                <a:cs typeface="Trebuchet MS"/>
              </a:rPr>
              <a:t>karakteristik</a:t>
            </a:r>
            <a:r>
              <a:rPr sz="2400" spc="-1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105" dirty="0">
                <a:solidFill>
                  <a:schemeClr val="bg1"/>
                </a:solidFill>
                <a:latin typeface="Trebuchet MS"/>
                <a:cs typeface="Trebuchet MS"/>
              </a:rPr>
              <a:t>Ragam</a:t>
            </a:r>
            <a:r>
              <a:rPr sz="2400" spc="-14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80" dirty="0">
                <a:solidFill>
                  <a:schemeClr val="bg1"/>
                </a:solidFill>
                <a:latin typeface="Trebuchet MS"/>
                <a:cs typeface="Trebuchet MS"/>
              </a:rPr>
              <a:t>Dialog,</a:t>
            </a:r>
            <a:r>
              <a:rPr sz="2400" spc="-15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chemeClr val="bg1"/>
                </a:solidFill>
                <a:latin typeface="Trebuchet MS"/>
                <a:cs typeface="Trebuchet MS"/>
              </a:rPr>
              <a:t>beserta  </a:t>
            </a:r>
            <a:r>
              <a:rPr sz="2400" spc="65" dirty="0">
                <a:solidFill>
                  <a:schemeClr val="bg1"/>
                </a:solidFill>
                <a:latin typeface="Trebuchet MS"/>
                <a:cs typeface="Trebuchet MS"/>
              </a:rPr>
              <a:t>contohnya?</a:t>
            </a:r>
            <a:endParaRPr sz="24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622300" marR="1219200" indent="-609600" algn="just">
              <a:lnSpc>
                <a:spcPts val="2690"/>
              </a:lnSpc>
              <a:spcBef>
                <a:spcPts val="6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dirty="0">
                <a:solidFill>
                  <a:schemeClr val="bg1"/>
                </a:solidFill>
                <a:latin typeface="Trebuchet MS"/>
                <a:cs typeface="Trebuchet MS"/>
              </a:rPr>
              <a:t>Jelaskan </a:t>
            </a:r>
            <a:r>
              <a:rPr sz="2400" spc="70" dirty="0">
                <a:solidFill>
                  <a:schemeClr val="bg1"/>
                </a:solidFill>
                <a:latin typeface="Trebuchet MS"/>
                <a:cs typeface="Trebuchet MS"/>
              </a:rPr>
              <a:t>pentingnya </a:t>
            </a:r>
            <a:r>
              <a:rPr sz="2400" i="1" spc="-50" dirty="0">
                <a:solidFill>
                  <a:schemeClr val="bg1"/>
                </a:solidFill>
                <a:latin typeface="Georgia"/>
                <a:cs typeface="Georgia"/>
              </a:rPr>
              <a:t>Tipografi </a:t>
            </a:r>
            <a:r>
              <a:rPr sz="2400" spc="60" dirty="0">
                <a:solidFill>
                  <a:schemeClr val="bg1"/>
                </a:solidFill>
                <a:latin typeface="Trebuchet MS"/>
                <a:cs typeface="Trebuchet MS"/>
              </a:rPr>
              <a:t>dalam  </a:t>
            </a:r>
            <a:r>
              <a:rPr sz="2400" spc="85" dirty="0">
                <a:solidFill>
                  <a:schemeClr val="bg1"/>
                </a:solidFill>
                <a:latin typeface="Trebuchet MS"/>
                <a:cs typeface="Trebuchet MS"/>
              </a:rPr>
              <a:t>perancangan</a:t>
            </a:r>
            <a:r>
              <a:rPr sz="2400" spc="-13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-55" dirty="0">
                <a:solidFill>
                  <a:schemeClr val="bg1"/>
                </a:solidFill>
                <a:latin typeface="Trebuchet MS"/>
                <a:cs typeface="Trebuchet MS"/>
              </a:rPr>
              <a:t>atau</a:t>
            </a:r>
            <a:r>
              <a:rPr sz="2400" spc="-13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85" dirty="0">
                <a:solidFill>
                  <a:schemeClr val="bg1"/>
                </a:solidFill>
                <a:latin typeface="Trebuchet MS"/>
                <a:cs typeface="Trebuchet MS"/>
              </a:rPr>
              <a:t>desain</a:t>
            </a:r>
            <a:r>
              <a:rPr sz="2400" spc="-1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95" dirty="0">
                <a:solidFill>
                  <a:schemeClr val="bg1"/>
                </a:solidFill>
                <a:latin typeface="Trebuchet MS"/>
                <a:cs typeface="Trebuchet MS"/>
              </a:rPr>
              <a:t>sebuah</a:t>
            </a:r>
            <a:r>
              <a:rPr sz="2400" spc="-13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70" dirty="0">
                <a:solidFill>
                  <a:schemeClr val="bg1"/>
                </a:solidFill>
                <a:latin typeface="Trebuchet MS"/>
                <a:cs typeface="Trebuchet MS"/>
              </a:rPr>
              <a:t>sistem?</a:t>
            </a:r>
            <a:endParaRPr sz="24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622300" marR="1176655" indent="-609600" algn="just">
              <a:lnSpc>
                <a:spcPct val="79600"/>
              </a:lnSpc>
              <a:spcBef>
                <a:spcPts val="71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dirty="0">
                <a:solidFill>
                  <a:schemeClr val="bg1"/>
                </a:solidFill>
                <a:latin typeface="Trebuchet MS"/>
                <a:cs typeface="Trebuchet MS"/>
              </a:rPr>
              <a:t>Jelaskan </a:t>
            </a:r>
            <a:r>
              <a:rPr sz="2400" spc="-5" dirty="0">
                <a:solidFill>
                  <a:schemeClr val="bg1"/>
                </a:solidFill>
                <a:latin typeface="Trebuchet MS"/>
                <a:cs typeface="Trebuchet MS"/>
              </a:rPr>
              <a:t>istilah </a:t>
            </a:r>
            <a:r>
              <a:rPr sz="2400" spc="5" dirty="0">
                <a:solidFill>
                  <a:schemeClr val="bg1"/>
                </a:solidFill>
                <a:latin typeface="Trebuchet MS"/>
                <a:cs typeface="Trebuchet MS"/>
              </a:rPr>
              <a:t>“</a:t>
            </a:r>
            <a:r>
              <a:rPr sz="2400" i="1" spc="5" dirty="0">
                <a:solidFill>
                  <a:schemeClr val="bg1"/>
                </a:solidFill>
                <a:latin typeface="Georgia"/>
                <a:cs typeface="Georgia"/>
              </a:rPr>
              <a:t>Top Ten </a:t>
            </a:r>
            <a:r>
              <a:rPr sz="2400" i="1" spc="-55" dirty="0">
                <a:solidFill>
                  <a:schemeClr val="bg1"/>
                </a:solidFill>
                <a:latin typeface="Georgia"/>
                <a:cs typeface="Georgia"/>
              </a:rPr>
              <a:t>Mistakes </a:t>
            </a:r>
            <a:r>
              <a:rPr sz="2400" i="1" spc="-35" dirty="0">
                <a:solidFill>
                  <a:schemeClr val="bg1"/>
                </a:solidFill>
                <a:latin typeface="Georgia"/>
                <a:cs typeface="Georgia"/>
              </a:rPr>
              <a:t>of </a:t>
            </a:r>
            <a:r>
              <a:rPr sz="2400" i="1" spc="140" dirty="0">
                <a:solidFill>
                  <a:schemeClr val="bg1"/>
                </a:solidFill>
                <a:latin typeface="Georgia"/>
                <a:cs typeface="Georgia"/>
              </a:rPr>
              <a:t>Web  </a:t>
            </a:r>
            <a:r>
              <a:rPr sz="2400" i="1" dirty="0">
                <a:solidFill>
                  <a:schemeClr val="bg1"/>
                </a:solidFill>
                <a:latin typeface="Georgia"/>
                <a:cs typeface="Georgia"/>
              </a:rPr>
              <a:t>Design</a:t>
            </a:r>
            <a:r>
              <a:rPr sz="2400" dirty="0">
                <a:solidFill>
                  <a:schemeClr val="bg1"/>
                </a:solidFill>
                <a:latin typeface="Trebuchet MS"/>
                <a:cs typeface="Trebuchet MS"/>
              </a:rPr>
              <a:t>”</a:t>
            </a:r>
            <a:r>
              <a:rPr sz="2400" spc="-14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90" dirty="0">
                <a:solidFill>
                  <a:schemeClr val="bg1"/>
                </a:solidFill>
                <a:latin typeface="Trebuchet MS"/>
                <a:cs typeface="Trebuchet MS"/>
              </a:rPr>
              <a:t>dan</a:t>
            </a:r>
            <a:r>
              <a:rPr sz="2400" spc="-1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100" dirty="0">
                <a:solidFill>
                  <a:schemeClr val="bg1"/>
                </a:solidFill>
                <a:latin typeface="Trebuchet MS"/>
                <a:cs typeface="Trebuchet MS"/>
              </a:rPr>
              <a:t>hubungannya</a:t>
            </a:r>
            <a:r>
              <a:rPr sz="2400" spc="-1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125" dirty="0">
                <a:solidFill>
                  <a:schemeClr val="bg1"/>
                </a:solidFill>
                <a:latin typeface="Trebuchet MS"/>
                <a:cs typeface="Trebuchet MS"/>
              </a:rPr>
              <a:t>dengan</a:t>
            </a:r>
            <a:r>
              <a:rPr sz="2400" spc="-13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245" dirty="0">
                <a:solidFill>
                  <a:schemeClr val="bg1"/>
                </a:solidFill>
                <a:latin typeface="Trebuchet MS"/>
                <a:cs typeface="Trebuchet MS"/>
              </a:rPr>
              <a:t>IMK??</a:t>
            </a:r>
            <a:endParaRPr sz="24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622300" marR="32384" indent="-609600" algn="just">
              <a:lnSpc>
                <a:spcPct val="80000"/>
              </a:lnSpc>
              <a:spcBef>
                <a:spcPts val="685"/>
              </a:spcBef>
              <a:buAutoNum type="arabicPeriod"/>
              <a:tabLst>
                <a:tab pos="661670" algn="l"/>
                <a:tab pos="662305" algn="l"/>
              </a:tabLst>
            </a:pPr>
            <a:r>
              <a:rPr sz="2400" spc="165" dirty="0">
                <a:solidFill>
                  <a:schemeClr val="bg1"/>
                </a:solidFill>
                <a:latin typeface="Trebuchet MS"/>
                <a:cs typeface="Trebuchet MS"/>
              </a:rPr>
              <a:t>Mengapa </a:t>
            </a:r>
            <a:r>
              <a:rPr sz="2400" spc="114" dirty="0">
                <a:solidFill>
                  <a:schemeClr val="bg1"/>
                </a:solidFill>
                <a:latin typeface="Trebuchet MS"/>
                <a:cs typeface="Trebuchet MS"/>
              </a:rPr>
              <a:t>seorang </a:t>
            </a:r>
            <a:r>
              <a:rPr sz="2400" spc="50" dirty="0">
                <a:solidFill>
                  <a:schemeClr val="bg1"/>
                </a:solidFill>
                <a:latin typeface="Trebuchet MS"/>
                <a:cs typeface="Trebuchet MS"/>
              </a:rPr>
              <a:t>pembuat </a:t>
            </a:r>
            <a:r>
              <a:rPr sz="2400" spc="35" dirty="0">
                <a:solidFill>
                  <a:schemeClr val="bg1"/>
                </a:solidFill>
                <a:latin typeface="Trebuchet MS"/>
                <a:cs typeface="Trebuchet MS"/>
              </a:rPr>
              <a:t>sistem </a:t>
            </a:r>
            <a:r>
              <a:rPr sz="2400" spc="25" dirty="0">
                <a:solidFill>
                  <a:schemeClr val="bg1"/>
                </a:solidFill>
                <a:latin typeface="Trebuchet MS"/>
                <a:cs typeface="Trebuchet MS"/>
              </a:rPr>
              <a:t>butuh  </a:t>
            </a:r>
            <a:r>
              <a:rPr sz="2400" spc="80" dirty="0">
                <a:solidFill>
                  <a:schemeClr val="bg1"/>
                </a:solidFill>
                <a:latin typeface="Trebuchet MS"/>
                <a:cs typeface="Trebuchet MS"/>
              </a:rPr>
              <a:t>mengevaluasi</a:t>
            </a:r>
            <a:r>
              <a:rPr sz="2400" spc="-13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chemeClr val="bg1"/>
                </a:solidFill>
                <a:latin typeface="Trebuchet MS"/>
                <a:cs typeface="Trebuchet MS"/>
              </a:rPr>
              <a:t>pekerjaan</a:t>
            </a:r>
            <a:r>
              <a:rPr sz="2400" spc="-13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150" dirty="0">
                <a:solidFill>
                  <a:schemeClr val="bg1"/>
                </a:solidFill>
                <a:latin typeface="Trebuchet MS"/>
                <a:cs typeface="Trebuchet MS"/>
              </a:rPr>
              <a:t>yang</a:t>
            </a:r>
            <a:r>
              <a:rPr sz="2400" spc="-13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90" dirty="0">
                <a:solidFill>
                  <a:schemeClr val="bg1"/>
                </a:solidFill>
                <a:latin typeface="Trebuchet MS"/>
                <a:cs typeface="Trebuchet MS"/>
              </a:rPr>
              <a:t>sudah</a:t>
            </a:r>
            <a:r>
              <a:rPr sz="2400" spc="-15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95" dirty="0">
                <a:solidFill>
                  <a:schemeClr val="bg1"/>
                </a:solidFill>
                <a:latin typeface="Trebuchet MS"/>
                <a:cs typeface="Trebuchet MS"/>
              </a:rPr>
              <a:t>dilakukan?</a:t>
            </a:r>
            <a:endParaRPr sz="24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622300" marR="420370" indent="-609600" algn="just">
              <a:lnSpc>
                <a:spcPts val="2690"/>
              </a:lnSpc>
              <a:spcBef>
                <a:spcPts val="65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dirty="0">
                <a:solidFill>
                  <a:schemeClr val="bg1"/>
                </a:solidFill>
                <a:latin typeface="Trebuchet MS"/>
                <a:cs typeface="Trebuchet MS"/>
              </a:rPr>
              <a:t>Jelaskan</a:t>
            </a:r>
            <a:r>
              <a:rPr sz="2400" spc="-15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35" dirty="0">
                <a:solidFill>
                  <a:schemeClr val="bg1"/>
                </a:solidFill>
                <a:latin typeface="Trebuchet MS"/>
                <a:cs typeface="Trebuchet MS"/>
              </a:rPr>
              <a:t>teknik-tenkik</a:t>
            </a:r>
            <a:r>
              <a:rPr sz="2400" spc="-15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150" dirty="0">
                <a:solidFill>
                  <a:schemeClr val="bg1"/>
                </a:solidFill>
                <a:latin typeface="Trebuchet MS"/>
                <a:cs typeface="Trebuchet MS"/>
              </a:rPr>
              <a:t>yang</a:t>
            </a:r>
            <a:r>
              <a:rPr sz="2400" spc="-15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120" dirty="0" err="1">
                <a:solidFill>
                  <a:schemeClr val="bg1"/>
                </a:solidFill>
                <a:latin typeface="Trebuchet MS"/>
                <a:cs typeface="Trebuchet MS"/>
              </a:rPr>
              <a:t>sering</a:t>
            </a:r>
            <a:r>
              <a:rPr sz="2400" spc="-16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105" dirty="0" err="1" smtClean="0">
                <a:solidFill>
                  <a:schemeClr val="bg1"/>
                </a:solidFill>
                <a:latin typeface="Trebuchet MS"/>
                <a:cs typeface="Trebuchet MS"/>
              </a:rPr>
              <a:t>digunakan</a:t>
            </a:r>
            <a:r>
              <a:rPr sz="2400" spc="105" dirty="0" smtClean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60" dirty="0">
                <a:solidFill>
                  <a:schemeClr val="bg1"/>
                </a:solidFill>
                <a:latin typeface="Trebuchet MS"/>
                <a:cs typeface="Trebuchet MS"/>
              </a:rPr>
              <a:t>dalam </a:t>
            </a:r>
            <a:r>
              <a:rPr sz="2400" spc="70" dirty="0">
                <a:solidFill>
                  <a:schemeClr val="bg1"/>
                </a:solidFill>
                <a:latin typeface="Trebuchet MS"/>
                <a:cs typeface="Trebuchet MS"/>
              </a:rPr>
              <a:t>melakukan</a:t>
            </a:r>
            <a:r>
              <a:rPr sz="2400" spc="-37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80" dirty="0">
                <a:solidFill>
                  <a:schemeClr val="bg1"/>
                </a:solidFill>
                <a:latin typeface="Trebuchet MS"/>
                <a:cs typeface="Trebuchet MS"/>
              </a:rPr>
              <a:t>evaluasi?</a:t>
            </a:r>
            <a:endParaRPr sz="24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622300" marR="5080" indent="-609600" algn="just">
              <a:lnSpc>
                <a:spcPts val="2690"/>
              </a:lnSpc>
              <a:spcBef>
                <a:spcPts val="6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165" dirty="0">
                <a:solidFill>
                  <a:schemeClr val="bg1"/>
                </a:solidFill>
                <a:latin typeface="Trebuchet MS"/>
                <a:cs typeface="Trebuchet MS"/>
              </a:rPr>
              <a:t>Mengapa </a:t>
            </a:r>
            <a:r>
              <a:rPr sz="2400" i="1" spc="-80" dirty="0">
                <a:solidFill>
                  <a:schemeClr val="bg1"/>
                </a:solidFill>
                <a:latin typeface="Georgia"/>
                <a:cs typeface="Georgia"/>
              </a:rPr>
              <a:t>User </a:t>
            </a:r>
            <a:r>
              <a:rPr sz="2400" i="1" spc="-50" dirty="0">
                <a:solidFill>
                  <a:schemeClr val="bg1"/>
                </a:solidFill>
                <a:latin typeface="Georgia"/>
                <a:cs typeface="Georgia"/>
              </a:rPr>
              <a:t>Support </a:t>
            </a:r>
            <a:r>
              <a:rPr sz="2400" spc="55" dirty="0">
                <a:solidFill>
                  <a:schemeClr val="bg1"/>
                </a:solidFill>
                <a:latin typeface="Trebuchet MS"/>
                <a:cs typeface="Trebuchet MS"/>
              </a:rPr>
              <a:t>sangat </a:t>
            </a:r>
            <a:r>
              <a:rPr sz="2400" spc="60" dirty="0">
                <a:solidFill>
                  <a:schemeClr val="bg1"/>
                </a:solidFill>
                <a:latin typeface="Trebuchet MS"/>
                <a:cs typeface="Trebuchet MS"/>
              </a:rPr>
              <a:t>dibutuhkan</a:t>
            </a:r>
            <a:r>
              <a:rPr sz="2400" spc="-49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55" dirty="0">
                <a:solidFill>
                  <a:schemeClr val="bg1"/>
                </a:solidFill>
                <a:latin typeface="Trebuchet MS"/>
                <a:cs typeface="Trebuchet MS"/>
              </a:rPr>
              <a:t>dalam  </a:t>
            </a:r>
            <a:r>
              <a:rPr sz="2400" spc="50" dirty="0">
                <a:solidFill>
                  <a:schemeClr val="bg1"/>
                </a:solidFill>
                <a:latin typeface="Trebuchet MS"/>
                <a:cs typeface="Trebuchet MS"/>
              </a:rPr>
              <a:t>pembuatan </a:t>
            </a:r>
            <a:r>
              <a:rPr sz="2400" spc="95" dirty="0">
                <a:solidFill>
                  <a:schemeClr val="bg1"/>
                </a:solidFill>
                <a:latin typeface="Trebuchet MS"/>
                <a:cs typeface="Trebuchet MS"/>
              </a:rPr>
              <a:t>sebuah</a:t>
            </a:r>
            <a:r>
              <a:rPr sz="2400" spc="-3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2400" spc="70" dirty="0">
                <a:solidFill>
                  <a:schemeClr val="bg1"/>
                </a:solidFill>
                <a:latin typeface="Trebuchet MS"/>
                <a:cs typeface="Trebuchet MS"/>
              </a:rPr>
              <a:t>sistem?</a:t>
            </a:r>
            <a:endParaRPr sz="24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3361"/>
            <a:ext cx="1167387" cy="154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265</Words>
  <Application>Microsoft Office PowerPoint</Application>
  <PresentationFormat>Custom</PresentationFormat>
  <Paragraphs>27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Georgia</vt:lpstr>
      <vt:lpstr>Times New Roman</vt:lpstr>
      <vt:lpstr>Trebuchet MS</vt:lpstr>
      <vt:lpstr>Office Theme</vt:lpstr>
      <vt:lpstr>PowerPoint Presentation</vt:lpstr>
      <vt:lpstr>Pendahuluan</vt:lpstr>
      <vt:lpstr>Command Based Methods</vt:lpstr>
      <vt:lpstr>Context-sensitive Help</vt:lpstr>
      <vt:lpstr>Tutorial Help</vt:lpstr>
      <vt:lpstr>On-Line Documentation</vt:lpstr>
      <vt:lpstr>Intelligent help</vt:lpstr>
      <vt:lpstr>User Support Seharusnya…?</vt:lpstr>
      <vt:lpstr>Kesimpulan</vt:lpstr>
      <vt:lpstr>PowerPoint Presentation</vt:lpstr>
      <vt:lpstr>PowerPoint Presentation</vt:lpstr>
      <vt:lpstr>Its Time to Quiz*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Support</dc:title>
  <dc:creator>Larispa Web Developer</dc:creator>
  <cp:lastModifiedBy>INFORMATIKA</cp:lastModifiedBy>
  <cp:revision>4</cp:revision>
  <dcterms:created xsi:type="dcterms:W3CDTF">2019-02-18T04:59:59Z</dcterms:created>
  <dcterms:modified xsi:type="dcterms:W3CDTF">2019-02-23T14:55:52Z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2014-01-10T00:00:00Z</vt:filetime>
  </property>
  <property fmtid="{D5CDD505-2E9C-101B-9397-08002B2CF9AE}" pid="3" name="Creator">
    <vt:lpwstr>Nitro Pro 7  (7. 5. 0. 29)</vt:lpwstr>
  </property>
  <property fmtid="{D5CDD505-2E9C-101B-9397-08002B2CF9AE}" pid="4" name="LastSaved">
    <vt:filetime>2019-02-18T00:00:00Z</vt:filetime>
  </property>
</Properties>
</file>