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5" r:id="rId3"/>
    <p:sldId id="257" r:id="rId4"/>
    <p:sldId id="258" r:id="rId5"/>
    <p:sldId id="266" r:id="rId6"/>
    <p:sldId id="267" r:id="rId7"/>
    <p:sldId id="278" r:id="rId8"/>
    <p:sldId id="268" r:id="rId9"/>
    <p:sldId id="272" r:id="rId10"/>
    <p:sldId id="273" r:id="rId11"/>
    <p:sldId id="274" r:id="rId12"/>
    <p:sldId id="270" r:id="rId13"/>
    <p:sldId id="279" r:id="rId14"/>
    <p:sldId id="276" r:id="rId15"/>
    <p:sldId id="275" r:id="rId16"/>
    <p:sldId id="277" r:id="rId17"/>
    <p:sldId id="280" r:id="rId18"/>
    <p:sldId id="281" r:id="rId19"/>
    <p:sldId id="282" r:id="rId20"/>
    <p:sldId id="283" r:id="rId21"/>
    <p:sldId id="284" r:id="rId22"/>
    <p:sldId id="285" r:id="rId23"/>
    <p:sldId id="263" r:id="rId24"/>
    <p:sldId id="264" r:id="rId25"/>
    <p:sldId id="286" r:id="rId26"/>
    <p:sldId id="287" r:id="rId27"/>
    <p:sldId id="288" r:id="rId28"/>
    <p:sldId id="289" r:id="rId29"/>
    <p:sldId id="296" r:id="rId30"/>
    <p:sldId id="292" r:id="rId31"/>
    <p:sldId id="293" r:id="rId32"/>
    <p:sldId id="294" r:id="rId33"/>
    <p:sldId id="295" r:id="rId34"/>
    <p:sldId id="297" r:id="rId35"/>
    <p:sldId id="298" r:id="rId36"/>
    <p:sldId id="299" r:id="rId37"/>
    <p:sldId id="300" r:id="rId38"/>
    <p:sldId id="301" r:id="rId39"/>
    <p:sldId id="302" r:id="rId40"/>
    <p:sldId id="303" r:id="rId41"/>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AA1F"/>
    <a:srgbClr val="CECE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diagrams/_rels/data1.xml.rels><?xml version="1.0" encoding="UTF-8" standalone="yes"?>
<Relationships xmlns="http://schemas.openxmlformats.org/package/2006/relationships"><Relationship Id="rId1" Type="http://schemas.openxmlformats.org/officeDocument/2006/relationships/image" Target="../media/image2.png"/></Relationships>
</file>

<file path=ppt/diagrams/_rels/drawing1.xml.rels><?xml version="1.0" encoding="UTF-8" standalone="yes"?>
<Relationships xmlns="http://schemas.openxmlformats.org/package/2006/relationships"><Relationship Id="rId1" Type="http://schemas.openxmlformats.org/officeDocument/2006/relationships/image" Target="../media/image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6C1EA7-05E6-4D6C-A950-08C7EFDFF73E}"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id-ID"/>
        </a:p>
      </dgm:t>
    </dgm:pt>
    <dgm:pt modelId="{49EB16C0-67E4-4ED5-B79F-A7076CCF1735}">
      <dgm:prSet phldrT="[Text]"/>
      <dgm:spPr>
        <a:solidFill>
          <a:schemeClr val="accent2">
            <a:lumMod val="40000"/>
            <a:lumOff val="60000"/>
          </a:schemeClr>
        </a:solidFill>
      </dgm:spPr>
      <dgm:t>
        <a:bodyPr/>
        <a:lstStyle/>
        <a:p>
          <a:r>
            <a:rPr lang="id-ID" dirty="0">
              <a:solidFill>
                <a:srgbClr val="FF0000"/>
              </a:solidFill>
            </a:rPr>
            <a:t>bagian utama dari komputer </a:t>
          </a:r>
          <a:r>
            <a:rPr lang="id-ID" dirty="0"/>
            <a:t>karena processor berfungsi untuk mengatur semua aktivitas yang ada pada komputer</a:t>
          </a:r>
        </a:p>
      </dgm:t>
    </dgm:pt>
    <dgm:pt modelId="{CBC89AAB-8DC1-48E1-9A37-657DE5021519}" type="parTrans" cxnId="{16D18B2D-D623-4CE3-BA14-7B074209CEE9}">
      <dgm:prSet/>
      <dgm:spPr/>
      <dgm:t>
        <a:bodyPr/>
        <a:lstStyle/>
        <a:p>
          <a:endParaRPr lang="id-ID"/>
        </a:p>
      </dgm:t>
    </dgm:pt>
    <dgm:pt modelId="{4B65828C-53A5-47C3-9557-D7D587DB3291}" type="sibTrans" cxnId="{16D18B2D-D623-4CE3-BA14-7B074209CEE9}">
      <dgm:prSet/>
      <dgm:spPr/>
      <dgm:t>
        <a:bodyPr/>
        <a:lstStyle/>
        <a:p>
          <a:endParaRPr lang="id-ID"/>
        </a:p>
      </dgm:t>
    </dgm:pt>
    <dgm:pt modelId="{AA723149-14B9-4349-B721-3BB3CD63C56A}">
      <dgm:prSet phldrT="[Text]"/>
      <dgm:spPr>
        <a:solidFill>
          <a:srgbClr val="00B0F0"/>
        </a:solidFill>
      </dgm:spPr>
      <dgm:t>
        <a:bodyPr/>
        <a:lstStyle/>
        <a:p>
          <a:r>
            <a:rPr lang="id-ID" dirty="0"/>
            <a:t>Hardware ini </a:t>
          </a:r>
          <a:r>
            <a:rPr lang="id-ID" dirty="0">
              <a:solidFill>
                <a:srgbClr val="FF0000"/>
              </a:solidFill>
            </a:rPr>
            <a:t>berfungsi untuk melakukan segala macam proses dalam system komputer</a:t>
          </a:r>
          <a:r>
            <a:rPr lang="id-ID" dirty="0"/>
            <a:t>. Sehingga processor sangat menentukan kecepatan dan performa system komputer</a:t>
          </a:r>
          <a:endParaRPr lang="id-ID" dirty="0">
            <a:solidFill>
              <a:srgbClr val="FF0000"/>
            </a:solidFill>
          </a:endParaRPr>
        </a:p>
      </dgm:t>
    </dgm:pt>
    <dgm:pt modelId="{F33E9FCE-A3C8-4CF1-A645-9A51282931F1}" type="parTrans" cxnId="{5B419116-37AE-4A9E-87DF-F07979388739}">
      <dgm:prSet/>
      <dgm:spPr/>
      <dgm:t>
        <a:bodyPr/>
        <a:lstStyle/>
        <a:p>
          <a:endParaRPr lang="id-ID"/>
        </a:p>
      </dgm:t>
    </dgm:pt>
    <dgm:pt modelId="{BD1BBAC1-0F1E-4F68-A017-35241687885A}" type="sibTrans" cxnId="{5B419116-37AE-4A9E-87DF-F07979388739}">
      <dgm:prSet/>
      <dgm:spPr/>
      <dgm:t>
        <a:bodyPr/>
        <a:lstStyle/>
        <a:p>
          <a:endParaRPr lang="id-ID"/>
        </a:p>
      </dgm:t>
    </dgm:pt>
    <dgm:pt modelId="{53EF9070-B058-4AC2-9750-FD5EFF2794D6}">
      <dgm:prSet phldrT="[Text]"/>
      <dgm:spPr>
        <a:solidFill>
          <a:schemeClr val="accent5">
            <a:lumMod val="75000"/>
          </a:schemeClr>
        </a:solidFill>
      </dgm:spPr>
      <dgm:t>
        <a:bodyPr/>
        <a:lstStyle/>
        <a:p>
          <a:r>
            <a:rPr lang="id-ID" dirty="0"/>
            <a:t>Satuan kecepatan dari processor adalah MHz ( Mega Hertz ) atau GHz ( 1000 MegaHertz ), dimana </a:t>
          </a:r>
          <a:r>
            <a:rPr lang="id-ID" dirty="0">
              <a:solidFill>
                <a:srgbClr val="FF0000"/>
              </a:solidFill>
            </a:rPr>
            <a:t>semakin besar nilainya semakin cepat proses eksekusi pada komputer</a:t>
          </a:r>
        </a:p>
      </dgm:t>
    </dgm:pt>
    <dgm:pt modelId="{DFC784B4-0D6C-4657-A541-22FF55B5122D}" type="parTrans" cxnId="{F71F715A-6832-4E11-96C9-459D873EF3CA}">
      <dgm:prSet/>
      <dgm:spPr/>
      <dgm:t>
        <a:bodyPr/>
        <a:lstStyle/>
        <a:p>
          <a:endParaRPr lang="id-ID"/>
        </a:p>
      </dgm:t>
    </dgm:pt>
    <dgm:pt modelId="{DA7DA025-1A0B-40EB-AF0E-D29FA1B1C0E3}" type="sibTrans" cxnId="{F71F715A-6832-4E11-96C9-459D873EF3CA}">
      <dgm:prSet/>
      <dgm:spPr/>
      <dgm:t>
        <a:bodyPr/>
        <a:lstStyle/>
        <a:p>
          <a:endParaRPr lang="id-ID"/>
        </a:p>
      </dgm:t>
    </dgm:pt>
    <dgm:pt modelId="{A3087A2A-FFB2-4409-8D8D-0FCBC358C4F2}" type="pres">
      <dgm:prSet presAssocID="{B66C1EA7-05E6-4D6C-A950-08C7EFDFF73E}" presName="Name0" presStyleCnt="0">
        <dgm:presLayoutVars>
          <dgm:chMax val="7"/>
          <dgm:chPref val="7"/>
          <dgm:dir/>
        </dgm:presLayoutVars>
      </dgm:prSet>
      <dgm:spPr/>
    </dgm:pt>
    <dgm:pt modelId="{269917CA-3CF9-4395-8AA4-2599C683462F}" type="pres">
      <dgm:prSet presAssocID="{B66C1EA7-05E6-4D6C-A950-08C7EFDFF73E}" presName="Name1" presStyleCnt="0"/>
      <dgm:spPr/>
    </dgm:pt>
    <dgm:pt modelId="{2C283C3C-01F3-4275-B097-70F54F39CF32}" type="pres">
      <dgm:prSet presAssocID="{B66C1EA7-05E6-4D6C-A950-08C7EFDFF73E}" presName="cycle" presStyleCnt="0"/>
      <dgm:spPr/>
    </dgm:pt>
    <dgm:pt modelId="{E4A80C95-7BF0-4E49-9DEB-EA76337CD16C}" type="pres">
      <dgm:prSet presAssocID="{B66C1EA7-05E6-4D6C-A950-08C7EFDFF73E}" presName="srcNode" presStyleLbl="node1" presStyleIdx="0" presStyleCnt="3"/>
      <dgm:spPr/>
    </dgm:pt>
    <dgm:pt modelId="{A8F4542A-8B56-4F49-AD73-DA9D84019850}" type="pres">
      <dgm:prSet presAssocID="{B66C1EA7-05E6-4D6C-A950-08C7EFDFF73E}" presName="conn" presStyleLbl="parChTrans1D2" presStyleIdx="0" presStyleCnt="1"/>
      <dgm:spPr/>
    </dgm:pt>
    <dgm:pt modelId="{C85AE0A1-B27A-4083-8B77-9F3CF8789CDF}" type="pres">
      <dgm:prSet presAssocID="{B66C1EA7-05E6-4D6C-A950-08C7EFDFF73E}" presName="extraNode" presStyleLbl="node1" presStyleIdx="0" presStyleCnt="3"/>
      <dgm:spPr/>
    </dgm:pt>
    <dgm:pt modelId="{DE3F85D9-79A0-4C66-A824-17A93DEAE284}" type="pres">
      <dgm:prSet presAssocID="{B66C1EA7-05E6-4D6C-A950-08C7EFDFF73E}" presName="dstNode" presStyleLbl="node1" presStyleIdx="0" presStyleCnt="3"/>
      <dgm:spPr/>
    </dgm:pt>
    <dgm:pt modelId="{4B98FDC5-7FA8-4393-873C-67C856ABCF90}" type="pres">
      <dgm:prSet presAssocID="{49EB16C0-67E4-4ED5-B79F-A7076CCF1735}" presName="text_1" presStyleLbl="node1" presStyleIdx="0" presStyleCnt="3">
        <dgm:presLayoutVars>
          <dgm:bulletEnabled val="1"/>
        </dgm:presLayoutVars>
      </dgm:prSet>
      <dgm:spPr/>
    </dgm:pt>
    <dgm:pt modelId="{2835C839-54A8-4747-8093-B871C854C1C4}" type="pres">
      <dgm:prSet presAssocID="{49EB16C0-67E4-4ED5-B79F-A7076CCF1735}" presName="accent_1" presStyleCnt="0"/>
      <dgm:spPr/>
    </dgm:pt>
    <dgm:pt modelId="{526D124B-431B-4F84-BE69-F9B67EFF3AF7}" type="pres">
      <dgm:prSet presAssocID="{49EB16C0-67E4-4ED5-B79F-A7076CCF1735}" presName="accentRepeatNode" presStyleLbl="solidFgAcc1" presStyleIdx="0" presStyleCnt="3"/>
      <dgm:spPr>
        <a:blipFill rotWithShape="0">
          <a:blip xmlns:r="http://schemas.openxmlformats.org/officeDocument/2006/relationships" r:embed="rId1">
            <a:duotone>
              <a:schemeClr val="lt1">
                <a:hueOff val="0"/>
                <a:satOff val="0"/>
                <a:lumOff val="0"/>
                <a:alphaOff val="0"/>
                <a:shade val="20000"/>
                <a:satMod val="200000"/>
              </a:schemeClr>
              <a:schemeClr val="lt1">
                <a:hueOff val="0"/>
                <a:satOff val="0"/>
                <a:lumOff val="0"/>
                <a:alphaOff val="0"/>
                <a:tint val="12000"/>
                <a:satMod val="190000"/>
              </a:schemeClr>
            </a:duotone>
          </a:blip>
          <a:stretch>
            <a:fillRect/>
          </a:stretch>
        </a:blipFill>
      </dgm:spPr>
    </dgm:pt>
    <dgm:pt modelId="{FC7F02A2-6A2A-499A-990D-8A50DE16A34C}" type="pres">
      <dgm:prSet presAssocID="{AA723149-14B9-4349-B721-3BB3CD63C56A}" presName="text_2" presStyleLbl="node1" presStyleIdx="1" presStyleCnt="3">
        <dgm:presLayoutVars>
          <dgm:bulletEnabled val="1"/>
        </dgm:presLayoutVars>
      </dgm:prSet>
      <dgm:spPr/>
    </dgm:pt>
    <dgm:pt modelId="{C343FD7B-B6F8-4621-8A40-8221C825B5CA}" type="pres">
      <dgm:prSet presAssocID="{AA723149-14B9-4349-B721-3BB3CD63C56A}" presName="accent_2" presStyleCnt="0"/>
      <dgm:spPr/>
    </dgm:pt>
    <dgm:pt modelId="{4A8A9703-F82B-436B-8077-008976DD60FC}" type="pres">
      <dgm:prSet presAssocID="{AA723149-14B9-4349-B721-3BB3CD63C56A}" presName="accentRepeatNode" presStyleLbl="solidFgAcc1" presStyleIdx="1" presStyleCnt="3"/>
      <dgm:spPr>
        <a:blipFill rotWithShape="0">
          <a:blip xmlns:r="http://schemas.openxmlformats.org/officeDocument/2006/relationships" r:embed="rId1">
            <a:duotone>
              <a:schemeClr val="lt1">
                <a:hueOff val="0"/>
                <a:satOff val="0"/>
                <a:lumOff val="0"/>
                <a:alphaOff val="0"/>
                <a:shade val="20000"/>
                <a:satMod val="200000"/>
              </a:schemeClr>
              <a:schemeClr val="lt1">
                <a:hueOff val="0"/>
                <a:satOff val="0"/>
                <a:lumOff val="0"/>
                <a:alphaOff val="0"/>
                <a:tint val="12000"/>
                <a:satMod val="190000"/>
              </a:schemeClr>
            </a:duotone>
          </a:blip>
          <a:stretch>
            <a:fillRect/>
          </a:stretch>
        </a:blipFill>
      </dgm:spPr>
    </dgm:pt>
    <dgm:pt modelId="{1455D24F-C4A2-4E06-8EAC-38B2A7582F36}" type="pres">
      <dgm:prSet presAssocID="{53EF9070-B058-4AC2-9750-FD5EFF2794D6}" presName="text_3" presStyleLbl="node1" presStyleIdx="2" presStyleCnt="3">
        <dgm:presLayoutVars>
          <dgm:bulletEnabled val="1"/>
        </dgm:presLayoutVars>
      </dgm:prSet>
      <dgm:spPr/>
    </dgm:pt>
    <dgm:pt modelId="{359DF132-4460-42D0-BB4C-C41616B768FC}" type="pres">
      <dgm:prSet presAssocID="{53EF9070-B058-4AC2-9750-FD5EFF2794D6}" presName="accent_3" presStyleCnt="0"/>
      <dgm:spPr/>
    </dgm:pt>
    <dgm:pt modelId="{9F3136F8-214A-496A-8070-79DFD77B71E4}" type="pres">
      <dgm:prSet presAssocID="{53EF9070-B058-4AC2-9750-FD5EFF2794D6}" presName="accentRepeatNode" presStyleLbl="solidFgAcc1" presStyleIdx="2" presStyleCnt="3"/>
      <dgm:spPr>
        <a:blipFill rotWithShape="0">
          <a:blip xmlns:r="http://schemas.openxmlformats.org/officeDocument/2006/relationships" r:embed="rId1">
            <a:duotone>
              <a:schemeClr val="lt1">
                <a:hueOff val="0"/>
                <a:satOff val="0"/>
                <a:lumOff val="0"/>
                <a:alphaOff val="0"/>
                <a:shade val="20000"/>
                <a:satMod val="200000"/>
              </a:schemeClr>
              <a:schemeClr val="lt1">
                <a:hueOff val="0"/>
                <a:satOff val="0"/>
                <a:lumOff val="0"/>
                <a:alphaOff val="0"/>
                <a:tint val="12000"/>
                <a:satMod val="190000"/>
              </a:schemeClr>
            </a:duotone>
          </a:blip>
          <a:stretch>
            <a:fillRect/>
          </a:stretch>
        </a:blipFill>
      </dgm:spPr>
    </dgm:pt>
  </dgm:ptLst>
  <dgm:cxnLst>
    <dgm:cxn modelId="{5B419116-37AE-4A9E-87DF-F07979388739}" srcId="{B66C1EA7-05E6-4D6C-A950-08C7EFDFF73E}" destId="{AA723149-14B9-4349-B721-3BB3CD63C56A}" srcOrd="1" destOrd="0" parTransId="{F33E9FCE-A3C8-4CF1-A645-9A51282931F1}" sibTransId="{BD1BBAC1-0F1E-4F68-A017-35241687885A}"/>
    <dgm:cxn modelId="{54810917-5717-4D4F-9BBD-AE841388FC4B}" type="presOf" srcId="{B66C1EA7-05E6-4D6C-A950-08C7EFDFF73E}" destId="{A3087A2A-FFB2-4409-8D8D-0FCBC358C4F2}" srcOrd="0" destOrd="0" presId="urn:microsoft.com/office/officeart/2008/layout/VerticalCurvedList"/>
    <dgm:cxn modelId="{16D18B2D-D623-4CE3-BA14-7B074209CEE9}" srcId="{B66C1EA7-05E6-4D6C-A950-08C7EFDFF73E}" destId="{49EB16C0-67E4-4ED5-B79F-A7076CCF1735}" srcOrd="0" destOrd="0" parTransId="{CBC89AAB-8DC1-48E1-9A37-657DE5021519}" sibTransId="{4B65828C-53A5-47C3-9557-D7D587DB3291}"/>
    <dgm:cxn modelId="{056D9745-5463-4891-82DF-4B3608C3B83F}" type="presOf" srcId="{53EF9070-B058-4AC2-9750-FD5EFF2794D6}" destId="{1455D24F-C4A2-4E06-8EAC-38B2A7582F36}" srcOrd="0" destOrd="0" presId="urn:microsoft.com/office/officeart/2008/layout/VerticalCurvedList"/>
    <dgm:cxn modelId="{8591CF75-8514-41B3-B4CD-2A74B761101B}" type="presOf" srcId="{AA723149-14B9-4349-B721-3BB3CD63C56A}" destId="{FC7F02A2-6A2A-499A-990D-8A50DE16A34C}" srcOrd="0" destOrd="0" presId="urn:microsoft.com/office/officeart/2008/layout/VerticalCurvedList"/>
    <dgm:cxn modelId="{F71F715A-6832-4E11-96C9-459D873EF3CA}" srcId="{B66C1EA7-05E6-4D6C-A950-08C7EFDFF73E}" destId="{53EF9070-B058-4AC2-9750-FD5EFF2794D6}" srcOrd="2" destOrd="0" parTransId="{DFC784B4-0D6C-4657-A541-22FF55B5122D}" sibTransId="{DA7DA025-1A0B-40EB-AF0E-D29FA1B1C0E3}"/>
    <dgm:cxn modelId="{42F693C8-8692-45D8-99DE-68C226375F62}" type="presOf" srcId="{49EB16C0-67E4-4ED5-B79F-A7076CCF1735}" destId="{4B98FDC5-7FA8-4393-873C-67C856ABCF90}" srcOrd="0" destOrd="0" presId="urn:microsoft.com/office/officeart/2008/layout/VerticalCurvedList"/>
    <dgm:cxn modelId="{45A2F4FD-47F9-49E9-B484-1CB441447932}" type="presOf" srcId="{4B65828C-53A5-47C3-9557-D7D587DB3291}" destId="{A8F4542A-8B56-4F49-AD73-DA9D84019850}" srcOrd="0" destOrd="0" presId="urn:microsoft.com/office/officeart/2008/layout/VerticalCurvedList"/>
    <dgm:cxn modelId="{A815C147-CA0B-492F-957D-3C462EF50E43}" type="presParOf" srcId="{A3087A2A-FFB2-4409-8D8D-0FCBC358C4F2}" destId="{269917CA-3CF9-4395-8AA4-2599C683462F}" srcOrd="0" destOrd="0" presId="urn:microsoft.com/office/officeart/2008/layout/VerticalCurvedList"/>
    <dgm:cxn modelId="{7C72E5B0-44F4-4F03-9FCD-05F1288931F0}" type="presParOf" srcId="{269917CA-3CF9-4395-8AA4-2599C683462F}" destId="{2C283C3C-01F3-4275-B097-70F54F39CF32}" srcOrd="0" destOrd="0" presId="urn:microsoft.com/office/officeart/2008/layout/VerticalCurvedList"/>
    <dgm:cxn modelId="{64628212-3008-48D9-A971-D4C6126DCCA8}" type="presParOf" srcId="{2C283C3C-01F3-4275-B097-70F54F39CF32}" destId="{E4A80C95-7BF0-4E49-9DEB-EA76337CD16C}" srcOrd="0" destOrd="0" presId="urn:microsoft.com/office/officeart/2008/layout/VerticalCurvedList"/>
    <dgm:cxn modelId="{76D91766-26DA-46B1-88B3-2F5F17631449}" type="presParOf" srcId="{2C283C3C-01F3-4275-B097-70F54F39CF32}" destId="{A8F4542A-8B56-4F49-AD73-DA9D84019850}" srcOrd="1" destOrd="0" presId="urn:microsoft.com/office/officeart/2008/layout/VerticalCurvedList"/>
    <dgm:cxn modelId="{E22C903A-251B-4DDC-84ED-9B979D6813B8}" type="presParOf" srcId="{2C283C3C-01F3-4275-B097-70F54F39CF32}" destId="{C85AE0A1-B27A-4083-8B77-9F3CF8789CDF}" srcOrd="2" destOrd="0" presId="urn:microsoft.com/office/officeart/2008/layout/VerticalCurvedList"/>
    <dgm:cxn modelId="{B6EB68F2-7BE6-4D54-8D9E-99E24567D5AC}" type="presParOf" srcId="{2C283C3C-01F3-4275-B097-70F54F39CF32}" destId="{DE3F85D9-79A0-4C66-A824-17A93DEAE284}" srcOrd="3" destOrd="0" presId="urn:microsoft.com/office/officeart/2008/layout/VerticalCurvedList"/>
    <dgm:cxn modelId="{618D3FB5-D46F-4B2A-8291-EB87B2D44F6A}" type="presParOf" srcId="{269917CA-3CF9-4395-8AA4-2599C683462F}" destId="{4B98FDC5-7FA8-4393-873C-67C856ABCF90}" srcOrd="1" destOrd="0" presId="urn:microsoft.com/office/officeart/2008/layout/VerticalCurvedList"/>
    <dgm:cxn modelId="{656E5586-0A9A-4270-BC61-05096A49434A}" type="presParOf" srcId="{269917CA-3CF9-4395-8AA4-2599C683462F}" destId="{2835C839-54A8-4747-8093-B871C854C1C4}" srcOrd="2" destOrd="0" presId="urn:microsoft.com/office/officeart/2008/layout/VerticalCurvedList"/>
    <dgm:cxn modelId="{E6C0C7E6-3320-4F3A-9A95-27845610EE82}" type="presParOf" srcId="{2835C839-54A8-4747-8093-B871C854C1C4}" destId="{526D124B-431B-4F84-BE69-F9B67EFF3AF7}" srcOrd="0" destOrd="0" presId="urn:microsoft.com/office/officeart/2008/layout/VerticalCurvedList"/>
    <dgm:cxn modelId="{11D6C82B-6688-4337-99CA-35460858F51A}" type="presParOf" srcId="{269917CA-3CF9-4395-8AA4-2599C683462F}" destId="{FC7F02A2-6A2A-499A-990D-8A50DE16A34C}" srcOrd="3" destOrd="0" presId="urn:microsoft.com/office/officeart/2008/layout/VerticalCurvedList"/>
    <dgm:cxn modelId="{59001102-A505-4066-B282-6E8B93C964C0}" type="presParOf" srcId="{269917CA-3CF9-4395-8AA4-2599C683462F}" destId="{C343FD7B-B6F8-4621-8A40-8221C825B5CA}" srcOrd="4" destOrd="0" presId="urn:microsoft.com/office/officeart/2008/layout/VerticalCurvedList"/>
    <dgm:cxn modelId="{9402CEA3-C954-435D-955D-8F2790EC3CAE}" type="presParOf" srcId="{C343FD7B-B6F8-4621-8A40-8221C825B5CA}" destId="{4A8A9703-F82B-436B-8077-008976DD60FC}" srcOrd="0" destOrd="0" presId="urn:microsoft.com/office/officeart/2008/layout/VerticalCurvedList"/>
    <dgm:cxn modelId="{24B9D630-57A5-4A76-8104-1EF9378363BE}" type="presParOf" srcId="{269917CA-3CF9-4395-8AA4-2599C683462F}" destId="{1455D24F-C4A2-4E06-8EAC-38B2A7582F36}" srcOrd="5" destOrd="0" presId="urn:microsoft.com/office/officeart/2008/layout/VerticalCurvedList"/>
    <dgm:cxn modelId="{80C181C3-D154-487E-8578-3A3D4D7E137A}" type="presParOf" srcId="{269917CA-3CF9-4395-8AA4-2599C683462F}" destId="{359DF132-4460-42D0-BB4C-C41616B768FC}" srcOrd="6" destOrd="0" presId="urn:microsoft.com/office/officeart/2008/layout/VerticalCurvedList"/>
    <dgm:cxn modelId="{36983345-868D-4D59-A986-EDE103CE6439}" type="presParOf" srcId="{359DF132-4460-42D0-BB4C-C41616B768FC}" destId="{9F3136F8-214A-496A-8070-79DFD77B71E4}"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2F961D6E-DC0A-487D-A71A-0532CB1892E3}" type="doc">
      <dgm:prSet loTypeId="urn:microsoft.com/office/officeart/2005/8/layout/pyramid2" loCatId="pyramid" qsTypeId="urn:microsoft.com/office/officeart/2005/8/quickstyle/simple4" qsCatId="simple" csTypeId="urn:microsoft.com/office/officeart/2005/8/colors/accent1_2" csCatId="accent1" phldr="1"/>
      <dgm:spPr/>
    </dgm:pt>
    <dgm:pt modelId="{AE2EE920-74E7-4239-B760-CAB7C340FFDC}">
      <dgm:prSet phldrT="[Text]"/>
      <dgm:spPr/>
      <dgm:t>
        <a:bodyPr/>
        <a:lstStyle/>
        <a:p>
          <a:r>
            <a:rPr lang="id-ID" dirty="0"/>
            <a:t>Level Sistem</a:t>
          </a:r>
        </a:p>
      </dgm:t>
    </dgm:pt>
    <dgm:pt modelId="{093A5FA4-82AE-4144-B55D-3D008548FC62}" type="parTrans" cxnId="{073D28ED-DB14-40A9-B7CA-00EA798F89C8}">
      <dgm:prSet/>
      <dgm:spPr/>
      <dgm:t>
        <a:bodyPr/>
        <a:lstStyle/>
        <a:p>
          <a:endParaRPr lang="id-ID"/>
        </a:p>
      </dgm:t>
    </dgm:pt>
    <dgm:pt modelId="{AE0B8754-52B2-44D7-81C1-521B9B6E72E6}" type="sibTrans" cxnId="{073D28ED-DB14-40A9-B7CA-00EA798F89C8}">
      <dgm:prSet/>
      <dgm:spPr/>
      <dgm:t>
        <a:bodyPr/>
        <a:lstStyle/>
        <a:p>
          <a:endParaRPr lang="id-ID"/>
        </a:p>
      </dgm:t>
    </dgm:pt>
    <dgm:pt modelId="{FA6CD459-9352-4310-B4D6-35DAA28FFD82}">
      <dgm:prSet phldrT="[Text]"/>
      <dgm:spPr/>
      <dgm:t>
        <a:bodyPr/>
        <a:lstStyle/>
        <a:p>
          <a:r>
            <a:rPr lang="id-ID" dirty="0"/>
            <a:t>Level Arsitektur</a:t>
          </a:r>
        </a:p>
      </dgm:t>
    </dgm:pt>
    <dgm:pt modelId="{45D08670-9070-402C-A848-6D11E2894888}" type="parTrans" cxnId="{D2C29517-4644-4FD8-AF8B-ED1C50B295B3}">
      <dgm:prSet/>
      <dgm:spPr/>
      <dgm:t>
        <a:bodyPr/>
        <a:lstStyle/>
        <a:p>
          <a:endParaRPr lang="id-ID"/>
        </a:p>
      </dgm:t>
    </dgm:pt>
    <dgm:pt modelId="{5F65DACC-0F7C-4C4C-A461-64E296CEFF8B}" type="sibTrans" cxnId="{D2C29517-4644-4FD8-AF8B-ED1C50B295B3}">
      <dgm:prSet/>
      <dgm:spPr/>
      <dgm:t>
        <a:bodyPr/>
        <a:lstStyle/>
        <a:p>
          <a:endParaRPr lang="id-ID"/>
        </a:p>
      </dgm:t>
    </dgm:pt>
    <dgm:pt modelId="{D93174D7-8DBC-4F49-B49C-C6EA8F643167}">
      <dgm:prSet phldrT="[Text]"/>
      <dgm:spPr/>
      <dgm:t>
        <a:bodyPr/>
        <a:lstStyle/>
        <a:p>
          <a:r>
            <a:rPr lang="id-ID" dirty="0"/>
            <a:t>Level Transfer Register</a:t>
          </a:r>
        </a:p>
      </dgm:t>
    </dgm:pt>
    <dgm:pt modelId="{2664A5A1-3CC5-4472-93D9-8E6520BA944E}" type="parTrans" cxnId="{E43FF001-D889-45C8-9E21-0F3B6986739D}">
      <dgm:prSet/>
      <dgm:spPr/>
      <dgm:t>
        <a:bodyPr/>
        <a:lstStyle/>
        <a:p>
          <a:endParaRPr lang="id-ID"/>
        </a:p>
      </dgm:t>
    </dgm:pt>
    <dgm:pt modelId="{E574C6EA-05FA-4AB7-9C4F-81522BA3F5D6}" type="sibTrans" cxnId="{E43FF001-D889-45C8-9E21-0F3B6986739D}">
      <dgm:prSet/>
      <dgm:spPr/>
      <dgm:t>
        <a:bodyPr/>
        <a:lstStyle/>
        <a:p>
          <a:endParaRPr lang="id-ID"/>
        </a:p>
      </dgm:t>
    </dgm:pt>
    <dgm:pt modelId="{0EE97C88-9D25-417B-8999-8AA38CD2C2C8}">
      <dgm:prSet phldrT="[Text]"/>
      <dgm:spPr/>
      <dgm:t>
        <a:bodyPr/>
        <a:lstStyle/>
        <a:p>
          <a:r>
            <a:rPr lang="id-ID" dirty="0"/>
            <a:t>Level Gerbang</a:t>
          </a:r>
        </a:p>
      </dgm:t>
    </dgm:pt>
    <dgm:pt modelId="{EC62E9E6-E620-43A0-891B-455815E42EAA}" type="parTrans" cxnId="{60F77C01-EF25-4F77-8172-5AD072EC4DB9}">
      <dgm:prSet/>
      <dgm:spPr/>
      <dgm:t>
        <a:bodyPr/>
        <a:lstStyle/>
        <a:p>
          <a:endParaRPr lang="id-ID"/>
        </a:p>
      </dgm:t>
    </dgm:pt>
    <dgm:pt modelId="{23EA4BFD-12D8-4035-A31E-E1841F1B5334}" type="sibTrans" cxnId="{60F77C01-EF25-4F77-8172-5AD072EC4DB9}">
      <dgm:prSet/>
      <dgm:spPr/>
      <dgm:t>
        <a:bodyPr/>
        <a:lstStyle/>
        <a:p>
          <a:endParaRPr lang="id-ID"/>
        </a:p>
      </dgm:t>
    </dgm:pt>
    <dgm:pt modelId="{B3B257BF-615D-4400-9424-503DDA60B9F4}" type="pres">
      <dgm:prSet presAssocID="{2F961D6E-DC0A-487D-A71A-0532CB1892E3}" presName="compositeShape" presStyleCnt="0">
        <dgm:presLayoutVars>
          <dgm:dir/>
          <dgm:resizeHandles/>
        </dgm:presLayoutVars>
      </dgm:prSet>
      <dgm:spPr/>
    </dgm:pt>
    <dgm:pt modelId="{21804796-3E72-498D-AD8B-EA773C5FCD6D}" type="pres">
      <dgm:prSet presAssocID="{2F961D6E-DC0A-487D-A71A-0532CB1892E3}" presName="pyramid" presStyleLbl="node1" presStyleIdx="0" presStyleCnt="1"/>
      <dgm:spPr/>
    </dgm:pt>
    <dgm:pt modelId="{8B658CE8-3266-410D-B1EF-56521695AE77}" type="pres">
      <dgm:prSet presAssocID="{2F961D6E-DC0A-487D-A71A-0532CB1892E3}" presName="theList" presStyleCnt="0"/>
      <dgm:spPr/>
    </dgm:pt>
    <dgm:pt modelId="{1271287E-0E23-44BD-95B2-10C6DB42E654}" type="pres">
      <dgm:prSet presAssocID="{AE2EE920-74E7-4239-B760-CAB7C340FFDC}" presName="aNode" presStyleLbl="fgAcc1" presStyleIdx="0" presStyleCnt="4">
        <dgm:presLayoutVars>
          <dgm:bulletEnabled val="1"/>
        </dgm:presLayoutVars>
      </dgm:prSet>
      <dgm:spPr/>
    </dgm:pt>
    <dgm:pt modelId="{F922AE6E-8599-4978-8199-A6222BD4D86B}" type="pres">
      <dgm:prSet presAssocID="{AE2EE920-74E7-4239-B760-CAB7C340FFDC}" presName="aSpace" presStyleCnt="0"/>
      <dgm:spPr/>
    </dgm:pt>
    <dgm:pt modelId="{A6EBF9AE-7820-424A-A711-BB0A833AC523}" type="pres">
      <dgm:prSet presAssocID="{FA6CD459-9352-4310-B4D6-35DAA28FFD82}" presName="aNode" presStyleLbl="fgAcc1" presStyleIdx="1" presStyleCnt="4">
        <dgm:presLayoutVars>
          <dgm:bulletEnabled val="1"/>
        </dgm:presLayoutVars>
      </dgm:prSet>
      <dgm:spPr/>
    </dgm:pt>
    <dgm:pt modelId="{C4697952-43C9-4507-A9B9-CB749187DC93}" type="pres">
      <dgm:prSet presAssocID="{FA6CD459-9352-4310-B4D6-35DAA28FFD82}" presName="aSpace" presStyleCnt="0"/>
      <dgm:spPr/>
    </dgm:pt>
    <dgm:pt modelId="{5C37DDFE-3891-4FEE-A51E-2C2988C2AE26}" type="pres">
      <dgm:prSet presAssocID="{D93174D7-8DBC-4F49-B49C-C6EA8F643167}" presName="aNode" presStyleLbl="fgAcc1" presStyleIdx="2" presStyleCnt="4">
        <dgm:presLayoutVars>
          <dgm:bulletEnabled val="1"/>
        </dgm:presLayoutVars>
      </dgm:prSet>
      <dgm:spPr/>
    </dgm:pt>
    <dgm:pt modelId="{062C2085-848F-465A-B816-3E05CABB9A4C}" type="pres">
      <dgm:prSet presAssocID="{D93174D7-8DBC-4F49-B49C-C6EA8F643167}" presName="aSpace" presStyleCnt="0"/>
      <dgm:spPr/>
    </dgm:pt>
    <dgm:pt modelId="{033A5562-89F9-4BC2-A758-888171D562EC}" type="pres">
      <dgm:prSet presAssocID="{0EE97C88-9D25-417B-8999-8AA38CD2C2C8}" presName="aNode" presStyleLbl="fgAcc1" presStyleIdx="3" presStyleCnt="4">
        <dgm:presLayoutVars>
          <dgm:bulletEnabled val="1"/>
        </dgm:presLayoutVars>
      </dgm:prSet>
      <dgm:spPr/>
    </dgm:pt>
    <dgm:pt modelId="{8E27D2DD-0BFF-4C51-89C3-BA661E2A8A41}" type="pres">
      <dgm:prSet presAssocID="{0EE97C88-9D25-417B-8999-8AA38CD2C2C8}" presName="aSpace" presStyleCnt="0"/>
      <dgm:spPr/>
    </dgm:pt>
  </dgm:ptLst>
  <dgm:cxnLst>
    <dgm:cxn modelId="{60F77C01-EF25-4F77-8172-5AD072EC4DB9}" srcId="{2F961D6E-DC0A-487D-A71A-0532CB1892E3}" destId="{0EE97C88-9D25-417B-8999-8AA38CD2C2C8}" srcOrd="3" destOrd="0" parTransId="{EC62E9E6-E620-43A0-891B-455815E42EAA}" sibTransId="{23EA4BFD-12D8-4035-A31E-E1841F1B5334}"/>
    <dgm:cxn modelId="{E43FF001-D889-45C8-9E21-0F3B6986739D}" srcId="{2F961D6E-DC0A-487D-A71A-0532CB1892E3}" destId="{D93174D7-8DBC-4F49-B49C-C6EA8F643167}" srcOrd="2" destOrd="0" parTransId="{2664A5A1-3CC5-4472-93D9-8E6520BA944E}" sibTransId="{E574C6EA-05FA-4AB7-9C4F-81522BA3F5D6}"/>
    <dgm:cxn modelId="{D2C29517-4644-4FD8-AF8B-ED1C50B295B3}" srcId="{2F961D6E-DC0A-487D-A71A-0532CB1892E3}" destId="{FA6CD459-9352-4310-B4D6-35DAA28FFD82}" srcOrd="1" destOrd="0" parTransId="{45D08670-9070-402C-A848-6D11E2894888}" sibTransId="{5F65DACC-0F7C-4C4C-A461-64E296CEFF8B}"/>
    <dgm:cxn modelId="{2AE01F36-53A0-478E-AC4D-16601135646A}" type="presOf" srcId="{D93174D7-8DBC-4F49-B49C-C6EA8F643167}" destId="{5C37DDFE-3891-4FEE-A51E-2C2988C2AE26}" srcOrd="0" destOrd="0" presId="urn:microsoft.com/office/officeart/2005/8/layout/pyramid2"/>
    <dgm:cxn modelId="{7076EE3B-5BEA-42CA-83AD-622F07A4036C}" type="presOf" srcId="{0EE97C88-9D25-417B-8999-8AA38CD2C2C8}" destId="{033A5562-89F9-4BC2-A758-888171D562EC}" srcOrd="0" destOrd="0" presId="urn:microsoft.com/office/officeart/2005/8/layout/pyramid2"/>
    <dgm:cxn modelId="{C1369D7D-921D-472C-9675-71F38C3A5A9E}" type="presOf" srcId="{2F961D6E-DC0A-487D-A71A-0532CB1892E3}" destId="{B3B257BF-615D-4400-9424-503DDA60B9F4}" srcOrd="0" destOrd="0" presId="urn:microsoft.com/office/officeart/2005/8/layout/pyramid2"/>
    <dgm:cxn modelId="{DF39D48A-CABE-4C83-853B-00FA4283FFF7}" type="presOf" srcId="{AE2EE920-74E7-4239-B760-CAB7C340FFDC}" destId="{1271287E-0E23-44BD-95B2-10C6DB42E654}" srcOrd="0" destOrd="0" presId="urn:microsoft.com/office/officeart/2005/8/layout/pyramid2"/>
    <dgm:cxn modelId="{0E3050DB-B0D5-4A94-BC55-8F597B45B560}" type="presOf" srcId="{FA6CD459-9352-4310-B4D6-35DAA28FFD82}" destId="{A6EBF9AE-7820-424A-A711-BB0A833AC523}" srcOrd="0" destOrd="0" presId="urn:microsoft.com/office/officeart/2005/8/layout/pyramid2"/>
    <dgm:cxn modelId="{073D28ED-DB14-40A9-B7CA-00EA798F89C8}" srcId="{2F961D6E-DC0A-487D-A71A-0532CB1892E3}" destId="{AE2EE920-74E7-4239-B760-CAB7C340FFDC}" srcOrd="0" destOrd="0" parTransId="{093A5FA4-82AE-4144-B55D-3D008548FC62}" sibTransId="{AE0B8754-52B2-44D7-81C1-521B9B6E72E6}"/>
    <dgm:cxn modelId="{D105ED01-88C3-4B47-9519-DFE1D0AEE6B6}" type="presParOf" srcId="{B3B257BF-615D-4400-9424-503DDA60B9F4}" destId="{21804796-3E72-498D-AD8B-EA773C5FCD6D}" srcOrd="0" destOrd="0" presId="urn:microsoft.com/office/officeart/2005/8/layout/pyramid2"/>
    <dgm:cxn modelId="{FF140C12-3D42-431E-8279-C58F37A74425}" type="presParOf" srcId="{B3B257BF-615D-4400-9424-503DDA60B9F4}" destId="{8B658CE8-3266-410D-B1EF-56521695AE77}" srcOrd="1" destOrd="0" presId="urn:microsoft.com/office/officeart/2005/8/layout/pyramid2"/>
    <dgm:cxn modelId="{87561BC7-CCFC-4250-83D5-4FCBA0A4064A}" type="presParOf" srcId="{8B658CE8-3266-410D-B1EF-56521695AE77}" destId="{1271287E-0E23-44BD-95B2-10C6DB42E654}" srcOrd="0" destOrd="0" presId="urn:microsoft.com/office/officeart/2005/8/layout/pyramid2"/>
    <dgm:cxn modelId="{7818CAE0-6633-4351-ABBD-39C9A392E419}" type="presParOf" srcId="{8B658CE8-3266-410D-B1EF-56521695AE77}" destId="{F922AE6E-8599-4978-8199-A6222BD4D86B}" srcOrd="1" destOrd="0" presId="urn:microsoft.com/office/officeart/2005/8/layout/pyramid2"/>
    <dgm:cxn modelId="{9344FD67-B124-4C1C-89E0-325E84B5B6C5}" type="presParOf" srcId="{8B658CE8-3266-410D-B1EF-56521695AE77}" destId="{A6EBF9AE-7820-424A-A711-BB0A833AC523}" srcOrd="2" destOrd="0" presId="urn:microsoft.com/office/officeart/2005/8/layout/pyramid2"/>
    <dgm:cxn modelId="{3D22CF1D-9B6B-4BE4-8C1C-0CA5BFC4FE91}" type="presParOf" srcId="{8B658CE8-3266-410D-B1EF-56521695AE77}" destId="{C4697952-43C9-4507-A9B9-CB749187DC93}" srcOrd="3" destOrd="0" presId="urn:microsoft.com/office/officeart/2005/8/layout/pyramid2"/>
    <dgm:cxn modelId="{DE51CF1D-4AFB-4F91-98D3-CEAD4B47F119}" type="presParOf" srcId="{8B658CE8-3266-410D-B1EF-56521695AE77}" destId="{5C37DDFE-3891-4FEE-A51E-2C2988C2AE26}" srcOrd="4" destOrd="0" presId="urn:microsoft.com/office/officeart/2005/8/layout/pyramid2"/>
    <dgm:cxn modelId="{9D6BD25C-1015-4F1A-BEDC-2DE9F2938996}" type="presParOf" srcId="{8B658CE8-3266-410D-B1EF-56521695AE77}" destId="{062C2085-848F-465A-B816-3E05CABB9A4C}" srcOrd="5" destOrd="0" presId="urn:microsoft.com/office/officeart/2005/8/layout/pyramid2"/>
    <dgm:cxn modelId="{CF9B416B-5130-45FF-94E2-6CCB70A60369}" type="presParOf" srcId="{8B658CE8-3266-410D-B1EF-56521695AE77}" destId="{033A5562-89F9-4BC2-A758-888171D562EC}" srcOrd="6" destOrd="0" presId="urn:microsoft.com/office/officeart/2005/8/layout/pyramid2"/>
    <dgm:cxn modelId="{C9A5E85F-80CB-42BB-AAEC-51DFA3E9AA1B}" type="presParOf" srcId="{8B658CE8-3266-410D-B1EF-56521695AE77}" destId="{8E27D2DD-0BFF-4C51-89C3-BA661E2A8A41}"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01BA915-C488-432C-956A-1905605F3BBF}"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id-ID"/>
        </a:p>
      </dgm:t>
    </dgm:pt>
    <dgm:pt modelId="{7B4A3CDD-E25D-487E-8A17-2A5A3DF38AF3}">
      <dgm:prSet phldrT="[Text]"/>
      <dgm:spPr/>
      <dgm:t>
        <a:bodyPr/>
        <a:lstStyle/>
        <a:p>
          <a:r>
            <a:rPr lang="id-ID" dirty="0">
              <a:solidFill>
                <a:srgbClr val="0070C0"/>
              </a:solidFill>
            </a:rPr>
            <a:t>Eksekusi Program</a:t>
          </a:r>
        </a:p>
      </dgm:t>
    </dgm:pt>
    <dgm:pt modelId="{8CCAB5D4-44B6-4697-9ED3-B468E4AB5D26}" type="parTrans" cxnId="{831DC19E-29B5-48A8-942F-120491B0A9B0}">
      <dgm:prSet/>
      <dgm:spPr/>
      <dgm:t>
        <a:bodyPr/>
        <a:lstStyle/>
        <a:p>
          <a:endParaRPr lang="id-ID"/>
        </a:p>
      </dgm:t>
    </dgm:pt>
    <dgm:pt modelId="{C6EF5437-5E01-4269-A6B7-80252252C717}" type="sibTrans" cxnId="{831DC19E-29B5-48A8-942F-120491B0A9B0}">
      <dgm:prSet/>
      <dgm:spPr/>
      <dgm:t>
        <a:bodyPr/>
        <a:lstStyle/>
        <a:p>
          <a:endParaRPr lang="id-ID"/>
        </a:p>
      </dgm:t>
    </dgm:pt>
    <dgm:pt modelId="{15BCC052-7E70-4C40-9023-DE85136F635A}">
      <dgm:prSet phldrT="[Text]"/>
      <dgm:spPr/>
      <dgm:t>
        <a:bodyPr/>
        <a:lstStyle/>
        <a:p>
          <a:r>
            <a:rPr lang="id-ID" dirty="0"/>
            <a:t>Pemrosesan data</a:t>
          </a:r>
        </a:p>
      </dgm:t>
    </dgm:pt>
    <dgm:pt modelId="{55F22AA4-B715-4C3E-AA3B-01C798F8A6CB}" type="parTrans" cxnId="{1E124C7B-72E1-4D6B-907C-D33AEE278480}">
      <dgm:prSet/>
      <dgm:spPr/>
      <dgm:t>
        <a:bodyPr/>
        <a:lstStyle/>
        <a:p>
          <a:endParaRPr lang="id-ID"/>
        </a:p>
      </dgm:t>
    </dgm:pt>
    <dgm:pt modelId="{F9D130FB-2BDD-4FD7-8D90-FE96EC501DCC}" type="sibTrans" cxnId="{1E124C7B-72E1-4D6B-907C-D33AEE278480}">
      <dgm:prSet/>
      <dgm:spPr/>
      <dgm:t>
        <a:bodyPr/>
        <a:lstStyle/>
        <a:p>
          <a:endParaRPr lang="id-ID"/>
        </a:p>
      </dgm:t>
    </dgm:pt>
    <dgm:pt modelId="{798E9253-69E8-4124-A76C-45B78F746C24}">
      <dgm:prSet phldrT="[Text]"/>
      <dgm:spPr/>
      <dgm:t>
        <a:bodyPr/>
        <a:lstStyle/>
        <a:p>
          <a:r>
            <a:rPr lang="id-ID" dirty="0"/>
            <a:t>Penyimpanan data</a:t>
          </a:r>
        </a:p>
      </dgm:t>
    </dgm:pt>
    <dgm:pt modelId="{4DBEDF1D-697C-4C50-95ED-BB60659965F2}" type="parTrans" cxnId="{136BF7AA-B067-49C5-B679-3C8B707D0BB5}">
      <dgm:prSet/>
      <dgm:spPr/>
      <dgm:t>
        <a:bodyPr/>
        <a:lstStyle/>
        <a:p>
          <a:endParaRPr lang="id-ID"/>
        </a:p>
      </dgm:t>
    </dgm:pt>
    <dgm:pt modelId="{FA88B814-A315-4965-B71C-73608F3D99F9}" type="sibTrans" cxnId="{136BF7AA-B067-49C5-B679-3C8B707D0BB5}">
      <dgm:prSet/>
      <dgm:spPr/>
      <dgm:t>
        <a:bodyPr/>
        <a:lstStyle/>
        <a:p>
          <a:endParaRPr lang="id-ID"/>
        </a:p>
      </dgm:t>
    </dgm:pt>
    <dgm:pt modelId="{1EADBC5C-D61B-445D-92CA-5094F4289112}">
      <dgm:prSet phldrT="[Text]"/>
      <dgm:spPr/>
      <dgm:t>
        <a:bodyPr/>
        <a:lstStyle/>
        <a:p>
          <a:r>
            <a:rPr lang="id-ID" dirty="0">
              <a:solidFill>
                <a:srgbClr val="0070C0"/>
              </a:solidFill>
            </a:rPr>
            <a:t>Interface  dengan subsistem lain</a:t>
          </a:r>
        </a:p>
      </dgm:t>
    </dgm:pt>
    <dgm:pt modelId="{D407FE31-2A30-4294-B82A-B1807847088C}" type="parTrans" cxnId="{7BC0D111-CF84-4877-BD59-F340D31DA343}">
      <dgm:prSet/>
      <dgm:spPr/>
      <dgm:t>
        <a:bodyPr/>
        <a:lstStyle/>
        <a:p>
          <a:endParaRPr lang="id-ID"/>
        </a:p>
      </dgm:t>
    </dgm:pt>
    <dgm:pt modelId="{A339224D-540E-4B6E-8096-44ED27277C12}" type="sibTrans" cxnId="{7BC0D111-CF84-4877-BD59-F340D31DA343}">
      <dgm:prSet/>
      <dgm:spPr/>
      <dgm:t>
        <a:bodyPr/>
        <a:lstStyle/>
        <a:p>
          <a:endParaRPr lang="id-ID"/>
        </a:p>
      </dgm:t>
    </dgm:pt>
    <dgm:pt modelId="{5812952E-C229-41DD-B6EF-FC682A0E626F}">
      <dgm:prSet phldrT="[Text]"/>
      <dgm:spPr/>
      <dgm:t>
        <a:bodyPr/>
        <a:lstStyle/>
        <a:p>
          <a:r>
            <a:rPr lang="id-ID" dirty="0"/>
            <a:t>Memori utama</a:t>
          </a:r>
        </a:p>
      </dgm:t>
    </dgm:pt>
    <dgm:pt modelId="{145EA853-AEAB-48ED-8924-375D6F756BC0}" type="parTrans" cxnId="{0F331284-6191-4C14-A4CA-7C4E88CBB24C}">
      <dgm:prSet/>
      <dgm:spPr/>
      <dgm:t>
        <a:bodyPr/>
        <a:lstStyle/>
        <a:p>
          <a:endParaRPr lang="id-ID"/>
        </a:p>
      </dgm:t>
    </dgm:pt>
    <dgm:pt modelId="{17A62661-09AA-4A6F-9FCA-E43C35C1ADA6}" type="sibTrans" cxnId="{0F331284-6191-4C14-A4CA-7C4E88CBB24C}">
      <dgm:prSet/>
      <dgm:spPr/>
      <dgm:t>
        <a:bodyPr/>
        <a:lstStyle/>
        <a:p>
          <a:endParaRPr lang="id-ID"/>
        </a:p>
      </dgm:t>
    </dgm:pt>
    <dgm:pt modelId="{46B9EC8A-4A13-4CC3-BF13-20756F396953}">
      <dgm:prSet phldrT="[Text]"/>
      <dgm:spPr/>
      <dgm:t>
        <a:bodyPr/>
        <a:lstStyle/>
        <a:p>
          <a:r>
            <a:rPr lang="id-ID" dirty="0"/>
            <a:t>Memori chace</a:t>
          </a:r>
        </a:p>
      </dgm:t>
    </dgm:pt>
    <dgm:pt modelId="{DFD9624D-4D6E-4332-B21F-3151536E2D24}" type="parTrans" cxnId="{0331F574-B892-4C1B-9BB3-CA1917AEDDEC}">
      <dgm:prSet/>
      <dgm:spPr/>
      <dgm:t>
        <a:bodyPr/>
        <a:lstStyle/>
        <a:p>
          <a:endParaRPr lang="id-ID"/>
        </a:p>
      </dgm:t>
    </dgm:pt>
    <dgm:pt modelId="{F4C0849B-BE4A-49F8-BD09-CB8A3C3E9754}" type="sibTrans" cxnId="{0331F574-B892-4C1B-9BB3-CA1917AEDDEC}">
      <dgm:prSet/>
      <dgm:spPr/>
      <dgm:t>
        <a:bodyPr/>
        <a:lstStyle/>
        <a:p>
          <a:endParaRPr lang="id-ID"/>
        </a:p>
      </dgm:t>
    </dgm:pt>
    <dgm:pt modelId="{0E8AEC90-4845-4ADA-A898-7DF6079814D8}">
      <dgm:prSet phldrT="[Text]"/>
      <dgm:spPr/>
      <dgm:t>
        <a:bodyPr/>
        <a:lstStyle/>
        <a:p>
          <a:r>
            <a:rPr lang="id-ID" dirty="0"/>
            <a:t>Pergerakan data</a:t>
          </a:r>
        </a:p>
      </dgm:t>
    </dgm:pt>
    <dgm:pt modelId="{52B9632C-F447-4D01-8764-F2B8D6FE7842}" type="parTrans" cxnId="{B4A6E9C7-B1DC-435F-8066-A307B02BBCA4}">
      <dgm:prSet/>
      <dgm:spPr/>
      <dgm:t>
        <a:bodyPr/>
        <a:lstStyle/>
        <a:p>
          <a:endParaRPr lang="id-ID"/>
        </a:p>
      </dgm:t>
    </dgm:pt>
    <dgm:pt modelId="{5E1485F6-E7B7-4AA2-BA59-85F011AF2EED}" type="sibTrans" cxnId="{B4A6E9C7-B1DC-435F-8066-A307B02BBCA4}">
      <dgm:prSet/>
      <dgm:spPr/>
      <dgm:t>
        <a:bodyPr/>
        <a:lstStyle/>
        <a:p>
          <a:endParaRPr lang="id-ID"/>
        </a:p>
      </dgm:t>
    </dgm:pt>
    <dgm:pt modelId="{7039336B-0BA0-47C4-AFAF-EB337EEC7A4E}">
      <dgm:prSet phldrT="[Text]"/>
      <dgm:spPr/>
      <dgm:t>
        <a:bodyPr/>
        <a:lstStyle/>
        <a:p>
          <a:r>
            <a:rPr lang="id-ID" dirty="0"/>
            <a:t>Pengontrol DMA</a:t>
          </a:r>
        </a:p>
      </dgm:t>
    </dgm:pt>
    <dgm:pt modelId="{15155296-A2F4-4FA4-A3CC-1B5B86029C86}" type="parTrans" cxnId="{4DFD91A8-DD9C-42B4-92A4-F5FDB1063F70}">
      <dgm:prSet/>
      <dgm:spPr/>
      <dgm:t>
        <a:bodyPr/>
        <a:lstStyle/>
        <a:p>
          <a:endParaRPr lang="id-ID"/>
        </a:p>
      </dgm:t>
    </dgm:pt>
    <dgm:pt modelId="{1C0FD948-ECEA-481F-973C-0320F8839587}" type="sibTrans" cxnId="{4DFD91A8-DD9C-42B4-92A4-F5FDB1063F70}">
      <dgm:prSet/>
      <dgm:spPr/>
      <dgm:t>
        <a:bodyPr/>
        <a:lstStyle/>
        <a:p>
          <a:endParaRPr lang="id-ID"/>
        </a:p>
      </dgm:t>
    </dgm:pt>
    <dgm:pt modelId="{909E520E-6250-4A95-8691-BB61E0C72825}">
      <dgm:prSet phldrT="[Text]"/>
      <dgm:spPr/>
      <dgm:t>
        <a:bodyPr/>
        <a:lstStyle/>
        <a:p>
          <a:r>
            <a:rPr lang="id-ID" dirty="0"/>
            <a:t>Pengontrol I/O</a:t>
          </a:r>
        </a:p>
      </dgm:t>
    </dgm:pt>
    <dgm:pt modelId="{6BAA769E-6740-4208-92A1-F8EC1A4EDD5A}" type="parTrans" cxnId="{240745B8-CA8C-464C-BB47-6F1DAFA3AD86}">
      <dgm:prSet/>
      <dgm:spPr/>
      <dgm:t>
        <a:bodyPr/>
        <a:lstStyle/>
        <a:p>
          <a:endParaRPr lang="id-ID"/>
        </a:p>
      </dgm:t>
    </dgm:pt>
    <dgm:pt modelId="{2ED141F9-2B71-4D79-A39E-849F1D65321B}" type="sibTrans" cxnId="{240745B8-CA8C-464C-BB47-6F1DAFA3AD86}">
      <dgm:prSet/>
      <dgm:spPr/>
      <dgm:t>
        <a:bodyPr/>
        <a:lstStyle/>
        <a:p>
          <a:endParaRPr lang="id-ID"/>
        </a:p>
      </dgm:t>
    </dgm:pt>
    <dgm:pt modelId="{81895ABA-4AD1-4FA8-9DFD-CC95323925C1}" type="pres">
      <dgm:prSet presAssocID="{C01BA915-C488-432C-956A-1905605F3BBF}" presName="Name0" presStyleCnt="0">
        <dgm:presLayoutVars>
          <dgm:dir/>
          <dgm:animLvl val="lvl"/>
          <dgm:resizeHandles/>
        </dgm:presLayoutVars>
      </dgm:prSet>
      <dgm:spPr/>
    </dgm:pt>
    <dgm:pt modelId="{E964AF29-77FE-425C-AB2A-F92FD1FBB937}" type="pres">
      <dgm:prSet presAssocID="{7B4A3CDD-E25D-487E-8A17-2A5A3DF38AF3}" presName="linNode" presStyleCnt="0"/>
      <dgm:spPr/>
    </dgm:pt>
    <dgm:pt modelId="{8B87C82E-3E8E-41DD-8679-5717B546AF2C}" type="pres">
      <dgm:prSet presAssocID="{7B4A3CDD-E25D-487E-8A17-2A5A3DF38AF3}" presName="parentShp" presStyleLbl="node1" presStyleIdx="0" presStyleCnt="2" custLinFactNeighborY="-2040">
        <dgm:presLayoutVars>
          <dgm:bulletEnabled val="1"/>
        </dgm:presLayoutVars>
      </dgm:prSet>
      <dgm:spPr/>
    </dgm:pt>
    <dgm:pt modelId="{1589CF9D-90B1-4319-BE80-25EA36B09E13}" type="pres">
      <dgm:prSet presAssocID="{7B4A3CDD-E25D-487E-8A17-2A5A3DF38AF3}" presName="childShp" presStyleLbl="bgAccFollowNode1" presStyleIdx="0" presStyleCnt="2">
        <dgm:presLayoutVars>
          <dgm:bulletEnabled val="1"/>
        </dgm:presLayoutVars>
      </dgm:prSet>
      <dgm:spPr/>
    </dgm:pt>
    <dgm:pt modelId="{76390AB0-9D9F-41E4-A68C-92997062DA7F}" type="pres">
      <dgm:prSet presAssocID="{C6EF5437-5E01-4269-A6B7-80252252C717}" presName="spacing" presStyleCnt="0"/>
      <dgm:spPr/>
    </dgm:pt>
    <dgm:pt modelId="{A0C4D312-2713-42C0-9E29-BE9BC53A2B73}" type="pres">
      <dgm:prSet presAssocID="{1EADBC5C-D61B-445D-92CA-5094F4289112}" presName="linNode" presStyleCnt="0"/>
      <dgm:spPr/>
    </dgm:pt>
    <dgm:pt modelId="{34505736-B034-4533-A82C-3180CE11B406}" type="pres">
      <dgm:prSet presAssocID="{1EADBC5C-D61B-445D-92CA-5094F4289112}" presName="parentShp" presStyleLbl="node1" presStyleIdx="1" presStyleCnt="2">
        <dgm:presLayoutVars>
          <dgm:bulletEnabled val="1"/>
        </dgm:presLayoutVars>
      </dgm:prSet>
      <dgm:spPr/>
    </dgm:pt>
    <dgm:pt modelId="{6D8141B4-C0C9-4EA5-8320-AA15CE33BABE}" type="pres">
      <dgm:prSet presAssocID="{1EADBC5C-D61B-445D-92CA-5094F4289112}" presName="childShp" presStyleLbl="bgAccFollowNode1" presStyleIdx="1" presStyleCnt="2">
        <dgm:presLayoutVars>
          <dgm:bulletEnabled val="1"/>
        </dgm:presLayoutVars>
      </dgm:prSet>
      <dgm:spPr/>
    </dgm:pt>
  </dgm:ptLst>
  <dgm:cxnLst>
    <dgm:cxn modelId="{69AD1B0E-B361-4046-AC9D-E257073174A2}" type="presOf" srcId="{5812952E-C229-41DD-B6EF-FC682A0E626F}" destId="{6D8141B4-C0C9-4EA5-8320-AA15CE33BABE}" srcOrd="0" destOrd="0" presId="urn:microsoft.com/office/officeart/2005/8/layout/vList6"/>
    <dgm:cxn modelId="{7BC0D111-CF84-4877-BD59-F340D31DA343}" srcId="{C01BA915-C488-432C-956A-1905605F3BBF}" destId="{1EADBC5C-D61B-445D-92CA-5094F4289112}" srcOrd="1" destOrd="0" parTransId="{D407FE31-2A30-4294-B82A-B1807847088C}" sibTransId="{A339224D-540E-4B6E-8096-44ED27277C12}"/>
    <dgm:cxn modelId="{8254A229-FCA2-4006-81D1-F83D58911702}" type="presOf" srcId="{46B9EC8A-4A13-4CC3-BF13-20756F396953}" destId="{6D8141B4-C0C9-4EA5-8320-AA15CE33BABE}" srcOrd="0" destOrd="1" presId="urn:microsoft.com/office/officeart/2005/8/layout/vList6"/>
    <dgm:cxn modelId="{90D5122F-A7DF-4635-9D37-208BABD2E2AE}" type="presOf" srcId="{798E9253-69E8-4124-A76C-45B78F746C24}" destId="{1589CF9D-90B1-4319-BE80-25EA36B09E13}" srcOrd="0" destOrd="1" presId="urn:microsoft.com/office/officeart/2005/8/layout/vList6"/>
    <dgm:cxn modelId="{36E12C30-A14E-4516-8668-388CF64C770C}" type="presOf" srcId="{15BCC052-7E70-4C40-9023-DE85136F635A}" destId="{1589CF9D-90B1-4319-BE80-25EA36B09E13}" srcOrd="0" destOrd="0" presId="urn:microsoft.com/office/officeart/2005/8/layout/vList6"/>
    <dgm:cxn modelId="{1D9F3062-BDD5-4EFE-9206-251CFE3F01F1}" type="presOf" srcId="{7039336B-0BA0-47C4-AFAF-EB337EEC7A4E}" destId="{6D8141B4-C0C9-4EA5-8320-AA15CE33BABE}" srcOrd="0" destOrd="2" presId="urn:microsoft.com/office/officeart/2005/8/layout/vList6"/>
    <dgm:cxn modelId="{613C504E-C874-4914-9F8A-505FA625E142}" type="presOf" srcId="{0E8AEC90-4845-4ADA-A898-7DF6079814D8}" destId="{1589CF9D-90B1-4319-BE80-25EA36B09E13}" srcOrd="0" destOrd="2" presId="urn:microsoft.com/office/officeart/2005/8/layout/vList6"/>
    <dgm:cxn modelId="{0331F574-B892-4C1B-9BB3-CA1917AEDDEC}" srcId="{1EADBC5C-D61B-445D-92CA-5094F4289112}" destId="{46B9EC8A-4A13-4CC3-BF13-20756F396953}" srcOrd="1" destOrd="0" parTransId="{DFD9624D-4D6E-4332-B21F-3151536E2D24}" sibTransId="{F4C0849B-BE4A-49F8-BD09-CB8A3C3E9754}"/>
    <dgm:cxn modelId="{1E124C7B-72E1-4D6B-907C-D33AEE278480}" srcId="{7B4A3CDD-E25D-487E-8A17-2A5A3DF38AF3}" destId="{15BCC052-7E70-4C40-9023-DE85136F635A}" srcOrd="0" destOrd="0" parTransId="{55F22AA4-B715-4C3E-AA3B-01C798F8A6CB}" sibTransId="{F9D130FB-2BDD-4FD7-8D90-FE96EC501DCC}"/>
    <dgm:cxn modelId="{0F331284-6191-4C14-A4CA-7C4E88CBB24C}" srcId="{1EADBC5C-D61B-445D-92CA-5094F4289112}" destId="{5812952E-C229-41DD-B6EF-FC682A0E626F}" srcOrd="0" destOrd="0" parTransId="{145EA853-AEAB-48ED-8924-375D6F756BC0}" sibTransId="{17A62661-09AA-4A6F-9FCA-E43C35C1ADA6}"/>
    <dgm:cxn modelId="{831DC19E-29B5-48A8-942F-120491B0A9B0}" srcId="{C01BA915-C488-432C-956A-1905605F3BBF}" destId="{7B4A3CDD-E25D-487E-8A17-2A5A3DF38AF3}" srcOrd="0" destOrd="0" parTransId="{8CCAB5D4-44B6-4697-9ED3-B468E4AB5D26}" sibTransId="{C6EF5437-5E01-4269-A6B7-80252252C717}"/>
    <dgm:cxn modelId="{59BE0F9F-3854-4E7B-971D-F469DDA57016}" type="presOf" srcId="{7B4A3CDD-E25D-487E-8A17-2A5A3DF38AF3}" destId="{8B87C82E-3E8E-41DD-8679-5717B546AF2C}" srcOrd="0" destOrd="0" presId="urn:microsoft.com/office/officeart/2005/8/layout/vList6"/>
    <dgm:cxn modelId="{4DFD91A8-DD9C-42B4-92A4-F5FDB1063F70}" srcId="{1EADBC5C-D61B-445D-92CA-5094F4289112}" destId="{7039336B-0BA0-47C4-AFAF-EB337EEC7A4E}" srcOrd="2" destOrd="0" parTransId="{15155296-A2F4-4FA4-A3CC-1B5B86029C86}" sibTransId="{1C0FD948-ECEA-481F-973C-0320F8839587}"/>
    <dgm:cxn modelId="{136BF7AA-B067-49C5-B679-3C8B707D0BB5}" srcId="{7B4A3CDD-E25D-487E-8A17-2A5A3DF38AF3}" destId="{798E9253-69E8-4124-A76C-45B78F746C24}" srcOrd="1" destOrd="0" parTransId="{4DBEDF1D-697C-4C50-95ED-BB60659965F2}" sibTransId="{FA88B814-A315-4965-B71C-73608F3D99F9}"/>
    <dgm:cxn modelId="{B5254CAC-C1D4-4D10-B460-A2A6B2F4FD46}" type="presOf" srcId="{C01BA915-C488-432C-956A-1905605F3BBF}" destId="{81895ABA-4AD1-4FA8-9DFD-CC95323925C1}" srcOrd="0" destOrd="0" presId="urn:microsoft.com/office/officeart/2005/8/layout/vList6"/>
    <dgm:cxn modelId="{240745B8-CA8C-464C-BB47-6F1DAFA3AD86}" srcId="{1EADBC5C-D61B-445D-92CA-5094F4289112}" destId="{909E520E-6250-4A95-8691-BB61E0C72825}" srcOrd="3" destOrd="0" parTransId="{6BAA769E-6740-4208-92A1-F8EC1A4EDD5A}" sibTransId="{2ED141F9-2B71-4D79-A39E-849F1D65321B}"/>
    <dgm:cxn modelId="{B4A6E9C7-B1DC-435F-8066-A307B02BBCA4}" srcId="{7B4A3CDD-E25D-487E-8A17-2A5A3DF38AF3}" destId="{0E8AEC90-4845-4ADA-A898-7DF6079814D8}" srcOrd="2" destOrd="0" parTransId="{52B9632C-F447-4D01-8764-F2B8D6FE7842}" sibTransId="{5E1485F6-E7B7-4AA2-BA59-85F011AF2EED}"/>
    <dgm:cxn modelId="{79C62FE9-D2C4-4A18-B7B7-1FC46E804FBA}" type="presOf" srcId="{1EADBC5C-D61B-445D-92CA-5094F4289112}" destId="{34505736-B034-4533-A82C-3180CE11B406}" srcOrd="0" destOrd="0" presId="urn:microsoft.com/office/officeart/2005/8/layout/vList6"/>
    <dgm:cxn modelId="{D7CA40FA-5D73-4EE5-A641-B94930A5C717}" type="presOf" srcId="{909E520E-6250-4A95-8691-BB61E0C72825}" destId="{6D8141B4-C0C9-4EA5-8320-AA15CE33BABE}" srcOrd="0" destOrd="3" presId="urn:microsoft.com/office/officeart/2005/8/layout/vList6"/>
    <dgm:cxn modelId="{A324E99C-AC70-49DF-A46A-C21703335802}" type="presParOf" srcId="{81895ABA-4AD1-4FA8-9DFD-CC95323925C1}" destId="{E964AF29-77FE-425C-AB2A-F92FD1FBB937}" srcOrd="0" destOrd="0" presId="urn:microsoft.com/office/officeart/2005/8/layout/vList6"/>
    <dgm:cxn modelId="{8855D9F3-AEB6-4794-88D3-BC44C1B8E0A0}" type="presParOf" srcId="{E964AF29-77FE-425C-AB2A-F92FD1FBB937}" destId="{8B87C82E-3E8E-41DD-8679-5717B546AF2C}" srcOrd="0" destOrd="0" presId="urn:microsoft.com/office/officeart/2005/8/layout/vList6"/>
    <dgm:cxn modelId="{982244C5-57C3-480C-86B3-A65278B8D258}" type="presParOf" srcId="{E964AF29-77FE-425C-AB2A-F92FD1FBB937}" destId="{1589CF9D-90B1-4319-BE80-25EA36B09E13}" srcOrd="1" destOrd="0" presId="urn:microsoft.com/office/officeart/2005/8/layout/vList6"/>
    <dgm:cxn modelId="{B8FA32FE-5B97-4379-9A76-5600E30258B3}" type="presParOf" srcId="{81895ABA-4AD1-4FA8-9DFD-CC95323925C1}" destId="{76390AB0-9D9F-41E4-A68C-92997062DA7F}" srcOrd="1" destOrd="0" presId="urn:microsoft.com/office/officeart/2005/8/layout/vList6"/>
    <dgm:cxn modelId="{0EBE1425-AC0F-4865-8699-AC624C3EA6E3}" type="presParOf" srcId="{81895ABA-4AD1-4FA8-9DFD-CC95323925C1}" destId="{A0C4D312-2713-42C0-9E29-BE9BC53A2B73}" srcOrd="2" destOrd="0" presId="urn:microsoft.com/office/officeart/2005/8/layout/vList6"/>
    <dgm:cxn modelId="{6871ECDE-B1E7-4ED2-8848-026F7BC06F0A}" type="presParOf" srcId="{A0C4D312-2713-42C0-9E29-BE9BC53A2B73}" destId="{34505736-B034-4533-A82C-3180CE11B406}" srcOrd="0" destOrd="0" presId="urn:microsoft.com/office/officeart/2005/8/layout/vList6"/>
    <dgm:cxn modelId="{5D31BA64-1BB2-4F6F-A1B1-167C5F0C3C83}" type="presParOf" srcId="{A0C4D312-2713-42C0-9E29-BE9BC53A2B73}" destId="{6D8141B4-C0C9-4EA5-8320-AA15CE33BABE}"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01BA915-C488-432C-956A-1905605F3BBF}"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id-ID"/>
        </a:p>
      </dgm:t>
    </dgm:pt>
    <dgm:pt modelId="{7B4A3CDD-E25D-487E-8A17-2A5A3DF38AF3}">
      <dgm:prSet phldrT="[Text]"/>
      <dgm:spPr/>
      <dgm:t>
        <a:bodyPr/>
        <a:lstStyle/>
        <a:p>
          <a:r>
            <a:rPr lang="id-ID" dirty="0">
              <a:solidFill>
                <a:srgbClr val="0070C0"/>
              </a:solidFill>
            </a:rPr>
            <a:t>Eksekusi Program</a:t>
          </a:r>
        </a:p>
      </dgm:t>
    </dgm:pt>
    <dgm:pt modelId="{8CCAB5D4-44B6-4697-9ED3-B468E4AB5D26}" type="parTrans" cxnId="{831DC19E-29B5-48A8-942F-120491B0A9B0}">
      <dgm:prSet/>
      <dgm:spPr/>
      <dgm:t>
        <a:bodyPr/>
        <a:lstStyle/>
        <a:p>
          <a:endParaRPr lang="id-ID"/>
        </a:p>
      </dgm:t>
    </dgm:pt>
    <dgm:pt modelId="{C6EF5437-5E01-4269-A6B7-80252252C717}" type="sibTrans" cxnId="{831DC19E-29B5-48A8-942F-120491B0A9B0}">
      <dgm:prSet/>
      <dgm:spPr/>
      <dgm:t>
        <a:bodyPr/>
        <a:lstStyle/>
        <a:p>
          <a:endParaRPr lang="id-ID"/>
        </a:p>
      </dgm:t>
    </dgm:pt>
    <dgm:pt modelId="{15BCC052-7E70-4C40-9023-DE85136F635A}">
      <dgm:prSet phldrT="[Text]"/>
      <dgm:spPr/>
      <dgm:t>
        <a:bodyPr/>
        <a:lstStyle/>
        <a:p>
          <a:r>
            <a:rPr lang="id-ID" dirty="0"/>
            <a:t>Pemrosesan data</a:t>
          </a:r>
        </a:p>
      </dgm:t>
    </dgm:pt>
    <dgm:pt modelId="{55F22AA4-B715-4C3E-AA3B-01C798F8A6CB}" type="parTrans" cxnId="{1E124C7B-72E1-4D6B-907C-D33AEE278480}">
      <dgm:prSet/>
      <dgm:spPr/>
      <dgm:t>
        <a:bodyPr/>
        <a:lstStyle/>
        <a:p>
          <a:endParaRPr lang="id-ID"/>
        </a:p>
      </dgm:t>
    </dgm:pt>
    <dgm:pt modelId="{F9D130FB-2BDD-4FD7-8D90-FE96EC501DCC}" type="sibTrans" cxnId="{1E124C7B-72E1-4D6B-907C-D33AEE278480}">
      <dgm:prSet/>
      <dgm:spPr/>
      <dgm:t>
        <a:bodyPr/>
        <a:lstStyle/>
        <a:p>
          <a:endParaRPr lang="id-ID"/>
        </a:p>
      </dgm:t>
    </dgm:pt>
    <dgm:pt modelId="{798E9253-69E8-4124-A76C-45B78F746C24}">
      <dgm:prSet phldrT="[Text]"/>
      <dgm:spPr/>
      <dgm:t>
        <a:bodyPr/>
        <a:lstStyle/>
        <a:p>
          <a:r>
            <a:rPr lang="id-ID" dirty="0"/>
            <a:t>Penyimpanan data</a:t>
          </a:r>
        </a:p>
      </dgm:t>
    </dgm:pt>
    <dgm:pt modelId="{4DBEDF1D-697C-4C50-95ED-BB60659965F2}" type="parTrans" cxnId="{136BF7AA-B067-49C5-B679-3C8B707D0BB5}">
      <dgm:prSet/>
      <dgm:spPr/>
      <dgm:t>
        <a:bodyPr/>
        <a:lstStyle/>
        <a:p>
          <a:endParaRPr lang="id-ID"/>
        </a:p>
      </dgm:t>
    </dgm:pt>
    <dgm:pt modelId="{FA88B814-A315-4965-B71C-73608F3D99F9}" type="sibTrans" cxnId="{136BF7AA-B067-49C5-B679-3C8B707D0BB5}">
      <dgm:prSet/>
      <dgm:spPr/>
      <dgm:t>
        <a:bodyPr/>
        <a:lstStyle/>
        <a:p>
          <a:endParaRPr lang="id-ID"/>
        </a:p>
      </dgm:t>
    </dgm:pt>
    <dgm:pt modelId="{0E8AEC90-4845-4ADA-A898-7DF6079814D8}">
      <dgm:prSet phldrT="[Text]"/>
      <dgm:spPr/>
      <dgm:t>
        <a:bodyPr/>
        <a:lstStyle/>
        <a:p>
          <a:r>
            <a:rPr lang="id-ID" dirty="0"/>
            <a:t>Pergerakan data</a:t>
          </a:r>
        </a:p>
      </dgm:t>
    </dgm:pt>
    <dgm:pt modelId="{52B9632C-F447-4D01-8764-F2B8D6FE7842}" type="parTrans" cxnId="{B4A6E9C7-B1DC-435F-8066-A307B02BBCA4}">
      <dgm:prSet/>
      <dgm:spPr/>
      <dgm:t>
        <a:bodyPr/>
        <a:lstStyle/>
        <a:p>
          <a:endParaRPr lang="id-ID"/>
        </a:p>
      </dgm:t>
    </dgm:pt>
    <dgm:pt modelId="{5E1485F6-E7B7-4AA2-BA59-85F011AF2EED}" type="sibTrans" cxnId="{B4A6E9C7-B1DC-435F-8066-A307B02BBCA4}">
      <dgm:prSet/>
      <dgm:spPr/>
      <dgm:t>
        <a:bodyPr/>
        <a:lstStyle/>
        <a:p>
          <a:endParaRPr lang="id-ID"/>
        </a:p>
      </dgm:t>
    </dgm:pt>
    <dgm:pt modelId="{81895ABA-4AD1-4FA8-9DFD-CC95323925C1}" type="pres">
      <dgm:prSet presAssocID="{C01BA915-C488-432C-956A-1905605F3BBF}" presName="Name0" presStyleCnt="0">
        <dgm:presLayoutVars>
          <dgm:dir/>
          <dgm:animLvl val="lvl"/>
          <dgm:resizeHandles/>
        </dgm:presLayoutVars>
      </dgm:prSet>
      <dgm:spPr/>
    </dgm:pt>
    <dgm:pt modelId="{E964AF29-77FE-425C-AB2A-F92FD1FBB937}" type="pres">
      <dgm:prSet presAssocID="{7B4A3CDD-E25D-487E-8A17-2A5A3DF38AF3}" presName="linNode" presStyleCnt="0"/>
      <dgm:spPr/>
    </dgm:pt>
    <dgm:pt modelId="{8B87C82E-3E8E-41DD-8679-5717B546AF2C}" type="pres">
      <dgm:prSet presAssocID="{7B4A3CDD-E25D-487E-8A17-2A5A3DF38AF3}" presName="parentShp" presStyleLbl="node1" presStyleIdx="0" presStyleCnt="1">
        <dgm:presLayoutVars>
          <dgm:bulletEnabled val="1"/>
        </dgm:presLayoutVars>
      </dgm:prSet>
      <dgm:spPr/>
    </dgm:pt>
    <dgm:pt modelId="{1589CF9D-90B1-4319-BE80-25EA36B09E13}" type="pres">
      <dgm:prSet presAssocID="{7B4A3CDD-E25D-487E-8A17-2A5A3DF38AF3}" presName="childShp" presStyleLbl="bgAccFollowNode1" presStyleIdx="0" presStyleCnt="1">
        <dgm:presLayoutVars>
          <dgm:bulletEnabled val="1"/>
        </dgm:presLayoutVars>
      </dgm:prSet>
      <dgm:spPr/>
    </dgm:pt>
  </dgm:ptLst>
  <dgm:cxnLst>
    <dgm:cxn modelId="{ACE14F6E-45AE-49A8-BD31-E9AD0915E652}" type="presOf" srcId="{0E8AEC90-4845-4ADA-A898-7DF6079814D8}" destId="{1589CF9D-90B1-4319-BE80-25EA36B09E13}" srcOrd="0" destOrd="2" presId="urn:microsoft.com/office/officeart/2005/8/layout/vList6"/>
    <dgm:cxn modelId="{1E124C7B-72E1-4D6B-907C-D33AEE278480}" srcId="{7B4A3CDD-E25D-487E-8A17-2A5A3DF38AF3}" destId="{15BCC052-7E70-4C40-9023-DE85136F635A}" srcOrd="0" destOrd="0" parTransId="{55F22AA4-B715-4C3E-AA3B-01C798F8A6CB}" sibTransId="{F9D130FB-2BDD-4FD7-8D90-FE96EC501DCC}"/>
    <dgm:cxn modelId="{7DE0AA90-6B75-488A-AC86-36D7F10D5C80}" type="presOf" srcId="{7B4A3CDD-E25D-487E-8A17-2A5A3DF38AF3}" destId="{8B87C82E-3E8E-41DD-8679-5717B546AF2C}" srcOrd="0" destOrd="0" presId="urn:microsoft.com/office/officeart/2005/8/layout/vList6"/>
    <dgm:cxn modelId="{831DC19E-29B5-48A8-942F-120491B0A9B0}" srcId="{C01BA915-C488-432C-956A-1905605F3BBF}" destId="{7B4A3CDD-E25D-487E-8A17-2A5A3DF38AF3}" srcOrd="0" destOrd="0" parTransId="{8CCAB5D4-44B6-4697-9ED3-B468E4AB5D26}" sibTransId="{C6EF5437-5E01-4269-A6B7-80252252C717}"/>
    <dgm:cxn modelId="{F7DFD0A3-89CC-4D19-9752-F7BB0CB0897E}" type="presOf" srcId="{15BCC052-7E70-4C40-9023-DE85136F635A}" destId="{1589CF9D-90B1-4319-BE80-25EA36B09E13}" srcOrd="0" destOrd="0" presId="urn:microsoft.com/office/officeart/2005/8/layout/vList6"/>
    <dgm:cxn modelId="{136BF7AA-B067-49C5-B679-3C8B707D0BB5}" srcId="{7B4A3CDD-E25D-487E-8A17-2A5A3DF38AF3}" destId="{798E9253-69E8-4124-A76C-45B78F746C24}" srcOrd="1" destOrd="0" parTransId="{4DBEDF1D-697C-4C50-95ED-BB60659965F2}" sibTransId="{FA88B814-A315-4965-B71C-73608F3D99F9}"/>
    <dgm:cxn modelId="{B4A6E9C7-B1DC-435F-8066-A307B02BBCA4}" srcId="{7B4A3CDD-E25D-487E-8A17-2A5A3DF38AF3}" destId="{0E8AEC90-4845-4ADA-A898-7DF6079814D8}" srcOrd="2" destOrd="0" parTransId="{52B9632C-F447-4D01-8764-F2B8D6FE7842}" sibTransId="{5E1485F6-E7B7-4AA2-BA59-85F011AF2EED}"/>
    <dgm:cxn modelId="{E61D1AF9-BA1D-421C-B00D-1B90E713F7F7}" type="presOf" srcId="{C01BA915-C488-432C-956A-1905605F3BBF}" destId="{81895ABA-4AD1-4FA8-9DFD-CC95323925C1}" srcOrd="0" destOrd="0" presId="urn:microsoft.com/office/officeart/2005/8/layout/vList6"/>
    <dgm:cxn modelId="{7706E1F9-E799-409A-BB8A-DC816E2D92BD}" type="presOf" srcId="{798E9253-69E8-4124-A76C-45B78F746C24}" destId="{1589CF9D-90B1-4319-BE80-25EA36B09E13}" srcOrd="0" destOrd="1" presId="urn:microsoft.com/office/officeart/2005/8/layout/vList6"/>
    <dgm:cxn modelId="{2D880B03-5697-4B3A-8568-9EF879C44995}" type="presParOf" srcId="{81895ABA-4AD1-4FA8-9DFD-CC95323925C1}" destId="{E964AF29-77FE-425C-AB2A-F92FD1FBB937}" srcOrd="0" destOrd="0" presId="urn:microsoft.com/office/officeart/2005/8/layout/vList6"/>
    <dgm:cxn modelId="{BD99B6A4-CD68-4A77-9501-C9FE0084C732}" type="presParOf" srcId="{E964AF29-77FE-425C-AB2A-F92FD1FBB937}" destId="{8B87C82E-3E8E-41DD-8679-5717B546AF2C}" srcOrd="0" destOrd="0" presId="urn:microsoft.com/office/officeart/2005/8/layout/vList6"/>
    <dgm:cxn modelId="{40D3EA3A-5B96-410B-A359-394D3426F283}" type="presParOf" srcId="{E964AF29-77FE-425C-AB2A-F92FD1FBB937}" destId="{1589CF9D-90B1-4319-BE80-25EA36B09E13}"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01BA915-C488-432C-956A-1905605F3BBF}"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id-ID"/>
        </a:p>
      </dgm:t>
    </dgm:pt>
    <dgm:pt modelId="{1EADBC5C-D61B-445D-92CA-5094F4289112}">
      <dgm:prSet phldrT="[Text]" custT="1"/>
      <dgm:spPr/>
      <dgm:t>
        <a:bodyPr/>
        <a:lstStyle/>
        <a:p>
          <a:r>
            <a:rPr lang="id-ID" sz="2000" dirty="0">
              <a:solidFill>
                <a:srgbClr val="0070C0"/>
              </a:solidFill>
            </a:rPr>
            <a:t>Interface  dengan subsistem lain</a:t>
          </a:r>
        </a:p>
      </dgm:t>
    </dgm:pt>
    <dgm:pt modelId="{D407FE31-2A30-4294-B82A-B1807847088C}" type="parTrans" cxnId="{7BC0D111-CF84-4877-BD59-F340D31DA343}">
      <dgm:prSet/>
      <dgm:spPr/>
      <dgm:t>
        <a:bodyPr/>
        <a:lstStyle/>
        <a:p>
          <a:endParaRPr lang="id-ID"/>
        </a:p>
      </dgm:t>
    </dgm:pt>
    <dgm:pt modelId="{A339224D-540E-4B6E-8096-44ED27277C12}" type="sibTrans" cxnId="{7BC0D111-CF84-4877-BD59-F340D31DA343}">
      <dgm:prSet/>
      <dgm:spPr/>
      <dgm:t>
        <a:bodyPr/>
        <a:lstStyle/>
        <a:p>
          <a:endParaRPr lang="id-ID"/>
        </a:p>
      </dgm:t>
    </dgm:pt>
    <dgm:pt modelId="{5812952E-C229-41DD-B6EF-FC682A0E626F}">
      <dgm:prSet phldrT="[Text]"/>
      <dgm:spPr/>
      <dgm:t>
        <a:bodyPr/>
        <a:lstStyle/>
        <a:p>
          <a:r>
            <a:rPr lang="id-ID" dirty="0"/>
            <a:t>Memori utama</a:t>
          </a:r>
        </a:p>
      </dgm:t>
    </dgm:pt>
    <dgm:pt modelId="{145EA853-AEAB-48ED-8924-375D6F756BC0}" type="parTrans" cxnId="{0F331284-6191-4C14-A4CA-7C4E88CBB24C}">
      <dgm:prSet/>
      <dgm:spPr/>
      <dgm:t>
        <a:bodyPr/>
        <a:lstStyle/>
        <a:p>
          <a:endParaRPr lang="id-ID"/>
        </a:p>
      </dgm:t>
    </dgm:pt>
    <dgm:pt modelId="{17A62661-09AA-4A6F-9FCA-E43C35C1ADA6}" type="sibTrans" cxnId="{0F331284-6191-4C14-A4CA-7C4E88CBB24C}">
      <dgm:prSet/>
      <dgm:spPr/>
      <dgm:t>
        <a:bodyPr/>
        <a:lstStyle/>
        <a:p>
          <a:endParaRPr lang="id-ID"/>
        </a:p>
      </dgm:t>
    </dgm:pt>
    <dgm:pt modelId="{46B9EC8A-4A13-4CC3-BF13-20756F396953}">
      <dgm:prSet phldrT="[Text]"/>
      <dgm:spPr/>
      <dgm:t>
        <a:bodyPr/>
        <a:lstStyle/>
        <a:p>
          <a:r>
            <a:rPr lang="id-ID" dirty="0"/>
            <a:t>Memori chace</a:t>
          </a:r>
        </a:p>
      </dgm:t>
    </dgm:pt>
    <dgm:pt modelId="{DFD9624D-4D6E-4332-B21F-3151536E2D24}" type="parTrans" cxnId="{0331F574-B892-4C1B-9BB3-CA1917AEDDEC}">
      <dgm:prSet/>
      <dgm:spPr/>
      <dgm:t>
        <a:bodyPr/>
        <a:lstStyle/>
        <a:p>
          <a:endParaRPr lang="id-ID"/>
        </a:p>
      </dgm:t>
    </dgm:pt>
    <dgm:pt modelId="{F4C0849B-BE4A-49F8-BD09-CB8A3C3E9754}" type="sibTrans" cxnId="{0331F574-B892-4C1B-9BB3-CA1917AEDDEC}">
      <dgm:prSet/>
      <dgm:spPr/>
      <dgm:t>
        <a:bodyPr/>
        <a:lstStyle/>
        <a:p>
          <a:endParaRPr lang="id-ID"/>
        </a:p>
      </dgm:t>
    </dgm:pt>
    <dgm:pt modelId="{7039336B-0BA0-47C4-AFAF-EB337EEC7A4E}">
      <dgm:prSet phldrT="[Text]"/>
      <dgm:spPr/>
      <dgm:t>
        <a:bodyPr/>
        <a:lstStyle/>
        <a:p>
          <a:r>
            <a:rPr lang="id-ID" dirty="0"/>
            <a:t>Pengontrol DMA</a:t>
          </a:r>
        </a:p>
      </dgm:t>
    </dgm:pt>
    <dgm:pt modelId="{15155296-A2F4-4FA4-A3CC-1B5B86029C86}" type="parTrans" cxnId="{4DFD91A8-DD9C-42B4-92A4-F5FDB1063F70}">
      <dgm:prSet/>
      <dgm:spPr/>
      <dgm:t>
        <a:bodyPr/>
        <a:lstStyle/>
        <a:p>
          <a:endParaRPr lang="id-ID"/>
        </a:p>
      </dgm:t>
    </dgm:pt>
    <dgm:pt modelId="{1C0FD948-ECEA-481F-973C-0320F8839587}" type="sibTrans" cxnId="{4DFD91A8-DD9C-42B4-92A4-F5FDB1063F70}">
      <dgm:prSet/>
      <dgm:spPr/>
      <dgm:t>
        <a:bodyPr/>
        <a:lstStyle/>
        <a:p>
          <a:endParaRPr lang="id-ID"/>
        </a:p>
      </dgm:t>
    </dgm:pt>
    <dgm:pt modelId="{909E520E-6250-4A95-8691-BB61E0C72825}">
      <dgm:prSet phldrT="[Text]"/>
      <dgm:spPr/>
      <dgm:t>
        <a:bodyPr/>
        <a:lstStyle/>
        <a:p>
          <a:r>
            <a:rPr lang="id-ID" dirty="0"/>
            <a:t>Pengontrol I/O</a:t>
          </a:r>
        </a:p>
      </dgm:t>
    </dgm:pt>
    <dgm:pt modelId="{6BAA769E-6740-4208-92A1-F8EC1A4EDD5A}" type="parTrans" cxnId="{240745B8-CA8C-464C-BB47-6F1DAFA3AD86}">
      <dgm:prSet/>
      <dgm:spPr/>
      <dgm:t>
        <a:bodyPr/>
        <a:lstStyle/>
        <a:p>
          <a:endParaRPr lang="id-ID"/>
        </a:p>
      </dgm:t>
    </dgm:pt>
    <dgm:pt modelId="{2ED141F9-2B71-4D79-A39E-849F1D65321B}" type="sibTrans" cxnId="{240745B8-CA8C-464C-BB47-6F1DAFA3AD86}">
      <dgm:prSet/>
      <dgm:spPr/>
      <dgm:t>
        <a:bodyPr/>
        <a:lstStyle/>
        <a:p>
          <a:endParaRPr lang="id-ID"/>
        </a:p>
      </dgm:t>
    </dgm:pt>
    <dgm:pt modelId="{81895ABA-4AD1-4FA8-9DFD-CC95323925C1}" type="pres">
      <dgm:prSet presAssocID="{C01BA915-C488-432C-956A-1905605F3BBF}" presName="Name0" presStyleCnt="0">
        <dgm:presLayoutVars>
          <dgm:dir/>
          <dgm:animLvl val="lvl"/>
          <dgm:resizeHandles/>
        </dgm:presLayoutVars>
      </dgm:prSet>
      <dgm:spPr/>
    </dgm:pt>
    <dgm:pt modelId="{A0C4D312-2713-42C0-9E29-BE9BC53A2B73}" type="pres">
      <dgm:prSet presAssocID="{1EADBC5C-D61B-445D-92CA-5094F4289112}" presName="linNode" presStyleCnt="0"/>
      <dgm:spPr/>
    </dgm:pt>
    <dgm:pt modelId="{34505736-B034-4533-A82C-3180CE11B406}" type="pres">
      <dgm:prSet presAssocID="{1EADBC5C-D61B-445D-92CA-5094F4289112}" presName="parentShp" presStyleLbl="node1" presStyleIdx="0" presStyleCnt="1" custLinFactNeighborY="-2123">
        <dgm:presLayoutVars>
          <dgm:bulletEnabled val="1"/>
        </dgm:presLayoutVars>
      </dgm:prSet>
      <dgm:spPr/>
    </dgm:pt>
    <dgm:pt modelId="{6D8141B4-C0C9-4EA5-8320-AA15CE33BABE}" type="pres">
      <dgm:prSet presAssocID="{1EADBC5C-D61B-445D-92CA-5094F4289112}" presName="childShp" presStyleLbl="bgAccFollowNode1" presStyleIdx="0" presStyleCnt="1">
        <dgm:presLayoutVars>
          <dgm:bulletEnabled val="1"/>
        </dgm:presLayoutVars>
      </dgm:prSet>
      <dgm:spPr/>
    </dgm:pt>
  </dgm:ptLst>
  <dgm:cxnLst>
    <dgm:cxn modelId="{4BE64E0F-6590-40ED-8833-8B9B3835568D}" type="presOf" srcId="{1EADBC5C-D61B-445D-92CA-5094F4289112}" destId="{34505736-B034-4533-A82C-3180CE11B406}" srcOrd="0" destOrd="0" presId="urn:microsoft.com/office/officeart/2005/8/layout/vList6"/>
    <dgm:cxn modelId="{7BC0D111-CF84-4877-BD59-F340D31DA343}" srcId="{C01BA915-C488-432C-956A-1905605F3BBF}" destId="{1EADBC5C-D61B-445D-92CA-5094F4289112}" srcOrd="0" destOrd="0" parTransId="{D407FE31-2A30-4294-B82A-B1807847088C}" sibTransId="{A339224D-540E-4B6E-8096-44ED27277C12}"/>
    <dgm:cxn modelId="{F5C3EC39-1DE9-47F2-AD35-8DFD79D45047}" type="presOf" srcId="{909E520E-6250-4A95-8691-BB61E0C72825}" destId="{6D8141B4-C0C9-4EA5-8320-AA15CE33BABE}" srcOrd="0" destOrd="3" presId="urn:microsoft.com/office/officeart/2005/8/layout/vList6"/>
    <dgm:cxn modelId="{47EB8843-E3A9-437E-BD90-4162942C7AE4}" type="presOf" srcId="{C01BA915-C488-432C-956A-1905605F3BBF}" destId="{81895ABA-4AD1-4FA8-9DFD-CC95323925C1}" srcOrd="0" destOrd="0" presId="urn:microsoft.com/office/officeart/2005/8/layout/vList6"/>
    <dgm:cxn modelId="{84808A4A-F2FE-407F-89CB-5E14F7D99CCF}" type="presOf" srcId="{5812952E-C229-41DD-B6EF-FC682A0E626F}" destId="{6D8141B4-C0C9-4EA5-8320-AA15CE33BABE}" srcOrd="0" destOrd="0" presId="urn:microsoft.com/office/officeart/2005/8/layout/vList6"/>
    <dgm:cxn modelId="{0331F574-B892-4C1B-9BB3-CA1917AEDDEC}" srcId="{1EADBC5C-D61B-445D-92CA-5094F4289112}" destId="{46B9EC8A-4A13-4CC3-BF13-20756F396953}" srcOrd="1" destOrd="0" parTransId="{DFD9624D-4D6E-4332-B21F-3151536E2D24}" sibTransId="{F4C0849B-BE4A-49F8-BD09-CB8A3C3E9754}"/>
    <dgm:cxn modelId="{0F331284-6191-4C14-A4CA-7C4E88CBB24C}" srcId="{1EADBC5C-D61B-445D-92CA-5094F4289112}" destId="{5812952E-C229-41DD-B6EF-FC682A0E626F}" srcOrd="0" destOrd="0" parTransId="{145EA853-AEAB-48ED-8924-375D6F756BC0}" sibTransId="{17A62661-09AA-4A6F-9FCA-E43C35C1ADA6}"/>
    <dgm:cxn modelId="{4DFD91A8-DD9C-42B4-92A4-F5FDB1063F70}" srcId="{1EADBC5C-D61B-445D-92CA-5094F4289112}" destId="{7039336B-0BA0-47C4-AFAF-EB337EEC7A4E}" srcOrd="2" destOrd="0" parTransId="{15155296-A2F4-4FA4-A3CC-1B5B86029C86}" sibTransId="{1C0FD948-ECEA-481F-973C-0320F8839587}"/>
    <dgm:cxn modelId="{F99917AC-B1F7-4A53-A93B-DFA9A9AFEB39}" type="presOf" srcId="{46B9EC8A-4A13-4CC3-BF13-20756F396953}" destId="{6D8141B4-C0C9-4EA5-8320-AA15CE33BABE}" srcOrd="0" destOrd="1" presId="urn:microsoft.com/office/officeart/2005/8/layout/vList6"/>
    <dgm:cxn modelId="{240745B8-CA8C-464C-BB47-6F1DAFA3AD86}" srcId="{1EADBC5C-D61B-445D-92CA-5094F4289112}" destId="{909E520E-6250-4A95-8691-BB61E0C72825}" srcOrd="3" destOrd="0" parTransId="{6BAA769E-6740-4208-92A1-F8EC1A4EDD5A}" sibTransId="{2ED141F9-2B71-4D79-A39E-849F1D65321B}"/>
    <dgm:cxn modelId="{4A558BDD-D5DC-449F-B264-73ECBA56F01E}" type="presOf" srcId="{7039336B-0BA0-47C4-AFAF-EB337EEC7A4E}" destId="{6D8141B4-C0C9-4EA5-8320-AA15CE33BABE}" srcOrd="0" destOrd="2" presId="urn:microsoft.com/office/officeart/2005/8/layout/vList6"/>
    <dgm:cxn modelId="{3E0AF289-1A19-441E-B85F-CA3FDC1E5415}" type="presParOf" srcId="{81895ABA-4AD1-4FA8-9DFD-CC95323925C1}" destId="{A0C4D312-2713-42C0-9E29-BE9BC53A2B73}" srcOrd="0" destOrd="0" presId="urn:microsoft.com/office/officeart/2005/8/layout/vList6"/>
    <dgm:cxn modelId="{E74301E3-1C6C-4E58-A948-8A8EBFED2789}" type="presParOf" srcId="{A0C4D312-2713-42C0-9E29-BE9BC53A2B73}" destId="{34505736-B034-4533-A82C-3180CE11B406}" srcOrd="0" destOrd="0" presId="urn:microsoft.com/office/officeart/2005/8/layout/vList6"/>
    <dgm:cxn modelId="{05905154-7847-484C-A80E-F3C0FD83D0B2}" type="presParOf" srcId="{A0C4D312-2713-42C0-9E29-BE9BC53A2B73}" destId="{6D8141B4-C0C9-4EA5-8320-AA15CE33BABE}"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573218C-1CAF-4ACD-8D1D-BB1140F8B341}" type="doc">
      <dgm:prSet loTypeId="urn:microsoft.com/office/officeart/2005/8/layout/hierarchy5" loCatId="hierarchy" qsTypeId="urn:microsoft.com/office/officeart/2005/8/quickstyle/simple3" qsCatId="simple" csTypeId="urn:microsoft.com/office/officeart/2005/8/colors/accent1_2" csCatId="accent1" phldr="1"/>
      <dgm:spPr/>
      <dgm:t>
        <a:bodyPr/>
        <a:lstStyle/>
        <a:p>
          <a:endParaRPr lang="id-ID"/>
        </a:p>
      </dgm:t>
    </dgm:pt>
    <dgm:pt modelId="{1F520649-1871-421B-B59D-F6182CCC3585}">
      <dgm:prSet phldrT="[Text]" custT="1"/>
      <dgm:spPr/>
      <dgm:t>
        <a:bodyPr/>
        <a:lstStyle/>
        <a:p>
          <a:r>
            <a:rPr lang="id-ID" sz="2000" dirty="0"/>
            <a:t>Memori Utama</a:t>
          </a:r>
        </a:p>
      </dgm:t>
    </dgm:pt>
    <dgm:pt modelId="{F7A22287-8C02-45D8-8660-D9E2BBD75380}" type="parTrans" cxnId="{4CEE6F76-5B44-4085-8E78-90152E70AE86}">
      <dgm:prSet/>
      <dgm:spPr/>
      <dgm:t>
        <a:bodyPr/>
        <a:lstStyle/>
        <a:p>
          <a:endParaRPr lang="id-ID"/>
        </a:p>
      </dgm:t>
    </dgm:pt>
    <dgm:pt modelId="{2846CB24-2C56-4870-9509-617E192D9C2D}" type="sibTrans" cxnId="{4CEE6F76-5B44-4085-8E78-90152E70AE86}">
      <dgm:prSet/>
      <dgm:spPr/>
      <dgm:t>
        <a:bodyPr/>
        <a:lstStyle/>
        <a:p>
          <a:endParaRPr lang="id-ID"/>
        </a:p>
      </dgm:t>
    </dgm:pt>
    <dgm:pt modelId="{3D792D18-98BF-4ADC-8AFE-681305B5835B}">
      <dgm:prSet phldrT="[Text]" custT="1"/>
      <dgm:spPr/>
      <dgm:t>
        <a:bodyPr/>
        <a:lstStyle/>
        <a:p>
          <a:r>
            <a:rPr lang="id-ID" sz="2800" dirty="0"/>
            <a:t>RAM</a:t>
          </a:r>
        </a:p>
        <a:p>
          <a:r>
            <a:rPr lang="id-ID" sz="2000" dirty="0"/>
            <a:t>(Random Access Memory)</a:t>
          </a:r>
        </a:p>
      </dgm:t>
    </dgm:pt>
    <dgm:pt modelId="{7A4E0F0C-01DE-469F-9E03-B8DE440175C2}" type="parTrans" cxnId="{A0DDFFC4-0071-43EF-B168-83FA5D57DAF0}">
      <dgm:prSet/>
      <dgm:spPr/>
      <dgm:t>
        <a:bodyPr/>
        <a:lstStyle/>
        <a:p>
          <a:endParaRPr lang="id-ID"/>
        </a:p>
      </dgm:t>
    </dgm:pt>
    <dgm:pt modelId="{E90697AB-21A7-47FB-8666-13317709CE31}" type="sibTrans" cxnId="{A0DDFFC4-0071-43EF-B168-83FA5D57DAF0}">
      <dgm:prSet/>
      <dgm:spPr/>
      <dgm:t>
        <a:bodyPr/>
        <a:lstStyle/>
        <a:p>
          <a:endParaRPr lang="id-ID"/>
        </a:p>
      </dgm:t>
    </dgm:pt>
    <dgm:pt modelId="{B61EB7EB-DE95-46FF-9013-064A502A85B2}">
      <dgm:prSet phldrT="[Text]"/>
      <dgm:spPr/>
      <dgm:t>
        <a:bodyPr/>
        <a:lstStyle/>
        <a:p>
          <a:pPr algn="l"/>
          <a:r>
            <a:rPr lang="id-ID" b="1" dirty="0">
              <a:solidFill>
                <a:srgbClr val="FF0000"/>
              </a:solidFill>
            </a:rPr>
            <a:t>Input Storage</a:t>
          </a:r>
          <a:r>
            <a:rPr lang="id-ID" dirty="0"/>
            <a:t> digunakan untuk menampung input yang dimasukkan lewat alat input</a:t>
          </a:r>
        </a:p>
      </dgm:t>
    </dgm:pt>
    <dgm:pt modelId="{D0BAF43F-FDB1-481D-9AC5-8A20A9ED4451}" type="parTrans" cxnId="{DAE7A2B4-8589-4641-AA4E-6D4AA12A240F}">
      <dgm:prSet/>
      <dgm:spPr/>
      <dgm:t>
        <a:bodyPr/>
        <a:lstStyle/>
        <a:p>
          <a:endParaRPr lang="id-ID"/>
        </a:p>
      </dgm:t>
    </dgm:pt>
    <dgm:pt modelId="{3684BA25-8768-484D-9998-F7A7D9F2843B}" type="sibTrans" cxnId="{DAE7A2B4-8589-4641-AA4E-6D4AA12A240F}">
      <dgm:prSet/>
      <dgm:spPr/>
      <dgm:t>
        <a:bodyPr/>
        <a:lstStyle/>
        <a:p>
          <a:endParaRPr lang="id-ID"/>
        </a:p>
      </dgm:t>
    </dgm:pt>
    <dgm:pt modelId="{FB82CA6E-A4E7-44E5-875A-518BDCC8E4D5}">
      <dgm:prSet phldrT="[Text]"/>
      <dgm:spPr/>
      <dgm:t>
        <a:bodyPr/>
        <a:lstStyle/>
        <a:p>
          <a:pPr algn="l"/>
          <a:r>
            <a:rPr lang="id-ID" b="1" dirty="0">
              <a:solidFill>
                <a:srgbClr val="FF0000"/>
              </a:solidFill>
            </a:rPr>
            <a:t>Program Storage </a:t>
          </a:r>
          <a:r>
            <a:rPr lang="id-ID" dirty="0"/>
            <a:t>digunakan untuk menyimpan semua instruksi program yang akan diproses</a:t>
          </a:r>
        </a:p>
      </dgm:t>
    </dgm:pt>
    <dgm:pt modelId="{A605FC16-9D6B-463D-A721-2B7BB0FD4523}" type="parTrans" cxnId="{69B6A517-87CC-44B0-BB90-FCFB51966366}">
      <dgm:prSet/>
      <dgm:spPr/>
      <dgm:t>
        <a:bodyPr/>
        <a:lstStyle/>
        <a:p>
          <a:endParaRPr lang="id-ID"/>
        </a:p>
      </dgm:t>
    </dgm:pt>
    <dgm:pt modelId="{14B7555D-7D22-468A-9ED4-05E9BF77A85F}" type="sibTrans" cxnId="{69B6A517-87CC-44B0-BB90-FCFB51966366}">
      <dgm:prSet/>
      <dgm:spPr/>
      <dgm:t>
        <a:bodyPr/>
        <a:lstStyle/>
        <a:p>
          <a:endParaRPr lang="id-ID"/>
        </a:p>
      </dgm:t>
    </dgm:pt>
    <dgm:pt modelId="{6FFE4F01-D11B-493C-AEDB-2C199DB6707D}">
      <dgm:prSet phldrT="[Text]" custT="1"/>
      <dgm:spPr/>
      <dgm:t>
        <a:bodyPr/>
        <a:lstStyle/>
        <a:p>
          <a:r>
            <a:rPr lang="id-ID" sz="2800" b="0" dirty="0"/>
            <a:t>ROM</a:t>
          </a:r>
        </a:p>
        <a:p>
          <a:r>
            <a:rPr lang="id-ID" sz="2000" b="0" dirty="0"/>
            <a:t>(Read Only Memory)</a:t>
          </a:r>
        </a:p>
      </dgm:t>
    </dgm:pt>
    <dgm:pt modelId="{943EBE92-424C-4EBE-AAC0-1456391BD90E}" type="parTrans" cxnId="{8CBEDEE7-F5E7-48D9-9E90-EA915658F30B}">
      <dgm:prSet/>
      <dgm:spPr/>
      <dgm:t>
        <a:bodyPr/>
        <a:lstStyle/>
        <a:p>
          <a:endParaRPr lang="id-ID"/>
        </a:p>
      </dgm:t>
    </dgm:pt>
    <dgm:pt modelId="{7424A7CB-F8F7-4BA3-AA41-EB89B4EF1636}" type="sibTrans" cxnId="{8CBEDEE7-F5E7-48D9-9E90-EA915658F30B}">
      <dgm:prSet/>
      <dgm:spPr/>
      <dgm:t>
        <a:bodyPr/>
        <a:lstStyle/>
        <a:p>
          <a:endParaRPr lang="id-ID"/>
        </a:p>
      </dgm:t>
    </dgm:pt>
    <dgm:pt modelId="{4E273687-B660-4124-A2D0-9567348C239E}">
      <dgm:prSet phldrT="[Text]"/>
      <dgm:spPr/>
      <dgm:t>
        <a:bodyPr/>
        <a:lstStyle/>
        <a:p>
          <a:pPr algn="l"/>
          <a:r>
            <a:rPr lang="id-ID" b="1" dirty="0">
              <a:solidFill>
                <a:srgbClr val="FF0000"/>
              </a:solidFill>
            </a:rPr>
            <a:t>Working Storage </a:t>
          </a:r>
          <a:r>
            <a:rPr lang="id-ID" dirty="0"/>
            <a:t>digunakan untuk menyimpan data yang akan diolah dan hasil dari pengolahan</a:t>
          </a:r>
        </a:p>
      </dgm:t>
    </dgm:pt>
    <dgm:pt modelId="{FFA58F31-C565-4899-B282-8E73CF1C2294}" type="parTrans" cxnId="{ED2EA97C-22CD-47BC-84B6-FC8B0CE2353E}">
      <dgm:prSet/>
      <dgm:spPr/>
      <dgm:t>
        <a:bodyPr/>
        <a:lstStyle/>
        <a:p>
          <a:endParaRPr lang="id-ID"/>
        </a:p>
      </dgm:t>
    </dgm:pt>
    <dgm:pt modelId="{669339C6-B1B5-46FA-A8F7-F4054F6A9554}" type="sibTrans" cxnId="{ED2EA97C-22CD-47BC-84B6-FC8B0CE2353E}">
      <dgm:prSet/>
      <dgm:spPr/>
      <dgm:t>
        <a:bodyPr/>
        <a:lstStyle/>
        <a:p>
          <a:endParaRPr lang="id-ID"/>
        </a:p>
      </dgm:t>
    </dgm:pt>
    <dgm:pt modelId="{BBA8777B-C019-467B-9D8B-D1D12C9BC546}">
      <dgm:prSet phldrT="[Text]"/>
      <dgm:spPr/>
      <dgm:t>
        <a:bodyPr/>
        <a:lstStyle/>
        <a:p>
          <a:pPr algn="l"/>
          <a:r>
            <a:rPr lang="id-ID" b="1" dirty="0">
              <a:solidFill>
                <a:srgbClr val="FF0000"/>
              </a:solidFill>
            </a:rPr>
            <a:t>Output Storage </a:t>
          </a:r>
          <a:r>
            <a:rPr lang="id-ID" dirty="0"/>
            <a:t>digunakan untuk menampung hasil akhir dari pengolahan data yang akan ditampilkan ke alat output</a:t>
          </a:r>
        </a:p>
      </dgm:t>
    </dgm:pt>
    <dgm:pt modelId="{E0702630-5B8C-4296-922B-FACE7446B471}" type="parTrans" cxnId="{D4EEA0FA-C0EC-41F6-9F50-92C61133EEC0}">
      <dgm:prSet/>
      <dgm:spPr/>
      <dgm:t>
        <a:bodyPr/>
        <a:lstStyle/>
        <a:p>
          <a:endParaRPr lang="id-ID"/>
        </a:p>
      </dgm:t>
    </dgm:pt>
    <dgm:pt modelId="{C8CEB08A-29CA-4680-ACEE-47C9B38336E0}" type="sibTrans" cxnId="{D4EEA0FA-C0EC-41F6-9F50-92C61133EEC0}">
      <dgm:prSet/>
      <dgm:spPr/>
      <dgm:t>
        <a:bodyPr/>
        <a:lstStyle/>
        <a:p>
          <a:endParaRPr lang="id-ID"/>
        </a:p>
      </dgm:t>
    </dgm:pt>
    <dgm:pt modelId="{51854FF4-C7EA-48C9-B3D8-5CBD35150365}" type="pres">
      <dgm:prSet presAssocID="{9573218C-1CAF-4ACD-8D1D-BB1140F8B341}" presName="mainComposite" presStyleCnt="0">
        <dgm:presLayoutVars>
          <dgm:chPref val="1"/>
          <dgm:dir/>
          <dgm:animOne val="branch"/>
          <dgm:animLvl val="lvl"/>
          <dgm:resizeHandles val="exact"/>
        </dgm:presLayoutVars>
      </dgm:prSet>
      <dgm:spPr/>
    </dgm:pt>
    <dgm:pt modelId="{1C844E28-AAD3-4252-9015-CED561A05B73}" type="pres">
      <dgm:prSet presAssocID="{9573218C-1CAF-4ACD-8D1D-BB1140F8B341}" presName="hierFlow" presStyleCnt="0"/>
      <dgm:spPr/>
    </dgm:pt>
    <dgm:pt modelId="{995C4E17-82F5-4262-B3DC-EBEEBDA53934}" type="pres">
      <dgm:prSet presAssocID="{9573218C-1CAF-4ACD-8D1D-BB1140F8B341}" presName="hierChild1" presStyleCnt="0">
        <dgm:presLayoutVars>
          <dgm:chPref val="1"/>
          <dgm:animOne val="branch"/>
          <dgm:animLvl val="lvl"/>
        </dgm:presLayoutVars>
      </dgm:prSet>
      <dgm:spPr/>
    </dgm:pt>
    <dgm:pt modelId="{1F8127C7-5C65-495B-8173-3873350D2C21}" type="pres">
      <dgm:prSet presAssocID="{1F520649-1871-421B-B59D-F6182CCC3585}" presName="Name17" presStyleCnt="0"/>
      <dgm:spPr/>
    </dgm:pt>
    <dgm:pt modelId="{D38CE6E9-8811-405D-AAB6-01DDB0C5733A}" type="pres">
      <dgm:prSet presAssocID="{1F520649-1871-421B-B59D-F6182CCC3585}" presName="level1Shape" presStyleLbl="node0" presStyleIdx="0" presStyleCnt="1" custScaleX="57318">
        <dgm:presLayoutVars>
          <dgm:chPref val="3"/>
        </dgm:presLayoutVars>
      </dgm:prSet>
      <dgm:spPr/>
    </dgm:pt>
    <dgm:pt modelId="{8E4C9326-DA4F-4D07-ABBE-0E396ACB86FA}" type="pres">
      <dgm:prSet presAssocID="{1F520649-1871-421B-B59D-F6182CCC3585}" presName="hierChild2" presStyleCnt="0"/>
      <dgm:spPr/>
    </dgm:pt>
    <dgm:pt modelId="{5ED69D47-2D57-41A2-86A9-C00C5ED3C9E9}" type="pres">
      <dgm:prSet presAssocID="{7A4E0F0C-01DE-469F-9E03-B8DE440175C2}" presName="Name25" presStyleLbl="parChTrans1D2" presStyleIdx="0" presStyleCnt="2"/>
      <dgm:spPr/>
    </dgm:pt>
    <dgm:pt modelId="{94F0FF61-CF16-453B-BBB5-7D20127D7949}" type="pres">
      <dgm:prSet presAssocID="{7A4E0F0C-01DE-469F-9E03-B8DE440175C2}" presName="connTx" presStyleLbl="parChTrans1D2" presStyleIdx="0" presStyleCnt="2"/>
      <dgm:spPr/>
    </dgm:pt>
    <dgm:pt modelId="{F3B60964-D315-4393-BCE2-8D04EE447BC4}" type="pres">
      <dgm:prSet presAssocID="{3D792D18-98BF-4ADC-8AFE-681305B5835B}" presName="Name30" presStyleCnt="0"/>
      <dgm:spPr/>
    </dgm:pt>
    <dgm:pt modelId="{6C60D669-9A67-4674-B5E1-F3CCC875E29C}" type="pres">
      <dgm:prSet presAssocID="{3D792D18-98BF-4ADC-8AFE-681305B5835B}" presName="level2Shape" presStyleLbl="node2" presStyleIdx="0" presStyleCnt="2"/>
      <dgm:spPr/>
    </dgm:pt>
    <dgm:pt modelId="{6F8C7025-7A92-4F5D-B122-18CC48F722C5}" type="pres">
      <dgm:prSet presAssocID="{3D792D18-98BF-4ADC-8AFE-681305B5835B}" presName="hierChild3" presStyleCnt="0"/>
      <dgm:spPr/>
    </dgm:pt>
    <dgm:pt modelId="{6B7418EA-CE9A-4A8D-B35F-01EA9BEFA500}" type="pres">
      <dgm:prSet presAssocID="{D0BAF43F-FDB1-481D-9AC5-8A20A9ED4451}" presName="Name25" presStyleLbl="parChTrans1D3" presStyleIdx="0" presStyleCnt="4"/>
      <dgm:spPr/>
    </dgm:pt>
    <dgm:pt modelId="{214DDCD4-D88B-4368-99BF-4FD3911A4D1B}" type="pres">
      <dgm:prSet presAssocID="{D0BAF43F-FDB1-481D-9AC5-8A20A9ED4451}" presName="connTx" presStyleLbl="parChTrans1D3" presStyleIdx="0" presStyleCnt="4"/>
      <dgm:spPr/>
    </dgm:pt>
    <dgm:pt modelId="{580F7989-E6EF-4731-B121-3D687B403628}" type="pres">
      <dgm:prSet presAssocID="{B61EB7EB-DE95-46FF-9013-064A502A85B2}" presName="Name30" presStyleCnt="0"/>
      <dgm:spPr/>
    </dgm:pt>
    <dgm:pt modelId="{63EC4A57-D2CD-4925-9046-211258FA54D8}" type="pres">
      <dgm:prSet presAssocID="{B61EB7EB-DE95-46FF-9013-064A502A85B2}" presName="level2Shape" presStyleLbl="node3" presStyleIdx="0" presStyleCnt="4"/>
      <dgm:spPr/>
    </dgm:pt>
    <dgm:pt modelId="{DBEEA447-758E-435E-9F59-884508B1104C}" type="pres">
      <dgm:prSet presAssocID="{B61EB7EB-DE95-46FF-9013-064A502A85B2}" presName="hierChild3" presStyleCnt="0"/>
      <dgm:spPr/>
    </dgm:pt>
    <dgm:pt modelId="{709429D1-CA01-4649-A1EE-AFA4E25CCCCC}" type="pres">
      <dgm:prSet presAssocID="{A605FC16-9D6B-463D-A721-2B7BB0FD4523}" presName="Name25" presStyleLbl="parChTrans1D3" presStyleIdx="1" presStyleCnt="4"/>
      <dgm:spPr/>
    </dgm:pt>
    <dgm:pt modelId="{D6C0DF1F-1F16-41E5-95CA-05A71E13B40A}" type="pres">
      <dgm:prSet presAssocID="{A605FC16-9D6B-463D-A721-2B7BB0FD4523}" presName="connTx" presStyleLbl="parChTrans1D3" presStyleIdx="1" presStyleCnt="4"/>
      <dgm:spPr/>
    </dgm:pt>
    <dgm:pt modelId="{83E3AC61-5D84-430E-88C1-399F0D1BEA93}" type="pres">
      <dgm:prSet presAssocID="{FB82CA6E-A4E7-44E5-875A-518BDCC8E4D5}" presName="Name30" presStyleCnt="0"/>
      <dgm:spPr/>
    </dgm:pt>
    <dgm:pt modelId="{9A469B8E-A607-4CED-938B-33E9BB239C75}" type="pres">
      <dgm:prSet presAssocID="{FB82CA6E-A4E7-44E5-875A-518BDCC8E4D5}" presName="level2Shape" presStyleLbl="node3" presStyleIdx="1" presStyleCnt="4"/>
      <dgm:spPr/>
    </dgm:pt>
    <dgm:pt modelId="{CCDE0555-AD11-4631-B3ED-8F83F7A233E7}" type="pres">
      <dgm:prSet presAssocID="{FB82CA6E-A4E7-44E5-875A-518BDCC8E4D5}" presName="hierChild3" presStyleCnt="0"/>
      <dgm:spPr/>
    </dgm:pt>
    <dgm:pt modelId="{0EEC3177-145E-4CB4-B9C8-9B7EFADFB31F}" type="pres">
      <dgm:prSet presAssocID="{FFA58F31-C565-4899-B282-8E73CF1C2294}" presName="Name25" presStyleLbl="parChTrans1D3" presStyleIdx="2" presStyleCnt="4"/>
      <dgm:spPr/>
    </dgm:pt>
    <dgm:pt modelId="{73F55602-98F0-408F-84EA-8444AF52C4F8}" type="pres">
      <dgm:prSet presAssocID="{FFA58F31-C565-4899-B282-8E73CF1C2294}" presName="connTx" presStyleLbl="parChTrans1D3" presStyleIdx="2" presStyleCnt="4"/>
      <dgm:spPr/>
    </dgm:pt>
    <dgm:pt modelId="{67030944-09B9-428E-B2E7-2E89EB2CA499}" type="pres">
      <dgm:prSet presAssocID="{4E273687-B660-4124-A2D0-9567348C239E}" presName="Name30" presStyleCnt="0"/>
      <dgm:spPr/>
    </dgm:pt>
    <dgm:pt modelId="{E9EF21E3-6AC2-4A60-B255-0B3C71C8478A}" type="pres">
      <dgm:prSet presAssocID="{4E273687-B660-4124-A2D0-9567348C239E}" presName="level2Shape" presStyleLbl="node3" presStyleIdx="2" presStyleCnt="4"/>
      <dgm:spPr/>
    </dgm:pt>
    <dgm:pt modelId="{0AA7B084-171E-4CCF-9CCC-DB4862BF6ED0}" type="pres">
      <dgm:prSet presAssocID="{4E273687-B660-4124-A2D0-9567348C239E}" presName="hierChild3" presStyleCnt="0"/>
      <dgm:spPr/>
    </dgm:pt>
    <dgm:pt modelId="{EA981F13-7227-4507-A733-C91D4C5BB42E}" type="pres">
      <dgm:prSet presAssocID="{E0702630-5B8C-4296-922B-FACE7446B471}" presName="Name25" presStyleLbl="parChTrans1D3" presStyleIdx="3" presStyleCnt="4"/>
      <dgm:spPr/>
    </dgm:pt>
    <dgm:pt modelId="{D8855E72-6AA1-4E31-A423-878B0E277FA6}" type="pres">
      <dgm:prSet presAssocID="{E0702630-5B8C-4296-922B-FACE7446B471}" presName="connTx" presStyleLbl="parChTrans1D3" presStyleIdx="3" presStyleCnt="4"/>
      <dgm:spPr/>
    </dgm:pt>
    <dgm:pt modelId="{0B55AAA3-E27B-484E-96C0-8B5C983FE7AC}" type="pres">
      <dgm:prSet presAssocID="{BBA8777B-C019-467B-9D8B-D1D12C9BC546}" presName="Name30" presStyleCnt="0"/>
      <dgm:spPr/>
    </dgm:pt>
    <dgm:pt modelId="{E814F847-CB8A-4756-A532-8B2008C69EFD}" type="pres">
      <dgm:prSet presAssocID="{BBA8777B-C019-467B-9D8B-D1D12C9BC546}" presName="level2Shape" presStyleLbl="node3" presStyleIdx="3" presStyleCnt="4"/>
      <dgm:spPr/>
    </dgm:pt>
    <dgm:pt modelId="{4C84868D-7F1E-46F3-9FE4-C3F526DAF05F}" type="pres">
      <dgm:prSet presAssocID="{BBA8777B-C019-467B-9D8B-D1D12C9BC546}" presName="hierChild3" presStyleCnt="0"/>
      <dgm:spPr/>
    </dgm:pt>
    <dgm:pt modelId="{2F7786FB-F4CD-408C-B2CA-6B949889D521}" type="pres">
      <dgm:prSet presAssocID="{943EBE92-424C-4EBE-AAC0-1456391BD90E}" presName="Name25" presStyleLbl="parChTrans1D2" presStyleIdx="1" presStyleCnt="2"/>
      <dgm:spPr/>
    </dgm:pt>
    <dgm:pt modelId="{2084B47F-4246-4AC4-9EB1-846032317B67}" type="pres">
      <dgm:prSet presAssocID="{943EBE92-424C-4EBE-AAC0-1456391BD90E}" presName="connTx" presStyleLbl="parChTrans1D2" presStyleIdx="1" presStyleCnt="2"/>
      <dgm:spPr/>
    </dgm:pt>
    <dgm:pt modelId="{DDAFC786-F7B3-493E-9EE8-68DC1BF3F196}" type="pres">
      <dgm:prSet presAssocID="{6FFE4F01-D11B-493C-AEDB-2C199DB6707D}" presName="Name30" presStyleCnt="0"/>
      <dgm:spPr/>
    </dgm:pt>
    <dgm:pt modelId="{C6FB1950-F3DC-4F2F-95CB-988CCEEAC27C}" type="pres">
      <dgm:prSet presAssocID="{6FFE4F01-D11B-493C-AEDB-2C199DB6707D}" presName="level2Shape" presStyleLbl="node2" presStyleIdx="1" presStyleCnt="2"/>
      <dgm:spPr/>
    </dgm:pt>
    <dgm:pt modelId="{E8B05F83-0262-4008-A7F4-B632B41BF07E}" type="pres">
      <dgm:prSet presAssocID="{6FFE4F01-D11B-493C-AEDB-2C199DB6707D}" presName="hierChild3" presStyleCnt="0"/>
      <dgm:spPr/>
    </dgm:pt>
    <dgm:pt modelId="{A4DBE532-A201-4747-809D-37622BE83F10}" type="pres">
      <dgm:prSet presAssocID="{9573218C-1CAF-4ACD-8D1D-BB1140F8B341}" presName="bgShapesFlow" presStyleCnt="0"/>
      <dgm:spPr/>
    </dgm:pt>
  </dgm:ptLst>
  <dgm:cxnLst>
    <dgm:cxn modelId="{690E3F0B-787A-4563-A8D5-032B4996A6C7}" type="presOf" srcId="{E0702630-5B8C-4296-922B-FACE7446B471}" destId="{D8855E72-6AA1-4E31-A423-878B0E277FA6}" srcOrd="1" destOrd="0" presId="urn:microsoft.com/office/officeart/2005/8/layout/hierarchy5"/>
    <dgm:cxn modelId="{F800DB0C-1180-4D1F-B04B-E178A243A714}" type="presOf" srcId="{FFA58F31-C565-4899-B282-8E73CF1C2294}" destId="{73F55602-98F0-408F-84EA-8444AF52C4F8}" srcOrd="1" destOrd="0" presId="urn:microsoft.com/office/officeart/2005/8/layout/hierarchy5"/>
    <dgm:cxn modelId="{C2A38413-E4A0-4005-849F-9FBD356F3BCD}" type="presOf" srcId="{4E273687-B660-4124-A2D0-9567348C239E}" destId="{E9EF21E3-6AC2-4A60-B255-0B3C71C8478A}" srcOrd="0" destOrd="0" presId="urn:microsoft.com/office/officeart/2005/8/layout/hierarchy5"/>
    <dgm:cxn modelId="{69B6A517-87CC-44B0-BB90-FCFB51966366}" srcId="{3D792D18-98BF-4ADC-8AFE-681305B5835B}" destId="{FB82CA6E-A4E7-44E5-875A-518BDCC8E4D5}" srcOrd="1" destOrd="0" parTransId="{A605FC16-9D6B-463D-A721-2B7BB0FD4523}" sibTransId="{14B7555D-7D22-468A-9ED4-05E9BF77A85F}"/>
    <dgm:cxn modelId="{816D4F26-E887-45D4-B820-F6378303185E}" type="presOf" srcId="{3D792D18-98BF-4ADC-8AFE-681305B5835B}" destId="{6C60D669-9A67-4674-B5E1-F3CCC875E29C}" srcOrd="0" destOrd="0" presId="urn:microsoft.com/office/officeart/2005/8/layout/hierarchy5"/>
    <dgm:cxn modelId="{D0326229-D951-4728-8188-027B1A34CA80}" type="presOf" srcId="{FB82CA6E-A4E7-44E5-875A-518BDCC8E4D5}" destId="{9A469B8E-A607-4CED-938B-33E9BB239C75}" srcOrd="0" destOrd="0" presId="urn:microsoft.com/office/officeart/2005/8/layout/hierarchy5"/>
    <dgm:cxn modelId="{AE6B872A-F730-4F33-9B4B-7B1339833548}" type="presOf" srcId="{D0BAF43F-FDB1-481D-9AC5-8A20A9ED4451}" destId="{214DDCD4-D88B-4368-99BF-4FD3911A4D1B}" srcOrd="1" destOrd="0" presId="urn:microsoft.com/office/officeart/2005/8/layout/hierarchy5"/>
    <dgm:cxn modelId="{28F2C83C-A9D2-467C-9FD5-817D3FCFA74E}" type="presOf" srcId="{1F520649-1871-421B-B59D-F6182CCC3585}" destId="{D38CE6E9-8811-405D-AAB6-01DDB0C5733A}" srcOrd="0" destOrd="0" presId="urn:microsoft.com/office/officeart/2005/8/layout/hierarchy5"/>
    <dgm:cxn modelId="{CF904F5B-8EDD-48DC-9407-70CE87DC924A}" type="presOf" srcId="{A605FC16-9D6B-463D-A721-2B7BB0FD4523}" destId="{709429D1-CA01-4649-A1EE-AFA4E25CCCCC}" srcOrd="0" destOrd="0" presId="urn:microsoft.com/office/officeart/2005/8/layout/hierarchy5"/>
    <dgm:cxn modelId="{047FBD6A-D587-4030-8675-A2FF84E47E56}" type="presOf" srcId="{E0702630-5B8C-4296-922B-FACE7446B471}" destId="{EA981F13-7227-4507-A733-C91D4C5BB42E}" srcOrd="0" destOrd="0" presId="urn:microsoft.com/office/officeart/2005/8/layout/hierarchy5"/>
    <dgm:cxn modelId="{FFD49A4C-7E29-494F-8D14-502D3380989F}" type="presOf" srcId="{9573218C-1CAF-4ACD-8D1D-BB1140F8B341}" destId="{51854FF4-C7EA-48C9-B3D8-5CBD35150365}" srcOrd="0" destOrd="0" presId="urn:microsoft.com/office/officeart/2005/8/layout/hierarchy5"/>
    <dgm:cxn modelId="{BEF3B86F-7912-4B9F-AB71-A9306B209D4E}" type="presOf" srcId="{D0BAF43F-FDB1-481D-9AC5-8A20A9ED4451}" destId="{6B7418EA-CE9A-4A8D-B35F-01EA9BEFA500}" srcOrd="0" destOrd="0" presId="urn:microsoft.com/office/officeart/2005/8/layout/hierarchy5"/>
    <dgm:cxn modelId="{4CEE6F76-5B44-4085-8E78-90152E70AE86}" srcId="{9573218C-1CAF-4ACD-8D1D-BB1140F8B341}" destId="{1F520649-1871-421B-B59D-F6182CCC3585}" srcOrd="0" destOrd="0" parTransId="{F7A22287-8C02-45D8-8660-D9E2BBD75380}" sibTransId="{2846CB24-2C56-4870-9509-617E192D9C2D}"/>
    <dgm:cxn modelId="{ED2EA97C-22CD-47BC-84B6-FC8B0CE2353E}" srcId="{3D792D18-98BF-4ADC-8AFE-681305B5835B}" destId="{4E273687-B660-4124-A2D0-9567348C239E}" srcOrd="2" destOrd="0" parTransId="{FFA58F31-C565-4899-B282-8E73CF1C2294}" sibTransId="{669339C6-B1B5-46FA-A8F7-F4054F6A9554}"/>
    <dgm:cxn modelId="{1CCFA083-8558-47FE-B049-4DCDA4EC38B6}" type="presOf" srcId="{6FFE4F01-D11B-493C-AEDB-2C199DB6707D}" destId="{C6FB1950-F3DC-4F2F-95CB-988CCEEAC27C}" srcOrd="0" destOrd="0" presId="urn:microsoft.com/office/officeart/2005/8/layout/hierarchy5"/>
    <dgm:cxn modelId="{B9B1D09C-2A77-412A-8A95-6FCB0DB5E6E1}" type="presOf" srcId="{7A4E0F0C-01DE-469F-9E03-B8DE440175C2}" destId="{5ED69D47-2D57-41A2-86A9-C00C5ED3C9E9}" srcOrd="0" destOrd="0" presId="urn:microsoft.com/office/officeart/2005/8/layout/hierarchy5"/>
    <dgm:cxn modelId="{4CC579A1-2E3F-4CEC-A7B3-66AE86CF7456}" type="presOf" srcId="{A605FC16-9D6B-463D-A721-2B7BB0FD4523}" destId="{D6C0DF1F-1F16-41E5-95CA-05A71E13B40A}" srcOrd="1" destOrd="0" presId="urn:microsoft.com/office/officeart/2005/8/layout/hierarchy5"/>
    <dgm:cxn modelId="{9F3216A7-C5FC-46C0-BE4A-BA80AA73DE80}" type="presOf" srcId="{943EBE92-424C-4EBE-AAC0-1456391BD90E}" destId="{2084B47F-4246-4AC4-9EB1-846032317B67}" srcOrd="1" destOrd="0" presId="urn:microsoft.com/office/officeart/2005/8/layout/hierarchy5"/>
    <dgm:cxn modelId="{E3C8F3A7-9A6B-442D-8BF4-B1E82E314B6A}" type="presOf" srcId="{B61EB7EB-DE95-46FF-9013-064A502A85B2}" destId="{63EC4A57-D2CD-4925-9046-211258FA54D8}" srcOrd="0" destOrd="0" presId="urn:microsoft.com/office/officeart/2005/8/layout/hierarchy5"/>
    <dgm:cxn modelId="{FFAA5AB1-6750-4215-8D54-FEFEE3E828F3}" type="presOf" srcId="{FFA58F31-C565-4899-B282-8E73CF1C2294}" destId="{0EEC3177-145E-4CB4-B9C8-9B7EFADFB31F}" srcOrd="0" destOrd="0" presId="urn:microsoft.com/office/officeart/2005/8/layout/hierarchy5"/>
    <dgm:cxn modelId="{DAE7A2B4-8589-4641-AA4E-6D4AA12A240F}" srcId="{3D792D18-98BF-4ADC-8AFE-681305B5835B}" destId="{B61EB7EB-DE95-46FF-9013-064A502A85B2}" srcOrd="0" destOrd="0" parTransId="{D0BAF43F-FDB1-481D-9AC5-8A20A9ED4451}" sibTransId="{3684BA25-8768-484D-9998-F7A7D9F2843B}"/>
    <dgm:cxn modelId="{A0DDFFC4-0071-43EF-B168-83FA5D57DAF0}" srcId="{1F520649-1871-421B-B59D-F6182CCC3585}" destId="{3D792D18-98BF-4ADC-8AFE-681305B5835B}" srcOrd="0" destOrd="0" parTransId="{7A4E0F0C-01DE-469F-9E03-B8DE440175C2}" sibTransId="{E90697AB-21A7-47FB-8666-13317709CE31}"/>
    <dgm:cxn modelId="{E561F5DA-4B56-4C5D-90C2-5674AAA2162B}" type="presOf" srcId="{943EBE92-424C-4EBE-AAC0-1456391BD90E}" destId="{2F7786FB-F4CD-408C-B2CA-6B949889D521}" srcOrd="0" destOrd="0" presId="urn:microsoft.com/office/officeart/2005/8/layout/hierarchy5"/>
    <dgm:cxn modelId="{8CBEDEE7-F5E7-48D9-9E90-EA915658F30B}" srcId="{1F520649-1871-421B-B59D-F6182CCC3585}" destId="{6FFE4F01-D11B-493C-AEDB-2C199DB6707D}" srcOrd="1" destOrd="0" parTransId="{943EBE92-424C-4EBE-AAC0-1456391BD90E}" sibTransId="{7424A7CB-F8F7-4BA3-AA41-EB89B4EF1636}"/>
    <dgm:cxn modelId="{E6FF48F2-F58F-4A19-B2B6-7A2DB6B68C34}" type="presOf" srcId="{BBA8777B-C019-467B-9D8B-D1D12C9BC546}" destId="{E814F847-CB8A-4756-A532-8B2008C69EFD}" srcOrd="0" destOrd="0" presId="urn:microsoft.com/office/officeart/2005/8/layout/hierarchy5"/>
    <dgm:cxn modelId="{BBD9B6F2-9ABE-4A17-A181-517D411FBFEC}" type="presOf" srcId="{7A4E0F0C-01DE-469F-9E03-B8DE440175C2}" destId="{94F0FF61-CF16-453B-BBB5-7D20127D7949}" srcOrd="1" destOrd="0" presId="urn:microsoft.com/office/officeart/2005/8/layout/hierarchy5"/>
    <dgm:cxn modelId="{D4EEA0FA-C0EC-41F6-9F50-92C61133EEC0}" srcId="{3D792D18-98BF-4ADC-8AFE-681305B5835B}" destId="{BBA8777B-C019-467B-9D8B-D1D12C9BC546}" srcOrd="3" destOrd="0" parTransId="{E0702630-5B8C-4296-922B-FACE7446B471}" sibTransId="{C8CEB08A-29CA-4680-ACEE-47C9B38336E0}"/>
    <dgm:cxn modelId="{9EC72471-4AA5-4917-8B35-D99EE1777A41}" type="presParOf" srcId="{51854FF4-C7EA-48C9-B3D8-5CBD35150365}" destId="{1C844E28-AAD3-4252-9015-CED561A05B73}" srcOrd="0" destOrd="0" presId="urn:microsoft.com/office/officeart/2005/8/layout/hierarchy5"/>
    <dgm:cxn modelId="{3391F85A-3324-4B98-972F-5AF1BD77D747}" type="presParOf" srcId="{1C844E28-AAD3-4252-9015-CED561A05B73}" destId="{995C4E17-82F5-4262-B3DC-EBEEBDA53934}" srcOrd="0" destOrd="0" presId="urn:microsoft.com/office/officeart/2005/8/layout/hierarchy5"/>
    <dgm:cxn modelId="{F31DC86F-4140-44E0-94CD-D5001E451F2B}" type="presParOf" srcId="{995C4E17-82F5-4262-B3DC-EBEEBDA53934}" destId="{1F8127C7-5C65-495B-8173-3873350D2C21}" srcOrd="0" destOrd="0" presId="urn:microsoft.com/office/officeart/2005/8/layout/hierarchy5"/>
    <dgm:cxn modelId="{7505E614-C585-445F-93CE-2551D8DFCE12}" type="presParOf" srcId="{1F8127C7-5C65-495B-8173-3873350D2C21}" destId="{D38CE6E9-8811-405D-AAB6-01DDB0C5733A}" srcOrd="0" destOrd="0" presId="urn:microsoft.com/office/officeart/2005/8/layout/hierarchy5"/>
    <dgm:cxn modelId="{882CFD7C-B9A8-43DA-B266-555398586337}" type="presParOf" srcId="{1F8127C7-5C65-495B-8173-3873350D2C21}" destId="{8E4C9326-DA4F-4D07-ABBE-0E396ACB86FA}" srcOrd="1" destOrd="0" presId="urn:microsoft.com/office/officeart/2005/8/layout/hierarchy5"/>
    <dgm:cxn modelId="{9A318AB5-2B84-465A-BE01-36FE101139A2}" type="presParOf" srcId="{8E4C9326-DA4F-4D07-ABBE-0E396ACB86FA}" destId="{5ED69D47-2D57-41A2-86A9-C00C5ED3C9E9}" srcOrd="0" destOrd="0" presId="urn:microsoft.com/office/officeart/2005/8/layout/hierarchy5"/>
    <dgm:cxn modelId="{259F255E-5D6E-4499-9F09-86F5427C84AD}" type="presParOf" srcId="{5ED69D47-2D57-41A2-86A9-C00C5ED3C9E9}" destId="{94F0FF61-CF16-453B-BBB5-7D20127D7949}" srcOrd="0" destOrd="0" presId="urn:microsoft.com/office/officeart/2005/8/layout/hierarchy5"/>
    <dgm:cxn modelId="{CA9518C0-826B-460C-85E8-25309ACD5B28}" type="presParOf" srcId="{8E4C9326-DA4F-4D07-ABBE-0E396ACB86FA}" destId="{F3B60964-D315-4393-BCE2-8D04EE447BC4}" srcOrd="1" destOrd="0" presId="urn:microsoft.com/office/officeart/2005/8/layout/hierarchy5"/>
    <dgm:cxn modelId="{F4C08766-1FC1-406C-BFA1-D089FE16143F}" type="presParOf" srcId="{F3B60964-D315-4393-BCE2-8D04EE447BC4}" destId="{6C60D669-9A67-4674-B5E1-F3CCC875E29C}" srcOrd="0" destOrd="0" presId="urn:microsoft.com/office/officeart/2005/8/layout/hierarchy5"/>
    <dgm:cxn modelId="{940CF19E-3068-4E99-9A6B-FB2893DF6D2A}" type="presParOf" srcId="{F3B60964-D315-4393-BCE2-8D04EE447BC4}" destId="{6F8C7025-7A92-4F5D-B122-18CC48F722C5}" srcOrd="1" destOrd="0" presId="urn:microsoft.com/office/officeart/2005/8/layout/hierarchy5"/>
    <dgm:cxn modelId="{1C3E7ADF-6E89-4AFD-AC9C-73CF8A44ACF9}" type="presParOf" srcId="{6F8C7025-7A92-4F5D-B122-18CC48F722C5}" destId="{6B7418EA-CE9A-4A8D-B35F-01EA9BEFA500}" srcOrd="0" destOrd="0" presId="urn:microsoft.com/office/officeart/2005/8/layout/hierarchy5"/>
    <dgm:cxn modelId="{6EC11FE4-2E6D-41AC-9326-6AB669FF4E89}" type="presParOf" srcId="{6B7418EA-CE9A-4A8D-B35F-01EA9BEFA500}" destId="{214DDCD4-D88B-4368-99BF-4FD3911A4D1B}" srcOrd="0" destOrd="0" presId="urn:microsoft.com/office/officeart/2005/8/layout/hierarchy5"/>
    <dgm:cxn modelId="{7C676F98-193D-4303-99C3-66C2C08DE02B}" type="presParOf" srcId="{6F8C7025-7A92-4F5D-B122-18CC48F722C5}" destId="{580F7989-E6EF-4731-B121-3D687B403628}" srcOrd="1" destOrd="0" presId="urn:microsoft.com/office/officeart/2005/8/layout/hierarchy5"/>
    <dgm:cxn modelId="{612EC111-30EA-4720-A7F9-B4A328347251}" type="presParOf" srcId="{580F7989-E6EF-4731-B121-3D687B403628}" destId="{63EC4A57-D2CD-4925-9046-211258FA54D8}" srcOrd="0" destOrd="0" presId="urn:microsoft.com/office/officeart/2005/8/layout/hierarchy5"/>
    <dgm:cxn modelId="{F671EFC3-0B55-4B39-B0A2-F4C8E86C0646}" type="presParOf" srcId="{580F7989-E6EF-4731-B121-3D687B403628}" destId="{DBEEA447-758E-435E-9F59-884508B1104C}" srcOrd="1" destOrd="0" presId="urn:microsoft.com/office/officeart/2005/8/layout/hierarchy5"/>
    <dgm:cxn modelId="{8E31B691-AD55-4C58-B245-E1487BD69832}" type="presParOf" srcId="{6F8C7025-7A92-4F5D-B122-18CC48F722C5}" destId="{709429D1-CA01-4649-A1EE-AFA4E25CCCCC}" srcOrd="2" destOrd="0" presId="urn:microsoft.com/office/officeart/2005/8/layout/hierarchy5"/>
    <dgm:cxn modelId="{8F54F742-1BD9-4038-A7CB-30618CD2E882}" type="presParOf" srcId="{709429D1-CA01-4649-A1EE-AFA4E25CCCCC}" destId="{D6C0DF1F-1F16-41E5-95CA-05A71E13B40A}" srcOrd="0" destOrd="0" presId="urn:microsoft.com/office/officeart/2005/8/layout/hierarchy5"/>
    <dgm:cxn modelId="{C09191DE-5429-4668-B3D3-571E8835691B}" type="presParOf" srcId="{6F8C7025-7A92-4F5D-B122-18CC48F722C5}" destId="{83E3AC61-5D84-430E-88C1-399F0D1BEA93}" srcOrd="3" destOrd="0" presId="urn:microsoft.com/office/officeart/2005/8/layout/hierarchy5"/>
    <dgm:cxn modelId="{D858797F-1374-4B9A-A17E-A5BD946ECF69}" type="presParOf" srcId="{83E3AC61-5D84-430E-88C1-399F0D1BEA93}" destId="{9A469B8E-A607-4CED-938B-33E9BB239C75}" srcOrd="0" destOrd="0" presId="urn:microsoft.com/office/officeart/2005/8/layout/hierarchy5"/>
    <dgm:cxn modelId="{48461FEA-9FEF-4CD9-9E27-D8BC1CFC14F4}" type="presParOf" srcId="{83E3AC61-5D84-430E-88C1-399F0D1BEA93}" destId="{CCDE0555-AD11-4631-B3ED-8F83F7A233E7}" srcOrd="1" destOrd="0" presId="urn:microsoft.com/office/officeart/2005/8/layout/hierarchy5"/>
    <dgm:cxn modelId="{6E66C30D-B3B0-42B2-9084-827E285A2544}" type="presParOf" srcId="{6F8C7025-7A92-4F5D-B122-18CC48F722C5}" destId="{0EEC3177-145E-4CB4-B9C8-9B7EFADFB31F}" srcOrd="4" destOrd="0" presId="urn:microsoft.com/office/officeart/2005/8/layout/hierarchy5"/>
    <dgm:cxn modelId="{30192CBF-AACB-4A43-82B5-DF3C9F935B1A}" type="presParOf" srcId="{0EEC3177-145E-4CB4-B9C8-9B7EFADFB31F}" destId="{73F55602-98F0-408F-84EA-8444AF52C4F8}" srcOrd="0" destOrd="0" presId="urn:microsoft.com/office/officeart/2005/8/layout/hierarchy5"/>
    <dgm:cxn modelId="{128607A6-9EFA-4310-8094-7B06E08DCE8C}" type="presParOf" srcId="{6F8C7025-7A92-4F5D-B122-18CC48F722C5}" destId="{67030944-09B9-428E-B2E7-2E89EB2CA499}" srcOrd="5" destOrd="0" presId="urn:microsoft.com/office/officeart/2005/8/layout/hierarchy5"/>
    <dgm:cxn modelId="{420370DA-6DC7-4518-AE29-07A6537DB9DE}" type="presParOf" srcId="{67030944-09B9-428E-B2E7-2E89EB2CA499}" destId="{E9EF21E3-6AC2-4A60-B255-0B3C71C8478A}" srcOrd="0" destOrd="0" presId="urn:microsoft.com/office/officeart/2005/8/layout/hierarchy5"/>
    <dgm:cxn modelId="{E25AC421-140A-4D2B-861F-6D54CE711B66}" type="presParOf" srcId="{67030944-09B9-428E-B2E7-2E89EB2CA499}" destId="{0AA7B084-171E-4CCF-9CCC-DB4862BF6ED0}" srcOrd="1" destOrd="0" presId="urn:microsoft.com/office/officeart/2005/8/layout/hierarchy5"/>
    <dgm:cxn modelId="{05ED62C7-8306-4E77-B747-817DB1A35167}" type="presParOf" srcId="{6F8C7025-7A92-4F5D-B122-18CC48F722C5}" destId="{EA981F13-7227-4507-A733-C91D4C5BB42E}" srcOrd="6" destOrd="0" presId="urn:microsoft.com/office/officeart/2005/8/layout/hierarchy5"/>
    <dgm:cxn modelId="{DBB516BB-DFD7-4C50-942D-33DFA702652A}" type="presParOf" srcId="{EA981F13-7227-4507-A733-C91D4C5BB42E}" destId="{D8855E72-6AA1-4E31-A423-878B0E277FA6}" srcOrd="0" destOrd="0" presId="urn:microsoft.com/office/officeart/2005/8/layout/hierarchy5"/>
    <dgm:cxn modelId="{D5A41838-96D5-43EA-9596-D0F1BA546D8C}" type="presParOf" srcId="{6F8C7025-7A92-4F5D-B122-18CC48F722C5}" destId="{0B55AAA3-E27B-484E-96C0-8B5C983FE7AC}" srcOrd="7" destOrd="0" presId="urn:microsoft.com/office/officeart/2005/8/layout/hierarchy5"/>
    <dgm:cxn modelId="{CE8ADB0F-1325-4B3B-8D2A-248ED9BF90B4}" type="presParOf" srcId="{0B55AAA3-E27B-484E-96C0-8B5C983FE7AC}" destId="{E814F847-CB8A-4756-A532-8B2008C69EFD}" srcOrd="0" destOrd="0" presId="urn:microsoft.com/office/officeart/2005/8/layout/hierarchy5"/>
    <dgm:cxn modelId="{9555E4A8-80A5-4D1A-A2B8-F4E9D293CDA0}" type="presParOf" srcId="{0B55AAA3-E27B-484E-96C0-8B5C983FE7AC}" destId="{4C84868D-7F1E-46F3-9FE4-C3F526DAF05F}" srcOrd="1" destOrd="0" presId="urn:microsoft.com/office/officeart/2005/8/layout/hierarchy5"/>
    <dgm:cxn modelId="{DFDABC92-768F-4F0A-9ED0-F072FF98F4BD}" type="presParOf" srcId="{8E4C9326-DA4F-4D07-ABBE-0E396ACB86FA}" destId="{2F7786FB-F4CD-408C-B2CA-6B949889D521}" srcOrd="2" destOrd="0" presId="urn:microsoft.com/office/officeart/2005/8/layout/hierarchy5"/>
    <dgm:cxn modelId="{ED1447E6-2DD3-4AA8-94F7-CE3F46819375}" type="presParOf" srcId="{2F7786FB-F4CD-408C-B2CA-6B949889D521}" destId="{2084B47F-4246-4AC4-9EB1-846032317B67}" srcOrd="0" destOrd="0" presId="urn:microsoft.com/office/officeart/2005/8/layout/hierarchy5"/>
    <dgm:cxn modelId="{24CC993C-8806-4D25-B85F-43D2D35B5C36}" type="presParOf" srcId="{8E4C9326-DA4F-4D07-ABBE-0E396ACB86FA}" destId="{DDAFC786-F7B3-493E-9EE8-68DC1BF3F196}" srcOrd="3" destOrd="0" presId="urn:microsoft.com/office/officeart/2005/8/layout/hierarchy5"/>
    <dgm:cxn modelId="{2FE19232-FBC5-45DC-810A-1F9C9AFAA5CA}" type="presParOf" srcId="{DDAFC786-F7B3-493E-9EE8-68DC1BF3F196}" destId="{C6FB1950-F3DC-4F2F-95CB-988CCEEAC27C}" srcOrd="0" destOrd="0" presId="urn:microsoft.com/office/officeart/2005/8/layout/hierarchy5"/>
    <dgm:cxn modelId="{D01F7C48-3916-413E-9D83-FD65C3066911}" type="presParOf" srcId="{DDAFC786-F7B3-493E-9EE8-68DC1BF3F196}" destId="{E8B05F83-0262-4008-A7F4-B632B41BF07E}" srcOrd="1" destOrd="0" presId="urn:microsoft.com/office/officeart/2005/8/layout/hierarchy5"/>
    <dgm:cxn modelId="{246A05E5-FF80-41C1-B132-FE1EF9135D47}" type="presParOf" srcId="{51854FF4-C7EA-48C9-B3D8-5CBD35150365}" destId="{A4DBE532-A201-4747-809D-37622BE83F10}"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573218C-1CAF-4ACD-8D1D-BB1140F8B341}" type="doc">
      <dgm:prSet loTypeId="urn:microsoft.com/office/officeart/2005/8/layout/hierarchy5" loCatId="hierarchy" qsTypeId="urn:microsoft.com/office/officeart/2005/8/quickstyle/simple3" qsCatId="simple" csTypeId="urn:microsoft.com/office/officeart/2005/8/colors/accent1_2" csCatId="accent1" phldr="1"/>
      <dgm:spPr/>
      <dgm:t>
        <a:bodyPr/>
        <a:lstStyle/>
        <a:p>
          <a:endParaRPr lang="id-ID"/>
        </a:p>
      </dgm:t>
    </dgm:pt>
    <dgm:pt modelId="{1F520649-1871-421B-B59D-F6182CCC3585}">
      <dgm:prSet phldrT="[Text]"/>
      <dgm:spPr/>
      <dgm:t>
        <a:bodyPr/>
        <a:lstStyle/>
        <a:p>
          <a:r>
            <a:rPr lang="id-ID" dirty="0"/>
            <a:t>Memori Utama</a:t>
          </a:r>
        </a:p>
      </dgm:t>
    </dgm:pt>
    <dgm:pt modelId="{F7A22287-8C02-45D8-8660-D9E2BBD75380}" type="parTrans" cxnId="{4CEE6F76-5B44-4085-8E78-90152E70AE86}">
      <dgm:prSet/>
      <dgm:spPr/>
      <dgm:t>
        <a:bodyPr/>
        <a:lstStyle/>
        <a:p>
          <a:endParaRPr lang="id-ID"/>
        </a:p>
      </dgm:t>
    </dgm:pt>
    <dgm:pt modelId="{2846CB24-2C56-4870-9509-617E192D9C2D}" type="sibTrans" cxnId="{4CEE6F76-5B44-4085-8E78-90152E70AE86}">
      <dgm:prSet/>
      <dgm:spPr/>
      <dgm:t>
        <a:bodyPr/>
        <a:lstStyle/>
        <a:p>
          <a:endParaRPr lang="id-ID"/>
        </a:p>
      </dgm:t>
    </dgm:pt>
    <dgm:pt modelId="{3D792D18-98BF-4ADC-8AFE-681305B5835B}">
      <dgm:prSet phldrT="[Text]"/>
      <dgm:spPr/>
      <dgm:t>
        <a:bodyPr/>
        <a:lstStyle/>
        <a:p>
          <a:r>
            <a:rPr lang="id-ID" dirty="0"/>
            <a:t>RAM</a:t>
          </a:r>
        </a:p>
      </dgm:t>
    </dgm:pt>
    <dgm:pt modelId="{7A4E0F0C-01DE-469F-9E03-B8DE440175C2}" type="parTrans" cxnId="{A0DDFFC4-0071-43EF-B168-83FA5D57DAF0}">
      <dgm:prSet/>
      <dgm:spPr/>
      <dgm:t>
        <a:bodyPr/>
        <a:lstStyle/>
        <a:p>
          <a:endParaRPr lang="id-ID"/>
        </a:p>
      </dgm:t>
    </dgm:pt>
    <dgm:pt modelId="{E90697AB-21A7-47FB-8666-13317709CE31}" type="sibTrans" cxnId="{A0DDFFC4-0071-43EF-B168-83FA5D57DAF0}">
      <dgm:prSet/>
      <dgm:spPr/>
      <dgm:t>
        <a:bodyPr/>
        <a:lstStyle/>
        <a:p>
          <a:endParaRPr lang="id-ID"/>
        </a:p>
      </dgm:t>
    </dgm:pt>
    <dgm:pt modelId="{6FFE4F01-D11B-493C-AEDB-2C199DB6707D}">
      <dgm:prSet phldrT="[Text]"/>
      <dgm:spPr/>
      <dgm:t>
        <a:bodyPr/>
        <a:lstStyle/>
        <a:p>
          <a:r>
            <a:rPr lang="id-ID" dirty="0"/>
            <a:t>ROM</a:t>
          </a:r>
        </a:p>
      </dgm:t>
    </dgm:pt>
    <dgm:pt modelId="{943EBE92-424C-4EBE-AAC0-1456391BD90E}" type="parTrans" cxnId="{8CBEDEE7-F5E7-48D9-9E90-EA915658F30B}">
      <dgm:prSet/>
      <dgm:spPr/>
      <dgm:t>
        <a:bodyPr/>
        <a:lstStyle/>
        <a:p>
          <a:endParaRPr lang="id-ID"/>
        </a:p>
      </dgm:t>
    </dgm:pt>
    <dgm:pt modelId="{7424A7CB-F8F7-4BA3-AA41-EB89B4EF1636}" type="sibTrans" cxnId="{8CBEDEE7-F5E7-48D9-9E90-EA915658F30B}">
      <dgm:prSet/>
      <dgm:spPr/>
      <dgm:t>
        <a:bodyPr/>
        <a:lstStyle/>
        <a:p>
          <a:endParaRPr lang="id-ID"/>
        </a:p>
      </dgm:t>
    </dgm:pt>
    <dgm:pt modelId="{C15A4A7C-EED8-4385-AC76-D4BC25B1DAFC}">
      <dgm:prSet phldrT="[Text]"/>
      <dgm:spPr/>
      <dgm:t>
        <a:bodyPr/>
        <a:lstStyle/>
        <a:p>
          <a:r>
            <a:rPr lang="id-ID" dirty="0"/>
            <a:t>Mengatur penampilan karakter</a:t>
          </a:r>
        </a:p>
      </dgm:t>
    </dgm:pt>
    <dgm:pt modelId="{77F889FD-B1D6-4E28-9A8C-7438857F7FD8}" type="parTrans" cxnId="{3ADC3FCC-12AA-46E5-8A24-A744532EDA6C}">
      <dgm:prSet/>
      <dgm:spPr/>
      <dgm:t>
        <a:bodyPr/>
        <a:lstStyle/>
        <a:p>
          <a:endParaRPr lang="id-ID"/>
        </a:p>
      </dgm:t>
    </dgm:pt>
    <dgm:pt modelId="{742AE2E1-1563-40BC-A30D-FEE556814B23}" type="sibTrans" cxnId="{3ADC3FCC-12AA-46E5-8A24-A744532EDA6C}">
      <dgm:prSet/>
      <dgm:spPr/>
      <dgm:t>
        <a:bodyPr/>
        <a:lstStyle/>
        <a:p>
          <a:endParaRPr lang="id-ID"/>
        </a:p>
      </dgm:t>
    </dgm:pt>
    <dgm:pt modelId="{D645C0D0-8D1C-45F1-93E7-475C15BB59E2}">
      <dgm:prSet phldrT="[Text]"/>
      <dgm:spPr/>
      <dgm:t>
        <a:bodyPr/>
        <a:lstStyle/>
        <a:p>
          <a:r>
            <a:rPr lang="id-ID" dirty="0"/>
            <a:t>Pengisian tombol kunci</a:t>
          </a:r>
        </a:p>
      </dgm:t>
    </dgm:pt>
    <dgm:pt modelId="{39A4643D-D212-4F16-BDBA-1C628865E9F7}" type="parTrans" cxnId="{E84B79E5-3B1D-4E0C-AB7A-32C595A149C1}">
      <dgm:prSet/>
      <dgm:spPr/>
      <dgm:t>
        <a:bodyPr/>
        <a:lstStyle/>
        <a:p>
          <a:endParaRPr lang="id-ID"/>
        </a:p>
      </dgm:t>
    </dgm:pt>
    <dgm:pt modelId="{68FCF9D8-E7DE-4C83-82BB-F2D9192F7BE5}" type="sibTrans" cxnId="{E84B79E5-3B1D-4E0C-AB7A-32C595A149C1}">
      <dgm:prSet/>
      <dgm:spPr/>
      <dgm:t>
        <a:bodyPr/>
        <a:lstStyle/>
        <a:p>
          <a:endParaRPr lang="id-ID"/>
        </a:p>
      </dgm:t>
    </dgm:pt>
    <dgm:pt modelId="{263C85BA-5BC8-4432-8CCC-5816E7B182D0}">
      <dgm:prSet phldrT="[Text]"/>
      <dgm:spPr/>
      <dgm:t>
        <a:bodyPr/>
        <a:lstStyle/>
        <a:p>
          <a:r>
            <a:rPr lang="id-ID" dirty="0"/>
            <a:t>Bootstrap/booting</a:t>
          </a:r>
        </a:p>
      </dgm:t>
    </dgm:pt>
    <dgm:pt modelId="{19669EA0-C3BD-47D1-908B-2562A724F7C1}" type="parTrans" cxnId="{D7EAE593-5991-495B-8B05-B1FA3FB7247A}">
      <dgm:prSet/>
      <dgm:spPr/>
      <dgm:t>
        <a:bodyPr/>
        <a:lstStyle/>
        <a:p>
          <a:endParaRPr lang="id-ID"/>
        </a:p>
      </dgm:t>
    </dgm:pt>
    <dgm:pt modelId="{24DB6B27-FA52-4224-AD06-BAEC5DAF99EE}" type="sibTrans" cxnId="{D7EAE593-5991-495B-8B05-B1FA3FB7247A}">
      <dgm:prSet/>
      <dgm:spPr/>
      <dgm:t>
        <a:bodyPr/>
        <a:lstStyle/>
        <a:p>
          <a:endParaRPr lang="id-ID"/>
        </a:p>
      </dgm:t>
    </dgm:pt>
    <dgm:pt modelId="{51854FF4-C7EA-48C9-B3D8-5CBD35150365}" type="pres">
      <dgm:prSet presAssocID="{9573218C-1CAF-4ACD-8D1D-BB1140F8B341}" presName="mainComposite" presStyleCnt="0">
        <dgm:presLayoutVars>
          <dgm:chPref val="1"/>
          <dgm:dir/>
          <dgm:animOne val="branch"/>
          <dgm:animLvl val="lvl"/>
          <dgm:resizeHandles val="exact"/>
        </dgm:presLayoutVars>
      </dgm:prSet>
      <dgm:spPr/>
    </dgm:pt>
    <dgm:pt modelId="{1C844E28-AAD3-4252-9015-CED561A05B73}" type="pres">
      <dgm:prSet presAssocID="{9573218C-1CAF-4ACD-8D1D-BB1140F8B341}" presName="hierFlow" presStyleCnt="0"/>
      <dgm:spPr/>
    </dgm:pt>
    <dgm:pt modelId="{995C4E17-82F5-4262-B3DC-EBEEBDA53934}" type="pres">
      <dgm:prSet presAssocID="{9573218C-1CAF-4ACD-8D1D-BB1140F8B341}" presName="hierChild1" presStyleCnt="0">
        <dgm:presLayoutVars>
          <dgm:chPref val="1"/>
          <dgm:animOne val="branch"/>
          <dgm:animLvl val="lvl"/>
        </dgm:presLayoutVars>
      </dgm:prSet>
      <dgm:spPr/>
    </dgm:pt>
    <dgm:pt modelId="{1F8127C7-5C65-495B-8173-3873350D2C21}" type="pres">
      <dgm:prSet presAssocID="{1F520649-1871-421B-B59D-F6182CCC3585}" presName="Name17" presStyleCnt="0"/>
      <dgm:spPr/>
    </dgm:pt>
    <dgm:pt modelId="{D38CE6E9-8811-405D-AAB6-01DDB0C5733A}" type="pres">
      <dgm:prSet presAssocID="{1F520649-1871-421B-B59D-F6182CCC3585}" presName="level1Shape" presStyleLbl="node0" presStyleIdx="0" presStyleCnt="1">
        <dgm:presLayoutVars>
          <dgm:chPref val="3"/>
        </dgm:presLayoutVars>
      </dgm:prSet>
      <dgm:spPr/>
    </dgm:pt>
    <dgm:pt modelId="{8E4C9326-DA4F-4D07-ABBE-0E396ACB86FA}" type="pres">
      <dgm:prSet presAssocID="{1F520649-1871-421B-B59D-F6182CCC3585}" presName="hierChild2" presStyleCnt="0"/>
      <dgm:spPr/>
    </dgm:pt>
    <dgm:pt modelId="{5ED69D47-2D57-41A2-86A9-C00C5ED3C9E9}" type="pres">
      <dgm:prSet presAssocID="{7A4E0F0C-01DE-469F-9E03-B8DE440175C2}" presName="Name25" presStyleLbl="parChTrans1D2" presStyleIdx="0" presStyleCnt="2"/>
      <dgm:spPr/>
    </dgm:pt>
    <dgm:pt modelId="{94F0FF61-CF16-453B-BBB5-7D20127D7949}" type="pres">
      <dgm:prSet presAssocID="{7A4E0F0C-01DE-469F-9E03-B8DE440175C2}" presName="connTx" presStyleLbl="parChTrans1D2" presStyleIdx="0" presStyleCnt="2"/>
      <dgm:spPr/>
    </dgm:pt>
    <dgm:pt modelId="{F3B60964-D315-4393-BCE2-8D04EE447BC4}" type="pres">
      <dgm:prSet presAssocID="{3D792D18-98BF-4ADC-8AFE-681305B5835B}" presName="Name30" presStyleCnt="0"/>
      <dgm:spPr/>
    </dgm:pt>
    <dgm:pt modelId="{6C60D669-9A67-4674-B5E1-F3CCC875E29C}" type="pres">
      <dgm:prSet presAssocID="{3D792D18-98BF-4ADC-8AFE-681305B5835B}" presName="level2Shape" presStyleLbl="node2" presStyleIdx="0" presStyleCnt="2"/>
      <dgm:spPr/>
    </dgm:pt>
    <dgm:pt modelId="{6F8C7025-7A92-4F5D-B122-18CC48F722C5}" type="pres">
      <dgm:prSet presAssocID="{3D792D18-98BF-4ADC-8AFE-681305B5835B}" presName="hierChild3" presStyleCnt="0"/>
      <dgm:spPr/>
    </dgm:pt>
    <dgm:pt modelId="{2F7786FB-F4CD-408C-B2CA-6B949889D521}" type="pres">
      <dgm:prSet presAssocID="{943EBE92-424C-4EBE-AAC0-1456391BD90E}" presName="Name25" presStyleLbl="parChTrans1D2" presStyleIdx="1" presStyleCnt="2"/>
      <dgm:spPr/>
    </dgm:pt>
    <dgm:pt modelId="{2084B47F-4246-4AC4-9EB1-846032317B67}" type="pres">
      <dgm:prSet presAssocID="{943EBE92-424C-4EBE-AAC0-1456391BD90E}" presName="connTx" presStyleLbl="parChTrans1D2" presStyleIdx="1" presStyleCnt="2"/>
      <dgm:spPr/>
    </dgm:pt>
    <dgm:pt modelId="{DDAFC786-F7B3-493E-9EE8-68DC1BF3F196}" type="pres">
      <dgm:prSet presAssocID="{6FFE4F01-D11B-493C-AEDB-2C199DB6707D}" presName="Name30" presStyleCnt="0"/>
      <dgm:spPr/>
    </dgm:pt>
    <dgm:pt modelId="{C6FB1950-F3DC-4F2F-95CB-988CCEEAC27C}" type="pres">
      <dgm:prSet presAssocID="{6FFE4F01-D11B-493C-AEDB-2C199DB6707D}" presName="level2Shape" presStyleLbl="node2" presStyleIdx="1" presStyleCnt="2"/>
      <dgm:spPr/>
    </dgm:pt>
    <dgm:pt modelId="{E8B05F83-0262-4008-A7F4-B632B41BF07E}" type="pres">
      <dgm:prSet presAssocID="{6FFE4F01-D11B-493C-AEDB-2C199DB6707D}" presName="hierChild3" presStyleCnt="0"/>
      <dgm:spPr/>
    </dgm:pt>
    <dgm:pt modelId="{E98FA606-7E1E-427C-B165-B4D692F7D5AB}" type="pres">
      <dgm:prSet presAssocID="{77F889FD-B1D6-4E28-9A8C-7438857F7FD8}" presName="Name25" presStyleLbl="parChTrans1D3" presStyleIdx="0" presStyleCnt="3"/>
      <dgm:spPr/>
    </dgm:pt>
    <dgm:pt modelId="{26D5FB3F-FF9C-4590-A9DE-E301BD946D17}" type="pres">
      <dgm:prSet presAssocID="{77F889FD-B1D6-4E28-9A8C-7438857F7FD8}" presName="connTx" presStyleLbl="parChTrans1D3" presStyleIdx="0" presStyleCnt="3"/>
      <dgm:spPr/>
    </dgm:pt>
    <dgm:pt modelId="{C4AE6AAB-ACCE-40CE-9072-962421C8410B}" type="pres">
      <dgm:prSet presAssocID="{C15A4A7C-EED8-4385-AC76-D4BC25B1DAFC}" presName="Name30" presStyleCnt="0"/>
      <dgm:spPr/>
    </dgm:pt>
    <dgm:pt modelId="{924FB245-BAD0-4060-99E0-57985E686CDA}" type="pres">
      <dgm:prSet presAssocID="{C15A4A7C-EED8-4385-AC76-D4BC25B1DAFC}" presName="level2Shape" presStyleLbl="node3" presStyleIdx="0" presStyleCnt="3"/>
      <dgm:spPr/>
    </dgm:pt>
    <dgm:pt modelId="{C910F910-AB28-4808-A37B-142E8A2086E2}" type="pres">
      <dgm:prSet presAssocID="{C15A4A7C-EED8-4385-AC76-D4BC25B1DAFC}" presName="hierChild3" presStyleCnt="0"/>
      <dgm:spPr/>
    </dgm:pt>
    <dgm:pt modelId="{98E0F060-302A-4743-95DD-0A9280D86595}" type="pres">
      <dgm:prSet presAssocID="{39A4643D-D212-4F16-BDBA-1C628865E9F7}" presName="Name25" presStyleLbl="parChTrans1D3" presStyleIdx="1" presStyleCnt="3"/>
      <dgm:spPr/>
    </dgm:pt>
    <dgm:pt modelId="{8C177A9F-ED39-4488-AFC1-D562818A9035}" type="pres">
      <dgm:prSet presAssocID="{39A4643D-D212-4F16-BDBA-1C628865E9F7}" presName="connTx" presStyleLbl="parChTrans1D3" presStyleIdx="1" presStyleCnt="3"/>
      <dgm:spPr/>
    </dgm:pt>
    <dgm:pt modelId="{EC2A45A9-99A1-48FB-AE64-365A565BED41}" type="pres">
      <dgm:prSet presAssocID="{D645C0D0-8D1C-45F1-93E7-475C15BB59E2}" presName="Name30" presStyleCnt="0"/>
      <dgm:spPr/>
    </dgm:pt>
    <dgm:pt modelId="{5F7395A9-3354-4FB4-9CD4-37717AF643DF}" type="pres">
      <dgm:prSet presAssocID="{D645C0D0-8D1C-45F1-93E7-475C15BB59E2}" presName="level2Shape" presStyleLbl="node3" presStyleIdx="1" presStyleCnt="3"/>
      <dgm:spPr/>
    </dgm:pt>
    <dgm:pt modelId="{2D6259AB-503E-4B1D-AC7B-1C01282F2329}" type="pres">
      <dgm:prSet presAssocID="{D645C0D0-8D1C-45F1-93E7-475C15BB59E2}" presName="hierChild3" presStyleCnt="0"/>
      <dgm:spPr/>
    </dgm:pt>
    <dgm:pt modelId="{552519BC-A4E0-4A43-9AC7-43530E2CF0DF}" type="pres">
      <dgm:prSet presAssocID="{19669EA0-C3BD-47D1-908B-2562A724F7C1}" presName="Name25" presStyleLbl="parChTrans1D3" presStyleIdx="2" presStyleCnt="3"/>
      <dgm:spPr/>
    </dgm:pt>
    <dgm:pt modelId="{DCE02606-0C18-40CE-A6A6-0334B7866A8B}" type="pres">
      <dgm:prSet presAssocID="{19669EA0-C3BD-47D1-908B-2562A724F7C1}" presName="connTx" presStyleLbl="parChTrans1D3" presStyleIdx="2" presStyleCnt="3"/>
      <dgm:spPr/>
    </dgm:pt>
    <dgm:pt modelId="{D9E9A51B-A5A9-4C86-943C-F9E4278CDD14}" type="pres">
      <dgm:prSet presAssocID="{263C85BA-5BC8-4432-8CCC-5816E7B182D0}" presName="Name30" presStyleCnt="0"/>
      <dgm:spPr/>
    </dgm:pt>
    <dgm:pt modelId="{517B9A5D-23FF-4900-99A1-FBCB38C7264D}" type="pres">
      <dgm:prSet presAssocID="{263C85BA-5BC8-4432-8CCC-5816E7B182D0}" presName="level2Shape" presStyleLbl="node3" presStyleIdx="2" presStyleCnt="3"/>
      <dgm:spPr/>
    </dgm:pt>
    <dgm:pt modelId="{95ADACDB-271E-4801-9ADB-0B3707261A7A}" type="pres">
      <dgm:prSet presAssocID="{263C85BA-5BC8-4432-8CCC-5816E7B182D0}" presName="hierChild3" presStyleCnt="0"/>
      <dgm:spPr/>
    </dgm:pt>
    <dgm:pt modelId="{A4DBE532-A201-4747-809D-37622BE83F10}" type="pres">
      <dgm:prSet presAssocID="{9573218C-1CAF-4ACD-8D1D-BB1140F8B341}" presName="bgShapesFlow" presStyleCnt="0"/>
      <dgm:spPr/>
    </dgm:pt>
  </dgm:ptLst>
  <dgm:cxnLst>
    <dgm:cxn modelId="{84B47D04-22C1-4115-AA29-ADB61A928C46}" type="presOf" srcId="{943EBE92-424C-4EBE-AAC0-1456391BD90E}" destId="{2F7786FB-F4CD-408C-B2CA-6B949889D521}" srcOrd="0" destOrd="0" presId="urn:microsoft.com/office/officeart/2005/8/layout/hierarchy5"/>
    <dgm:cxn modelId="{DE51A70C-2458-48D8-8E1B-3EBA58F711A2}" type="presOf" srcId="{263C85BA-5BC8-4432-8CCC-5816E7B182D0}" destId="{517B9A5D-23FF-4900-99A1-FBCB38C7264D}" srcOrd="0" destOrd="0" presId="urn:microsoft.com/office/officeart/2005/8/layout/hierarchy5"/>
    <dgm:cxn modelId="{E2E4D01D-B46E-4E9C-AE24-42CA10CBD47A}" type="presOf" srcId="{19669EA0-C3BD-47D1-908B-2562A724F7C1}" destId="{552519BC-A4E0-4A43-9AC7-43530E2CF0DF}" srcOrd="0" destOrd="0" presId="urn:microsoft.com/office/officeart/2005/8/layout/hierarchy5"/>
    <dgm:cxn modelId="{5C584C2E-139B-4D39-9F80-18431B561A44}" type="presOf" srcId="{C15A4A7C-EED8-4385-AC76-D4BC25B1DAFC}" destId="{924FB245-BAD0-4060-99E0-57985E686CDA}" srcOrd="0" destOrd="0" presId="urn:microsoft.com/office/officeart/2005/8/layout/hierarchy5"/>
    <dgm:cxn modelId="{04719830-BA57-491B-8B82-24C65467CCBE}" type="presOf" srcId="{9573218C-1CAF-4ACD-8D1D-BB1140F8B341}" destId="{51854FF4-C7EA-48C9-B3D8-5CBD35150365}" srcOrd="0" destOrd="0" presId="urn:microsoft.com/office/officeart/2005/8/layout/hierarchy5"/>
    <dgm:cxn modelId="{C522B338-BA46-461E-A066-35564726A04A}" type="presOf" srcId="{77F889FD-B1D6-4E28-9A8C-7438857F7FD8}" destId="{E98FA606-7E1E-427C-B165-B4D692F7D5AB}" srcOrd="0" destOrd="0" presId="urn:microsoft.com/office/officeart/2005/8/layout/hierarchy5"/>
    <dgm:cxn modelId="{748D7E47-7746-4ABE-A187-562A7579A58E}" type="presOf" srcId="{7A4E0F0C-01DE-469F-9E03-B8DE440175C2}" destId="{94F0FF61-CF16-453B-BBB5-7D20127D7949}" srcOrd="1" destOrd="0" presId="urn:microsoft.com/office/officeart/2005/8/layout/hierarchy5"/>
    <dgm:cxn modelId="{F48BE552-F309-49A4-8154-CA72118D2803}" type="presOf" srcId="{19669EA0-C3BD-47D1-908B-2562A724F7C1}" destId="{DCE02606-0C18-40CE-A6A6-0334B7866A8B}" srcOrd="1" destOrd="0" presId="urn:microsoft.com/office/officeart/2005/8/layout/hierarchy5"/>
    <dgm:cxn modelId="{4CEE6F76-5B44-4085-8E78-90152E70AE86}" srcId="{9573218C-1CAF-4ACD-8D1D-BB1140F8B341}" destId="{1F520649-1871-421B-B59D-F6182CCC3585}" srcOrd="0" destOrd="0" parTransId="{F7A22287-8C02-45D8-8660-D9E2BBD75380}" sibTransId="{2846CB24-2C56-4870-9509-617E192D9C2D}"/>
    <dgm:cxn modelId="{C9127A81-9871-4479-8129-F52DCAA01B82}" type="presOf" srcId="{7A4E0F0C-01DE-469F-9E03-B8DE440175C2}" destId="{5ED69D47-2D57-41A2-86A9-C00C5ED3C9E9}" srcOrd="0" destOrd="0" presId="urn:microsoft.com/office/officeart/2005/8/layout/hierarchy5"/>
    <dgm:cxn modelId="{2125B48F-2317-4554-AF14-A915CFDD1C0C}" type="presOf" srcId="{77F889FD-B1D6-4E28-9A8C-7438857F7FD8}" destId="{26D5FB3F-FF9C-4590-A9DE-E301BD946D17}" srcOrd="1" destOrd="0" presId="urn:microsoft.com/office/officeart/2005/8/layout/hierarchy5"/>
    <dgm:cxn modelId="{D7EAE593-5991-495B-8B05-B1FA3FB7247A}" srcId="{6FFE4F01-D11B-493C-AEDB-2C199DB6707D}" destId="{263C85BA-5BC8-4432-8CCC-5816E7B182D0}" srcOrd="2" destOrd="0" parTransId="{19669EA0-C3BD-47D1-908B-2562A724F7C1}" sibTransId="{24DB6B27-FA52-4224-AD06-BAEC5DAF99EE}"/>
    <dgm:cxn modelId="{3054379A-9034-4EAD-8269-44572DC8017D}" type="presOf" srcId="{D645C0D0-8D1C-45F1-93E7-475C15BB59E2}" destId="{5F7395A9-3354-4FB4-9CD4-37717AF643DF}" srcOrd="0" destOrd="0" presId="urn:microsoft.com/office/officeart/2005/8/layout/hierarchy5"/>
    <dgm:cxn modelId="{6B81AB9C-B331-4E63-A264-B2D6FD87DBCC}" type="presOf" srcId="{39A4643D-D212-4F16-BDBA-1C628865E9F7}" destId="{8C177A9F-ED39-4488-AFC1-D562818A9035}" srcOrd="1" destOrd="0" presId="urn:microsoft.com/office/officeart/2005/8/layout/hierarchy5"/>
    <dgm:cxn modelId="{4886389D-718C-49B2-832B-E963DE8F6DF4}" type="presOf" srcId="{6FFE4F01-D11B-493C-AEDB-2C199DB6707D}" destId="{C6FB1950-F3DC-4F2F-95CB-988CCEEAC27C}" srcOrd="0" destOrd="0" presId="urn:microsoft.com/office/officeart/2005/8/layout/hierarchy5"/>
    <dgm:cxn modelId="{BE0E8A9D-3EA6-44B7-ACCD-CEFE2DBFF411}" type="presOf" srcId="{1F520649-1871-421B-B59D-F6182CCC3585}" destId="{D38CE6E9-8811-405D-AAB6-01DDB0C5733A}" srcOrd="0" destOrd="0" presId="urn:microsoft.com/office/officeart/2005/8/layout/hierarchy5"/>
    <dgm:cxn modelId="{3027709F-F7AF-48DC-A0B3-75027CF3711B}" type="presOf" srcId="{943EBE92-424C-4EBE-AAC0-1456391BD90E}" destId="{2084B47F-4246-4AC4-9EB1-846032317B67}" srcOrd="1" destOrd="0" presId="urn:microsoft.com/office/officeart/2005/8/layout/hierarchy5"/>
    <dgm:cxn modelId="{A0DDFFC4-0071-43EF-B168-83FA5D57DAF0}" srcId="{1F520649-1871-421B-B59D-F6182CCC3585}" destId="{3D792D18-98BF-4ADC-8AFE-681305B5835B}" srcOrd="0" destOrd="0" parTransId="{7A4E0F0C-01DE-469F-9E03-B8DE440175C2}" sibTransId="{E90697AB-21A7-47FB-8666-13317709CE31}"/>
    <dgm:cxn modelId="{DC2F0BCB-97F9-4371-865A-D94AF2B40538}" type="presOf" srcId="{3D792D18-98BF-4ADC-8AFE-681305B5835B}" destId="{6C60D669-9A67-4674-B5E1-F3CCC875E29C}" srcOrd="0" destOrd="0" presId="urn:microsoft.com/office/officeart/2005/8/layout/hierarchy5"/>
    <dgm:cxn modelId="{3ADC3FCC-12AA-46E5-8A24-A744532EDA6C}" srcId="{6FFE4F01-D11B-493C-AEDB-2C199DB6707D}" destId="{C15A4A7C-EED8-4385-AC76-D4BC25B1DAFC}" srcOrd="0" destOrd="0" parTransId="{77F889FD-B1D6-4E28-9A8C-7438857F7FD8}" sibTransId="{742AE2E1-1563-40BC-A30D-FEE556814B23}"/>
    <dgm:cxn modelId="{2CFA17E5-A28F-4DB1-B6A9-A4B7E4E51465}" type="presOf" srcId="{39A4643D-D212-4F16-BDBA-1C628865E9F7}" destId="{98E0F060-302A-4743-95DD-0A9280D86595}" srcOrd="0" destOrd="0" presId="urn:microsoft.com/office/officeart/2005/8/layout/hierarchy5"/>
    <dgm:cxn modelId="{E84B79E5-3B1D-4E0C-AB7A-32C595A149C1}" srcId="{6FFE4F01-D11B-493C-AEDB-2C199DB6707D}" destId="{D645C0D0-8D1C-45F1-93E7-475C15BB59E2}" srcOrd="1" destOrd="0" parTransId="{39A4643D-D212-4F16-BDBA-1C628865E9F7}" sibTransId="{68FCF9D8-E7DE-4C83-82BB-F2D9192F7BE5}"/>
    <dgm:cxn modelId="{8CBEDEE7-F5E7-48D9-9E90-EA915658F30B}" srcId="{1F520649-1871-421B-B59D-F6182CCC3585}" destId="{6FFE4F01-D11B-493C-AEDB-2C199DB6707D}" srcOrd="1" destOrd="0" parTransId="{943EBE92-424C-4EBE-AAC0-1456391BD90E}" sibTransId="{7424A7CB-F8F7-4BA3-AA41-EB89B4EF1636}"/>
    <dgm:cxn modelId="{E246DEFA-B963-447C-B068-ED142623BC56}" type="presParOf" srcId="{51854FF4-C7EA-48C9-B3D8-5CBD35150365}" destId="{1C844E28-AAD3-4252-9015-CED561A05B73}" srcOrd="0" destOrd="0" presId="urn:microsoft.com/office/officeart/2005/8/layout/hierarchy5"/>
    <dgm:cxn modelId="{C60CA8E1-A4B3-46AB-8E1B-BA983A05C743}" type="presParOf" srcId="{1C844E28-AAD3-4252-9015-CED561A05B73}" destId="{995C4E17-82F5-4262-B3DC-EBEEBDA53934}" srcOrd="0" destOrd="0" presId="urn:microsoft.com/office/officeart/2005/8/layout/hierarchy5"/>
    <dgm:cxn modelId="{509C4D03-CFEF-4472-A2AA-155BB24D4939}" type="presParOf" srcId="{995C4E17-82F5-4262-B3DC-EBEEBDA53934}" destId="{1F8127C7-5C65-495B-8173-3873350D2C21}" srcOrd="0" destOrd="0" presId="urn:microsoft.com/office/officeart/2005/8/layout/hierarchy5"/>
    <dgm:cxn modelId="{30C94970-7E40-486D-B259-B2525DAE8DA8}" type="presParOf" srcId="{1F8127C7-5C65-495B-8173-3873350D2C21}" destId="{D38CE6E9-8811-405D-AAB6-01DDB0C5733A}" srcOrd="0" destOrd="0" presId="urn:microsoft.com/office/officeart/2005/8/layout/hierarchy5"/>
    <dgm:cxn modelId="{F3B27216-54AB-4EAC-ADA2-52E860239A93}" type="presParOf" srcId="{1F8127C7-5C65-495B-8173-3873350D2C21}" destId="{8E4C9326-DA4F-4D07-ABBE-0E396ACB86FA}" srcOrd="1" destOrd="0" presId="urn:microsoft.com/office/officeart/2005/8/layout/hierarchy5"/>
    <dgm:cxn modelId="{6472AF11-4258-435C-BA7E-D5CFB437177E}" type="presParOf" srcId="{8E4C9326-DA4F-4D07-ABBE-0E396ACB86FA}" destId="{5ED69D47-2D57-41A2-86A9-C00C5ED3C9E9}" srcOrd="0" destOrd="0" presId="urn:microsoft.com/office/officeart/2005/8/layout/hierarchy5"/>
    <dgm:cxn modelId="{677A1EF4-B83A-45B8-88F9-83F9FEAA4EE4}" type="presParOf" srcId="{5ED69D47-2D57-41A2-86A9-C00C5ED3C9E9}" destId="{94F0FF61-CF16-453B-BBB5-7D20127D7949}" srcOrd="0" destOrd="0" presId="urn:microsoft.com/office/officeart/2005/8/layout/hierarchy5"/>
    <dgm:cxn modelId="{26356EBF-BADF-458E-99CC-0B1642DC28B1}" type="presParOf" srcId="{8E4C9326-DA4F-4D07-ABBE-0E396ACB86FA}" destId="{F3B60964-D315-4393-BCE2-8D04EE447BC4}" srcOrd="1" destOrd="0" presId="urn:microsoft.com/office/officeart/2005/8/layout/hierarchy5"/>
    <dgm:cxn modelId="{31BF02BB-69E8-4E34-8668-06DE431B1A50}" type="presParOf" srcId="{F3B60964-D315-4393-BCE2-8D04EE447BC4}" destId="{6C60D669-9A67-4674-B5E1-F3CCC875E29C}" srcOrd="0" destOrd="0" presId="urn:microsoft.com/office/officeart/2005/8/layout/hierarchy5"/>
    <dgm:cxn modelId="{A0681CA9-65BB-4FE8-9578-7BFAA9F3BE5B}" type="presParOf" srcId="{F3B60964-D315-4393-BCE2-8D04EE447BC4}" destId="{6F8C7025-7A92-4F5D-B122-18CC48F722C5}" srcOrd="1" destOrd="0" presId="urn:microsoft.com/office/officeart/2005/8/layout/hierarchy5"/>
    <dgm:cxn modelId="{04CBFCCD-7C9A-4A39-B6A8-B5960BC2EDC2}" type="presParOf" srcId="{8E4C9326-DA4F-4D07-ABBE-0E396ACB86FA}" destId="{2F7786FB-F4CD-408C-B2CA-6B949889D521}" srcOrd="2" destOrd="0" presId="urn:microsoft.com/office/officeart/2005/8/layout/hierarchy5"/>
    <dgm:cxn modelId="{9843431E-8F3A-4944-840D-9B6F416DC27E}" type="presParOf" srcId="{2F7786FB-F4CD-408C-B2CA-6B949889D521}" destId="{2084B47F-4246-4AC4-9EB1-846032317B67}" srcOrd="0" destOrd="0" presId="urn:microsoft.com/office/officeart/2005/8/layout/hierarchy5"/>
    <dgm:cxn modelId="{13B92B67-AF17-4199-B111-F7FBE62FEF1B}" type="presParOf" srcId="{8E4C9326-DA4F-4D07-ABBE-0E396ACB86FA}" destId="{DDAFC786-F7B3-493E-9EE8-68DC1BF3F196}" srcOrd="3" destOrd="0" presId="urn:microsoft.com/office/officeart/2005/8/layout/hierarchy5"/>
    <dgm:cxn modelId="{35EF8E04-F0F4-4373-8CB6-816E85D64A2E}" type="presParOf" srcId="{DDAFC786-F7B3-493E-9EE8-68DC1BF3F196}" destId="{C6FB1950-F3DC-4F2F-95CB-988CCEEAC27C}" srcOrd="0" destOrd="0" presId="urn:microsoft.com/office/officeart/2005/8/layout/hierarchy5"/>
    <dgm:cxn modelId="{42066774-5799-40A7-A84F-78A638717B75}" type="presParOf" srcId="{DDAFC786-F7B3-493E-9EE8-68DC1BF3F196}" destId="{E8B05F83-0262-4008-A7F4-B632B41BF07E}" srcOrd="1" destOrd="0" presId="urn:microsoft.com/office/officeart/2005/8/layout/hierarchy5"/>
    <dgm:cxn modelId="{55197B5D-48EC-4EE6-847A-3F56C0EE31D6}" type="presParOf" srcId="{E8B05F83-0262-4008-A7F4-B632B41BF07E}" destId="{E98FA606-7E1E-427C-B165-B4D692F7D5AB}" srcOrd="0" destOrd="0" presId="urn:microsoft.com/office/officeart/2005/8/layout/hierarchy5"/>
    <dgm:cxn modelId="{8C33270E-BB94-4D2F-B1DE-00B1631B3ED3}" type="presParOf" srcId="{E98FA606-7E1E-427C-B165-B4D692F7D5AB}" destId="{26D5FB3F-FF9C-4590-A9DE-E301BD946D17}" srcOrd="0" destOrd="0" presId="urn:microsoft.com/office/officeart/2005/8/layout/hierarchy5"/>
    <dgm:cxn modelId="{B869E7CA-BA6C-4B15-8EA2-7A35DFF91002}" type="presParOf" srcId="{E8B05F83-0262-4008-A7F4-B632B41BF07E}" destId="{C4AE6AAB-ACCE-40CE-9072-962421C8410B}" srcOrd="1" destOrd="0" presId="urn:microsoft.com/office/officeart/2005/8/layout/hierarchy5"/>
    <dgm:cxn modelId="{BC5B1647-1ABD-432F-B5C2-6E37C9670426}" type="presParOf" srcId="{C4AE6AAB-ACCE-40CE-9072-962421C8410B}" destId="{924FB245-BAD0-4060-99E0-57985E686CDA}" srcOrd="0" destOrd="0" presId="urn:microsoft.com/office/officeart/2005/8/layout/hierarchy5"/>
    <dgm:cxn modelId="{7DE2E57E-D949-48DD-AEA0-D2AF640AF65E}" type="presParOf" srcId="{C4AE6AAB-ACCE-40CE-9072-962421C8410B}" destId="{C910F910-AB28-4808-A37B-142E8A2086E2}" srcOrd="1" destOrd="0" presId="urn:microsoft.com/office/officeart/2005/8/layout/hierarchy5"/>
    <dgm:cxn modelId="{C850F14C-6AAF-433F-AB3F-3753E9B04471}" type="presParOf" srcId="{E8B05F83-0262-4008-A7F4-B632B41BF07E}" destId="{98E0F060-302A-4743-95DD-0A9280D86595}" srcOrd="2" destOrd="0" presId="urn:microsoft.com/office/officeart/2005/8/layout/hierarchy5"/>
    <dgm:cxn modelId="{64507FCE-8AA3-4DF3-98F4-BD70291A8630}" type="presParOf" srcId="{98E0F060-302A-4743-95DD-0A9280D86595}" destId="{8C177A9F-ED39-4488-AFC1-D562818A9035}" srcOrd="0" destOrd="0" presId="urn:microsoft.com/office/officeart/2005/8/layout/hierarchy5"/>
    <dgm:cxn modelId="{BF3751D5-0D2B-4E25-8233-5C46FB3A147E}" type="presParOf" srcId="{E8B05F83-0262-4008-A7F4-B632B41BF07E}" destId="{EC2A45A9-99A1-48FB-AE64-365A565BED41}" srcOrd="3" destOrd="0" presId="urn:microsoft.com/office/officeart/2005/8/layout/hierarchy5"/>
    <dgm:cxn modelId="{AC0A5AF3-7E68-4AE0-8711-5B51C684B49D}" type="presParOf" srcId="{EC2A45A9-99A1-48FB-AE64-365A565BED41}" destId="{5F7395A9-3354-4FB4-9CD4-37717AF643DF}" srcOrd="0" destOrd="0" presId="urn:microsoft.com/office/officeart/2005/8/layout/hierarchy5"/>
    <dgm:cxn modelId="{8D603563-982F-4F53-8D81-84A87CC22460}" type="presParOf" srcId="{EC2A45A9-99A1-48FB-AE64-365A565BED41}" destId="{2D6259AB-503E-4B1D-AC7B-1C01282F2329}" srcOrd="1" destOrd="0" presId="urn:microsoft.com/office/officeart/2005/8/layout/hierarchy5"/>
    <dgm:cxn modelId="{77F276A8-7FA0-4549-B580-4A1CD6038660}" type="presParOf" srcId="{E8B05F83-0262-4008-A7F4-B632B41BF07E}" destId="{552519BC-A4E0-4A43-9AC7-43530E2CF0DF}" srcOrd="4" destOrd="0" presId="urn:microsoft.com/office/officeart/2005/8/layout/hierarchy5"/>
    <dgm:cxn modelId="{6D8A7F40-AB2C-4EFC-87AE-B149DF33B590}" type="presParOf" srcId="{552519BC-A4E0-4A43-9AC7-43530E2CF0DF}" destId="{DCE02606-0C18-40CE-A6A6-0334B7866A8B}" srcOrd="0" destOrd="0" presId="urn:microsoft.com/office/officeart/2005/8/layout/hierarchy5"/>
    <dgm:cxn modelId="{270D22E9-1A1F-49C7-B882-01850E3992AC}" type="presParOf" srcId="{E8B05F83-0262-4008-A7F4-B632B41BF07E}" destId="{D9E9A51B-A5A9-4C86-943C-F9E4278CDD14}" srcOrd="5" destOrd="0" presId="urn:microsoft.com/office/officeart/2005/8/layout/hierarchy5"/>
    <dgm:cxn modelId="{530DC09D-2805-4543-B9A3-8194C5618BC2}" type="presParOf" srcId="{D9E9A51B-A5A9-4C86-943C-F9E4278CDD14}" destId="{517B9A5D-23FF-4900-99A1-FBCB38C7264D}" srcOrd="0" destOrd="0" presId="urn:microsoft.com/office/officeart/2005/8/layout/hierarchy5"/>
    <dgm:cxn modelId="{491BF41E-CA6F-44C6-8883-B340E9CE724F}" type="presParOf" srcId="{D9E9A51B-A5A9-4C86-943C-F9E4278CDD14}" destId="{95ADACDB-271E-4801-9ADB-0B3707261A7A}" srcOrd="1" destOrd="0" presId="urn:microsoft.com/office/officeart/2005/8/layout/hierarchy5"/>
    <dgm:cxn modelId="{2CF8C364-20F4-419A-921E-95B0539C6C6D}" type="presParOf" srcId="{51854FF4-C7EA-48C9-B3D8-5CBD35150365}" destId="{A4DBE532-A201-4747-809D-37622BE83F10}"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78A456B-A2F4-4ADF-AC66-551CBD3A3E90}"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id-ID"/>
        </a:p>
      </dgm:t>
    </dgm:pt>
    <dgm:pt modelId="{041C4BB3-AA3B-4477-BBBD-EBFAF287FC96}">
      <dgm:prSet phldrT="[Text]"/>
      <dgm:spPr/>
      <dgm:t>
        <a:bodyPr/>
        <a:lstStyle/>
        <a:p>
          <a:r>
            <a:rPr lang="id-ID" dirty="0">
              <a:solidFill>
                <a:srgbClr val="FF0000"/>
              </a:solidFill>
            </a:rPr>
            <a:t>Bootstrap/booting</a:t>
          </a:r>
          <a:r>
            <a:rPr lang="id-ID" dirty="0"/>
            <a:t>, </a:t>
          </a:r>
          <a:r>
            <a:rPr lang="id-ID" dirty="0">
              <a:solidFill>
                <a:srgbClr val="FFC000"/>
              </a:solidFill>
            </a:rPr>
            <a:t>program diperlukan pada waktu pertama kali </a:t>
          </a:r>
          <a:r>
            <a:rPr lang="id-ID" dirty="0">
              <a:solidFill>
                <a:srgbClr val="FF0000"/>
              </a:solidFill>
            </a:rPr>
            <a:t>sistem komputer diaktifkan</a:t>
          </a:r>
        </a:p>
      </dgm:t>
    </dgm:pt>
    <dgm:pt modelId="{2E88E0DD-7CCD-4EB9-91D4-94232C3FC076}" type="parTrans" cxnId="{497276B1-59C2-495E-BA8E-032317FF4A31}">
      <dgm:prSet/>
      <dgm:spPr/>
      <dgm:t>
        <a:bodyPr/>
        <a:lstStyle/>
        <a:p>
          <a:endParaRPr lang="id-ID"/>
        </a:p>
      </dgm:t>
    </dgm:pt>
    <dgm:pt modelId="{61D62463-C80C-4055-845F-124395EF53B0}" type="sibTrans" cxnId="{497276B1-59C2-495E-BA8E-032317FF4A31}">
      <dgm:prSet/>
      <dgm:spPr/>
      <dgm:t>
        <a:bodyPr/>
        <a:lstStyle/>
        <a:p>
          <a:endParaRPr lang="id-ID"/>
        </a:p>
      </dgm:t>
    </dgm:pt>
    <dgm:pt modelId="{D5C74452-A086-4B31-A3BB-C0FD8717AD77}">
      <dgm:prSet phldrT="[Text]"/>
      <dgm:spPr/>
      <dgm:t>
        <a:bodyPr/>
        <a:lstStyle/>
        <a:p>
          <a:r>
            <a:rPr lang="id-ID" dirty="0">
              <a:solidFill>
                <a:srgbClr val="FF0000"/>
              </a:solidFill>
            </a:rPr>
            <a:t>Cold booting</a:t>
          </a:r>
          <a:r>
            <a:rPr lang="id-ID" dirty="0"/>
            <a:t>, </a:t>
          </a:r>
          <a:r>
            <a:rPr lang="id-ID" dirty="0">
              <a:solidFill>
                <a:srgbClr val="FFC000"/>
              </a:solidFill>
            </a:rPr>
            <a:t>proses mengaktifkan sistem komputer pertama kali untuk mengambil bootstrap program dari </a:t>
          </a:r>
          <a:r>
            <a:rPr lang="id-ID" dirty="0">
              <a:solidFill>
                <a:srgbClr val="FF0000"/>
              </a:solidFill>
            </a:rPr>
            <a:t>keadaan listrik mati</a:t>
          </a:r>
        </a:p>
      </dgm:t>
    </dgm:pt>
    <dgm:pt modelId="{68BD50C0-9F22-498C-AC4A-B81DB057D981}" type="parTrans" cxnId="{318F9274-AF27-4909-88A2-AD07CB83A581}">
      <dgm:prSet/>
      <dgm:spPr/>
      <dgm:t>
        <a:bodyPr/>
        <a:lstStyle/>
        <a:p>
          <a:endParaRPr lang="id-ID"/>
        </a:p>
      </dgm:t>
    </dgm:pt>
    <dgm:pt modelId="{9FA05078-0BBD-4A6B-991B-55F61EB813CD}" type="sibTrans" cxnId="{318F9274-AF27-4909-88A2-AD07CB83A581}">
      <dgm:prSet/>
      <dgm:spPr/>
      <dgm:t>
        <a:bodyPr/>
        <a:lstStyle/>
        <a:p>
          <a:endParaRPr lang="id-ID"/>
        </a:p>
      </dgm:t>
    </dgm:pt>
    <dgm:pt modelId="{D49C9559-8E67-4AC1-81AA-671FD2A6623A}">
      <dgm:prSet phldrT="[Text]"/>
      <dgm:spPr/>
      <dgm:t>
        <a:bodyPr/>
        <a:lstStyle/>
        <a:p>
          <a:r>
            <a:rPr lang="id-ID" dirty="0">
              <a:solidFill>
                <a:srgbClr val="FF0000"/>
              </a:solidFill>
            </a:rPr>
            <a:t>Warm booting</a:t>
          </a:r>
          <a:r>
            <a:rPr lang="id-ID" dirty="0"/>
            <a:t>, </a:t>
          </a:r>
          <a:r>
            <a:rPr lang="id-ID" dirty="0">
              <a:solidFill>
                <a:srgbClr val="FFC000"/>
              </a:solidFill>
            </a:rPr>
            <a:t>proses pengulangan pengambilan bootstrap program dalam </a:t>
          </a:r>
          <a:r>
            <a:rPr lang="id-ID" dirty="0">
              <a:solidFill>
                <a:srgbClr val="FF0000"/>
              </a:solidFill>
            </a:rPr>
            <a:t>keadaan komputer masih hidup</a:t>
          </a:r>
        </a:p>
      </dgm:t>
    </dgm:pt>
    <dgm:pt modelId="{B0A5CC4F-6CF0-42EB-B45D-06833A749CF0}" type="parTrans" cxnId="{04E72294-C0DC-4501-8BB9-5A02D8550AE0}">
      <dgm:prSet/>
      <dgm:spPr/>
      <dgm:t>
        <a:bodyPr/>
        <a:lstStyle/>
        <a:p>
          <a:endParaRPr lang="id-ID"/>
        </a:p>
      </dgm:t>
    </dgm:pt>
    <dgm:pt modelId="{BD6B373F-00CE-4570-B735-5FD4E3A20AF7}" type="sibTrans" cxnId="{04E72294-C0DC-4501-8BB9-5A02D8550AE0}">
      <dgm:prSet/>
      <dgm:spPr/>
      <dgm:t>
        <a:bodyPr/>
        <a:lstStyle/>
        <a:p>
          <a:endParaRPr lang="id-ID"/>
        </a:p>
      </dgm:t>
    </dgm:pt>
    <dgm:pt modelId="{671C7D46-712B-43C2-9AE0-8CB8078A2248}" type="pres">
      <dgm:prSet presAssocID="{778A456B-A2F4-4ADF-AC66-551CBD3A3E90}" presName="diagram" presStyleCnt="0">
        <dgm:presLayoutVars>
          <dgm:chPref val="1"/>
          <dgm:dir/>
          <dgm:animOne val="branch"/>
          <dgm:animLvl val="lvl"/>
          <dgm:resizeHandles val="exact"/>
        </dgm:presLayoutVars>
      </dgm:prSet>
      <dgm:spPr/>
    </dgm:pt>
    <dgm:pt modelId="{6C99567C-91E3-4241-810B-15CC34B90FF1}" type="pres">
      <dgm:prSet presAssocID="{041C4BB3-AA3B-4477-BBBD-EBFAF287FC96}" presName="root1" presStyleCnt="0"/>
      <dgm:spPr/>
    </dgm:pt>
    <dgm:pt modelId="{11DF19A1-E943-4809-97EC-DAB823A2EF98}" type="pres">
      <dgm:prSet presAssocID="{041C4BB3-AA3B-4477-BBBD-EBFAF287FC96}" presName="LevelOneTextNode" presStyleLbl="node0" presStyleIdx="0" presStyleCnt="1">
        <dgm:presLayoutVars>
          <dgm:chPref val="3"/>
        </dgm:presLayoutVars>
      </dgm:prSet>
      <dgm:spPr/>
    </dgm:pt>
    <dgm:pt modelId="{42EB1D7C-E52C-4C26-83EB-64AD429291E7}" type="pres">
      <dgm:prSet presAssocID="{041C4BB3-AA3B-4477-BBBD-EBFAF287FC96}" presName="level2hierChild" presStyleCnt="0"/>
      <dgm:spPr/>
    </dgm:pt>
    <dgm:pt modelId="{3AB1E659-C819-499C-A908-9B798A8F980B}" type="pres">
      <dgm:prSet presAssocID="{68BD50C0-9F22-498C-AC4A-B81DB057D981}" presName="conn2-1" presStyleLbl="parChTrans1D2" presStyleIdx="0" presStyleCnt="2"/>
      <dgm:spPr/>
    </dgm:pt>
    <dgm:pt modelId="{F4B79A62-5E67-43FE-B601-60E0D681AC64}" type="pres">
      <dgm:prSet presAssocID="{68BD50C0-9F22-498C-AC4A-B81DB057D981}" presName="connTx" presStyleLbl="parChTrans1D2" presStyleIdx="0" presStyleCnt="2"/>
      <dgm:spPr/>
    </dgm:pt>
    <dgm:pt modelId="{4A19455F-F159-4051-9BD4-72AA6A7950B9}" type="pres">
      <dgm:prSet presAssocID="{D5C74452-A086-4B31-A3BB-C0FD8717AD77}" presName="root2" presStyleCnt="0"/>
      <dgm:spPr/>
    </dgm:pt>
    <dgm:pt modelId="{D31ACC84-EB17-4E30-857A-613392B108E9}" type="pres">
      <dgm:prSet presAssocID="{D5C74452-A086-4B31-A3BB-C0FD8717AD77}" presName="LevelTwoTextNode" presStyleLbl="node2" presStyleIdx="0" presStyleCnt="2">
        <dgm:presLayoutVars>
          <dgm:chPref val="3"/>
        </dgm:presLayoutVars>
      </dgm:prSet>
      <dgm:spPr/>
    </dgm:pt>
    <dgm:pt modelId="{E9D55BE9-892F-4E08-93F6-B77FB5A84157}" type="pres">
      <dgm:prSet presAssocID="{D5C74452-A086-4B31-A3BB-C0FD8717AD77}" presName="level3hierChild" presStyleCnt="0"/>
      <dgm:spPr/>
    </dgm:pt>
    <dgm:pt modelId="{0E167C72-6AD7-428A-AB90-047E47A25079}" type="pres">
      <dgm:prSet presAssocID="{B0A5CC4F-6CF0-42EB-B45D-06833A749CF0}" presName="conn2-1" presStyleLbl="parChTrans1D2" presStyleIdx="1" presStyleCnt="2"/>
      <dgm:spPr/>
    </dgm:pt>
    <dgm:pt modelId="{74DFC877-61DC-4BEC-A645-70B3FED8532D}" type="pres">
      <dgm:prSet presAssocID="{B0A5CC4F-6CF0-42EB-B45D-06833A749CF0}" presName="connTx" presStyleLbl="parChTrans1D2" presStyleIdx="1" presStyleCnt="2"/>
      <dgm:spPr/>
    </dgm:pt>
    <dgm:pt modelId="{B00B3847-9503-4530-8102-B0B4A1D93159}" type="pres">
      <dgm:prSet presAssocID="{D49C9559-8E67-4AC1-81AA-671FD2A6623A}" presName="root2" presStyleCnt="0"/>
      <dgm:spPr/>
    </dgm:pt>
    <dgm:pt modelId="{1EBB95A8-391B-46C4-86AD-92E1590A0B1D}" type="pres">
      <dgm:prSet presAssocID="{D49C9559-8E67-4AC1-81AA-671FD2A6623A}" presName="LevelTwoTextNode" presStyleLbl="node2" presStyleIdx="1" presStyleCnt="2">
        <dgm:presLayoutVars>
          <dgm:chPref val="3"/>
        </dgm:presLayoutVars>
      </dgm:prSet>
      <dgm:spPr/>
    </dgm:pt>
    <dgm:pt modelId="{528F1002-4808-4D4C-9A89-A7B5FBC69740}" type="pres">
      <dgm:prSet presAssocID="{D49C9559-8E67-4AC1-81AA-671FD2A6623A}" presName="level3hierChild" presStyleCnt="0"/>
      <dgm:spPr/>
    </dgm:pt>
  </dgm:ptLst>
  <dgm:cxnLst>
    <dgm:cxn modelId="{70E42823-BB32-4BC5-ABC7-86CAAABC4FD0}" type="presOf" srcId="{B0A5CC4F-6CF0-42EB-B45D-06833A749CF0}" destId="{0E167C72-6AD7-428A-AB90-047E47A25079}" srcOrd="0" destOrd="0" presId="urn:microsoft.com/office/officeart/2005/8/layout/hierarchy2"/>
    <dgm:cxn modelId="{0F645D6B-A02A-4089-8048-4ABD52FF0AC2}" type="presOf" srcId="{68BD50C0-9F22-498C-AC4A-B81DB057D981}" destId="{3AB1E659-C819-499C-A908-9B798A8F980B}" srcOrd="0" destOrd="0" presId="urn:microsoft.com/office/officeart/2005/8/layout/hierarchy2"/>
    <dgm:cxn modelId="{318F9274-AF27-4909-88A2-AD07CB83A581}" srcId="{041C4BB3-AA3B-4477-BBBD-EBFAF287FC96}" destId="{D5C74452-A086-4B31-A3BB-C0FD8717AD77}" srcOrd="0" destOrd="0" parTransId="{68BD50C0-9F22-498C-AC4A-B81DB057D981}" sibTransId="{9FA05078-0BBD-4A6B-991B-55F61EB813CD}"/>
    <dgm:cxn modelId="{C14E8578-27FF-403A-AEE0-14AF41795662}" type="presOf" srcId="{D5C74452-A086-4B31-A3BB-C0FD8717AD77}" destId="{D31ACC84-EB17-4E30-857A-613392B108E9}" srcOrd="0" destOrd="0" presId="urn:microsoft.com/office/officeart/2005/8/layout/hierarchy2"/>
    <dgm:cxn modelId="{7667127A-5795-477E-8AD4-2596C2901019}" type="presOf" srcId="{B0A5CC4F-6CF0-42EB-B45D-06833A749CF0}" destId="{74DFC877-61DC-4BEC-A645-70B3FED8532D}" srcOrd="1" destOrd="0" presId="urn:microsoft.com/office/officeart/2005/8/layout/hierarchy2"/>
    <dgm:cxn modelId="{FBB2077D-B42A-40F7-A615-0A0FD0B975E5}" type="presOf" srcId="{D49C9559-8E67-4AC1-81AA-671FD2A6623A}" destId="{1EBB95A8-391B-46C4-86AD-92E1590A0B1D}" srcOrd="0" destOrd="0" presId="urn:microsoft.com/office/officeart/2005/8/layout/hierarchy2"/>
    <dgm:cxn modelId="{BB582E83-69D4-4C15-AB8E-FDD5B80EA6C4}" type="presOf" srcId="{778A456B-A2F4-4ADF-AC66-551CBD3A3E90}" destId="{671C7D46-712B-43C2-9AE0-8CB8078A2248}" srcOrd="0" destOrd="0" presId="urn:microsoft.com/office/officeart/2005/8/layout/hierarchy2"/>
    <dgm:cxn modelId="{1EC33890-BE77-44CF-9AC5-90F830746EB5}" type="presOf" srcId="{041C4BB3-AA3B-4477-BBBD-EBFAF287FC96}" destId="{11DF19A1-E943-4809-97EC-DAB823A2EF98}" srcOrd="0" destOrd="0" presId="urn:microsoft.com/office/officeart/2005/8/layout/hierarchy2"/>
    <dgm:cxn modelId="{04E72294-C0DC-4501-8BB9-5A02D8550AE0}" srcId="{041C4BB3-AA3B-4477-BBBD-EBFAF287FC96}" destId="{D49C9559-8E67-4AC1-81AA-671FD2A6623A}" srcOrd="1" destOrd="0" parTransId="{B0A5CC4F-6CF0-42EB-B45D-06833A749CF0}" sibTransId="{BD6B373F-00CE-4570-B735-5FD4E3A20AF7}"/>
    <dgm:cxn modelId="{26B8F9A0-991E-419D-806A-C42CE545A125}" type="presOf" srcId="{68BD50C0-9F22-498C-AC4A-B81DB057D981}" destId="{F4B79A62-5E67-43FE-B601-60E0D681AC64}" srcOrd="1" destOrd="0" presId="urn:microsoft.com/office/officeart/2005/8/layout/hierarchy2"/>
    <dgm:cxn modelId="{497276B1-59C2-495E-BA8E-032317FF4A31}" srcId="{778A456B-A2F4-4ADF-AC66-551CBD3A3E90}" destId="{041C4BB3-AA3B-4477-BBBD-EBFAF287FC96}" srcOrd="0" destOrd="0" parTransId="{2E88E0DD-7CCD-4EB9-91D4-94232C3FC076}" sibTransId="{61D62463-C80C-4055-845F-124395EF53B0}"/>
    <dgm:cxn modelId="{A021F7AB-13F2-4B10-A845-1BDA490B556C}" type="presParOf" srcId="{671C7D46-712B-43C2-9AE0-8CB8078A2248}" destId="{6C99567C-91E3-4241-810B-15CC34B90FF1}" srcOrd="0" destOrd="0" presId="urn:microsoft.com/office/officeart/2005/8/layout/hierarchy2"/>
    <dgm:cxn modelId="{B868038D-4829-4487-9AD8-47E58DF4684C}" type="presParOf" srcId="{6C99567C-91E3-4241-810B-15CC34B90FF1}" destId="{11DF19A1-E943-4809-97EC-DAB823A2EF98}" srcOrd="0" destOrd="0" presId="urn:microsoft.com/office/officeart/2005/8/layout/hierarchy2"/>
    <dgm:cxn modelId="{C1EFE561-8E6D-4D25-B76A-D23B0F9CDEC0}" type="presParOf" srcId="{6C99567C-91E3-4241-810B-15CC34B90FF1}" destId="{42EB1D7C-E52C-4C26-83EB-64AD429291E7}" srcOrd="1" destOrd="0" presId="urn:microsoft.com/office/officeart/2005/8/layout/hierarchy2"/>
    <dgm:cxn modelId="{995123EE-EA4D-4FBD-8058-2BBF46710B63}" type="presParOf" srcId="{42EB1D7C-E52C-4C26-83EB-64AD429291E7}" destId="{3AB1E659-C819-499C-A908-9B798A8F980B}" srcOrd="0" destOrd="0" presId="urn:microsoft.com/office/officeart/2005/8/layout/hierarchy2"/>
    <dgm:cxn modelId="{0B1C8279-2CA2-46E1-ACDC-903C4777A1B0}" type="presParOf" srcId="{3AB1E659-C819-499C-A908-9B798A8F980B}" destId="{F4B79A62-5E67-43FE-B601-60E0D681AC64}" srcOrd="0" destOrd="0" presId="urn:microsoft.com/office/officeart/2005/8/layout/hierarchy2"/>
    <dgm:cxn modelId="{A2835B70-02A7-4D7F-AC86-C426DAE80D0E}" type="presParOf" srcId="{42EB1D7C-E52C-4C26-83EB-64AD429291E7}" destId="{4A19455F-F159-4051-9BD4-72AA6A7950B9}" srcOrd="1" destOrd="0" presId="urn:microsoft.com/office/officeart/2005/8/layout/hierarchy2"/>
    <dgm:cxn modelId="{ACE7BE89-2A92-443F-87A0-036F4A41070F}" type="presParOf" srcId="{4A19455F-F159-4051-9BD4-72AA6A7950B9}" destId="{D31ACC84-EB17-4E30-857A-613392B108E9}" srcOrd="0" destOrd="0" presId="urn:microsoft.com/office/officeart/2005/8/layout/hierarchy2"/>
    <dgm:cxn modelId="{F1EF1093-9B6F-4980-A5FD-A34C980B1B71}" type="presParOf" srcId="{4A19455F-F159-4051-9BD4-72AA6A7950B9}" destId="{E9D55BE9-892F-4E08-93F6-B77FB5A84157}" srcOrd="1" destOrd="0" presId="urn:microsoft.com/office/officeart/2005/8/layout/hierarchy2"/>
    <dgm:cxn modelId="{565EB8CA-0CCB-40F8-86F1-D21530861D41}" type="presParOf" srcId="{42EB1D7C-E52C-4C26-83EB-64AD429291E7}" destId="{0E167C72-6AD7-428A-AB90-047E47A25079}" srcOrd="2" destOrd="0" presId="urn:microsoft.com/office/officeart/2005/8/layout/hierarchy2"/>
    <dgm:cxn modelId="{DFEF2E2A-E3B9-4B5D-BA0F-2E31361B12A0}" type="presParOf" srcId="{0E167C72-6AD7-428A-AB90-047E47A25079}" destId="{74DFC877-61DC-4BEC-A645-70B3FED8532D}" srcOrd="0" destOrd="0" presId="urn:microsoft.com/office/officeart/2005/8/layout/hierarchy2"/>
    <dgm:cxn modelId="{0198A29C-3D4D-41C7-A1F9-630526CBB007}" type="presParOf" srcId="{42EB1D7C-E52C-4C26-83EB-64AD429291E7}" destId="{B00B3847-9503-4530-8102-B0B4A1D93159}" srcOrd="3" destOrd="0" presId="urn:microsoft.com/office/officeart/2005/8/layout/hierarchy2"/>
    <dgm:cxn modelId="{F0FC8F19-A71E-455C-9C76-75F8C7731B2B}" type="presParOf" srcId="{B00B3847-9503-4530-8102-B0B4A1D93159}" destId="{1EBB95A8-391B-46C4-86AD-92E1590A0B1D}" srcOrd="0" destOrd="0" presId="urn:microsoft.com/office/officeart/2005/8/layout/hierarchy2"/>
    <dgm:cxn modelId="{B0B1EBA6-1561-4D91-A53A-2B7A8323562B}" type="presParOf" srcId="{B00B3847-9503-4530-8102-B0B4A1D93159}" destId="{528F1002-4808-4D4C-9A89-A7B5FBC69740}"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4E6C7A3-1909-4946-B059-B4AC48D17B2B}"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id-ID"/>
        </a:p>
      </dgm:t>
    </dgm:pt>
    <dgm:pt modelId="{DC8A739F-F91E-42C9-AD7A-524A615DFE73}">
      <dgm:prSet phldrT="[Text]"/>
      <dgm:spPr/>
      <dgm:t>
        <a:bodyPr/>
        <a:lstStyle/>
        <a:p>
          <a:r>
            <a:rPr lang="id-ID" dirty="0">
              <a:solidFill>
                <a:srgbClr val="FF0000"/>
              </a:solidFill>
            </a:rPr>
            <a:t>RAM</a:t>
          </a:r>
        </a:p>
      </dgm:t>
    </dgm:pt>
    <dgm:pt modelId="{01E09F53-BED8-4E20-A361-730F7E7ACE07}" type="parTrans" cxnId="{F7A6D413-BD0D-42EA-9E83-B7D746EC6BC1}">
      <dgm:prSet/>
      <dgm:spPr/>
      <dgm:t>
        <a:bodyPr/>
        <a:lstStyle/>
        <a:p>
          <a:endParaRPr lang="id-ID"/>
        </a:p>
      </dgm:t>
    </dgm:pt>
    <dgm:pt modelId="{6AE2015D-EAD8-4221-9537-6F64DE35914D}" type="sibTrans" cxnId="{F7A6D413-BD0D-42EA-9E83-B7D746EC6BC1}">
      <dgm:prSet/>
      <dgm:spPr/>
      <dgm:t>
        <a:bodyPr/>
        <a:lstStyle/>
        <a:p>
          <a:endParaRPr lang="id-ID"/>
        </a:p>
      </dgm:t>
    </dgm:pt>
    <dgm:pt modelId="{248F1B86-22A4-4BB9-9AA1-36CEAD5A9E79}">
      <dgm:prSet phldrT="[Text]"/>
      <dgm:spPr/>
      <dgm:t>
        <a:bodyPr/>
        <a:lstStyle/>
        <a:p>
          <a:r>
            <a:rPr lang="id-ID" dirty="0">
              <a:solidFill>
                <a:srgbClr val="FFC000"/>
              </a:solidFill>
            </a:rPr>
            <a:t>Bersifat volatile</a:t>
          </a:r>
        </a:p>
      </dgm:t>
    </dgm:pt>
    <dgm:pt modelId="{675DFF49-277E-4305-83EF-0FFD467D8B7A}" type="parTrans" cxnId="{70E347CB-5570-40D8-8C7C-8B12E2699D17}">
      <dgm:prSet/>
      <dgm:spPr/>
      <dgm:t>
        <a:bodyPr/>
        <a:lstStyle/>
        <a:p>
          <a:endParaRPr lang="id-ID"/>
        </a:p>
      </dgm:t>
    </dgm:pt>
    <dgm:pt modelId="{06470752-7B6E-44A9-8C87-42E2DB4378E2}" type="sibTrans" cxnId="{70E347CB-5570-40D8-8C7C-8B12E2699D17}">
      <dgm:prSet/>
      <dgm:spPr/>
      <dgm:t>
        <a:bodyPr/>
        <a:lstStyle/>
        <a:p>
          <a:endParaRPr lang="id-ID"/>
        </a:p>
      </dgm:t>
    </dgm:pt>
    <dgm:pt modelId="{B8EB386E-E570-4BCF-96D5-793456455C82}">
      <dgm:prSet phldrT="[Text]"/>
      <dgm:spPr/>
      <dgm:t>
        <a:bodyPr/>
        <a:lstStyle/>
        <a:p>
          <a:r>
            <a:rPr lang="id-ID" dirty="0">
              <a:solidFill>
                <a:srgbClr val="FFC000"/>
              </a:solidFill>
            </a:rPr>
            <a:t>Isinya akan hilang jika listrik komputer tiba2 mati</a:t>
          </a:r>
        </a:p>
      </dgm:t>
    </dgm:pt>
    <dgm:pt modelId="{30D35402-E162-45C7-A068-5F5348D36E55}" type="parTrans" cxnId="{42DF3659-9A99-47AF-BBDF-6CBC03A5AA62}">
      <dgm:prSet/>
      <dgm:spPr/>
      <dgm:t>
        <a:bodyPr/>
        <a:lstStyle/>
        <a:p>
          <a:endParaRPr lang="id-ID"/>
        </a:p>
      </dgm:t>
    </dgm:pt>
    <dgm:pt modelId="{EB3DEC7A-3CCA-4930-AB8F-CFA832A76A26}" type="sibTrans" cxnId="{42DF3659-9A99-47AF-BBDF-6CBC03A5AA62}">
      <dgm:prSet/>
      <dgm:spPr/>
      <dgm:t>
        <a:bodyPr/>
        <a:lstStyle/>
        <a:p>
          <a:endParaRPr lang="id-ID"/>
        </a:p>
      </dgm:t>
    </dgm:pt>
    <dgm:pt modelId="{FE9F6593-AB88-4E34-860D-8CF207CDFEBF}">
      <dgm:prSet phldrT="[Text]"/>
      <dgm:spPr/>
      <dgm:t>
        <a:bodyPr/>
        <a:lstStyle/>
        <a:p>
          <a:r>
            <a:rPr lang="id-ID" dirty="0">
              <a:solidFill>
                <a:srgbClr val="FF0000"/>
              </a:solidFill>
            </a:rPr>
            <a:t>ROM</a:t>
          </a:r>
        </a:p>
      </dgm:t>
    </dgm:pt>
    <dgm:pt modelId="{521F1E0C-9BB7-4428-B7AB-0C3B6DB811A0}" type="parTrans" cxnId="{6BD4B2F7-D54F-4C05-9172-FCF03A5FECE5}">
      <dgm:prSet/>
      <dgm:spPr/>
      <dgm:t>
        <a:bodyPr/>
        <a:lstStyle/>
        <a:p>
          <a:endParaRPr lang="id-ID"/>
        </a:p>
      </dgm:t>
    </dgm:pt>
    <dgm:pt modelId="{21C21C6D-68A8-495A-A03D-9613FB2AC3C8}" type="sibTrans" cxnId="{6BD4B2F7-D54F-4C05-9172-FCF03A5FECE5}">
      <dgm:prSet/>
      <dgm:spPr/>
      <dgm:t>
        <a:bodyPr/>
        <a:lstStyle/>
        <a:p>
          <a:endParaRPr lang="id-ID"/>
        </a:p>
      </dgm:t>
    </dgm:pt>
    <dgm:pt modelId="{E53DBE2A-724E-4544-A0C5-1167069033FB}">
      <dgm:prSet phldrT="[Text]"/>
      <dgm:spPr/>
      <dgm:t>
        <a:bodyPr/>
        <a:lstStyle/>
        <a:p>
          <a:r>
            <a:rPr lang="id-ID" dirty="0">
              <a:solidFill>
                <a:srgbClr val="FFC000"/>
              </a:solidFill>
            </a:rPr>
            <a:t>Isinya tidak hilang bila listrik komputer dimatikan</a:t>
          </a:r>
        </a:p>
      </dgm:t>
    </dgm:pt>
    <dgm:pt modelId="{D41D7C30-DFC3-4927-9EA1-F51DEADEE9FD}" type="sibTrans" cxnId="{B2135C2A-FE91-413E-96A3-D8CFC27874A8}">
      <dgm:prSet/>
      <dgm:spPr/>
      <dgm:t>
        <a:bodyPr/>
        <a:lstStyle/>
        <a:p>
          <a:endParaRPr lang="id-ID"/>
        </a:p>
      </dgm:t>
    </dgm:pt>
    <dgm:pt modelId="{57A9BB97-F52B-4755-9A1C-B9C59C749A5A}" type="parTrans" cxnId="{B2135C2A-FE91-413E-96A3-D8CFC27874A8}">
      <dgm:prSet/>
      <dgm:spPr/>
      <dgm:t>
        <a:bodyPr/>
        <a:lstStyle/>
        <a:p>
          <a:endParaRPr lang="id-ID"/>
        </a:p>
      </dgm:t>
    </dgm:pt>
    <dgm:pt modelId="{509F6AC5-E0B2-4143-8E8A-1C22BCFF2916}">
      <dgm:prSet phldrT="[Text]"/>
      <dgm:spPr/>
      <dgm:t>
        <a:bodyPr/>
        <a:lstStyle/>
        <a:p>
          <a:r>
            <a:rPr lang="id-ID" dirty="0">
              <a:solidFill>
                <a:srgbClr val="FFC000"/>
              </a:solidFill>
            </a:rPr>
            <a:t>Bersifat non volatile</a:t>
          </a:r>
        </a:p>
      </dgm:t>
    </dgm:pt>
    <dgm:pt modelId="{064783B5-7769-4E55-AE1B-9186F2F9F45F}" type="sibTrans" cxnId="{C541524C-814A-49BC-8C03-3741077423CE}">
      <dgm:prSet/>
      <dgm:spPr/>
      <dgm:t>
        <a:bodyPr/>
        <a:lstStyle/>
        <a:p>
          <a:endParaRPr lang="id-ID"/>
        </a:p>
      </dgm:t>
    </dgm:pt>
    <dgm:pt modelId="{BCABB52F-3944-4FF4-A82D-AFD292ED60FB}" type="parTrans" cxnId="{C541524C-814A-49BC-8C03-3741077423CE}">
      <dgm:prSet/>
      <dgm:spPr/>
      <dgm:t>
        <a:bodyPr/>
        <a:lstStyle/>
        <a:p>
          <a:endParaRPr lang="id-ID"/>
        </a:p>
      </dgm:t>
    </dgm:pt>
    <dgm:pt modelId="{762B7F15-97D0-4C6E-9C0F-A1E951C515E6}">
      <dgm:prSet phldrT="[Text]"/>
      <dgm:spPr/>
      <dgm:t>
        <a:bodyPr/>
        <a:lstStyle/>
        <a:p>
          <a:r>
            <a:rPr lang="id-ID" dirty="0">
              <a:solidFill>
                <a:srgbClr val="FFC000"/>
              </a:solidFill>
            </a:rPr>
            <a:t>Sebagai penyimpanan sementara</a:t>
          </a:r>
        </a:p>
      </dgm:t>
    </dgm:pt>
    <dgm:pt modelId="{51FFF5DA-EA01-469E-A1BE-584D7F24D5D4}" type="parTrans" cxnId="{D2D3B499-B37C-4666-9930-7FF3949219C8}">
      <dgm:prSet/>
      <dgm:spPr/>
      <dgm:t>
        <a:bodyPr/>
        <a:lstStyle/>
        <a:p>
          <a:endParaRPr lang="id-ID"/>
        </a:p>
      </dgm:t>
    </dgm:pt>
    <dgm:pt modelId="{B2F40AD5-DCDC-4414-899E-C07254141924}" type="sibTrans" cxnId="{D2D3B499-B37C-4666-9930-7FF3949219C8}">
      <dgm:prSet/>
      <dgm:spPr/>
      <dgm:t>
        <a:bodyPr/>
        <a:lstStyle/>
        <a:p>
          <a:endParaRPr lang="id-ID"/>
        </a:p>
      </dgm:t>
    </dgm:pt>
    <dgm:pt modelId="{9F452DB4-7675-4C16-B6E8-8B8ABD67C320}">
      <dgm:prSet phldrT="[Text]"/>
      <dgm:spPr/>
      <dgm:t>
        <a:bodyPr/>
        <a:lstStyle/>
        <a:p>
          <a:r>
            <a:rPr lang="id-ID" dirty="0">
              <a:solidFill>
                <a:srgbClr val="FFC000"/>
              </a:solidFill>
            </a:rPr>
            <a:t>Penyimpanan permanen</a:t>
          </a:r>
        </a:p>
      </dgm:t>
    </dgm:pt>
    <dgm:pt modelId="{531CC46C-4C0B-415A-A191-63BAADC0288C}" type="parTrans" cxnId="{D94571BC-A3FD-434E-8482-E3B2526A6BF6}">
      <dgm:prSet/>
      <dgm:spPr/>
      <dgm:t>
        <a:bodyPr/>
        <a:lstStyle/>
        <a:p>
          <a:endParaRPr lang="id-ID"/>
        </a:p>
      </dgm:t>
    </dgm:pt>
    <dgm:pt modelId="{4109AED4-C16A-4232-84F6-12680DE8D342}" type="sibTrans" cxnId="{D94571BC-A3FD-434E-8482-E3B2526A6BF6}">
      <dgm:prSet/>
      <dgm:spPr/>
      <dgm:t>
        <a:bodyPr/>
        <a:lstStyle/>
        <a:p>
          <a:endParaRPr lang="id-ID"/>
        </a:p>
      </dgm:t>
    </dgm:pt>
    <dgm:pt modelId="{9DC99F57-36A2-4521-B9D9-E8FD96BA5394}" type="pres">
      <dgm:prSet presAssocID="{74E6C7A3-1909-4946-B059-B4AC48D17B2B}" presName="Name0" presStyleCnt="0">
        <dgm:presLayoutVars>
          <dgm:dir/>
          <dgm:resizeHandles val="exact"/>
        </dgm:presLayoutVars>
      </dgm:prSet>
      <dgm:spPr/>
    </dgm:pt>
    <dgm:pt modelId="{71A8233A-52E4-4B56-B9BA-B33A20BA66EB}" type="pres">
      <dgm:prSet presAssocID="{DC8A739F-F91E-42C9-AD7A-524A615DFE73}" presName="node" presStyleLbl="node1" presStyleIdx="0" presStyleCnt="2">
        <dgm:presLayoutVars>
          <dgm:bulletEnabled val="1"/>
        </dgm:presLayoutVars>
      </dgm:prSet>
      <dgm:spPr/>
    </dgm:pt>
    <dgm:pt modelId="{CFA0ED69-A9B8-44FE-8BFA-34E23620D084}" type="pres">
      <dgm:prSet presAssocID="{6AE2015D-EAD8-4221-9537-6F64DE35914D}" presName="sibTrans" presStyleCnt="0"/>
      <dgm:spPr/>
    </dgm:pt>
    <dgm:pt modelId="{B1EF6F61-8B5A-41B0-BD32-B77BC946F08B}" type="pres">
      <dgm:prSet presAssocID="{FE9F6593-AB88-4E34-860D-8CF207CDFEBF}" presName="node" presStyleLbl="node1" presStyleIdx="1" presStyleCnt="2">
        <dgm:presLayoutVars>
          <dgm:bulletEnabled val="1"/>
        </dgm:presLayoutVars>
      </dgm:prSet>
      <dgm:spPr/>
    </dgm:pt>
  </dgm:ptLst>
  <dgm:cxnLst>
    <dgm:cxn modelId="{F7A6D413-BD0D-42EA-9E83-B7D746EC6BC1}" srcId="{74E6C7A3-1909-4946-B059-B4AC48D17B2B}" destId="{DC8A739F-F91E-42C9-AD7A-524A615DFE73}" srcOrd="0" destOrd="0" parTransId="{01E09F53-BED8-4E20-A361-730F7E7ACE07}" sibTransId="{6AE2015D-EAD8-4221-9537-6F64DE35914D}"/>
    <dgm:cxn modelId="{B2135C2A-FE91-413E-96A3-D8CFC27874A8}" srcId="{FE9F6593-AB88-4E34-860D-8CF207CDFEBF}" destId="{E53DBE2A-724E-4544-A0C5-1167069033FB}" srcOrd="1" destOrd="0" parTransId="{57A9BB97-F52B-4755-9A1C-B9C59C749A5A}" sibTransId="{D41D7C30-DFC3-4927-9EA1-F51DEADEE9FD}"/>
    <dgm:cxn modelId="{BBC15D2F-2708-4D92-A3C4-045E8A36544C}" type="presOf" srcId="{509F6AC5-E0B2-4143-8E8A-1C22BCFF2916}" destId="{B1EF6F61-8B5A-41B0-BD32-B77BC946F08B}" srcOrd="0" destOrd="1" presId="urn:microsoft.com/office/officeart/2005/8/layout/hList6"/>
    <dgm:cxn modelId="{C541524C-814A-49BC-8C03-3741077423CE}" srcId="{FE9F6593-AB88-4E34-860D-8CF207CDFEBF}" destId="{509F6AC5-E0B2-4143-8E8A-1C22BCFF2916}" srcOrd="0" destOrd="0" parTransId="{BCABB52F-3944-4FF4-A82D-AFD292ED60FB}" sibTransId="{064783B5-7769-4E55-AE1B-9186F2F9F45F}"/>
    <dgm:cxn modelId="{42DF3659-9A99-47AF-BBDF-6CBC03A5AA62}" srcId="{DC8A739F-F91E-42C9-AD7A-524A615DFE73}" destId="{B8EB386E-E570-4BCF-96D5-793456455C82}" srcOrd="1" destOrd="0" parTransId="{30D35402-E162-45C7-A068-5F5348D36E55}" sibTransId="{EB3DEC7A-3CCA-4930-AB8F-CFA832A76A26}"/>
    <dgm:cxn modelId="{B7A2A282-A244-462A-B617-AEC1EF58AFE5}" type="presOf" srcId="{74E6C7A3-1909-4946-B059-B4AC48D17B2B}" destId="{9DC99F57-36A2-4521-B9D9-E8FD96BA5394}" srcOrd="0" destOrd="0" presId="urn:microsoft.com/office/officeart/2005/8/layout/hList6"/>
    <dgm:cxn modelId="{D2D3B499-B37C-4666-9930-7FF3949219C8}" srcId="{DC8A739F-F91E-42C9-AD7A-524A615DFE73}" destId="{762B7F15-97D0-4C6E-9C0F-A1E951C515E6}" srcOrd="2" destOrd="0" parTransId="{51FFF5DA-EA01-469E-A1BE-584D7F24D5D4}" sibTransId="{B2F40AD5-DCDC-4414-899E-C07254141924}"/>
    <dgm:cxn modelId="{3202F69E-3933-49A3-9ADC-2FCCE6AA04BF}" type="presOf" srcId="{E53DBE2A-724E-4544-A0C5-1167069033FB}" destId="{B1EF6F61-8B5A-41B0-BD32-B77BC946F08B}" srcOrd="0" destOrd="2" presId="urn:microsoft.com/office/officeart/2005/8/layout/hList6"/>
    <dgm:cxn modelId="{D132E0AD-BF77-48A4-B17F-A4559B4116F6}" type="presOf" srcId="{DC8A739F-F91E-42C9-AD7A-524A615DFE73}" destId="{71A8233A-52E4-4B56-B9BA-B33A20BA66EB}" srcOrd="0" destOrd="0" presId="urn:microsoft.com/office/officeart/2005/8/layout/hList6"/>
    <dgm:cxn modelId="{1D16C9B2-0998-49E3-9EBC-951178BEB765}" type="presOf" srcId="{762B7F15-97D0-4C6E-9C0F-A1E951C515E6}" destId="{71A8233A-52E4-4B56-B9BA-B33A20BA66EB}" srcOrd="0" destOrd="3" presId="urn:microsoft.com/office/officeart/2005/8/layout/hList6"/>
    <dgm:cxn modelId="{253CBBB7-03F1-433E-81D1-468DB650214D}" type="presOf" srcId="{9F452DB4-7675-4C16-B6E8-8B8ABD67C320}" destId="{B1EF6F61-8B5A-41B0-BD32-B77BC946F08B}" srcOrd="0" destOrd="3" presId="urn:microsoft.com/office/officeart/2005/8/layout/hList6"/>
    <dgm:cxn modelId="{D94571BC-A3FD-434E-8482-E3B2526A6BF6}" srcId="{FE9F6593-AB88-4E34-860D-8CF207CDFEBF}" destId="{9F452DB4-7675-4C16-B6E8-8B8ABD67C320}" srcOrd="2" destOrd="0" parTransId="{531CC46C-4C0B-415A-A191-63BAADC0288C}" sibTransId="{4109AED4-C16A-4232-84F6-12680DE8D342}"/>
    <dgm:cxn modelId="{70E347CB-5570-40D8-8C7C-8B12E2699D17}" srcId="{DC8A739F-F91E-42C9-AD7A-524A615DFE73}" destId="{248F1B86-22A4-4BB9-9AA1-36CEAD5A9E79}" srcOrd="0" destOrd="0" parTransId="{675DFF49-277E-4305-83EF-0FFD467D8B7A}" sibTransId="{06470752-7B6E-44A9-8C87-42E2DB4378E2}"/>
    <dgm:cxn modelId="{98932FDD-96E8-40E2-AFE4-4247C348BAC4}" type="presOf" srcId="{FE9F6593-AB88-4E34-860D-8CF207CDFEBF}" destId="{B1EF6F61-8B5A-41B0-BD32-B77BC946F08B}" srcOrd="0" destOrd="0" presId="urn:microsoft.com/office/officeart/2005/8/layout/hList6"/>
    <dgm:cxn modelId="{6BD4B2F7-D54F-4C05-9172-FCF03A5FECE5}" srcId="{74E6C7A3-1909-4946-B059-B4AC48D17B2B}" destId="{FE9F6593-AB88-4E34-860D-8CF207CDFEBF}" srcOrd="1" destOrd="0" parTransId="{521F1E0C-9BB7-4428-B7AB-0C3B6DB811A0}" sibTransId="{21C21C6D-68A8-495A-A03D-9613FB2AC3C8}"/>
    <dgm:cxn modelId="{6BF3EBF7-9A96-4EA9-BA99-6D35A5ACCB38}" type="presOf" srcId="{B8EB386E-E570-4BCF-96D5-793456455C82}" destId="{71A8233A-52E4-4B56-B9BA-B33A20BA66EB}" srcOrd="0" destOrd="2" presId="urn:microsoft.com/office/officeart/2005/8/layout/hList6"/>
    <dgm:cxn modelId="{FF7006FA-73D0-4550-94DA-7EA9D72BF455}" type="presOf" srcId="{248F1B86-22A4-4BB9-9AA1-36CEAD5A9E79}" destId="{71A8233A-52E4-4B56-B9BA-B33A20BA66EB}" srcOrd="0" destOrd="1" presId="urn:microsoft.com/office/officeart/2005/8/layout/hList6"/>
    <dgm:cxn modelId="{A1F8B4AF-C59F-4FDC-8B9F-4DCEF6F39FA0}" type="presParOf" srcId="{9DC99F57-36A2-4521-B9D9-E8FD96BA5394}" destId="{71A8233A-52E4-4B56-B9BA-B33A20BA66EB}" srcOrd="0" destOrd="0" presId="urn:microsoft.com/office/officeart/2005/8/layout/hList6"/>
    <dgm:cxn modelId="{35292A67-D61A-4600-AD70-04BED556F45C}" type="presParOf" srcId="{9DC99F57-36A2-4521-B9D9-E8FD96BA5394}" destId="{CFA0ED69-A9B8-44FE-8BFA-34E23620D084}" srcOrd="1" destOrd="0" presId="urn:microsoft.com/office/officeart/2005/8/layout/hList6"/>
    <dgm:cxn modelId="{88B08938-070E-4F23-AF1A-9728827E7872}" type="presParOf" srcId="{9DC99F57-36A2-4521-B9D9-E8FD96BA5394}" destId="{B1EF6F61-8B5A-41B0-BD32-B77BC946F08B}" srcOrd="2"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573218C-1CAF-4ACD-8D1D-BB1140F8B341}" type="doc">
      <dgm:prSet loTypeId="urn:microsoft.com/office/officeart/2005/8/layout/hierarchy5" loCatId="hierarchy" qsTypeId="urn:microsoft.com/office/officeart/2005/8/quickstyle/simple3" qsCatId="simple" csTypeId="urn:microsoft.com/office/officeart/2005/8/colors/accent1_2" csCatId="accent1" phldr="1"/>
      <dgm:spPr/>
      <dgm:t>
        <a:bodyPr/>
        <a:lstStyle/>
        <a:p>
          <a:endParaRPr lang="id-ID"/>
        </a:p>
      </dgm:t>
    </dgm:pt>
    <dgm:pt modelId="{1F520649-1871-421B-B59D-F6182CCC3585}">
      <dgm:prSet phldrT="[Text]"/>
      <dgm:spPr/>
      <dgm:t>
        <a:bodyPr/>
        <a:lstStyle/>
        <a:p>
          <a:r>
            <a:rPr lang="id-ID" dirty="0"/>
            <a:t>Memori Utama</a:t>
          </a:r>
        </a:p>
      </dgm:t>
    </dgm:pt>
    <dgm:pt modelId="{F7A22287-8C02-45D8-8660-D9E2BBD75380}" type="parTrans" cxnId="{4CEE6F76-5B44-4085-8E78-90152E70AE86}">
      <dgm:prSet/>
      <dgm:spPr/>
      <dgm:t>
        <a:bodyPr/>
        <a:lstStyle/>
        <a:p>
          <a:endParaRPr lang="id-ID"/>
        </a:p>
      </dgm:t>
    </dgm:pt>
    <dgm:pt modelId="{2846CB24-2C56-4870-9509-617E192D9C2D}" type="sibTrans" cxnId="{4CEE6F76-5B44-4085-8E78-90152E70AE86}">
      <dgm:prSet/>
      <dgm:spPr/>
      <dgm:t>
        <a:bodyPr/>
        <a:lstStyle/>
        <a:p>
          <a:endParaRPr lang="id-ID"/>
        </a:p>
      </dgm:t>
    </dgm:pt>
    <dgm:pt modelId="{3D792D18-98BF-4ADC-8AFE-681305B5835B}">
      <dgm:prSet phldrT="[Text]"/>
      <dgm:spPr/>
      <dgm:t>
        <a:bodyPr/>
        <a:lstStyle/>
        <a:p>
          <a:r>
            <a:rPr lang="id-ID" dirty="0"/>
            <a:t>RAM</a:t>
          </a:r>
        </a:p>
      </dgm:t>
    </dgm:pt>
    <dgm:pt modelId="{7A4E0F0C-01DE-469F-9E03-B8DE440175C2}" type="parTrans" cxnId="{A0DDFFC4-0071-43EF-B168-83FA5D57DAF0}">
      <dgm:prSet/>
      <dgm:spPr/>
      <dgm:t>
        <a:bodyPr/>
        <a:lstStyle/>
        <a:p>
          <a:endParaRPr lang="id-ID"/>
        </a:p>
      </dgm:t>
    </dgm:pt>
    <dgm:pt modelId="{E90697AB-21A7-47FB-8666-13317709CE31}" type="sibTrans" cxnId="{A0DDFFC4-0071-43EF-B168-83FA5D57DAF0}">
      <dgm:prSet/>
      <dgm:spPr/>
      <dgm:t>
        <a:bodyPr/>
        <a:lstStyle/>
        <a:p>
          <a:endParaRPr lang="id-ID"/>
        </a:p>
      </dgm:t>
    </dgm:pt>
    <dgm:pt modelId="{FB82CA6E-A4E7-44E5-875A-518BDCC8E4D5}">
      <dgm:prSet phldrT="[Text]"/>
      <dgm:spPr/>
      <dgm:t>
        <a:bodyPr/>
        <a:lstStyle/>
        <a:p>
          <a:r>
            <a:rPr lang="id-ID" dirty="0"/>
            <a:t>SDRAM</a:t>
          </a:r>
        </a:p>
      </dgm:t>
    </dgm:pt>
    <dgm:pt modelId="{A605FC16-9D6B-463D-A721-2B7BB0FD4523}" type="parTrans" cxnId="{69B6A517-87CC-44B0-BB90-FCFB51966366}">
      <dgm:prSet/>
      <dgm:spPr/>
      <dgm:t>
        <a:bodyPr/>
        <a:lstStyle/>
        <a:p>
          <a:endParaRPr lang="id-ID"/>
        </a:p>
      </dgm:t>
    </dgm:pt>
    <dgm:pt modelId="{14B7555D-7D22-468A-9ED4-05E9BF77A85F}" type="sibTrans" cxnId="{69B6A517-87CC-44B0-BB90-FCFB51966366}">
      <dgm:prSet/>
      <dgm:spPr/>
      <dgm:t>
        <a:bodyPr/>
        <a:lstStyle/>
        <a:p>
          <a:endParaRPr lang="id-ID"/>
        </a:p>
      </dgm:t>
    </dgm:pt>
    <dgm:pt modelId="{6FFE4F01-D11B-493C-AEDB-2C199DB6707D}">
      <dgm:prSet phldrT="[Text]"/>
      <dgm:spPr/>
      <dgm:t>
        <a:bodyPr/>
        <a:lstStyle/>
        <a:p>
          <a:r>
            <a:rPr lang="id-ID" dirty="0"/>
            <a:t>ROM</a:t>
          </a:r>
        </a:p>
      </dgm:t>
    </dgm:pt>
    <dgm:pt modelId="{943EBE92-424C-4EBE-AAC0-1456391BD90E}" type="parTrans" cxnId="{8CBEDEE7-F5E7-48D9-9E90-EA915658F30B}">
      <dgm:prSet/>
      <dgm:spPr/>
      <dgm:t>
        <a:bodyPr/>
        <a:lstStyle/>
        <a:p>
          <a:endParaRPr lang="id-ID"/>
        </a:p>
      </dgm:t>
    </dgm:pt>
    <dgm:pt modelId="{7424A7CB-F8F7-4BA3-AA41-EB89B4EF1636}" type="sibTrans" cxnId="{8CBEDEE7-F5E7-48D9-9E90-EA915658F30B}">
      <dgm:prSet/>
      <dgm:spPr/>
      <dgm:t>
        <a:bodyPr/>
        <a:lstStyle/>
        <a:p>
          <a:endParaRPr lang="id-ID"/>
        </a:p>
      </dgm:t>
    </dgm:pt>
    <dgm:pt modelId="{C15A4A7C-EED8-4385-AC76-D4BC25B1DAFC}">
      <dgm:prSet phldrT="[Text]"/>
      <dgm:spPr/>
      <dgm:t>
        <a:bodyPr/>
        <a:lstStyle/>
        <a:p>
          <a:r>
            <a:rPr lang="id-ID" dirty="0"/>
            <a:t>PROM</a:t>
          </a:r>
        </a:p>
      </dgm:t>
    </dgm:pt>
    <dgm:pt modelId="{77F889FD-B1D6-4E28-9A8C-7438857F7FD8}" type="parTrans" cxnId="{3ADC3FCC-12AA-46E5-8A24-A744532EDA6C}">
      <dgm:prSet/>
      <dgm:spPr/>
      <dgm:t>
        <a:bodyPr/>
        <a:lstStyle/>
        <a:p>
          <a:endParaRPr lang="id-ID"/>
        </a:p>
      </dgm:t>
    </dgm:pt>
    <dgm:pt modelId="{742AE2E1-1563-40BC-A30D-FEE556814B23}" type="sibTrans" cxnId="{3ADC3FCC-12AA-46E5-8A24-A744532EDA6C}">
      <dgm:prSet/>
      <dgm:spPr/>
      <dgm:t>
        <a:bodyPr/>
        <a:lstStyle/>
        <a:p>
          <a:endParaRPr lang="id-ID"/>
        </a:p>
      </dgm:t>
    </dgm:pt>
    <dgm:pt modelId="{D645C0D0-8D1C-45F1-93E7-475C15BB59E2}">
      <dgm:prSet phldrT="[Text]"/>
      <dgm:spPr/>
      <dgm:t>
        <a:bodyPr/>
        <a:lstStyle/>
        <a:p>
          <a:r>
            <a:rPr lang="id-ID" dirty="0"/>
            <a:t>EPROM</a:t>
          </a:r>
        </a:p>
      </dgm:t>
    </dgm:pt>
    <dgm:pt modelId="{39A4643D-D212-4F16-BDBA-1C628865E9F7}" type="parTrans" cxnId="{E84B79E5-3B1D-4E0C-AB7A-32C595A149C1}">
      <dgm:prSet/>
      <dgm:spPr/>
      <dgm:t>
        <a:bodyPr/>
        <a:lstStyle/>
        <a:p>
          <a:endParaRPr lang="id-ID"/>
        </a:p>
      </dgm:t>
    </dgm:pt>
    <dgm:pt modelId="{68FCF9D8-E7DE-4C83-82BB-F2D9192F7BE5}" type="sibTrans" cxnId="{E84B79E5-3B1D-4E0C-AB7A-32C595A149C1}">
      <dgm:prSet/>
      <dgm:spPr/>
      <dgm:t>
        <a:bodyPr/>
        <a:lstStyle/>
        <a:p>
          <a:endParaRPr lang="id-ID"/>
        </a:p>
      </dgm:t>
    </dgm:pt>
    <dgm:pt modelId="{263C85BA-5BC8-4432-8CCC-5816E7B182D0}">
      <dgm:prSet phldrT="[Text]"/>
      <dgm:spPr/>
      <dgm:t>
        <a:bodyPr/>
        <a:lstStyle/>
        <a:p>
          <a:r>
            <a:rPr lang="id-ID" dirty="0"/>
            <a:t>EEPROM</a:t>
          </a:r>
        </a:p>
      </dgm:t>
    </dgm:pt>
    <dgm:pt modelId="{19669EA0-C3BD-47D1-908B-2562A724F7C1}" type="parTrans" cxnId="{D7EAE593-5991-495B-8B05-B1FA3FB7247A}">
      <dgm:prSet/>
      <dgm:spPr/>
      <dgm:t>
        <a:bodyPr/>
        <a:lstStyle/>
        <a:p>
          <a:endParaRPr lang="id-ID"/>
        </a:p>
      </dgm:t>
    </dgm:pt>
    <dgm:pt modelId="{24DB6B27-FA52-4224-AD06-BAEC5DAF99EE}" type="sibTrans" cxnId="{D7EAE593-5991-495B-8B05-B1FA3FB7247A}">
      <dgm:prSet/>
      <dgm:spPr/>
      <dgm:t>
        <a:bodyPr/>
        <a:lstStyle/>
        <a:p>
          <a:endParaRPr lang="id-ID"/>
        </a:p>
      </dgm:t>
    </dgm:pt>
    <dgm:pt modelId="{B61EB7EB-DE95-46FF-9013-064A502A85B2}">
      <dgm:prSet phldrT="[Text]"/>
      <dgm:spPr/>
      <dgm:t>
        <a:bodyPr/>
        <a:lstStyle/>
        <a:p>
          <a:r>
            <a:rPr lang="id-ID" dirty="0"/>
            <a:t>RAM</a:t>
          </a:r>
        </a:p>
      </dgm:t>
    </dgm:pt>
    <dgm:pt modelId="{3684BA25-8768-484D-9998-F7A7D9F2843B}" type="sibTrans" cxnId="{DAE7A2B4-8589-4641-AA4E-6D4AA12A240F}">
      <dgm:prSet/>
      <dgm:spPr/>
      <dgm:t>
        <a:bodyPr/>
        <a:lstStyle/>
        <a:p>
          <a:endParaRPr lang="id-ID"/>
        </a:p>
      </dgm:t>
    </dgm:pt>
    <dgm:pt modelId="{D0BAF43F-FDB1-481D-9AC5-8A20A9ED4451}" type="parTrans" cxnId="{DAE7A2B4-8589-4641-AA4E-6D4AA12A240F}">
      <dgm:prSet/>
      <dgm:spPr/>
      <dgm:t>
        <a:bodyPr/>
        <a:lstStyle/>
        <a:p>
          <a:endParaRPr lang="id-ID"/>
        </a:p>
      </dgm:t>
    </dgm:pt>
    <dgm:pt modelId="{DA099570-916B-4EB5-B66D-723589DD6C91}">
      <dgm:prSet phldrT="[Text]"/>
      <dgm:spPr/>
      <dgm:t>
        <a:bodyPr/>
        <a:lstStyle/>
        <a:p>
          <a:r>
            <a:rPr lang="id-ID" dirty="0"/>
            <a:t>RDRAM</a:t>
          </a:r>
        </a:p>
      </dgm:t>
    </dgm:pt>
    <dgm:pt modelId="{F6193DAC-A87C-4F2B-85B7-CAF7C704264B}" type="parTrans" cxnId="{1D3759A1-DED1-41ED-A194-00B2EFD9CB45}">
      <dgm:prSet/>
      <dgm:spPr/>
      <dgm:t>
        <a:bodyPr/>
        <a:lstStyle/>
        <a:p>
          <a:endParaRPr lang="id-ID"/>
        </a:p>
      </dgm:t>
    </dgm:pt>
    <dgm:pt modelId="{1D857551-317F-4E08-BB3B-47A03CFF3840}" type="sibTrans" cxnId="{1D3759A1-DED1-41ED-A194-00B2EFD9CB45}">
      <dgm:prSet/>
      <dgm:spPr/>
      <dgm:t>
        <a:bodyPr/>
        <a:lstStyle/>
        <a:p>
          <a:endParaRPr lang="id-ID"/>
        </a:p>
      </dgm:t>
    </dgm:pt>
    <dgm:pt modelId="{15C84BE2-5E5D-4AD4-9183-61B9EAA75B00}">
      <dgm:prSet phldrT="[Text]"/>
      <dgm:spPr/>
      <dgm:t>
        <a:bodyPr/>
        <a:lstStyle/>
        <a:p>
          <a:r>
            <a:rPr lang="id-ID" dirty="0"/>
            <a:t>SRAM</a:t>
          </a:r>
        </a:p>
      </dgm:t>
    </dgm:pt>
    <dgm:pt modelId="{12E079A4-1E13-4AA9-B173-BCE2B37EEBBE}" type="parTrans" cxnId="{5D658786-6380-40C6-B1CD-912BFFF3D91A}">
      <dgm:prSet/>
      <dgm:spPr/>
      <dgm:t>
        <a:bodyPr/>
        <a:lstStyle/>
        <a:p>
          <a:endParaRPr lang="id-ID"/>
        </a:p>
      </dgm:t>
    </dgm:pt>
    <dgm:pt modelId="{342DA43D-3CE5-4AED-912F-1044CEE5490F}" type="sibTrans" cxnId="{5D658786-6380-40C6-B1CD-912BFFF3D91A}">
      <dgm:prSet/>
      <dgm:spPr/>
      <dgm:t>
        <a:bodyPr/>
        <a:lstStyle/>
        <a:p>
          <a:endParaRPr lang="id-ID"/>
        </a:p>
      </dgm:t>
    </dgm:pt>
    <dgm:pt modelId="{20C54F10-B429-4AEE-84F9-968DFD537919}">
      <dgm:prSet phldrT="[Text]"/>
      <dgm:spPr/>
      <dgm:t>
        <a:bodyPr/>
        <a:lstStyle/>
        <a:p>
          <a:r>
            <a:rPr lang="id-ID" dirty="0"/>
            <a:t>EDO RAM</a:t>
          </a:r>
        </a:p>
      </dgm:t>
    </dgm:pt>
    <dgm:pt modelId="{578FE052-A4C0-498D-9875-77E5137E7BDF}" type="parTrans" cxnId="{E01DAE62-A6B5-4D12-823C-653B3D99CE2E}">
      <dgm:prSet/>
      <dgm:spPr/>
      <dgm:t>
        <a:bodyPr/>
        <a:lstStyle/>
        <a:p>
          <a:endParaRPr lang="id-ID"/>
        </a:p>
      </dgm:t>
    </dgm:pt>
    <dgm:pt modelId="{FA3AAB0A-F547-4BE2-AD1B-ED3B03A3C644}" type="sibTrans" cxnId="{E01DAE62-A6B5-4D12-823C-653B3D99CE2E}">
      <dgm:prSet/>
      <dgm:spPr/>
      <dgm:t>
        <a:bodyPr/>
        <a:lstStyle/>
        <a:p>
          <a:endParaRPr lang="id-ID"/>
        </a:p>
      </dgm:t>
    </dgm:pt>
    <dgm:pt modelId="{51854FF4-C7EA-48C9-B3D8-5CBD35150365}" type="pres">
      <dgm:prSet presAssocID="{9573218C-1CAF-4ACD-8D1D-BB1140F8B341}" presName="mainComposite" presStyleCnt="0">
        <dgm:presLayoutVars>
          <dgm:chPref val="1"/>
          <dgm:dir/>
          <dgm:animOne val="branch"/>
          <dgm:animLvl val="lvl"/>
          <dgm:resizeHandles val="exact"/>
        </dgm:presLayoutVars>
      </dgm:prSet>
      <dgm:spPr/>
    </dgm:pt>
    <dgm:pt modelId="{1C844E28-AAD3-4252-9015-CED561A05B73}" type="pres">
      <dgm:prSet presAssocID="{9573218C-1CAF-4ACD-8D1D-BB1140F8B341}" presName="hierFlow" presStyleCnt="0"/>
      <dgm:spPr/>
    </dgm:pt>
    <dgm:pt modelId="{995C4E17-82F5-4262-B3DC-EBEEBDA53934}" type="pres">
      <dgm:prSet presAssocID="{9573218C-1CAF-4ACD-8D1D-BB1140F8B341}" presName="hierChild1" presStyleCnt="0">
        <dgm:presLayoutVars>
          <dgm:chPref val="1"/>
          <dgm:animOne val="branch"/>
          <dgm:animLvl val="lvl"/>
        </dgm:presLayoutVars>
      </dgm:prSet>
      <dgm:spPr/>
    </dgm:pt>
    <dgm:pt modelId="{1F8127C7-5C65-495B-8173-3873350D2C21}" type="pres">
      <dgm:prSet presAssocID="{1F520649-1871-421B-B59D-F6182CCC3585}" presName="Name17" presStyleCnt="0"/>
      <dgm:spPr/>
    </dgm:pt>
    <dgm:pt modelId="{D38CE6E9-8811-405D-AAB6-01DDB0C5733A}" type="pres">
      <dgm:prSet presAssocID="{1F520649-1871-421B-B59D-F6182CCC3585}" presName="level1Shape" presStyleLbl="node0" presStyleIdx="0" presStyleCnt="1">
        <dgm:presLayoutVars>
          <dgm:chPref val="3"/>
        </dgm:presLayoutVars>
      </dgm:prSet>
      <dgm:spPr/>
    </dgm:pt>
    <dgm:pt modelId="{8E4C9326-DA4F-4D07-ABBE-0E396ACB86FA}" type="pres">
      <dgm:prSet presAssocID="{1F520649-1871-421B-B59D-F6182CCC3585}" presName="hierChild2" presStyleCnt="0"/>
      <dgm:spPr/>
    </dgm:pt>
    <dgm:pt modelId="{5ED69D47-2D57-41A2-86A9-C00C5ED3C9E9}" type="pres">
      <dgm:prSet presAssocID="{7A4E0F0C-01DE-469F-9E03-B8DE440175C2}" presName="Name25" presStyleLbl="parChTrans1D2" presStyleIdx="0" presStyleCnt="2"/>
      <dgm:spPr/>
    </dgm:pt>
    <dgm:pt modelId="{94F0FF61-CF16-453B-BBB5-7D20127D7949}" type="pres">
      <dgm:prSet presAssocID="{7A4E0F0C-01DE-469F-9E03-B8DE440175C2}" presName="connTx" presStyleLbl="parChTrans1D2" presStyleIdx="0" presStyleCnt="2"/>
      <dgm:spPr/>
    </dgm:pt>
    <dgm:pt modelId="{F3B60964-D315-4393-BCE2-8D04EE447BC4}" type="pres">
      <dgm:prSet presAssocID="{3D792D18-98BF-4ADC-8AFE-681305B5835B}" presName="Name30" presStyleCnt="0"/>
      <dgm:spPr/>
    </dgm:pt>
    <dgm:pt modelId="{6C60D669-9A67-4674-B5E1-F3CCC875E29C}" type="pres">
      <dgm:prSet presAssocID="{3D792D18-98BF-4ADC-8AFE-681305B5835B}" presName="level2Shape" presStyleLbl="node2" presStyleIdx="0" presStyleCnt="2"/>
      <dgm:spPr/>
    </dgm:pt>
    <dgm:pt modelId="{6F8C7025-7A92-4F5D-B122-18CC48F722C5}" type="pres">
      <dgm:prSet presAssocID="{3D792D18-98BF-4ADC-8AFE-681305B5835B}" presName="hierChild3" presStyleCnt="0"/>
      <dgm:spPr/>
    </dgm:pt>
    <dgm:pt modelId="{6B7418EA-CE9A-4A8D-B35F-01EA9BEFA500}" type="pres">
      <dgm:prSet presAssocID="{D0BAF43F-FDB1-481D-9AC5-8A20A9ED4451}" presName="Name25" presStyleLbl="parChTrans1D3" presStyleIdx="0" presStyleCnt="8"/>
      <dgm:spPr/>
    </dgm:pt>
    <dgm:pt modelId="{214DDCD4-D88B-4368-99BF-4FD3911A4D1B}" type="pres">
      <dgm:prSet presAssocID="{D0BAF43F-FDB1-481D-9AC5-8A20A9ED4451}" presName="connTx" presStyleLbl="parChTrans1D3" presStyleIdx="0" presStyleCnt="8"/>
      <dgm:spPr/>
    </dgm:pt>
    <dgm:pt modelId="{580F7989-E6EF-4731-B121-3D687B403628}" type="pres">
      <dgm:prSet presAssocID="{B61EB7EB-DE95-46FF-9013-064A502A85B2}" presName="Name30" presStyleCnt="0"/>
      <dgm:spPr/>
    </dgm:pt>
    <dgm:pt modelId="{63EC4A57-D2CD-4925-9046-211258FA54D8}" type="pres">
      <dgm:prSet presAssocID="{B61EB7EB-DE95-46FF-9013-064A502A85B2}" presName="level2Shape" presStyleLbl="node3" presStyleIdx="0" presStyleCnt="8"/>
      <dgm:spPr/>
    </dgm:pt>
    <dgm:pt modelId="{DBEEA447-758E-435E-9F59-884508B1104C}" type="pres">
      <dgm:prSet presAssocID="{B61EB7EB-DE95-46FF-9013-064A502A85B2}" presName="hierChild3" presStyleCnt="0"/>
      <dgm:spPr/>
    </dgm:pt>
    <dgm:pt modelId="{709429D1-CA01-4649-A1EE-AFA4E25CCCCC}" type="pres">
      <dgm:prSet presAssocID="{A605FC16-9D6B-463D-A721-2B7BB0FD4523}" presName="Name25" presStyleLbl="parChTrans1D3" presStyleIdx="1" presStyleCnt="8"/>
      <dgm:spPr/>
    </dgm:pt>
    <dgm:pt modelId="{D6C0DF1F-1F16-41E5-95CA-05A71E13B40A}" type="pres">
      <dgm:prSet presAssocID="{A605FC16-9D6B-463D-A721-2B7BB0FD4523}" presName="connTx" presStyleLbl="parChTrans1D3" presStyleIdx="1" presStyleCnt="8"/>
      <dgm:spPr/>
    </dgm:pt>
    <dgm:pt modelId="{83E3AC61-5D84-430E-88C1-399F0D1BEA93}" type="pres">
      <dgm:prSet presAssocID="{FB82CA6E-A4E7-44E5-875A-518BDCC8E4D5}" presName="Name30" presStyleCnt="0"/>
      <dgm:spPr/>
    </dgm:pt>
    <dgm:pt modelId="{9A469B8E-A607-4CED-938B-33E9BB239C75}" type="pres">
      <dgm:prSet presAssocID="{FB82CA6E-A4E7-44E5-875A-518BDCC8E4D5}" presName="level2Shape" presStyleLbl="node3" presStyleIdx="1" presStyleCnt="8"/>
      <dgm:spPr/>
    </dgm:pt>
    <dgm:pt modelId="{CCDE0555-AD11-4631-B3ED-8F83F7A233E7}" type="pres">
      <dgm:prSet presAssocID="{FB82CA6E-A4E7-44E5-875A-518BDCC8E4D5}" presName="hierChild3" presStyleCnt="0"/>
      <dgm:spPr/>
    </dgm:pt>
    <dgm:pt modelId="{9ED55799-9CF0-42EB-A542-605CA5AFA0D8}" type="pres">
      <dgm:prSet presAssocID="{F6193DAC-A87C-4F2B-85B7-CAF7C704264B}" presName="Name25" presStyleLbl="parChTrans1D3" presStyleIdx="2" presStyleCnt="8"/>
      <dgm:spPr/>
    </dgm:pt>
    <dgm:pt modelId="{E0B49B87-8BFC-47B7-B8C7-758DEF6ADC72}" type="pres">
      <dgm:prSet presAssocID="{F6193DAC-A87C-4F2B-85B7-CAF7C704264B}" presName="connTx" presStyleLbl="parChTrans1D3" presStyleIdx="2" presStyleCnt="8"/>
      <dgm:spPr/>
    </dgm:pt>
    <dgm:pt modelId="{12D1BB43-3ACB-43EA-BAEF-499A68AB5726}" type="pres">
      <dgm:prSet presAssocID="{DA099570-916B-4EB5-B66D-723589DD6C91}" presName="Name30" presStyleCnt="0"/>
      <dgm:spPr/>
    </dgm:pt>
    <dgm:pt modelId="{6D863E1E-3C7F-4D04-A025-FCF2B5423128}" type="pres">
      <dgm:prSet presAssocID="{DA099570-916B-4EB5-B66D-723589DD6C91}" presName="level2Shape" presStyleLbl="node3" presStyleIdx="2" presStyleCnt="8"/>
      <dgm:spPr/>
    </dgm:pt>
    <dgm:pt modelId="{E11603F8-B3D4-48BA-A39C-AAA8289C123E}" type="pres">
      <dgm:prSet presAssocID="{DA099570-916B-4EB5-B66D-723589DD6C91}" presName="hierChild3" presStyleCnt="0"/>
      <dgm:spPr/>
    </dgm:pt>
    <dgm:pt modelId="{850C481F-4D9D-4DD7-B6E8-2E37ACE12F91}" type="pres">
      <dgm:prSet presAssocID="{12E079A4-1E13-4AA9-B173-BCE2B37EEBBE}" presName="Name25" presStyleLbl="parChTrans1D3" presStyleIdx="3" presStyleCnt="8"/>
      <dgm:spPr/>
    </dgm:pt>
    <dgm:pt modelId="{1D8A3689-F69C-4E6A-BA0F-58FC91E2A58E}" type="pres">
      <dgm:prSet presAssocID="{12E079A4-1E13-4AA9-B173-BCE2B37EEBBE}" presName="connTx" presStyleLbl="parChTrans1D3" presStyleIdx="3" presStyleCnt="8"/>
      <dgm:spPr/>
    </dgm:pt>
    <dgm:pt modelId="{EE6D5975-8209-4839-AE4C-95DD45E8D0C4}" type="pres">
      <dgm:prSet presAssocID="{15C84BE2-5E5D-4AD4-9183-61B9EAA75B00}" presName="Name30" presStyleCnt="0"/>
      <dgm:spPr/>
    </dgm:pt>
    <dgm:pt modelId="{01749234-ED0D-42F1-95C5-162176BDB46B}" type="pres">
      <dgm:prSet presAssocID="{15C84BE2-5E5D-4AD4-9183-61B9EAA75B00}" presName="level2Shape" presStyleLbl="node3" presStyleIdx="3" presStyleCnt="8"/>
      <dgm:spPr/>
    </dgm:pt>
    <dgm:pt modelId="{13754B91-6CA8-44C0-982F-03A6BBC49C15}" type="pres">
      <dgm:prSet presAssocID="{15C84BE2-5E5D-4AD4-9183-61B9EAA75B00}" presName="hierChild3" presStyleCnt="0"/>
      <dgm:spPr/>
    </dgm:pt>
    <dgm:pt modelId="{003ADF05-2BAB-4A33-B578-4D3A161248AD}" type="pres">
      <dgm:prSet presAssocID="{578FE052-A4C0-498D-9875-77E5137E7BDF}" presName="Name25" presStyleLbl="parChTrans1D3" presStyleIdx="4" presStyleCnt="8"/>
      <dgm:spPr/>
    </dgm:pt>
    <dgm:pt modelId="{CE15A83D-E7D4-486C-850C-EDA43AF1A764}" type="pres">
      <dgm:prSet presAssocID="{578FE052-A4C0-498D-9875-77E5137E7BDF}" presName="connTx" presStyleLbl="parChTrans1D3" presStyleIdx="4" presStyleCnt="8"/>
      <dgm:spPr/>
    </dgm:pt>
    <dgm:pt modelId="{81213D95-A883-4BCD-BE92-67186F6005A4}" type="pres">
      <dgm:prSet presAssocID="{20C54F10-B429-4AEE-84F9-968DFD537919}" presName="Name30" presStyleCnt="0"/>
      <dgm:spPr/>
    </dgm:pt>
    <dgm:pt modelId="{225E07C7-FAB5-4CD5-A2B1-720EC6F4DF74}" type="pres">
      <dgm:prSet presAssocID="{20C54F10-B429-4AEE-84F9-968DFD537919}" presName="level2Shape" presStyleLbl="node3" presStyleIdx="4" presStyleCnt="8"/>
      <dgm:spPr/>
    </dgm:pt>
    <dgm:pt modelId="{AB0F97DF-A2B5-4430-A5FF-32D70171DC2E}" type="pres">
      <dgm:prSet presAssocID="{20C54F10-B429-4AEE-84F9-968DFD537919}" presName="hierChild3" presStyleCnt="0"/>
      <dgm:spPr/>
    </dgm:pt>
    <dgm:pt modelId="{2F7786FB-F4CD-408C-B2CA-6B949889D521}" type="pres">
      <dgm:prSet presAssocID="{943EBE92-424C-4EBE-AAC0-1456391BD90E}" presName="Name25" presStyleLbl="parChTrans1D2" presStyleIdx="1" presStyleCnt="2"/>
      <dgm:spPr/>
    </dgm:pt>
    <dgm:pt modelId="{2084B47F-4246-4AC4-9EB1-846032317B67}" type="pres">
      <dgm:prSet presAssocID="{943EBE92-424C-4EBE-AAC0-1456391BD90E}" presName="connTx" presStyleLbl="parChTrans1D2" presStyleIdx="1" presStyleCnt="2"/>
      <dgm:spPr/>
    </dgm:pt>
    <dgm:pt modelId="{DDAFC786-F7B3-493E-9EE8-68DC1BF3F196}" type="pres">
      <dgm:prSet presAssocID="{6FFE4F01-D11B-493C-AEDB-2C199DB6707D}" presName="Name30" presStyleCnt="0"/>
      <dgm:spPr/>
    </dgm:pt>
    <dgm:pt modelId="{C6FB1950-F3DC-4F2F-95CB-988CCEEAC27C}" type="pres">
      <dgm:prSet presAssocID="{6FFE4F01-D11B-493C-AEDB-2C199DB6707D}" presName="level2Shape" presStyleLbl="node2" presStyleIdx="1" presStyleCnt="2"/>
      <dgm:spPr/>
    </dgm:pt>
    <dgm:pt modelId="{E8B05F83-0262-4008-A7F4-B632B41BF07E}" type="pres">
      <dgm:prSet presAssocID="{6FFE4F01-D11B-493C-AEDB-2C199DB6707D}" presName="hierChild3" presStyleCnt="0"/>
      <dgm:spPr/>
    </dgm:pt>
    <dgm:pt modelId="{E98FA606-7E1E-427C-B165-B4D692F7D5AB}" type="pres">
      <dgm:prSet presAssocID="{77F889FD-B1D6-4E28-9A8C-7438857F7FD8}" presName="Name25" presStyleLbl="parChTrans1D3" presStyleIdx="5" presStyleCnt="8"/>
      <dgm:spPr/>
    </dgm:pt>
    <dgm:pt modelId="{26D5FB3F-FF9C-4590-A9DE-E301BD946D17}" type="pres">
      <dgm:prSet presAssocID="{77F889FD-B1D6-4E28-9A8C-7438857F7FD8}" presName="connTx" presStyleLbl="parChTrans1D3" presStyleIdx="5" presStyleCnt="8"/>
      <dgm:spPr/>
    </dgm:pt>
    <dgm:pt modelId="{C4AE6AAB-ACCE-40CE-9072-962421C8410B}" type="pres">
      <dgm:prSet presAssocID="{C15A4A7C-EED8-4385-AC76-D4BC25B1DAFC}" presName="Name30" presStyleCnt="0"/>
      <dgm:spPr/>
    </dgm:pt>
    <dgm:pt modelId="{924FB245-BAD0-4060-99E0-57985E686CDA}" type="pres">
      <dgm:prSet presAssocID="{C15A4A7C-EED8-4385-AC76-D4BC25B1DAFC}" presName="level2Shape" presStyleLbl="node3" presStyleIdx="5" presStyleCnt="8"/>
      <dgm:spPr/>
    </dgm:pt>
    <dgm:pt modelId="{C910F910-AB28-4808-A37B-142E8A2086E2}" type="pres">
      <dgm:prSet presAssocID="{C15A4A7C-EED8-4385-AC76-D4BC25B1DAFC}" presName="hierChild3" presStyleCnt="0"/>
      <dgm:spPr/>
    </dgm:pt>
    <dgm:pt modelId="{98E0F060-302A-4743-95DD-0A9280D86595}" type="pres">
      <dgm:prSet presAssocID="{39A4643D-D212-4F16-BDBA-1C628865E9F7}" presName="Name25" presStyleLbl="parChTrans1D3" presStyleIdx="6" presStyleCnt="8"/>
      <dgm:spPr/>
    </dgm:pt>
    <dgm:pt modelId="{8C177A9F-ED39-4488-AFC1-D562818A9035}" type="pres">
      <dgm:prSet presAssocID="{39A4643D-D212-4F16-BDBA-1C628865E9F7}" presName="connTx" presStyleLbl="parChTrans1D3" presStyleIdx="6" presStyleCnt="8"/>
      <dgm:spPr/>
    </dgm:pt>
    <dgm:pt modelId="{EC2A45A9-99A1-48FB-AE64-365A565BED41}" type="pres">
      <dgm:prSet presAssocID="{D645C0D0-8D1C-45F1-93E7-475C15BB59E2}" presName="Name30" presStyleCnt="0"/>
      <dgm:spPr/>
    </dgm:pt>
    <dgm:pt modelId="{5F7395A9-3354-4FB4-9CD4-37717AF643DF}" type="pres">
      <dgm:prSet presAssocID="{D645C0D0-8D1C-45F1-93E7-475C15BB59E2}" presName="level2Shape" presStyleLbl="node3" presStyleIdx="6" presStyleCnt="8"/>
      <dgm:spPr/>
    </dgm:pt>
    <dgm:pt modelId="{2D6259AB-503E-4B1D-AC7B-1C01282F2329}" type="pres">
      <dgm:prSet presAssocID="{D645C0D0-8D1C-45F1-93E7-475C15BB59E2}" presName="hierChild3" presStyleCnt="0"/>
      <dgm:spPr/>
    </dgm:pt>
    <dgm:pt modelId="{552519BC-A4E0-4A43-9AC7-43530E2CF0DF}" type="pres">
      <dgm:prSet presAssocID="{19669EA0-C3BD-47D1-908B-2562A724F7C1}" presName="Name25" presStyleLbl="parChTrans1D3" presStyleIdx="7" presStyleCnt="8"/>
      <dgm:spPr/>
    </dgm:pt>
    <dgm:pt modelId="{DCE02606-0C18-40CE-A6A6-0334B7866A8B}" type="pres">
      <dgm:prSet presAssocID="{19669EA0-C3BD-47D1-908B-2562A724F7C1}" presName="connTx" presStyleLbl="parChTrans1D3" presStyleIdx="7" presStyleCnt="8"/>
      <dgm:spPr/>
    </dgm:pt>
    <dgm:pt modelId="{D9E9A51B-A5A9-4C86-943C-F9E4278CDD14}" type="pres">
      <dgm:prSet presAssocID="{263C85BA-5BC8-4432-8CCC-5816E7B182D0}" presName="Name30" presStyleCnt="0"/>
      <dgm:spPr/>
    </dgm:pt>
    <dgm:pt modelId="{517B9A5D-23FF-4900-99A1-FBCB38C7264D}" type="pres">
      <dgm:prSet presAssocID="{263C85BA-5BC8-4432-8CCC-5816E7B182D0}" presName="level2Shape" presStyleLbl="node3" presStyleIdx="7" presStyleCnt="8"/>
      <dgm:spPr/>
    </dgm:pt>
    <dgm:pt modelId="{95ADACDB-271E-4801-9ADB-0B3707261A7A}" type="pres">
      <dgm:prSet presAssocID="{263C85BA-5BC8-4432-8CCC-5816E7B182D0}" presName="hierChild3" presStyleCnt="0"/>
      <dgm:spPr/>
    </dgm:pt>
    <dgm:pt modelId="{A4DBE532-A201-4747-809D-37622BE83F10}" type="pres">
      <dgm:prSet presAssocID="{9573218C-1CAF-4ACD-8D1D-BB1140F8B341}" presName="bgShapesFlow" presStyleCnt="0"/>
      <dgm:spPr/>
    </dgm:pt>
  </dgm:ptLst>
  <dgm:cxnLst>
    <dgm:cxn modelId="{5632CA0B-39A2-41CD-8BF3-D792D5C8790E}" type="presOf" srcId="{77F889FD-B1D6-4E28-9A8C-7438857F7FD8}" destId="{E98FA606-7E1E-427C-B165-B4D692F7D5AB}" srcOrd="0" destOrd="0" presId="urn:microsoft.com/office/officeart/2005/8/layout/hierarchy5"/>
    <dgm:cxn modelId="{69B6A517-87CC-44B0-BB90-FCFB51966366}" srcId="{3D792D18-98BF-4ADC-8AFE-681305B5835B}" destId="{FB82CA6E-A4E7-44E5-875A-518BDCC8E4D5}" srcOrd="1" destOrd="0" parTransId="{A605FC16-9D6B-463D-A721-2B7BB0FD4523}" sibTransId="{14B7555D-7D22-468A-9ED4-05E9BF77A85F}"/>
    <dgm:cxn modelId="{1610662F-B606-43DD-AF43-D863AF4AA736}" type="presOf" srcId="{FB82CA6E-A4E7-44E5-875A-518BDCC8E4D5}" destId="{9A469B8E-A607-4CED-938B-33E9BB239C75}" srcOrd="0" destOrd="0" presId="urn:microsoft.com/office/officeart/2005/8/layout/hierarchy5"/>
    <dgm:cxn modelId="{D0103032-8560-4968-8A0A-A98409948FB5}" type="presOf" srcId="{7A4E0F0C-01DE-469F-9E03-B8DE440175C2}" destId="{5ED69D47-2D57-41A2-86A9-C00C5ED3C9E9}" srcOrd="0" destOrd="0" presId="urn:microsoft.com/office/officeart/2005/8/layout/hierarchy5"/>
    <dgm:cxn modelId="{1306B832-E055-4939-81A4-0E8D45F44E5B}" type="presOf" srcId="{39A4643D-D212-4F16-BDBA-1C628865E9F7}" destId="{98E0F060-302A-4743-95DD-0A9280D86595}" srcOrd="0" destOrd="0" presId="urn:microsoft.com/office/officeart/2005/8/layout/hierarchy5"/>
    <dgm:cxn modelId="{44593633-C413-485B-B412-AD0AF54199E2}" type="presOf" srcId="{D645C0D0-8D1C-45F1-93E7-475C15BB59E2}" destId="{5F7395A9-3354-4FB4-9CD4-37717AF643DF}" srcOrd="0" destOrd="0" presId="urn:microsoft.com/office/officeart/2005/8/layout/hierarchy5"/>
    <dgm:cxn modelId="{5B58E838-3DD7-49F5-AF94-E473080BB576}" type="presOf" srcId="{C15A4A7C-EED8-4385-AC76-D4BC25B1DAFC}" destId="{924FB245-BAD0-4060-99E0-57985E686CDA}" srcOrd="0" destOrd="0" presId="urn:microsoft.com/office/officeart/2005/8/layout/hierarchy5"/>
    <dgm:cxn modelId="{043B6E61-AF2A-45F5-9C39-B48CE92EF4AB}" type="presOf" srcId="{7A4E0F0C-01DE-469F-9E03-B8DE440175C2}" destId="{94F0FF61-CF16-453B-BBB5-7D20127D7949}" srcOrd="1" destOrd="0" presId="urn:microsoft.com/office/officeart/2005/8/layout/hierarchy5"/>
    <dgm:cxn modelId="{E01DAE62-A6B5-4D12-823C-653B3D99CE2E}" srcId="{3D792D18-98BF-4ADC-8AFE-681305B5835B}" destId="{20C54F10-B429-4AEE-84F9-968DFD537919}" srcOrd="4" destOrd="0" parTransId="{578FE052-A4C0-498D-9875-77E5137E7BDF}" sibTransId="{FA3AAB0A-F547-4BE2-AD1B-ED3B03A3C644}"/>
    <dgm:cxn modelId="{C5246446-B802-426B-A2D2-986C817BE67B}" type="presOf" srcId="{19669EA0-C3BD-47D1-908B-2562A724F7C1}" destId="{552519BC-A4E0-4A43-9AC7-43530E2CF0DF}" srcOrd="0" destOrd="0" presId="urn:microsoft.com/office/officeart/2005/8/layout/hierarchy5"/>
    <dgm:cxn modelId="{1E23364A-7A64-431E-94C2-8CC46ACB3650}" type="presOf" srcId="{3D792D18-98BF-4ADC-8AFE-681305B5835B}" destId="{6C60D669-9A67-4674-B5E1-F3CCC875E29C}" srcOrd="0" destOrd="0" presId="urn:microsoft.com/office/officeart/2005/8/layout/hierarchy5"/>
    <dgm:cxn modelId="{CC71BB4C-FC60-41E8-A9F1-02BF14FFBC88}" type="presOf" srcId="{19669EA0-C3BD-47D1-908B-2562A724F7C1}" destId="{DCE02606-0C18-40CE-A6A6-0334B7866A8B}" srcOrd="1" destOrd="0" presId="urn:microsoft.com/office/officeart/2005/8/layout/hierarchy5"/>
    <dgm:cxn modelId="{5776756D-0E68-47B7-9525-4ED61ED45C7F}" type="presOf" srcId="{943EBE92-424C-4EBE-AAC0-1456391BD90E}" destId="{2084B47F-4246-4AC4-9EB1-846032317B67}" srcOrd="1" destOrd="0" presId="urn:microsoft.com/office/officeart/2005/8/layout/hierarchy5"/>
    <dgm:cxn modelId="{21EB464E-A28A-4161-BC78-D14DF4A6D104}" type="presOf" srcId="{77F889FD-B1D6-4E28-9A8C-7438857F7FD8}" destId="{26D5FB3F-FF9C-4590-A9DE-E301BD946D17}" srcOrd="1" destOrd="0" presId="urn:microsoft.com/office/officeart/2005/8/layout/hierarchy5"/>
    <dgm:cxn modelId="{B730B34E-1C1D-487A-9668-5369F8E32E95}" type="presOf" srcId="{D0BAF43F-FDB1-481D-9AC5-8A20A9ED4451}" destId="{6B7418EA-CE9A-4A8D-B35F-01EA9BEFA500}" srcOrd="0" destOrd="0" presId="urn:microsoft.com/office/officeart/2005/8/layout/hierarchy5"/>
    <dgm:cxn modelId="{CD130770-6E1F-4E25-8872-EE0E4FEB8BF7}" type="presOf" srcId="{A605FC16-9D6B-463D-A721-2B7BB0FD4523}" destId="{709429D1-CA01-4649-A1EE-AFA4E25CCCCC}" srcOrd="0" destOrd="0" presId="urn:microsoft.com/office/officeart/2005/8/layout/hierarchy5"/>
    <dgm:cxn modelId="{34ECC751-E083-4C44-9ACC-BB8EF367EF94}" type="presOf" srcId="{DA099570-916B-4EB5-B66D-723589DD6C91}" destId="{6D863E1E-3C7F-4D04-A025-FCF2B5423128}" srcOrd="0" destOrd="0" presId="urn:microsoft.com/office/officeart/2005/8/layout/hierarchy5"/>
    <dgm:cxn modelId="{2750C352-669A-4190-92AF-40ED9110C019}" type="presOf" srcId="{12E079A4-1E13-4AA9-B173-BCE2B37EEBBE}" destId="{850C481F-4D9D-4DD7-B6E8-2E37ACE12F91}" srcOrd="0" destOrd="0" presId="urn:microsoft.com/office/officeart/2005/8/layout/hierarchy5"/>
    <dgm:cxn modelId="{CAE30374-4136-4907-9D81-424CE1A137A6}" type="presOf" srcId="{12E079A4-1E13-4AA9-B173-BCE2B37EEBBE}" destId="{1D8A3689-F69C-4E6A-BA0F-58FC91E2A58E}" srcOrd="1" destOrd="0" presId="urn:microsoft.com/office/officeart/2005/8/layout/hierarchy5"/>
    <dgm:cxn modelId="{4DBA5674-8213-46D2-B269-0A2144D00953}" type="presOf" srcId="{15C84BE2-5E5D-4AD4-9183-61B9EAA75B00}" destId="{01749234-ED0D-42F1-95C5-162176BDB46B}" srcOrd="0" destOrd="0" presId="urn:microsoft.com/office/officeart/2005/8/layout/hierarchy5"/>
    <dgm:cxn modelId="{4CEE6F76-5B44-4085-8E78-90152E70AE86}" srcId="{9573218C-1CAF-4ACD-8D1D-BB1140F8B341}" destId="{1F520649-1871-421B-B59D-F6182CCC3585}" srcOrd="0" destOrd="0" parTransId="{F7A22287-8C02-45D8-8660-D9E2BBD75380}" sibTransId="{2846CB24-2C56-4870-9509-617E192D9C2D}"/>
    <dgm:cxn modelId="{CC01F585-89DE-4EB1-B317-155D7B7F91F5}" type="presOf" srcId="{578FE052-A4C0-498D-9875-77E5137E7BDF}" destId="{CE15A83D-E7D4-486C-850C-EDA43AF1A764}" srcOrd="1" destOrd="0" presId="urn:microsoft.com/office/officeart/2005/8/layout/hierarchy5"/>
    <dgm:cxn modelId="{5D658786-6380-40C6-B1CD-912BFFF3D91A}" srcId="{3D792D18-98BF-4ADC-8AFE-681305B5835B}" destId="{15C84BE2-5E5D-4AD4-9183-61B9EAA75B00}" srcOrd="3" destOrd="0" parTransId="{12E079A4-1E13-4AA9-B173-BCE2B37EEBBE}" sibTransId="{342DA43D-3CE5-4AED-912F-1044CEE5490F}"/>
    <dgm:cxn modelId="{A1E90B88-E6B2-4382-BFE6-311415A651C7}" type="presOf" srcId="{1F520649-1871-421B-B59D-F6182CCC3585}" destId="{D38CE6E9-8811-405D-AAB6-01DDB0C5733A}" srcOrd="0" destOrd="0" presId="urn:microsoft.com/office/officeart/2005/8/layout/hierarchy5"/>
    <dgm:cxn modelId="{7B9D698A-5AFA-404E-BB2A-3F3C7CAD4462}" type="presOf" srcId="{F6193DAC-A87C-4F2B-85B7-CAF7C704264B}" destId="{E0B49B87-8BFC-47B7-B8C7-758DEF6ADC72}" srcOrd="1" destOrd="0" presId="urn:microsoft.com/office/officeart/2005/8/layout/hierarchy5"/>
    <dgm:cxn modelId="{347A758F-9B00-4942-AFB4-47236ECD8227}" type="presOf" srcId="{9573218C-1CAF-4ACD-8D1D-BB1140F8B341}" destId="{51854FF4-C7EA-48C9-B3D8-5CBD35150365}" srcOrd="0" destOrd="0" presId="urn:microsoft.com/office/officeart/2005/8/layout/hierarchy5"/>
    <dgm:cxn modelId="{980D918F-E222-4569-BC4B-335C7B7B7C8D}" type="presOf" srcId="{943EBE92-424C-4EBE-AAC0-1456391BD90E}" destId="{2F7786FB-F4CD-408C-B2CA-6B949889D521}" srcOrd="0" destOrd="0" presId="urn:microsoft.com/office/officeart/2005/8/layout/hierarchy5"/>
    <dgm:cxn modelId="{219BBD93-003E-48B1-8702-3522D6BC657E}" type="presOf" srcId="{B61EB7EB-DE95-46FF-9013-064A502A85B2}" destId="{63EC4A57-D2CD-4925-9046-211258FA54D8}" srcOrd="0" destOrd="0" presId="urn:microsoft.com/office/officeart/2005/8/layout/hierarchy5"/>
    <dgm:cxn modelId="{D7EAE593-5991-495B-8B05-B1FA3FB7247A}" srcId="{6FFE4F01-D11B-493C-AEDB-2C199DB6707D}" destId="{263C85BA-5BC8-4432-8CCC-5816E7B182D0}" srcOrd="2" destOrd="0" parTransId="{19669EA0-C3BD-47D1-908B-2562A724F7C1}" sibTransId="{24DB6B27-FA52-4224-AD06-BAEC5DAF99EE}"/>
    <dgm:cxn modelId="{BF23669C-25BD-4305-A362-CA4DFDC34F82}" type="presOf" srcId="{D0BAF43F-FDB1-481D-9AC5-8A20A9ED4451}" destId="{214DDCD4-D88B-4368-99BF-4FD3911A4D1B}" srcOrd="1" destOrd="0" presId="urn:microsoft.com/office/officeart/2005/8/layout/hierarchy5"/>
    <dgm:cxn modelId="{B483929C-A310-418D-84C3-4CD8F07187C0}" type="presOf" srcId="{263C85BA-5BC8-4432-8CCC-5816E7B182D0}" destId="{517B9A5D-23FF-4900-99A1-FBCB38C7264D}" srcOrd="0" destOrd="0" presId="urn:microsoft.com/office/officeart/2005/8/layout/hierarchy5"/>
    <dgm:cxn modelId="{1D3759A1-DED1-41ED-A194-00B2EFD9CB45}" srcId="{3D792D18-98BF-4ADC-8AFE-681305B5835B}" destId="{DA099570-916B-4EB5-B66D-723589DD6C91}" srcOrd="2" destOrd="0" parTransId="{F6193DAC-A87C-4F2B-85B7-CAF7C704264B}" sibTransId="{1D857551-317F-4E08-BB3B-47A03CFF3840}"/>
    <dgm:cxn modelId="{DAE7A2B4-8589-4641-AA4E-6D4AA12A240F}" srcId="{3D792D18-98BF-4ADC-8AFE-681305B5835B}" destId="{B61EB7EB-DE95-46FF-9013-064A502A85B2}" srcOrd="0" destOrd="0" parTransId="{D0BAF43F-FDB1-481D-9AC5-8A20A9ED4451}" sibTransId="{3684BA25-8768-484D-9998-F7A7D9F2843B}"/>
    <dgm:cxn modelId="{A0DDFFC4-0071-43EF-B168-83FA5D57DAF0}" srcId="{1F520649-1871-421B-B59D-F6182CCC3585}" destId="{3D792D18-98BF-4ADC-8AFE-681305B5835B}" srcOrd="0" destOrd="0" parTransId="{7A4E0F0C-01DE-469F-9E03-B8DE440175C2}" sibTransId="{E90697AB-21A7-47FB-8666-13317709CE31}"/>
    <dgm:cxn modelId="{3ADC3FCC-12AA-46E5-8A24-A744532EDA6C}" srcId="{6FFE4F01-D11B-493C-AEDB-2C199DB6707D}" destId="{C15A4A7C-EED8-4385-AC76-D4BC25B1DAFC}" srcOrd="0" destOrd="0" parTransId="{77F889FD-B1D6-4E28-9A8C-7438857F7FD8}" sibTransId="{742AE2E1-1563-40BC-A30D-FEE556814B23}"/>
    <dgm:cxn modelId="{99BCD6D1-3A79-42FF-857F-D9E3D54295F0}" type="presOf" srcId="{39A4643D-D212-4F16-BDBA-1C628865E9F7}" destId="{8C177A9F-ED39-4488-AFC1-D562818A9035}" srcOrd="1" destOrd="0" presId="urn:microsoft.com/office/officeart/2005/8/layout/hierarchy5"/>
    <dgm:cxn modelId="{4E1A8DDF-3907-498F-9290-30B0034729A0}" type="presOf" srcId="{A605FC16-9D6B-463D-A721-2B7BB0FD4523}" destId="{D6C0DF1F-1F16-41E5-95CA-05A71E13B40A}" srcOrd="1" destOrd="0" presId="urn:microsoft.com/office/officeart/2005/8/layout/hierarchy5"/>
    <dgm:cxn modelId="{E84B79E5-3B1D-4E0C-AB7A-32C595A149C1}" srcId="{6FFE4F01-D11B-493C-AEDB-2C199DB6707D}" destId="{D645C0D0-8D1C-45F1-93E7-475C15BB59E2}" srcOrd="1" destOrd="0" parTransId="{39A4643D-D212-4F16-BDBA-1C628865E9F7}" sibTransId="{68FCF9D8-E7DE-4C83-82BB-F2D9192F7BE5}"/>
    <dgm:cxn modelId="{8CBEDEE7-F5E7-48D9-9E90-EA915658F30B}" srcId="{1F520649-1871-421B-B59D-F6182CCC3585}" destId="{6FFE4F01-D11B-493C-AEDB-2C199DB6707D}" srcOrd="1" destOrd="0" parTransId="{943EBE92-424C-4EBE-AAC0-1456391BD90E}" sibTransId="{7424A7CB-F8F7-4BA3-AA41-EB89B4EF1636}"/>
    <dgm:cxn modelId="{D77343EE-97CE-4678-850B-0D4109DD1291}" type="presOf" srcId="{578FE052-A4C0-498D-9875-77E5137E7BDF}" destId="{003ADF05-2BAB-4A33-B578-4D3A161248AD}" srcOrd="0" destOrd="0" presId="urn:microsoft.com/office/officeart/2005/8/layout/hierarchy5"/>
    <dgm:cxn modelId="{E15ABCF5-F58E-4A90-B9D5-273C9DFE6F17}" type="presOf" srcId="{6FFE4F01-D11B-493C-AEDB-2C199DB6707D}" destId="{C6FB1950-F3DC-4F2F-95CB-988CCEEAC27C}" srcOrd="0" destOrd="0" presId="urn:microsoft.com/office/officeart/2005/8/layout/hierarchy5"/>
    <dgm:cxn modelId="{55461CFB-ADE6-48DA-B1E2-5D88DF1A0C42}" type="presOf" srcId="{F6193DAC-A87C-4F2B-85B7-CAF7C704264B}" destId="{9ED55799-9CF0-42EB-A542-605CA5AFA0D8}" srcOrd="0" destOrd="0" presId="urn:microsoft.com/office/officeart/2005/8/layout/hierarchy5"/>
    <dgm:cxn modelId="{3BCEC5FF-1FC6-4D76-ABE7-86080C258778}" type="presOf" srcId="{20C54F10-B429-4AEE-84F9-968DFD537919}" destId="{225E07C7-FAB5-4CD5-A2B1-720EC6F4DF74}" srcOrd="0" destOrd="0" presId="urn:microsoft.com/office/officeart/2005/8/layout/hierarchy5"/>
    <dgm:cxn modelId="{0C57FAD9-7E03-4A13-A0D5-023CC494E592}" type="presParOf" srcId="{51854FF4-C7EA-48C9-B3D8-5CBD35150365}" destId="{1C844E28-AAD3-4252-9015-CED561A05B73}" srcOrd="0" destOrd="0" presId="urn:microsoft.com/office/officeart/2005/8/layout/hierarchy5"/>
    <dgm:cxn modelId="{36144720-87E7-4AD1-865E-DE1599E5C508}" type="presParOf" srcId="{1C844E28-AAD3-4252-9015-CED561A05B73}" destId="{995C4E17-82F5-4262-B3DC-EBEEBDA53934}" srcOrd="0" destOrd="0" presId="urn:microsoft.com/office/officeart/2005/8/layout/hierarchy5"/>
    <dgm:cxn modelId="{1FC0825A-CF49-4C63-8660-ACDD62ED7158}" type="presParOf" srcId="{995C4E17-82F5-4262-B3DC-EBEEBDA53934}" destId="{1F8127C7-5C65-495B-8173-3873350D2C21}" srcOrd="0" destOrd="0" presId="urn:microsoft.com/office/officeart/2005/8/layout/hierarchy5"/>
    <dgm:cxn modelId="{37C248F1-D774-4A1F-9BA2-8DA136A9888A}" type="presParOf" srcId="{1F8127C7-5C65-495B-8173-3873350D2C21}" destId="{D38CE6E9-8811-405D-AAB6-01DDB0C5733A}" srcOrd="0" destOrd="0" presId="urn:microsoft.com/office/officeart/2005/8/layout/hierarchy5"/>
    <dgm:cxn modelId="{B17AE322-A3F7-4F20-B569-AD1EF0CB5E93}" type="presParOf" srcId="{1F8127C7-5C65-495B-8173-3873350D2C21}" destId="{8E4C9326-DA4F-4D07-ABBE-0E396ACB86FA}" srcOrd="1" destOrd="0" presId="urn:microsoft.com/office/officeart/2005/8/layout/hierarchy5"/>
    <dgm:cxn modelId="{A914C6E6-6945-405F-B9FB-4C3FCB5AB1CA}" type="presParOf" srcId="{8E4C9326-DA4F-4D07-ABBE-0E396ACB86FA}" destId="{5ED69D47-2D57-41A2-86A9-C00C5ED3C9E9}" srcOrd="0" destOrd="0" presId="urn:microsoft.com/office/officeart/2005/8/layout/hierarchy5"/>
    <dgm:cxn modelId="{AEE1D011-1B69-4845-895B-B0BD790537C5}" type="presParOf" srcId="{5ED69D47-2D57-41A2-86A9-C00C5ED3C9E9}" destId="{94F0FF61-CF16-453B-BBB5-7D20127D7949}" srcOrd="0" destOrd="0" presId="urn:microsoft.com/office/officeart/2005/8/layout/hierarchy5"/>
    <dgm:cxn modelId="{E7399F04-98E9-4FAD-A166-02BF046F364A}" type="presParOf" srcId="{8E4C9326-DA4F-4D07-ABBE-0E396ACB86FA}" destId="{F3B60964-D315-4393-BCE2-8D04EE447BC4}" srcOrd="1" destOrd="0" presId="urn:microsoft.com/office/officeart/2005/8/layout/hierarchy5"/>
    <dgm:cxn modelId="{6099C81C-3D49-4E3C-AE8A-79E4CE3A8EA7}" type="presParOf" srcId="{F3B60964-D315-4393-BCE2-8D04EE447BC4}" destId="{6C60D669-9A67-4674-B5E1-F3CCC875E29C}" srcOrd="0" destOrd="0" presId="urn:microsoft.com/office/officeart/2005/8/layout/hierarchy5"/>
    <dgm:cxn modelId="{A70D4B65-1100-4270-81BE-EBBE7CF4FACD}" type="presParOf" srcId="{F3B60964-D315-4393-BCE2-8D04EE447BC4}" destId="{6F8C7025-7A92-4F5D-B122-18CC48F722C5}" srcOrd="1" destOrd="0" presId="urn:microsoft.com/office/officeart/2005/8/layout/hierarchy5"/>
    <dgm:cxn modelId="{3DB859F5-0ECE-46B5-B026-A89E34F1FC52}" type="presParOf" srcId="{6F8C7025-7A92-4F5D-B122-18CC48F722C5}" destId="{6B7418EA-CE9A-4A8D-B35F-01EA9BEFA500}" srcOrd="0" destOrd="0" presId="urn:microsoft.com/office/officeart/2005/8/layout/hierarchy5"/>
    <dgm:cxn modelId="{F88EC35D-15EF-4011-8FAE-BF9B10592ED3}" type="presParOf" srcId="{6B7418EA-CE9A-4A8D-B35F-01EA9BEFA500}" destId="{214DDCD4-D88B-4368-99BF-4FD3911A4D1B}" srcOrd="0" destOrd="0" presId="urn:microsoft.com/office/officeart/2005/8/layout/hierarchy5"/>
    <dgm:cxn modelId="{03BB7B9D-5363-4192-B2D3-17C30A24C4DD}" type="presParOf" srcId="{6F8C7025-7A92-4F5D-B122-18CC48F722C5}" destId="{580F7989-E6EF-4731-B121-3D687B403628}" srcOrd="1" destOrd="0" presId="urn:microsoft.com/office/officeart/2005/8/layout/hierarchy5"/>
    <dgm:cxn modelId="{B2D4E92D-DD34-4ED7-9033-7EDF748115F0}" type="presParOf" srcId="{580F7989-E6EF-4731-B121-3D687B403628}" destId="{63EC4A57-D2CD-4925-9046-211258FA54D8}" srcOrd="0" destOrd="0" presId="urn:microsoft.com/office/officeart/2005/8/layout/hierarchy5"/>
    <dgm:cxn modelId="{628C6FFC-DAA6-4285-B5CE-AA98B533AF86}" type="presParOf" srcId="{580F7989-E6EF-4731-B121-3D687B403628}" destId="{DBEEA447-758E-435E-9F59-884508B1104C}" srcOrd="1" destOrd="0" presId="urn:microsoft.com/office/officeart/2005/8/layout/hierarchy5"/>
    <dgm:cxn modelId="{57386F10-3AEF-4C97-98F7-763487892D31}" type="presParOf" srcId="{6F8C7025-7A92-4F5D-B122-18CC48F722C5}" destId="{709429D1-CA01-4649-A1EE-AFA4E25CCCCC}" srcOrd="2" destOrd="0" presId="urn:microsoft.com/office/officeart/2005/8/layout/hierarchy5"/>
    <dgm:cxn modelId="{44A8F41E-DD70-4696-BB80-DFA03686533B}" type="presParOf" srcId="{709429D1-CA01-4649-A1EE-AFA4E25CCCCC}" destId="{D6C0DF1F-1F16-41E5-95CA-05A71E13B40A}" srcOrd="0" destOrd="0" presId="urn:microsoft.com/office/officeart/2005/8/layout/hierarchy5"/>
    <dgm:cxn modelId="{44BB75F6-5C22-4289-A8C3-B67340B23BE8}" type="presParOf" srcId="{6F8C7025-7A92-4F5D-B122-18CC48F722C5}" destId="{83E3AC61-5D84-430E-88C1-399F0D1BEA93}" srcOrd="3" destOrd="0" presId="urn:microsoft.com/office/officeart/2005/8/layout/hierarchy5"/>
    <dgm:cxn modelId="{143331AF-0948-4F60-B509-A96576676F59}" type="presParOf" srcId="{83E3AC61-5D84-430E-88C1-399F0D1BEA93}" destId="{9A469B8E-A607-4CED-938B-33E9BB239C75}" srcOrd="0" destOrd="0" presId="urn:microsoft.com/office/officeart/2005/8/layout/hierarchy5"/>
    <dgm:cxn modelId="{B98300BD-5134-4F5F-AF55-D6493E522D63}" type="presParOf" srcId="{83E3AC61-5D84-430E-88C1-399F0D1BEA93}" destId="{CCDE0555-AD11-4631-B3ED-8F83F7A233E7}" srcOrd="1" destOrd="0" presId="urn:microsoft.com/office/officeart/2005/8/layout/hierarchy5"/>
    <dgm:cxn modelId="{B6F886ED-49FC-44E7-B812-2F5FFE980B61}" type="presParOf" srcId="{6F8C7025-7A92-4F5D-B122-18CC48F722C5}" destId="{9ED55799-9CF0-42EB-A542-605CA5AFA0D8}" srcOrd="4" destOrd="0" presId="urn:microsoft.com/office/officeart/2005/8/layout/hierarchy5"/>
    <dgm:cxn modelId="{8CCED0A2-2465-4681-9277-B0866A0886CC}" type="presParOf" srcId="{9ED55799-9CF0-42EB-A542-605CA5AFA0D8}" destId="{E0B49B87-8BFC-47B7-B8C7-758DEF6ADC72}" srcOrd="0" destOrd="0" presId="urn:microsoft.com/office/officeart/2005/8/layout/hierarchy5"/>
    <dgm:cxn modelId="{2B8AF744-3264-461C-A9ED-E3952954167C}" type="presParOf" srcId="{6F8C7025-7A92-4F5D-B122-18CC48F722C5}" destId="{12D1BB43-3ACB-43EA-BAEF-499A68AB5726}" srcOrd="5" destOrd="0" presId="urn:microsoft.com/office/officeart/2005/8/layout/hierarchy5"/>
    <dgm:cxn modelId="{BCDC40A3-A22C-4379-B149-0A4E1E09873C}" type="presParOf" srcId="{12D1BB43-3ACB-43EA-BAEF-499A68AB5726}" destId="{6D863E1E-3C7F-4D04-A025-FCF2B5423128}" srcOrd="0" destOrd="0" presId="urn:microsoft.com/office/officeart/2005/8/layout/hierarchy5"/>
    <dgm:cxn modelId="{218A1402-AEED-45F7-B0C3-1E49F2067885}" type="presParOf" srcId="{12D1BB43-3ACB-43EA-BAEF-499A68AB5726}" destId="{E11603F8-B3D4-48BA-A39C-AAA8289C123E}" srcOrd="1" destOrd="0" presId="urn:microsoft.com/office/officeart/2005/8/layout/hierarchy5"/>
    <dgm:cxn modelId="{DF0CB45D-41A4-4FDE-B5F1-AF43E9096EC0}" type="presParOf" srcId="{6F8C7025-7A92-4F5D-B122-18CC48F722C5}" destId="{850C481F-4D9D-4DD7-B6E8-2E37ACE12F91}" srcOrd="6" destOrd="0" presId="urn:microsoft.com/office/officeart/2005/8/layout/hierarchy5"/>
    <dgm:cxn modelId="{9500BC57-4B0C-4A1D-9244-644A146C93DD}" type="presParOf" srcId="{850C481F-4D9D-4DD7-B6E8-2E37ACE12F91}" destId="{1D8A3689-F69C-4E6A-BA0F-58FC91E2A58E}" srcOrd="0" destOrd="0" presId="urn:microsoft.com/office/officeart/2005/8/layout/hierarchy5"/>
    <dgm:cxn modelId="{A7EA7693-9243-4975-A5EC-F897F2762651}" type="presParOf" srcId="{6F8C7025-7A92-4F5D-B122-18CC48F722C5}" destId="{EE6D5975-8209-4839-AE4C-95DD45E8D0C4}" srcOrd="7" destOrd="0" presId="urn:microsoft.com/office/officeart/2005/8/layout/hierarchy5"/>
    <dgm:cxn modelId="{7D9D3AE7-27DC-4734-899B-28F822C7377A}" type="presParOf" srcId="{EE6D5975-8209-4839-AE4C-95DD45E8D0C4}" destId="{01749234-ED0D-42F1-95C5-162176BDB46B}" srcOrd="0" destOrd="0" presId="urn:microsoft.com/office/officeart/2005/8/layout/hierarchy5"/>
    <dgm:cxn modelId="{0B694231-60DD-43B6-89B6-F3808152E1EB}" type="presParOf" srcId="{EE6D5975-8209-4839-AE4C-95DD45E8D0C4}" destId="{13754B91-6CA8-44C0-982F-03A6BBC49C15}" srcOrd="1" destOrd="0" presId="urn:microsoft.com/office/officeart/2005/8/layout/hierarchy5"/>
    <dgm:cxn modelId="{5A40938B-04F4-4F06-9AA1-343CE3DD04F7}" type="presParOf" srcId="{6F8C7025-7A92-4F5D-B122-18CC48F722C5}" destId="{003ADF05-2BAB-4A33-B578-4D3A161248AD}" srcOrd="8" destOrd="0" presId="urn:microsoft.com/office/officeart/2005/8/layout/hierarchy5"/>
    <dgm:cxn modelId="{44DA80AA-8E78-4CA2-BA06-7B2DB58432DC}" type="presParOf" srcId="{003ADF05-2BAB-4A33-B578-4D3A161248AD}" destId="{CE15A83D-E7D4-486C-850C-EDA43AF1A764}" srcOrd="0" destOrd="0" presId="urn:microsoft.com/office/officeart/2005/8/layout/hierarchy5"/>
    <dgm:cxn modelId="{EDDF24BC-5E05-4A42-BA1F-A6247F19B13A}" type="presParOf" srcId="{6F8C7025-7A92-4F5D-B122-18CC48F722C5}" destId="{81213D95-A883-4BCD-BE92-67186F6005A4}" srcOrd="9" destOrd="0" presId="urn:microsoft.com/office/officeart/2005/8/layout/hierarchy5"/>
    <dgm:cxn modelId="{F4CB5CCA-99EF-44AB-BB45-B91B09316A63}" type="presParOf" srcId="{81213D95-A883-4BCD-BE92-67186F6005A4}" destId="{225E07C7-FAB5-4CD5-A2B1-720EC6F4DF74}" srcOrd="0" destOrd="0" presId="urn:microsoft.com/office/officeart/2005/8/layout/hierarchy5"/>
    <dgm:cxn modelId="{A1912B0A-BF68-4387-B70C-ADDF6FA39491}" type="presParOf" srcId="{81213D95-A883-4BCD-BE92-67186F6005A4}" destId="{AB0F97DF-A2B5-4430-A5FF-32D70171DC2E}" srcOrd="1" destOrd="0" presId="urn:microsoft.com/office/officeart/2005/8/layout/hierarchy5"/>
    <dgm:cxn modelId="{49C4374C-A907-4B02-AAA3-A23DE5B558D9}" type="presParOf" srcId="{8E4C9326-DA4F-4D07-ABBE-0E396ACB86FA}" destId="{2F7786FB-F4CD-408C-B2CA-6B949889D521}" srcOrd="2" destOrd="0" presId="urn:microsoft.com/office/officeart/2005/8/layout/hierarchy5"/>
    <dgm:cxn modelId="{574E4151-8801-4DCE-817C-E4611BD5BAA9}" type="presParOf" srcId="{2F7786FB-F4CD-408C-B2CA-6B949889D521}" destId="{2084B47F-4246-4AC4-9EB1-846032317B67}" srcOrd="0" destOrd="0" presId="urn:microsoft.com/office/officeart/2005/8/layout/hierarchy5"/>
    <dgm:cxn modelId="{A7C826CA-02D0-4179-B78C-A136EEFE08A8}" type="presParOf" srcId="{8E4C9326-DA4F-4D07-ABBE-0E396ACB86FA}" destId="{DDAFC786-F7B3-493E-9EE8-68DC1BF3F196}" srcOrd="3" destOrd="0" presId="urn:microsoft.com/office/officeart/2005/8/layout/hierarchy5"/>
    <dgm:cxn modelId="{1A0D4BEC-40FC-4D4E-9256-DEB3563B038B}" type="presParOf" srcId="{DDAFC786-F7B3-493E-9EE8-68DC1BF3F196}" destId="{C6FB1950-F3DC-4F2F-95CB-988CCEEAC27C}" srcOrd="0" destOrd="0" presId="urn:microsoft.com/office/officeart/2005/8/layout/hierarchy5"/>
    <dgm:cxn modelId="{6C84123A-6F06-44F6-95CB-846DD91897C1}" type="presParOf" srcId="{DDAFC786-F7B3-493E-9EE8-68DC1BF3F196}" destId="{E8B05F83-0262-4008-A7F4-B632B41BF07E}" srcOrd="1" destOrd="0" presId="urn:microsoft.com/office/officeart/2005/8/layout/hierarchy5"/>
    <dgm:cxn modelId="{9452B085-346E-4D37-988D-46F38139EA0D}" type="presParOf" srcId="{E8B05F83-0262-4008-A7F4-B632B41BF07E}" destId="{E98FA606-7E1E-427C-B165-B4D692F7D5AB}" srcOrd="0" destOrd="0" presId="urn:microsoft.com/office/officeart/2005/8/layout/hierarchy5"/>
    <dgm:cxn modelId="{E7679D1A-BBFA-4DB2-A45B-247C81D9B2E3}" type="presParOf" srcId="{E98FA606-7E1E-427C-B165-B4D692F7D5AB}" destId="{26D5FB3F-FF9C-4590-A9DE-E301BD946D17}" srcOrd="0" destOrd="0" presId="urn:microsoft.com/office/officeart/2005/8/layout/hierarchy5"/>
    <dgm:cxn modelId="{28391F14-5C1B-4473-9F91-03245C4BB11E}" type="presParOf" srcId="{E8B05F83-0262-4008-A7F4-B632B41BF07E}" destId="{C4AE6AAB-ACCE-40CE-9072-962421C8410B}" srcOrd="1" destOrd="0" presId="urn:microsoft.com/office/officeart/2005/8/layout/hierarchy5"/>
    <dgm:cxn modelId="{AA94DB49-992F-4708-97CA-86FDFF7881D0}" type="presParOf" srcId="{C4AE6AAB-ACCE-40CE-9072-962421C8410B}" destId="{924FB245-BAD0-4060-99E0-57985E686CDA}" srcOrd="0" destOrd="0" presId="urn:microsoft.com/office/officeart/2005/8/layout/hierarchy5"/>
    <dgm:cxn modelId="{784D1FEC-33F2-4AFE-B325-92AB65D0FACE}" type="presParOf" srcId="{C4AE6AAB-ACCE-40CE-9072-962421C8410B}" destId="{C910F910-AB28-4808-A37B-142E8A2086E2}" srcOrd="1" destOrd="0" presId="urn:microsoft.com/office/officeart/2005/8/layout/hierarchy5"/>
    <dgm:cxn modelId="{DCF7B528-0A7C-408E-B7F3-812F0C1067A6}" type="presParOf" srcId="{E8B05F83-0262-4008-A7F4-B632B41BF07E}" destId="{98E0F060-302A-4743-95DD-0A9280D86595}" srcOrd="2" destOrd="0" presId="urn:microsoft.com/office/officeart/2005/8/layout/hierarchy5"/>
    <dgm:cxn modelId="{95AF7944-3410-4AF6-95D3-3CC6083DC6EC}" type="presParOf" srcId="{98E0F060-302A-4743-95DD-0A9280D86595}" destId="{8C177A9F-ED39-4488-AFC1-D562818A9035}" srcOrd="0" destOrd="0" presId="urn:microsoft.com/office/officeart/2005/8/layout/hierarchy5"/>
    <dgm:cxn modelId="{13C8987C-126D-47C5-BC6B-2FB089EBD936}" type="presParOf" srcId="{E8B05F83-0262-4008-A7F4-B632B41BF07E}" destId="{EC2A45A9-99A1-48FB-AE64-365A565BED41}" srcOrd="3" destOrd="0" presId="urn:microsoft.com/office/officeart/2005/8/layout/hierarchy5"/>
    <dgm:cxn modelId="{40A11C7F-5D33-406C-A81B-50205BD6C3F0}" type="presParOf" srcId="{EC2A45A9-99A1-48FB-AE64-365A565BED41}" destId="{5F7395A9-3354-4FB4-9CD4-37717AF643DF}" srcOrd="0" destOrd="0" presId="urn:microsoft.com/office/officeart/2005/8/layout/hierarchy5"/>
    <dgm:cxn modelId="{44FD4788-1D2A-499A-9625-6279CB2DD2DA}" type="presParOf" srcId="{EC2A45A9-99A1-48FB-AE64-365A565BED41}" destId="{2D6259AB-503E-4B1D-AC7B-1C01282F2329}" srcOrd="1" destOrd="0" presId="urn:microsoft.com/office/officeart/2005/8/layout/hierarchy5"/>
    <dgm:cxn modelId="{2EBE4A51-9BFF-4D27-A486-07D2B296A2D0}" type="presParOf" srcId="{E8B05F83-0262-4008-A7F4-B632B41BF07E}" destId="{552519BC-A4E0-4A43-9AC7-43530E2CF0DF}" srcOrd="4" destOrd="0" presId="urn:microsoft.com/office/officeart/2005/8/layout/hierarchy5"/>
    <dgm:cxn modelId="{CB9889D9-37C5-4B5E-BD62-32915E0E3134}" type="presParOf" srcId="{552519BC-A4E0-4A43-9AC7-43530E2CF0DF}" destId="{DCE02606-0C18-40CE-A6A6-0334B7866A8B}" srcOrd="0" destOrd="0" presId="urn:microsoft.com/office/officeart/2005/8/layout/hierarchy5"/>
    <dgm:cxn modelId="{D4533CFC-E3C9-40FC-B802-3B5365548A25}" type="presParOf" srcId="{E8B05F83-0262-4008-A7F4-B632B41BF07E}" destId="{D9E9A51B-A5A9-4C86-943C-F9E4278CDD14}" srcOrd="5" destOrd="0" presId="urn:microsoft.com/office/officeart/2005/8/layout/hierarchy5"/>
    <dgm:cxn modelId="{680B867D-96C4-4DD7-B572-8BDC95B9574D}" type="presParOf" srcId="{D9E9A51B-A5A9-4C86-943C-F9E4278CDD14}" destId="{517B9A5D-23FF-4900-99A1-FBCB38C7264D}" srcOrd="0" destOrd="0" presId="urn:microsoft.com/office/officeart/2005/8/layout/hierarchy5"/>
    <dgm:cxn modelId="{0E1A3FFD-9315-4CE1-AEDD-F8227F02D382}" type="presParOf" srcId="{D9E9A51B-A5A9-4C86-943C-F9E4278CDD14}" destId="{95ADACDB-271E-4801-9ADB-0B3707261A7A}" srcOrd="1" destOrd="0" presId="urn:microsoft.com/office/officeart/2005/8/layout/hierarchy5"/>
    <dgm:cxn modelId="{1B3D696D-359C-446A-919C-32438DEC3F68}" type="presParOf" srcId="{51854FF4-C7EA-48C9-B3D8-5CBD35150365}" destId="{A4DBE532-A201-4747-809D-37622BE83F10}"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B7CA782-CCC9-4241-819E-C0242772B657}"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id-ID"/>
        </a:p>
      </dgm:t>
    </dgm:pt>
    <dgm:pt modelId="{B48FC997-D30C-4981-B77B-02E372B82762}">
      <dgm:prSet phldrT="[Text]"/>
      <dgm:spPr/>
      <dgm:t>
        <a:bodyPr/>
        <a:lstStyle/>
        <a:p>
          <a:r>
            <a:rPr lang="id-ID" dirty="0">
              <a:solidFill>
                <a:srgbClr val="FF0000"/>
              </a:solidFill>
            </a:rPr>
            <a:t>DRAM</a:t>
          </a:r>
        </a:p>
      </dgm:t>
    </dgm:pt>
    <dgm:pt modelId="{AB68A9D2-5FFC-4CDD-8F03-7B8F406083E1}" type="parTrans" cxnId="{823B2B4B-58F8-4890-885D-49A7D007B548}">
      <dgm:prSet/>
      <dgm:spPr/>
      <dgm:t>
        <a:bodyPr/>
        <a:lstStyle/>
        <a:p>
          <a:endParaRPr lang="id-ID"/>
        </a:p>
      </dgm:t>
    </dgm:pt>
    <dgm:pt modelId="{16F0DC14-2C04-486F-AD23-A595FA009735}" type="sibTrans" cxnId="{823B2B4B-58F8-4890-885D-49A7D007B548}">
      <dgm:prSet/>
      <dgm:spPr/>
      <dgm:t>
        <a:bodyPr/>
        <a:lstStyle/>
        <a:p>
          <a:endParaRPr lang="id-ID"/>
        </a:p>
      </dgm:t>
    </dgm:pt>
    <dgm:pt modelId="{99E76B62-DFA2-45BB-BFB5-FC1AE3ECE493}">
      <dgm:prSet phldrT="[Text]"/>
      <dgm:spPr/>
      <dgm:t>
        <a:bodyPr/>
        <a:lstStyle/>
        <a:p>
          <a:r>
            <a:rPr lang="id-ID" dirty="0"/>
            <a:t>Dynamic Random Access Memory</a:t>
          </a:r>
        </a:p>
      </dgm:t>
    </dgm:pt>
    <dgm:pt modelId="{7C02C72E-5EC7-4238-9F32-678FF2B8C9AE}" type="parTrans" cxnId="{E72A6847-C95A-480D-A9FF-33158D3A94DC}">
      <dgm:prSet/>
      <dgm:spPr/>
      <dgm:t>
        <a:bodyPr/>
        <a:lstStyle/>
        <a:p>
          <a:endParaRPr lang="id-ID"/>
        </a:p>
      </dgm:t>
    </dgm:pt>
    <dgm:pt modelId="{C083837B-CF7B-4A29-9525-857278087237}" type="sibTrans" cxnId="{E72A6847-C95A-480D-A9FF-33158D3A94DC}">
      <dgm:prSet/>
      <dgm:spPr/>
      <dgm:t>
        <a:bodyPr/>
        <a:lstStyle/>
        <a:p>
          <a:endParaRPr lang="id-ID"/>
        </a:p>
      </dgm:t>
    </dgm:pt>
    <dgm:pt modelId="{36D28CF4-4FA8-4EDE-9E72-4800CA9AFFB2}">
      <dgm:prSet phldrT="[Text]"/>
      <dgm:spPr/>
      <dgm:t>
        <a:bodyPr/>
        <a:lstStyle/>
        <a:p>
          <a:r>
            <a:rPr lang="id-ID" dirty="0">
              <a:solidFill>
                <a:srgbClr val="FF0000"/>
              </a:solidFill>
            </a:rPr>
            <a:t>SDRAM</a:t>
          </a:r>
        </a:p>
      </dgm:t>
    </dgm:pt>
    <dgm:pt modelId="{7E237B0D-C7AA-4618-A1DB-144CABEEF3FC}" type="parTrans" cxnId="{AF7F7EF2-F4F1-49AB-9208-EDD68B6A2024}">
      <dgm:prSet/>
      <dgm:spPr/>
      <dgm:t>
        <a:bodyPr/>
        <a:lstStyle/>
        <a:p>
          <a:endParaRPr lang="id-ID"/>
        </a:p>
      </dgm:t>
    </dgm:pt>
    <dgm:pt modelId="{A6E66A79-999A-4BE7-8EC9-8708CAD09440}" type="sibTrans" cxnId="{AF7F7EF2-F4F1-49AB-9208-EDD68B6A2024}">
      <dgm:prSet/>
      <dgm:spPr/>
      <dgm:t>
        <a:bodyPr/>
        <a:lstStyle/>
        <a:p>
          <a:endParaRPr lang="id-ID"/>
        </a:p>
      </dgm:t>
    </dgm:pt>
    <dgm:pt modelId="{EB099DC5-F40C-4F7F-B338-6DBA48DF8EE7}">
      <dgm:prSet phldrT="[Text]"/>
      <dgm:spPr/>
      <dgm:t>
        <a:bodyPr/>
        <a:lstStyle/>
        <a:p>
          <a:r>
            <a:rPr lang="id-ID" dirty="0"/>
            <a:t>Sycnchronous Dynamic RAM</a:t>
          </a:r>
        </a:p>
      </dgm:t>
    </dgm:pt>
    <dgm:pt modelId="{1CCCFC8D-074F-4649-A017-35B4A578FFD5}" type="parTrans" cxnId="{669BD387-5FB0-440A-8ADC-B4F51254EA86}">
      <dgm:prSet/>
      <dgm:spPr/>
      <dgm:t>
        <a:bodyPr/>
        <a:lstStyle/>
        <a:p>
          <a:endParaRPr lang="id-ID"/>
        </a:p>
      </dgm:t>
    </dgm:pt>
    <dgm:pt modelId="{4505AFD7-D728-4B8F-8653-CC804BE5C1E5}" type="sibTrans" cxnId="{669BD387-5FB0-440A-8ADC-B4F51254EA86}">
      <dgm:prSet/>
      <dgm:spPr/>
      <dgm:t>
        <a:bodyPr/>
        <a:lstStyle/>
        <a:p>
          <a:endParaRPr lang="id-ID"/>
        </a:p>
      </dgm:t>
    </dgm:pt>
    <dgm:pt modelId="{9A6E4467-285B-49D0-BD2F-57E28A96A16F}">
      <dgm:prSet phldrT="[Text]"/>
      <dgm:spPr/>
      <dgm:t>
        <a:bodyPr/>
        <a:lstStyle/>
        <a:p>
          <a:r>
            <a:rPr lang="id-ID" dirty="0"/>
            <a:t>Jenis RAM yang kelanjutan dari DRAM yang telah disinkronisasi oleh clock sistem serta memiliki kecepatan yang lebih tinggi dari DRAM</a:t>
          </a:r>
        </a:p>
      </dgm:t>
    </dgm:pt>
    <dgm:pt modelId="{9AB7FD52-0405-4169-964A-97AA56DC3895}" type="parTrans" cxnId="{9820D437-B99B-42EC-9453-911F1122A38C}">
      <dgm:prSet/>
      <dgm:spPr/>
      <dgm:t>
        <a:bodyPr/>
        <a:lstStyle/>
        <a:p>
          <a:endParaRPr lang="id-ID"/>
        </a:p>
      </dgm:t>
    </dgm:pt>
    <dgm:pt modelId="{4C8EACD5-8B32-42E3-AADB-4FAB014C14B9}" type="sibTrans" cxnId="{9820D437-B99B-42EC-9453-911F1122A38C}">
      <dgm:prSet/>
      <dgm:spPr/>
      <dgm:t>
        <a:bodyPr/>
        <a:lstStyle/>
        <a:p>
          <a:endParaRPr lang="id-ID"/>
        </a:p>
      </dgm:t>
    </dgm:pt>
    <dgm:pt modelId="{D90A8177-C30C-40CB-9F64-028E415B1791}">
      <dgm:prSet phldrT="[Text]"/>
      <dgm:spPr/>
      <dgm:t>
        <a:bodyPr/>
        <a:lstStyle/>
        <a:p>
          <a:r>
            <a:rPr lang="id-ID" dirty="0">
              <a:solidFill>
                <a:srgbClr val="FF0000"/>
              </a:solidFill>
            </a:rPr>
            <a:t>RDRAM</a:t>
          </a:r>
        </a:p>
      </dgm:t>
    </dgm:pt>
    <dgm:pt modelId="{247C5566-B98C-41FD-8078-D2EE23F08705}" type="parTrans" cxnId="{C843CBA2-8A65-4C0A-A8FD-1DF2DAEFCE7F}">
      <dgm:prSet/>
      <dgm:spPr/>
      <dgm:t>
        <a:bodyPr/>
        <a:lstStyle/>
        <a:p>
          <a:endParaRPr lang="id-ID"/>
        </a:p>
      </dgm:t>
    </dgm:pt>
    <dgm:pt modelId="{755CFFED-3473-4203-A49D-DF0DD047F8AC}" type="sibTrans" cxnId="{C843CBA2-8A65-4C0A-A8FD-1DF2DAEFCE7F}">
      <dgm:prSet/>
      <dgm:spPr/>
      <dgm:t>
        <a:bodyPr/>
        <a:lstStyle/>
        <a:p>
          <a:endParaRPr lang="id-ID"/>
        </a:p>
      </dgm:t>
    </dgm:pt>
    <dgm:pt modelId="{2647480D-63B1-4D06-8EFF-81031F0DD45E}">
      <dgm:prSet phldrT="[Text]"/>
      <dgm:spPr/>
      <dgm:t>
        <a:bodyPr/>
        <a:lstStyle/>
        <a:p>
          <a:r>
            <a:rPr lang="id-ID" dirty="0"/>
            <a:t>Rambus Dynamic RAM</a:t>
          </a:r>
        </a:p>
      </dgm:t>
    </dgm:pt>
    <dgm:pt modelId="{0DB9BD46-29B3-4694-A470-D322BA440ADF}" type="parTrans" cxnId="{A6C3A5A5-E5BC-4166-8605-AECAAA9C5AF0}">
      <dgm:prSet/>
      <dgm:spPr/>
      <dgm:t>
        <a:bodyPr/>
        <a:lstStyle/>
        <a:p>
          <a:endParaRPr lang="id-ID"/>
        </a:p>
      </dgm:t>
    </dgm:pt>
    <dgm:pt modelId="{970C0E01-1D14-420C-8F5C-6312E1972563}" type="sibTrans" cxnId="{A6C3A5A5-E5BC-4166-8605-AECAAA9C5AF0}">
      <dgm:prSet/>
      <dgm:spPr/>
      <dgm:t>
        <a:bodyPr/>
        <a:lstStyle/>
        <a:p>
          <a:endParaRPr lang="id-ID"/>
        </a:p>
      </dgm:t>
    </dgm:pt>
    <dgm:pt modelId="{F0BF7D8C-D1E4-4245-AFB0-987DBAE84B65}">
      <dgm:prSet phldrT="[Text]"/>
      <dgm:spPr/>
      <dgm:t>
        <a:bodyPr/>
        <a:lstStyle/>
        <a:p>
          <a:r>
            <a:rPr lang="id-ID" dirty="0"/>
            <a:t>Jenis memori yang lebih cepat dan lebih mahal dari SDRAM</a:t>
          </a:r>
        </a:p>
      </dgm:t>
    </dgm:pt>
    <dgm:pt modelId="{4C3D77C2-E7C8-401F-8126-342A86439E2D}" type="parTrans" cxnId="{F4251024-5850-43E0-98E6-27516E534FBB}">
      <dgm:prSet/>
      <dgm:spPr/>
      <dgm:t>
        <a:bodyPr/>
        <a:lstStyle/>
        <a:p>
          <a:endParaRPr lang="id-ID"/>
        </a:p>
      </dgm:t>
    </dgm:pt>
    <dgm:pt modelId="{5371B4A8-D58C-4C9F-97F8-311E71624E07}" type="sibTrans" cxnId="{F4251024-5850-43E0-98E6-27516E534FBB}">
      <dgm:prSet/>
      <dgm:spPr/>
      <dgm:t>
        <a:bodyPr/>
        <a:lstStyle/>
        <a:p>
          <a:endParaRPr lang="id-ID"/>
        </a:p>
      </dgm:t>
    </dgm:pt>
    <dgm:pt modelId="{8863EEBF-11C0-42FA-9C33-055F5B9D6423}">
      <dgm:prSet phldrT="[Text]"/>
      <dgm:spPr/>
      <dgm:t>
        <a:bodyPr/>
        <a:lstStyle/>
        <a:p>
          <a:r>
            <a:rPr lang="id-ID" dirty="0">
              <a:solidFill>
                <a:srgbClr val="FF0000"/>
              </a:solidFill>
            </a:rPr>
            <a:t>SRAM</a:t>
          </a:r>
        </a:p>
      </dgm:t>
    </dgm:pt>
    <dgm:pt modelId="{07FD1CEF-DC50-4B3B-A584-C7E221C534BD}" type="parTrans" cxnId="{3C1DC186-B7B0-4665-B3B9-AC28F5FB42A3}">
      <dgm:prSet/>
      <dgm:spPr/>
      <dgm:t>
        <a:bodyPr/>
        <a:lstStyle/>
        <a:p>
          <a:endParaRPr lang="id-ID"/>
        </a:p>
      </dgm:t>
    </dgm:pt>
    <dgm:pt modelId="{49CF0BB6-15BB-4EC6-BD51-200177FB457B}" type="sibTrans" cxnId="{3C1DC186-B7B0-4665-B3B9-AC28F5FB42A3}">
      <dgm:prSet/>
      <dgm:spPr/>
      <dgm:t>
        <a:bodyPr/>
        <a:lstStyle/>
        <a:p>
          <a:endParaRPr lang="id-ID"/>
        </a:p>
      </dgm:t>
    </dgm:pt>
    <dgm:pt modelId="{AD0AA676-B16F-4E39-B323-5C836CB3C61E}">
      <dgm:prSet phldrT="[Text]"/>
      <dgm:spPr/>
      <dgm:t>
        <a:bodyPr/>
        <a:lstStyle/>
        <a:p>
          <a:r>
            <a:rPr lang="id-ID" dirty="0">
              <a:solidFill>
                <a:srgbClr val="FF0000"/>
              </a:solidFill>
            </a:rPr>
            <a:t>EDO RAM</a:t>
          </a:r>
        </a:p>
      </dgm:t>
    </dgm:pt>
    <dgm:pt modelId="{E7252FAC-E905-4AF8-932F-3F752C9A0745}" type="parTrans" cxnId="{9E82BBC6-1CAE-4628-8B49-8A2888961552}">
      <dgm:prSet/>
      <dgm:spPr/>
      <dgm:t>
        <a:bodyPr/>
        <a:lstStyle/>
        <a:p>
          <a:endParaRPr lang="id-ID"/>
        </a:p>
      </dgm:t>
    </dgm:pt>
    <dgm:pt modelId="{E99C02C4-92CB-49F7-8553-C69E2EF92C20}" type="sibTrans" cxnId="{9E82BBC6-1CAE-4628-8B49-8A2888961552}">
      <dgm:prSet/>
      <dgm:spPr/>
      <dgm:t>
        <a:bodyPr/>
        <a:lstStyle/>
        <a:p>
          <a:endParaRPr lang="id-ID"/>
        </a:p>
      </dgm:t>
    </dgm:pt>
    <dgm:pt modelId="{AE08DD11-6004-4A08-8B16-05EDFAC03F20}">
      <dgm:prSet phldrT="[Text]"/>
      <dgm:spPr/>
      <dgm:t>
        <a:bodyPr/>
        <a:lstStyle/>
        <a:p>
          <a:r>
            <a:rPr lang="id-ID" dirty="0"/>
            <a:t>Jenis RAM yang secara berkala harus disegarkan oleh cpu agar data yang ada didalamnya tidak hilang</a:t>
          </a:r>
        </a:p>
      </dgm:t>
    </dgm:pt>
    <dgm:pt modelId="{0F2A928B-575D-43E9-8515-469170642051}" type="parTrans" cxnId="{CC6B654E-4DF8-42D4-9585-62BA26F1D466}">
      <dgm:prSet/>
      <dgm:spPr/>
      <dgm:t>
        <a:bodyPr/>
        <a:lstStyle/>
        <a:p>
          <a:endParaRPr lang="id-ID"/>
        </a:p>
      </dgm:t>
    </dgm:pt>
    <dgm:pt modelId="{1C679814-3AE4-43D0-95A6-5006D2102910}" type="sibTrans" cxnId="{CC6B654E-4DF8-42D4-9585-62BA26F1D466}">
      <dgm:prSet/>
      <dgm:spPr/>
      <dgm:t>
        <a:bodyPr/>
        <a:lstStyle/>
        <a:p>
          <a:endParaRPr lang="id-ID"/>
        </a:p>
      </dgm:t>
    </dgm:pt>
    <dgm:pt modelId="{5E532A3E-FB6A-403D-B440-D6C07787C6F8}">
      <dgm:prSet phldrT="[Text]"/>
      <dgm:spPr/>
      <dgm:t>
        <a:bodyPr/>
        <a:lstStyle/>
        <a:p>
          <a:r>
            <a:rPr lang="id-ID" dirty="0">
              <a:solidFill>
                <a:schemeClr val="tx1"/>
              </a:solidFill>
            </a:rPr>
            <a:t>Static RAM</a:t>
          </a:r>
        </a:p>
      </dgm:t>
    </dgm:pt>
    <dgm:pt modelId="{D215A3EE-4C89-4260-947C-20A4F2863D9E}" type="parTrans" cxnId="{A9897715-5919-479C-A9D8-8F81F5307AF0}">
      <dgm:prSet/>
      <dgm:spPr/>
      <dgm:t>
        <a:bodyPr/>
        <a:lstStyle/>
        <a:p>
          <a:endParaRPr lang="id-ID"/>
        </a:p>
      </dgm:t>
    </dgm:pt>
    <dgm:pt modelId="{635F284F-50B5-4377-ADFF-475B0050FD76}" type="sibTrans" cxnId="{A9897715-5919-479C-A9D8-8F81F5307AF0}">
      <dgm:prSet/>
      <dgm:spPr/>
      <dgm:t>
        <a:bodyPr/>
        <a:lstStyle/>
        <a:p>
          <a:endParaRPr lang="id-ID"/>
        </a:p>
      </dgm:t>
    </dgm:pt>
    <dgm:pt modelId="{37A4E1E9-1340-4A90-BFCF-1DE424298607}">
      <dgm:prSet phldrT="[Text]"/>
      <dgm:spPr/>
      <dgm:t>
        <a:bodyPr/>
        <a:lstStyle/>
        <a:p>
          <a:r>
            <a:rPr lang="id-ID" dirty="0">
              <a:solidFill>
                <a:schemeClr val="tx1"/>
              </a:solidFill>
            </a:rPr>
            <a:t>Jenis memori yang tidak memerlukan penyegaran dari cpu agar data yang ada didalamnya tetap tersimpan dengan baik</a:t>
          </a:r>
        </a:p>
      </dgm:t>
    </dgm:pt>
    <dgm:pt modelId="{BCDB3396-9180-49F2-B6A9-976CD3AFC90B}" type="parTrans" cxnId="{E2C8970E-08DE-4494-B967-9BA26D1DFEEE}">
      <dgm:prSet/>
      <dgm:spPr/>
      <dgm:t>
        <a:bodyPr/>
        <a:lstStyle/>
        <a:p>
          <a:endParaRPr lang="id-ID"/>
        </a:p>
      </dgm:t>
    </dgm:pt>
    <dgm:pt modelId="{FC97587C-DE12-4220-99B4-6E54F6C276CD}" type="sibTrans" cxnId="{E2C8970E-08DE-4494-B967-9BA26D1DFEEE}">
      <dgm:prSet/>
      <dgm:spPr/>
      <dgm:t>
        <a:bodyPr/>
        <a:lstStyle/>
        <a:p>
          <a:endParaRPr lang="id-ID"/>
        </a:p>
      </dgm:t>
    </dgm:pt>
    <dgm:pt modelId="{E307098C-B57F-4F11-84BF-FF06D44ACF77}">
      <dgm:prSet phldrT="[Text]"/>
      <dgm:spPr/>
      <dgm:t>
        <a:bodyPr/>
        <a:lstStyle/>
        <a:p>
          <a:r>
            <a:rPr lang="id-ID" dirty="0">
              <a:solidFill>
                <a:schemeClr val="tx1"/>
              </a:solidFill>
            </a:rPr>
            <a:t>Extended Data Out RAM</a:t>
          </a:r>
        </a:p>
      </dgm:t>
    </dgm:pt>
    <dgm:pt modelId="{C76373D6-661E-44F7-8F38-784F01E42FBE}" type="parTrans" cxnId="{FEFAF7F0-5BE1-4554-A974-0FFDBD84FC39}">
      <dgm:prSet/>
      <dgm:spPr/>
      <dgm:t>
        <a:bodyPr/>
        <a:lstStyle/>
        <a:p>
          <a:endParaRPr lang="id-ID"/>
        </a:p>
      </dgm:t>
    </dgm:pt>
    <dgm:pt modelId="{8BEED29E-9977-41F3-B308-0EB93C5E4E04}" type="sibTrans" cxnId="{FEFAF7F0-5BE1-4554-A974-0FFDBD84FC39}">
      <dgm:prSet/>
      <dgm:spPr/>
      <dgm:t>
        <a:bodyPr/>
        <a:lstStyle/>
        <a:p>
          <a:endParaRPr lang="id-ID"/>
        </a:p>
      </dgm:t>
    </dgm:pt>
    <dgm:pt modelId="{319534CA-00E1-404C-9F39-01E64E66FD25}">
      <dgm:prSet phldrT="[Text]"/>
      <dgm:spPr/>
      <dgm:t>
        <a:bodyPr/>
        <a:lstStyle/>
        <a:p>
          <a:r>
            <a:rPr lang="id-ID" dirty="0">
              <a:solidFill>
                <a:schemeClr val="tx1"/>
              </a:solidFill>
            </a:rPr>
            <a:t>Jenis memori yang digunakan pada sistem yang menggunakan pentium</a:t>
          </a:r>
        </a:p>
      </dgm:t>
    </dgm:pt>
    <dgm:pt modelId="{7E9EAE13-38A5-4E38-AA40-689FC2C3865B}" type="parTrans" cxnId="{413BBBC5-CACD-431E-B22E-03BE04BC439B}">
      <dgm:prSet/>
      <dgm:spPr/>
      <dgm:t>
        <a:bodyPr/>
        <a:lstStyle/>
        <a:p>
          <a:endParaRPr lang="id-ID"/>
        </a:p>
      </dgm:t>
    </dgm:pt>
    <dgm:pt modelId="{A11752EF-EF39-4130-84BB-202B8284EF62}" type="sibTrans" cxnId="{413BBBC5-CACD-431E-B22E-03BE04BC439B}">
      <dgm:prSet/>
      <dgm:spPr/>
      <dgm:t>
        <a:bodyPr/>
        <a:lstStyle/>
        <a:p>
          <a:endParaRPr lang="id-ID"/>
        </a:p>
      </dgm:t>
    </dgm:pt>
    <dgm:pt modelId="{807C7BD6-D48A-4C46-A7C1-A353C22CC42E}" type="pres">
      <dgm:prSet presAssocID="{2B7CA782-CCC9-4241-819E-C0242772B657}" presName="linearFlow" presStyleCnt="0">
        <dgm:presLayoutVars>
          <dgm:dir/>
          <dgm:animLvl val="lvl"/>
          <dgm:resizeHandles val="exact"/>
        </dgm:presLayoutVars>
      </dgm:prSet>
      <dgm:spPr/>
    </dgm:pt>
    <dgm:pt modelId="{50E367A3-C6F0-4716-B3F5-D4FEF5EBDBC5}" type="pres">
      <dgm:prSet presAssocID="{B48FC997-D30C-4981-B77B-02E372B82762}" presName="composite" presStyleCnt="0"/>
      <dgm:spPr/>
    </dgm:pt>
    <dgm:pt modelId="{CBEFB680-FC77-42DF-AF58-67A67F172315}" type="pres">
      <dgm:prSet presAssocID="{B48FC997-D30C-4981-B77B-02E372B82762}" presName="parentText" presStyleLbl="alignNode1" presStyleIdx="0" presStyleCnt="5">
        <dgm:presLayoutVars>
          <dgm:chMax val="1"/>
          <dgm:bulletEnabled val="1"/>
        </dgm:presLayoutVars>
      </dgm:prSet>
      <dgm:spPr/>
    </dgm:pt>
    <dgm:pt modelId="{58080C65-5424-45A2-88C7-416AD397F6A0}" type="pres">
      <dgm:prSet presAssocID="{B48FC997-D30C-4981-B77B-02E372B82762}" presName="descendantText" presStyleLbl="alignAcc1" presStyleIdx="0" presStyleCnt="5">
        <dgm:presLayoutVars>
          <dgm:bulletEnabled val="1"/>
        </dgm:presLayoutVars>
      </dgm:prSet>
      <dgm:spPr/>
    </dgm:pt>
    <dgm:pt modelId="{33777B34-2509-4596-8257-9F67F836DDCE}" type="pres">
      <dgm:prSet presAssocID="{16F0DC14-2C04-486F-AD23-A595FA009735}" presName="sp" presStyleCnt="0"/>
      <dgm:spPr/>
    </dgm:pt>
    <dgm:pt modelId="{2E581C11-32E6-465D-8398-12238C613918}" type="pres">
      <dgm:prSet presAssocID="{36D28CF4-4FA8-4EDE-9E72-4800CA9AFFB2}" presName="composite" presStyleCnt="0"/>
      <dgm:spPr/>
    </dgm:pt>
    <dgm:pt modelId="{B4F7CE49-CE22-48DE-BDD1-7CAB3F7A7C0B}" type="pres">
      <dgm:prSet presAssocID="{36D28CF4-4FA8-4EDE-9E72-4800CA9AFFB2}" presName="parentText" presStyleLbl="alignNode1" presStyleIdx="1" presStyleCnt="5">
        <dgm:presLayoutVars>
          <dgm:chMax val="1"/>
          <dgm:bulletEnabled val="1"/>
        </dgm:presLayoutVars>
      </dgm:prSet>
      <dgm:spPr/>
    </dgm:pt>
    <dgm:pt modelId="{94086905-D088-49A2-9729-DEF4205108D0}" type="pres">
      <dgm:prSet presAssocID="{36D28CF4-4FA8-4EDE-9E72-4800CA9AFFB2}" presName="descendantText" presStyleLbl="alignAcc1" presStyleIdx="1" presStyleCnt="5">
        <dgm:presLayoutVars>
          <dgm:bulletEnabled val="1"/>
        </dgm:presLayoutVars>
      </dgm:prSet>
      <dgm:spPr/>
    </dgm:pt>
    <dgm:pt modelId="{BAC311AB-2F58-44B5-B4E3-710C412C3190}" type="pres">
      <dgm:prSet presAssocID="{A6E66A79-999A-4BE7-8EC9-8708CAD09440}" presName="sp" presStyleCnt="0"/>
      <dgm:spPr/>
    </dgm:pt>
    <dgm:pt modelId="{52165F57-ACD4-4E4C-BE23-5E18DA51C10B}" type="pres">
      <dgm:prSet presAssocID="{D90A8177-C30C-40CB-9F64-028E415B1791}" presName="composite" presStyleCnt="0"/>
      <dgm:spPr/>
    </dgm:pt>
    <dgm:pt modelId="{73D6FA8A-1BD5-4EFA-8A5D-FB7D29BB7A1E}" type="pres">
      <dgm:prSet presAssocID="{D90A8177-C30C-40CB-9F64-028E415B1791}" presName="parentText" presStyleLbl="alignNode1" presStyleIdx="2" presStyleCnt="5">
        <dgm:presLayoutVars>
          <dgm:chMax val="1"/>
          <dgm:bulletEnabled val="1"/>
        </dgm:presLayoutVars>
      </dgm:prSet>
      <dgm:spPr/>
    </dgm:pt>
    <dgm:pt modelId="{A6412D58-A8C7-40BB-A29A-27CE074DBACB}" type="pres">
      <dgm:prSet presAssocID="{D90A8177-C30C-40CB-9F64-028E415B1791}" presName="descendantText" presStyleLbl="alignAcc1" presStyleIdx="2" presStyleCnt="5">
        <dgm:presLayoutVars>
          <dgm:bulletEnabled val="1"/>
        </dgm:presLayoutVars>
      </dgm:prSet>
      <dgm:spPr/>
    </dgm:pt>
    <dgm:pt modelId="{3CCDD1E9-1F4C-4227-B437-E877D7B3798D}" type="pres">
      <dgm:prSet presAssocID="{755CFFED-3473-4203-A49D-DF0DD047F8AC}" presName="sp" presStyleCnt="0"/>
      <dgm:spPr/>
    </dgm:pt>
    <dgm:pt modelId="{4B010644-5433-447E-BF86-BC52D2D11BE8}" type="pres">
      <dgm:prSet presAssocID="{8863EEBF-11C0-42FA-9C33-055F5B9D6423}" presName="composite" presStyleCnt="0"/>
      <dgm:spPr/>
    </dgm:pt>
    <dgm:pt modelId="{E074DA4D-9D4C-4DED-959B-63C41C194928}" type="pres">
      <dgm:prSet presAssocID="{8863EEBF-11C0-42FA-9C33-055F5B9D6423}" presName="parentText" presStyleLbl="alignNode1" presStyleIdx="3" presStyleCnt="5">
        <dgm:presLayoutVars>
          <dgm:chMax val="1"/>
          <dgm:bulletEnabled val="1"/>
        </dgm:presLayoutVars>
      </dgm:prSet>
      <dgm:spPr/>
    </dgm:pt>
    <dgm:pt modelId="{121FBAB7-1354-4668-AC39-9C81947BA0CF}" type="pres">
      <dgm:prSet presAssocID="{8863EEBF-11C0-42FA-9C33-055F5B9D6423}" presName="descendantText" presStyleLbl="alignAcc1" presStyleIdx="3" presStyleCnt="5">
        <dgm:presLayoutVars>
          <dgm:bulletEnabled val="1"/>
        </dgm:presLayoutVars>
      </dgm:prSet>
      <dgm:spPr/>
    </dgm:pt>
    <dgm:pt modelId="{95A1B493-EE65-44BE-8A21-29E75541CAF0}" type="pres">
      <dgm:prSet presAssocID="{49CF0BB6-15BB-4EC6-BD51-200177FB457B}" presName="sp" presStyleCnt="0"/>
      <dgm:spPr/>
    </dgm:pt>
    <dgm:pt modelId="{AEA626BC-724E-489B-A834-98E6D731A75B}" type="pres">
      <dgm:prSet presAssocID="{AD0AA676-B16F-4E39-B323-5C836CB3C61E}" presName="composite" presStyleCnt="0"/>
      <dgm:spPr/>
    </dgm:pt>
    <dgm:pt modelId="{2479221A-7C6A-43A6-920D-6D2AFE117252}" type="pres">
      <dgm:prSet presAssocID="{AD0AA676-B16F-4E39-B323-5C836CB3C61E}" presName="parentText" presStyleLbl="alignNode1" presStyleIdx="4" presStyleCnt="5">
        <dgm:presLayoutVars>
          <dgm:chMax val="1"/>
          <dgm:bulletEnabled val="1"/>
        </dgm:presLayoutVars>
      </dgm:prSet>
      <dgm:spPr/>
    </dgm:pt>
    <dgm:pt modelId="{19107657-1534-449C-ACF0-9407FE043EC8}" type="pres">
      <dgm:prSet presAssocID="{AD0AA676-B16F-4E39-B323-5C836CB3C61E}" presName="descendantText" presStyleLbl="alignAcc1" presStyleIdx="4" presStyleCnt="5">
        <dgm:presLayoutVars>
          <dgm:bulletEnabled val="1"/>
        </dgm:presLayoutVars>
      </dgm:prSet>
      <dgm:spPr/>
    </dgm:pt>
  </dgm:ptLst>
  <dgm:cxnLst>
    <dgm:cxn modelId="{37644906-0B7F-41D9-A93D-2DEAC17C0CF0}" type="presOf" srcId="{E307098C-B57F-4F11-84BF-FF06D44ACF77}" destId="{19107657-1534-449C-ACF0-9407FE043EC8}" srcOrd="0" destOrd="0" presId="urn:microsoft.com/office/officeart/2005/8/layout/chevron2"/>
    <dgm:cxn modelId="{E2C8970E-08DE-4494-B967-9BA26D1DFEEE}" srcId="{8863EEBF-11C0-42FA-9C33-055F5B9D6423}" destId="{37A4E1E9-1340-4A90-BFCF-1DE424298607}" srcOrd="1" destOrd="0" parTransId="{BCDB3396-9180-49F2-B6A9-976CD3AFC90B}" sibTransId="{FC97587C-DE12-4220-99B4-6E54F6C276CD}"/>
    <dgm:cxn modelId="{A9897715-5919-479C-A9D8-8F81F5307AF0}" srcId="{8863EEBF-11C0-42FA-9C33-055F5B9D6423}" destId="{5E532A3E-FB6A-403D-B440-D6C07787C6F8}" srcOrd="0" destOrd="0" parTransId="{D215A3EE-4C89-4260-947C-20A4F2863D9E}" sibTransId="{635F284F-50B5-4377-ADFF-475B0050FD76}"/>
    <dgm:cxn modelId="{EC346C20-2307-4CFE-991A-55D69F157399}" type="presOf" srcId="{D90A8177-C30C-40CB-9F64-028E415B1791}" destId="{73D6FA8A-1BD5-4EFA-8A5D-FB7D29BB7A1E}" srcOrd="0" destOrd="0" presId="urn:microsoft.com/office/officeart/2005/8/layout/chevron2"/>
    <dgm:cxn modelId="{987F8222-B82F-4BAB-9588-6C23DFC2C37F}" type="presOf" srcId="{99E76B62-DFA2-45BB-BFB5-FC1AE3ECE493}" destId="{58080C65-5424-45A2-88C7-416AD397F6A0}" srcOrd="0" destOrd="0" presId="urn:microsoft.com/office/officeart/2005/8/layout/chevron2"/>
    <dgm:cxn modelId="{F4251024-5850-43E0-98E6-27516E534FBB}" srcId="{D90A8177-C30C-40CB-9F64-028E415B1791}" destId="{F0BF7D8C-D1E4-4245-AFB0-987DBAE84B65}" srcOrd="1" destOrd="0" parTransId="{4C3D77C2-E7C8-401F-8126-342A86439E2D}" sibTransId="{5371B4A8-D58C-4C9F-97F8-311E71624E07}"/>
    <dgm:cxn modelId="{A81E7A2A-9761-4F51-B5DB-69EF47810508}" type="presOf" srcId="{F0BF7D8C-D1E4-4245-AFB0-987DBAE84B65}" destId="{A6412D58-A8C7-40BB-A29A-27CE074DBACB}" srcOrd="0" destOrd="1" presId="urn:microsoft.com/office/officeart/2005/8/layout/chevron2"/>
    <dgm:cxn modelId="{1D3A0332-D048-4FED-83FB-C20DDDFD38A0}" type="presOf" srcId="{EB099DC5-F40C-4F7F-B338-6DBA48DF8EE7}" destId="{94086905-D088-49A2-9729-DEF4205108D0}" srcOrd="0" destOrd="0" presId="urn:microsoft.com/office/officeart/2005/8/layout/chevron2"/>
    <dgm:cxn modelId="{DCF65F32-9D3F-46DE-AEBC-F86225E5FFBE}" type="presOf" srcId="{2647480D-63B1-4D06-8EFF-81031F0DD45E}" destId="{A6412D58-A8C7-40BB-A29A-27CE074DBACB}" srcOrd="0" destOrd="0" presId="urn:microsoft.com/office/officeart/2005/8/layout/chevron2"/>
    <dgm:cxn modelId="{9820D437-B99B-42EC-9453-911F1122A38C}" srcId="{36D28CF4-4FA8-4EDE-9E72-4800CA9AFFB2}" destId="{9A6E4467-285B-49D0-BD2F-57E28A96A16F}" srcOrd="1" destOrd="0" parTransId="{9AB7FD52-0405-4169-964A-97AA56DC3895}" sibTransId="{4C8EACD5-8B32-42E3-AADB-4FAB014C14B9}"/>
    <dgm:cxn modelId="{5B07C73D-AE48-494A-BF10-57072A581823}" type="presOf" srcId="{8863EEBF-11C0-42FA-9C33-055F5B9D6423}" destId="{E074DA4D-9D4C-4DED-959B-63C41C194928}" srcOrd="0" destOrd="0" presId="urn:microsoft.com/office/officeart/2005/8/layout/chevron2"/>
    <dgm:cxn modelId="{2A51C13E-A869-40AF-85A6-88207BD1453F}" type="presOf" srcId="{2B7CA782-CCC9-4241-819E-C0242772B657}" destId="{807C7BD6-D48A-4C46-A7C1-A353C22CC42E}" srcOrd="0" destOrd="0" presId="urn:microsoft.com/office/officeart/2005/8/layout/chevron2"/>
    <dgm:cxn modelId="{E72A6847-C95A-480D-A9FF-33158D3A94DC}" srcId="{B48FC997-D30C-4981-B77B-02E372B82762}" destId="{99E76B62-DFA2-45BB-BFB5-FC1AE3ECE493}" srcOrd="0" destOrd="0" parTransId="{7C02C72E-5EC7-4238-9F32-678FF2B8C9AE}" sibTransId="{C083837B-CF7B-4A29-9525-857278087237}"/>
    <dgm:cxn modelId="{823B2B4B-58F8-4890-885D-49A7D007B548}" srcId="{2B7CA782-CCC9-4241-819E-C0242772B657}" destId="{B48FC997-D30C-4981-B77B-02E372B82762}" srcOrd="0" destOrd="0" parTransId="{AB68A9D2-5FFC-4CDD-8F03-7B8F406083E1}" sibTransId="{16F0DC14-2C04-486F-AD23-A595FA009735}"/>
    <dgm:cxn modelId="{CC6B654E-4DF8-42D4-9585-62BA26F1D466}" srcId="{B48FC997-D30C-4981-B77B-02E372B82762}" destId="{AE08DD11-6004-4A08-8B16-05EDFAC03F20}" srcOrd="1" destOrd="0" parTransId="{0F2A928B-575D-43E9-8515-469170642051}" sibTransId="{1C679814-3AE4-43D0-95A6-5006D2102910}"/>
    <dgm:cxn modelId="{E6A93A4F-23D0-495A-907F-A398E65FB109}" type="presOf" srcId="{5E532A3E-FB6A-403D-B440-D6C07787C6F8}" destId="{121FBAB7-1354-4668-AC39-9C81947BA0CF}" srcOrd="0" destOrd="0" presId="urn:microsoft.com/office/officeart/2005/8/layout/chevron2"/>
    <dgm:cxn modelId="{1A7CCA6F-DC19-49ED-9BEA-BCA1FD79599C}" type="presOf" srcId="{AD0AA676-B16F-4E39-B323-5C836CB3C61E}" destId="{2479221A-7C6A-43A6-920D-6D2AFE117252}" srcOrd="0" destOrd="0" presId="urn:microsoft.com/office/officeart/2005/8/layout/chevron2"/>
    <dgm:cxn modelId="{8F1EDF7A-9BDB-4937-B151-2AC4137B3DE1}" type="presOf" srcId="{9A6E4467-285B-49D0-BD2F-57E28A96A16F}" destId="{94086905-D088-49A2-9729-DEF4205108D0}" srcOrd="0" destOrd="1" presId="urn:microsoft.com/office/officeart/2005/8/layout/chevron2"/>
    <dgm:cxn modelId="{3D092B81-EB20-40CB-88B9-9C5EBDBEF69C}" type="presOf" srcId="{37A4E1E9-1340-4A90-BFCF-1DE424298607}" destId="{121FBAB7-1354-4668-AC39-9C81947BA0CF}" srcOrd="0" destOrd="1" presId="urn:microsoft.com/office/officeart/2005/8/layout/chevron2"/>
    <dgm:cxn modelId="{C1E4E581-A5D7-4B30-81E6-529AC085EA1C}" type="presOf" srcId="{B48FC997-D30C-4981-B77B-02E372B82762}" destId="{CBEFB680-FC77-42DF-AF58-67A67F172315}" srcOrd="0" destOrd="0" presId="urn:microsoft.com/office/officeart/2005/8/layout/chevron2"/>
    <dgm:cxn modelId="{3C1DC186-B7B0-4665-B3B9-AC28F5FB42A3}" srcId="{2B7CA782-CCC9-4241-819E-C0242772B657}" destId="{8863EEBF-11C0-42FA-9C33-055F5B9D6423}" srcOrd="3" destOrd="0" parTransId="{07FD1CEF-DC50-4B3B-A584-C7E221C534BD}" sibTransId="{49CF0BB6-15BB-4EC6-BD51-200177FB457B}"/>
    <dgm:cxn modelId="{669BD387-5FB0-440A-8ADC-B4F51254EA86}" srcId="{36D28CF4-4FA8-4EDE-9E72-4800CA9AFFB2}" destId="{EB099DC5-F40C-4F7F-B338-6DBA48DF8EE7}" srcOrd="0" destOrd="0" parTransId="{1CCCFC8D-074F-4649-A017-35B4A578FFD5}" sibTransId="{4505AFD7-D728-4B8F-8653-CC804BE5C1E5}"/>
    <dgm:cxn modelId="{C843CBA2-8A65-4C0A-A8FD-1DF2DAEFCE7F}" srcId="{2B7CA782-CCC9-4241-819E-C0242772B657}" destId="{D90A8177-C30C-40CB-9F64-028E415B1791}" srcOrd="2" destOrd="0" parTransId="{247C5566-B98C-41FD-8078-D2EE23F08705}" sibTransId="{755CFFED-3473-4203-A49D-DF0DD047F8AC}"/>
    <dgm:cxn modelId="{A6C3A5A5-E5BC-4166-8605-AECAAA9C5AF0}" srcId="{D90A8177-C30C-40CB-9F64-028E415B1791}" destId="{2647480D-63B1-4D06-8EFF-81031F0DD45E}" srcOrd="0" destOrd="0" parTransId="{0DB9BD46-29B3-4694-A470-D322BA440ADF}" sibTransId="{970C0E01-1D14-420C-8F5C-6312E1972563}"/>
    <dgm:cxn modelId="{413BBBC5-CACD-431E-B22E-03BE04BC439B}" srcId="{AD0AA676-B16F-4E39-B323-5C836CB3C61E}" destId="{319534CA-00E1-404C-9F39-01E64E66FD25}" srcOrd="1" destOrd="0" parTransId="{7E9EAE13-38A5-4E38-AA40-689FC2C3865B}" sibTransId="{A11752EF-EF39-4130-84BB-202B8284EF62}"/>
    <dgm:cxn modelId="{9E82BBC6-1CAE-4628-8B49-8A2888961552}" srcId="{2B7CA782-CCC9-4241-819E-C0242772B657}" destId="{AD0AA676-B16F-4E39-B323-5C836CB3C61E}" srcOrd="4" destOrd="0" parTransId="{E7252FAC-E905-4AF8-932F-3F752C9A0745}" sibTransId="{E99C02C4-92CB-49F7-8553-C69E2EF92C20}"/>
    <dgm:cxn modelId="{B11266CA-7693-44CB-BA36-1392C77E476B}" type="presOf" srcId="{36D28CF4-4FA8-4EDE-9E72-4800CA9AFFB2}" destId="{B4F7CE49-CE22-48DE-BDD1-7CAB3F7A7C0B}" srcOrd="0" destOrd="0" presId="urn:microsoft.com/office/officeart/2005/8/layout/chevron2"/>
    <dgm:cxn modelId="{FEFAF7F0-5BE1-4554-A974-0FFDBD84FC39}" srcId="{AD0AA676-B16F-4E39-B323-5C836CB3C61E}" destId="{E307098C-B57F-4F11-84BF-FF06D44ACF77}" srcOrd="0" destOrd="0" parTransId="{C76373D6-661E-44F7-8F38-784F01E42FBE}" sibTransId="{8BEED29E-9977-41F3-B308-0EB93C5E4E04}"/>
    <dgm:cxn modelId="{AF7F7EF2-F4F1-49AB-9208-EDD68B6A2024}" srcId="{2B7CA782-CCC9-4241-819E-C0242772B657}" destId="{36D28CF4-4FA8-4EDE-9E72-4800CA9AFFB2}" srcOrd="1" destOrd="0" parTransId="{7E237B0D-C7AA-4618-A1DB-144CABEEF3FC}" sibTransId="{A6E66A79-999A-4BE7-8EC9-8708CAD09440}"/>
    <dgm:cxn modelId="{253BE5F9-F942-4DDA-9019-652EB36D44DE}" type="presOf" srcId="{319534CA-00E1-404C-9F39-01E64E66FD25}" destId="{19107657-1534-449C-ACF0-9407FE043EC8}" srcOrd="0" destOrd="1" presId="urn:microsoft.com/office/officeart/2005/8/layout/chevron2"/>
    <dgm:cxn modelId="{1F7657FD-8671-475F-B17F-2C68DBF9484B}" type="presOf" srcId="{AE08DD11-6004-4A08-8B16-05EDFAC03F20}" destId="{58080C65-5424-45A2-88C7-416AD397F6A0}" srcOrd="0" destOrd="1" presId="urn:microsoft.com/office/officeart/2005/8/layout/chevron2"/>
    <dgm:cxn modelId="{FCFD8455-B078-4413-818B-A98290900820}" type="presParOf" srcId="{807C7BD6-D48A-4C46-A7C1-A353C22CC42E}" destId="{50E367A3-C6F0-4716-B3F5-D4FEF5EBDBC5}" srcOrd="0" destOrd="0" presId="urn:microsoft.com/office/officeart/2005/8/layout/chevron2"/>
    <dgm:cxn modelId="{0B894BBA-34FB-4707-B1D0-230DD31F0708}" type="presParOf" srcId="{50E367A3-C6F0-4716-B3F5-D4FEF5EBDBC5}" destId="{CBEFB680-FC77-42DF-AF58-67A67F172315}" srcOrd="0" destOrd="0" presId="urn:microsoft.com/office/officeart/2005/8/layout/chevron2"/>
    <dgm:cxn modelId="{9D626F89-7A01-4A09-9D64-483B84375964}" type="presParOf" srcId="{50E367A3-C6F0-4716-B3F5-D4FEF5EBDBC5}" destId="{58080C65-5424-45A2-88C7-416AD397F6A0}" srcOrd="1" destOrd="0" presId="urn:microsoft.com/office/officeart/2005/8/layout/chevron2"/>
    <dgm:cxn modelId="{EBB2BE70-0957-45A7-8ED1-4BDDF8854F4F}" type="presParOf" srcId="{807C7BD6-D48A-4C46-A7C1-A353C22CC42E}" destId="{33777B34-2509-4596-8257-9F67F836DDCE}" srcOrd="1" destOrd="0" presId="urn:microsoft.com/office/officeart/2005/8/layout/chevron2"/>
    <dgm:cxn modelId="{7EFFFA68-6FBA-4483-9330-46E5E8E9119C}" type="presParOf" srcId="{807C7BD6-D48A-4C46-A7C1-A353C22CC42E}" destId="{2E581C11-32E6-465D-8398-12238C613918}" srcOrd="2" destOrd="0" presId="urn:microsoft.com/office/officeart/2005/8/layout/chevron2"/>
    <dgm:cxn modelId="{B645C799-AD46-48D2-96A5-AEF55B94E44C}" type="presParOf" srcId="{2E581C11-32E6-465D-8398-12238C613918}" destId="{B4F7CE49-CE22-48DE-BDD1-7CAB3F7A7C0B}" srcOrd="0" destOrd="0" presId="urn:microsoft.com/office/officeart/2005/8/layout/chevron2"/>
    <dgm:cxn modelId="{BE56A7F2-2A6B-4C51-AA4C-A09CF392CE8D}" type="presParOf" srcId="{2E581C11-32E6-465D-8398-12238C613918}" destId="{94086905-D088-49A2-9729-DEF4205108D0}" srcOrd="1" destOrd="0" presId="urn:microsoft.com/office/officeart/2005/8/layout/chevron2"/>
    <dgm:cxn modelId="{DD334FB9-0452-4E45-941F-761A379034CB}" type="presParOf" srcId="{807C7BD6-D48A-4C46-A7C1-A353C22CC42E}" destId="{BAC311AB-2F58-44B5-B4E3-710C412C3190}" srcOrd="3" destOrd="0" presId="urn:microsoft.com/office/officeart/2005/8/layout/chevron2"/>
    <dgm:cxn modelId="{30DDE86A-C8BB-4EE4-9FB7-783E6C3C422A}" type="presParOf" srcId="{807C7BD6-D48A-4C46-A7C1-A353C22CC42E}" destId="{52165F57-ACD4-4E4C-BE23-5E18DA51C10B}" srcOrd="4" destOrd="0" presId="urn:microsoft.com/office/officeart/2005/8/layout/chevron2"/>
    <dgm:cxn modelId="{69015221-BFA0-45FA-A26F-6F03FCC646BA}" type="presParOf" srcId="{52165F57-ACD4-4E4C-BE23-5E18DA51C10B}" destId="{73D6FA8A-1BD5-4EFA-8A5D-FB7D29BB7A1E}" srcOrd="0" destOrd="0" presId="urn:microsoft.com/office/officeart/2005/8/layout/chevron2"/>
    <dgm:cxn modelId="{CD67824D-6F5E-43F6-9E11-BC25ED0809BD}" type="presParOf" srcId="{52165F57-ACD4-4E4C-BE23-5E18DA51C10B}" destId="{A6412D58-A8C7-40BB-A29A-27CE074DBACB}" srcOrd="1" destOrd="0" presId="urn:microsoft.com/office/officeart/2005/8/layout/chevron2"/>
    <dgm:cxn modelId="{88564E11-CC6D-4FED-88C5-AC5DE9F1A39E}" type="presParOf" srcId="{807C7BD6-D48A-4C46-A7C1-A353C22CC42E}" destId="{3CCDD1E9-1F4C-4227-B437-E877D7B3798D}" srcOrd="5" destOrd="0" presId="urn:microsoft.com/office/officeart/2005/8/layout/chevron2"/>
    <dgm:cxn modelId="{1740467C-F452-4F3E-AEC5-C8EC1CDD5936}" type="presParOf" srcId="{807C7BD6-D48A-4C46-A7C1-A353C22CC42E}" destId="{4B010644-5433-447E-BF86-BC52D2D11BE8}" srcOrd="6" destOrd="0" presId="urn:microsoft.com/office/officeart/2005/8/layout/chevron2"/>
    <dgm:cxn modelId="{95FBC5D3-9916-445C-9572-00DCAE9E5B1F}" type="presParOf" srcId="{4B010644-5433-447E-BF86-BC52D2D11BE8}" destId="{E074DA4D-9D4C-4DED-959B-63C41C194928}" srcOrd="0" destOrd="0" presId="urn:microsoft.com/office/officeart/2005/8/layout/chevron2"/>
    <dgm:cxn modelId="{4025023B-233B-4E40-9ABE-17B5EFE838C9}" type="presParOf" srcId="{4B010644-5433-447E-BF86-BC52D2D11BE8}" destId="{121FBAB7-1354-4668-AC39-9C81947BA0CF}" srcOrd="1" destOrd="0" presId="urn:microsoft.com/office/officeart/2005/8/layout/chevron2"/>
    <dgm:cxn modelId="{86F0A50D-6C8C-4724-BE15-ED761EAE6932}" type="presParOf" srcId="{807C7BD6-D48A-4C46-A7C1-A353C22CC42E}" destId="{95A1B493-EE65-44BE-8A21-29E75541CAF0}" srcOrd="7" destOrd="0" presId="urn:microsoft.com/office/officeart/2005/8/layout/chevron2"/>
    <dgm:cxn modelId="{6D05D756-4326-4C3D-A81F-31D623B04AFB}" type="presParOf" srcId="{807C7BD6-D48A-4C46-A7C1-A353C22CC42E}" destId="{AEA626BC-724E-489B-A834-98E6D731A75B}" srcOrd="8" destOrd="0" presId="urn:microsoft.com/office/officeart/2005/8/layout/chevron2"/>
    <dgm:cxn modelId="{1CCCC646-19FF-4961-8306-999066AEB758}" type="presParOf" srcId="{AEA626BC-724E-489B-A834-98E6D731A75B}" destId="{2479221A-7C6A-43A6-920D-6D2AFE117252}" srcOrd="0" destOrd="0" presId="urn:microsoft.com/office/officeart/2005/8/layout/chevron2"/>
    <dgm:cxn modelId="{49187A7B-6E18-4D67-9E44-50E839D67D4C}" type="presParOf" srcId="{AEA626BC-724E-489B-A834-98E6D731A75B}" destId="{19107657-1534-449C-ACF0-9407FE043EC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B7CA782-CCC9-4241-819E-C0242772B657}"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id-ID"/>
        </a:p>
      </dgm:t>
    </dgm:pt>
    <dgm:pt modelId="{B48FC997-D30C-4981-B77B-02E372B82762}">
      <dgm:prSet phldrT="[Text]"/>
      <dgm:spPr/>
      <dgm:t>
        <a:bodyPr/>
        <a:lstStyle/>
        <a:p>
          <a:r>
            <a:rPr lang="id-ID" dirty="0">
              <a:solidFill>
                <a:srgbClr val="FF0000"/>
              </a:solidFill>
            </a:rPr>
            <a:t>PROM</a:t>
          </a:r>
        </a:p>
      </dgm:t>
    </dgm:pt>
    <dgm:pt modelId="{AB68A9D2-5FFC-4CDD-8F03-7B8F406083E1}" type="parTrans" cxnId="{823B2B4B-58F8-4890-885D-49A7D007B548}">
      <dgm:prSet/>
      <dgm:spPr/>
      <dgm:t>
        <a:bodyPr/>
        <a:lstStyle/>
        <a:p>
          <a:endParaRPr lang="id-ID"/>
        </a:p>
      </dgm:t>
    </dgm:pt>
    <dgm:pt modelId="{16F0DC14-2C04-486F-AD23-A595FA009735}" type="sibTrans" cxnId="{823B2B4B-58F8-4890-885D-49A7D007B548}">
      <dgm:prSet/>
      <dgm:spPr/>
      <dgm:t>
        <a:bodyPr/>
        <a:lstStyle/>
        <a:p>
          <a:endParaRPr lang="id-ID"/>
        </a:p>
      </dgm:t>
    </dgm:pt>
    <dgm:pt modelId="{99E76B62-DFA2-45BB-BFB5-FC1AE3ECE493}">
      <dgm:prSet phldrT="[Text]"/>
      <dgm:spPr/>
      <dgm:t>
        <a:bodyPr/>
        <a:lstStyle/>
        <a:p>
          <a:r>
            <a:rPr lang="id-ID" dirty="0"/>
            <a:t>Programmable Read Only Memory</a:t>
          </a:r>
        </a:p>
      </dgm:t>
    </dgm:pt>
    <dgm:pt modelId="{7C02C72E-5EC7-4238-9F32-678FF2B8C9AE}" type="parTrans" cxnId="{E72A6847-C95A-480D-A9FF-33158D3A94DC}">
      <dgm:prSet/>
      <dgm:spPr/>
      <dgm:t>
        <a:bodyPr/>
        <a:lstStyle/>
        <a:p>
          <a:endParaRPr lang="id-ID"/>
        </a:p>
      </dgm:t>
    </dgm:pt>
    <dgm:pt modelId="{C083837B-CF7B-4A29-9525-857278087237}" type="sibTrans" cxnId="{E72A6847-C95A-480D-A9FF-33158D3A94DC}">
      <dgm:prSet/>
      <dgm:spPr/>
      <dgm:t>
        <a:bodyPr/>
        <a:lstStyle/>
        <a:p>
          <a:endParaRPr lang="id-ID"/>
        </a:p>
      </dgm:t>
    </dgm:pt>
    <dgm:pt modelId="{305ED25E-D021-4B48-A46C-839A4E0E35C3}">
      <dgm:prSet phldrT="[Text]"/>
      <dgm:spPr/>
      <dgm:t>
        <a:bodyPr/>
        <a:lstStyle/>
        <a:p>
          <a:r>
            <a:rPr lang="id-ID" dirty="0"/>
            <a:t>Rom yang dapat diprogram sekali saja dan tidak dapat diubah kembali </a:t>
          </a:r>
        </a:p>
      </dgm:t>
    </dgm:pt>
    <dgm:pt modelId="{7109516C-795E-4180-A3AD-B3C8CE65D1F1}" type="parTrans" cxnId="{E91B06A3-BFCC-45AE-8A9B-E145F71537D4}">
      <dgm:prSet/>
      <dgm:spPr/>
      <dgm:t>
        <a:bodyPr/>
        <a:lstStyle/>
        <a:p>
          <a:endParaRPr lang="id-ID"/>
        </a:p>
      </dgm:t>
    </dgm:pt>
    <dgm:pt modelId="{F4330383-3B60-492B-89AB-37EFE02A5570}" type="sibTrans" cxnId="{E91B06A3-BFCC-45AE-8A9B-E145F71537D4}">
      <dgm:prSet/>
      <dgm:spPr/>
      <dgm:t>
        <a:bodyPr/>
        <a:lstStyle/>
        <a:p>
          <a:endParaRPr lang="id-ID"/>
        </a:p>
      </dgm:t>
    </dgm:pt>
    <dgm:pt modelId="{36D28CF4-4FA8-4EDE-9E72-4800CA9AFFB2}">
      <dgm:prSet phldrT="[Text]"/>
      <dgm:spPr/>
      <dgm:t>
        <a:bodyPr/>
        <a:lstStyle/>
        <a:p>
          <a:r>
            <a:rPr lang="id-ID" dirty="0">
              <a:solidFill>
                <a:srgbClr val="FF0000"/>
              </a:solidFill>
            </a:rPr>
            <a:t>EPROM</a:t>
          </a:r>
        </a:p>
      </dgm:t>
    </dgm:pt>
    <dgm:pt modelId="{7E237B0D-C7AA-4618-A1DB-144CABEEF3FC}" type="parTrans" cxnId="{AF7F7EF2-F4F1-49AB-9208-EDD68B6A2024}">
      <dgm:prSet/>
      <dgm:spPr/>
      <dgm:t>
        <a:bodyPr/>
        <a:lstStyle/>
        <a:p>
          <a:endParaRPr lang="id-ID"/>
        </a:p>
      </dgm:t>
    </dgm:pt>
    <dgm:pt modelId="{A6E66A79-999A-4BE7-8EC9-8708CAD09440}" type="sibTrans" cxnId="{AF7F7EF2-F4F1-49AB-9208-EDD68B6A2024}">
      <dgm:prSet/>
      <dgm:spPr/>
      <dgm:t>
        <a:bodyPr/>
        <a:lstStyle/>
        <a:p>
          <a:endParaRPr lang="id-ID"/>
        </a:p>
      </dgm:t>
    </dgm:pt>
    <dgm:pt modelId="{EB099DC5-F40C-4F7F-B338-6DBA48DF8EE7}">
      <dgm:prSet phldrT="[Text]"/>
      <dgm:spPr/>
      <dgm:t>
        <a:bodyPr/>
        <a:lstStyle/>
        <a:p>
          <a:r>
            <a:rPr lang="id-ID" dirty="0"/>
            <a:t>Erasable PROM</a:t>
          </a:r>
        </a:p>
      </dgm:t>
    </dgm:pt>
    <dgm:pt modelId="{1CCCFC8D-074F-4649-A017-35B4A578FFD5}" type="parTrans" cxnId="{669BD387-5FB0-440A-8ADC-B4F51254EA86}">
      <dgm:prSet/>
      <dgm:spPr/>
      <dgm:t>
        <a:bodyPr/>
        <a:lstStyle/>
        <a:p>
          <a:endParaRPr lang="id-ID"/>
        </a:p>
      </dgm:t>
    </dgm:pt>
    <dgm:pt modelId="{4505AFD7-D728-4B8F-8653-CC804BE5C1E5}" type="sibTrans" cxnId="{669BD387-5FB0-440A-8ADC-B4F51254EA86}">
      <dgm:prSet/>
      <dgm:spPr/>
      <dgm:t>
        <a:bodyPr/>
        <a:lstStyle/>
        <a:p>
          <a:endParaRPr lang="id-ID"/>
        </a:p>
      </dgm:t>
    </dgm:pt>
    <dgm:pt modelId="{9A6E4467-285B-49D0-BD2F-57E28A96A16F}">
      <dgm:prSet phldrT="[Text]"/>
      <dgm:spPr/>
      <dgm:t>
        <a:bodyPr/>
        <a:lstStyle/>
        <a:p>
          <a:r>
            <a:rPr lang="id-ID" dirty="0"/>
            <a:t>Rom yang dapat dihapus dengan sinar ultraviolet serta dapat diprogram kembali berulang-ulang</a:t>
          </a:r>
        </a:p>
      </dgm:t>
    </dgm:pt>
    <dgm:pt modelId="{9AB7FD52-0405-4169-964A-97AA56DC3895}" type="parTrans" cxnId="{9820D437-B99B-42EC-9453-911F1122A38C}">
      <dgm:prSet/>
      <dgm:spPr/>
      <dgm:t>
        <a:bodyPr/>
        <a:lstStyle/>
        <a:p>
          <a:endParaRPr lang="id-ID"/>
        </a:p>
      </dgm:t>
    </dgm:pt>
    <dgm:pt modelId="{4C8EACD5-8B32-42E3-AADB-4FAB014C14B9}" type="sibTrans" cxnId="{9820D437-B99B-42EC-9453-911F1122A38C}">
      <dgm:prSet/>
      <dgm:spPr/>
      <dgm:t>
        <a:bodyPr/>
        <a:lstStyle/>
        <a:p>
          <a:endParaRPr lang="id-ID"/>
        </a:p>
      </dgm:t>
    </dgm:pt>
    <dgm:pt modelId="{D90A8177-C30C-40CB-9F64-028E415B1791}">
      <dgm:prSet phldrT="[Text]"/>
      <dgm:spPr/>
      <dgm:t>
        <a:bodyPr/>
        <a:lstStyle/>
        <a:p>
          <a:r>
            <a:rPr lang="id-ID" dirty="0">
              <a:solidFill>
                <a:srgbClr val="FF0000"/>
              </a:solidFill>
            </a:rPr>
            <a:t>EEPROM</a:t>
          </a:r>
        </a:p>
      </dgm:t>
    </dgm:pt>
    <dgm:pt modelId="{247C5566-B98C-41FD-8078-D2EE23F08705}" type="parTrans" cxnId="{C843CBA2-8A65-4C0A-A8FD-1DF2DAEFCE7F}">
      <dgm:prSet/>
      <dgm:spPr/>
      <dgm:t>
        <a:bodyPr/>
        <a:lstStyle/>
        <a:p>
          <a:endParaRPr lang="id-ID"/>
        </a:p>
      </dgm:t>
    </dgm:pt>
    <dgm:pt modelId="{755CFFED-3473-4203-A49D-DF0DD047F8AC}" type="sibTrans" cxnId="{C843CBA2-8A65-4C0A-A8FD-1DF2DAEFCE7F}">
      <dgm:prSet/>
      <dgm:spPr/>
      <dgm:t>
        <a:bodyPr/>
        <a:lstStyle/>
        <a:p>
          <a:endParaRPr lang="id-ID"/>
        </a:p>
      </dgm:t>
    </dgm:pt>
    <dgm:pt modelId="{2647480D-63B1-4D06-8EFF-81031F0DD45E}">
      <dgm:prSet phldrT="[Text]"/>
      <dgm:spPr/>
      <dgm:t>
        <a:bodyPr/>
        <a:lstStyle/>
        <a:p>
          <a:r>
            <a:rPr lang="id-ID" dirty="0"/>
            <a:t>Electrically EPROM</a:t>
          </a:r>
        </a:p>
      </dgm:t>
    </dgm:pt>
    <dgm:pt modelId="{0DB9BD46-29B3-4694-A470-D322BA440ADF}" type="parTrans" cxnId="{A6C3A5A5-E5BC-4166-8605-AECAAA9C5AF0}">
      <dgm:prSet/>
      <dgm:spPr/>
      <dgm:t>
        <a:bodyPr/>
        <a:lstStyle/>
        <a:p>
          <a:endParaRPr lang="id-ID"/>
        </a:p>
      </dgm:t>
    </dgm:pt>
    <dgm:pt modelId="{970C0E01-1D14-420C-8F5C-6312E1972563}" type="sibTrans" cxnId="{A6C3A5A5-E5BC-4166-8605-AECAAA9C5AF0}">
      <dgm:prSet/>
      <dgm:spPr/>
      <dgm:t>
        <a:bodyPr/>
        <a:lstStyle/>
        <a:p>
          <a:endParaRPr lang="id-ID"/>
        </a:p>
      </dgm:t>
    </dgm:pt>
    <dgm:pt modelId="{F0BF7D8C-D1E4-4245-AFB0-987DBAE84B65}">
      <dgm:prSet phldrT="[Text]"/>
      <dgm:spPr/>
      <dgm:t>
        <a:bodyPr/>
        <a:lstStyle/>
        <a:p>
          <a:r>
            <a:rPr lang="id-ID" dirty="0"/>
            <a:t>Rom yang dapat dihapus secara elektronik dan dapat diprogram kembali</a:t>
          </a:r>
        </a:p>
      </dgm:t>
    </dgm:pt>
    <dgm:pt modelId="{4C3D77C2-E7C8-401F-8126-342A86439E2D}" type="parTrans" cxnId="{F4251024-5850-43E0-98E6-27516E534FBB}">
      <dgm:prSet/>
      <dgm:spPr/>
      <dgm:t>
        <a:bodyPr/>
        <a:lstStyle/>
        <a:p>
          <a:endParaRPr lang="id-ID"/>
        </a:p>
      </dgm:t>
    </dgm:pt>
    <dgm:pt modelId="{5371B4A8-D58C-4C9F-97F8-311E71624E07}" type="sibTrans" cxnId="{F4251024-5850-43E0-98E6-27516E534FBB}">
      <dgm:prSet/>
      <dgm:spPr/>
      <dgm:t>
        <a:bodyPr/>
        <a:lstStyle/>
        <a:p>
          <a:endParaRPr lang="id-ID"/>
        </a:p>
      </dgm:t>
    </dgm:pt>
    <dgm:pt modelId="{807C7BD6-D48A-4C46-A7C1-A353C22CC42E}" type="pres">
      <dgm:prSet presAssocID="{2B7CA782-CCC9-4241-819E-C0242772B657}" presName="linearFlow" presStyleCnt="0">
        <dgm:presLayoutVars>
          <dgm:dir/>
          <dgm:animLvl val="lvl"/>
          <dgm:resizeHandles val="exact"/>
        </dgm:presLayoutVars>
      </dgm:prSet>
      <dgm:spPr/>
    </dgm:pt>
    <dgm:pt modelId="{50E367A3-C6F0-4716-B3F5-D4FEF5EBDBC5}" type="pres">
      <dgm:prSet presAssocID="{B48FC997-D30C-4981-B77B-02E372B82762}" presName="composite" presStyleCnt="0"/>
      <dgm:spPr/>
    </dgm:pt>
    <dgm:pt modelId="{CBEFB680-FC77-42DF-AF58-67A67F172315}" type="pres">
      <dgm:prSet presAssocID="{B48FC997-D30C-4981-B77B-02E372B82762}" presName="parentText" presStyleLbl="alignNode1" presStyleIdx="0" presStyleCnt="3">
        <dgm:presLayoutVars>
          <dgm:chMax val="1"/>
          <dgm:bulletEnabled val="1"/>
        </dgm:presLayoutVars>
      </dgm:prSet>
      <dgm:spPr/>
    </dgm:pt>
    <dgm:pt modelId="{58080C65-5424-45A2-88C7-416AD397F6A0}" type="pres">
      <dgm:prSet presAssocID="{B48FC997-D30C-4981-B77B-02E372B82762}" presName="descendantText" presStyleLbl="alignAcc1" presStyleIdx="0" presStyleCnt="3">
        <dgm:presLayoutVars>
          <dgm:bulletEnabled val="1"/>
        </dgm:presLayoutVars>
      </dgm:prSet>
      <dgm:spPr/>
    </dgm:pt>
    <dgm:pt modelId="{33777B34-2509-4596-8257-9F67F836DDCE}" type="pres">
      <dgm:prSet presAssocID="{16F0DC14-2C04-486F-AD23-A595FA009735}" presName="sp" presStyleCnt="0"/>
      <dgm:spPr/>
    </dgm:pt>
    <dgm:pt modelId="{2E581C11-32E6-465D-8398-12238C613918}" type="pres">
      <dgm:prSet presAssocID="{36D28CF4-4FA8-4EDE-9E72-4800CA9AFFB2}" presName="composite" presStyleCnt="0"/>
      <dgm:spPr/>
    </dgm:pt>
    <dgm:pt modelId="{B4F7CE49-CE22-48DE-BDD1-7CAB3F7A7C0B}" type="pres">
      <dgm:prSet presAssocID="{36D28CF4-4FA8-4EDE-9E72-4800CA9AFFB2}" presName="parentText" presStyleLbl="alignNode1" presStyleIdx="1" presStyleCnt="3">
        <dgm:presLayoutVars>
          <dgm:chMax val="1"/>
          <dgm:bulletEnabled val="1"/>
        </dgm:presLayoutVars>
      </dgm:prSet>
      <dgm:spPr/>
    </dgm:pt>
    <dgm:pt modelId="{94086905-D088-49A2-9729-DEF4205108D0}" type="pres">
      <dgm:prSet presAssocID="{36D28CF4-4FA8-4EDE-9E72-4800CA9AFFB2}" presName="descendantText" presStyleLbl="alignAcc1" presStyleIdx="1" presStyleCnt="3">
        <dgm:presLayoutVars>
          <dgm:bulletEnabled val="1"/>
        </dgm:presLayoutVars>
      </dgm:prSet>
      <dgm:spPr/>
    </dgm:pt>
    <dgm:pt modelId="{BAC311AB-2F58-44B5-B4E3-710C412C3190}" type="pres">
      <dgm:prSet presAssocID="{A6E66A79-999A-4BE7-8EC9-8708CAD09440}" presName="sp" presStyleCnt="0"/>
      <dgm:spPr/>
    </dgm:pt>
    <dgm:pt modelId="{52165F57-ACD4-4E4C-BE23-5E18DA51C10B}" type="pres">
      <dgm:prSet presAssocID="{D90A8177-C30C-40CB-9F64-028E415B1791}" presName="composite" presStyleCnt="0"/>
      <dgm:spPr/>
    </dgm:pt>
    <dgm:pt modelId="{73D6FA8A-1BD5-4EFA-8A5D-FB7D29BB7A1E}" type="pres">
      <dgm:prSet presAssocID="{D90A8177-C30C-40CB-9F64-028E415B1791}" presName="parentText" presStyleLbl="alignNode1" presStyleIdx="2" presStyleCnt="3">
        <dgm:presLayoutVars>
          <dgm:chMax val="1"/>
          <dgm:bulletEnabled val="1"/>
        </dgm:presLayoutVars>
      </dgm:prSet>
      <dgm:spPr/>
    </dgm:pt>
    <dgm:pt modelId="{A6412D58-A8C7-40BB-A29A-27CE074DBACB}" type="pres">
      <dgm:prSet presAssocID="{D90A8177-C30C-40CB-9F64-028E415B1791}" presName="descendantText" presStyleLbl="alignAcc1" presStyleIdx="2" presStyleCnt="3">
        <dgm:presLayoutVars>
          <dgm:bulletEnabled val="1"/>
        </dgm:presLayoutVars>
      </dgm:prSet>
      <dgm:spPr/>
    </dgm:pt>
  </dgm:ptLst>
  <dgm:cxnLst>
    <dgm:cxn modelId="{04848D0B-CE0C-49AB-8753-62B738FAE3DE}" type="presOf" srcId="{B48FC997-D30C-4981-B77B-02E372B82762}" destId="{CBEFB680-FC77-42DF-AF58-67A67F172315}" srcOrd="0" destOrd="0" presId="urn:microsoft.com/office/officeart/2005/8/layout/chevron2"/>
    <dgm:cxn modelId="{AEDF3B20-0BA1-4E8A-8BC4-205FE6C15DB4}" type="presOf" srcId="{99E76B62-DFA2-45BB-BFB5-FC1AE3ECE493}" destId="{58080C65-5424-45A2-88C7-416AD397F6A0}" srcOrd="0" destOrd="0" presId="urn:microsoft.com/office/officeart/2005/8/layout/chevron2"/>
    <dgm:cxn modelId="{F4251024-5850-43E0-98E6-27516E534FBB}" srcId="{D90A8177-C30C-40CB-9F64-028E415B1791}" destId="{F0BF7D8C-D1E4-4245-AFB0-987DBAE84B65}" srcOrd="1" destOrd="0" parTransId="{4C3D77C2-E7C8-401F-8126-342A86439E2D}" sibTransId="{5371B4A8-D58C-4C9F-97F8-311E71624E07}"/>
    <dgm:cxn modelId="{E61F1830-026E-492F-9C16-8BF0AD1E6E66}" type="presOf" srcId="{F0BF7D8C-D1E4-4245-AFB0-987DBAE84B65}" destId="{A6412D58-A8C7-40BB-A29A-27CE074DBACB}" srcOrd="0" destOrd="1" presId="urn:microsoft.com/office/officeart/2005/8/layout/chevron2"/>
    <dgm:cxn modelId="{77F96C30-FD2A-413C-8F2C-E477C7C449E8}" type="presOf" srcId="{2647480D-63B1-4D06-8EFF-81031F0DD45E}" destId="{A6412D58-A8C7-40BB-A29A-27CE074DBACB}" srcOrd="0" destOrd="0" presId="urn:microsoft.com/office/officeart/2005/8/layout/chevron2"/>
    <dgm:cxn modelId="{17929530-0E62-4AFB-9B6B-0B86C025ADF7}" type="presOf" srcId="{305ED25E-D021-4B48-A46C-839A4E0E35C3}" destId="{58080C65-5424-45A2-88C7-416AD397F6A0}" srcOrd="0" destOrd="1" presId="urn:microsoft.com/office/officeart/2005/8/layout/chevron2"/>
    <dgm:cxn modelId="{9820D437-B99B-42EC-9453-911F1122A38C}" srcId="{36D28CF4-4FA8-4EDE-9E72-4800CA9AFFB2}" destId="{9A6E4467-285B-49D0-BD2F-57E28A96A16F}" srcOrd="1" destOrd="0" parTransId="{9AB7FD52-0405-4169-964A-97AA56DC3895}" sibTransId="{4C8EACD5-8B32-42E3-AADB-4FAB014C14B9}"/>
    <dgm:cxn modelId="{37B61065-FFF3-4E12-9C86-048DC2BC44A2}" type="presOf" srcId="{EB099DC5-F40C-4F7F-B338-6DBA48DF8EE7}" destId="{94086905-D088-49A2-9729-DEF4205108D0}" srcOrd="0" destOrd="0" presId="urn:microsoft.com/office/officeart/2005/8/layout/chevron2"/>
    <dgm:cxn modelId="{E72A6847-C95A-480D-A9FF-33158D3A94DC}" srcId="{B48FC997-D30C-4981-B77B-02E372B82762}" destId="{99E76B62-DFA2-45BB-BFB5-FC1AE3ECE493}" srcOrd="0" destOrd="0" parTransId="{7C02C72E-5EC7-4238-9F32-678FF2B8C9AE}" sibTransId="{C083837B-CF7B-4A29-9525-857278087237}"/>
    <dgm:cxn modelId="{823B2B4B-58F8-4890-885D-49A7D007B548}" srcId="{2B7CA782-CCC9-4241-819E-C0242772B657}" destId="{B48FC997-D30C-4981-B77B-02E372B82762}" srcOrd="0" destOrd="0" parTransId="{AB68A9D2-5FFC-4CDD-8F03-7B8F406083E1}" sibTransId="{16F0DC14-2C04-486F-AD23-A595FA009735}"/>
    <dgm:cxn modelId="{97C76057-88E6-466C-A02C-0C95FAF4E65E}" type="presOf" srcId="{D90A8177-C30C-40CB-9F64-028E415B1791}" destId="{73D6FA8A-1BD5-4EFA-8A5D-FB7D29BB7A1E}" srcOrd="0" destOrd="0" presId="urn:microsoft.com/office/officeart/2005/8/layout/chevron2"/>
    <dgm:cxn modelId="{7A61F177-AC73-4CC9-B0DB-3C7976FB7449}" type="presOf" srcId="{9A6E4467-285B-49D0-BD2F-57E28A96A16F}" destId="{94086905-D088-49A2-9729-DEF4205108D0}" srcOrd="0" destOrd="1" presId="urn:microsoft.com/office/officeart/2005/8/layout/chevron2"/>
    <dgm:cxn modelId="{669BD387-5FB0-440A-8ADC-B4F51254EA86}" srcId="{36D28CF4-4FA8-4EDE-9E72-4800CA9AFFB2}" destId="{EB099DC5-F40C-4F7F-B338-6DBA48DF8EE7}" srcOrd="0" destOrd="0" parTransId="{1CCCFC8D-074F-4649-A017-35B4A578FFD5}" sibTransId="{4505AFD7-D728-4B8F-8653-CC804BE5C1E5}"/>
    <dgm:cxn modelId="{6CFBD79D-A635-4359-B8F1-18EE140FFF24}" type="presOf" srcId="{36D28CF4-4FA8-4EDE-9E72-4800CA9AFFB2}" destId="{B4F7CE49-CE22-48DE-BDD1-7CAB3F7A7C0B}" srcOrd="0" destOrd="0" presId="urn:microsoft.com/office/officeart/2005/8/layout/chevron2"/>
    <dgm:cxn modelId="{CABCE79E-F682-472A-ADD2-A39E5BD34674}" type="presOf" srcId="{2B7CA782-CCC9-4241-819E-C0242772B657}" destId="{807C7BD6-D48A-4C46-A7C1-A353C22CC42E}" srcOrd="0" destOrd="0" presId="urn:microsoft.com/office/officeart/2005/8/layout/chevron2"/>
    <dgm:cxn modelId="{C843CBA2-8A65-4C0A-A8FD-1DF2DAEFCE7F}" srcId="{2B7CA782-CCC9-4241-819E-C0242772B657}" destId="{D90A8177-C30C-40CB-9F64-028E415B1791}" srcOrd="2" destOrd="0" parTransId="{247C5566-B98C-41FD-8078-D2EE23F08705}" sibTransId="{755CFFED-3473-4203-A49D-DF0DD047F8AC}"/>
    <dgm:cxn modelId="{E91B06A3-BFCC-45AE-8A9B-E145F71537D4}" srcId="{B48FC997-D30C-4981-B77B-02E372B82762}" destId="{305ED25E-D021-4B48-A46C-839A4E0E35C3}" srcOrd="1" destOrd="0" parTransId="{7109516C-795E-4180-A3AD-B3C8CE65D1F1}" sibTransId="{F4330383-3B60-492B-89AB-37EFE02A5570}"/>
    <dgm:cxn modelId="{A6C3A5A5-E5BC-4166-8605-AECAAA9C5AF0}" srcId="{D90A8177-C30C-40CB-9F64-028E415B1791}" destId="{2647480D-63B1-4D06-8EFF-81031F0DD45E}" srcOrd="0" destOrd="0" parTransId="{0DB9BD46-29B3-4694-A470-D322BA440ADF}" sibTransId="{970C0E01-1D14-420C-8F5C-6312E1972563}"/>
    <dgm:cxn modelId="{AF7F7EF2-F4F1-49AB-9208-EDD68B6A2024}" srcId="{2B7CA782-CCC9-4241-819E-C0242772B657}" destId="{36D28CF4-4FA8-4EDE-9E72-4800CA9AFFB2}" srcOrd="1" destOrd="0" parTransId="{7E237B0D-C7AA-4618-A1DB-144CABEEF3FC}" sibTransId="{A6E66A79-999A-4BE7-8EC9-8708CAD09440}"/>
    <dgm:cxn modelId="{E6F6DF5E-C6EB-47FD-9032-384F4B8FC011}" type="presParOf" srcId="{807C7BD6-D48A-4C46-A7C1-A353C22CC42E}" destId="{50E367A3-C6F0-4716-B3F5-D4FEF5EBDBC5}" srcOrd="0" destOrd="0" presId="urn:microsoft.com/office/officeart/2005/8/layout/chevron2"/>
    <dgm:cxn modelId="{52C4BF3A-F1FD-4A39-BA0F-C676DED2B44E}" type="presParOf" srcId="{50E367A3-C6F0-4716-B3F5-D4FEF5EBDBC5}" destId="{CBEFB680-FC77-42DF-AF58-67A67F172315}" srcOrd="0" destOrd="0" presId="urn:microsoft.com/office/officeart/2005/8/layout/chevron2"/>
    <dgm:cxn modelId="{9E823853-3CDF-4689-9A0B-0A352A2D75AA}" type="presParOf" srcId="{50E367A3-C6F0-4716-B3F5-D4FEF5EBDBC5}" destId="{58080C65-5424-45A2-88C7-416AD397F6A0}" srcOrd="1" destOrd="0" presId="urn:microsoft.com/office/officeart/2005/8/layout/chevron2"/>
    <dgm:cxn modelId="{7874DF56-9F46-4DC4-ACAD-DF7B18121D4A}" type="presParOf" srcId="{807C7BD6-D48A-4C46-A7C1-A353C22CC42E}" destId="{33777B34-2509-4596-8257-9F67F836DDCE}" srcOrd="1" destOrd="0" presId="urn:microsoft.com/office/officeart/2005/8/layout/chevron2"/>
    <dgm:cxn modelId="{3C6C6EC2-02C5-4EA0-8C43-11B7F0E400F1}" type="presParOf" srcId="{807C7BD6-D48A-4C46-A7C1-A353C22CC42E}" destId="{2E581C11-32E6-465D-8398-12238C613918}" srcOrd="2" destOrd="0" presId="urn:microsoft.com/office/officeart/2005/8/layout/chevron2"/>
    <dgm:cxn modelId="{A1923156-734F-4823-88C6-9645CAE2BB74}" type="presParOf" srcId="{2E581C11-32E6-465D-8398-12238C613918}" destId="{B4F7CE49-CE22-48DE-BDD1-7CAB3F7A7C0B}" srcOrd="0" destOrd="0" presId="urn:microsoft.com/office/officeart/2005/8/layout/chevron2"/>
    <dgm:cxn modelId="{D6200BC6-A126-4D78-9AD6-957D6D5CC1C6}" type="presParOf" srcId="{2E581C11-32E6-465D-8398-12238C613918}" destId="{94086905-D088-49A2-9729-DEF4205108D0}" srcOrd="1" destOrd="0" presId="urn:microsoft.com/office/officeart/2005/8/layout/chevron2"/>
    <dgm:cxn modelId="{5B19A11B-41C6-49AA-9C4C-B80E28AAFF4D}" type="presParOf" srcId="{807C7BD6-D48A-4C46-A7C1-A353C22CC42E}" destId="{BAC311AB-2F58-44B5-B4E3-710C412C3190}" srcOrd="3" destOrd="0" presId="urn:microsoft.com/office/officeart/2005/8/layout/chevron2"/>
    <dgm:cxn modelId="{ADAC2228-9670-43CE-B0BB-75B4D83263BB}" type="presParOf" srcId="{807C7BD6-D48A-4C46-A7C1-A353C22CC42E}" destId="{52165F57-ACD4-4E4C-BE23-5E18DA51C10B}" srcOrd="4" destOrd="0" presId="urn:microsoft.com/office/officeart/2005/8/layout/chevron2"/>
    <dgm:cxn modelId="{8199B14F-F088-40A2-9DE0-A8E4907CA0D2}" type="presParOf" srcId="{52165F57-ACD4-4E4C-BE23-5E18DA51C10B}" destId="{73D6FA8A-1BD5-4EFA-8A5D-FB7D29BB7A1E}" srcOrd="0" destOrd="0" presId="urn:microsoft.com/office/officeart/2005/8/layout/chevron2"/>
    <dgm:cxn modelId="{222D4006-EBD5-4B0E-AF3C-CE58E7B81F15}" type="presParOf" srcId="{52165F57-ACD4-4E4C-BE23-5E18DA51C10B}" destId="{A6412D58-A8C7-40BB-A29A-27CE074DBAC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4749BFD-A3D4-4B1C-98CA-F3ABC9CD6D87}" type="doc">
      <dgm:prSet loTypeId="urn:microsoft.com/office/officeart/2005/8/layout/hierarchy2" loCatId="hierarchy" qsTypeId="urn:microsoft.com/office/officeart/2005/8/quickstyle/simple2" qsCatId="simple" csTypeId="urn:microsoft.com/office/officeart/2005/8/colors/accent2_3" csCatId="accent2" phldr="1"/>
      <dgm:spPr/>
      <dgm:t>
        <a:bodyPr/>
        <a:lstStyle/>
        <a:p>
          <a:endParaRPr lang="id-ID"/>
        </a:p>
      </dgm:t>
    </dgm:pt>
    <dgm:pt modelId="{7E252EDF-E9F4-48A5-B312-204548D7F602}">
      <dgm:prSet phldrT="[Text]"/>
      <dgm:spPr/>
      <dgm:t>
        <a:bodyPr/>
        <a:lstStyle/>
        <a:p>
          <a:r>
            <a:rPr lang="id-ID"/>
            <a:t>BUS</a:t>
          </a:r>
        </a:p>
        <a:p>
          <a:r>
            <a:rPr lang="id-ID"/>
            <a:t>Jalur transportasi informasi antara dua atau lebih device dalam sistem komputer</a:t>
          </a:r>
          <a:endParaRPr lang="id-ID" dirty="0"/>
        </a:p>
      </dgm:t>
    </dgm:pt>
    <dgm:pt modelId="{A85BF8DA-44D6-4816-863E-0EF950845848}" type="parTrans" cxnId="{93A3F17E-DC83-4B8C-B70D-B77497834C67}">
      <dgm:prSet/>
      <dgm:spPr/>
      <dgm:t>
        <a:bodyPr/>
        <a:lstStyle/>
        <a:p>
          <a:endParaRPr lang="id-ID"/>
        </a:p>
      </dgm:t>
    </dgm:pt>
    <dgm:pt modelId="{F416C2DF-F329-4A1B-A5E6-0B5937A18665}" type="sibTrans" cxnId="{93A3F17E-DC83-4B8C-B70D-B77497834C67}">
      <dgm:prSet/>
      <dgm:spPr/>
      <dgm:t>
        <a:bodyPr/>
        <a:lstStyle/>
        <a:p>
          <a:endParaRPr lang="id-ID"/>
        </a:p>
      </dgm:t>
    </dgm:pt>
    <dgm:pt modelId="{96F7AD77-7666-474A-B22F-6318F5D28EC0}">
      <dgm:prSet phldrT="[Text]"/>
      <dgm:spPr/>
      <dgm:t>
        <a:bodyPr/>
        <a:lstStyle/>
        <a:p>
          <a:r>
            <a:rPr lang="id-ID" dirty="0"/>
            <a:t>Data Bus</a:t>
          </a:r>
        </a:p>
        <a:p>
          <a:r>
            <a:rPr lang="id-ID" dirty="0"/>
            <a:t>Jalur transportasi data dan instruksi</a:t>
          </a:r>
        </a:p>
      </dgm:t>
    </dgm:pt>
    <dgm:pt modelId="{90065FA6-6BAF-420B-8035-09CD85325D52}" type="parTrans" cxnId="{52C5A0CE-6FFF-4053-82EB-FBF3FF294CFF}">
      <dgm:prSet/>
      <dgm:spPr/>
      <dgm:t>
        <a:bodyPr/>
        <a:lstStyle/>
        <a:p>
          <a:endParaRPr lang="id-ID"/>
        </a:p>
      </dgm:t>
    </dgm:pt>
    <dgm:pt modelId="{DBB6E35B-1B48-4FF8-8939-B577023B443D}" type="sibTrans" cxnId="{52C5A0CE-6FFF-4053-82EB-FBF3FF294CFF}">
      <dgm:prSet/>
      <dgm:spPr/>
      <dgm:t>
        <a:bodyPr/>
        <a:lstStyle/>
        <a:p>
          <a:endParaRPr lang="id-ID"/>
        </a:p>
      </dgm:t>
    </dgm:pt>
    <dgm:pt modelId="{3AC82999-6339-47FF-960A-D162C44AF28C}">
      <dgm:prSet phldrT="[Text]"/>
      <dgm:spPr/>
      <dgm:t>
        <a:bodyPr/>
        <a:lstStyle/>
        <a:p>
          <a:r>
            <a:rPr lang="id-ID" dirty="0"/>
            <a:t>Address Bus</a:t>
          </a:r>
        </a:p>
        <a:p>
          <a:r>
            <a:rPr lang="id-ID" dirty="0"/>
            <a:t>Jalur transportasi alamat di main memory untuk data dan instruksi yang akan diambil atau direkam</a:t>
          </a:r>
        </a:p>
      </dgm:t>
    </dgm:pt>
    <dgm:pt modelId="{B8F76BF4-4060-4BB0-8D1F-278479051837}" type="parTrans" cxnId="{FE30CBD4-3251-4DF0-8008-16594CA4C4C1}">
      <dgm:prSet/>
      <dgm:spPr/>
      <dgm:t>
        <a:bodyPr/>
        <a:lstStyle/>
        <a:p>
          <a:endParaRPr lang="id-ID"/>
        </a:p>
      </dgm:t>
    </dgm:pt>
    <dgm:pt modelId="{B837D2C6-DAC7-4BAE-9C44-2A8E701D37E7}" type="sibTrans" cxnId="{FE30CBD4-3251-4DF0-8008-16594CA4C4C1}">
      <dgm:prSet/>
      <dgm:spPr/>
      <dgm:t>
        <a:bodyPr/>
        <a:lstStyle/>
        <a:p>
          <a:endParaRPr lang="id-ID"/>
        </a:p>
      </dgm:t>
    </dgm:pt>
    <dgm:pt modelId="{2FD816BA-56D9-493D-A37D-7B0CAADF81CA}">
      <dgm:prSet phldrT="[Text]"/>
      <dgm:spPr/>
      <dgm:t>
        <a:bodyPr/>
        <a:lstStyle/>
        <a:p>
          <a:r>
            <a:rPr lang="id-ID" dirty="0"/>
            <a:t>Control Bus</a:t>
          </a:r>
        </a:p>
        <a:p>
          <a:r>
            <a:rPr lang="id-ID" dirty="0"/>
            <a:t>Jalur untuk mengirimkan sinyal sebagai pemberitahuan akan dikirim atau telah menerima informasi yang dikirimkan dari satu device ke device lain</a:t>
          </a:r>
        </a:p>
      </dgm:t>
    </dgm:pt>
    <dgm:pt modelId="{FE9565B5-A574-4AA1-8CF7-50057AC20D5D}" type="parTrans" cxnId="{69E4C204-5838-4C3A-9151-321D8FE2F94D}">
      <dgm:prSet/>
      <dgm:spPr/>
      <dgm:t>
        <a:bodyPr/>
        <a:lstStyle/>
        <a:p>
          <a:endParaRPr lang="id-ID"/>
        </a:p>
      </dgm:t>
    </dgm:pt>
    <dgm:pt modelId="{9B6B92F1-D0C2-47B0-B6A1-81C4A8F84B88}" type="sibTrans" cxnId="{69E4C204-5838-4C3A-9151-321D8FE2F94D}">
      <dgm:prSet/>
      <dgm:spPr/>
      <dgm:t>
        <a:bodyPr/>
        <a:lstStyle/>
        <a:p>
          <a:endParaRPr lang="id-ID"/>
        </a:p>
      </dgm:t>
    </dgm:pt>
    <dgm:pt modelId="{5CE50341-599E-431A-89A8-26A6849F06C4}" type="pres">
      <dgm:prSet presAssocID="{34749BFD-A3D4-4B1C-98CA-F3ABC9CD6D87}" presName="diagram" presStyleCnt="0">
        <dgm:presLayoutVars>
          <dgm:chPref val="1"/>
          <dgm:dir/>
          <dgm:animOne val="branch"/>
          <dgm:animLvl val="lvl"/>
          <dgm:resizeHandles val="exact"/>
        </dgm:presLayoutVars>
      </dgm:prSet>
      <dgm:spPr/>
    </dgm:pt>
    <dgm:pt modelId="{5C1A8FAA-18F0-4B07-8FC8-1DF32F3279E2}" type="pres">
      <dgm:prSet presAssocID="{7E252EDF-E9F4-48A5-B312-204548D7F602}" presName="root1" presStyleCnt="0"/>
      <dgm:spPr/>
    </dgm:pt>
    <dgm:pt modelId="{1CD7DFEF-290D-4534-8A30-634EFE7614CD}" type="pres">
      <dgm:prSet presAssocID="{7E252EDF-E9F4-48A5-B312-204548D7F602}" presName="LevelOneTextNode" presStyleLbl="node0" presStyleIdx="0" presStyleCnt="1">
        <dgm:presLayoutVars>
          <dgm:chPref val="3"/>
        </dgm:presLayoutVars>
      </dgm:prSet>
      <dgm:spPr/>
    </dgm:pt>
    <dgm:pt modelId="{9311339B-174F-44F6-986A-5B3D4F776264}" type="pres">
      <dgm:prSet presAssocID="{7E252EDF-E9F4-48A5-B312-204548D7F602}" presName="level2hierChild" presStyleCnt="0"/>
      <dgm:spPr/>
    </dgm:pt>
    <dgm:pt modelId="{17526F5B-1726-4A10-B6DB-FDAF46677F32}" type="pres">
      <dgm:prSet presAssocID="{90065FA6-6BAF-420B-8035-09CD85325D52}" presName="conn2-1" presStyleLbl="parChTrans1D2" presStyleIdx="0" presStyleCnt="3"/>
      <dgm:spPr/>
    </dgm:pt>
    <dgm:pt modelId="{83A4EADC-6C76-4545-8EFB-C694CCC41D0D}" type="pres">
      <dgm:prSet presAssocID="{90065FA6-6BAF-420B-8035-09CD85325D52}" presName="connTx" presStyleLbl="parChTrans1D2" presStyleIdx="0" presStyleCnt="3"/>
      <dgm:spPr/>
    </dgm:pt>
    <dgm:pt modelId="{7460127C-1F92-4517-93DE-B5F0B3D823D2}" type="pres">
      <dgm:prSet presAssocID="{96F7AD77-7666-474A-B22F-6318F5D28EC0}" presName="root2" presStyleCnt="0"/>
      <dgm:spPr/>
    </dgm:pt>
    <dgm:pt modelId="{90FB534B-FBEA-486F-AE87-37F8A3454DBE}" type="pres">
      <dgm:prSet presAssocID="{96F7AD77-7666-474A-B22F-6318F5D28EC0}" presName="LevelTwoTextNode" presStyleLbl="node2" presStyleIdx="0" presStyleCnt="3">
        <dgm:presLayoutVars>
          <dgm:chPref val="3"/>
        </dgm:presLayoutVars>
      </dgm:prSet>
      <dgm:spPr/>
    </dgm:pt>
    <dgm:pt modelId="{3A87A8BB-C5C0-48D1-A9F7-3C87754241FD}" type="pres">
      <dgm:prSet presAssocID="{96F7AD77-7666-474A-B22F-6318F5D28EC0}" presName="level3hierChild" presStyleCnt="0"/>
      <dgm:spPr/>
    </dgm:pt>
    <dgm:pt modelId="{98A35CA9-AB6D-45FF-B062-7D50C541684A}" type="pres">
      <dgm:prSet presAssocID="{B8F76BF4-4060-4BB0-8D1F-278479051837}" presName="conn2-1" presStyleLbl="parChTrans1D2" presStyleIdx="1" presStyleCnt="3"/>
      <dgm:spPr/>
    </dgm:pt>
    <dgm:pt modelId="{1436A726-CE32-4971-9CCA-77130E09C3B6}" type="pres">
      <dgm:prSet presAssocID="{B8F76BF4-4060-4BB0-8D1F-278479051837}" presName="connTx" presStyleLbl="parChTrans1D2" presStyleIdx="1" presStyleCnt="3"/>
      <dgm:spPr/>
    </dgm:pt>
    <dgm:pt modelId="{4C0E74B5-9C67-4541-8A74-48C3A6F22257}" type="pres">
      <dgm:prSet presAssocID="{3AC82999-6339-47FF-960A-D162C44AF28C}" presName="root2" presStyleCnt="0"/>
      <dgm:spPr/>
    </dgm:pt>
    <dgm:pt modelId="{1B6AF786-3CBF-4F99-AB64-874381B58CF8}" type="pres">
      <dgm:prSet presAssocID="{3AC82999-6339-47FF-960A-D162C44AF28C}" presName="LevelTwoTextNode" presStyleLbl="node2" presStyleIdx="1" presStyleCnt="3">
        <dgm:presLayoutVars>
          <dgm:chPref val="3"/>
        </dgm:presLayoutVars>
      </dgm:prSet>
      <dgm:spPr/>
    </dgm:pt>
    <dgm:pt modelId="{5D3FB1B8-E6F5-4400-8D22-55CFB5DFEF72}" type="pres">
      <dgm:prSet presAssocID="{3AC82999-6339-47FF-960A-D162C44AF28C}" presName="level3hierChild" presStyleCnt="0"/>
      <dgm:spPr/>
    </dgm:pt>
    <dgm:pt modelId="{7627EE8B-93A0-4BD7-AB24-D16BA9BC62F1}" type="pres">
      <dgm:prSet presAssocID="{FE9565B5-A574-4AA1-8CF7-50057AC20D5D}" presName="conn2-1" presStyleLbl="parChTrans1D2" presStyleIdx="2" presStyleCnt="3"/>
      <dgm:spPr/>
    </dgm:pt>
    <dgm:pt modelId="{4D27503D-2BD4-463D-8E30-0AE2C96E7831}" type="pres">
      <dgm:prSet presAssocID="{FE9565B5-A574-4AA1-8CF7-50057AC20D5D}" presName="connTx" presStyleLbl="parChTrans1D2" presStyleIdx="2" presStyleCnt="3"/>
      <dgm:spPr/>
    </dgm:pt>
    <dgm:pt modelId="{6C097B63-3F2D-4344-BF7C-56541EDDDA2B}" type="pres">
      <dgm:prSet presAssocID="{2FD816BA-56D9-493D-A37D-7B0CAADF81CA}" presName="root2" presStyleCnt="0"/>
      <dgm:spPr/>
    </dgm:pt>
    <dgm:pt modelId="{17902998-01D4-4173-9DC3-E26F5393492E}" type="pres">
      <dgm:prSet presAssocID="{2FD816BA-56D9-493D-A37D-7B0CAADF81CA}" presName="LevelTwoTextNode" presStyleLbl="node2" presStyleIdx="2" presStyleCnt="3">
        <dgm:presLayoutVars>
          <dgm:chPref val="3"/>
        </dgm:presLayoutVars>
      </dgm:prSet>
      <dgm:spPr/>
    </dgm:pt>
    <dgm:pt modelId="{8CBAE7BD-0AB2-49ED-BDBF-7EAE062020F6}" type="pres">
      <dgm:prSet presAssocID="{2FD816BA-56D9-493D-A37D-7B0CAADF81CA}" presName="level3hierChild" presStyleCnt="0"/>
      <dgm:spPr/>
    </dgm:pt>
  </dgm:ptLst>
  <dgm:cxnLst>
    <dgm:cxn modelId="{69E4C204-5838-4C3A-9151-321D8FE2F94D}" srcId="{7E252EDF-E9F4-48A5-B312-204548D7F602}" destId="{2FD816BA-56D9-493D-A37D-7B0CAADF81CA}" srcOrd="2" destOrd="0" parTransId="{FE9565B5-A574-4AA1-8CF7-50057AC20D5D}" sibTransId="{9B6B92F1-D0C2-47B0-B6A1-81C4A8F84B88}"/>
    <dgm:cxn modelId="{F733212F-26E7-4FA4-9119-327E49EE5BC6}" type="presOf" srcId="{96F7AD77-7666-474A-B22F-6318F5D28EC0}" destId="{90FB534B-FBEA-486F-AE87-37F8A3454DBE}" srcOrd="0" destOrd="0" presId="urn:microsoft.com/office/officeart/2005/8/layout/hierarchy2"/>
    <dgm:cxn modelId="{144D733B-3820-446F-878E-C6C4B1564D0B}" type="presOf" srcId="{34749BFD-A3D4-4B1C-98CA-F3ABC9CD6D87}" destId="{5CE50341-599E-431A-89A8-26A6849F06C4}" srcOrd="0" destOrd="0" presId="urn:microsoft.com/office/officeart/2005/8/layout/hierarchy2"/>
    <dgm:cxn modelId="{B3383A3C-2FE7-4314-AC9B-57773D8A5E59}" type="presOf" srcId="{2FD816BA-56D9-493D-A37D-7B0CAADF81CA}" destId="{17902998-01D4-4173-9DC3-E26F5393492E}" srcOrd="0" destOrd="0" presId="urn:microsoft.com/office/officeart/2005/8/layout/hierarchy2"/>
    <dgm:cxn modelId="{91A6B569-ADFD-4869-983A-C87D6B164DB8}" type="presOf" srcId="{FE9565B5-A574-4AA1-8CF7-50057AC20D5D}" destId="{7627EE8B-93A0-4BD7-AB24-D16BA9BC62F1}" srcOrd="0" destOrd="0" presId="urn:microsoft.com/office/officeart/2005/8/layout/hierarchy2"/>
    <dgm:cxn modelId="{50A48550-2E55-4D56-8B22-DE2A00F0ACBD}" type="presOf" srcId="{FE9565B5-A574-4AA1-8CF7-50057AC20D5D}" destId="{4D27503D-2BD4-463D-8E30-0AE2C96E7831}" srcOrd="1" destOrd="0" presId="urn:microsoft.com/office/officeart/2005/8/layout/hierarchy2"/>
    <dgm:cxn modelId="{9C81007A-9483-474F-A576-3FBFC42B130D}" type="presOf" srcId="{90065FA6-6BAF-420B-8035-09CD85325D52}" destId="{17526F5B-1726-4A10-B6DB-FDAF46677F32}" srcOrd="0" destOrd="0" presId="urn:microsoft.com/office/officeart/2005/8/layout/hierarchy2"/>
    <dgm:cxn modelId="{93A3F17E-DC83-4B8C-B70D-B77497834C67}" srcId="{34749BFD-A3D4-4B1C-98CA-F3ABC9CD6D87}" destId="{7E252EDF-E9F4-48A5-B312-204548D7F602}" srcOrd="0" destOrd="0" parTransId="{A85BF8DA-44D6-4816-863E-0EF950845848}" sibTransId="{F416C2DF-F329-4A1B-A5E6-0B5937A18665}"/>
    <dgm:cxn modelId="{BD3D4F84-C88F-4E0C-94E4-E044E93C2155}" type="presOf" srcId="{7E252EDF-E9F4-48A5-B312-204548D7F602}" destId="{1CD7DFEF-290D-4534-8A30-634EFE7614CD}" srcOrd="0" destOrd="0" presId="urn:microsoft.com/office/officeart/2005/8/layout/hierarchy2"/>
    <dgm:cxn modelId="{C3F91892-333D-418A-A002-73852ED831A7}" type="presOf" srcId="{B8F76BF4-4060-4BB0-8D1F-278479051837}" destId="{1436A726-CE32-4971-9CCA-77130E09C3B6}" srcOrd="1" destOrd="0" presId="urn:microsoft.com/office/officeart/2005/8/layout/hierarchy2"/>
    <dgm:cxn modelId="{4792E9A9-6494-4C07-9491-3AD1979A9C1C}" type="presOf" srcId="{3AC82999-6339-47FF-960A-D162C44AF28C}" destId="{1B6AF786-3CBF-4F99-AB64-874381B58CF8}" srcOrd="0" destOrd="0" presId="urn:microsoft.com/office/officeart/2005/8/layout/hierarchy2"/>
    <dgm:cxn modelId="{FF5A74B7-5556-43A8-A88A-D82F823D759A}" type="presOf" srcId="{90065FA6-6BAF-420B-8035-09CD85325D52}" destId="{83A4EADC-6C76-4545-8EFB-C694CCC41D0D}" srcOrd="1" destOrd="0" presId="urn:microsoft.com/office/officeart/2005/8/layout/hierarchy2"/>
    <dgm:cxn modelId="{2B9E48C0-8468-4953-93E3-6275FA673D0F}" type="presOf" srcId="{B8F76BF4-4060-4BB0-8D1F-278479051837}" destId="{98A35CA9-AB6D-45FF-B062-7D50C541684A}" srcOrd="0" destOrd="0" presId="urn:microsoft.com/office/officeart/2005/8/layout/hierarchy2"/>
    <dgm:cxn modelId="{52C5A0CE-6FFF-4053-82EB-FBF3FF294CFF}" srcId="{7E252EDF-E9F4-48A5-B312-204548D7F602}" destId="{96F7AD77-7666-474A-B22F-6318F5D28EC0}" srcOrd="0" destOrd="0" parTransId="{90065FA6-6BAF-420B-8035-09CD85325D52}" sibTransId="{DBB6E35B-1B48-4FF8-8939-B577023B443D}"/>
    <dgm:cxn modelId="{FE30CBD4-3251-4DF0-8008-16594CA4C4C1}" srcId="{7E252EDF-E9F4-48A5-B312-204548D7F602}" destId="{3AC82999-6339-47FF-960A-D162C44AF28C}" srcOrd="1" destOrd="0" parTransId="{B8F76BF4-4060-4BB0-8D1F-278479051837}" sibTransId="{B837D2C6-DAC7-4BAE-9C44-2A8E701D37E7}"/>
    <dgm:cxn modelId="{C30256F3-50BB-4973-B4DF-237412BB0D79}" type="presParOf" srcId="{5CE50341-599E-431A-89A8-26A6849F06C4}" destId="{5C1A8FAA-18F0-4B07-8FC8-1DF32F3279E2}" srcOrd="0" destOrd="0" presId="urn:microsoft.com/office/officeart/2005/8/layout/hierarchy2"/>
    <dgm:cxn modelId="{1993DD61-22E1-494F-BCA5-674084CF749A}" type="presParOf" srcId="{5C1A8FAA-18F0-4B07-8FC8-1DF32F3279E2}" destId="{1CD7DFEF-290D-4534-8A30-634EFE7614CD}" srcOrd="0" destOrd="0" presId="urn:microsoft.com/office/officeart/2005/8/layout/hierarchy2"/>
    <dgm:cxn modelId="{BF42D47A-AE2F-40A4-BA59-4152CA9655C5}" type="presParOf" srcId="{5C1A8FAA-18F0-4B07-8FC8-1DF32F3279E2}" destId="{9311339B-174F-44F6-986A-5B3D4F776264}" srcOrd="1" destOrd="0" presId="urn:microsoft.com/office/officeart/2005/8/layout/hierarchy2"/>
    <dgm:cxn modelId="{685D9D8F-486B-4EC8-A4C8-E1218B2466BF}" type="presParOf" srcId="{9311339B-174F-44F6-986A-5B3D4F776264}" destId="{17526F5B-1726-4A10-B6DB-FDAF46677F32}" srcOrd="0" destOrd="0" presId="urn:microsoft.com/office/officeart/2005/8/layout/hierarchy2"/>
    <dgm:cxn modelId="{981F93F8-A392-449A-A6F7-1093079D10F2}" type="presParOf" srcId="{17526F5B-1726-4A10-B6DB-FDAF46677F32}" destId="{83A4EADC-6C76-4545-8EFB-C694CCC41D0D}" srcOrd="0" destOrd="0" presId="urn:microsoft.com/office/officeart/2005/8/layout/hierarchy2"/>
    <dgm:cxn modelId="{43B10737-7739-48E3-B566-6C6CDD99F93F}" type="presParOf" srcId="{9311339B-174F-44F6-986A-5B3D4F776264}" destId="{7460127C-1F92-4517-93DE-B5F0B3D823D2}" srcOrd="1" destOrd="0" presId="urn:microsoft.com/office/officeart/2005/8/layout/hierarchy2"/>
    <dgm:cxn modelId="{4A148ADF-4084-447A-9F40-7BA4F194E78F}" type="presParOf" srcId="{7460127C-1F92-4517-93DE-B5F0B3D823D2}" destId="{90FB534B-FBEA-486F-AE87-37F8A3454DBE}" srcOrd="0" destOrd="0" presId="urn:microsoft.com/office/officeart/2005/8/layout/hierarchy2"/>
    <dgm:cxn modelId="{627FB2CA-5E91-469B-BD5A-BC7B5B4041F9}" type="presParOf" srcId="{7460127C-1F92-4517-93DE-B5F0B3D823D2}" destId="{3A87A8BB-C5C0-48D1-A9F7-3C87754241FD}" srcOrd="1" destOrd="0" presId="urn:microsoft.com/office/officeart/2005/8/layout/hierarchy2"/>
    <dgm:cxn modelId="{EB86707E-0C07-422C-9680-A70D756AA92A}" type="presParOf" srcId="{9311339B-174F-44F6-986A-5B3D4F776264}" destId="{98A35CA9-AB6D-45FF-B062-7D50C541684A}" srcOrd="2" destOrd="0" presId="urn:microsoft.com/office/officeart/2005/8/layout/hierarchy2"/>
    <dgm:cxn modelId="{17916C5A-206A-41EB-8700-1D73584EA1DD}" type="presParOf" srcId="{98A35CA9-AB6D-45FF-B062-7D50C541684A}" destId="{1436A726-CE32-4971-9CCA-77130E09C3B6}" srcOrd="0" destOrd="0" presId="urn:microsoft.com/office/officeart/2005/8/layout/hierarchy2"/>
    <dgm:cxn modelId="{6949ECAF-479D-414A-9D99-6E154E70062D}" type="presParOf" srcId="{9311339B-174F-44F6-986A-5B3D4F776264}" destId="{4C0E74B5-9C67-4541-8A74-48C3A6F22257}" srcOrd="3" destOrd="0" presId="urn:microsoft.com/office/officeart/2005/8/layout/hierarchy2"/>
    <dgm:cxn modelId="{B16D4988-C446-4B22-BF90-346AAE4AAD93}" type="presParOf" srcId="{4C0E74B5-9C67-4541-8A74-48C3A6F22257}" destId="{1B6AF786-3CBF-4F99-AB64-874381B58CF8}" srcOrd="0" destOrd="0" presId="urn:microsoft.com/office/officeart/2005/8/layout/hierarchy2"/>
    <dgm:cxn modelId="{65A97065-A46B-43A2-8DC5-DE5EA6FA8323}" type="presParOf" srcId="{4C0E74B5-9C67-4541-8A74-48C3A6F22257}" destId="{5D3FB1B8-E6F5-4400-8D22-55CFB5DFEF72}" srcOrd="1" destOrd="0" presId="urn:microsoft.com/office/officeart/2005/8/layout/hierarchy2"/>
    <dgm:cxn modelId="{D074C8E9-A573-49B0-8B46-126AC7415190}" type="presParOf" srcId="{9311339B-174F-44F6-986A-5B3D4F776264}" destId="{7627EE8B-93A0-4BD7-AB24-D16BA9BC62F1}" srcOrd="4" destOrd="0" presId="urn:microsoft.com/office/officeart/2005/8/layout/hierarchy2"/>
    <dgm:cxn modelId="{5A9CA9F1-30EF-41C2-A8A6-CA409B551978}" type="presParOf" srcId="{7627EE8B-93A0-4BD7-AB24-D16BA9BC62F1}" destId="{4D27503D-2BD4-463D-8E30-0AE2C96E7831}" srcOrd="0" destOrd="0" presId="urn:microsoft.com/office/officeart/2005/8/layout/hierarchy2"/>
    <dgm:cxn modelId="{D44553A9-6751-435A-9B77-293288462971}" type="presParOf" srcId="{9311339B-174F-44F6-986A-5B3D4F776264}" destId="{6C097B63-3F2D-4344-BF7C-56541EDDDA2B}" srcOrd="5" destOrd="0" presId="urn:microsoft.com/office/officeart/2005/8/layout/hierarchy2"/>
    <dgm:cxn modelId="{A564C26B-DDC9-4A32-A348-FA314B078C75}" type="presParOf" srcId="{6C097B63-3F2D-4344-BF7C-56541EDDDA2B}" destId="{17902998-01D4-4173-9DC3-E26F5393492E}" srcOrd="0" destOrd="0" presId="urn:microsoft.com/office/officeart/2005/8/layout/hierarchy2"/>
    <dgm:cxn modelId="{9D5F1688-ED37-487F-AC64-05CC4D38780E}" type="presParOf" srcId="{6C097B63-3F2D-4344-BF7C-56541EDDDA2B}" destId="{8CBAE7BD-0AB2-49ED-BDBF-7EAE062020F6}"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1D35205-FF34-49C3-A778-5A5E9C317923}" type="doc">
      <dgm:prSet loTypeId="urn:microsoft.com/office/officeart/2008/layout/HorizontalMultiLevelHierarchy" loCatId="hierarchy" qsTypeId="urn:microsoft.com/office/officeart/2005/8/quickstyle/3d1" qsCatId="3D" csTypeId="urn:microsoft.com/office/officeart/2005/8/colors/accent1_2" csCatId="accent1" phldr="1"/>
      <dgm:spPr/>
      <dgm:t>
        <a:bodyPr/>
        <a:lstStyle/>
        <a:p>
          <a:endParaRPr lang="id-ID"/>
        </a:p>
      </dgm:t>
    </dgm:pt>
    <dgm:pt modelId="{696D2A26-8BDF-4D83-9184-8E9D7FFF4D79}">
      <dgm:prSet phldrT="[Text]"/>
      <dgm:spPr/>
      <dgm:t>
        <a:bodyPr/>
        <a:lstStyle/>
        <a:p>
          <a:r>
            <a:rPr lang="id-ID" dirty="0">
              <a:solidFill>
                <a:srgbClr val="FF0000"/>
              </a:solidFill>
            </a:rPr>
            <a:t>Device I/O</a:t>
          </a:r>
        </a:p>
      </dgm:t>
    </dgm:pt>
    <dgm:pt modelId="{161B33C9-22DE-47B8-B30A-7D1D31B1923E}" type="parTrans" cxnId="{D9A77D0C-F8B3-4ECB-BAB1-D9DA937D0374}">
      <dgm:prSet/>
      <dgm:spPr/>
      <dgm:t>
        <a:bodyPr/>
        <a:lstStyle/>
        <a:p>
          <a:endParaRPr lang="id-ID"/>
        </a:p>
      </dgm:t>
    </dgm:pt>
    <dgm:pt modelId="{7DD4215B-BE47-4056-99F5-CA0453DBFD39}" type="sibTrans" cxnId="{D9A77D0C-F8B3-4ECB-BAB1-D9DA937D0374}">
      <dgm:prSet/>
      <dgm:spPr/>
      <dgm:t>
        <a:bodyPr/>
        <a:lstStyle/>
        <a:p>
          <a:endParaRPr lang="id-ID"/>
        </a:p>
      </dgm:t>
    </dgm:pt>
    <dgm:pt modelId="{1274ECE3-83FE-42B1-85FC-75CBEBD3A1D4}">
      <dgm:prSet phldrT="[Text]" custT="1"/>
      <dgm:spPr/>
      <dgm:t>
        <a:bodyPr/>
        <a:lstStyle/>
        <a:p>
          <a:pPr algn="l"/>
          <a:r>
            <a:rPr lang="id-ID" sz="1800" dirty="0">
              <a:solidFill>
                <a:srgbClr val="FF0000"/>
              </a:solidFill>
            </a:rPr>
            <a:t>Tidak dilekatkan langsung dengan bus tetapi melalui suatu I/O port atau I/O interface</a:t>
          </a:r>
        </a:p>
      </dgm:t>
    </dgm:pt>
    <dgm:pt modelId="{B592819F-5420-4BAA-BA62-26A5E081AFC7}" type="parTrans" cxnId="{D47553BA-47A8-4892-97CA-BAAAFB9EE56B}">
      <dgm:prSet/>
      <dgm:spPr/>
      <dgm:t>
        <a:bodyPr/>
        <a:lstStyle/>
        <a:p>
          <a:endParaRPr lang="id-ID"/>
        </a:p>
      </dgm:t>
    </dgm:pt>
    <dgm:pt modelId="{65BCF30D-387A-449F-8450-B7D70FB71D0C}" type="sibTrans" cxnId="{D47553BA-47A8-4892-97CA-BAAAFB9EE56B}">
      <dgm:prSet/>
      <dgm:spPr/>
      <dgm:t>
        <a:bodyPr/>
        <a:lstStyle/>
        <a:p>
          <a:endParaRPr lang="id-ID"/>
        </a:p>
      </dgm:t>
    </dgm:pt>
    <dgm:pt modelId="{112C7DFD-DF4A-469B-AE76-6AA4A8E0FFFB}">
      <dgm:prSet phldrT="[Text]" custT="1"/>
      <dgm:spPr/>
      <dgm:t>
        <a:bodyPr/>
        <a:lstStyle/>
        <a:p>
          <a:pPr algn="l"/>
          <a:r>
            <a:rPr lang="id-ID" sz="1800" dirty="0">
              <a:solidFill>
                <a:srgbClr val="FF0000"/>
              </a:solidFill>
            </a:rPr>
            <a:t>Dapat berkomunikasi dengan CPU dengan cara mengirimkan informasi yang akan dikomunikasikan lewat bus</a:t>
          </a:r>
        </a:p>
      </dgm:t>
    </dgm:pt>
    <dgm:pt modelId="{A7DBE07E-2B6A-448F-A7B8-7154DB45571F}" type="parTrans" cxnId="{A913C12F-9039-4D59-8B6B-1F291ECBA159}">
      <dgm:prSet/>
      <dgm:spPr/>
      <dgm:t>
        <a:bodyPr/>
        <a:lstStyle/>
        <a:p>
          <a:endParaRPr lang="id-ID"/>
        </a:p>
      </dgm:t>
    </dgm:pt>
    <dgm:pt modelId="{CEE324C5-10A5-4C6A-BB78-002FCCA09B93}" type="sibTrans" cxnId="{A913C12F-9039-4D59-8B6B-1F291ECBA159}">
      <dgm:prSet/>
      <dgm:spPr/>
      <dgm:t>
        <a:bodyPr/>
        <a:lstStyle/>
        <a:p>
          <a:endParaRPr lang="id-ID"/>
        </a:p>
      </dgm:t>
    </dgm:pt>
    <dgm:pt modelId="{B0D0E6D5-E8A0-47F4-9656-ABB93C13862E}">
      <dgm:prSet phldrT="[Text]" custT="1"/>
      <dgm:spPr/>
      <dgm:t>
        <a:bodyPr/>
        <a:lstStyle/>
        <a:p>
          <a:pPr algn="l"/>
          <a:r>
            <a:rPr lang="id-ID" sz="1800" dirty="0">
              <a:solidFill>
                <a:srgbClr val="FF0000"/>
              </a:solidFill>
            </a:rPr>
            <a:t>Informasi yang dikirim dari alat input/output (peripheral device) ke main memory atau ke register di CPU diletakan di I/O port dan dikirimkan lewat data bus</a:t>
          </a:r>
        </a:p>
      </dgm:t>
    </dgm:pt>
    <dgm:pt modelId="{F46DEDB9-12E3-4695-941A-9D70DC64B22E}" type="parTrans" cxnId="{5512F407-7543-44E5-8586-E4FD4C0F9EFC}">
      <dgm:prSet/>
      <dgm:spPr/>
      <dgm:t>
        <a:bodyPr/>
        <a:lstStyle/>
        <a:p>
          <a:endParaRPr lang="id-ID"/>
        </a:p>
      </dgm:t>
    </dgm:pt>
    <dgm:pt modelId="{96CD253B-33D8-4E9B-A123-29A041A3617C}" type="sibTrans" cxnId="{5512F407-7543-44E5-8586-E4FD4C0F9EFC}">
      <dgm:prSet/>
      <dgm:spPr/>
      <dgm:t>
        <a:bodyPr/>
        <a:lstStyle/>
        <a:p>
          <a:endParaRPr lang="id-ID"/>
        </a:p>
      </dgm:t>
    </dgm:pt>
    <dgm:pt modelId="{92A55FBF-BB9E-43EC-9D3F-DB1178E9C8EA}">
      <dgm:prSet phldrT="[Text]" custT="1"/>
      <dgm:spPr/>
      <dgm:t>
        <a:bodyPr/>
        <a:lstStyle/>
        <a:p>
          <a:pPr algn="l"/>
          <a:r>
            <a:rPr lang="id-ID" sz="1800" dirty="0">
              <a:solidFill>
                <a:srgbClr val="FF0000"/>
              </a:solidFill>
            </a:rPr>
            <a:t>Demikian juga bila informasi dari main memory akan dikirimkan ke peripheral device juga melalui data bus dan diterima di I/O port</a:t>
          </a:r>
        </a:p>
      </dgm:t>
    </dgm:pt>
    <dgm:pt modelId="{44221682-A874-4F15-A85D-803D9C3576C8}" type="parTrans" cxnId="{A2EDBEA5-040E-4DFB-930C-9063701360AC}">
      <dgm:prSet/>
      <dgm:spPr/>
      <dgm:t>
        <a:bodyPr/>
        <a:lstStyle/>
        <a:p>
          <a:endParaRPr lang="id-ID"/>
        </a:p>
      </dgm:t>
    </dgm:pt>
    <dgm:pt modelId="{E6E7D926-B030-48E6-AB47-2D6C79B1C546}" type="sibTrans" cxnId="{A2EDBEA5-040E-4DFB-930C-9063701360AC}">
      <dgm:prSet/>
      <dgm:spPr/>
      <dgm:t>
        <a:bodyPr/>
        <a:lstStyle/>
        <a:p>
          <a:endParaRPr lang="id-ID"/>
        </a:p>
      </dgm:t>
    </dgm:pt>
    <dgm:pt modelId="{0FDEA4FE-EF12-47A6-B819-DC614CC2E0E1}" type="pres">
      <dgm:prSet presAssocID="{31D35205-FF34-49C3-A778-5A5E9C317923}" presName="Name0" presStyleCnt="0">
        <dgm:presLayoutVars>
          <dgm:chPref val="1"/>
          <dgm:dir/>
          <dgm:animOne val="branch"/>
          <dgm:animLvl val="lvl"/>
          <dgm:resizeHandles val="exact"/>
        </dgm:presLayoutVars>
      </dgm:prSet>
      <dgm:spPr/>
    </dgm:pt>
    <dgm:pt modelId="{E1C7B93F-BC8A-4EE2-ADA1-B4AFC8744B5A}" type="pres">
      <dgm:prSet presAssocID="{696D2A26-8BDF-4D83-9184-8E9D7FFF4D79}" presName="root1" presStyleCnt="0"/>
      <dgm:spPr/>
    </dgm:pt>
    <dgm:pt modelId="{12BA65B6-2B5C-4D31-90D6-5FF41BB58FAD}" type="pres">
      <dgm:prSet presAssocID="{696D2A26-8BDF-4D83-9184-8E9D7FFF4D79}" presName="LevelOneTextNode" presStyleLbl="node0" presStyleIdx="0" presStyleCnt="1">
        <dgm:presLayoutVars>
          <dgm:chPref val="3"/>
        </dgm:presLayoutVars>
      </dgm:prSet>
      <dgm:spPr/>
    </dgm:pt>
    <dgm:pt modelId="{315E43F2-7113-43D6-B8E4-D79C310AF2CE}" type="pres">
      <dgm:prSet presAssocID="{696D2A26-8BDF-4D83-9184-8E9D7FFF4D79}" presName="level2hierChild" presStyleCnt="0"/>
      <dgm:spPr/>
    </dgm:pt>
    <dgm:pt modelId="{D27356F2-5E1B-4DB2-AE0B-A637777A29A2}" type="pres">
      <dgm:prSet presAssocID="{B592819F-5420-4BAA-BA62-26A5E081AFC7}" presName="conn2-1" presStyleLbl="parChTrans1D2" presStyleIdx="0" presStyleCnt="4"/>
      <dgm:spPr/>
    </dgm:pt>
    <dgm:pt modelId="{765B55C5-902E-4BA5-9AED-D21BE6B3EAFF}" type="pres">
      <dgm:prSet presAssocID="{B592819F-5420-4BAA-BA62-26A5E081AFC7}" presName="connTx" presStyleLbl="parChTrans1D2" presStyleIdx="0" presStyleCnt="4"/>
      <dgm:spPr/>
    </dgm:pt>
    <dgm:pt modelId="{BDEC2669-478E-410B-96E1-5F48A1B0D9F0}" type="pres">
      <dgm:prSet presAssocID="{1274ECE3-83FE-42B1-85FC-75CBEBD3A1D4}" presName="root2" presStyleCnt="0"/>
      <dgm:spPr/>
    </dgm:pt>
    <dgm:pt modelId="{491D9DE6-5A36-4679-B3CD-564B66326C73}" type="pres">
      <dgm:prSet presAssocID="{1274ECE3-83FE-42B1-85FC-75CBEBD3A1D4}" presName="LevelTwoTextNode" presStyleLbl="node2" presStyleIdx="0" presStyleCnt="4" custScaleX="201247" custLinFactNeighborX="-773" custLinFactNeighborY="-1095">
        <dgm:presLayoutVars>
          <dgm:chPref val="3"/>
        </dgm:presLayoutVars>
      </dgm:prSet>
      <dgm:spPr/>
    </dgm:pt>
    <dgm:pt modelId="{AE2EDB4E-5E84-441B-9C1A-428959D3E7E9}" type="pres">
      <dgm:prSet presAssocID="{1274ECE3-83FE-42B1-85FC-75CBEBD3A1D4}" presName="level3hierChild" presStyleCnt="0"/>
      <dgm:spPr/>
    </dgm:pt>
    <dgm:pt modelId="{F5F20DA2-AF1F-4DCE-8A6A-000E3B81D6C1}" type="pres">
      <dgm:prSet presAssocID="{A7DBE07E-2B6A-448F-A7B8-7154DB45571F}" presName="conn2-1" presStyleLbl="parChTrans1D2" presStyleIdx="1" presStyleCnt="4"/>
      <dgm:spPr/>
    </dgm:pt>
    <dgm:pt modelId="{367F5393-6409-4445-8878-CA5363DA813B}" type="pres">
      <dgm:prSet presAssocID="{A7DBE07E-2B6A-448F-A7B8-7154DB45571F}" presName="connTx" presStyleLbl="parChTrans1D2" presStyleIdx="1" presStyleCnt="4"/>
      <dgm:spPr/>
    </dgm:pt>
    <dgm:pt modelId="{620E3D43-BA5B-4E27-AA89-DBF6E5BBA9DC}" type="pres">
      <dgm:prSet presAssocID="{112C7DFD-DF4A-469B-AE76-6AA4A8E0FFFB}" presName="root2" presStyleCnt="0"/>
      <dgm:spPr/>
    </dgm:pt>
    <dgm:pt modelId="{67588584-55A3-4542-9672-8F4BA52C67EB}" type="pres">
      <dgm:prSet presAssocID="{112C7DFD-DF4A-469B-AE76-6AA4A8E0FFFB}" presName="LevelTwoTextNode" presStyleLbl="node2" presStyleIdx="1" presStyleCnt="4" custScaleX="209913">
        <dgm:presLayoutVars>
          <dgm:chPref val="3"/>
        </dgm:presLayoutVars>
      </dgm:prSet>
      <dgm:spPr/>
    </dgm:pt>
    <dgm:pt modelId="{6AF2E24B-6CE0-4A0C-AB15-5D6694B26D00}" type="pres">
      <dgm:prSet presAssocID="{112C7DFD-DF4A-469B-AE76-6AA4A8E0FFFB}" presName="level3hierChild" presStyleCnt="0"/>
      <dgm:spPr/>
    </dgm:pt>
    <dgm:pt modelId="{91E2E850-F115-481E-9DFE-D6DB07A44DFB}" type="pres">
      <dgm:prSet presAssocID="{F46DEDB9-12E3-4695-941A-9D70DC64B22E}" presName="conn2-1" presStyleLbl="parChTrans1D2" presStyleIdx="2" presStyleCnt="4"/>
      <dgm:spPr/>
    </dgm:pt>
    <dgm:pt modelId="{9BA3A230-7F12-4F60-921B-8B822D35A70A}" type="pres">
      <dgm:prSet presAssocID="{F46DEDB9-12E3-4695-941A-9D70DC64B22E}" presName="connTx" presStyleLbl="parChTrans1D2" presStyleIdx="2" presStyleCnt="4"/>
      <dgm:spPr/>
    </dgm:pt>
    <dgm:pt modelId="{10255CEF-1BB4-4A18-8438-4E38AC370B81}" type="pres">
      <dgm:prSet presAssocID="{B0D0E6D5-E8A0-47F4-9656-ABB93C13862E}" presName="root2" presStyleCnt="0"/>
      <dgm:spPr/>
    </dgm:pt>
    <dgm:pt modelId="{B1A9F8E1-E274-4D61-86E4-EDD039320D2A}" type="pres">
      <dgm:prSet presAssocID="{B0D0E6D5-E8A0-47F4-9656-ABB93C13862E}" presName="LevelTwoTextNode" presStyleLbl="node2" presStyleIdx="2" presStyleCnt="4" custScaleX="222530">
        <dgm:presLayoutVars>
          <dgm:chPref val="3"/>
        </dgm:presLayoutVars>
      </dgm:prSet>
      <dgm:spPr/>
    </dgm:pt>
    <dgm:pt modelId="{C7AFD97F-5267-4574-8FDE-24B4F1F30C97}" type="pres">
      <dgm:prSet presAssocID="{B0D0E6D5-E8A0-47F4-9656-ABB93C13862E}" presName="level3hierChild" presStyleCnt="0"/>
      <dgm:spPr/>
    </dgm:pt>
    <dgm:pt modelId="{7CB609AA-8A8D-4B31-8751-21AA0C26278C}" type="pres">
      <dgm:prSet presAssocID="{44221682-A874-4F15-A85D-803D9C3576C8}" presName="conn2-1" presStyleLbl="parChTrans1D2" presStyleIdx="3" presStyleCnt="4"/>
      <dgm:spPr/>
    </dgm:pt>
    <dgm:pt modelId="{D61C8CEC-2485-4A97-BFBE-E899DB55D6F5}" type="pres">
      <dgm:prSet presAssocID="{44221682-A874-4F15-A85D-803D9C3576C8}" presName="connTx" presStyleLbl="parChTrans1D2" presStyleIdx="3" presStyleCnt="4"/>
      <dgm:spPr/>
    </dgm:pt>
    <dgm:pt modelId="{0552E0C5-2646-4866-BA8D-670E2C43B262}" type="pres">
      <dgm:prSet presAssocID="{92A55FBF-BB9E-43EC-9D3F-DB1178E9C8EA}" presName="root2" presStyleCnt="0"/>
      <dgm:spPr/>
    </dgm:pt>
    <dgm:pt modelId="{6402AA40-C605-4590-8FF4-AFFE06AC5562}" type="pres">
      <dgm:prSet presAssocID="{92A55FBF-BB9E-43EC-9D3F-DB1178E9C8EA}" presName="LevelTwoTextNode" presStyleLbl="node2" presStyleIdx="3" presStyleCnt="4" custScaleX="205256">
        <dgm:presLayoutVars>
          <dgm:chPref val="3"/>
        </dgm:presLayoutVars>
      </dgm:prSet>
      <dgm:spPr/>
    </dgm:pt>
    <dgm:pt modelId="{E1766F24-297F-4D65-A8E7-3C7914ACC864}" type="pres">
      <dgm:prSet presAssocID="{92A55FBF-BB9E-43EC-9D3F-DB1178E9C8EA}" presName="level3hierChild" presStyleCnt="0"/>
      <dgm:spPr/>
    </dgm:pt>
  </dgm:ptLst>
  <dgm:cxnLst>
    <dgm:cxn modelId="{5512F407-7543-44E5-8586-E4FD4C0F9EFC}" srcId="{696D2A26-8BDF-4D83-9184-8E9D7FFF4D79}" destId="{B0D0E6D5-E8A0-47F4-9656-ABB93C13862E}" srcOrd="2" destOrd="0" parTransId="{F46DEDB9-12E3-4695-941A-9D70DC64B22E}" sibTransId="{96CD253B-33D8-4E9B-A123-29A041A3617C}"/>
    <dgm:cxn modelId="{59D3A208-F3E7-490C-B59B-CA02CDEBEBAC}" type="presOf" srcId="{B592819F-5420-4BAA-BA62-26A5E081AFC7}" destId="{765B55C5-902E-4BA5-9AED-D21BE6B3EAFF}" srcOrd="1" destOrd="0" presId="urn:microsoft.com/office/officeart/2008/layout/HorizontalMultiLevelHierarchy"/>
    <dgm:cxn modelId="{D9A77D0C-F8B3-4ECB-BAB1-D9DA937D0374}" srcId="{31D35205-FF34-49C3-A778-5A5E9C317923}" destId="{696D2A26-8BDF-4D83-9184-8E9D7FFF4D79}" srcOrd="0" destOrd="0" parTransId="{161B33C9-22DE-47B8-B30A-7D1D31B1923E}" sibTransId="{7DD4215B-BE47-4056-99F5-CA0453DBFD39}"/>
    <dgm:cxn modelId="{01242E10-75CA-48E9-9549-6522F02A84C9}" type="presOf" srcId="{A7DBE07E-2B6A-448F-A7B8-7154DB45571F}" destId="{F5F20DA2-AF1F-4DCE-8A6A-000E3B81D6C1}" srcOrd="0" destOrd="0" presId="urn:microsoft.com/office/officeart/2008/layout/HorizontalMultiLevelHierarchy"/>
    <dgm:cxn modelId="{F5133510-DF55-4BBE-A6D8-088AAB4D76C7}" type="presOf" srcId="{F46DEDB9-12E3-4695-941A-9D70DC64B22E}" destId="{91E2E850-F115-481E-9DFE-D6DB07A44DFB}" srcOrd="0" destOrd="0" presId="urn:microsoft.com/office/officeart/2008/layout/HorizontalMultiLevelHierarchy"/>
    <dgm:cxn modelId="{46BB9012-516C-4F43-BD40-90F220969213}" type="presOf" srcId="{31D35205-FF34-49C3-A778-5A5E9C317923}" destId="{0FDEA4FE-EF12-47A6-B819-DC614CC2E0E1}" srcOrd="0" destOrd="0" presId="urn:microsoft.com/office/officeart/2008/layout/HorizontalMultiLevelHierarchy"/>
    <dgm:cxn modelId="{6D234A14-6727-4B7A-9BBA-7BE2B08DEEF1}" type="presOf" srcId="{B0D0E6D5-E8A0-47F4-9656-ABB93C13862E}" destId="{B1A9F8E1-E274-4D61-86E4-EDD039320D2A}" srcOrd="0" destOrd="0" presId="urn:microsoft.com/office/officeart/2008/layout/HorizontalMultiLevelHierarchy"/>
    <dgm:cxn modelId="{87E20627-E9F6-412F-9C5D-4617DBBB3D57}" type="presOf" srcId="{1274ECE3-83FE-42B1-85FC-75CBEBD3A1D4}" destId="{491D9DE6-5A36-4679-B3CD-564B66326C73}" srcOrd="0" destOrd="0" presId="urn:microsoft.com/office/officeart/2008/layout/HorizontalMultiLevelHierarchy"/>
    <dgm:cxn modelId="{A913C12F-9039-4D59-8B6B-1F291ECBA159}" srcId="{696D2A26-8BDF-4D83-9184-8E9D7FFF4D79}" destId="{112C7DFD-DF4A-469B-AE76-6AA4A8E0FFFB}" srcOrd="1" destOrd="0" parTransId="{A7DBE07E-2B6A-448F-A7B8-7154DB45571F}" sibTransId="{CEE324C5-10A5-4C6A-BB78-002FCCA09B93}"/>
    <dgm:cxn modelId="{A9F5823C-7217-43C8-8356-E8B8B117F13C}" type="presOf" srcId="{B592819F-5420-4BAA-BA62-26A5E081AFC7}" destId="{D27356F2-5E1B-4DB2-AE0B-A637777A29A2}" srcOrd="0" destOrd="0" presId="urn:microsoft.com/office/officeart/2008/layout/HorizontalMultiLevelHierarchy"/>
    <dgm:cxn modelId="{9270BC6C-46E3-4ECA-96A7-DC9E5D6BA279}" type="presOf" srcId="{44221682-A874-4F15-A85D-803D9C3576C8}" destId="{7CB609AA-8A8D-4B31-8751-21AA0C26278C}" srcOrd="0" destOrd="0" presId="urn:microsoft.com/office/officeart/2008/layout/HorizontalMultiLevelHierarchy"/>
    <dgm:cxn modelId="{96726C94-99B9-4370-81DD-905170B73E30}" type="presOf" srcId="{696D2A26-8BDF-4D83-9184-8E9D7FFF4D79}" destId="{12BA65B6-2B5C-4D31-90D6-5FF41BB58FAD}" srcOrd="0" destOrd="0" presId="urn:microsoft.com/office/officeart/2008/layout/HorizontalMultiLevelHierarchy"/>
    <dgm:cxn modelId="{2821D397-82E2-48E8-B710-5D4972A0BCFA}" type="presOf" srcId="{92A55FBF-BB9E-43EC-9D3F-DB1178E9C8EA}" destId="{6402AA40-C605-4590-8FF4-AFFE06AC5562}" srcOrd="0" destOrd="0" presId="urn:microsoft.com/office/officeart/2008/layout/HorizontalMultiLevelHierarchy"/>
    <dgm:cxn modelId="{187E3F9C-8220-48E4-838F-591BCFE15097}" type="presOf" srcId="{A7DBE07E-2B6A-448F-A7B8-7154DB45571F}" destId="{367F5393-6409-4445-8878-CA5363DA813B}" srcOrd="1" destOrd="0" presId="urn:microsoft.com/office/officeart/2008/layout/HorizontalMultiLevelHierarchy"/>
    <dgm:cxn modelId="{C7A074A1-D5DD-4E1A-AD01-65D1FBDBE4ED}" type="presOf" srcId="{F46DEDB9-12E3-4695-941A-9D70DC64B22E}" destId="{9BA3A230-7F12-4F60-921B-8B822D35A70A}" srcOrd="1" destOrd="0" presId="urn:microsoft.com/office/officeart/2008/layout/HorizontalMultiLevelHierarchy"/>
    <dgm:cxn modelId="{A2EDBEA5-040E-4DFB-930C-9063701360AC}" srcId="{696D2A26-8BDF-4D83-9184-8E9D7FFF4D79}" destId="{92A55FBF-BB9E-43EC-9D3F-DB1178E9C8EA}" srcOrd="3" destOrd="0" parTransId="{44221682-A874-4F15-A85D-803D9C3576C8}" sibTransId="{E6E7D926-B030-48E6-AB47-2D6C79B1C546}"/>
    <dgm:cxn modelId="{D47553BA-47A8-4892-97CA-BAAAFB9EE56B}" srcId="{696D2A26-8BDF-4D83-9184-8E9D7FFF4D79}" destId="{1274ECE3-83FE-42B1-85FC-75CBEBD3A1D4}" srcOrd="0" destOrd="0" parTransId="{B592819F-5420-4BAA-BA62-26A5E081AFC7}" sibTransId="{65BCF30D-387A-449F-8450-B7D70FB71D0C}"/>
    <dgm:cxn modelId="{27DABEC3-44F1-481F-B3B7-C095AFDF4E17}" type="presOf" srcId="{112C7DFD-DF4A-469B-AE76-6AA4A8E0FFFB}" destId="{67588584-55A3-4542-9672-8F4BA52C67EB}" srcOrd="0" destOrd="0" presId="urn:microsoft.com/office/officeart/2008/layout/HorizontalMultiLevelHierarchy"/>
    <dgm:cxn modelId="{E8A129F3-6E8F-4E29-B494-BD335943E488}" type="presOf" srcId="{44221682-A874-4F15-A85D-803D9C3576C8}" destId="{D61C8CEC-2485-4A97-BFBE-E899DB55D6F5}" srcOrd="1" destOrd="0" presId="urn:microsoft.com/office/officeart/2008/layout/HorizontalMultiLevelHierarchy"/>
    <dgm:cxn modelId="{544425CA-CA54-41F1-AAFC-EE3893F618CB}" type="presParOf" srcId="{0FDEA4FE-EF12-47A6-B819-DC614CC2E0E1}" destId="{E1C7B93F-BC8A-4EE2-ADA1-B4AFC8744B5A}" srcOrd="0" destOrd="0" presId="urn:microsoft.com/office/officeart/2008/layout/HorizontalMultiLevelHierarchy"/>
    <dgm:cxn modelId="{8052AD8A-F9CE-45DE-B729-5F0C81A3227C}" type="presParOf" srcId="{E1C7B93F-BC8A-4EE2-ADA1-B4AFC8744B5A}" destId="{12BA65B6-2B5C-4D31-90D6-5FF41BB58FAD}" srcOrd="0" destOrd="0" presId="urn:microsoft.com/office/officeart/2008/layout/HorizontalMultiLevelHierarchy"/>
    <dgm:cxn modelId="{8C8ED265-E7C1-4D05-90D1-BA83387ED81A}" type="presParOf" srcId="{E1C7B93F-BC8A-4EE2-ADA1-B4AFC8744B5A}" destId="{315E43F2-7113-43D6-B8E4-D79C310AF2CE}" srcOrd="1" destOrd="0" presId="urn:microsoft.com/office/officeart/2008/layout/HorizontalMultiLevelHierarchy"/>
    <dgm:cxn modelId="{CC9FED70-0C1C-4312-BFE9-81883E08FB74}" type="presParOf" srcId="{315E43F2-7113-43D6-B8E4-D79C310AF2CE}" destId="{D27356F2-5E1B-4DB2-AE0B-A637777A29A2}" srcOrd="0" destOrd="0" presId="urn:microsoft.com/office/officeart/2008/layout/HorizontalMultiLevelHierarchy"/>
    <dgm:cxn modelId="{D0B0A324-C6E7-4AD0-B7B9-83CB1D25ED88}" type="presParOf" srcId="{D27356F2-5E1B-4DB2-AE0B-A637777A29A2}" destId="{765B55C5-902E-4BA5-9AED-D21BE6B3EAFF}" srcOrd="0" destOrd="0" presId="urn:microsoft.com/office/officeart/2008/layout/HorizontalMultiLevelHierarchy"/>
    <dgm:cxn modelId="{01AC353A-B199-470A-91C0-21448BACAC23}" type="presParOf" srcId="{315E43F2-7113-43D6-B8E4-D79C310AF2CE}" destId="{BDEC2669-478E-410B-96E1-5F48A1B0D9F0}" srcOrd="1" destOrd="0" presId="urn:microsoft.com/office/officeart/2008/layout/HorizontalMultiLevelHierarchy"/>
    <dgm:cxn modelId="{74846327-1F6E-4C08-BDDF-781FDDD44E80}" type="presParOf" srcId="{BDEC2669-478E-410B-96E1-5F48A1B0D9F0}" destId="{491D9DE6-5A36-4679-B3CD-564B66326C73}" srcOrd="0" destOrd="0" presId="urn:microsoft.com/office/officeart/2008/layout/HorizontalMultiLevelHierarchy"/>
    <dgm:cxn modelId="{8EC68853-7A28-4330-965F-7A2EC47D9CC5}" type="presParOf" srcId="{BDEC2669-478E-410B-96E1-5F48A1B0D9F0}" destId="{AE2EDB4E-5E84-441B-9C1A-428959D3E7E9}" srcOrd="1" destOrd="0" presId="urn:microsoft.com/office/officeart/2008/layout/HorizontalMultiLevelHierarchy"/>
    <dgm:cxn modelId="{7891CEA8-6202-4EF7-8767-F880EEECF2C8}" type="presParOf" srcId="{315E43F2-7113-43D6-B8E4-D79C310AF2CE}" destId="{F5F20DA2-AF1F-4DCE-8A6A-000E3B81D6C1}" srcOrd="2" destOrd="0" presId="urn:microsoft.com/office/officeart/2008/layout/HorizontalMultiLevelHierarchy"/>
    <dgm:cxn modelId="{D12EC49A-166B-4AE5-8259-64E7CC66CE5F}" type="presParOf" srcId="{F5F20DA2-AF1F-4DCE-8A6A-000E3B81D6C1}" destId="{367F5393-6409-4445-8878-CA5363DA813B}" srcOrd="0" destOrd="0" presId="urn:microsoft.com/office/officeart/2008/layout/HorizontalMultiLevelHierarchy"/>
    <dgm:cxn modelId="{243D4495-7C5B-4591-BC12-F868345891B1}" type="presParOf" srcId="{315E43F2-7113-43D6-B8E4-D79C310AF2CE}" destId="{620E3D43-BA5B-4E27-AA89-DBF6E5BBA9DC}" srcOrd="3" destOrd="0" presId="urn:microsoft.com/office/officeart/2008/layout/HorizontalMultiLevelHierarchy"/>
    <dgm:cxn modelId="{023B396B-C2C2-4446-AD52-89E99A419E04}" type="presParOf" srcId="{620E3D43-BA5B-4E27-AA89-DBF6E5BBA9DC}" destId="{67588584-55A3-4542-9672-8F4BA52C67EB}" srcOrd="0" destOrd="0" presId="urn:microsoft.com/office/officeart/2008/layout/HorizontalMultiLevelHierarchy"/>
    <dgm:cxn modelId="{187469DF-B1D3-4FAD-B8B3-99226938B0CB}" type="presParOf" srcId="{620E3D43-BA5B-4E27-AA89-DBF6E5BBA9DC}" destId="{6AF2E24B-6CE0-4A0C-AB15-5D6694B26D00}" srcOrd="1" destOrd="0" presId="urn:microsoft.com/office/officeart/2008/layout/HorizontalMultiLevelHierarchy"/>
    <dgm:cxn modelId="{98C34807-3821-4014-82C3-F4E23C88E3A4}" type="presParOf" srcId="{315E43F2-7113-43D6-B8E4-D79C310AF2CE}" destId="{91E2E850-F115-481E-9DFE-D6DB07A44DFB}" srcOrd="4" destOrd="0" presId="urn:microsoft.com/office/officeart/2008/layout/HorizontalMultiLevelHierarchy"/>
    <dgm:cxn modelId="{98C23406-10BD-4AE5-A098-75A4985BC67E}" type="presParOf" srcId="{91E2E850-F115-481E-9DFE-D6DB07A44DFB}" destId="{9BA3A230-7F12-4F60-921B-8B822D35A70A}" srcOrd="0" destOrd="0" presId="urn:microsoft.com/office/officeart/2008/layout/HorizontalMultiLevelHierarchy"/>
    <dgm:cxn modelId="{EA9A63C4-3761-4AC5-BABD-481202C8C4D1}" type="presParOf" srcId="{315E43F2-7113-43D6-B8E4-D79C310AF2CE}" destId="{10255CEF-1BB4-4A18-8438-4E38AC370B81}" srcOrd="5" destOrd="0" presId="urn:microsoft.com/office/officeart/2008/layout/HorizontalMultiLevelHierarchy"/>
    <dgm:cxn modelId="{4CB4F2FA-BDBE-4F4C-BC3F-4E5DC69083E6}" type="presParOf" srcId="{10255CEF-1BB4-4A18-8438-4E38AC370B81}" destId="{B1A9F8E1-E274-4D61-86E4-EDD039320D2A}" srcOrd="0" destOrd="0" presId="urn:microsoft.com/office/officeart/2008/layout/HorizontalMultiLevelHierarchy"/>
    <dgm:cxn modelId="{66B74C17-6997-42BE-9CDE-836351544C5B}" type="presParOf" srcId="{10255CEF-1BB4-4A18-8438-4E38AC370B81}" destId="{C7AFD97F-5267-4574-8FDE-24B4F1F30C97}" srcOrd="1" destOrd="0" presId="urn:microsoft.com/office/officeart/2008/layout/HorizontalMultiLevelHierarchy"/>
    <dgm:cxn modelId="{CB405D1A-4C51-45A3-901E-B7986487E0B1}" type="presParOf" srcId="{315E43F2-7113-43D6-B8E4-D79C310AF2CE}" destId="{7CB609AA-8A8D-4B31-8751-21AA0C26278C}" srcOrd="6" destOrd="0" presId="urn:microsoft.com/office/officeart/2008/layout/HorizontalMultiLevelHierarchy"/>
    <dgm:cxn modelId="{52314C56-FB50-4A9F-9A03-397370934510}" type="presParOf" srcId="{7CB609AA-8A8D-4B31-8751-21AA0C26278C}" destId="{D61C8CEC-2485-4A97-BFBE-E899DB55D6F5}" srcOrd="0" destOrd="0" presId="urn:microsoft.com/office/officeart/2008/layout/HorizontalMultiLevelHierarchy"/>
    <dgm:cxn modelId="{B03F262D-C39F-413D-9B5B-475B1ADDD1C2}" type="presParOf" srcId="{315E43F2-7113-43D6-B8E4-D79C310AF2CE}" destId="{0552E0C5-2646-4866-BA8D-670E2C43B262}" srcOrd="7" destOrd="0" presId="urn:microsoft.com/office/officeart/2008/layout/HorizontalMultiLevelHierarchy"/>
    <dgm:cxn modelId="{849C3BAB-C66C-433E-AFB1-A8BF377728B4}" type="presParOf" srcId="{0552E0C5-2646-4866-BA8D-670E2C43B262}" destId="{6402AA40-C605-4590-8FF4-AFFE06AC5562}" srcOrd="0" destOrd="0" presId="urn:microsoft.com/office/officeart/2008/layout/HorizontalMultiLevelHierarchy"/>
    <dgm:cxn modelId="{3AF9A545-DD6B-4EFA-BF9B-8977D80CF217}" type="presParOf" srcId="{0552E0C5-2646-4866-BA8D-670E2C43B262}" destId="{E1766F24-297F-4D65-A8E7-3C7914ACC864}"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80E5729-E4D9-4809-A95D-716E9A16334C}" type="doc">
      <dgm:prSet loTypeId="urn:microsoft.com/office/officeart/2008/layout/VerticalCurvedList" loCatId="list" qsTypeId="urn:microsoft.com/office/officeart/2005/8/quickstyle/simple4" qsCatId="simple" csTypeId="urn:microsoft.com/office/officeart/2005/8/colors/accent1_2" csCatId="accent1" phldr="1"/>
      <dgm:spPr/>
      <dgm:t>
        <a:bodyPr/>
        <a:lstStyle/>
        <a:p>
          <a:endParaRPr lang="id-ID"/>
        </a:p>
      </dgm:t>
    </dgm:pt>
    <dgm:pt modelId="{2260842D-A6EE-457F-B54B-1703AC66501D}">
      <dgm:prSet phldrT="[Text]" custT="1"/>
      <dgm:spPr/>
      <dgm:t>
        <a:bodyPr/>
        <a:lstStyle/>
        <a:p>
          <a:r>
            <a:rPr lang="id-ID" sz="1800" dirty="0">
              <a:solidFill>
                <a:srgbClr val="FF0000"/>
              </a:solidFill>
            </a:rPr>
            <a:t>suatu konsep yang akan membuat komunikasi informasi antara peripheral device dengan main memory akan lebih efisien</a:t>
          </a:r>
        </a:p>
      </dgm:t>
    </dgm:pt>
    <dgm:pt modelId="{10D631F7-A035-4FF2-8BBC-77F0756FA9DE}" type="parTrans" cxnId="{FEECF18F-32A6-4783-9A89-E33C1851B49D}">
      <dgm:prSet/>
      <dgm:spPr/>
      <dgm:t>
        <a:bodyPr/>
        <a:lstStyle/>
        <a:p>
          <a:endParaRPr lang="id-ID"/>
        </a:p>
      </dgm:t>
    </dgm:pt>
    <dgm:pt modelId="{3AED966E-B45B-4A54-987C-75E496C13B3C}" type="sibTrans" cxnId="{FEECF18F-32A6-4783-9A89-E33C1851B49D}">
      <dgm:prSet/>
      <dgm:spPr/>
      <dgm:t>
        <a:bodyPr/>
        <a:lstStyle/>
        <a:p>
          <a:endParaRPr lang="id-ID"/>
        </a:p>
      </dgm:t>
    </dgm:pt>
    <dgm:pt modelId="{933E539B-24A4-4022-A72B-910305BE9172}">
      <dgm:prSet phldrT="[Text]" custT="1"/>
      <dgm:spPr/>
      <dgm:t>
        <a:bodyPr/>
        <a:lstStyle/>
        <a:p>
          <a:r>
            <a:rPr lang="id-ID" sz="1600" dirty="0">
              <a:solidFill>
                <a:srgbClr val="FF0000"/>
              </a:solidFill>
            </a:rPr>
            <a:t>DMA controller mempunyai suatu processor sendiri di dalamnya  berupa IC khusus yang akan menangani operasi baca dan tulis antara main memory dan device peripheral</a:t>
          </a:r>
        </a:p>
      </dgm:t>
    </dgm:pt>
    <dgm:pt modelId="{0C3FBC7C-7553-44C8-A137-5208B7268D34}" type="parTrans" cxnId="{777556AD-2333-4DCD-B0C7-5FC87C10ECD3}">
      <dgm:prSet/>
      <dgm:spPr/>
      <dgm:t>
        <a:bodyPr/>
        <a:lstStyle/>
        <a:p>
          <a:endParaRPr lang="id-ID"/>
        </a:p>
      </dgm:t>
    </dgm:pt>
    <dgm:pt modelId="{36417C1E-3A29-4D4C-836C-7D55549E3523}" type="sibTrans" cxnId="{777556AD-2333-4DCD-B0C7-5FC87C10ECD3}">
      <dgm:prSet/>
      <dgm:spPr/>
      <dgm:t>
        <a:bodyPr/>
        <a:lstStyle/>
        <a:p>
          <a:endParaRPr lang="id-ID"/>
        </a:p>
      </dgm:t>
    </dgm:pt>
    <dgm:pt modelId="{12D16A1C-E0DE-4AC5-9727-51C7E7A9DC82}">
      <dgm:prSet phldrT="[Text]" custT="1"/>
      <dgm:spPr/>
      <dgm:t>
        <a:bodyPr/>
        <a:lstStyle/>
        <a:p>
          <a:r>
            <a:rPr lang="id-ID" sz="1400" dirty="0">
              <a:solidFill>
                <a:srgbClr val="FF0000"/>
              </a:solidFill>
            </a:rPr>
            <a:t>CPU cukup sekali saja memberi signal ke DMA controller untuk melakukan pengiriman sejumlah blok data antara main memory dengan device peripheral, yang selanjutnya urusan pengiriman data tersebut akan dilakukan oleh processor di DMA tanpa turut campur dari CPU, sehingga dapat melakukan pekerjaan yang lain</a:t>
          </a:r>
        </a:p>
      </dgm:t>
    </dgm:pt>
    <dgm:pt modelId="{9429920E-28A8-43B6-9ADE-94063307E907}" type="parTrans" cxnId="{E1EBD832-9D33-4F7B-93AE-D7E47318776F}">
      <dgm:prSet/>
      <dgm:spPr/>
      <dgm:t>
        <a:bodyPr/>
        <a:lstStyle/>
        <a:p>
          <a:endParaRPr lang="id-ID"/>
        </a:p>
      </dgm:t>
    </dgm:pt>
    <dgm:pt modelId="{D6506608-8A5B-4805-BC15-7C661D46CAA4}" type="sibTrans" cxnId="{E1EBD832-9D33-4F7B-93AE-D7E47318776F}">
      <dgm:prSet/>
      <dgm:spPr/>
      <dgm:t>
        <a:bodyPr/>
        <a:lstStyle/>
        <a:p>
          <a:endParaRPr lang="id-ID"/>
        </a:p>
      </dgm:t>
    </dgm:pt>
    <dgm:pt modelId="{C1A6DC9D-153D-4367-B8B7-7CC53D8E5F2E}">
      <dgm:prSet phldrT="[Text]"/>
      <dgm:spPr/>
      <dgm:t>
        <a:bodyPr/>
        <a:lstStyle/>
        <a:p>
          <a:r>
            <a:rPr lang="id-ID">
              <a:solidFill>
                <a:srgbClr val="FF0000"/>
              </a:solidFill>
            </a:rPr>
            <a:t>biasanya digunakan untuk device peripheral yang mempunyai kecepatan tinggi yang membutuhkan pengiriman blok data yang besar, misalnya hard disk drive</a:t>
          </a:r>
          <a:endParaRPr lang="id-ID" dirty="0">
            <a:solidFill>
              <a:srgbClr val="FF0000"/>
            </a:solidFill>
          </a:endParaRPr>
        </a:p>
      </dgm:t>
    </dgm:pt>
    <dgm:pt modelId="{039A4309-F431-4F51-83D2-657E4112A002}" type="parTrans" cxnId="{41F8BC36-C838-43A8-943D-B6A8F9F17FC6}">
      <dgm:prSet/>
      <dgm:spPr/>
      <dgm:t>
        <a:bodyPr/>
        <a:lstStyle/>
        <a:p>
          <a:endParaRPr lang="id-ID"/>
        </a:p>
      </dgm:t>
    </dgm:pt>
    <dgm:pt modelId="{29D6474C-C6BB-458C-9062-D869E6D2B0D9}" type="sibTrans" cxnId="{41F8BC36-C838-43A8-943D-B6A8F9F17FC6}">
      <dgm:prSet/>
      <dgm:spPr/>
      <dgm:t>
        <a:bodyPr/>
        <a:lstStyle/>
        <a:p>
          <a:endParaRPr lang="id-ID"/>
        </a:p>
      </dgm:t>
    </dgm:pt>
    <dgm:pt modelId="{F9F683DB-2894-467F-97F5-C033593F127D}" type="pres">
      <dgm:prSet presAssocID="{780E5729-E4D9-4809-A95D-716E9A16334C}" presName="Name0" presStyleCnt="0">
        <dgm:presLayoutVars>
          <dgm:chMax val="7"/>
          <dgm:chPref val="7"/>
          <dgm:dir/>
        </dgm:presLayoutVars>
      </dgm:prSet>
      <dgm:spPr/>
    </dgm:pt>
    <dgm:pt modelId="{9E121BAE-6608-495D-9B0C-8FF3F1403E5C}" type="pres">
      <dgm:prSet presAssocID="{780E5729-E4D9-4809-A95D-716E9A16334C}" presName="Name1" presStyleCnt="0"/>
      <dgm:spPr/>
    </dgm:pt>
    <dgm:pt modelId="{24A7A211-131C-485E-A49D-943E18D2ECC0}" type="pres">
      <dgm:prSet presAssocID="{780E5729-E4D9-4809-A95D-716E9A16334C}" presName="cycle" presStyleCnt="0"/>
      <dgm:spPr/>
    </dgm:pt>
    <dgm:pt modelId="{A3456CBE-83B0-4DF1-964A-08D6602E3063}" type="pres">
      <dgm:prSet presAssocID="{780E5729-E4D9-4809-A95D-716E9A16334C}" presName="srcNode" presStyleLbl="node1" presStyleIdx="0" presStyleCnt="4"/>
      <dgm:spPr/>
    </dgm:pt>
    <dgm:pt modelId="{DC8FF875-4F6B-439C-936E-BF9A2BFFC364}" type="pres">
      <dgm:prSet presAssocID="{780E5729-E4D9-4809-A95D-716E9A16334C}" presName="conn" presStyleLbl="parChTrans1D2" presStyleIdx="0" presStyleCnt="1"/>
      <dgm:spPr/>
    </dgm:pt>
    <dgm:pt modelId="{7A24E52F-3802-4AAB-AB8E-C67F23ABFA41}" type="pres">
      <dgm:prSet presAssocID="{780E5729-E4D9-4809-A95D-716E9A16334C}" presName="extraNode" presStyleLbl="node1" presStyleIdx="0" presStyleCnt="4"/>
      <dgm:spPr/>
    </dgm:pt>
    <dgm:pt modelId="{48FB0C29-CC87-4011-A1D6-9D934341BE28}" type="pres">
      <dgm:prSet presAssocID="{780E5729-E4D9-4809-A95D-716E9A16334C}" presName="dstNode" presStyleLbl="node1" presStyleIdx="0" presStyleCnt="4"/>
      <dgm:spPr/>
    </dgm:pt>
    <dgm:pt modelId="{78FD31F3-B054-4A5B-832D-3A320E7060D6}" type="pres">
      <dgm:prSet presAssocID="{2260842D-A6EE-457F-B54B-1703AC66501D}" presName="text_1" presStyleLbl="node1" presStyleIdx="0" presStyleCnt="4" custScaleX="88313" custLinFactNeighborX="-2802">
        <dgm:presLayoutVars>
          <dgm:bulletEnabled val="1"/>
        </dgm:presLayoutVars>
      </dgm:prSet>
      <dgm:spPr/>
    </dgm:pt>
    <dgm:pt modelId="{000813C7-2C64-4E9E-9F55-62411B42E0D1}" type="pres">
      <dgm:prSet presAssocID="{2260842D-A6EE-457F-B54B-1703AC66501D}" presName="accent_1" presStyleCnt="0"/>
      <dgm:spPr/>
    </dgm:pt>
    <dgm:pt modelId="{1CC85CEF-0E53-4445-B90A-DAA804CAAC7B}" type="pres">
      <dgm:prSet presAssocID="{2260842D-A6EE-457F-B54B-1703AC66501D}" presName="accentRepeatNode" presStyleLbl="solidFgAcc1" presStyleIdx="0" presStyleCnt="4"/>
      <dgm:spPr/>
    </dgm:pt>
    <dgm:pt modelId="{2678CFF9-7EAC-44A5-A73C-A7F9FEEC59A2}" type="pres">
      <dgm:prSet presAssocID="{933E539B-24A4-4022-A72B-910305BE9172}" presName="text_2" presStyleLbl="node1" presStyleIdx="1" presStyleCnt="4" custScaleX="85564" custLinFactNeighborX="-3189">
        <dgm:presLayoutVars>
          <dgm:bulletEnabled val="1"/>
        </dgm:presLayoutVars>
      </dgm:prSet>
      <dgm:spPr/>
    </dgm:pt>
    <dgm:pt modelId="{F53C8CA4-CC60-4A40-B0A2-D1658766C468}" type="pres">
      <dgm:prSet presAssocID="{933E539B-24A4-4022-A72B-910305BE9172}" presName="accent_2" presStyleCnt="0"/>
      <dgm:spPr/>
    </dgm:pt>
    <dgm:pt modelId="{D0241C9B-C193-4CAF-B9B5-C10B2937337F}" type="pres">
      <dgm:prSet presAssocID="{933E539B-24A4-4022-A72B-910305BE9172}" presName="accentRepeatNode" presStyleLbl="solidFgAcc1" presStyleIdx="1" presStyleCnt="4"/>
      <dgm:spPr/>
    </dgm:pt>
    <dgm:pt modelId="{7DA4504E-ABC8-43F8-A3E8-17B9C70AB0ED}" type="pres">
      <dgm:prSet presAssocID="{12D16A1C-E0DE-4AC5-9727-51C7E7A9DC82}" presName="text_3" presStyleLbl="node1" presStyleIdx="2" presStyleCnt="4" custScaleX="95523" custLinFactNeighborX="342">
        <dgm:presLayoutVars>
          <dgm:bulletEnabled val="1"/>
        </dgm:presLayoutVars>
      </dgm:prSet>
      <dgm:spPr/>
    </dgm:pt>
    <dgm:pt modelId="{F337339C-8319-4E8A-B159-EF8C7AB22DCD}" type="pres">
      <dgm:prSet presAssocID="{12D16A1C-E0DE-4AC5-9727-51C7E7A9DC82}" presName="accent_3" presStyleCnt="0"/>
      <dgm:spPr/>
    </dgm:pt>
    <dgm:pt modelId="{8B31BE0D-7476-41AD-9CEA-08A346C10AA8}" type="pres">
      <dgm:prSet presAssocID="{12D16A1C-E0DE-4AC5-9727-51C7E7A9DC82}" presName="accentRepeatNode" presStyleLbl="solidFgAcc1" presStyleIdx="2" presStyleCnt="4"/>
      <dgm:spPr/>
    </dgm:pt>
    <dgm:pt modelId="{EEFFE846-6687-43D9-9C9E-AD111D1F085F}" type="pres">
      <dgm:prSet presAssocID="{C1A6DC9D-153D-4367-B8B7-7CC53D8E5F2E}" presName="text_4" presStyleLbl="node1" presStyleIdx="3" presStyleCnt="4" custScaleX="88222" custLinFactNeighborX="-6596">
        <dgm:presLayoutVars>
          <dgm:bulletEnabled val="1"/>
        </dgm:presLayoutVars>
      </dgm:prSet>
      <dgm:spPr/>
    </dgm:pt>
    <dgm:pt modelId="{70A467BD-3E8C-4924-A8DC-DBC9891AFAC4}" type="pres">
      <dgm:prSet presAssocID="{C1A6DC9D-153D-4367-B8B7-7CC53D8E5F2E}" presName="accent_4" presStyleCnt="0"/>
      <dgm:spPr/>
    </dgm:pt>
    <dgm:pt modelId="{4FA16064-5CDE-4F2A-994A-C38F60748A42}" type="pres">
      <dgm:prSet presAssocID="{C1A6DC9D-153D-4367-B8B7-7CC53D8E5F2E}" presName="accentRepeatNode" presStyleLbl="solidFgAcc1" presStyleIdx="3" presStyleCnt="4"/>
      <dgm:spPr/>
    </dgm:pt>
  </dgm:ptLst>
  <dgm:cxnLst>
    <dgm:cxn modelId="{739DD631-A798-4548-ADC2-148388309D98}" type="presOf" srcId="{780E5729-E4D9-4809-A95D-716E9A16334C}" destId="{F9F683DB-2894-467F-97F5-C033593F127D}" srcOrd="0" destOrd="0" presId="urn:microsoft.com/office/officeart/2008/layout/VerticalCurvedList"/>
    <dgm:cxn modelId="{D832EF31-45DE-42D0-82AB-4C1BDA45719D}" type="presOf" srcId="{933E539B-24A4-4022-A72B-910305BE9172}" destId="{2678CFF9-7EAC-44A5-A73C-A7F9FEEC59A2}" srcOrd="0" destOrd="0" presId="urn:microsoft.com/office/officeart/2008/layout/VerticalCurvedList"/>
    <dgm:cxn modelId="{E1EBD832-9D33-4F7B-93AE-D7E47318776F}" srcId="{780E5729-E4D9-4809-A95D-716E9A16334C}" destId="{12D16A1C-E0DE-4AC5-9727-51C7E7A9DC82}" srcOrd="2" destOrd="0" parTransId="{9429920E-28A8-43B6-9ADE-94063307E907}" sibTransId="{D6506608-8A5B-4805-BC15-7C661D46CAA4}"/>
    <dgm:cxn modelId="{41F8BC36-C838-43A8-943D-B6A8F9F17FC6}" srcId="{780E5729-E4D9-4809-A95D-716E9A16334C}" destId="{C1A6DC9D-153D-4367-B8B7-7CC53D8E5F2E}" srcOrd="3" destOrd="0" parTransId="{039A4309-F431-4F51-83D2-657E4112A002}" sibTransId="{29D6474C-C6BB-458C-9062-D869E6D2B0D9}"/>
    <dgm:cxn modelId="{BFB27A3B-3E98-4EFB-814A-C58842F2F4D6}" type="presOf" srcId="{12D16A1C-E0DE-4AC5-9727-51C7E7A9DC82}" destId="{7DA4504E-ABC8-43F8-A3E8-17B9C70AB0ED}" srcOrd="0" destOrd="0" presId="urn:microsoft.com/office/officeart/2008/layout/VerticalCurvedList"/>
    <dgm:cxn modelId="{B5351F6A-4A6B-4EAE-B372-4A1404F06632}" type="presOf" srcId="{3AED966E-B45B-4A54-987C-75E496C13B3C}" destId="{DC8FF875-4F6B-439C-936E-BF9A2BFFC364}" srcOrd="0" destOrd="0" presId="urn:microsoft.com/office/officeart/2008/layout/VerticalCurvedList"/>
    <dgm:cxn modelId="{FEECF18F-32A6-4783-9A89-E33C1851B49D}" srcId="{780E5729-E4D9-4809-A95D-716E9A16334C}" destId="{2260842D-A6EE-457F-B54B-1703AC66501D}" srcOrd="0" destOrd="0" parTransId="{10D631F7-A035-4FF2-8BBC-77F0756FA9DE}" sibTransId="{3AED966E-B45B-4A54-987C-75E496C13B3C}"/>
    <dgm:cxn modelId="{777556AD-2333-4DCD-B0C7-5FC87C10ECD3}" srcId="{780E5729-E4D9-4809-A95D-716E9A16334C}" destId="{933E539B-24A4-4022-A72B-910305BE9172}" srcOrd="1" destOrd="0" parTransId="{0C3FBC7C-7553-44C8-A137-5208B7268D34}" sibTransId="{36417C1E-3A29-4D4C-836C-7D55549E3523}"/>
    <dgm:cxn modelId="{D060E7D1-645A-4706-96EC-219CA09377EF}" type="presOf" srcId="{2260842D-A6EE-457F-B54B-1703AC66501D}" destId="{78FD31F3-B054-4A5B-832D-3A320E7060D6}" srcOrd="0" destOrd="0" presId="urn:microsoft.com/office/officeart/2008/layout/VerticalCurvedList"/>
    <dgm:cxn modelId="{EEE153F1-34A5-451F-8298-DDD78B4E9A40}" type="presOf" srcId="{C1A6DC9D-153D-4367-B8B7-7CC53D8E5F2E}" destId="{EEFFE846-6687-43D9-9C9E-AD111D1F085F}" srcOrd="0" destOrd="0" presId="urn:microsoft.com/office/officeart/2008/layout/VerticalCurvedList"/>
    <dgm:cxn modelId="{052D5B05-3956-46BA-B52C-5CFE6617CC14}" type="presParOf" srcId="{F9F683DB-2894-467F-97F5-C033593F127D}" destId="{9E121BAE-6608-495D-9B0C-8FF3F1403E5C}" srcOrd="0" destOrd="0" presId="urn:microsoft.com/office/officeart/2008/layout/VerticalCurvedList"/>
    <dgm:cxn modelId="{8C10DB1A-B1EA-4466-BC64-A72FB58323E9}" type="presParOf" srcId="{9E121BAE-6608-495D-9B0C-8FF3F1403E5C}" destId="{24A7A211-131C-485E-A49D-943E18D2ECC0}" srcOrd="0" destOrd="0" presId="urn:microsoft.com/office/officeart/2008/layout/VerticalCurvedList"/>
    <dgm:cxn modelId="{881F6344-FEFA-4747-84E2-C8C617FBEB30}" type="presParOf" srcId="{24A7A211-131C-485E-A49D-943E18D2ECC0}" destId="{A3456CBE-83B0-4DF1-964A-08D6602E3063}" srcOrd="0" destOrd="0" presId="urn:microsoft.com/office/officeart/2008/layout/VerticalCurvedList"/>
    <dgm:cxn modelId="{6A884E8A-481C-4CD9-B602-D3FEC824EC14}" type="presParOf" srcId="{24A7A211-131C-485E-A49D-943E18D2ECC0}" destId="{DC8FF875-4F6B-439C-936E-BF9A2BFFC364}" srcOrd="1" destOrd="0" presId="urn:microsoft.com/office/officeart/2008/layout/VerticalCurvedList"/>
    <dgm:cxn modelId="{C26D6DC4-37A0-42D1-BC3A-4C5C010B7F7E}" type="presParOf" srcId="{24A7A211-131C-485E-A49D-943E18D2ECC0}" destId="{7A24E52F-3802-4AAB-AB8E-C67F23ABFA41}" srcOrd="2" destOrd="0" presId="urn:microsoft.com/office/officeart/2008/layout/VerticalCurvedList"/>
    <dgm:cxn modelId="{3FC7B59E-0311-44AB-ABEC-5F84911D4F67}" type="presParOf" srcId="{24A7A211-131C-485E-A49D-943E18D2ECC0}" destId="{48FB0C29-CC87-4011-A1D6-9D934341BE28}" srcOrd="3" destOrd="0" presId="urn:microsoft.com/office/officeart/2008/layout/VerticalCurvedList"/>
    <dgm:cxn modelId="{52882C83-7A66-46E8-B760-B281BE50560C}" type="presParOf" srcId="{9E121BAE-6608-495D-9B0C-8FF3F1403E5C}" destId="{78FD31F3-B054-4A5B-832D-3A320E7060D6}" srcOrd="1" destOrd="0" presId="urn:microsoft.com/office/officeart/2008/layout/VerticalCurvedList"/>
    <dgm:cxn modelId="{74DE9C3A-90E9-4223-871D-5E521D4059A9}" type="presParOf" srcId="{9E121BAE-6608-495D-9B0C-8FF3F1403E5C}" destId="{000813C7-2C64-4E9E-9F55-62411B42E0D1}" srcOrd="2" destOrd="0" presId="urn:microsoft.com/office/officeart/2008/layout/VerticalCurvedList"/>
    <dgm:cxn modelId="{E8A2D92E-6355-493E-93A8-89A6539DDE32}" type="presParOf" srcId="{000813C7-2C64-4E9E-9F55-62411B42E0D1}" destId="{1CC85CEF-0E53-4445-B90A-DAA804CAAC7B}" srcOrd="0" destOrd="0" presId="urn:microsoft.com/office/officeart/2008/layout/VerticalCurvedList"/>
    <dgm:cxn modelId="{38AEF671-3703-4B6C-AC25-1CF0F7EBFC0E}" type="presParOf" srcId="{9E121BAE-6608-495D-9B0C-8FF3F1403E5C}" destId="{2678CFF9-7EAC-44A5-A73C-A7F9FEEC59A2}" srcOrd="3" destOrd="0" presId="urn:microsoft.com/office/officeart/2008/layout/VerticalCurvedList"/>
    <dgm:cxn modelId="{2E787936-1AF1-4B94-A78C-2AC2AC261A77}" type="presParOf" srcId="{9E121BAE-6608-495D-9B0C-8FF3F1403E5C}" destId="{F53C8CA4-CC60-4A40-B0A2-D1658766C468}" srcOrd="4" destOrd="0" presId="urn:microsoft.com/office/officeart/2008/layout/VerticalCurvedList"/>
    <dgm:cxn modelId="{389C1E18-825E-45AD-8C24-6B5F6822E107}" type="presParOf" srcId="{F53C8CA4-CC60-4A40-B0A2-D1658766C468}" destId="{D0241C9B-C193-4CAF-B9B5-C10B2937337F}" srcOrd="0" destOrd="0" presId="urn:microsoft.com/office/officeart/2008/layout/VerticalCurvedList"/>
    <dgm:cxn modelId="{6A4E0998-DD30-4662-8209-2BEE7E9F3E99}" type="presParOf" srcId="{9E121BAE-6608-495D-9B0C-8FF3F1403E5C}" destId="{7DA4504E-ABC8-43F8-A3E8-17B9C70AB0ED}" srcOrd="5" destOrd="0" presId="urn:microsoft.com/office/officeart/2008/layout/VerticalCurvedList"/>
    <dgm:cxn modelId="{88A8CA49-8A5C-49E4-9C48-3649EA601F1D}" type="presParOf" srcId="{9E121BAE-6608-495D-9B0C-8FF3F1403E5C}" destId="{F337339C-8319-4E8A-B159-EF8C7AB22DCD}" srcOrd="6" destOrd="0" presId="urn:microsoft.com/office/officeart/2008/layout/VerticalCurvedList"/>
    <dgm:cxn modelId="{DAE6730F-7D8D-45A9-AA0D-F518A3AACE31}" type="presParOf" srcId="{F337339C-8319-4E8A-B159-EF8C7AB22DCD}" destId="{8B31BE0D-7476-41AD-9CEA-08A346C10AA8}" srcOrd="0" destOrd="0" presId="urn:microsoft.com/office/officeart/2008/layout/VerticalCurvedList"/>
    <dgm:cxn modelId="{7F7B4C34-8682-41A6-8809-36ED2F695CF3}" type="presParOf" srcId="{9E121BAE-6608-495D-9B0C-8FF3F1403E5C}" destId="{EEFFE846-6687-43D9-9C9E-AD111D1F085F}" srcOrd="7" destOrd="0" presId="urn:microsoft.com/office/officeart/2008/layout/VerticalCurvedList"/>
    <dgm:cxn modelId="{4DDE8449-C45A-476B-8462-D15D88ECF6F3}" type="presParOf" srcId="{9E121BAE-6608-495D-9B0C-8FF3F1403E5C}" destId="{70A467BD-3E8C-4924-A8DC-DBC9891AFAC4}" srcOrd="8" destOrd="0" presId="urn:microsoft.com/office/officeart/2008/layout/VerticalCurvedList"/>
    <dgm:cxn modelId="{48ACE6A5-7FEC-4145-9976-8D742B664F18}" type="presParOf" srcId="{70A467BD-3E8C-4924-A8DC-DBC9891AFAC4}" destId="{4FA16064-5CDE-4F2A-994A-C38F60748A4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25C1850-C3EC-4493-BD14-C54E8AA866FA}" type="doc">
      <dgm:prSet loTypeId="urn:microsoft.com/office/officeart/2005/8/layout/list1" loCatId="list" qsTypeId="urn:microsoft.com/office/officeart/2005/8/quickstyle/simple5" qsCatId="simple" csTypeId="urn:microsoft.com/office/officeart/2005/8/colors/accent1_2" csCatId="accent1" phldr="1"/>
      <dgm:spPr/>
      <dgm:t>
        <a:bodyPr/>
        <a:lstStyle/>
        <a:p>
          <a:endParaRPr lang="id-ID"/>
        </a:p>
      </dgm:t>
    </dgm:pt>
    <dgm:pt modelId="{4A6E78B6-D07D-456E-9831-A4D67D698D37}">
      <dgm:prSet phldrT="[Text]" custT="1"/>
      <dgm:spPr/>
      <dgm:t>
        <a:bodyPr/>
        <a:lstStyle/>
        <a:p>
          <a:r>
            <a:rPr lang="id-ID" sz="2400" dirty="0">
              <a:solidFill>
                <a:srgbClr val="FF0000"/>
              </a:solidFill>
            </a:rPr>
            <a:t>Kapasitas relatif lebih kecil dari main memory, tetapi memiliki kecepatan yang relativ lebih tinggi dibanding main memory</a:t>
          </a:r>
        </a:p>
      </dgm:t>
    </dgm:pt>
    <dgm:pt modelId="{B61194DD-1565-4C5D-B55E-16B6E4B087DF}" type="parTrans" cxnId="{C1D859C0-55EF-4AB4-B806-211A658A89EF}">
      <dgm:prSet/>
      <dgm:spPr/>
      <dgm:t>
        <a:bodyPr/>
        <a:lstStyle/>
        <a:p>
          <a:endParaRPr lang="id-ID"/>
        </a:p>
      </dgm:t>
    </dgm:pt>
    <dgm:pt modelId="{307EF4C6-BACF-4882-8D30-C63E63DA5D59}" type="sibTrans" cxnId="{C1D859C0-55EF-4AB4-B806-211A658A89EF}">
      <dgm:prSet/>
      <dgm:spPr/>
      <dgm:t>
        <a:bodyPr/>
        <a:lstStyle/>
        <a:p>
          <a:endParaRPr lang="id-ID"/>
        </a:p>
      </dgm:t>
    </dgm:pt>
    <dgm:pt modelId="{835FEFE3-1BD2-4931-99D5-DFCBE6A14BCD}">
      <dgm:prSet phldrT="[Text]" custT="1"/>
      <dgm:spPr/>
      <dgm:t>
        <a:bodyPr/>
        <a:lstStyle/>
        <a:p>
          <a:r>
            <a:rPr lang="id-ID" sz="2400" dirty="0">
              <a:solidFill>
                <a:srgbClr val="FF0000"/>
              </a:solidFill>
            </a:rPr>
            <a:t>Cache memory merupakan suatu memori buffer (salinan data) bagi memori utama</a:t>
          </a:r>
        </a:p>
      </dgm:t>
    </dgm:pt>
    <dgm:pt modelId="{8E323FCB-BBE7-4224-9EF8-3C3C90DE1A13}" type="parTrans" cxnId="{16EDB519-9C14-4782-AF97-5253BD406D1D}">
      <dgm:prSet/>
      <dgm:spPr/>
      <dgm:t>
        <a:bodyPr/>
        <a:lstStyle/>
        <a:p>
          <a:endParaRPr lang="id-ID"/>
        </a:p>
      </dgm:t>
    </dgm:pt>
    <dgm:pt modelId="{9AD5977C-FD52-484B-81D6-065822CA8D2E}" type="sibTrans" cxnId="{16EDB519-9C14-4782-AF97-5253BD406D1D}">
      <dgm:prSet/>
      <dgm:spPr/>
      <dgm:t>
        <a:bodyPr/>
        <a:lstStyle/>
        <a:p>
          <a:endParaRPr lang="id-ID"/>
        </a:p>
      </dgm:t>
    </dgm:pt>
    <dgm:pt modelId="{B20C5B7B-2895-4468-9F7A-391CE8CAF897}">
      <dgm:prSet phldrT="[Text]" custT="1"/>
      <dgm:spPr/>
      <dgm:t>
        <a:bodyPr/>
        <a:lstStyle/>
        <a:p>
          <a:r>
            <a:rPr lang="nn-NO" sz="2400" dirty="0">
              <a:solidFill>
                <a:srgbClr val="FF0000"/>
              </a:solidFill>
            </a:rPr>
            <a:t>Meskipun cache menggunakan informasi yang tersimpan dalam memori utama, tetapi ia tidak berhadapan secara langsung dengan memori utama</a:t>
          </a:r>
          <a:endParaRPr lang="id-ID" sz="2400" dirty="0">
            <a:solidFill>
              <a:srgbClr val="FF0000"/>
            </a:solidFill>
          </a:endParaRPr>
        </a:p>
      </dgm:t>
    </dgm:pt>
    <dgm:pt modelId="{9E4F66ED-B856-4B9E-AB5D-E6A1F3C3975E}" type="parTrans" cxnId="{B272C871-C88D-4E4B-843E-195D0871C1D4}">
      <dgm:prSet/>
      <dgm:spPr/>
      <dgm:t>
        <a:bodyPr/>
        <a:lstStyle/>
        <a:p>
          <a:endParaRPr lang="id-ID"/>
        </a:p>
      </dgm:t>
    </dgm:pt>
    <dgm:pt modelId="{6C222E49-A516-492C-9DAF-0A9E31AD08CC}" type="sibTrans" cxnId="{B272C871-C88D-4E4B-843E-195D0871C1D4}">
      <dgm:prSet/>
      <dgm:spPr/>
      <dgm:t>
        <a:bodyPr/>
        <a:lstStyle/>
        <a:p>
          <a:endParaRPr lang="id-ID"/>
        </a:p>
      </dgm:t>
    </dgm:pt>
    <dgm:pt modelId="{A8D26827-15BE-4C06-ACC9-BC9E39453CAA}">
      <dgm:prSet phldrT="[Text]" custT="1"/>
      <dgm:spPr/>
      <dgm:t>
        <a:bodyPr/>
        <a:lstStyle/>
        <a:p>
          <a:r>
            <a:rPr lang="id-ID" sz="2400" dirty="0">
              <a:solidFill>
                <a:srgbClr val="FF0000"/>
              </a:solidFill>
            </a:rPr>
            <a:t>Word yang disimpan didalam cache memory adalah word yang diambil dari main memory, yang dikerjakan sesuai perintah CPU</a:t>
          </a:r>
        </a:p>
      </dgm:t>
    </dgm:pt>
    <dgm:pt modelId="{97746A76-42F9-4774-BB8C-C76B16A5BFE0}" type="parTrans" cxnId="{52429C0B-1B3F-4686-A3FC-D605FE053EF9}">
      <dgm:prSet/>
      <dgm:spPr/>
      <dgm:t>
        <a:bodyPr/>
        <a:lstStyle/>
        <a:p>
          <a:endParaRPr lang="id-ID"/>
        </a:p>
      </dgm:t>
    </dgm:pt>
    <dgm:pt modelId="{21F0CF1A-5B54-4822-BD40-801B47C94D52}" type="sibTrans" cxnId="{52429C0B-1B3F-4686-A3FC-D605FE053EF9}">
      <dgm:prSet/>
      <dgm:spPr/>
      <dgm:t>
        <a:bodyPr/>
        <a:lstStyle/>
        <a:p>
          <a:endParaRPr lang="id-ID"/>
        </a:p>
      </dgm:t>
    </dgm:pt>
    <dgm:pt modelId="{AA956198-1C7A-4247-9A18-35C1E0676FF5}" type="pres">
      <dgm:prSet presAssocID="{A25C1850-C3EC-4493-BD14-C54E8AA866FA}" presName="linear" presStyleCnt="0">
        <dgm:presLayoutVars>
          <dgm:dir/>
          <dgm:animLvl val="lvl"/>
          <dgm:resizeHandles val="exact"/>
        </dgm:presLayoutVars>
      </dgm:prSet>
      <dgm:spPr/>
    </dgm:pt>
    <dgm:pt modelId="{15994D80-6BC5-43E8-9025-ED006D3650FE}" type="pres">
      <dgm:prSet presAssocID="{4A6E78B6-D07D-456E-9831-A4D67D698D37}" presName="parentLin" presStyleCnt="0"/>
      <dgm:spPr/>
    </dgm:pt>
    <dgm:pt modelId="{9DF198F4-63C8-412D-9D88-0E938B55FA74}" type="pres">
      <dgm:prSet presAssocID="{4A6E78B6-D07D-456E-9831-A4D67D698D37}" presName="parentLeftMargin" presStyleLbl="node1" presStyleIdx="0" presStyleCnt="4"/>
      <dgm:spPr/>
    </dgm:pt>
    <dgm:pt modelId="{DCC74942-068B-41F6-9696-8EBCE51A663F}" type="pres">
      <dgm:prSet presAssocID="{4A6E78B6-D07D-456E-9831-A4D67D698D37}" presName="parentText" presStyleLbl="node1" presStyleIdx="0" presStyleCnt="4" custScaleX="139378" custScaleY="276102">
        <dgm:presLayoutVars>
          <dgm:chMax val="0"/>
          <dgm:bulletEnabled val="1"/>
        </dgm:presLayoutVars>
      </dgm:prSet>
      <dgm:spPr/>
    </dgm:pt>
    <dgm:pt modelId="{3C5B5E1C-6EDB-49CE-B762-58358341E9FE}" type="pres">
      <dgm:prSet presAssocID="{4A6E78B6-D07D-456E-9831-A4D67D698D37}" presName="negativeSpace" presStyleCnt="0"/>
      <dgm:spPr/>
    </dgm:pt>
    <dgm:pt modelId="{8A76B24E-9EBE-433E-A8C0-50AFF836FD9A}" type="pres">
      <dgm:prSet presAssocID="{4A6E78B6-D07D-456E-9831-A4D67D698D37}" presName="childText" presStyleLbl="conFgAcc1" presStyleIdx="0" presStyleCnt="4">
        <dgm:presLayoutVars>
          <dgm:bulletEnabled val="1"/>
        </dgm:presLayoutVars>
      </dgm:prSet>
      <dgm:spPr/>
    </dgm:pt>
    <dgm:pt modelId="{EB2D63CC-1C6C-47B0-AE2A-F1A3BA638A31}" type="pres">
      <dgm:prSet presAssocID="{307EF4C6-BACF-4882-8D30-C63E63DA5D59}" presName="spaceBetweenRectangles" presStyleCnt="0"/>
      <dgm:spPr/>
    </dgm:pt>
    <dgm:pt modelId="{8254D89E-2AEC-4E5F-A6F1-8F6A5DE2942B}" type="pres">
      <dgm:prSet presAssocID="{835FEFE3-1BD2-4931-99D5-DFCBE6A14BCD}" presName="parentLin" presStyleCnt="0"/>
      <dgm:spPr/>
    </dgm:pt>
    <dgm:pt modelId="{D78712F2-9B0E-46B0-8CB4-51E6614E5C31}" type="pres">
      <dgm:prSet presAssocID="{835FEFE3-1BD2-4931-99D5-DFCBE6A14BCD}" presName="parentLeftMargin" presStyleLbl="node1" presStyleIdx="0" presStyleCnt="4"/>
      <dgm:spPr/>
    </dgm:pt>
    <dgm:pt modelId="{F381A1C2-94F6-4BA9-8A7D-7B7F02C68786}" type="pres">
      <dgm:prSet presAssocID="{835FEFE3-1BD2-4931-99D5-DFCBE6A14BCD}" presName="parentText" presStyleLbl="node1" presStyleIdx="1" presStyleCnt="4" custScaleX="134161" custScaleY="190352">
        <dgm:presLayoutVars>
          <dgm:chMax val="0"/>
          <dgm:bulletEnabled val="1"/>
        </dgm:presLayoutVars>
      </dgm:prSet>
      <dgm:spPr/>
    </dgm:pt>
    <dgm:pt modelId="{7491FCA5-5804-408B-80D8-8A64D8CA5DEC}" type="pres">
      <dgm:prSet presAssocID="{835FEFE3-1BD2-4931-99D5-DFCBE6A14BCD}" presName="negativeSpace" presStyleCnt="0"/>
      <dgm:spPr/>
    </dgm:pt>
    <dgm:pt modelId="{ED04FD05-C728-43EE-A3AE-F2220B9E28DE}" type="pres">
      <dgm:prSet presAssocID="{835FEFE3-1BD2-4931-99D5-DFCBE6A14BCD}" presName="childText" presStyleLbl="conFgAcc1" presStyleIdx="1" presStyleCnt="4">
        <dgm:presLayoutVars>
          <dgm:bulletEnabled val="1"/>
        </dgm:presLayoutVars>
      </dgm:prSet>
      <dgm:spPr/>
    </dgm:pt>
    <dgm:pt modelId="{BE240EF8-A1F0-4B1E-BA21-1F98B31D7D10}" type="pres">
      <dgm:prSet presAssocID="{9AD5977C-FD52-484B-81D6-065822CA8D2E}" presName="spaceBetweenRectangles" presStyleCnt="0"/>
      <dgm:spPr/>
    </dgm:pt>
    <dgm:pt modelId="{57A160E2-ECD2-4639-8B52-32CEBC1EF8C6}" type="pres">
      <dgm:prSet presAssocID="{B20C5B7B-2895-4468-9F7A-391CE8CAF897}" presName="parentLin" presStyleCnt="0"/>
      <dgm:spPr/>
    </dgm:pt>
    <dgm:pt modelId="{F869A8AF-273F-45E0-AF88-9726215859E6}" type="pres">
      <dgm:prSet presAssocID="{B20C5B7B-2895-4468-9F7A-391CE8CAF897}" presName="parentLeftMargin" presStyleLbl="node1" presStyleIdx="1" presStyleCnt="4"/>
      <dgm:spPr/>
    </dgm:pt>
    <dgm:pt modelId="{663A0381-478D-4497-8115-7AB4461A8DA0}" type="pres">
      <dgm:prSet presAssocID="{B20C5B7B-2895-4468-9F7A-391CE8CAF897}" presName="parentText" presStyleLbl="node1" presStyleIdx="2" presStyleCnt="4" custScaleX="142857" custScaleY="280205">
        <dgm:presLayoutVars>
          <dgm:chMax val="0"/>
          <dgm:bulletEnabled val="1"/>
        </dgm:presLayoutVars>
      </dgm:prSet>
      <dgm:spPr/>
    </dgm:pt>
    <dgm:pt modelId="{B37CDD15-37FC-4E55-8347-E094F5274191}" type="pres">
      <dgm:prSet presAssocID="{B20C5B7B-2895-4468-9F7A-391CE8CAF897}" presName="negativeSpace" presStyleCnt="0"/>
      <dgm:spPr/>
    </dgm:pt>
    <dgm:pt modelId="{E52F3896-1D25-4C57-BF2F-F69D6C81B344}" type="pres">
      <dgm:prSet presAssocID="{B20C5B7B-2895-4468-9F7A-391CE8CAF897}" presName="childText" presStyleLbl="conFgAcc1" presStyleIdx="2" presStyleCnt="4">
        <dgm:presLayoutVars>
          <dgm:bulletEnabled val="1"/>
        </dgm:presLayoutVars>
      </dgm:prSet>
      <dgm:spPr/>
    </dgm:pt>
    <dgm:pt modelId="{A0BE3E45-3A37-4145-BE45-842E28149A9B}" type="pres">
      <dgm:prSet presAssocID="{6C222E49-A516-492C-9DAF-0A9E31AD08CC}" presName="spaceBetweenRectangles" presStyleCnt="0"/>
      <dgm:spPr/>
    </dgm:pt>
    <dgm:pt modelId="{0D773D71-E4D7-40D3-ABD0-2CF1DDE39FBE}" type="pres">
      <dgm:prSet presAssocID="{A8D26827-15BE-4C06-ACC9-BC9E39453CAA}" presName="parentLin" presStyleCnt="0"/>
      <dgm:spPr/>
    </dgm:pt>
    <dgm:pt modelId="{B0C2203B-6021-43FB-A011-48BA66F2664D}" type="pres">
      <dgm:prSet presAssocID="{A8D26827-15BE-4C06-ACC9-BC9E39453CAA}" presName="parentLeftMargin" presStyleLbl="node1" presStyleIdx="2" presStyleCnt="4"/>
      <dgm:spPr/>
    </dgm:pt>
    <dgm:pt modelId="{BAC25F69-534E-4AA1-8A17-71BCADADED9A}" type="pres">
      <dgm:prSet presAssocID="{A8D26827-15BE-4C06-ACC9-BC9E39453CAA}" presName="parentText" presStyleLbl="node1" presStyleIdx="3" presStyleCnt="4" custScaleX="136646" custScaleY="225415">
        <dgm:presLayoutVars>
          <dgm:chMax val="0"/>
          <dgm:bulletEnabled val="1"/>
        </dgm:presLayoutVars>
      </dgm:prSet>
      <dgm:spPr/>
    </dgm:pt>
    <dgm:pt modelId="{E0AAE721-4200-4756-8B12-3A501E379328}" type="pres">
      <dgm:prSet presAssocID="{A8D26827-15BE-4C06-ACC9-BC9E39453CAA}" presName="negativeSpace" presStyleCnt="0"/>
      <dgm:spPr/>
    </dgm:pt>
    <dgm:pt modelId="{7339831C-8A2E-462F-ACDE-747F471047F0}" type="pres">
      <dgm:prSet presAssocID="{A8D26827-15BE-4C06-ACC9-BC9E39453CAA}" presName="childText" presStyleLbl="conFgAcc1" presStyleIdx="3" presStyleCnt="4" custLinFactNeighborY="86080">
        <dgm:presLayoutVars>
          <dgm:bulletEnabled val="1"/>
        </dgm:presLayoutVars>
      </dgm:prSet>
      <dgm:spPr/>
    </dgm:pt>
  </dgm:ptLst>
  <dgm:cxnLst>
    <dgm:cxn modelId="{05D93D03-5463-4620-9462-C151EA0D4682}" type="presOf" srcId="{A8D26827-15BE-4C06-ACC9-BC9E39453CAA}" destId="{BAC25F69-534E-4AA1-8A17-71BCADADED9A}" srcOrd="1" destOrd="0" presId="urn:microsoft.com/office/officeart/2005/8/layout/list1"/>
    <dgm:cxn modelId="{52429C0B-1B3F-4686-A3FC-D605FE053EF9}" srcId="{A25C1850-C3EC-4493-BD14-C54E8AA866FA}" destId="{A8D26827-15BE-4C06-ACC9-BC9E39453CAA}" srcOrd="3" destOrd="0" parTransId="{97746A76-42F9-4774-BB8C-C76B16A5BFE0}" sibTransId="{21F0CF1A-5B54-4822-BD40-801B47C94D52}"/>
    <dgm:cxn modelId="{EFAE830E-8D68-49E6-BC6E-4BB0A46C4AA9}" type="presOf" srcId="{4A6E78B6-D07D-456E-9831-A4D67D698D37}" destId="{9DF198F4-63C8-412D-9D88-0E938B55FA74}" srcOrd="0" destOrd="0" presId="urn:microsoft.com/office/officeart/2005/8/layout/list1"/>
    <dgm:cxn modelId="{16EDB519-9C14-4782-AF97-5253BD406D1D}" srcId="{A25C1850-C3EC-4493-BD14-C54E8AA866FA}" destId="{835FEFE3-1BD2-4931-99D5-DFCBE6A14BCD}" srcOrd="1" destOrd="0" parTransId="{8E323FCB-BBE7-4224-9EF8-3C3C90DE1A13}" sibTransId="{9AD5977C-FD52-484B-81D6-065822CA8D2E}"/>
    <dgm:cxn modelId="{9E56B238-FA44-491B-BDB7-2F61E0B87B22}" type="presOf" srcId="{A25C1850-C3EC-4493-BD14-C54E8AA866FA}" destId="{AA956198-1C7A-4247-9A18-35C1E0676FF5}" srcOrd="0" destOrd="0" presId="urn:microsoft.com/office/officeart/2005/8/layout/list1"/>
    <dgm:cxn modelId="{86BFF945-C797-45E0-9C7E-827E54F07D8A}" type="presOf" srcId="{4A6E78B6-D07D-456E-9831-A4D67D698D37}" destId="{DCC74942-068B-41F6-9696-8EBCE51A663F}" srcOrd="1" destOrd="0" presId="urn:microsoft.com/office/officeart/2005/8/layout/list1"/>
    <dgm:cxn modelId="{2276D44C-234A-44CA-B2F9-100998DFD979}" type="presOf" srcId="{835FEFE3-1BD2-4931-99D5-DFCBE6A14BCD}" destId="{F381A1C2-94F6-4BA9-8A7D-7B7F02C68786}" srcOrd="1" destOrd="0" presId="urn:microsoft.com/office/officeart/2005/8/layout/list1"/>
    <dgm:cxn modelId="{8C8BB16F-9406-4C3A-B7CD-BB1E3C47AF57}" type="presOf" srcId="{B20C5B7B-2895-4468-9F7A-391CE8CAF897}" destId="{F869A8AF-273F-45E0-AF88-9726215859E6}" srcOrd="0" destOrd="0" presId="urn:microsoft.com/office/officeart/2005/8/layout/list1"/>
    <dgm:cxn modelId="{594A2450-7CF5-4515-873E-ADB2ED189D56}" type="presOf" srcId="{A8D26827-15BE-4C06-ACC9-BC9E39453CAA}" destId="{B0C2203B-6021-43FB-A011-48BA66F2664D}" srcOrd="0" destOrd="0" presId="urn:microsoft.com/office/officeart/2005/8/layout/list1"/>
    <dgm:cxn modelId="{B272C871-C88D-4E4B-843E-195D0871C1D4}" srcId="{A25C1850-C3EC-4493-BD14-C54E8AA866FA}" destId="{B20C5B7B-2895-4468-9F7A-391CE8CAF897}" srcOrd="2" destOrd="0" parTransId="{9E4F66ED-B856-4B9E-AB5D-E6A1F3C3975E}" sibTransId="{6C222E49-A516-492C-9DAF-0A9E31AD08CC}"/>
    <dgm:cxn modelId="{C1D859C0-55EF-4AB4-B806-211A658A89EF}" srcId="{A25C1850-C3EC-4493-BD14-C54E8AA866FA}" destId="{4A6E78B6-D07D-456E-9831-A4D67D698D37}" srcOrd="0" destOrd="0" parTransId="{B61194DD-1565-4C5D-B55E-16B6E4B087DF}" sibTransId="{307EF4C6-BACF-4882-8D30-C63E63DA5D59}"/>
    <dgm:cxn modelId="{6F0EF0C1-9DD1-4AA0-BF28-ADBC711519A6}" type="presOf" srcId="{835FEFE3-1BD2-4931-99D5-DFCBE6A14BCD}" destId="{D78712F2-9B0E-46B0-8CB4-51E6614E5C31}" srcOrd="0" destOrd="0" presId="urn:microsoft.com/office/officeart/2005/8/layout/list1"/>
    <dgm:cxn modelId="{7795A4DB-4E82-46DD-B628-FFD3A37C5129}" type="presOf" srcId="{B20C5B7B-2895-4468-9F7A-391CE8CAF897}" destId="{663A0381-478D-4497-8115-7AB4461A8DA0}" srcOrd="1" destOrd="0" presId="urn:microsoft.com/office/officeart/2005/8/layout/list1"/>
    <dgm:cxn modelId="{DEDF27B1-958C-4467-92E9-7C38E36D2166}" type="presParOf" srcId="{AA956198-1C7A-4247-9A18-35C1E0676FF5}" destId="{15994D80-6BC5-43E8-9025-ED006D3650FE}" srcOrd="0" destOrd="0" presId="urn:microsoft.com/office/officeart/2005/8/layout/list1"/>
    <dgm:cxn modelId="{8E7F56B5-B5C2-4624-A635-C5C092BF07F6}" type="presParOf" srcId="{15994D80-6BC5-43E8-9025-ED006D3650FE}" destId="{9DF198F4-63C8-412D-9D88-0E938B55FA74}" srcOrd="0" destOrd="0" presId="urn:microsoft.com/office/officeart/2005/8/layout/list1"/>
    <dgm:cxn modelId="{7225C973-B195-4F09-82F7-D755E0F37E66}" type="presParOf" srcId="{15994D80-6BC5-43E8-9025-ED006D3650FE}" destId="{DCC74942-068B-41F6-9696-8EBCE51A663F}" srcOrd="1" destOrd="0" presId="urn:microsoft.com/office/officeart/2005/8/layout/list1"/>
    <dgm:cxn modelId="{DA8468AB-CB56-4015-9A57-CD4BCD3C4F18}" type="presParOf" srcId="{AA956198-1C7A-4247-9A18-35C1E0676FF5}" destId="{3C5B5E1C-6EDB-49CE-B762-58358341E9FE}" srcOrd="1" destOrd="0" presId="urn:microsoft.com/office/officeart/2005/8/layout/list1"/>
    <dgm:cxn modelId="{9A5698A6-DE8D-49AE-B1D1-F16603DEB267}" type="presParOf" srcId="{AA956198-1C7A-4247-9A18-35C1E0676FF5}" destId="{8A76B24E-9EBE-433E-A8C0-50AFF836FD9A}" srcOrd="2" destOrd="0" presId="urn:microsoft.com/office/officeart/2005/8/layout/list1"/>
    <dgm:cxn modelId="{F213EC83-3BAF-4AEE-A34F-837E432F525D}" type="presParOf" srcId="{AA956198-1C7A-4247-9A18-35C1E0676FF5}" destId="{EB2D63CC-1C6C-47B0-AE2A-F1A3BA638A31}" srcOrd="3" destOrd="0" presId="urn:microsoft.com/office/officeart/2005/8/layout/list1"/>
    <dgm:cxn modelId="{EE438C46-E5B1-4D69-9C38-551F4B4D8567}" type="presParOf" srcId="{AA956198-1C7A-4247-9A18-35C1E0676FF5}" destId="{8254D89E-2AEC-4E5F-A6F1-8F6A5DE2942B}" srcOrd="4" destOrd="0" presId="urn:microsoft.com/office/officeart/2005/8/layout/list1"/>
    <dgm:cxn modelId="{392B704E-1F4C-4D14-8DB2-072ED2A249E7}" type="presParOf" srcId="{8254D89E-2AEC-4E5F-A6F1-8F6A5DE2942B}" destId="{D78712F2-9B0E-46B0-8CB4-51E6614E5C31}" srcOrd="0" destOrd="0" presId="urn:microsoft.com/office/officeart/2005/8/layout/list1"/>
    <dgm:cxn modelId="{25B5663E-291D-462D-9ADB-874BFF4EF483}" type="presParOf" srcId="{8254D89E-2AEC-4E5F-A6F1-8F6A5DE2942B}" destId="{F381A1C2-94F6-4BA9-8A7D-7B7F02C68786}" srcOrd="1" destOrd="0" presId="urn:microsoft.com/office/officeart/2005/8/layout/list1"/>
    <dgm:cxn modelId="{DB158D38-B56F-4CF6-9E63-38C8A80F12AA}" type="presParOf" srcId="{AA956198-1C7A-4247-9A18-35C1E0676FF5}" destId="{7491FCA5-5804-408B-80D8-8A64D8CA5DEC}" srcOrd="5" destOrd="0" presId="urn:microsoft.com/office/officeart/2005/8/layout/list1"/>
    <dgm:cxn modelId="{64990777-4159-4699-8731-062193CD1389}" type="presParOf" srcId="{AA956198-1C7A-4247-9A18-35C1E0676FF5}" destId="{ED04FD05-C728-43EE-A3AE-F2220B9E28DE}" srcOrd="6" destOrd="0" presId="urn:microsoft.com/office/officeart/2005/8/layout/list1"/>
    <dgm:cxn modelId="{D34FCAAF-DAE9-45CA-B266-A3B431E70185}" type="presParOf" srcId="{AA956198-1C7A-4247-9A18-35C1E0676FF5}" destId="{BE240EF8-A1F0-4B1E-BA21-1F98B31D7D10}" srcOrd="7" destOrd="0" presId="urn:microsoft.com/office/officeart/2005/8/layout/list1"/>
    <dgm:cxn modelId="{EC51085D-FD5D-4F7E-916D-19397B26CF3D}" type="presParOf" srcId="{AA956198-1C7A-4247-9A18-35C1E0676FF5}" destId="{57A160E2-ECD2-4639-8B52-32CEBC1EF8C6}" srcOrd="8" destOrd="0" presId="urn:microsoft.com/office/officeart/2005/8/layout/list1"/>
    <dgm:cxn modelId="{525BBF11-2F03-4286-ACF7-79FF4F4033B1}" type="presParOf" srcId="{57A160E2-ECD2-4639-8B52-32CEBC1EF8C6}" destId="{F869A8AF-273F-45E0-AF88-9726215859E6}" srcOrd="0" destOrd="0" presId="urn:microsoft.com/office/officeart/2005/8/layout/list1"/>
    <dgm:cxn modelId="{CC9F6DC5-0583-40BF-BE0A-E3BFE3374300}" type="presParOf" srcId="{57A160E2-ECD2-4639-8B52-32CEBC1EF8C6}" destId="{663A0381-478D-4497-8115-7AB4461A8DA0}" srcOrd="1" destOrd="0" presId="urn:microsoft.com/office/officeart/2005/8/layout/list1"/>
    <dgm:cxn modelId="{8BED9136-A64D-4EC2-85F1-DCF19FF77BF4}" type="presParOf" srcId="{AA956198-1C7A-4247-9A18-35C1E0676FF5}" destId="{B37CDD15-37FC-4E55-8347-E094F5274191}" srcOrd="9" destOrd="0" presId="urn:microsoft.com/office/officeart/2005/8/layout/list1"/>
    <dgm:cxn modelId="{440A9EC3-DA78-4078-9C3A-7C26A4F39369}" type="presParOf" srcId="{AA956198-1C7A-4247-9A18-35C1E0676FF5}" destId="{E52F3896-1D25-4C57-BF2F-F69D6C81B344}" srcOrd="10" destOrd="0" presId="urn:microsoft.com/office/officeart/2005/8/layout/list1"/>
    <dgm:cxn modelId="{DE84FE7F-7B13-42F8-AEC6-18CEA379C2FF}" type="presParOf" srcId="{AA956198-1C7A-4247-9A18-35C1E0676FF5}" destId="{A0BE3E45-3A37-4145-BE45-842E28149A9B}" srcOrd="11" destOrd="0" presId="urn:microsoft.com/office/officeart/2005/8/layout/list1"/>
    <dgm:cxn modelId="{62EC73CF-20F4-4F81-9C13-4DD70D98ABB7}" type="presParOf" srcId="{AA956198-1C7A-4247-9A18-35C1E0676FF5}" destId="{0D773D71-E4D7-40D3-ABD0-2CF1DDE39FBE}" srcOrd="12" destOrd="0" presId="urn:microsoft.com/office/officeart/2005/8/layout/list1"/>
    <dgm:cxn modelId="{DAA5A84D-C132-4014-899F-B86758B5B834}" type="presParOf" srcId="{0D773D71-E4D7-40D3-ABD0-2CF1DDE39FBE}" destId="{B0C2203B-6021-43FB-A011-48BA66F2664D}" srcOrd="0" destOrd="0" presId="urn:microsoft.com/office/officeart/2005/8/layout/list1"/>
    <dgm:cxn modelId="{1326AB97-3C9B-4954-B214-C4DEAEC5183F}" type="presParOf" srcId="{0D773D71-E4D7-40D3-ABD0-2CF1DDE39FBE}" destId="{BAC25F69-534E-4AA1-8A17-71BCADADED9A}" srcOrd="1" destOrd="0" presId="urn:microsoft.com/office/officeart/2005/8/layout/list1"/>
    <dgm:cxn modelId="{708B33C7-F13B-4C22-9A04-E9D465ABD45D}" type="presParOf" srcId="{AA956198-1C7A-4247-9A18-35C1E0676FF5}" destId="{E0AAE721-4200-4756-8B12-3A501E379328}" srcOrd="13" destOrd="0" presId="urn:microsoft.com/office/officeart/2005/8/layout/list1"/>
    <dgm:cxn modelId="{C36FD6D9-36EB-4EBD-BFCE-366F4695A8CE}" type="presParOf" srcId="{AA956198-1C7A-4247-9A18-35C1E0676FF5}" destId="{7339831C-8A2E-462F-ACDE-747F471047F0}"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963D7D9-92E9-4C62-8D15-6792F7FE2B41}" type="doc">
      <dgm:prSet loTypeId="urn:microsoft.com/office/officeart/2008/layout/VerticalCurvedList" loCatId="list" qsTypeId="urn:microsoft.com/office/officeart/2005/8/quickstyle/simple4" qsCatId="simple" csTypeId="urn:microsoft.com/office/officeart/2005/8/colors/accent1_2" csCatId="accent1" phldr="1"/>
      <dgm:spPr/>
      <dgm:t>
        <a:bodyPr/>
        <a:lstStyle/>
        <a:p>
          <a:endParaRPr lang="id-ID"/>
        </a:p>
      </dgm:t>
    </dgm:pt>
    <dgm:pt modelId="{A75216CC-A2C5-4FD3-ACD0-3A2720C742BB}">
      <dgm:prSet phldrT="[Text]"/>
      <dgm:spPr/>
      <dgm:t>
        <a:bodyPr/>
        <a:lstStyle/>
        <a:p>
          <a:r>
            <a:rPr lang="en-US" dirty="0">
              <a:solidFill>
                <a:srgbClr val="FF0000"/>
              </a:solidFill>
            </a:rPr>
            <a:t>RTL (Register Transfer Language)</a:t>
          </a:r>
          <a:endParaRPr lang="id-ID" dirty="0">
            <a:solidFill>
              <a:srgbClr val="FF0000"/>
            </a:solidFill>
          </a:endParaRPr>
        </a:p>
      </dgm:t>
    </dgm:pt>
    <dgm:pt modelId="{048AD73F-5646-4CC0-81CC-37F17599C31F}" type="parTrans" cxnId="{160D1460-E8C5-4682-8217-CB290F2FC254}">
      <dgm:prSet/>
      <dgm:spPr/>
      <dgm:t>
        <a:bodyPr/>
        <a:lstStyle/>
        <a:p>
          <a:endParaRPr lang="id-ID"/>
        </a:p>
      </dgm:t>
    </dgm:pt>
    <dgm:pt modelId="{9F184224-AF8F-4A3D-99A2-337BC3B9D9E3}" type="sibTrans" cxnId="{160D1460-E8C5-4682-8217-CB290F2FC254}">
      <dgm:prSet/>
      <dgm:spPr/>
      <dgm:t>
        <a:bodyPr/>
        <a:lstStyle/>
        <a:p>
          <a:endParaRPr lang="id-ID"/>
        </a:p>
      </dgm:t>
    </dgm:pt>
    <dgm:pt modelId="{F8353A84-21AC-4C1F-82F0-F72150732AD0}">
      <dgm:prSet phldrT="[Text]"/>
      <dgm:spPr/>
      <dgm:t>
        <a:bodyPr/>
        <a:lstStyle/>
        <a:p>
          <a:r>
            <a:rPr lang="en-US" dirty="0" err="1">
              <a:solidFill>
                <a:srgbClr val="FF0000"/>
              </a:solidFill>
            </a:rPr>
            <a:t>sebuah</a:t>
          </a:r>
          <a:r>
            <a:rPr lang="en-US" dirty="0">
              <a:solidFill>
                <a:srgbClr val="FF0000"/>
              </a:solidFill>
            </a:rPr>
            <a:t> </a:t>
          </a:r>
          <a:r>
            <a:rPr lang="en-US" dirty="0" err="1">
              <a:solidFill>
                <a:srgbClr val="FF0000"/>
              </a:solidFill>
            </a:rPr>
            <a:t>notasi</a:t>
          </a:r>
          <a:r>
            <a:rPr lang="en-US" dirty="0">
              <a:solidFill>
                <a:srgbClr val="FF0000"/>
              </a:solidFill>
            </a:rPr>
            <a:t> yang </a:t>
          </a:r>
          <a:r>
            <a:rPr lang="en-US" dirty="0" err="1">
              <a:solidFill>
                <a:srgbClr val="FF0000"/>
              </a:solidFill>
            </a:rPr>
            <a:t>digunakan</a:t>
          </a:r>
          <a:r>
            <a:rPr lang="en-US" dirty="0">
              <a:solidFill>
                <a:srgbClr val="FF0000"/>
              </a:solidFill>
            </a:rPr>
            <a:t> </a:t>
          </a:r>
          <a:r>
            <a:rPr lang="en-US" dirty="0" err="1">
              <a:solidFill>
                <a:srgbClr val="FF0000"/>
              </a:solidFill>
            </a:rPr>
            <a:t>untuk</a:t>
          </a:r>
          <a:r>
            <a:rPr lang="en-US" dirty="0">
              <a:solidFill>
                <a:srgbClr val="FF0000"/>
              </a:solidFill>
            </a:rPr>
            <a:t> </a:t>
          </a:r>
          <a:r>
            <a:rPr lang="en-US" dirty="0" err="1">
              <a:solidFill>
                <a:srgbClr val="FF0000"/>
              </a:solidFill>
            </a:rPr>
            <a:t>menentukan</a:t>
          </a:r>
          <a:r>
            <a:rPr lang="en-US" dirty="0">
              <a:solidFill>
                <a:srgbClr val="FF0000"/>
              </a:solidFill>
            </a:rPr>
            <a:t> transfer </a:t>
          </a:r>
          <a:r>
            <a:rPr lang="en-US" dirty="0" err="1">
              <a:solidFill>
                <a:srgbClr val="FF0000"/>
              </a:solidFill>
            </a:rPr>
            <a:t>mikro</a:t>
          </a:r>
          <a:r>
            <a:rPr lang="en-US" dirty="0">
              <a:solidFill>
                <a:srgbClr val="FF0000"/>
              </a:solidFill>
            </a:rPr>
            <a:t> </a:t>
          </a:r>
          <a:r>
            <a:rPr lang="en-US" dirty="0" err="1">
              <a:solidFill>
                <a:srgbClr val="FF0000"/>
              </a:solidFill>
            </a:rPr>
            <a:t>operasi</a:t>
          </a:r>
          <a:r>
            <a:rPr lang="en-US" dirty="0">
              <a:solidFill>
                <a:srgbClr val="FF0000"/>
              </a:solidFill>
            </a:rPr>
            <a:t> </a:t>
          </a:r>
          <a:r>
            <a:rPr lang="en-US" dirty="0" err="1">
              <a:solidFill>
                <a:srgbClr val="FF0000"/>
              </a:solidFill>
            </a:rPr>
            <a:t>antar</a:t>
          </a:r>
          <a:r>
            <a:rPr lang="en-US" dirty="0">
              <a:solidFill>
                <a:srgbClr val="FF0000"/>
              </a:solidFill>
            </a:rPr>
            <a:t> register, </a:t>
          </a:r>
          <a:r>
            <a:rPr lang="en-US" dirty="0" err="1">
              <a:solidFill>
                <a:srgbClr val="FF0000"/>
              </a:solidFill>
            </a:rPr>
            <a:t>lebih</a:t>
          </a:r>
          <a:r>
            <a:rPr lang="en-US" dirty="0">
              <a:solidFill>
                <a:srgbClr val="FF0000"/>
              </a:solidFill>
            </a:rPr>
            <a:t> </a:t>
          </a:r>
          <a:r>
            <a:rPr lang="en-US" dirty="0" err="1">
              <a:solidFill>
                <a:srgbClr val="FF0000"/>
              </a:solidFill>
            </a:rPr>
            <a:t>ke</a:t>
          </a:r>
          <a:r>
            <a:rPr lang="en-US" dirty="0">
              <a:solidFill>
                <a:srgbClr val="FF0000"/>
              </a:solidFill>
            </a:rPr>
            <a:t> </a:t>
          </a:r>
          <a:r>
            <a:rPr lang="en-US" dirty="0" err="1">
              <a:solidFill>
                <a:srgbClr val="FF0000"/>
              </a:solidFill>
            </a:rPr>
            <a:t>tingkah</a:t>
          </a:r>
          <a:r>
            <a:rPr lang="en-US" dirty="0">
              <a:solidFill>
                <a:srgbClr val="FF0000"/>
              </a:solidFill>
            </a:rPr>
            <a:t> </a:t>
          </a:r>
          <a:r>
            <a:rPr lang="en-US" dirty="0" err="1">
              <a:solidFill>
                <a:srgbClr val="FF0000"/>
              </a:solidFill>
            </a:rPr>
            <a:t>laku</a:t>
          </a:r>
          <a:r>
            <a:rPr lang="en-US" dirty="0">
              <a:solidFill>
                <a:srgbClr val="FF0000"/>
              </a:solidFill>
            </a:rPr>
            <a:t> </a:t>
          </a:r>
          <a:r>
            <a:rPr lang="en-US" dirty="0" err="1">
              <a:solidFill>
                <a:srgbClr val="FF0000"/>
              </a:solidFill>
            </a:rPr>
            <a:t>instruksi</a:t>
          </a:r>
          <a:r>
            <a:rPr lang="en-US" dirty="0">
              <a:solidFill>
                <a:srgbClr val="FF0000"/>
              </a:solidFill>
            </a:rPr>
            <a:t> </a:t>
          </a:r>
          <a:r>
            <a:rPr lang="en-US" dirty="0" err="1">
              <a:solidFill>
                <a:srgbClr val="FF0000"/>
              </a:solidFill>
            </a:rPr>
            <a:t>dan</a:t>
          </a:r>
          <a:r>
            <a:rPr lang="en-US" dirty="0">
              <a:solidFill>
                <a:srgbClr val="FF0000"/>
              </a:solidFill>
            </a:rPr>
            <a:t> </a:t>
          </a:r>
          <a:r>
            <a:rPr lang="en-US" dirty="0" err="1">
              <a:solidFill>
                <a:srgbClr val="FF0000"/>
              </a:solidFill>
            </a:rPr>
            <a:t>organisasi</a:t>
          </a:r>
          <a:r>
            <a:rPr lang="en-US" dirty="0">
              <a:solidFill>
                <a:srgbClr val="FF0000"/>
              </a:solidFill>
            </a:rPr>
            <a:t> </a:t>
          </a:r>
          <a:r>
            <a:rPr lang="en-US" dirty="0" err="1">
              <a:solidFill>
                <a:srgbClr val="FF0000"/>
              </a:solidFill>
            </a:rPr>
            <a:t>sebuah</a:t>
          </a:r>
          <a:r>
            <a:rPr lang="en-US" dirty="0">
              <a:solidFill>
                <a:srgbClr val="FF0000"/>
              </a:solidFill>
            </a:rPr>
            <a:t> </a:t>
          </a:r>
          <a:r>
            <a:rPr lang="en-US" dirty="0" err="1">
              <a:solidFill>
                <a:srgbClr val="FF0000"/>
              </a:solidFill>
            </a:rPr>
            <a:t>komputer</a:t>
          </a:r>
          <a:endParaRPr lang="id-ID" dirty="0">
            <a:solidFill>
              <a:srgbClr val="FF0000"/>
            </a:solidFill>
          </a:endParaRPr>
        </a:p>
      </dgm:t>
    </dgm:pt>
    <dgm:pt modelId="{1280E24A-46EB-4BC8-82A7-71FDEAD3A015}" type="parTrans" cxnId="{D2AA2522-6B6A-4163-82C7-C40D7DB503EE}">
      <dgm:prSet/>
      <dgm:spPr/>
      <dgm:t>
        <a:bodyPr/>
        <a:lstStyle/>
        <a:p>
          <a:endParaRPr lang="id-ID"/>
        </a:p>
      </dgm:t>
    </dgm:pt>
    <dgm:pt modelId="{F5DF7CE5-2FC8-4B53-81F3-E6118015E722}" type="sibTrans" cxnId="{D2AA2522-6B6A-4163-82C7-C40D7DB503EE}">
      <dgm:prSet/>
      <dgm:spPr/>
      <dgm:t>
        <a:bodyPr/>
        <a:lstStyle/>
        <a:p>
          <a:endParaRPr lang="id-ID"/>
        </a:p>
      </dgm:t>
    </dgm:pt>
    <dgm:pt modelId="{82E48B3A-2A74-4ECF-84C5-FB5213948C7A}">
      <dgm:prSet phldrT="[Text]"/>
      <dgm:spPr/>
      <dgm:t>
        <a:bodyPr/>
        <a:lstStyle/>
        <a:p>
          <a:r>
            <a:rPr lang="id-ID" dirty="0">
              <a:solidFill>
                <a:srgbClr val="FF0000"/>
              </a:solidFill>
            </a:rPr>
            <a:t>Contoh </a:t>
          </a:r>
          <a:r>
            <a:rPr lang="en-US" dirty="0">
              <a:solidFill>
                <a:srgbClr val="FF0000"/>
              </a:solidFill>
            </a:rPr>
            <a:t>R3 </a:t>
          </a:r>
          <a:r>
            <a:rPr lang="id-ID" dirty="0">
              <a:solidFill>
                <a:srgbClr val="FF0000"/>
              </a:solidFill>
            </a:rPr>
            <a:t>;</a:t>
          </a:r>
          <a:r>
            <a:rPr lang="en-US" dirty="0">
              <a:solidFill>
                <a:srgbClr val="FF0000"/>
              </a:solidFill>
            </a:rPr>
            <a:t>= R1 </a:t>
          </a:r>
          <a:r>
            <a:rPr lang="en-US" dirty="0" err="1">
              <a:solidFill>
                <a:srgbClr val="FF0000"/>
              </a:solidFill>
            </a:rPr>
            <a:t>menujukkan</a:t>
          </a:r>
          <a:r>
            <a:rPr lang="en-US" dirty="0">
              <a:solidFill>
                <a:srgbClr val="FF0000"/>
              </a:solidFill>
            </a:rPr>
            <a:t> </a:t>
          </a:r>
          <a:r>
            <a:rPr lang="en-US" dirty="0" err="1">
              <a:solidFill>
                <a:srgbClr val="FF0000"/>
              </a:solidFill>
            </a:rPr>
            <a:t>suatu</a:t>
          </a:r>
          <a:r>
            <a:rPr lang="en-US" dirty="0">
              <a:solidFill>
                <a:srgbClr val="FF0000"/>
              </a:solidFill>
            </a:rPr>
            <a:t> transfer register </a:t>
          </a:r>
          <a:r>
            <a:rPr lang="en-US" dirty="0" err="1">
              <a:solidFill>
                <a:srgbClr val="FF0000"/>
              </a:solidFill>
            </a:rPr>
            <a:t>sederhana</a:t>
          </a:r>
          <a:r>
            <a:rPr lang="en-US" dirty="0">
              <a:solidFill>
                <a:srgbClr val="FF0000"/>
              </a:solidFill>
            </a:rPr>
            <a:t> yang </a:t>
          </a:r>
          <a:r>
            <a:rPr lang="en-US" dirty="0" err="1">
              <a:solidFill>
                <a:srgbClr val="FF0000"/>
              </a:solidFill>
            </a:rPr>
            <a:t>melibatkan</a:t>
          </a:r>
          <a:r>
            <a:rPr lang="en-US" dirty="0">
              <a:solidFill>
                <a:srgbClr val="FF0000"/>
              </a:solidFill>
            </a:rPr>
            <a:t> </a:t>
          </a:r>
          <a:r>
            <a:rPr lang="en-US" dirty="0" err="1">
              <a:solidFill>
                <a:srgbClr val="FF0000"/>
              </a:solidFill>
            </a:rPr>
            <a:t>dua</a:t>
          </a:r>
          <a:r>
            <a:rPr lang="en-US" dirty="0">
              <a:solidFill>
                <a:srgbClr val="FF0000"/>
              </a:solidFill>
            </a:rPr>
            <a:t> register R1 </a:t>
          </a:r>
          <a:r>
            <a:rPr lang="en-US" dirty="0" err="1">
              <a:solidFill>
                <a:srgbClr val="FF0000"/>
              </a:solidFill>
            </a:rPr>
            <a:t>dan</a:t>
          </a:r>
          <a:r>
            <a:rPr lang="en-US" dirty="0">
              <a:solidFill>
                <a:srgbClr val="FF0000"/>
              </a:solidFill>
            </a:rPr>
            <a:t> R3 </a:t>
          </a:r>
          <a:r>
            <a:rPr lang="en-US" dirty="0" err="1">
              <a:solidFill>
                <a:srgbClr val="FF0000"/>
              </a:solidFill>
            </a:rPr>
            <a:t>dimana</a:t>
          </a:r>
          <a:r>
            <a:rPr lang="en-US" dirty="0">
              <a:solidFill>
                <a:srgbClr val="FF0000"/>
              </a:solidFill>
            </a:rPr>
            <a:t> </a:t>
          </a:r>
          <a:r>
            <a:rPr lang="en-US" dirty="0" err="1">
              <a:solidFill>
                <a:srgbClr val="FF0000"/>
              </a:solidFill>
            </a:rPr>
            <a:t>isi</a:t>
          </a:r>
          <a:r>
            <a:rPr lang="en-US" dirty="0">
              <a:solidFill>
                <a:srgbClr val="FF0000"/>
              </a:solidFill>
            </a:rPr>
            <a:t> register R1 </a:t>
          </a:r>
          <a:r>
            <a:rPr lang="en-US" dirty="0" err="1">
              <a:solidFill>
                <a:srgbClr val="FF0000"/>
              </a:solidFill>
            </a:rPr>
            <a:t>ditransfer</a:t>
          </a:r>
          <a:r>
            <a:rPr lang="en-US" dirty="0">
              <a:solidFill>
                <a:srgbClr val="FF0000"/>
              </a:solidFill>
            </a:rPr>
            <a:t> (</a:t>
          </a:r>
          <a:r>
            <a:rPr lang="en-US" dirty="0" err="1">
              <a:solidFill>
                <a:srgbClr val="FF0000"/>
              </a:solidFill>
            </a:rPr>
            <a:t>disalin</a:t>
          </a:r>
          <a:r>
            <a:rPr lang="en-US" dirty="0">
              <a:solidFill>
                <a:srgbClr val="FF0000"/>
              </a:solidFill>
            </a:rPr>
            <a:t>) </a:t>
          </a:r>
          <a:r>
            <a:rPr lang="en-US" dirty="0" err="1">
              <a:solidFill>
                <a:srgbClr val="FF0000"/>
              </a:solidFill>
            </a:rPr>
            <a:t>ke</a:t>
          </a:r>
          <a:r>
            <a:rPr lang="en-US" dirty="0">
              <a:solidFill>
                <a:srgbClr val="FF0000"/>
              </a:solidFill>
            </a:rPr>
            <a:t> register R3</a:t>
          </a:r>
          <a:endParaRPr lang="id-ID" dirty="0">
            <a:solidFill>
              <a:srgbClr val="FF0000"/>
            </a:solidFill>
          </a:endParaRPr>
        </a:p>
      </dgm:t>
    </dgm:pt>
    <dgm:pt modelId="{09F2D369-AFF3-44BB-A271-DD40193BC628}" type="parTrans" cxnId="{9F9236D0-0C29-47A6-9F50-1EFF126EA625}">
      <dgm:prSet/>
      <dgm:spPr/>
      <dgm:t>
        <a:bodyPr/>
        <a:lstStyle/>
        <a:p>
          <a:endParaRPr lang="id-ID"/>
        </a:p>
      </dgm:t>
    </dgm:pt>
    <dgm:pt modelId="{A5B16C94-0064-42BC-840C-323AC9C37545}" type="sibTrans" cxnId="{9F9236D0-0C29-47A6-9F50-1EFF126EA625}">
      <dgm:prSet/>
      <dgm:spPr/>
      <dgm:t>
        <a:bodyPr/>
        <a:lstStyle/>
        <a:p>
          <a:endParaRPr lang="id-ID"/>
        </a:p>
      </dgm:t>
    </dgm:pt>
    <dgm:pt modelId="{DF418F2A-F275-4DEF-95A6-5E03F48559DB}" type="pres">
      <dgm:prSet presAssocID="{C963D7D9-92E9-4C62-8D15-6792F7FE2B41}" presName="Name0" presStyleCnt="0">
        <dgm:presLayoutVars>
          <dgm:chMax val="7"/>
          <dgm:chPref val="7"/>
          <dgm:dir/>
        </dgm:presLayoutVars>
      </dgm:prSet>
      <dgm:spPr/>
    </dgm:pt>
    <dgm:pt modelId="{7DC417CE-9076-46F9-9D1E-497F6E797739}" type="pres">
      <dgm:prSet presAssocID="{C963D7D9-92E9-4C62-8D15-6792F7FE2B41}" presName="Name1" presStyleCnt="0"/>
      <dgm:spPr/>
    </dgm:pt>
    <dgm:pt modelId="{9967B18B-86E3-4630-B0DA-6A2741718FEB}" type="pres">
      <dgm:prSet presAssocID="{C963D7D9-92E9-4C62-8D15-6792F7FE2B41}" presName="cycle" presStyleCnt="0"/>
      <dgm:spPr/>
    </dgm:pt>
    <dgm:pt modelId="{9237DDF5-680D-4956-8D74-AFCCDB126C11}" type="pres">
      <dgm:prSet presAssocID="{C963D7D9-92E9-4C62-8D15-6792F7FE2B41}" presName="srcNode" presStyleLbl="node1" presStyleIdx="0" presStyleCnt="3"/>
      <dgm:spPr/>
    </dgm:pt>
    <dgm:pt modelId="{F036FEC7-40FB-441F-9FF4-F3CBF113C8DC}" type="pres">
      <dgm:prSet presAssocID="{C963D7D9-92E9-4C62-8D15-6792F7FE2B41}" presName="conn" presStyleLbl="parChTrans1D2" presStyleIdx="0" presStyleCnt="1"/>
      <dgm:spPr/>
    </dgm:pt>
    <dgm:pt modelId="{FD0D210D-0C2B-498F-9A98-62BD36EF5F21}" type="pres">
      <dgm:prSet presAssocID="{C963D7D9-92E9-4C62-8D15-6792F7FE2B41}" presName="extraNode" presStyleLbl="node1" presStyleIdx="0" presStyleCnt="3"/>
      <dgm:spPr/>
    </dgm:pt>
    <dgm:pt modelId="{A933D016-1209-4BCC-A71C-944986191093}" type="pres">
      <dgm:prSet presAssocID="{C963D7D9-92E9-4C62-8D15-6792F7FE2B41}" presName="dstNode" presStyleLbl="node1" presStyleIdx="0" presStyleCnt="3"/>
      <dgm:spPr/>
    </dgm:pt>
    <dgm:pt modelId="{994EB669-9D6E-434C-81E9-B1EE984ABEA4}" type="pres">
      <dgm:prSet presAssocID="{A75216CC-A2C5-4FD3-ACD0-3A2720C742BB}" presName="text_1" presStyleLbl="node1" presStyleIdx="0" presStyleCnt="3">
        <dgm:presLayoutVars>
          <dgm:bulletEnabled val="1"/>
        </dgm:presLayoutVars>
      </dgm:prSet>
      <dgm:spPr/>
    </dgm:pt>
    <dgm:pt modelId="{0333EA84-E99E-4BB4-B280-5A91B426FECB}" type="pres">
      <dgm:prSet presAssocID="{A75216CC-A2C5-4FD3-ACD0-3A2720C742BB}" presName="accent_1" presStyleCnt="0"/>
      <dgm:spPr/>
    </dgm:pt>
    <dgm:pt modelId="{4C4DC5B0-1E55-4353-ABA2-94B97230AA77}" type="pres">
      <dgm:prSet presAssocID="{A75216CC-A2C5-4FD3-ACD0-3A2720C742BB}" presName="accentRepeatNode" presStyleLbl="solidFgAcc1" presStyleIdx="0" presStyleCnt="3"/>
      <dgm:spPr/>
    </dgm:pt>
    <dgm:pt modelId="{3F70614F-3297-470D-8E69-9DF9502E3452}" type="pres">
      <dgm:prSet presAssocID="{F8353A84-21AC-4C1F-82F0-F72150732AD0}" presName="text_2" presStyleLbl="node1" presStyleIdx="1" presStyleCnt="3">
        <dgm:presLayoutVars>
          <dgm:bulletEnabled val="1"/>
        </dgm:presLayoutVars>
      </dgm:prSet>
      <dgm:spPr/>
    </dgm:pt>
    <dgm:pt modelId="{E5230DB2-9C94-495C-9C40-BB808D88915F}" type="pres">
      <dgm:prSet presAssocID="{F8353A84-21AC-4C1F-82F0-F72150732AD0}" presName="accent_2" presStyleCnt="0"/>
      <dgm:spPr/>
    </dgm:pt>
    <dgm:pt modelId="{B26A29AE-441E-4B6E-99A0-644E36A6E7DF}" type="pres">
      <dgm:prSet presAssocID="{F8353A84-21AC-4C1F-82F0-F72150732AD0}" presName="accentRepeatNode" presStyleLbl="solidFgAcc1" presStyleIdx="1" presStyleCnt="3"/>
      <dgm:spPr/>
    </dgm:pt>
    <dgm:pt modelId="{2FC6F04C-6CA3-4AD0-B78C-DA019352D838}" type="pres">
      <dgm:prSet presAssocID="{82E48B3A-2A74-4ECF-84C5-FB5213948C7A}" presName="text_3" presStyleLbl="node1" presStyleIdx="2" presStyleCnt="3">
        <dgm:presLayoutVars>
          <dgm:bulletEnabled val="1"/>
        </dgm:presLayoutVars>
      </dgm:prSet>
      <dgm:spPr/>
    </dgm:pt>
    <dgm:pt modelId="{341E1C7B-FDBD-4E71-87A1-6BA4F82410FB}" type="pres">
      <dgm:prSet presAssocID="{82E48B3A-2A74-4ECF-84C5-FB5213948C7A}" presName="accent_3" presStyleCnt="0"/>
      <dgm:spPr/>
    </dgm:pt>
    <dgm:pt modelId="{2A7B90D6-FBA4-4A0D-A306-E14E389B5686}" type="pres">
      <dgm:prSet presAssocID="{82E48B3A-2A74-4ECF-84C5-FB5213948C7A}" presName="accentRepeatNode" presStyleLbl="solidFgAcc1" presStyleIdx="2" presStyleCnt="3"/>
      <dgm:spPr/>
    </dgm:pt>
  </dgm:ptLst>
  <dgm:cxnLst>
    <dgm:cxn modelId="{88EF2B04-45F5-4C6E-BC5C-9AC6B43E93DB}" type="presOf" srcId="{82E48B3A-2A74-4ECF-84C5-FB5213948C7A}" destId="{2FC6F04C-6CA3-4AD0-B78C-DA019352D838}" srcOrd="0" destOrd="0" presId="urn:microsoft.com/office/officeart/2008/layout/VerticalCurvedList"/>
    <dgm:cxn modelId="{D2AA2522-6B6A-4163-82C7-C40D7DB503EE}" srcId="{C963D7D9-92E9-4C62-8D15-6792F7FE2B41}" destId="{F8353A84-21AC-4C1F-82F0-F72150732AD0}" srcOrd="1" destOrd="0" parTransId="{1280E24A-46EB-4BC8-82A7-71FDEAD3A015}" sibTransId="{F5DF7CE5-2FC8-4B53-81F3-E6118015E722}"/>
    <dgm:cxn modelId="{160D1460-E8C5-4682-8217-CB290F2FC254}" srcId="{C963D7D9-92E9-4C62-8D15-6792F7FE2B41}" destId="{A75216CC-A2C5-4FD3-ACD0-3A2720C742BB}" srcOrd="0" destOrd="0" parTransId="{048AD73F-5646-4CC0-81CC-37F17599C31F}" sibTransId="{9F184224-AF8F-4A3D-99A2-337BC3B9D9E3}"/>
    <dgm:cxn modelId="{BD06C4BF-7BE0-4774-B10E-2DAA45CD5745}" type="presOf" srcId="{C963D7D9-92E9-4C62-8D15-6792F7FE2B41}" destId="{DF418F2A-F275-4DEF-95A6-5E03F48559DB}" srcOrd="0" destOrd="0" presId="urn:microsoft.com/office/officeart/2008/layout/VerticalCurvedList"/>
    <dgm:cxn modelId="{9CE37BCB-1BA7-4361-B194-A05A8AC87CBA}" type="presOf" srcId="{9F184224-AF8F-4A3D-99A2-337BC3B9D9E3}" destId="{F036FEC7-40FB-441F-9FF4-F3CBF113C8DC}" srcOrd="0" destOrd="0" presId="urn:microsoft.com/office/officeart/2008/layout/VerticalCurvedList"/>
    <dgm:cxn modelId="{9F9236D0-0C29-47A6-9F50-1EFF126EA625}" srcId="{C963D7D9-92E9-4C62-8D15-6792F7FE2B41}" destId="{82E48B3A-2A74-4ECF-84C5-FB5213948C7A}" srcOrd="2" destOrd="0" parTransId="{09F2D369-AFF3-44BB-A271-DD40193BC628}" sibTransId="{A5B16C94-0064-42BC-840C-323AC9C37545}"/>
    <dgm:cxn modelId="{EAFAD5D4-972D-4F83-BD98-07D0F6592CCA}" type="presOf" srcId="{A75216CC-A2C5-4FD3-ACD0-3A2720C742BB}" destId="{994EB669-9D6E-434C-81E9-B1EE984ABEA4}" srcOrd="0" destOrd="0" presId="urn:microsoft.com/office/officeart/2008/layout/VerticalCurvedList"/>
    <dgm:cxn modelId="{CAACA3E6-CC3F-437A-82BF-ED242D663123}" type="presOf" srcId="{F8353A84-21AC-4C1F-82F0-F72150732AD0}" destId="{3F70614F-3297-470D-8E69-9DF9502E3452}" srcOrd="0" destOrd="0" presId="urn:microsoft.com/office/officeart/2008/layout/VerticalCurvedList"/>
    <dgm:cxn modelId="{F17E8C4C-7D27-4C81-8B60-5B1693C43847}" type="presParOf" srcId="{DF418F2A-F275-4DEF-95A6-5E03F48559DB}" destId="{7DC417CE-9076-46F9-9D1E-497F6E797739}" srcOrd="0" destOrd="0" presId="urn:microsoft.com/office/officeart/2008/layout/VerticalCurvedList"/>
    <dgm:cxn modelId="{026CEEAA-D84F-4176-AE5B-6D65157E9F4E}" type="presParOf" srcId="{7DC417CE-9076-46F9-9D1E-497F6E797739}" destId="{9967B18B-86E3-4630-B0DA-6A2741718FEB}" srcOrd="0" destOrd="0" presId="urn:microsoft.com/office/officeart/2008/layout/VerticalCurvedList"/>
    <dgm:cxn modelId="{B7178257-A2E0-4E2F-9DED-1D7F999C9396}" type="presParOf" srcId="{9967B18B-86E3-4630-B0DA-6A2741718FEB}" destId="{9237DDF5-680D-4956-8D74-AFCCDB126C11}" srcOrd="0" destOrd="0" presId="urn:microsoft.com/office/officeart/2008/layout/VerticalCurvedList"/>
    <dgm:cxn modelId="{56024DA2-F5DB-4272-B65C-03650A38218C}" type="presParOf" srcId="{9967B18B-86E3-4630-B0DA-6A2741718FEB}" destId="{F036FEC7-40FB-441F-9FF4-F3CBF113C8DC}" srcOrd="1" destOrd="0" presId="urn:microsoft.com/office/officeart/2008/layout/VerticalCurvedList"/>
    <dgm:cxn modelId="{C25ECCA3-6909-416C-8199-5812A2139A6D}" type="presParOf" srcId="{9967B18B-86E3-4630-B0DA-6A2741718FEB}" destId="{FD0D210D-0C2B-498F-9A98-62BD36EF5F21}" srcOrd="2" destOrd="0" presId="urn:microsoft.com/office/officeart/2008/layout/VerticalCurvedList"/>
    <dgm:cxn modelId="{CD8951BD-2FB3-4A37-998F-5E503982FA32}" type="presParOf" srcId="{9967B18B-86E3-4630-B0DA-6A2741718FEB}" destId="{A933D016-1209-4BCC-A71C-944986191093}" srcOrd="3" destOrd="0" presId="urn:microsoft.com/office/officeart/2008/layout/VerticalCurvedList"/>
    <dgm:cxn modelId="{D80F5844-404A-4F48-AC38-A43A1AC09A6F}" type="presParOf" srcId="{7DC417CE-9076-46F9-9D1E-497F6E797739}" destId="{994EB669-9D6E-434C-81E9-B1EE984ABEA4}" srcOrd="1" destOrd="0" presId="urn:microsoft.com/office/officeart/2008/layout/VerticalCurvedList"/>
    <dgm:cxn modelId="{D2A46CDC-7F40-4B4D-AEFD-923F9EF9B4F3}" type="presParOf" srcId="{7DC417CE-9076-46F9-9D1E-497F6E797739}" destId="{0333EA84-E99E-4BB4-B280-5A91B426FECB}" srcOrd="2" destOrd="0" presId="urn:microsoft.com/office/officeart/2008/layout/VerticalCurvedList"/>
    <dgm:cxn modelId="{6E6F78FA-C17D-48FC-906C-F4C8093BF4F1}" type="presParOf" srcId="{0333EA84-E99E-4BB4-B280-5A91B426FECB}" destId="{4C4DC5B0-1E55-4353-ABA2-94B97230AA77}" srcOrd="0" destOrd="0" presId="urn:microsoft.com/office/officeart/2008/layout/VerticalCurvedList"/>
    <dgm:cxn modelId="{F5050D1C-1A3D-451F-9731-841B6A5D1CC5}" type="presParOf" srcId="{7DC417CE-9076-46F9-9D1E-497F6E797739}" destId="{3F70614F-3297-470D-8E69-9DF9502E3452}" srcOrd="3" destOrd="0" presId="urn:microsoft.com/office/officeart/2008/layout/VerticalCurvedList"/>
    <dgm:cxn modelId="{366D87B6-226C-4A16-A4C4-950E71EA5839}" type="presParOf" srcId="{7DC417CE-9076-46F9-9D1E-497F6E797739}" destId="{E5230DB2-9C94-495C-9C40-BB808D88915F}" srcOrd="4" destOrd="0" presId="urn:microsoft.com/office/officeart/2008/layout/VerticalCurvedList"/>
    <dgm:cxn modelId="{378BEFBE-7936-414A-9935-B6E1F86FB972}" type="presParOf" srcId="{E5230DB2-9C94-495C-9C40-BB808D88915F}" destId="{B26A29AE-441E-4B6E-99A0-644E36A6E7DF}" srcOrd="0" destOrd="0" presId="urn:microsoft.com/office/officeart/2008/layout/VerticalCurvedList"/>
    <dgm:cxn modelId="{D4BFDA16-F6DB-4B8E-A450-4838E668879B}" type="presParOf" srcId="{7DC417CE-9076-46F9-9D1E-497F6E797739}" destId="{2FC6F04C-6CA3-4AD0-B78C-DA019352D838}" srcOrd="5" destOrd="0" presId="urn:microsoft.com/office/officeart/2008/layout/VerticalCurvedList"/>
    <dgm:cxn modelId="{0B500169-7B2B-48FC-B65F-C51EFD224B76}" type="presParOf" srcId="{7DC417CE-9076-46F9-9D1E-497F6E797739}" destId="{341E1C7B-FDBD-4E71-87A1-6BA4F82410FB}" srcOrd="6" destOrd="0" presId="urn:microsoft.com/office/officeart/2008/layout/VerticalCurvedList"/>
    <dgm:cxn modelId="{09CE1052-73B2-481E-9368-BF8A97770A56}" type="presParOf" srcId="{341E1C7B-FDBD-4E71-87A1-6BA4F82410FB}" destId="{2A7B90D6-FBA4-4A0D-A306-E14E389B5686}"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F4542A-8B56-4F49-AD73-DA9D84019850}">
      <dsp:nvSpPr>
        <dsp:cNvPr id="0" name=""/>
        <dsp:cNvSpPr/>
      </dsp:nvSpPr>
      <dsp:spPr>
        <a:xfrm>
          <a:off x="-5572617" y="-853258"/>
          <a:ext cx="6635928" cy="6635928"/>
        </a:xfrm>
        <a:prstGeom prst="blockArc">
          <a:avLst>
            <a:gd name="adj1" fmla="val 18900000"/>
            <a:gd name="adj2" fmla="val 2700000"/>
            <a:gd name="adj3" fmla="val 326"/>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98FDC5-7FA8-4393-873C-67C856ABCF90}">
      <dsp:nvSpPr>
        <dsp:cNvPr id="0" name=""/>
        <dsp:cNvSpPr/>
      </dsp:nvSpPr>
      <dsp:spPr>
        <a:xfrm>
          <a:off x="684202" y="492941"/>
          <a:ext cx="7467027" cy="985882"/>
        </a:xfrm>
        <a:prstGeom prst="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544" tIns="45720" rIns="45720" bIns="45720" numCol="1" spcCol="1270" anchor="ctr" anchorCtr="0">
          <a:noAutofit/>
        </a:bodyPr>
        <a:lstStyle/>
        <a:p>
          <a:pPr marL="0" lvl="0" indent="0" algn="l" defTabSz="800100">
            <a:lnSpc>
              <a:spcPct val="90000"/>
            </a:lnSpc>
            <a:spcBef>
              <a:spcPct val="0"/>
            </a:spcBef>
            <a:spcAft>
              <a:spcPct val="35000"/>
            </a:spcAft>
            <a:buNone/>
          </a:pPr>
          <a:r>
            <a:rPr lang="id-ID" sz="1800" kern="1200" dirty="0">
              <a:solidFill>
                <a:srgbClr val="FF0000"/>
              </a:solidFill>
            </a:rPr>
            <a:t>bagian utama dari komputer </a:t>
          </a:r>
          <a:r>
            <a:rPr lang="id-ID" sz="1800" kern="1200" dirty="0"/>
            <a:t>karena processor berfungsi untuk mengatur semua aktivitas yang ada pada komputer</a:t>
          </a:r>
        </a:p>
      </dsp:txBody>
      <dsp:txXfrm>
        <a:off x="684202" y="492941"/>
        <a:ext cx="7467027" cy="985882"/>
      </dsp:txXfrm>
    </dsp:sp>
    <dsp:sp modelId="{526D124B-431B-4F84-BE69-F9B67EFF3AF7}">
      <dsp:nvSpPr>
        <dsp:cNvPr id="0" name=""/>
        <dsp:cNvSpPr/>
      </dsp:nvSpPr>
      <dsp:spPr>
        <a:xfrm>
          <a:off x="68025" y="369705"/>
          <a:ext cx="1232352" cy="1232352"/>
        </a:xfrm>
        <a:prstGeom prst="ellipse">
          <a:avLst/>
        </a:prstGeom>
        <a:blipFill rotWithShape="0">
          <a:blip xmlns:r="http://schemas.openxmlformats.org/officeDocument/2006/relationships" r:embed="rId1">
            <a:duotone>
              <a:schemeClr val="lt1">
                <a:hueOff val="0"/>
                <a:satOff val="0"/>
                <a:lumOff val="0"/>
                <a:alphaOff val="0"/>
                <a:shade val="20000"/>
                <a:satMod val="200000"/>
              </a:schemeClr>
              <a:schemeClr val="lt1">
                <a:hueOff val="0"/>
                <a:satOff val="0"/>
                <a:lumOff val="0"/>
                <a:alphaOff val="0"/>
                <a:tint val="12000"/>
                <a:satMod val="190000"/>
              </a:schemeClr>
            </a:duotone>
          </a:blip>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C7F02A2-6A2A-499A-990D-8A50DE16A34C}">
      <dsp:nvSpPr>
        <dsp:cNvPr id="0" name=""/>
        <dsp:cNvSpPr/>
      </dsp:nvSpPr>
      <dsp:spPr>
        <a:xfrm>
          <a:off x="1042570" y="1971764"/>
          <a:ext cx="7108659" cy="985882"/>
        </a:xfrm>
        <a:prstGeom prst="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544" tIns="45720" rIns="45720" bIns="45720" numCol="1" spcCol="1270" anchor="ctr" anchorCtr="0">
          <a:noAutofit/>
        </a:bodyPr>
        <a:lstStyle/>
        <a:p>
          <a:pPr marL="0" lvl="0" indent="0" algn="l" defTabSz="800100">
            <a:lnSpc>
              <a:spcPct val="90000"/>
            </a:lnSpc>
            <a:spcBef>
              <a:spcPct val="0"/>
            </a:spcBef>
            <a:spcAft>
              <a:spcPct val="35000"/>
            </a:spcAft>
            <a:buNone/>
          </a:pPr>
          <a:r>
            <a:rPr lang="id-ID" sz="1800" kern="1200" dirty="0"/>
            <a:t>Hardware ini </a:t>
          </a:r>
          <a:r>
            <a:rPr lang="id-ID" sz="1800" kern="1200" dirty="0">
              <a:solidFill>
                <a:srgbClr val="FF0000"/>
              </a:solidFill>
            </a:rPr>
            <a:t>berfungsi untuk melakukan segala macam proses dalam system komputer</a:t>
          </a:r>
          <a:r>
            <a:rPr lang="id-ID" sz="1800" kern="1200" dirty="0"/>
            <a:t>. Sehingga processor sangat menentukan kecepatan dan performa system komputer</a:t>
          </a:r>
          <a:endParaRPr lang="id-ID" sz="1800" kern="1200" dirty="0">
            <a:solidFill>
              <a:srgbClr val="FF0000"/>
            </a:solidFill>
          </a:endParaRPr>
        </a:p>
      </dsp:txBody>
      <dsp:txXfrm>
        <a:off x="1042570" y="1971764"/>
        <a:ext cx="7108659" cy="985882"/>
      </dsp:txXfrm>
    </dsp:sp>
    <dsp:sp modelId="{4A8A9703-F82B-436B-8077-008976DD60FC}">
      <dsp:nvSpPr>
        <dsp:cNvPr id="0" name=""/>
        <dsp:cNvSpPr/>
      </dsp:nvSpPr>
      <dsp:spPr>
        <a:xfrm>
          <a:off x="426394" y="1848529"/>
          <a:ext cx="1232352" cy="1232352"/>
        </a:xfrm>
        <a:prstGeom prst="ellipse">
          <a:avLst/>
        </a:prstGeom>
        <a:blipFill rotWithShape="0">
          <a:blip xmlns:r="http://schemas.openxmlformats.org/officeDocument/2006/relationships" r:embed="rId1">
            <a:duotone>
              <a:schemeClr val="lt1">
                <a:hueOff val="0"/>
                <a:satOff val="0"/>
                <a:lumOff val="0"/>
                <a:alphaOff val="0"/>
                <a:shade val="20000"/>
                <a:satMod val="200000"/>
              </a:schemeClr>
              <a:schemeClr val="lt1">
                <a:hueOff val="0"/>
                <a:satOff val="0"/>
                <a:lumOff val="0"/>
                <a:alphaOff val="0"/>
                <a:tint val="12000"/>
                <a:satMod val="190000"/>
              </a:schemeClr>
            </a:duotone>
          </a:blip>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455D24F-C4A2-4E06-8EAC-38B2A7582F36}">
      <dsp:nvSpPr>
        <dsp:cNvPr id="0" name=""/>
        <dsp:cNvSpPr/>
      </dsp:nvSpPr>
      <dsp:spPr>
        <a:xfrm>
          <a:off x="684202" y="3450587"/>
          <a:ext cx="7467027" cy="985882"/>
        </a:xfrm>
        <a:prstGeom prst="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544" tIns="45720" rIns="45720" bIns="45720" numCol="1" spcCol="1270" anchor="ctr" anchorCtr="0">
          <a:noAutofit/>
        </a:bodyPr>
        <a:lstStyle/>
        <a:p>
          <a:pPr marL="0" lvl="0" indent="0" algn="l" defTabSz="800100">
            <a:lnSpc>
              <a:spcPct val="90000"/>
            </a:lnSpc>
            <a:spcBef>
              <a:spcPct val="0"/>
            </a:spcBef>
            <a:spcAft>
              <a:spcPct val="35000"/>
            </a:spcAft>
            <a:buNone/>
          </a:pPr>
          <a:r>
            <a:rPr lang="id-ID" sz="1800" kern="1200" dirty="0"/>
            <a:t>Satuan kecepatan dari processor adalah MHz ( Mega Hertz ) atau GHz ( 1000 MegaHertz ), dimana </a:t>
          </a:r>
          <a:r>
            <a:rPr lang="id-ID" sz="1800" kern="1200" dirty="0">
              <a:solidFill>
                <a:srgbClr val="FF0000"/>
              </a:solidFill>
            </a:rPr>
            <a:t>semakin besar nilainya semakin cepat proses eksekusi pada komputer</a:t>
          </a:r>
        </a:p>
      </dsp:txBody>
      <dsp:txXfrm>
        <a:off x="684202" y="3450587"/>
        <a:ext cx="7467027" cy="985882"/>
      </dsp:txXfrm>
    </dsp:sp>
    <dsp:sp modelId="{9F3136F8-214A-496A-8070-79DFD77B71E4}">
      <dsp:nvSpPr>
        <dsp:cNvPr id="0" name=""/>
        <dsp:cNvSpPr/>
      </dsp:nvSpPr>
      <dsp:spPr>
        <a:xfrm>
          <a:off x="68025" y="3327352"/>
          <a:ext cx="1232352" cy="1232352"/>
        </a:xfrm>
        <a:prstGeom prst="ellipse">
          <a:avLst/>
        </a:prstGeom>
        <a:blipFill rotWithShape="0">
          <a:blip xmlns:r="http://schemas.openxmlformats.org/officeDocument/2006/relationships" r:embed="rId1">
            <a:duotone>
              <a:schemeClr val="lt1">
                <a:hueOff val="0"/>
                <a:satOff val="0"/>
                <a:lumOff val="0"/>
                <a:alphaOff val="0"/>
                <a:shade val="20000"/>
                <a:satMod val="200000"/>
              </a:schemeClr>
              <a:schemeClr val="lt1">
                <a:hueOff val="0"/>
                <a:satOff val="0"/>
                <a:lumOff val="0"/>
                <a:alphaOff val="0"/>
                <a:tint val="12000"/>
                <a:satMod val="190000"/>
              </a:schemeClr>
            </a:duotone>
          </a:blip>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804796-3E72-498D-AD8B-EA773C5FCD6D}">
      <dsp:nvSpPr>
        <dsp:cNvPr id="0" name=""/>
        <dsp:cNvSpPr/>
      </dsp:nvSpPr>
      <dsp:spPr>
        <a:xfrm>
          <a:off x="711199" y="0"/>
          <a:ext cx="4064000" cy="4064000"/>
        </a:xfrm>
        <a:prstGeom prst="triangl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1271287E-0E23-44BD-95B2-10C6DB42E654}">
      <dsp:nvSpPr>
        <dsp:cNvPr id="0" name=""/>
        <dsp:cNvSpPr/>
      </dsp:nvSpPr>
      <dsp:spPr>
        <a:xfrm>
          <a:off x="2743199" y="406796"/>
          <a:ext cx="2641600" cy="722312"/>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id-ID" sz="1900" kern="1200" dirty="0"/>
            <a:t>Level Sistem</a:t>
          </a:r>
        </a:p>
      </dsp:txBody>
      <dsp:txXfrm>
        <a:off x="2778459" y="442056"/>
        <a:ext cx="2571080" cy="651792"/>
      </dsp:txXfrm>
    </dsp:sp>
    <dsp:sp modelId="{A6EBF9AE-7820-424A-A711-BB0A833AC523}">
      <dsp:nvSpPr>
        <dsp:cNvPr id="0" name=""/>
        <dsp:cNvSpPr/>
      </dsp:nvSpPr>
      <dsp:spPr>
        <a:xfrm>
          <a:off x="2743199" y="1219398"/>
          <a:ext cx="2641600" cy="722312"/>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id-ID" sz="1900" kern="1200" dirty="0"/>
            <a:t>Level Arsitektur</a:t>
          </a:r>
        </a:p>
      </dsp:txBody>
      <dsp:txXfrm>
        <a:off x="2778459" y="1254658"/>
        <a:ext cx="2571080" cy="651792"/>
      </dsp:txXfrm>
    </dsp:sp>
    <dsp:sp modelId="{5C37DDFE-3891-4FEE-A51E-2C2988C2AE26}">
      <dsp:nvSpPr>
        <dsp:cNvPr id="0" name=""/>
        <dsp:cNvSpPr/>
      </dsp:nvSpPr>
      <dsp:spPr>
        <a:xfrm>
          <a:off x="2743199" y="2032000"/>
          <a:ext cx="2641600" cy="722312"/>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id-ID" sz="1900" kern="1200" dirty="0"/>
            <a:t>Level Transfer Register</a:t>
          </a:r>
        </a:p>
      </dsp:txBody>
      <dsp:txXfrm>
        <a:off x="2778459" y="2067260"/>
        <a:ext cx="2571080" cy="651792"/>
      </dsp:txXfrm>
    </dsp:sp>
    <dsp:sp modelId="{033A5562-89F9-4BC2-A758-888171D562EC}">
      <dsp:nvSpPr>
        <dsp:cNvPr id="0" name=""/>
        <dsp:cNvSpPr/>
      </dsp:nvSpPr>
      <dsp:spPr>
        <a:xfrm>
          <a:off x="2743199" y="2844601"/>
          <a:ext cx="2641600" cy="722312"/>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id-ID" sz="1900" kern="1200" dirty="0"/>
            <a:t>Level Gerbang</a:t>
          </a:r>
        </a:p>
      </dsp:txBody>
      <dsp:txXfrm>
        <a:off x="2778459" y="2879861"/>
        <a:ext cx="2571080" cy="6517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89CF9D-90B1-4319-BE80-25EA36B09E13}">
      <dsp:nvSpPr>
        <dsp:cNvPr id="0" name=""/>
        <dsp:cNvSpPr/>
      </dsp:nvSpPr>
      <dsp:spPr>
        <a:xfrm>
          <a:off x="3291839" y="552"/>
          <a:ext cx="4937760" cy="2154694"/>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t" anchorCtr="0">
          <a:noAutofit/>
        </a:bodyPr>
        <a:lstStyle/>
        <a:p>
          <a:pPr marL="228600" lvl="1" indent="-228600" algn="l" defTabSz="1155700">
            <a:lnSpc>
              <a:spcPct val="90000"/>
            </a:lnSpc>
            <a:spcBef>
              <a:spcPct val="0"/>
            </a:spcBef>
            <a:spcAft>
              <a:spcPct val="15000"/>
            </a:spcAft>
            <a:buChar char="•"/>
          </a:pPr>
          <a:r>
            <a:rPr lang="id-ID" sz="2600" kern="1200" dirty="0"/>
            <a:t>Pemrosesan data</a:t>
          </a:r>
        </a:p>
        <a:p>
          <a:pPr marL="228600" lvl="1" indent="-228600" algn="l" defTabSz="1155700">
            <a:lnSpc>
              <a:spcPct val="90000"/>
            </a:lnSpc>
            <a:spcBef>
              <a:spcPct val="0"/>
            </a:spcBef>
            <a:spcAft>
              <a:spcPct val="15000"/>
            </a:spcAft>
            <a:buChar char="•"/>
          </a:pPr>
          <a:r>
            <a:rPr lang="id-ID" sz="2600" kern="1200" dirty="0"/>
            <a:t>Penyimpanan data</a:t>
          </a:r>
        </a:p>
        <a:p>
          <a:pPr marL="228600" lvl="1" indent="-228600" algn="l" defTabSz="1155700">
            <a:lnSpc>
              <a:spcPct val="90000"/>
            </a:lnSpc>
            <a:spcBef>
              <a:spcPct val="0"/>
            </a:spcBef>
            <a:spcAft>
              <a:spcPct val="15000"/>
            </a:spcAft>
            <a:buChar char="•"/>
          </a:pPr>
          <a:r>
            <a:rPr lang="id-ID" sz="2600" kern="1200" dirty="0"/>
            <a:t>Pergerakan data</a:t>
          </a:r>
        </a:p>
      </dsp:txBody>
      <dsp:txXfrm>
        <a:off x="3291839" y="269889"/>
        <a:ext cx="4129750" cy="1616020"/>
      </dsp:txXfrm>
    </dsp:sp>
    <dsp:sp modelId="{8B87C82E-3E8E-41DD-8679-5717B546AF2C}">
      <dsp:nvSpPr>
        <dsp:cNvPr id="0" name=""/>
        <dsp:cNvSpPr/>
      </dsp:nvSpPr>
      <dsp:spPr>
        <a:xfrm>
          <a:off x="0" y="0"/>
          <a:ext cx="3291840" cy="215469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id-ID" sz="3400" kern="1200" dirty="0">
              <a:solidFill>
                <a:srgbClr val="0070C0"/>
              </a:solidFill>
            </a:rPr>
            <a:t>Eksekusi Program</a:t>
          </a:r>
        </a:p>
      </dsp:txBody>
      <dsp:txXfrm>
        <a:off x="105183" y="105183"/>
        <a:ext cx="3081474" cy="1944328"/>
      </dsp:txXfrm>
    </dsp:sp>
    <dsp:sp modelId="{6D8141B4-C0C9-4EA5-8320-AA15CE33BABE}">
      <dsp:nvSpPr>
        <dsp:cNvPr id="0" name=""/>
        <dsp:cNvSpPr/>
      </dsp:nvSpPr>
      <dsp:spPr>
        <a:xfrm>
          <a:off x="3291839" y="2370716"/>
          <a:ext cx="4937760" cy="2154694"/>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t" anchorCtr="0">
          <a:noAutofit/>
        </a:bodyPr>
        <a:lstStyle/>
        <a:p>
          <a:pPr marL="228600" lvl="1" indent="-228600" algn="l" defTabSz="1155700">
            <a:lnSpc>
              <a:spcPct val="90000"/>
            </a:lnSpc>
            <a:spcBef>
              <a:spcPct val="0"/>
            </a:spcBef>
            <a:spcAft>
              <a:spcPct val="15000"/>
            </a:spcAft>
            <a:buChar char="•"/>
          </a:pPr>
          <a:r>
            <a:rPr lang="id-ID" sz="2600" kern="1200" dirty="0"/>
            <a:t>Memori utama</a:t>
          </a:r>
        </a:p>
        <a:p>
          <a:pPr marL="228600" lvl="1" indent="-228600" algn="l" defTabSz="1155700">
            <a:lnSpc>
              <a:spcPct val="90000"/>
            </a:lnSpc>
            <a:spcBef>
              <a:spcPct val="0"/>
            </a:spcBef>
            <a:spcAft>
              <a:spcPct val="15000"/>
            </a:spcAft>
            <a:buChar char="•"/>
          </a:pPr>
          <a:r>
            <a:rPr lang="id-ID" sz="2600" kern="1200" dirty="0"/>
            <a:t>Memori chace</a:t>
          </a:r>
        </a:p>
        <a:p>
          <a:pPr marL="228600" lvl="1" indent="-228600" algn="l" defTabSz="1155700">
            <a:lnSpc>
              <a:spcPct val="90000"/>
            </a:lnSpc>
            <a:spcBef>
              <a:spcPct val="0"/>
            </a:spcBef>
            <a:spcAft>
              <a:spcPct val="15000"/>
            </a:spcAft>
            <a:buChar char="•"/>
          </a:pPr>
          <a:r>
            <a:rPr lang="id-ID" sz="2600" kern="1200" dirty="0"/>
            <a:t>Pengontrol DMA</a:t>
          </a:r>
        </a:p>
        <a:p>
          <a:pPr marL="228600" lvl="1" indent="-228600" algn="l" defTabSz="1155700">
            <a:lnSpc>
              <a:spcPct val="90000"/>
            </a:lnSpc>
            <a:spcBef>
              <a:spcPct val="0"/>
            </a:spcBef>
            <a:spcAft>
              <a:spcPct val="15000"/>
            </a:spcAft>
            <a:buChar char="•"/>
          </a:pPr>
          <a:r>
            <a:rPr lang="id-ID" sz="2600" kern="1200" dirty="0"/>
            <a:t>Pengontrol I/O</a:t>
          </a:r>
        </a:p>
      </dsp:txBody>
      <dsp:txXfrm>
        <a:off x="3291839" y="2640053"/>
        <a:ext cx="4129750" cy="1616020"/>
      </dsp:txXfrm>
    </dsp:sp>
    <dsp:sp modelId="{34505736-B034-4533-A82C-3180CE11B406}">
      <dsp:nvSpPr>
        <dsp:cNvPr id="0" name=""/>
        <dsp:cNvSpPr/>
      </dsp:nvSpPr>
      <dsp:spPr>
        <a:xfrm>
          <a:off x="0" y="2370716"/>
          <a:ext cx="3291840" cy="215469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id-ID" sz="3400" kern="1200" dirty="0">
              <a:solidFill>
                <a:srgbClr val="0070C0"/>
              </a:solidFill>
            </a:rPr>
            <a:t>Interface  dengan subsistem lain</a:t>
          </a:r>
        </a:p>
      </dsp:txBody>
      <dsp:txXfrm>
        <a:off x="105183" y="2475899"/>
        <a:ext cx="3081474" cy="194432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89CF9D-90B1-4319-BE80-25EA36B09E13}">
      <dsp:nvSpPr>
        <dsp:cNvPr id="0" name=""/>
        <dsp:cNvSpPr/>
      </dsp:nvSpPr>
      <dsp:spPr>
        <a:xfrm>
          <a:off x="3172489" y="0"/>
          <a:ext cx="4758734" cy="1468758"/>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id-ID" sz="2400" kern="1200" dirty="0"/>
            <a:t>Pemrosesan data</a:t>
          </a:r>
        </a:p>
        <a:p>
          <a:pPr marL="228600" lvl="1" indent="-228600" algn="l" defTabSz="1066800">
            <a:lnSpc>
              <a:spcPct val="90000"/>
            </a:lnSpc>
            <a:spcBef>
              <a:spcPct val="0"/>
            </a:spcBef>
            <a:spcAft>
              <a:spcPct val="15000"/>
            </a:spcAft>
            <a:buChar char="•"/>
          </a:pPr>
          <a:r>
            <a:rPr lang="id-ID" sz="2400" kern="1200" dirty="0"/>
            <a:t>Penyimpanan data</a:t>
          </a:r>
        </a:p>
        <a:p>
          <a:pPr marL="228600" lvl="1" indent="-228600" algn="l" defTabSz="1066800">
            <a:lnSpc>
              <a:spcPct val="90000"/>
            </a:lnSpc>
            <a:spcBef>
              <a:spcPct val="0"/>
            </a:spcBef>
            <a:spcAft>
              <a:spcPct val="15000"/>
            </a:spcAft>
            <a:buChar char="•"/>
          </a:pPr>
          <a:r>
            <a:rPr lang="id-ID" sz="2400" kern="1200" dirty="0"/>
            <a:t>Pergerakan data</a:t>
          </a:r>
        </a:p>
      </dsp:txBody>
      <dsp:txXfrm>
        <a:off x="3172489" y="183595"/>
        <a:ext cx="4207950" cy="1101568"/>
      </dsp:txXfrm>
    </dsp:sp>
    <dsp:sp modelId="{8B87C82E-3E8E-41DD-8679-5717B546AF2C}">
      <dsp:nvSpPr>
        <dsp:cNvPr id="0" name=""/>
        <dsp:cNvSpPr/>
      </dsp:nvSpPr>
      <dsp:spPr>
        <a:xfrm>
          <a:off x="0" y="0"/>
          <a:ext cx="3172489" cy="146875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id-ID" sz="4400" kern="1200" dirty="0">
              <a:solidFill>
                <a:srgbClr val="0070C0"/>
              </a:solidFill>
            </a:rPr>
            <a:t>Eksekusi Program</a:t>
          </a:r>
        </a:p>
      </dsp:txBody>
      <dsp:txXfrm>
        <a:off x="71699" y="71699"/>
        <a:ext cx="3029091" cy="13253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8141B4-C0C9-4EA5-8320-AA15CE33BABE}">
      <dsp:nvSpPr>
        <dsp:cNvPr id="0" name=""/>
        <dsp:cNvSpPr/>
      </dsp:nvSpPr>
      <dsp:spPr>
        <a:xfrm>
          <a:off x="1601194" y="0"/>
          <a:ext cx="2401792" cy="1368152"/>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id-ID" sz="1600" kern="1200" dirty="0"/>
            <a:t>Memori utama</a:t>
          </a:r>
        </a:p>
        <a:p>
          <a:pPr marL="171450" lvl="1" indent="-171450" algn="l" defTabSz="711200">
            <a:lnSpc>
              <a:spcPct val="90000"/>
            </a:lnSpc>
            <a:spcBef>
              <a:spcPct val="0"/>
            </a:spcBef>
            <a:spcAft>
              <a:spcPct val="15000"/>
            </a:spcAft>
            <a:buChar char="•"/>
          </a:pPr>
          <a:r>
            <a:rPr lang="id-ID" sz="1600" kern="1200" dirty="0"/>
            <a:t>Memori chace</a:t>
          </a:r>
        </a:p>
        <a:p>
          <a:pPr marL="171450" lvl="1" indent="-171450" algn="l" defTabSz="711200">
            <a:lnSpc>
              <a:spcPct val="90000"/>
            </a:lnSpc>
            <a:spcBef>
              <a:spcPct val="0"/>
            </a:spcBef>
            <a:spcAft>
              <a:spcPct val="15000"/>
            </a:spcAft>
            <a:buChar char="•"/>
          </a:pPr>
          <a:r>
            <a:rPr lang="id-ID" sz="1600" kern="1200" dirty="0"/>
            <a:t>Pengontrol DMA</a:t>
          </a:r>
        </a:p>
        <a:p>
          <a:pPr marL="171450" lvl="1" indent="-171450" algn="l" defTabSz="711200">
            <a:lnSpc>
              <a:spcPct val="90000"/>
            </a:lnSpc>
            <a:spcBef>
              <a:spcPct val="0"/>
            </a:spcBef>
            <a:spcAft>
              <a:spcPct val="15000"/>
            </a:spcAft>
            <a:buChar char="•"/>
          </a:pPr>
          <a:r>
            <a:rPr lang="id-ID" sz="1600" kern="1200" dirty="0"/>
            <a:t>Pengontrol I/O</a:t>
          </a:r>
        </a:p>
      </dsp:txBody>
      <dsp:txXfrm>
        <a:off x="1601194" y="171019"/>
        <a:ext cx="1888735" cy="1026114"/>
      </dsp:txXfrm>
    </dsp:sp>
    <dsp:sp modelId="{34505736-B034-4533-A82C-3180CE11B406}">
      <dsp:nvSpPr>
        <dsp:cNvPr id="0" name=""/>
        <dsp:cNvSpPr/>
      </dsp:nvSpPr>
      <dsp:spPr>
        <a:xfrm>
          <a:off x="0" y="0"/>
          <a:ext cx="1601194" cy="136815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id-ID" sz="2000" kern="1200" dirty="0">
              <a:solidFill>
                <a:srgbClr val="0070C0"/>
              </a:solidFill>
            </a:rPr>
            <a:t>Interface  dengan subsistem lain</a:t>
          </a:r>
        </a:p>
      </dsp:txBody>
      <dsp:txXfrm>
        <a:off x="66788" y="66788"/>
        <a:ext cx="1467618" cy="123457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8CE6E9-8811-405D-AAB6-01DDB0C5733A}">
      <dsp:nvSpPr>
        <dsp:cNvPr id="0" name=""/>
        <dsp:cNvSpPr/>
      </dsp:nvSpPr>
      <dsp:spPr>
        <a:xfrm>
          <a:off x="246717" y="3146343"/>
          <a:ext cx="1314550" cy="114671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id-ID" sz="2000" kern="1200" dirty="0"/>
            <a:t>Memori Utama</a:t>
          </a:r>
        </a:p>
      </dsp:txBody>
      <dsp:txXfrm>
        <a:off x="280303" y="3179929"/>
        <a:ext cx="1247378" cy="1079544"/>
      </dsp:txXfrm>
    </dsp:sp>
    <dsp:sp modelId="{5ED69D47-2D57-41A2-86A9-C00C5ED3C9E9}">
      <dsp:nvSpPr>
        <dsp:cNvPr id="0" name=""/>
        <dsp:cNvSpPr/>
      </dsp:nvSpPr>
      <dsp:spPr>
        <a:xfrm rot="19457599">
          <a:off x="1455080" y="3373159"/>
          <a:ext cx="1129748" cy="33723"/>
        </a:xfrm>
        <a:custGeom>
          <a:avLst/>
          <a:gdLst/>
          <a:ahLst/>
          <a:cxnLst/>
          <a:rect l="0" t="0" r="0" b="0"/>
          <a:pathLst>
            <a:path>
              <a:moveTo>
                <a:pt x="0" y="16861"/>
              </a:moveTo>
              <a:lnTo>
                <a:pt x="1129748" y="1686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d-ID" sz="500" kern="1200"/>
        </a:p>
      </dsp:txBody>
      <dsp:txXfrm>
        <a:off x="1991710" y="3361777"/>
        <a:ext cx="56487" cy="56487"/>
      </dsp:txXfrm>
    </dsp:sp>
    <dsp:sp modelId="{6C60D669-9A67-4674-B5E1-F3CCC875E29C}">
      <dsp:nvSpPr>
        <dsp:cNvPr id="0" name=""/>
        <dsp:cNvSpPr/>
      </dsp:nvSpPr>
      <dsp:spPr>
        <a:xfrm>
          <a:off x="2478641" y="2486981"/>
          <a:ext cx="2293433" cy="114671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id-ID" sz="2800" kern="1200" dirty="0"/>
            <a:t>RAM</a:t>
          </a:r>
        </a:p>
        <a:p>
          <a:pPr marL="0" lvl="0" indent="0" algn="ctr" defTabSz="1244600">
            <a:lnSpc>
              <a:spcPct val="90000"/>
            </a:lnSpc>
            <a:spcBef>
              <a:spcPct val="0"/>
            </a:spcBef>
            <a:spcAft>
              <a:spcPct val="35000"/>
            </a:spcAft>
            <a:buNone/>
          </a:pPr>
          <a:r>
            <a:rPr lang="id-ID" sz="2000" kern="1200" dirty="0"/>
            <a:t>(Random Access Memory)</a:t>
          </a:r>
        </a:p>
      </dsp:txBody>
      <dsp:txXfrm>
        <a:off x="2512227" y="2520567"/>
        <a:ext cx="2226261" cy="1079544"/>
      </dsp:txXfrm>
    </dsp:sp>
    <dsp:sp modelId="{6B7418EA-CE9A-4A8D-B35F-01EA9BEFA500}">
      <dsp:nvSpPr>
        <dsp:cNvPr id="0" name=""/>
        <dsp:cNvSpPr/>
      </dsp:nvSpPr>
      <dsp:spPr>
        <a:xfrm rot="17692822">
          <a:off x="4140532" y="2054435"/>
          <a:ext cx="2180458" cy="33723"/>
        </a:xfrm>
        <a:custGeom>
          <a:avLst/>
          <a:gdLst/>
          <a:ahLst/>
          <a:cxnLst/>
          <a:rect l="0" t="0" r="0" b="0"/>
          <a:pathLst>
            <a:path>
              <a:moveTo>
                <a:pt x="0" y="16861"/>
              </a:moveTo>
              <a:lnTo>
                <a:pt x="2180458" y="1686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id-ID" sz="800" kern="1200"/>
        </a:p>
      </dsp:txBody>
      <dsp:txXfrm>
        <a:off x="5176250" y="2016785"/>
        <a:ext cx="109022" cy="109022"/>
      </dsp:txXfrm>
    </dsp:sp>
    <dsp:sp modelId="{63EC4A57-D2CD-4925-9046-211258FA54D8}">
      <dsp:nvSpPr>
        <dsp:cNvPr id="0" name=""/>
        <dsp:cNvSpPr/>
      </dsp:nvSpPr>
      <dsp:spPr>
        <a:xfrm>
          <a:off x="5689448" y="508894"/>
          <a:ext cx="2293433" cy="114671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l" defTabSz="622300">
            <a:lnSpc>
              <a:spcPct val="90000"/>
            </a:lnSpc>
            <a:spcBef>
              <a:spcPct val="0"/>
            </a:spcBef>
            <a:spcAft>
              <a:spcPct val="35000"/>
            </a:spcAft>
            <a:buNone/>
          </a:pPr>
          <a:r>
            <a:rPr lang="id-ID" sz="1400" b="1" kern="1200" dirty="0">
              <a:solidFill>
                <a:srgbClr val="FF0000"/>
              </a:solidFill>
            </a:rPr>
            <a:t>Input Storage</a:t>
          </a:r>
          <a:r>
            <a:rPr lang="id-ID" sz="1400" kern="1200" dirty="0"/>
            <a:t> digunakan untuk menampung input yang dimasukkan lewat alat input</a:t>
          </a:r>
        </a:p>
      </dsp:txBody>
      <dsp:txXfrm>
        <a:off x="5723034" y="542480"/>
        <a:ext cx="2226261" cy="1079544"/>
      </dsp:txXfrm>
    </dsp:sp>
    <dsp:sp modelId="{709429D1-CA01-4649-A1EE-AFA4E25CCCCC}">
      <dsp:nvSpPr>
        <dsp:cNvPr id="0" name=""/>
        <dsp:cNvSpPr/>
      </dsp:nvSpPr>
      <dsp:spPr>
        <a:xfrm rot="19457599">
          <a:off x="4665887" y="2713797"/>
          <a:ext cx="1129748" cy="33723"/>
        </a:xfrm>
        <a:custGeom>
          <a:avLst/>
          <a:gdLst/>
          <a:ahLst/>
          <a:cxnLst/>
          <a:rect l="0" t="0" r="0" b="0"/>
          <a:pathLst>
            <a:path>
              <a:moveTo>
                <a:pt x="0" y="16861"/>
              </a:moveTo>
              <a:lnTo>
                <a:pt x="1129748" y="1686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d-ID" sz="500" kern="1200"/>
        </a:p>
      </dsp:txBody>
      <dsp:txXfrm>
        <a:off x="5202518" y="2702415"/>
        <a:ext cx="56487" cy="56487"/>
      </dsp:txXfrm>
    </dsp:sp>
    <dsp:sp modelId="{9A469B8E-A607-4CED-938B-33E9BB239C75}">
      <dsp:nvSpPr>
        <dsp:cNvPr id="0" name=""/>
        <dsp:cNvSpPr/>
      </dsp:nvSpPr>
      <dsp:spPr>
        <a:xfrm>
          <a:off x="5689448" y="1827619"/>
          <a:ext cx="2293433" cy="114671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l" defTabSz="622300">
            <a:lnSpc>
              <a:spcPct val="90000"/>
            </a:lnSpc>
            <a:spcBef>
              <a:spcPct val="0"/>
            </a:spcBef>
            <a:spcAft>
              <a:spcPct val="35000"/>
            </a:spcAft>
            <a:buNone/>
          </a:pPr>
          <a:r>
            <a:rPr lang="id-ID" sz="1400" b="1" kern="1200" dirty="0">
              <a:solidFill>
                <a:srgbClr val="FF0000"/>
              </a:solidFill>
            </a:rPr>
            <a:t>Program Storage </a:t>
          </a:r>
          <a:r>
            <a:rPr lang="id-ID" sz="1400" kern="1200" dirty="0"/>
            <a:t>digunakan untuk menyimpan semua instruksi program yang akan diproses</a:t>
          </a:r>
        </a:p>
      </dsp:txBody>
      <dsp:txXfrm>
        <a:off x="5723034" y="1861205"/>
        <a:ext cx="2226261" cy="1079544"/>
      </dsp:txXfrm>
    </dsp:sp>
    <dsp:sp modelId="{0EEC3177-145E-4CB4-B9C8-9B7EFADFB31F}">
      <dsp:nvSpPr>
        <dsp:cNvPr id="0" name=""/>
        <dsp:cNvSpPr/>
      </dsp:nvSpPr>
      <dsp:spPr>
        <a:xfrm rot="2142401">
          <a:off x="4665887" y="3373159"/>
          <a:ext cx="1129748" cy="33723"/>
        </a:xfrm>
        <a:custGeom>
          <a:avLst/>
          <a:gdLst/>
          <a:ahLst/>
          <a:cxnLst/>
          <a:rect l="0" t="0" r="0" b="0"/>
          <a:pathLst>
            <a:path>
              <a:moveTo>
                <a:pt x="0" y="16861"/>
              </a:moveTo>
              <a:lnTo>
                <a:pt x="1129748" y="1686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d-ID" sz="500" kern="1200"/>
        </a:p>
      </dsp:txBody>
      <dsp:txXfrm>
        <a:off x="5202518" y="3361777"/>
        <a:ext cx="56487" cy="56487"/>
      </dsp:txXfrm>
    </dsp:sp>
    <dsp:sp modelId="{E9EF21E3-6AC2-4A60-B255-0B3C71C8478A}">
      <dsp:nvSpPr>
        <dsp:cNvPr id="0" name=""/>
        <dsp:cNvSpPr/>
      </dsp:nvSpPr>
      <dsp:spPr>
        <a:xfrm>
          <a:off x="5689448" y="3146343"/>
          <a:ext cx="2293433" cy="114671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l" defTabSz="622300">
            <a:lnSpc>
              <a:spcPct val="90000"/>
            </a:lnSpc>
            <a:spcBef>
              <a:spcPct val="0"/>
            </a:spcBef>
            <a:spcAft>
              <a:spcPct val="35000"/>
            </a:spcAft>
            <a:buNone/>
          </a:pPr>
          <a:r>
            <a:rPr lang="id-ID" sz="1400" b="1" kern="1200" dirty="0">
              <a:solidFill>
                <a:srgbClr val="FF0000"/>
              </a:solidFill>
            </a:rPr>
            <a:t>Working Storage </a:t>
          </a:r>
          <a:r>
            <a:rPr lang="id-ID" sz="1400" kern="1200" dirty="0"/>
            <a:t>digunakan untuk menyimpan data yang akan diolah dan hasil dari pengolahan</a:t>
          </a:r>
        </a:p>
      </dsp:txBody>
      <dsp:txXfrm>
        <a:off x="5723034" y="3179929"/>
        <a:ext cx="2226261" cy="1079544"/>
      </dsp:txXfrm>
    </dsp:sp>
    <dsp:sp modelId="{EA981F13-7227-4507-A733-C91D4C5BB42E}">
      <dsp:nvSpPr>
        <dsp:cNvPr id="0" name=""/>
        <dsp:cNvSpPr/>
      </dsp:nvSpPr>
      <dsp:spPr>
        <a:xfrm rot="3907178">
          <a:off x="4140532" y="4032521"/>
          <a:ext cx="2180458" cy="33723"/>
        </a:xfrm>
        <a:custGeom>
          <a:avLst/>
          <a:gdLst/>
          <a:ahLst/>
          <a:cxnLst/>
          <a:rect l="0" t="0" r="0" b="0"/>
          <a:pathLst>
            <a:path>
              <a:moveTo>
                <a:pt x="0" y="16861"/>
              </a:moveTo>
              <a:lnTo>
                <a:pt x="2180458" y="1686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id-ID" sz="800" kern="1200"/>
        </a:p>
      </dsp:txBody>
      <dsp:txXfrm>
        <a:off x="5176250" y="3994871"/>
        <a:ext cx="109022" cy="109022"/>
      </dsp:txXfrm>
    </dsp:sp>
    <dsp:sp modelId="{E814F847-CB8A-4756-A532-8B2008C69EFD}">
      <dsp:nvSpPr>
        <dsp:cNvPr id="0" name=""/>
        <dsp:cNvSpPr/>
      </dsp:nvSpPr>
      <dsp:spPr>
        <a:xfrm>
          <a:off x="5689448" y="4465068"/>
          <a:ext cx="2293433" cy="114671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l" defTabSz="622300">
            <a:lnSpc>
              <a:spcPct val="90000"/>
            </a:lnSpc>
            <a:spcBef>
              <a:spcPct val="0"/>
            </a:spcBef>
            <a:spcAft>
              <a:spcPct val="35000"/>
            </a:spcAft>
            <a:buNone/>
          </a:pPr>
          <a:r>
            <a:rPr lang="id-ID" sz="1400" b="1" kern="1200" dirty="0">
              <a:solidFill>
                <a:srgbClr val="FF0000"/>
              </a:solidFill>
            </a:rPr>
            <a:t>Output Storage </a:t>
          </a:r>
          <a:r>
            <a:rPr lang="id-ID" sz="1400" kern="1200" dirty="0"/>
            <a:t>digunakan untuk menampung hasil akhir dari pengolahan data yang akan ditampilkan ke alat output</a:t>
          </a:r>
        </a:p>
      </dsp:txBody>
      <dsp:txXfrm>
        <a:off x="5723034" y="4498654"/>
        <a:ext cx="2226261" cy="1079544"/>
      </dsp:txXfrm>
    </dsp:sp>
    <dsp:sp modelId="{2F7786FB-F4CD-408C-B2CA-6B949889D521}">
      <dsp:nvSpPr>
        <dsp:cNvPr id="0" name=""/>
        <dsp:cNvSpPr/>
      </dsp:nvSpPr>
      <dsp:spPr>
        <a:xfrm rot="2142401">
          <a:off x="1455080" y="4032521"/>
          <a:ext cx="1129748" cy="33723"/>
        </a:xfrm>
        <a:custGeom>
          <a:avLst/>
          <a:gdLst/>
          <a:ahLst/>
          <a:cxnLst/>
          <a:rect l="0" t="0" r="0" b="0"/>
          <a:pathLst>
            <a:path>
              <a:moveTo>
                <a:pt x="0" y="16861"/>
              </a:moveTo>
              <a:lnTo>
                <a:pt x="1129748" y="1686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d-ID" sz="500" kern="1200"/>
        </a:p>
      </dsp:txBody>
      <dsp:txXfrm>
        <a:off x="1991710" y="4021139"/>
        <a:ext cx="56487" cy="56487"/>
      </dsp:txXfrm>
    </dsp:sp>
    <dsp:sp modelId="{C6FB1950-F3DC-4F2F-95CB-988CCEEAC27C}">
      <dsp:nvSpPr>
        <dsp:cNvPr id="0" name=""/>
        <dsp:cNvSpPr/>
      </dsp:nvSpPr>
      <dsp:spPr>
        <a:xfrm>
          <a:off x="2478641" y="3805705"/>
          <a:ext cx="2293433" cy="1146716"/>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id-ID" sz="2800" b="0" kern="1200" dirty="0"/>
            <a:t>ROM</a:t>
          </a:r>
        </a:p>
        <a:p>
          <a:pPr marL="0" lvl="0" indent="0" algn="ctr" defTabSz="1244600">
            <a:lnSpc>
              <a:spcPct val="90000"/>
            </a:lnSpc>
            <a:spcBef>
              <a:spcPct val="0"/>
            </a:spcBef>
            <a:spcAft>
              <a:spcPct val="35000"/>
            </a:spcAft>
            <a:buNone/>
          </a:pPr>
          <a:r>
            <a:rPr lang="id-ID" sz="2000" b="0" kern="1200" dirty="0"/>
            <a:t>(Read Only Memory)</a:t>
          </a:r>
        </a:p>
      </dsp:txBody>
      <dsp:txXfrm>
        <a:off x="2512227" y="3839291"/>
        <a:ext cx="2226261" cy="107954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8CE6E9-8811-405D-AAB6-01DDB0C5733A}">
      <dsp:nvSpPr>
        <dsp:cNvPr id="0" name=""/>
        <dsp:cNvSpPr/>
      </dsp:nvSpPr>
      <dsp:spPr>
        <a:xfrm>
          <a:off x="3663" y="1897321"/>
          <a:ext cx="2163756" cy="108187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id-ID" sz="2000" kern="1200" dirty="0"/>
            <a:t>Memori Utama</a:t>
          </a:r>
        </a:p>
      </dsp:txBody>
      <dsp:txXfrm>
        <a:off x="35350" y="1929008"/>
        <a:ext cx="2100382" cy="1018504"/>
      </dsp:txXfrm>
    </dsp:sp>
    <dsp:sp modelId="{5ED69D47-2D57-41A2-86A9-C00C5ED3C9E9}">
      <dsp:nvSpPr>
        <dsp:cNvPr id="0" name=""/>
        <dsp:cNvSpPr/>
      </dsp:nvSpPr>
      <dsp:spPr>
        <a:xfrm rot="19457599">
          <a:off x="2067236" y="2111312"/>
          <a:ext cx="1065869" cy="31816"/>
        </a:xfrm>
        <a:custGeom>
          <a:avLst/>
          <a:gdLst/>
          <a:ahLst/>
          <a:cxnLst/>
          <a:rect l="0" t="0" r="0" b="0"/>
          <a:pathLst>
            <a:path>
              <a:moveTo>
                <a:pt x="0" y="15908"/>
              </a:moveTo>
              <a:lnTo>
                <a:pt x="1065869" y="159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d-ID" sz="500" kern="1200"/>
        </a:p>
      </dsp:txBody>
      <dsp:txXfrm>
        <a:off x="2573524" y="2100573"/>
        <a:ext cx="53293" cy="53293"/>
      </dsp:txXfrm>
    </dsp:sp>
    <dsp:sp modelId="{6C60D669-9A67-4674-B5E1-F3CCC875E29C}">
      <dsp:nvSpPr>
        <dsp:cNvPr id="0" name=""/>
        <dsp:cNvSpPr/>
      </dsp:nvSpPr>
      <dsp:spPr>
        <a:xfrm>
          <a:off x="3032921" y="1275241"/>
          <a:ext cx="2163756" cy="108187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id-ID" sz="2000" kern="1200" dirty="0"/>
            <a:t>RAM</a:t>
          </a:r>
        </a:p>
      </dsp:txBody>
      <dsp:txXfrm>
        <a:off x="3064608" y="1306928"/>
        <a:ext cx="2100382" cy="1018504"/>
      </dsp:txXfrm>
    </dsp:sp>
    <dsp:sp modelId="{2F7786FB-F4CD-408C-B2CA-6B949889D521}">
      <dsp:nvSpPr>
        <dsp:cNvPr id="0" name=""/>
        <dsp:cNvSpPr/>
      </dsp:nvSpPr>
      <dsp:spPr>
        <a:xfrm rot="2142401">
          <a:off x="2067236" y="2733391"/>
          <a:ext cx="1065869" cy="31816"/>
        </a:xfrm>
        <a:custGeom>
          <a:avLst/>
          <a:gdLst/>
          <a:ahLst/>
          <a:cxnLst/>
          <a:rect l="0" t="0" r="0" b="0"/>
          <a:pathLst>
            <a:path>
              <a:moveTo>
                <a:pt x="0" y="15908"/>
              </a:moveTo>
              <a:lnTo>
                <a:pt x="1065869" y="159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d-ID" sz="500" kern="1200"/>
        </a:p>
      </dsp:txBody>
      <dsp:txXfrm>
        <a:off x="2573524" y="2722653"/>
        <a:ext cx="53293" cy="53293"/>
      </dsp:txXfrm>
    </dsp:sp>
    <dsp:sp modelId="{C6FB1950-F3DC-4F2F-95CB-988CCEEAC27C}">
      <dsp:nvSpPr>
        <dsp:cNvPr id="0" name=""/>
        <dsp:cNvSpPr/>
      </dsp:nvSpPr>
      <dsp:spPr>
        <a:xfrm>
          <a:off x="3032921" y="2519400"/>
          <a:ext cx="2163756" cy="108187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id-ID" sz="2000" kern="1200" dirty="0"/>
            <a:t>ROM</a:t>
          </a:r>
        </a:p>
      </dsp:txBody>
      <dsp:txXfrm>
        <a:off x="3064608" y="2551087"/>
        <a:ext cx="2100382" cy="1018504"/>
      </dsp:txXfrm>
    </dsp:sp>
    <dsp:sp modelId="{E98FA606-7E1E-427C-B165-B4D692F7D5AB}">
      <dsp:nvSpPr>
        <dsp:cNvPr id="0" name=""/>
        <dsp:cNvSpPr/>
      </dsp:nvSpPr>
      <dsp:spPr>
        <a:xfrm rot="18289469">
          <a:off x="4871631" y="2422351"/>
          <a:ext cx="1515594" cy="31816"/>
        </a:xfrm>
        <a:custGeom>
          <a:avLst/>
          <a:gdLst/>
          <a:ahLst/>
          <a:cxnLst/>
          <a:rect l="0" t="0" r="0" b="0"/>
          <a:pathLst>
            <a:path>
              <a:moveTo>
                <a:pt x="0" y="15908"/>
              </a:moveTo>
              <a:lnTo>
                <a:pt x="1515594" y="159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d-ID" sz="500" kern="1200"/>
        </a:p>
      </dsp:txBody>
      <dsp:txXfrm>
        <a:off x="5591539" y="2400370"/>
        <a:ext cx="75779" cy="75779"/>
      </dsp:txXfrm>
    </dsp:sp>
    <dsp:sp modelId="{924FB245-BAD0-4060-99E0-57985E686CDA}">
      <dsp:nvSpPr>
        <dsp:cNvPr id="0" name=""/>
        <dsp:cNvSpPr/>
      </dsp:nvSpPr>
      <dsp:spPr>
        <a:xfrm>
          <a:off x="6062180" y="1275241"/>
          <a:ext cx="2163756" cy="108187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id-ID" sz="2000" kern="1200" dirty="0"/>
            <a:t>Mengatur penampilan karakter</a:t>
          </a:r>
        </a:p>
      </dsp:txBody>
      <dsp:txXfrm>
        <a:off x="6093867" y="1306928"/>
        <a:ext cx="2100382" cy="1018504"/>
      </dsp:txXfrm>
    </dsp:sp>
    <dsp:sp modelId="{98E0F060-302A-4743-95DD-0A9280D86595}">
      <dsp:nvSpPr>
        <dsp:cNvPr id="0" name=""/>
        <dsp:cNvSpPr/>
      </dsp:nvSpPr>
      <dsp:spPr>
        <a:xfrm>
          <a:off x="5196678" y="3044431"/>
          <a:ext cx="865502" cy="31816"/>
        </a:xfrm>
        <a:custGeom>
          <a:avLst/>
          <a:gdLst/>
          <a:ahLst/>
          <a:cxnLst/>
          <a:rect l="0" t="0" r="0" b="0"/>
          <a:pathLst>
            <a:path>
              <a:moveTo>
                <a:pt x="0" y="15908"/>
              </a:moveTo>
              <a:lnTo>
                <a:pt x="865502" y="159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d-ID" sz="500" kern="1200"/>
        </a:p>
      </dsp:txBody>
      <dsp:txXfrm>
        <a:off x="5607791" y="3038702"/>
        <a:ext cx="43275" cy="43275"/>
      </dsp:txXfrm>
    </dsp:sp>
    <dsp:sp modelId="{5F7395A9-3354-4FB4-9CD4-37717AF643DF}">
      <dsp:nvSpPr>
        <dsp:cNvPr id="0" name=""/>
        <dsp:cNvSpPr/>
      </dsp:nvSpPr>
      <dsp:spPr>
        <a:xfrm>
          <a:off x="6062180" y="2519400"/>
          <a:ext cx="2163756" cy="108187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id-ID" sz="2000" kern="1200" dirty="0"/>
            <a:t>Pengisian tombol kunci</a:t>
          </a:r>
        </a:p>
      </dsp:txBody>
      <dsp:txXfrm>
        <a:off x="6093867" y="2551087"/>
        <a:ext cx="2100382" cy="1018504"/>
      </dsp:txXfrm>
    </dsp:sp>
    <dsp:sp modelId="{552519BC-A4E0-4A43-9AC7-43530E2CF0DF}">
      <dsp:nvSpPr>
        <dsp:cNvPr id="0" name=""/>
        <dsp:cNvSpPr/>
      </dsp:nvSpPr>
      <dsp:spPr>
        <a:xfrm rot="3310531">
          <a:off x="4871631" y="3666511"/>
          <a:ext cx="1515594" cy="31816"/>
        </a:xfrm>
        <a:custGeom>
          <a:avLst/>
          <a:gdLst/>
          <a:ahLst/>
          <a:cxnLst/>
          <a:rect l="0" t="0" r="0" b="0"/>
          <a:pathLst>
            <a:path>
              <a:moveTo>
                <a:pt x="0" y="15908"/>
              </a:moveTo>
              <a:lnTo>
                <a:pt x="1515594" y="159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d-ID" sz="500" kern="1200"/>
        </a:p>
      </dsp:txBody>
      <dsp:txXfrm>
        <a:off x="5591539" y="3644529"/>
        <a:ext cx="75779" cy="75779"/>
      </dsp:txXfrm>
    </dsp:sp>
    <dsp:sp modelId="{517B9A5D-23FF-4900-99A1-FBCB38C7264D}">
      <dsp:nvSpPr>
        <dsp:cNvPr id="0" name=""/>
        <dsp:cNvSpPr/>
      </dsp:nvSpPr>
      <dsp:spPr>
        <a:xfrm>
          <a:off x="6062180" y="3763560"/>
          <a:ext cx="2163756" cy="108187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id-ID" sz="2000" kern="1200" dirty="0"/>
            <a:t>Bootstrap/booting</a:t>
          </a:r>
        </a:p>
      </dsp:txBody>
      <dsp:txXfrm>
        <a:off x="6093867" y="3795247"/>
        <a:ext cx="2100382" cy="101850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DF19A1-E943-4809-97EC-DAB823A2EF98}">
      <dsp:nvSpPr>
        <dsp:cNvPr id="0" name=""/>
        <dsp:cNvSpPr/>
      </dsp:nvSpPr>
      <dsp:spPr>
        <a:xfrm>
          <a:off x="4306" y="1406628"/>
          <a:ext cx="3425411" cy="171270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id-ID" sz="2000" kern="1200" dirty="0">
              <a:solidFill>
                <a:srgbClr val="FF0000"/>
              </a:solidFill>
            </a:rPr>
            <a:t>Bootstrap/booting</a:t>
          </a:r>
          <a:r>
            <a:rPr lang="id-ID" sz="2000" kern="1200" dirty="0"/>
            <a:t>, </a:t>
          </a:r>
          <a:r>
            <a:rPr lang="id-ID" sz="2000" kern="1200" dirty="0">
              <a:solidFill>
                <a:srgbClr val="FFC000"/>
              </a:solidFill>
            </a:rPr>
            <a:t>program diperlukan pada waktu pertama kali </a:t>
          </a:r>
          <a:r>
            <a:rPr lang="id-ID" sz="2000" kern="1200" dirty="0">
              <a:solidFill>
                <a:srgbClr val="FF0000"/>
              </a:solidFill>
            </a:rPr>
            <a:t>sistem komputer diaktifkan</a:t>
          </a:r>
        </a:p>
      </dsp:txBody>
      <dsp:txXfrm>
        <a:off x="54469" y="1456791"/>
        <a:ext cx="3325085" cy="1612379"/>
      </dsp:txXfrm>
    </dsp:sp>
    <dsp:sp modelId="{3AB1E659-C819-499C-A908-9B798A8F980B}">
      <dsp:nvSpPr>
        <dsp:cNvPr id="0" name=""/>
        <dsp:cNvSpPr/>
      </dsp:nvSpPr>
      <dsp:spPr>
        <a:xfrm rot="19457599">
          <a:off x="3271118" y="1736520"/>
          <a:ext cx="1687362" cy="68115"/>
        </a:xfrm>
        <a:custGeom>
          <a:avLst/>
          <a:gdLst/>
          <a:ahLst/>
          <a:cxnLst/>
          <a:rect l="0" t="0" r="0" b="0"/>
          <a:pathLst>
            <a:path>
              <a:moveTo>
                <a:pt x="0" y="34057"/>
              </a:moveTo>
              <a:lnTo>
                <a:pt x="1687362" y="340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id-ID" sz="600" kern="1200"/>
        </a:p>
      </dsp:txBody>
      <dsp:txXfrm>
        <a:off x="4072615" y="1728394"/>
        <a:ext cx="84368" cy="84368"/>
      </dsp:txXfrm>
    </dsp:sp>
    <dsp:sp modelId="{D31ACC84-EB17-4E30-857A-613392B108E9}">
      <dsp:nvSpPr>
        <dsp:cNvPr id="0" name=""/>
        <dsp:cNvSpPr/>
      </dsp:nvSpPr>
      <dsp:spPr>
        <a:xfrm>
          <a:off x="4799882" y="421822"/>
          <a:ext cx="3425411" cy="171270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id-ID" sz="2000" kern="1200" dirty="0">
              <a:solidFill>
                <a:srgbClr val="FF0000"/>
              </a:solidFill>
            </a:rPr>
            <a:t>Cold booting</a:t>
          </a:r>
          <a:r>
            <a:rPr lang="id-ID" sz="2000" kern="1200" dirty="0"/>
            <a:t>, </a:t>
          </a:r>
          <a:r>
            <a:rPr lang="id-ID" sz="2000" kern="1200" dirty="0">
              <a:solidFill>
                <a:srgbClr val="FFC000"/>
              </a:solidFill>
            </a:rPr>
            <a:t>proses mengaktifkan sistem komputer pertama kali untuk mengambil bootstrap program dari </a:t>
          </a:r>
          <a:r>
            <a:rPr lang="id-ID" sz="2000" kern="1200" dirty="0">
              <a:solidFill>
                <a:srgbClr val="FF0000"/>
              </a:solidFill>
            </a:rPr>
            <a:t>keadaan listrik mati</a:t>
          </a:r>
        </a:p>
      </dsp:txBody>
      <dsp:txXfrm>
        <a:off x="4850045" y="471985"/>
        <a:ext cx="3325085" cy="1612379"/>
      </dsp:txXfrm>
    </dsp:sp>
    <dsp:sp modelId="{0E167C72-6AD7-428A-AB90-047E47A25079}">
      <dsp:nvSpPr>
        <dsp:cNvPr id="0" name=""/>
        <dsp:cNvSpPr/>
      </dsp:nvSpPr>
      <dsp:spPr>
        <a:xfrm rot="2142401">
          <a:off x="3271118" y="2721326"/>
          <a:ext cx="1687362" cy="68115"/>
        </a:xfrm>
        <a:custGeom>
          <a:avLst/>
          <a:gdLst/>
          <a:ahLst/>
          <a:cxnLst/>
          <a:rect l="0" t="0" r="0" b="0"/>
          <a:pathLst>
            <a:path>
              <a:moveTo>
                <a:pt x="0" y="34057"/>
              </a:moveTo>
              <a:lnTo>
                <a:pt x="1687362" y="340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id-ID" sz="600" kern="1200"/>
        </a:p>
      </dsp:txBody>
      <dsp:txXfrm>
        <a:off x="4072615" y="2713200"/>
        <a:ext cx="84368" cy="84368"/>
      </dsp:txXfrm>
    </dsp:sp>
    <dsp:sp modelId="{1EBB95A8-391B-46C4-86AD-92E1590A0B1D}">
      <dsp:nvSpPr>
        <dsp:cNvPr id="0" name=""/>
        <dsp:cNvSpPr/>
      </dsp:nvSpPr>
      <dsp:spPr>
        <a:xfrm>
          <a:off x="4799882" y="2391434"/>
          <a:ext cx="3425411" cy="171270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id-ID" sz="2000" kern="1200" dirty="0">
              <a:solidFill>
                <a:srgbClr val="FF0000"/>
              </a:solidFill>
            </a:rPr>
            <a:t>Warm booting</a:t>
          </a:r>
          <a:r>
            <a:rPr lang="id-ID" sz="2000" kern="1200" dirty="0"/>
            <a:t>, </a:t>
          </a:r>
          <a:r>
            <a:rPr lang="id-ID" sz="2000" kern="1200" dirty="0">
              <a:solidFill>
                <a:srgbClr val="FFC000"/>
              </a:solidFill>
            </a:rPr>
            <a:t>proses pengulangan pengambilan bootstrap program dalam </a:t>
          </a:r>
          <a:r>
            <a:rPr lang="id-ID" sz="2000" kern="1200" dirty="0">
              <a:solidFill>
                <a:srgbClr val="FF0000"/>
              </a:solidFill>
            </a:rPr>
            <a:t>keadaan komputer masih hidup</a:t>
          </a:r>
        </a:p>
      </dsp:txBody>
      <dsp:txXfrm>
        <a:off x="4850045" y="2441597"/>
        <a:ext cx="3325085" cy="161237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A8233A-52E4-4B56-B9BA-B33A20BA66EB}">
      <dsp:nvSpPr>
        <dsp:cNvPr id="0" name=""/>
        <dsp:cNvSpPr/>
      </dsp:nvSpPr>
      <dsp:spPr>
        <a:xfrm rot="16200000">
          <a:off x="-277811" y="281930"/>
          <a:ext cx="4525963" cy="3962102"/>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0" tIns="0" rIns="205879" bIns="0" numCol="1" spcCol="1270" anchor="t" anchorCtr="0">
          <a:noAutofit/>
        </a:bodyPr>
        <a:lstStyle/>
        <a:p>
          <a:pPr marL="0" lvl="0" indent="0" algn="l" defTabSz="1422400">
            <a:lnSpc>
              <a:spcPct val="90000"/>
            </a:lnSpc>
            <a:spcBef>
              <a:spcPct val="0"/>
            </a:spcBef>
            <a:spcAft>
              <a:spcPct val="35000"/>
            </a:spcAft>
            <a:buNone/>
          </a:pPr>
          <a:r>
            <a:rPr lang="id-ID" sz="3200" kern="1200" dirty="0">
              <a:solidFill>
                <a:srgbClr val="FF0000"/>
              </a:solidFill>
            </a:rPr>
            <a:t>RAM</a:t>
          </a:r>
        </a:p>
        <a:p>
          <a:pPr marL="228600" lvl="1" indent="-228600" algn="l" defTabSz="1111250">
            <a:lnSpc>
              <a:spcPct val="90000"/>
            </a:lnSpc>
            <a:spcBef>
              <a:spcPct val="0"/>
            </a:spcBef>
            <a:spcAft>
              <a:spcPct val="15000"/>
            </a:spcAft>
            <a:buChar char="•"/>
          </a:pPr>
          <a:r>
            <a:rPr lang="id-ID" sz="2500" kern="1200" dirty="0">
              <a:solidFill>
                <a:srgbClr val="FFC000"/>
              </a:solidFill>
            </a:rPr>
            <a:t>Bersifat volatile</a:t>
          </a:r>
        </a:p>
        <a:p>
          <a:pPr marL="228600" lvl="1" indent="-228600" algn="l" defTabSz="1111250">
            <a:lnSpc>
              <a:spcPct val="90000"/>
            </a:lnSpc>
            <a:spcBef>
              <a:spcPct val="0"/>
            </a:spcBef>
            <a:spcAft>
              <a:spcPct val="15000"/>
            </a:spcAft>
            <a:buChar char="•"/>
          </a:pPr>
          <a:r>
            <a:rPr lang="id-ID" sz="2500" kern="1200" dirty="0">
              <a:solidFill>
                <a:srgbClr val="FFC000"/>
              </a:solidFill>
            </a:rPr>
            <a:t>Isinya akan hilang jika listrik komputer tiba2 mati</a:t>
          </a:r>
        </a:p>
        <a:p>
          <a:pPr marL="228600" lvl="1" indent="-228600" algn="l" defTabSz="1111250">
            <a:lnSpc>
              <a:spcPct val="90000"/>
            </a:lnSpc>
            <a:spcBef>
              <a:spcPct val="0"/>
            </a:spcBef>
            <a:spcAft>
              <a:spcPct val="15000"/>
            </a:spcAft>
            <a:buChar char="•"/>
          </a:pPr>
          <a:r>
            <a:rPr lang="id-ID" sz="2500" kern="1200" dirty="0">
              <a:solidFill>
                <a:srgbClr val="FFC000"/>
              </a:solidFill>
            </a:rPr>
            <a:t>Sebagai penyimpanan sementara</a:t>
          </a:r>
        </a:p>
      </dsp:txBody>
      <dsp:txXfrm rot="5400000">
        <a:off x="4120" y="905192"/>
        <a:ext cx="3962102" cy="2715577"/>
      </dsp:txXfrm>
    </dsp:sp>
    <dsp:sp modelId="{B1EF6F61-8B5A-41B0-BD32-B77BC946F08B}">
      <dsp:nvSpPr>
        <dsp:cNvPr id="0" name=""/>
        <dsp:cNvSpPr/>
      </dsp:nvSpPr>
      <dsp:spPr>
        <a:xfrm rot="16200000">
          <a:off x="3981448" y="281930"/>
          <a:ext cx="4525963" cy="3962102"/>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0" tIns="0" rIns="205879" bIns="0" numCol="1" spcCol="1270" anchor="t" anchorCtr="0">
          <a:noAutofit/>
        </a:bodyPr>
        <a:lstStyle/>
        <a:p>
          <a:pPr marL="0" lvl="0" indent="0" algn="l" defTabSz="1422400">
            <a:lnSpc>
              <a:spcPct val="90000"/>
            </a:lnSpc>
            <a:spcBef>
              <a:spcPct val="0"/>
            </a:spcBef>
            <a:spcAft>
              <a:spcPct val="35000"/>
            </a:spcAft>
            <a:buNone/>
          </a:pPr>
          <a:r>
            <a:rPr lang="id-ID" sz="3200" kern="1200" dirty="0">
              <a:solidFill>
                <a:srgbClr val="FF0000"/>
              </a:solidFill>
            </a:rPr>
            <a:t>ROM</a:t>
          </a:r>
        </a:p>
        <a:p>
          <a:pPr marL="228600" lvl="1" indent="-228600" algn="l" defTabSz="1111250">
            <a:lnSpc>
              <a:spcPct val="90000"/>
            </a:lnSpc>
            <a:spcBef>
              <a:spcPct val="0"/>
            </a:spcBef>
            <a:spcAft>
              <a:spcPct val="15000"/>
            </a:spcAft>
            <a:buChar char="•"/>
          </a:pPr>
          <a:r>
            <a:rPr lang="id-ID" sz="2500" kern="1200" dirty="0">
              <a:solidFill>
                <a:srgbClr val="FFC000"/>
              </a:solidFill>
            </a:rPr>
            <a:t>Bersifat non volatile</a:t>
          </a:r>
        </a:p>
        <a:p>
          <a:pPr marL="228600" lvl="1" indent="-228600" algn="l" defTabSz="1111250">
            <a:lnSpc>
              <a:spcPct val="90000"/>
            </a:lnSpc>
            <a:spcBef>
              <a:spcPct val="0"/>
            </a:spcBef>
            <a:spcAft>
              <a:spcPct val="15000"/>
            </a:spcAft>
            <a:buChar char="•"/>
          </a:pPr>
          <a:r>
            <a:rPr lang="id-ID" sz="2500" kern="1200" dirty="0">
              <a:solidFill>
                <a:srgbClr val="FFC000"/>
              </a:solidFill>
            </a:rPr>
            <a:t>Isinya tidak hilang bila listrik komputer dimatikan</a:t>
          </a:r>
        </a:p>
        <a:p>
          <a:pPr marL="228600" lvl="1" indent="-228600" algn="l" defTabSz="1111250">
            <a:lnSpc>
              <a:spcPct val="90000"/>
            </a:lnSpc>
            <a:spcBef>
              <a:spcPct val="0"/>
            </a:spcBef>
            <a:spcAft>
              <a:spcPct val="15000"/>
            </a:spcAft>
            <a:buChar char="•"/>
          </a:pPr>
          <a:r>
            <a:rPr lang="id-ID" sz="2500" kern="1200" dirty="0">
              <a:solidFill>
                <a:srgbClr val="FFC000"/>
              </a:solidFill>
            </a:rPr>
            <a:t>Penyimpanan permanen</a:t>
          </a:r>
        </a:p>
      </dsp:txBody>
      <dsp:txXfrm rot="5400000">
        <a:off x="4263379" y="905192"/>
        <a:ext cx="3962102" cy="271557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8CE6E9-8811-405D-AAB6-01DDB0C5733A}">
      <dsp:nvSpPr>
        <dsp:cNvPr id="0" name=""/>
        <dsp:cNvSpPr/>
      </dsp:nvSpPr>
      <dsp:spPr>
        <a:xfrm>
          <a:off x="2018658" y="2525443"/>
          <a:ext cx="1097787" cy="54889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id-ID" sz="1800" kern="1200" dirty="0"/>
            <a:t>Memori Utama</a:t>
          </a:r>
        </a:p>
      </dsp:txBody>
      <dsp:txXfrm>
        <a:off x="2034735" y="2541520"/>
        <a:ext cx="1065633" cy="516739"/>
      </dsp:txXfrm>
    </dsp:sp>
    <dsp:sp modelId="{5ED69D47-2D57-41A2-86A9-C00C5ED3C9E9}">
      <dsp:nvSpPr>
        <dsp:cNvPr id="0" name=""/>
        <dsp:cNvSpPr/>
      </dsp:nvSpPr>
      <dsp:spPr>
        <a:xfrm rot="17350740">
          <a:off x="2667682" y="2158719"/>
          <a:ext cx="1336644" cy="19885"/>
        </a:xfrm>
        <a:custGeom>
          <a:avLst/>
          <a:gdLst/>
          <a:ahLst/>
          <a:cxnLst/>
          <a:rect l="0" t="0" r="0" b="0"/>
          <a:pathLst>
            <a:path>
              <a:moveTo>
                <a:pt x="0" y="9942"/>
              </a:moveTo>
              <a:lnTo>
                <a:pt x="1336644" y="994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d-ID" sz="500" kern="1200"/>
        </a:p>
      </dsp:txBody>
      <dsp:txXfrm>
        <a:off x="3302588" y="2135245"/>
        <a:ext cx="66832" cy="66832"/>
      </dsp:txXfrm>
    </dsp:sp>
    <dsp:sp modelId="{6C60D669-9A67-4674-B5E1-F3CCC875E29C}">
      <dsp:nvSpPr>
        <dsp:cNvPr id="0" name=""/>
        <dsp:cNvSpPr/>
      </dsp:nvSpPr>
      <dsp:spPr>
        <a:xfrm>
          <a:off x="3555562" y="1262986"/>
          <a:ext cx="1097787" cy="54889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id-ID" sz="1800" kern="1200" dirty="0"/>
            <a:t>RAM</a:t>
          </a:r>
        </a:p>
      </dsp:txBody>
      <dsp:txXfrm>
        <a:off x="3571639" y="1279063"/>
        <a:ext cx="1065633" cy="516739"/>
      </dsp:txXfrm>
    </dsp:sp>
    <dsp:sp modelId="{6B7418EA-CE9A-4A8D-B35F-01EA9BEFA500}">
      <dsp:nvSpPr>
        <dsp:cNvPr id="0" name=""/>
        <dsp:cNvSpPr/>
      </dsp:nvSpPr>
      <dsp:spPr>
        <a:xfrm rot="17350740">
          <a:off x="4204585" y="896263"/>
          <a:ext cx="1336644" cy="19885"/>
        </a:xfrm>
        <a:custGeom>
          <a:avLst/>
          <a:gdLst/>
          <a:ahLst/>
          <a:cxnLst/>
          <a:rect l="0" t="0" r="0" b="0"/>
          <a:pathLst>
            <a:path>
              <a:moveTo>
                <a:pt x="0" y="9942"/>
              </a:moveTo>
              <a:lnTo>
                <a:pt x="1336644" y="994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d-ID" sz="500" kern="1200"/>
        </a:p>
      </dsp:txBody>
      <dsp:txXfrm>
        <a:off x="4839491" y="872789"/>
        <a:ext cx="66832" cy="66832"/>
      </dsp:txXfrm>
    </dsp:sp>
    <dsp:sp modelId="{63EC4A57-D2CD-4925-9046-211258FA54D8}">
      <dsp:nvSpPr>
        <dsp:cNvPr id="0" name=""/>
        <dsp:cNvSpPr/>
      </dsp:nvSpPr>
      <dsp:spPr>
        <a:xfrm>
          <a:off x="5092465" y="530"/>
          <a:ext cx="1097787" cy="54889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id-ID" sz="1800" kern="1200" dirty="0"/>
            <a:t>RAM</a:t>
          </a:r>
        </a:p>
      </dsp:txBody>
      <dsp:txXfrm>
        <a:off x="5108542" y="16607"/>
        <a:ext cx="1065633" cy="516739"/>
      </dsp:txXfrm>
    </dsp:sp>
    <dsp:sp modelId="{709429D1-CA01-4649-A1EE-AFA4E25CCCCC}">
      <dsp:nvSpPr>
        <dsp:cNvPr id="0" name=""/>
        <dsp:cNvSpPr/>
      </dsp:nvSpPr>
      <dsp:spPr>
        <a:xfrm rot="18289469">
          <a:off x="4488436" y="1211877"/>
          <a:ext cx="768941" cy="19885"/>
        </a:xfrm>
        <a:custGeom>
          <a:avLst/>
          <a:gdLst/>
          <a:ahLst/>
          <a:cxnLst/>
          <a:rect l="0" t="0" r="0" b="0"/>
          <a:pathLst>
            <a:path>
              <a:moveTo>
                <a:pt x="0" y="9942"/>
              </a:moveTo>
              <a:lnTo>
                <a:pt x="768941" y="994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d-ID" sz="500" kern="1200"/>
        </a:p>
      </dsp:txBody>
      <dsp:txXfrm>
        <a:off x="4853684" y="1202596"/>
        <a:ext cx="38447" cy="38447"/>
      </dsp:txXfrm>
    </dsp:sp>
    <dsp:sp modelId="{9A469B8E-A607-4CED-938B-33E9BB239C75}">
      <dsp:nvSpPr>
        <dsp:cNvPr id="0" name=""/>
        <dsp:cNvSpPr/>
      </dsp:nvSpPr>
      <dsp:spPr>
        <a:xfrm>
          <a:off x="5092465" y="631758"/>
          <a:ext cx="1097787" cy="54889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id-ID" sz="1800" kern="1200" dirty="0"/>
            <a:t>SDRAM</a:t>
          </a:r>
        </a:p>
      </dsp:txBody>
      <dsp:txXfrm>
        <a:off x="5108542" y="647835"/>
        <a:ext cx="1065633" cy="516739"/>
      </dsp:txXfrm>
    </dsp:sp>
    <dsp:sp modelId="{9ED55799-9CF0-42EB-A542-605CA5AFA0D8}">
      <dsp:nvSpPr>
        <dsp:cNvPr id="0" name=""/>
        <dsp:cNvSpPr/>
      </dsp:nvSpPr>
      <dsp:spPr>
        <a:xfrm>
          <a:off x="4653349" y="1527491"/>
          <a:ext cx="439115" cy="19885"/>
        </a:xfrm>
        <a:custGeom>
          <a:avLst/>
          <a:gdLst/>
          <a:ahLst/>
          <a:cxnLst/>
          <a:rect l="0" t="0" r="0" b="0"/>
          <a:pathLst>
            <a:path>
              <a:moveTo>
                <a:pt x="0" y="9942"/>
              </a:moveTo>
              <a:lnTo>
                <a:pt x="439115" y="994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d-ID" sz="500" kern="1200"/>
        </a:p>
      </dsp:txBody>
      <dsp:txXfrm>
        <a:off x="4861929" y="1526455"/>
        <a:ext cx="21955" cy="21955"/>
      </dsp:txXfrm>
    </dsp:sp>
    <dsp:sp modelId="{6D863E1E-3C7F-4D04-A025-FCF2B5423128}">
      <dsp:nvSpPr>
        <dsp:cNvPr id="0" name=""/>
        <dsp:cNvSpPr/>
      </dsp:nvSpPr>
      <dsp:spPr>
        <a:xfrm>
          <a:off x="5092465" y="1262986"/>
          <a:ext cx="1097787" cy="54889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id-ID" sz="1800" kern="1200" dirty="0"/>
            <a:t>RDRAM</a:t>
          </a:r>
        </a:p>
      </dsp:txBody>
      <dsp:txXfrm>
        <a:off x="5108542" y="1279063"/>
        <a:ext cx="1065633" cy="516739"/>
      </dsp:txXfrm>
    </dsp:sp>
    <dsp:sp modelId="{850C481F-4D9D-4DD7-B6E8-2E37ACE12F91}">
      <dsp:nvSpPr>
        <dsp:cNvPr id="0" name=""/>
        <dsp:cNvSpPr/>
      </dsp:nvSpPr>
      <dsp:spPr>
        <a:xfrm rot="3310531">
          <a:off x="4488436" y="1843105"/>
          <a:ext cx="768941" cy="19885"/>
        </a:xfrm>
        <a:custGeom>
          <a:avLst/>
          <a:gdLst/>
          <a:ahLst/>
          <a:cxnLst/>
          <a:rect l="0" t="0" r="0" b="0"/>
          <a:pathLst>
            <a:path>
              <a:moveTo>
                <a:pt x="0" y="9942"/>
              </a:moveTo>
              <a:lnTo>
                <a:pt x="768941" y="994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d-ID" sz="500" kern="1200"/>
        </a:p>
      </dsp:txBody>
      <dsp:txXfrm>
        <a:off x="4853684" y="1833824"/>
        <a:ext cx="38447" cy="38447"/>
      </dsp:txXfrm>
    </dsp:sp>
    <dsp:sp modelId="{01749234-ED0D-42F1-95C5-162176BDB46B}">
      <dsp:nvSpPr>
        <dsp:cNvPr id="0" name=""/>
        <dsp:cNvSpPr/>
      </dsp:nvSpPr>
      <dsp:spPr>
        <a:xfrm>
          <a:off x="5092465" y="1894214"/>
          <a:ext cx="1097787" cy="54889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id-ID" sz="1800" kern="1200" dirty="0"/>
            <a:t>SRAM</a:t>
          </a:r>
        </a:p>
      </dsp:txBody>
      <dsp:txXfrm>
        <a:off x="5108542" y="1910291"/>
        <a:ext cx="1065633" cy="516739"/>
      </dsp:txXfrm>
    </dsp:sp>
    <dsp:sp modelId="{003ADF05-2BAB-4A33-B578-4D3A161248AD}">
      <dsp:nvSpPr>
        <dsp:cNvPr id="0" name=""/>
        <dsp:cNvSpPr/>
      </dsp:nvSpPr>
      <dsp:spPr>
        <a:xfrm rot="4249260">
          <a:off x="4204585" y="2158719"/>
          <a:ext cx="1336644" cy="19885"/>
        </a:xfrm>
        <a:custGeom>
          <a:avLst/>
          <a:gdLst/>
          <a:ahLst/>
          <a:cxnLst/>
          <a:rect l="0" t="0" r="0" b="0"/>
          <a:pathLst>
            <a:path>
              <a:moveTo>
                <a:pt x="0" y="9942"/>
              </a:moveTo>
              <a:lnTo>
                <a:pt x="1336644" y="994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d-ID" sz="500" kern="1200"/>
        </a:p>
      </dsp:txBody>
      <dsp:txXfrm>
        <a:off x="4839491" y="2135245"/>
        <a:ext cx="66832" cy="66832"/>
      </dsp:txXfrm>
    </dsp:sp>
    <dsp:sp modelId="{225E07C7-FAB5-4CD5-A2B1-720EC6F4DF74}">
      <dsp:nvSpPr>
        <dsp:cNvPr id="0" name=""/>
        <dsp:cNvSpPr/>
      </dsp:nvSpPr>
      <dsp:spPr>
        <a:xfrm>
          <a:off x="5092465" y="2525443"/>
          <a:ext cx="1097787" cy="54889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id-ID" sz="1800" kern="1200" dirty="0"/>
            <a:t>EDO RAM</a:t>
          </a:r>
        </a:p>
      </dsp:txBody>
      <dsp:txXfrm>
        <a:off x="5108542" y="2541520"/>
        <a:ext cx="1065633" cy="516739"/>
      </dsp:txXfrm>
    </dsp:sp>
    <dsp:sp modelId="{2F7786FB-F4CD-408C-B2CA-6B949889D521}">
      <dsp:nvSpPr>
        <dsp:cNvPr id="0" name=""/>
        <dsp:cNvSpPr/>
      </dsp:nvSpPr>
      <dsp:spPr>
        <a:xfrm rot="4249260">
          <a:off x="2667682" y="3421175"/>
          <a:ext cx="1336644" cy="19885"/>
        </a:xfrm>
        <a:custGeom>
          <a:avLst/>
          <a:gdLst/>
          <a:ahLst/>
          <a:cxnLst/>
          <a:rect l="0" t="0" r="0" b="0"/>
          <a:pathLst>
            <a:path>
              <a:moveTo>
                <a:pt x="0" y="9942"/>
              </a:moveTo>
              <a:lnTo>
                <a:pt x="1336644" y="994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d-ID" sz="500" kern="1200"/>
        </a:p>
      </dsp:txBody>
      <dsp:txXfrm>
        <a:off x="3302588" y="3397702"/>
        <a:ext cx="66832" cy="66832"/>
      </dsp:txXfrm>
    </dsp:sp>
    <dsp:sp modelId="{C6FB1950-F3DC-4F2F-95CB-988CCEEAC27C}">
      <dsp:nvSpPr>
        <dsp:cNvPr id="0" name=""/>
        <dsp:cNvSpPr/>
      </dsp:nvSpPr>
      <dsp:spPr>
        <a:xfrm>
          <a:off x="3555562" y="3787899"/>
          <a:ext cx="1097787" cy="54889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id-ID" sz="1800" kern="1200" dirty="0"/>
            <a:t>ROM</a:t>
          </a:r>
        </a:p>
      </dsp:txBody>
      <dsp:txXfrm>
        <a:off x="3571639" y="3803976"/>
        <a:ext cx="1065633" cy="516739"/>
      </dsp:txXfrm>
    </dsp:sp>
    <dsp:sp modelId="{E98FA606-7E1E-427C-B165-B4D692F7D5AB}">
      <dsp:nvSpPr>
        <dsp:cNvPr id="0" name=""/>
        <dsp:cNvSpPr/>
      </dsp:nvSpPr>
      <dsp:spPr>
        <a:xfrm rot="18289469">
          <a:off x="4488436" y="3736789"/>
          <a:ext cx="768941" cy="19885"/>
        </a:xfrm>
        <a:custGeom>
          <a:avLst/>
          <a:gdLst/>
          <a:ahLst/>
          <a:cxnLst/>
          <a:rect l="0" t="0" r="0" b="0"/>
          <a:pathLst>
            <a:path>
              <a:moveTo>
                <a:pt x="0" y="9942"/>
              </a:moveTo>
              <a:lnTo>
                <a:pt x="768941" y="994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d-ID" sz="500" kern="1200"/>
        </a:p>
      </dsp:txBody>
      <dsp:txXfrm>
        <a:off x="4853684" y="3727508"/>
        <a:ext cx="38447" cy="38447"/>
      </dsp:txXfrm>
    </dsp:sp>
    <dsp:sp modelId="{924FB245-BAD0-4060-99E0-57985E686CDA}">
      <dsp:nvSpPr>
        <dsp:cNvPr id="0" name=""/>
        <dsp:cNvSpPr/>
      </dsp:nvSpPr>
      <dsp:spPr>
        <a:xfrm>
          <a:off x="5092465" y="3156671"/>
          <a:ext cx="1097787" cy="54889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id-ID" sz="1800" kern="1200" dirty="0"/>
            <a:t>PROM</a:t>
          </a:r>
        </a:p>
      </dsp:txBody>
      <dsp:txXfrm>
        <a:off x="5108542" y="3172748"/>
        <a:ext cx="1065633" cy="516739"/>
      </dsp:txXfrm>
    </dsp:sp>
    <dsp:sp modelId="{98E0F060-302A-4743-95DD-0A9280D86595}">
      <dsp:nvSpPr>
        <dsp:cNvPr id="0" name=""/>
        <dsp:cNvSpPr/>
      </dsp:nvSpPr>
      <dsp:spPr>
        <a:xfrm>
          <a:off x="4653349" y="4052403"/>
          <a:ext cx="439115" cy="19885"/>
        </a:xfrm>
        <a:custGeom>
          <a:avLst/>
          <a:gdLst/>
          <a:ahLst/>
          <a:cxnLst/>
          <a:rect l="0" t="0" r="0" b="0"/>
          <a:pathLst>
            <a:path>
              <a:moveTo>
                <a:pt x="0" y="9942"/>
              </a:moveTo>
              <a:lnTo>
                <a:pt x="439115" y="994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d-ID" sz="500" kern="1200"/>
        </a:p>
      </dsp:txBody>
      <dsp:txXfrm>
        <a:off x="4861929" y="4051368"/>
        <a:ext cx="21955" cy="21955"/>
      </dsp:txXfrm>
    </dsp:sp>
    <dsp:sp modelId="{5F7395A9-3354-4FB4-9CD4-37717AF643DF}">
      <dsp:nvSpPr>
        <dsp:cNvPr id="0" name=""/>
        <dsp:cNvSpPr/>
      </dsp:nvSpPr>
      <dsp:spPr>
        <a:xfrm>
          <a:off x="5092465" y="3787899"/>
          <a:ext cx="1097787" cy="54889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id-ID" sz="1800" kern="1200" dirty="0"/>
            <a:t>EPROM</a:t>
          </a:r>
        </a:p>
      </dsp:txBody>
      <dsp:txXfrm>
        <a:off x="5108542" y="3803976"/>
        <a:ext cx="1065633" cy="516739"/>
      </dsp:txXfrm>
    </dsp:sp>
    <dsp:sp modelId="{552519BC-A4E0-4A43-9AC7-43530E2CF0DF}">
      <dsp:nvSpPr>
        <dsp:cNvPr id="0" name=""/>
        <dsp:cNvSpPr/>
      </dsp:nvSpPr>
      <dsp:spPr>
        <a:xfrm rot="3310531">
          <a:off x="4488436" y="4368017"/>
          <a:ext cx="768941" cy="19885"/>
        </a:xfrm>
        <a:custGeom>
          <a:avLst/>
          <a:gdLst/>
          <a:ahLst/>
          <a:cxnLst/>
          <a:rect l="0" t="0" r="0" b="0"/>
          <a:pathLst>
            <a:path>
              <a:moveTo>
                <a:pt x="0" y="9942"/>
              </a:moveTo>
              <a:lnTo>
                <a:pt x="768941" y="994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d-ID" sz="500" kern="1200"/>
        </a:p>
      </dsp:txBody>
      <dsp:txXfrm>
        <a:off x="4853684" y="4358736"/>
        <a:ext cx="38447" cy="38447"/>
      </dsp:txXfrm>
    </dsp:sp>
    <dsp:sp modelId="{517B9A5D-23FF-4900-99A1-FBCB38C7264D}">
      <dsp:nvSpPr>
        <dsp:cNvPr id="0" name=""/>
        <dsp:cNvSpPr/>
      </dsp:nvSpPr>
      <dsp:spPr>
        <a:xfrm>
          <a:off x="5092465" y="4419127"/>
          <a:ext cx="1097787" cy="54889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id-ID" sz="1800" kern="1200" dirty="0"/>
            <a:t>EEPROM</a:t>
          </a:r>
        </a:p>
      </dsp:txBody>
      <dsp:txXfrm>
        <a:off x="5108542" y="4435204"/>
        <a:ext cx="1065633" cy="51673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EFB680-FC77-42DF-AF58-67A67F172315}">
      <dsp:nvSpPr>
        <dsp:cNvPr id="0" name=""/>
        <dsp:cNvSpPr/>
      </dsp:nvSpPr>
      <dsp:spPr>
        <a:xfrm rot="5400000">
          <a:off x="-161786" y="162536"/>
          <a:ext cx="1078577" cy="75500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id-ID" sz="1200" kern="1200" dirty="0">
              <a:solidFill>
                <a:srgbClr val="FF0000"/>
              </a:solidFill>
            </a:rPr>
            <a:t>DRAM</a:t>
          </a:r>
        </a:p>
      </dsp:txBody>
      <dsp:txXfrm rot="-5400000">
        <a:off x="1" y="378251"/>
        <a:ext cx="755004" cy="323573"/>
      </dsp:txXfrm>
    </dsp:sp>
    <dsp:sp modelId="{58080C65-5424-45A2-88C7-416AD397F6A0}">
      <dsp:nvSpPr>
        <dsp:cNvPr id="0" name=""/>
        <dsp:cNvSpPr/>
      </dsp:nvSpPr>
      <dsp:spPr>
        <a:xfrm rot="5400000">
          <a:off x="4141764" y="-3386010"/>
          <a:ext cx="701075" cy="747459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id-ID" sz="1400" kern="1200" dirty="0"/>
            <a:t>Dynamic Random Access Memory</a:t>
          </a:r>
        </a:p>
        <a:p>
          <a:pPr marL="114300" lvl="1" indent="-114300" algn="l" defTabSz="622300">
            <a:lnSpc>
              <a:spcPct val="90000"/>
            </a:lnSpc>
            <a:spcBef>
              <a:spcPct val="0"/>
            </a:spcBef>
            <a:spcAft>
              <a:spcPct val="15000"/>
            </a:spcAft>
            <a:buChar char="•"/>
          </a:pPr>
          <a:r>
            <a:rPr lang="id-ID" sz="1400" kern="1200" dirty="0"/>
            <a:t>Jenis RAM yang secara berkala harus disegarkan oleh cpu agar data yang ada didalamnya tidak hilang</a:t>
          </a:r>
        </a:p>
      </dsp:txBody>
      <dsp:txXfrm rot="-5400000">
        <a:off x="755004" y="34974"/>
        <a:ext cx="7440371" cy="632627"/>
      </dsp:txXfrm>
    </dsp:sp>
    <dsp:sp modelId="{B4F7CE49-CE22-48DE-BDD1-7CAB3F7A7C0B}">
      <dsp:nvSpPr>
        <dsp:cNvPr id="0" name=""/>
        <dsp:cNvSpPr/>
      </dsp:nvSpPr>
      <dsp:spPr>
        <a:xfrm rot="5400000">
          <a:off x="-161786" y="1123802"/>
          <a:ext cx="1078577" cy="75500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id-ID" sz="1200" kern="1200" dirty="0">
              <a:solidFill>
                <a:srgbClr val="FF0000"/>
              </a:solidFill>
            </a:rPr>
            <a:t>SDRAM</a:t>
          </a:r>
        </a:p>
      </dsp:txBody>
      <dsp:txXfrm rot="-5400000">
        <a:off x="1" y="1339517"/>
        <a:ext cx="755004" cy="323573"/>
      </dsp:txXfrm>
    </dsp:sp>
    <dsp:sp modelId="{94086905-D088-49A2-9729-DEF4205108D0}">
      <dsp:nvSpPr>
        <dsp:cNvPr id="0" name=""/>
        <dsp:cNvSpPr/>
      </dsp:nvSpPr>
      <dsp:spPr>
        <a:xfrm rot="5400000">
          <a:off x="4141764" y="-2424743"/>
          <a:ext cx="701075" cy="747459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id-ID" sz="1400" kern="1200" dirty="0"/>
            <a:t>Sycnchronous Dynamic RAM</a:t>
          </a:r>
        </a:p>
        <a:p>
          <a:pPr marL="114300" lvl="1" indent="-114300" algn="l" defTabSz="622300">
            <a:lnSpc>
              <a:spcPct val="90000"/>
            </a:lnSpc>
            <a:spcBef>
              <a:spcPct val="0"/>
            </a:spcBef>
            <a:spcAft>
              <a:spcPct val="15000"/>
            </a:spcAft>
            <a:buChar char="•"/>
          </a:pPr>
          <a:r>
            <a:rPr lang="id-ID" sz="1400" kern="1200" dirty="0"/>
            <a:t>Jenis RAM yang kelanjutan dari DRAM yang telah disinkronisasi oleh clock sistem serta memiliki kecepatan yang lebih tinggi dari DRAM</a:t>
          </a:r>
        </a:p>
      </dsp:txBody>
      <dsp:txXfrm rot="-5400000">
        <a:off x="755004" y="996241"/>
        <a:ext cx="7440371" cy="632627"/>
      </dsp:txXfrm>
    </dsp:sp>
    <dsp:sp modelId="{73D6FA8A-1BD5-4EFA-8A5D-FB7D29BB7A1E}">
      <dsp:nvSpPr>
        <dsp:cNvPr id="0" name=""/>
        <dsp:cNvSpPr/>
      </dsp:nvSpPr>
      <dsp:spPr>
        <a:xfrm rot="5400000">
          <a:off x="-161786" y="2085069"/>
          <a:ext cx="1078577" cy="75500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id-ID" sz="1200" kern="1200" dirty="0">
              <a:solidFill>
                <a:srgbClr val="FF0000"/>
              </a:solidFill>
            </a:rPr>
            <a:t>RDRAM</a:t>
          </a:r>
        </a:p>
      </dsp:txBody>
      <dsp:txXfrm rot="-5400000">
        <a:off x="1" y="2300784"/>
        <a:ext cx="755004" cy="323573"/>
      </dsp:txXfrm>
    </dsp:sp>
    <dsp:sp modelId="{A6412D58-A8C7-40BB-A29A-27CE074DBACB}">
      <dsp:nvSpPr>
        <dsp:cNvPr id="0" name=""/>
        <dsp:cNvSpPr/>
      </dsp:nvSpPr>
      <dsp:spPr>
        <a:xfrm rot="5400000">
          <a:off x="4141764" y="-1463476"/>
          <a:ext cx="701075" cy="747459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id-ID" sz="1400" kern="1200" dirty="0"/>
            <a:t>Rambus Dynamic RAM</a:t>
          </a:r>
        </a:p>
        <a:p>
          <a:pPr marL="114300" lvl="1" indent="-114300" algn="l" defTabSz="622300">
            <a:lnSpc>
              <a:spcPct val="90000"/>
            </a:lnSpc>
            <a:spcBef>
              <a:spcPct val="0"/>
            </a:spcBef>
            <a:spcAft>
              <a:spcPct val="15000"/>
            </a:spcAft>
            <a:buChar char="•"/>
          </a:pPr>
          <a:r>
            <a:rPr lang="id-ID" sz="1400" kern="1200" dirty="0"/>
            <a:t>Jenis memori yang lebih cepat dan lebih mahal dari SDRAM</a:t>
          </a:r>
        </a:p>
      </dsp:txBody>
      <dsp:txXfrm rot="-5400000">
        <a:off x="755004" y="1957508"/>
        <a:ext cx="7440371" cy="632627"/>
      </dsp:txXfrm>
    </dsp:sp>
    <dsp:sp modelId="{E074DA4D-9D4C-4DED-959B-63C41C194928}">
      <dsp:nvSpPr>
        <dsp:cNvPr id="0" name=""/>
        <dsp:cNvSpPr/>
      </dsp:nvSpPr>
      <dsp:spPr>
        <a:xfrm rot="5400000">
          <a:off x="-161786" y="3046336"/>
          <a:ext cx="1078577" cy="75500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id-ID" sz="1200" kern="1200" dirty="0">
              <a:solidFill>
                <a:srgbClr val="FF0000"/>
              </a:solidFill>
            </a:rPr>
            <a:t>SRAM</a:t>
          </a:r>
        </a:p>
      </dsp:txBody>
      <dsp:txXfrm rot="-5400000">
        <a:off x="1" y="3262051"/>
        <a:ext cx="755004" cy="323573"/>
      </dsp:txXfrm>
    </dsp:sp>
    <dsp:sp modelId="{121FBAB7-1354-4668-AC39-9C81947BA0CF}">
      <dsp:nvSpPr>
        <dsp:cNvPr id="0" name=""/>
        <dsp:cNvSpPr/>
      </dsp:nvSpPr>
      <dsp:spPr>
        <a:xfrm rot="5400000">
          <a:off x="4141764" y="-502210"/>
          <a:ext cx="701075" cy="747459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id-ID" sz="1400" kern="1200" dirty="0">
              <a:solidFill>
                <a:schemeClr val="tx1"/>
              </a:solidFill>
            </a:rPr>
            <a:t>Static RAM</a:t>
          </a:r>
        </a:p>
        <a:p>
          <a:pPr marL="114300" lvl="1" indent="-114300" algn="l" defTabSz="622300">
            <a:lnSpc>
              <a:spcPct val="90000"/>
            </a:lnSpc>
            <a:spcBef>
              <a:spcPct val="0"/>
            </a:spcBef>
            <a:spcAft>
              <a:spcPct val="15000"/>
            </a:spcAft>
            <a:buChar char="•"/>
          </a:pPr>
          <a:r>
            <a:rPr lang="id-ID" sz="1400" kern="1200" dirty="0">
              <a:solidFill>
                <a:schemeClr val="tx1"/>
              </a:solidFill>
            </a:rPr>
            <a:t>Jenis memori yang tidak memerlukan penyegaran dari cpu agar data yang ada didalamnya tetap tersimpan dengan baik</a:t>
          </a:r>
        </a:p>
      </dsp:txBody>
      <dsp:txXfrm rot="-5400000">
        <a:off x="755004" y="2918774"/>
        <a:ext cx="7440371" cy="632627"/>
      </dsp:txXfrm>
    </dsp:sp>
    <dsp:sp modelId="{2479221A-7C6A-43A6-920D-6D2AFE117252}">
      <dsp:nvSpPr>
        <dsp:cNvPr id="0" name=""/>
        <dsp:cNvSpPr/>
      </dsp:nvSpPr>
      <dsp:spPr>
        <a:xfrm rot="5400000">
          <a:off x="-161786" y="4007603"/>
          <a:ext cx="1078577" cy="75500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id-ID" sz="1200" kern="1200" dirty="0">
              <a:solidFill>
                <a:srgbClr val="FF0000"/>
              </a:solidFill>
            </a:rPr>
            <a:t>EDO RAM</a:t>
          </a:r>
        </a:p>
      </dsp:txBody>
      <dsp:txXfrm rot="-5400000">
        <a:off x="1" y="4223318"/>
        <a:ext cx="755004" cy="323573"/>
      </dsp:txXfrm>
    </dsp:sp>
    <dsp:sp modelId="{19107657-1534-449C-ACF0-9407FE043EC8}">
      <dsp:nvSpPr>
        <dsp:cNvPr id="0" name=""/>
        <dsp:cNvSpPr/>
      </dsp:nvSpPr>
      <dsp:spPr>
        <a:xfrm rot="5400000">
          <a:off x="4141764" y="459056"/>
          <a:ext cx="701075" cy="747459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id-ID" sz="1400" kern="1200" dirty="0">
              <a:solidFill>
                <a:schemeClr val="tx1"/>
              </a:solidFill>
            </a:rPr>
            <a:t>Extended Data Out RAM</a:t>
          </a:r>
        </a:p>
        <a:p>
          <a:pPr marL="114300" lvl="1" indent="-114300" algn="l" defTabSz="622300">
            <a:lnSpc>
              <a:spcPct val="90000"/>
            </a:lnSpc>
            <a:spcBef>
              <a:spcPct val="0"/>
            </a:spcBef>
            <a:spcAft>
              <a:spcPct val="15000"/>
            </a:spcAft>
            <a:buChar char="•"/>
          </a:pPr>
          <a:r>
            <a:rPr lang="id-ID" sz="1400" kern="1200" dirty="0">
              <a:solidFill>
                <a:schemeClr val="tx1"/>
              </a:solidFill>
            </a:rPr>
            <a:t>Jenis memori yang digunakan pada sistem yang menggunakan pentium</a:t>
          </a:r>
        </a:p>
      </dsp:txBody>
      <dsp:txXfrm rot="-5400000">
        <a:off x="755004" y="3880040"/>
        <a:ext cx="7440371" cy="63262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EFB680-FC77-42DF-AF58-67A67F172315}">
      <dsp:nvSpPr>
        <dsp:cNvPr id="0" name=""/>
        <dsp:cNvSpPr/>
      </dsp:nvSpPr>
      <dsp:spPr>
        <a:xfrm rot="5400000">
          <a:off x="-245635" y="246082"/>
          <a:ext cx="1637567" cy="114629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id-ID" sz="2000" kern="1200" dirty="0">
              <a:solidFill>
                <a:srgbClr val="FF0000"/>
              </a:solidFill>
            </a:rPr>
            <a:t>PROM</a:t>
          </a:r>
        </a:p>
      </dsp:txBody>
      <dsp:txXfrm rot="-5400000">
        <a:off x="1" y="573596"/>
        <a:ext cx="1146297" cy="491270"/>
      </dsp:txXfrm>
    </dsp:sp>
    <dsp:sp modelId="{58080C65-5424-45A2-88C7-416AD397F6A0}">
      <dsp:nvSpPr>
        <dsp:cNvPr id="0" name=""/>
        <dsp:cNvSpPr/>
      </dsp:nvSpPr>
      <dsp:spPr>
        <a:xfrm rot="5400000">
          <a:off x="4155739" y="-3008994"/>
          <a:ext cx="1064418" cy="708330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id-ID" sz="2200" kern="1200" dirty="0"/>
            <a:t>Programmable Read Only Memory</a:t>
          </a:r>
        </a:p>
        <a:p>
          <a:pPr marL="228600" lvl="1" indent="-228600" algn="l" defTabSz="977900">
            <a:lnSpc>
              <a:spcPct val="90000"/>
            </a:lnSpc>
            <a:spcBef>
              <a:spcPct val="0"/>
            </a:spcBef>
            <a:spcAft>
              <a:spcPct val="15000"/>
            </a:spcAft>
            <a:buChar char="•"/>
          </a:pPr>
          <a:r>
            <a:rPr lang="id-ID" sz="2200" kern="1200" dirty="0"/>
            <a:t>Rom yang dapat diprogram sekali saja dan tidak dapat diubah kembali </a:t>
          </a:r>
        </a:p>
      </dsp:txBody>
      <dsp:txXfrm rot="-5400000">
        <a:off x="1146298" y="52408"/>
        <a:ext cx="7031341" cy="960496"/>
      </dsp:txXfrm>
    </dsp:sp>
    <dsp:sp modelId="{B4F7CE49-CE22-48DE-BDD1-7CAB3F7A7C0B}">
      <dsp:nvSpPr>
        <dsp:cNvPr id="0" name=""/>
        <dsp:cNvSpPr/>
      </dsp:nvSpPr>
      <dsp:spPr>
        <a:xfrm rot="5400000">
          <a:off x="-245635" y="1689832"/>
          <a:ext cx="1637567" cy="114629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id-ID" sz="2000" kern="1200" dirty="0">
              <a:solidFill>
                <a:srgbClr val="FF0000"/>
              </a:solidFill>
            </a:rPr>
            <a:t>EPROM</a:t>
          </a:r>
        </a:p>
      </dsp:txBody>
      <dsp:txXfrm rot="-5400000">
        <a:off x="1" y="2017346"/>
        <a:ext cx="1146297" cy="491270"/>
      </dsp:txXfrm>
    </dsp:sp>
    <dsp:sp modelId="{94086905-D088-49A2-9729-DEF4205108D0}">
      <dsp:nvSpPr>
        <dsp:cNvPr id="0" name=""/>
        <dsp:cNvSpPr/>
      </dsp:nvSpPr>
      <dsp:spPr>
        <a:xfrm rot="5400000">
          <a:off x="4155739" y="-1565244"/>
          <a:ext cx="1064418" cy="708330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id-ID" sz="2200" kern="1200" dirty="0"/>
            <a:t>Erasable PROM</a:t>
          </a:r>
        </a:p>
        <a:p>
          <a:pPr marL="228600" lvl="1" indent="-228600" algn="l" defTabSz="977900">
            <a:lnSpc>
              <a:spcPct val="90000"/>
            </a:lnSpc>
            <a:spcBef>
              <a:spcPct val="0"/>
            </a:spcBef>
            <a:spcAft>
              <a:spcPct val="15000"/>
            </a:spcAft>
            <a:buChar char="•"/>
          </a:pPr>
          <a:r>
            <a:rPr lang="id-ID" sz="2200" kern="1200" dirty="0"/>
            <a:t>Rom yang dapat dihapus dengan sinar ultraviolet serta dapat diprogram kembali berulang-ulang</a:t>
          </a:r>
        </a:p>
      </dsp:txBody>
      <dsp:txXfrm rot="-5400000">
        <a:off x="1146298" y="1496158"/>
        <a:ext cx="7031341" cy="960496"/>
      </dsp:txXfrm>
    </dsp:sp>
    <dsp:sp modelId="{73D6FA8A-1BD5-4EFA-8A5D-FB7D29BB7A1E}">
      <dsp:nvSpPr>
        <dsp:cNvPr id="0" name=""/>
        <dsp:cNvSpPr/>
      </dsp:nvSpPr>
      <dsp:spPr>
        <a:xfrm rot="5400000">
          <a:off x="-245635" y="3133582"/>
          <a:ext cx="1637567" cy="114629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id-ID" sz="2000" kern="1200" dirty="0">
              <a:solidFill>
                <a:srgbClr val="FF0000"/>
              </a:solidFill>
            </a:rPr>
            <a:t>EEPROM</a:t>
          </a:r>
        </a:p>
      </dsp:txBody>
      <dsp:txXfrm rot="-5400000">
        <a:off x="1" y="3461096"/>
        <a:ext cx="1146297" cy="491270"/>
      </dsp:txXfrm>
    </dsp:sp>
    <dsp:sp modelId="{A6412D58-A8C7-40BB-A29A-27CE074DBACB}">
      <dsp:nvSpPr>
        <dsp:cNvPr id="0" name=""/>
        <dsp:cNvSpPr/>
      </dsp:nvSpPr>
      <dsp:spPr>
        <a:xfrm rot="5400000">
          <a:off x="4155739" y="-121494"/>
          <a:ext cx="1064418" cy="708330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id-ID" sz="2200" kern="1200" dirty="0"/>
            <a:t>Electrically EPROM</a:t>
          </a:r>
        </a:p>
        <a:p>
          <a:pPr marL="228600" lvl="1" indent="-228600" algn="l" defTabSz="977900">
            <a:lnSpc>
              <a:spcPct val="90000"/>
            </a:lnSpc>
            <a:spcBef>
              <a:spcPct val="0"/>
            </a:spcBef>
            <a:spcAft>
              <a:spcPct val="15000"/>
            </a:spcAft>
            <a:buChar char="•"/>
          </a:pPr>
          <a:r>
            <a:rPr lang="id-ID" sz="2200" kern="1200" dirty="0"/>
            <a:t>Rom yang dapat dihapus secara elektronik dan dapat diprogram kembali</a:t>
          </a:r>
        </a:p>
      </dsp:txBody>
      <dsp:txXfrm rot="-5400000">
        <a:off x="1146298" y="2939908"/>
        <a:ext cx="7031341" cy="96049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D7DFEF-290D-4534-8A30-634EFE7614CD}">
      <dsp:nvSpPr>
        <dsp:cNvPr id="0" name=""/>
        <dsp:cNvSpPr/>
      </dsp:nvSpPr>
      <dsp:spPr>
        <a:xfrm>
          <a:off x="826405" y="1577899"/>
          <a:ext cx="2740329" cy="1370164"/>
        </a:xfrm>
        <a:prstGeom prst="roundRect">
          <a:avLst>
            <a:gd name="adj" fmla="val 10000"/>
          </a:avLst>
        </a:prstGeom>
        <a:solidFill>
          <a:schemeClr val="accent2">
            <a:shade val="8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id-ID" sz="1500" kern="1200"/>
            <a:t>BUS</a:t>
          </a:r>
        </a:p>
        <a:p>
          <a:pPr marL="0" lvl="0" indent="0" algn="ctr" defTabSz="666750">
            <a:lnSpc>
              <a:spcPct val="90000"/>
            </a:lnSpc>
            <a:spcBef>
              <a:spcPct val="0"/>
            </a:spcBef>
            <a:spcAft>
              <a:spcPct val="35000"/>
            </a:spcAft>
            <a:buNone/>
          </a:pPr>
          <a:r>
            <a:rPr lang="id-ID" sz="1500" kern="1200"/>
            <a:t>Jalur transportasi informasi antara dua atau lebih device dalam sistem komputer</a:t>
          </a:r>
          <a:endParaRPr lang="id-ID" sz="1500" kern="1200" dirty="0"/>
        </a:p>
      </dsp:txBody>
      <dsp:txXfrm>
        <a:off x="866536" y="1618030"/>
        <a:ext cx="2660067" cy="1289902"/>
      </dsp:txXfrm>
    </dsp:sp>
    <dsp:sp modelId="{17526F5B-1726-4A10-B6DB-FDAF46677F32}">
      <dsp:nvSpPr>
        <dsp:cNvPr id="0" name=""/>
        <dsp:cNvSpPr/>
      </dsp:nvSpPr>
      <dsp:spPr>
        <a:xfrm rot="18289469">
          <a:off x="3155073" y="1447890"/>
          <a:ext cx="1919453" cy="54492"/>
        </a:xfrm>
        <a:custGeom>
          <a:avLst/>
          <a:gdLst/>
          <a:ahLst/>
          <a:cxnLst/>
          <a:rect l="0" t="0" r="0" b="0"/>
          <a:pathLst>
            <a:path>
              <a:moveTo>
                <a:pt x="0" y="27246"/>
              </a:moveTo>
              <a:lnTo>
                <a:pt x="1919453" y="27246"/>
              </a:lnTo>
            </a:path>
          </a:pathLst>
        </a:custGeom>
        <a:noFill/>
        <a:ln w="25400"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id-ID" sz="700" kern="1200"/>
        </a:p>
      </dsp:txBody>
      <dsp:txXfrm>
        <a:off x="4066813" y="1427150"/>
        <a:ext cx="95972" cy="95972"/>
      </dsp:txXfrm>
    </dsp:sp>
    <dsp:sp modelId="{90FB534B-FBEA-486F-AE87-37F8A3454DBE}">
      <dsp:nvSpPr>
        <dsp:cNvPr id="0" name=""/>
        <dsp:cNvSpPr/>
      </dsp:nvSpPr>
      <dsp:spPr>
        <a:xfrm>
          <a:off x="4662865" y="2209"/>
          <a:ext cx="2740329" cy="1370164"/>
        </a:xfrm>
        <a:prstGeom prst="roundRect">
          <a:avLst>
            <a:gd name="adj" fmla="val 10000"/>
          </a:avLst>
        </a:prstGeom>
        <a:solidFill>
          <a:schemeClr val="accent2">
            <a:tint val="99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id-ID" sz="1500" kern="1200" dirty="0"/>
            <a:t>Data Bus</a:t>
          </a:r>
        </a:p>
        <a:p>
          <a:pPr marL="0" lvl="0" indent="0" algn="ctr" defTabSz="666750">
            <a:lnSpc>
              <a:spcPct val="90000"/>
            </a:lnSpc>
            <a:spcBef>
              <a:spcPct val="0"/>
            </a:spcBef>
            <a:spcAft>
              <a:spcPct val="35000"/>
            </a:spcAft>
            <a:buNone/>
          </a:pPr>
          <a:r>
            <a:rPr lang="id-ID" sz="1500" kern="1200" dirty="0"/>
            <a:t>Jalur transportasi data dan instruksi</a:t>
          </a:r>
        </a:p>
      </dsp:txBody>
      <dsp:txXfrm>
        <a:off x="4702996" y="42340"/>
        <a:ext cx="2660067" cy="1289902"/>
      </dsp:txXfrm>
    </dsp:sp>
    <dsp:sp modelId="{98A35CA9-AB6D-45FF-B062-7D50C541684A}">
      <dsp:nvSpPr>
        <dsp:cNvPr id="0" name=""/>
        <dsp:cNvSpPr/>
      </dsp:nvSpPr>
      <dsp:spPr>
        <a:xfrm>
          <a:off x="3566734" y="2235735"/>
          <a:ext cx="1096131" cy="54492"/>
        </a:xfrm>
        <a:custGeom>
          <a:avLst/>
          <a:gdLst/>
          <a:ahLst/>
          <a:cxnLst/>
          <a:rect l="0" t="0" r="0" b="0"/>
          <a:pathLst>
            <a:path>
              <a:moveTo>
                <a:pt x="0" y="27246"/>
              </a:moveTo>
              <a:lnTo>
                <a:pt x="1096131" y="27246"/>
              </a:lnTo>
            </a:path>
          </a:pathLst>
        </a:custGeom>
        <a:noFill/>
        <a:ln w="25400"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d-ID" sz="500" kern="1200"/>
        </a:p>
      </dsp:txBody>
      <dsp:txXfrm>
        <a:off x="4087396" y="2235578"/>
        <a:ext cx="54806" cy="54806"/>
      </dsp:txXfrm>
    </dsp:sp>
    <dsp:sp modelId="{1B6AF786-3CBF-4F99-AB64-874381B58CF8}">
      <dsp:nvSpPr>
        <dsp:cNvPr id="0" name=""/>
        <dsp:cNvSpPr/>
      </dsp:nvSpPr>
      <dsp:spPr>
        <a:xfrm>
          <a:off x="4662865" y="1577899"/>
          <a:ext cx="2740329" cy="1370164"/>
        </a:xfrm>
        <a:prstGeom prst="roundRect">
          <a:avLst>
            <a:gd name="adj" fmla="val 10000"/>
          </a:avLst>
        </a:prstGeom>
        <a:solidFill>
          <a:schemeClr val="accent2">
            <a:tint val="99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id-ID" sz="1500" kern="1200" dirty="0"/>
            <a:t>Address Bus</a:t>
          </a:r>
        </a:p>
        <a:p>
          <a:pPr marL="0" lvl="0" indent="0" algn="ctr" defTabSz="666750">
            <a:lnSpc>
              <a:spcPct val="90000"/>
            </a:lnSpc>
            <a:spcBef>
              <a:spcPct val="0"/>
            </a:spcBef>
            <a:spcAft>
              <a:spcPct val="35000"/>
            </a:spcAft>
            <a:buNone/>
          </a:pPr>
          <a:r>
            <a:rPr lang="id-ID" sz="1500" kern="1200" dirty="0"/>
            <a:t>Jalur transportasi alamat di main memory untuk data dan instruksi yang akan diambil atau direkam</a:t>
          </a:r>
        </a:p>
      </dsp:txBody>
      <dsp:txXfrm>
        <a:off x="4702996" y="1618030"/>
        <a:ext cx="2660067" cy="1289902"/>
      </dsp:txXfrm>
    </dsp:sp>
    <dsp:sp modelId="{7627EE8B-93A0-4BD7-AB24-D16BA9BC62F1}">
      <dsp:nvSpPr>
        <dsp:cNvPr id="0" name=""/>
        <dsp:cNvSpPr/>
      </dsp:nvSpPr>
      <dsp:spPr>
        <a:xfrm rot="3310531">
          <a:off x="3155073" y="3023580"/>
          <a:ext cx="1919453" cy="54492"/>
        </a:xfrm>
        <a:custGeom>
          <a:avLst/>
          <a:gdLst/>
          <a:ahLst/>
          <a:cxnLst/>
          <a:rect l="0" t="0" r="0" b="0"/>
          <a:pathLst>
            <a:path>
              <a:moveTo>
                <a:pt x="0" y="27246"/>
              </a:moveTo>
              <a:lnTo>
                <a:pt x="1919453" y="27246"/>
              </a:lnTo>
            </a:path>
          </a:pathLst>
        </a:custGeom>
        <a:noFill/>
        <a:ln w="25400"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id-ID" sz="700" kern="1200"/>
        </a:p>
      </dsp:txBody>
      <dsp:txXfrm>
        <a:off x="4066813" y="3002839"/>
        <a:ext cx="95972" cy="95972"/>
      </dsp:txXfrm>
    </dsp:sp>
    <dsp:sp modelId="{17902998-01D4-4173-9DC3-E26F5393492E}">
      <dsp:nvSpPr>
        <dsp:cNvPr id="0" name=""/>
        <dsp:cNvSpPr/>
      </dsp:nvSpPr>
      <dsp:spPr>
        <a:xfrm>
          <a:off x="4662865" y="3153588"/>
          <a:ext cx="2740329" cy="1370164"/>
        </a:xfrm>
        <a:prstGeom prst="roundRect">
          <a:avLst>
            <a:gd name="adj" fmla="val 10000"/>
          </a:avLst>
        </a:prstGeom>
        <a:solidFill>
          <a:schemeClr val="accent2">
            <a:tint val="99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id-ID" sz="1500" kern="1200" dirty="0"/>
            <a:t>Control Bus</a:t>
          </a:r>
        </a:p>
        <a:p>
          <a:pPr marL="0" lvl="0" indent="0" algn="ctr" defTabSz="666750">
            <a:lnSpc>
              <a:spcPct val="90000"/>
            </a:lnSpc>
            <a:spcBef>
              <a:spcPct val="0"/>
            </a:spcBef>
            <a:spcAft>
              <a:spcPct val="35000"/>
            </a:spcAft>
            <a:buNone/>
          </a:pPr>
          <a:r>
            <a:rPr lang="id-ID" sz="1500" kern="1200" dirty="0"/>
            <a:t>Jalur untuk mengirimkan sinyal sebagai pemberitahuan akan dikirim atau telah menerima informasi yang dikirimkan dari satu device ke device lain</a:t>
          </a:r>
        </a:p>
      </dsp:txBody>
      <dsp:txXfrm>
        <a:off x="4702996" y="3193719"/>
        <a:ext cx="2660067" cy="128990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B609AA-8A8D-4B31-8751-21AA0C26278C}">
      <dsp:nvSpPr>
        <dsp:cNvPr id="0" name=""/>
        <dsp:cNvSpPr/>
      </dsp:nvSpPr>
      <dsp:spPr>
        <a:xfrm>
          <a:off x="923395" y="2644725"/>
          <a:ext cx="602032" cy="1720747"/>
        </a:xfrm>
        <a:custGeom>
          <a:avLst/>
          <a:gdLst/>
          <a:ahLst/>
          <a:cxnLst/>
          <a:rect l="0" t="0" r="0" b="0"/>
          <a:pathLst>
            <a:path>
              <a:moveTo>
                <a:pt x="0" y="0"/>
              </a:moveTo>
              <a:lnTo>
                <a:pt x="301016" y="0"/>
              </a:lnTo>
              <a:lnTo>
                <a:pt x="301016" y="1720747"/>
              </a:lnTo>
              <a:lnTo>
                <a:pt x="602032" y="1720747"/>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id-ID" sz="600" kern="1200"/>
        </a:p>
      </dsp:txBody>
      <dsp:txXfrm>
        <a:off x="1178835" y="3459523"/>
        <a:ext cx="91151" cy="91151"/>
      </dsp:txXfrm>
    </dsp:sp>
    <dsp:sp modelId="{91E2E850-F115-481E-9DFE-D6DB07A44DFB}">
      <dsp:nvSpPr>
        <dsp:cNvPr id="0" name=""/>
        <dsp:cNvSpPr/>
      </dsp:nvSpPr>
      <dsp:spPr>
        <a:xfrm>
          <a:off x="923395" y="2644725"/>
          <a:ext cx="602032" cy="573582"/>
        </a:xfrm>
        <a:custGeom>
          <a:avLst/>
          <a:gdLst/>
          <a:ahLst/>
          <a:cxnLst/>
          <a:rect l="0" t="0" r="0" b="0"/>
          <a:pathLst>
            <a:path>
              <a:moveTo>
                <a:pt x="0" y="0"/>
              </a:moveTo>
              <a:lnTo>
                <a:pt x="301016" y="0"/>
              </a:lnTo>
              <a:lnTo>
                <a:pt x="301016" y="573582"/>
              </a:lnTo>
              <a:lnTo>
                <a:pt x="602032" y="573582"/>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d-ID" sz="500" kern="1200"/>
        </a:p>
      </dsp:txBody>
      <dsp:txXfrm>
        <a:off x="1203622" y="2910728"/>
        <a:ext cx="41576" cy="41576"/>
      </dsp:txXfrm>
    </dsp:sp>
    <dsp:sp modelId="{F5F20DA2-AF1F-4DCE-8A6A-000E3B81D6C1}">
      <dsp:nvSpPr>
        <dsp:cNvPr id="0" name=""/>
        <dsp:cNvSpPr/>
      </dsp:nvSpPr>
      <dsp:spPr>
        <a:xfrm>
          <a:off x="923395" y="2071143"/>
          <a:ext cx="602032" cy="573582"/>
        </a:xfrm>
        <a:custGeom>
          <a:avLst/>
          <a:gdLst/>
          <a:ahLst/>
          <a:cxnLst/>
          <a:rect l="0" t="0" r="0" b="0"/>
          <a:pathLst>
            <a:path>
              <a:moveTo>
                <a:pt x="0" y="573582"/>
              </a:moveTo>
              <a:lnTo>
                <a:pt x="301016" y="573582"/>
              </a:lnTo>
              <a:lnTo>
                <a:pt x="301016" y="0"/>
              </a:lnTo>
              <a:lnTo>
                <a:pt x="602032" y="0"/>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d-ID" sz="500" kern="1200"/>
        </a:p>
      </dsp:txBody>
      <dsp:txXfrm>
        <a:off x="1203622" y="2337146"/>
        <a:ext cx="41576" cy="41576"/>
      </dsp:txXfrm>
    </dsp:sp>
    <dsp:sp modelId="{D27356F2-5E1B-4DB2-AE0B-A637777A29A2}">
      <dsp:nvSpPr>
        <dsp:cNvPr id="0" name=""/>
        <dsp:cNvSpPr/>
      </dsp:nvSpPr>
      <dsp:spPr>
        <a:xfrm>
          <a:off x="923395" y="913929"/>
          <a:ext cx="578763" cy="1730796"/>
        </a:xfrm>
        <a:custGeom>
          <a:avLst/>
          <a:gdLst/>
          <a:ahLst/>
          <a:cxnLst/>
          <a:rect l="0" t="0" r="0" b="0"/>
          <a:pathLst>
            <a:path>
              <a:moveTo>
                <a:pt x="0" y="1730796"/>
              </a:moveTo>
              <a:lnTo>
                <a:pt x="289381" y="1730796"/>
              </a:lnTo>
              <a:lnTo>
                <a:pt x="289381" y="0"/>
              </a:lnTo>
              <a:lnTo>
                <a:pt x="578763" y="0"/>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id-ID" sz="600" kern="1200"/>
        </a:p>
      </dsp:txBody>
      <dsp:txXfrm>
        <a:off x="1167151" y="1733702"/>
        <a:ext cx="91249" cy="91249"/>
      </dsp:txXfrm>
    </dsp:sp>
    <dsp:sp modelId="{12BA65B6-2B5C-4D31-90D6-5FF41BB58FAD}">
      <dsp:nvSpPr>
        <dsp:cNvPr id="0" name=""/>
        <dsp:cNvSpPr/>
      </dsp:nvSpPr>
      <dsp:spPr>
        <a:xfrm rot="16200000">
          <a:off x="-1950554" y="2185859"/>
          <a:ext cx="4830167" cy="91773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0005" tIns="40005" rIns="40005" bIns="40005" numCol="1" spcCol="1270" anchor="ctr" anchorCtr="0">
          <a:noAutofit/>
        </a:bodyPr>
        <a:lstStyle/>
        <a:p>
          <a:pPr marL="0" lvl="0" indent="0" algn="ctr" defTabSz="2800350">
            <a:lnSpc>
              <a:spcPct val="90000"/>
            </a:lnSpc>
            <a:spcBef>
              <a:spcPct val="0"/>
            </a:spcBef>
            <a:spcAft>
              <a:spcPct val="35000"/>
            </a:spcAft>
            <a:buNone/>
          </a:pPr>
          <a:r>
            <a:rPr lang="id-ID" sz="6300" kern="1200" dirty="0">
              <a:solidFill>
                <a:srgbClr val="FF0000"/>
              </a:solidFill>
            </a:rPr>
            <a:t>Device I/O</a:t>
          </a:r>
        </a:p>
      </dsp:txBody>
      <dsp:txXfrm>
        <a:off x="-1950554" y="2185859"/>
        <a:ext cx="4830167" cy="917731"/>
      </dsp:txXfrm>
    </dsp:sp>
    <dsp:sp modelId="{491D9DE6-5A36-4679-B3CD-564B66326C73}">
      <dsp:nvSpPr>
        <dsp:cNvPr id="0" name=""/>
        <dsp:cNvSpPr/>
      </dsp:nvSpPr>
      <dsp:spPr>
        <a:xfrm>
          <a:off x="1502158" y="455063"/>
          <a:ext cx="6057857" cy="91773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l" defTabSz="800100">
            <a:lnSpc>
              <a:spcPct val="90000"/>
            </a:lnSpc>
            <a:spcBef>
              <a:spcPct val="0"/>
            </a:spcBef>
            <a:spcAft>
              <a:spcPct val="35000"/>
            </a:spcAft>
            <a:buNone/>
          </a:pPr>
          <a:r>
            <a:rPr lang="id-ID" sz="1800" kern="1200" dirty="0">
              <a:solidFill>
                <a:srgbClr val="FF0000"/>
              </a:solidFill>
            </a:rPr>
            <a:t>Tidak dilekatkan langsung dengan bus tetapi melalui suatu I/O port atau I/O interface</a:t>
          </a:r>
        </a:p>
      </dsp:txBody>
      <dsp:txXfrm>
        <a:off x="1502158" y="455063"/>
        <a:ext cx="6057857" cy="917731"/>
      </dsp:txXfrm>
    </dsp:sp>
    <dsp:sp modelId="{67588584-55A3-4542-9672-8F4BA52C67EB}">
      <dsp:nvSpPr>
        <dsp:cNvPr id="0" name=""/>
        <dsp:cNvSpPr/>
      </dsp:nvSpPr>
      <dsp:spPr>
        <a:xfrm>
          <a:off x="1525427" y="1612277"/>
          <a:ext cx="6318717" cy="91773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l" defTabSz="800100">
            <a:lnSpc>
              <a:spcPct val="90000"/>
            </a:lnSpc>
            <a:spcBef>
              <a:spcPct val="0"/>
            </a:spcBef>
            <a:spcAft>
              <a:spcPct val="35000"/>
            </a:spcAft>
            <a:buNone/>
          </a:pPr>
          <a:r>
            <a:rPr lang="id-ID" sz="1800" kern="1200" dirty="0">
              <a:solidFill>
                <a:srgbClr val="FF0000"/>
              </a:solidFill>
            </a:rPr>
            <a:t>Dapat berkomunikasi dengan CPU dengan cara mengirimkan informasi yang akan dikomunikasikan lewat bus</a:t>
          </a:r>
        </a:p>
      </dsp:txBody>
      <dsp:txXfrm>
        <a:off x="1525427" y="1612277"/>
        <a:ext cx="6318717" cy="917731"/>
      </dsp:txXfrm>
    </dsp:sp>
    <dsp:sp modelId="{B1A9F8E1-E274-4D61-86E4-EDD039320D2A}">
      <dsp:nvSpPr>
        <dsp:cNvPr id="0" name=""/>
        <dsp:cNvSpPr/>
      </dsp:nvSpPr>
      <dsp:spPr>
        <a:xfrm>
          <a:off x="1525427" y="2759441"/>
          <a:ext cx="6698509" cy="91773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l" defTabSz="800100">
            <a:lnSpc>
              <a:spcPct val="90000"/>
            </a:lnSpc>
            <a:spcBef>
              <a:spcPct val="0"/>
            </a:spcBef>
            <a:spcAft>
              <a:spcPct val="35000"/>
            </a:spcAft>
            <a:buNone/>
          </a:pPr>
          <a:r>
            <a:rPr lang="id-ID" sz="1800" kern="1200" dirty="0">
              <a:solidFill>
                <a:srgbClr val="FF0000"/>
              </a:solidFill>
            </a:rPr>
            <a:t>Informasi yang dikirim dari alat input/output (peripheral device) ke main memory atau ke register di CPU diletakan di I/O port dan dikirimkan lewat data bus</a:t>
          </a:r>
        </a:p>
      </dsp:txBody>
      <dsp:txXfrm>
        <a:off x="1525427" y="2759441"/>
        <a:ext cx="6698509" cy="917731"/>
      </dsp:txXfrm>
    </dsp:sp>
    <dsp:sp modelId="{6402AA40-C605-4590-8FF4-AFFE06AC5562}">
      <dsp:nvSpPr>
        <dsp:cNvPr id="0" name=""/>
        <dsp:cNvSpPr/>
      </dsp:nvSpPr>
      <dsp:spPr>
        <a:xfrm>
          <a:off x="1525427" y="3906606"/>
          <a:ext cx="6178534" cy="91773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l" defTabSz="800100">
            <a:lnSpc>
              <a:spcPct val="90000"/>
            </a:lnSpc>
            <a:spcBef>
              <a:spcPct val="0"/>
            </a:spcBef>
            <a:spcAft>
              <a:spcPct val="35000"/>
            </a:spcAft>
            <a:buNone/>
          </a:pPr>
          <a:r>
            <a:rPr lang="id-ID" sz="1800" kern="1200" dirty="0">
              <a:solidFill>
                <a:srgbClr val="FF0000"/>
              </a:solidFill>
            </a:rPr>
            <a:t>Demikian juga bila informasi dari main memory akan dikirimkan ke peripheral device juga melalui data bus dan diterima di I/O port</a:t>
          </a:r>
        </a:p>
      </dsp:txBody>
      <dsp:txXfrm>
        <a:off x="1525427" y="3906606"/>
        <a:ext cx="6178534" cy="917731"/>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8FF875-4F6B-439C-936E-BF9A2BFFC364}">
      <dsp:nvSpPr>
        <dsp:cNvPr id="0" name=""/>
        <dsp:cNvSpPr/>
      </dsp:nvSpPr>
      <dsp:spPr>
        <a:xfrm>
          <a:off x="-5645427" y="-877295"/>
          <a:ext cx="6823751" cy="6823751"/>
        </a:xfrm>
        <a:prstGeom prst="blockArc">
          <a:avLst>
            <a:gd name="adj1" fmla="val 18900000"/>
            <a:gd name="adj2" fmla="val 2700000"/>
            <a:gd name="adj3" fmla="val 317"/>
          </a:avLst>
        </a:pr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8FD31F3-B054-4A5B-832D-3A320E7060D6}">
      <dsp:nvSpPr>
        <dsp:cNvPr id="0" name=""/>
        <dsp:cNvSpPr/>
      </dsp:nvSpPr>
      <dsp:spPr>
        <a:xfrm>
          <a:off x="905480" y="389717"/>
          <a:ext cx="7190626" cy="77983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18998" tIns="45720" rIns="45720" bIns="45720" numCol="1" spcCol="1270" anchor="ctr" anchorCtr="0">
          <a:noAutofit/>
        </a:bodyPr>
        <a:lstStyle/>
        <a:p>
          <a:pPr marL="0" lvl="0" indent="0" algn="l" defTabSz="800100">
            <a:lnSpc>
              <a:spcPct val="90000"/>
            </a:lnSpc>
            <a:spcBef>
              <a:spcPct val="0"/>
            </a:spcBef>
            <a:spcAft>
              <a:spcPct val="35000"/>
            </a:spcAft>
            <a:buNone/>
          </a:pPr>
          <a:r>
            <a:rPr lang="id-ID" sz="1800" kern="1200" dirty="0">
              <a:solidFill>
                <a:srgbClr val="FF0000"/>
              </a:solidFill>
            </a:rPr>
            <a:t>suatu konsep yang akan membuat komunikasi informasi antara peripheral device dengan main memory akan lebih efisien</a:t>
          </a:r>
        </a:p>
      </dsp:txBody>
      <dsp:txXfrm>
        <a:off x="905480" y="389717"/>
        <a:ext cx="7190626" cy="779839"/>
      </dsp:txXfrm>
    </dsp:sp>
    <dsp:sp modelId="{1CC85CEF-0E53-4445-B90A-DAA804CAAC7B}">
      <dsp:nvSpPr>
        <dsp:cNvPr id="0" name=""/>
        <dsp:cNvSpPr/>
      </dsp:nvSpPr>
      <dsp:spPr>
        <a:xfrm>
          <a:off x="170435" y="292237"/>
          <a:ext cx="974799" cy="974799"/>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678CFF9-7EAC-44A5-A73C-A7F9FEEC59A2}">
      <dsp:nvSpPr>
        <dsp:cNvPr id="0" name=""/>
        <dsp:cNvSpPr/>
      </dsp:nvSpPr>
      <dsp:spPr>
        <a:xfrm>
          <a:off x="1414970" y="1559679"/>
          <a:ext cx="6584241" cy="77983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18998" tIns="40640" rIns="40640" bIns="40640" numCol="1" spcCol="1270" anchor="ctr" anchorCtr="0">
          <a:noAutofit/>
        </a:bodyPr>
        <a:lstStyle/>
        <a:p>
          <a:pPr marL="0" lvl="0" indent="0" algn="l" defTabSz="711200">
            <a:lnSpc>
              <a:spcPct val="90000"/>
            </a:lnSpc>
            <a:spcBef>
              <a:spcPct val="0"/>
            </a:spcBef>
            <a:spcAft>
              <a:spcPct val="35000"/>
            </a:spcAft>
            <a:buNone/>
          </a:pPr>
          <a:r>
            <a:rPr lang="id-ID" sz="1600" kern="1200" dirty="0">
              <a:solidFill>
                <a:srgbClr val="FF0000"/>
              </a:solidFill>
            </a:rPr>
            <a:t>DMA controller mempunyai suatu processor sendiri di dalamnya  berupa IC khusus yang akan menangani operasi baca dan tulis antara main memory dan device peripheral</a:t>
          </a:r>
        </a:p>
      </dsp:txBody>
      <dsp:txXfrm>
        <a:off x="1414970" y="1559679"/>
        <a:ext cx="6584241" cy="779839"/>
      </dsp:txXfrm>
    </dsp:sp>
    <dsp:sp modelId="{D0241C9B-C193-4CAF-B9B5-C10B2937337F}">
      <dsp:nvSpPr>
        <dsp:cNvPr id="0" name=""/>
        <dsp:cNvSpPr/>
      </dsp:nvSpPr>
      <dsp:spPr>
        <a:xfrm>
          <a:off x="617535" y="1462199"/>
          <a:ext cx="974799" cy="974799"/>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7DA4504E-ABC8-43F8-A3E8-17B9C70AB0ED}">
      <dsp:nvSpPr>
        <dsp:cNvPr id="0" name=""/>
        <dsp:cNvSpPr/>
      </dsp:nvSpPr>
      <dsp:spPr>
        <a:xfrm>
          <a:off x="1303507" y="2729641"/>
          <a:ext cx="7350596" cy="77983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18998" tIns="35560" rIns="35560" bIns="35560" numCol="1" spcCol="1270" anchor="ctr" anchorCtr="0">
          <a:noAutofit/>
        </a:bodyPr>
        <a:lstStyle/>
        <a:p>
          <a:pPr marL="0" lvl="0" indent="0" algn="l" defTabSz="622300">
            <a:lnSpc>
              <a:spcPct val="90000"/>
            </a:lnSpc>
            <a:spcBef>
              <a:spcPct val="0"/>
            </a:spcBef>
            <a:spcAft>
              <a:spcPct val="35000"/>
            </a:spcAft>
            <a:buNone/>
          </a:pPr>
          <a:r>
            <a:rPr lang="id-ID" sz="1400" kern="1200" dirty="0">
              <a:solidFill>
                <a:srgbClr val="FF0000"/>
              </a:solidFill>
            </a:rPr>
            <a:t>CPU cukup sekali saja memberi signal ke DMA controller untuk melakukan pengiriman sejumlah blok data antara main memory dengan device peripheral, yang selanjutnya urusan pengiriman data tersebut akan dilakukan oleh processor di DMA tanpa turut campur dari CPU, sehingga dapat melakukan pekerjaan yang lain</a:t>
          </a:r>
        </a:p>
      </dsp:txBody>
      <dsp:txXfrm>
        <a:off x="1303507" y="2729641"/>
        <a:ext cx="7350596" cy="779839"/>
      </dsp:txXfrm>
    </dsp:sp>
    <dsp:sp modelId="{8B31BE0D-7476-41AD-9CEA-08A346C10AA8}">
      <dsp:nvSpPr>
        <dsp:cNvPr id="0" name=""/>
        <dsp:cNvSpPr/>
      </dsp:nvSpPr>
      <dsp:spPr>
        <a:xfrm>
          <a:off x="617535" y="2632161"/>
          <a:ext cx="974799" cy="974799"/>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EFFE846-6687-43D9-9C9E-AD111D1F085F}">
      <dsp:nvSpPr>
        <dsp:cNvPr id="0" name=""/>
        <dsp:cNvSpPr/>
      </dsp:nvSpPr>
      <dsp:spPr>
        <a:xfrm>
          <a:off x="600269" y="3899603"/>
          <a:ext cx="7183217" cy="77983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18998" tIns="43180" rIns="43180" bIns="43180" numCol="1" spcCol="1270" anchor="ctr" anchorCtr="0">
          <a:noAutofit/>
        </a:bodyPr>
        <a:lstStyle/>
        <a:p>
          <a:pPr marL="0" lvl="0" indent="0" algn="l" defTabSz="755650">
            <a:lnSpc>
              <a:spcPct val="90000"/>
            </a:lnSpc>
            <a:spcBef>
              <a:spcPct val="0"/>
            </a:spcBef>
            <a:spcAft>
              <a:spcPct val="35000"/>
            </a:spcAft>
            <a:buNone/>
          </a:pPr>
          <a:r>
            <a:rPr lang="id-ID" sz="1700" kern="1200">
              <a:solidFill>
                <a:srgbClr val="FF0000"/>
              </a:solidFill>
            </a:rPr>
            <a:t>biasanya digunakan untuk device peripheral yang mempunyai kecepatan tinggi yang membutuhkan pengiriman blok data yang besar, misalnya hard disk drive</a:t>
          </a:r>
          <a:endParaRPr lang="id-ID" sz="1700" kern="1200" dirty="0">
            <a:solidFill>
              <a:srgbClr val="FF0000"/>
            </a:solidFill>
          </a:endParaRPr>
        </a:p>
      </dsp:txBody>
      <dsp:txXfrm>
        <a:off x="600269" y="3899603"/>
        <a:ext cx="7183217" cy="779839"/>
      </dsp:txXfrm>
    </dsp:sp>
    <dsp:sp modelId="{4FA16064-5CDE-4F2A-994A-C38F60748A42}">
      <dsp:nvSpPr>
        <dsp:cNvPr id="0" name=""/>
        <dsp:cNvSpPr/>
      </dsp:nvSpPr>
      <dsp:spPr>
        <a:xfrm>
          <a:off x="170435" y="3802123"/>
          <a:ext cx="974799" cy="974799"/>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76B24E-9EBE-433E-A8C0-50AFF836FD9A}">
      <dsp:nvSpPr>
        <dsp:cNvPr id="0" name=""/>
        <dsp:cNvSpPr/>
      </dsp:nvSpPr>
      <dsp:spPr>
        <a:xfrm>
          <a:off x="0" y="1040300"/>
          <a:ext cx="8280920" cy="3528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DCC74942-068B-41F6-9696-8EBCE51A663F}">
      <dsp:nvSpPr>
        <dsp:cNvPr id="0" name=""/>
        <dsp:cNvSpPr/>
      </dsp:nvSpPr>
      <dsp:spPr>
        <a:xfrm>
          <a:off x="403533" y="105866"/>
          <a:ext cx="7874109" cy="1141074"/>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19099" tIns="0" rIns="219099" bIns="0" numCol="1" spcCol="1270" anchor="ctr" anchorCtr="0">
          <a:noAutofit/>
        </a:bodyPr>
        <a:lstStyle/>
        <a:p>
          <a:pPr marL="0" lvl="0" indent="0" algn="l" defTabSz="1066800">
            <a:lnSpc>
              <a:spcPct val="90000"/>
            </a:lnSpc>
            <a:spcBef>
              <a:spcPct val="0"/>
            </a:spcBef>
            <a:spcAft>
              <a:spcPct val="35000"/>
            </a:spcAft>
            <a:buNone/>
          </a:pPr>
          <a:r>
            <a:rPr lang="id-ID" sz="2400" kern="1200" dirty="0">
              <a:solidFill>
                <a:srgbClr val="FF0000"/>
              </a:solidFill>
            </a:rPr>
            <a:t>Kapasitas relatif lebih kecil dari main memory, tetapi memiliki kecepatan yang relativ lebih tinggi dibanding main memory</a:t>
          </a:r>
        </a:p>
      </dsp:txBody>
      <dsp:txXfrm>
        <a:off x="459236" y="161569"/>
        <a:ext cx="7762703" cy="1029668"/>
      </dsp:txXfrm>
    </dsp:sp>
    <dsp:sp modelId="{ED04FD05-C728-43EE-A3AE-F2220B9E28DE}">
      <dsp:nvSpPr>
        <dsp:cNvPr id="0" name=""/>
        <dsp:cNvSpPr/>
      </dsp:nvSpPr>
      <dsp:spPr>
        <a:xfrm>
          <a:off x="0" y="2048747"/>
          <a:ext cx="8280920" cy="3528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F381A1C2-94F6-4BA9-8A7D-7B7F02C68786}">
      <dsp:nvSpPr>
        <dsp:cNvPr id="0" name=""/>
        <dsp:cNvSpPr/>
      </dsp:nvSpPr>
      <dsp:spPr>
        <a:xfrm>
          <a:off x="414046" y="1468700"/>
          <a:ext cx="7776835" cy="786686"/>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19099" tIns="0" rIns="219099" bIns="0" numCol="1" spcCol="1270" anchor="ctr" anchorCtr="0">
          <a:noAutofit/>
        </a:bodyPr>
        <a:lstStyle/>
        <a:p>
          <a:pPr marL="0" lvl="0" indent="0" algn="l" defTabSz="1066800">
            <a:lnSpc>
              <a:spcPct val="90000"/>
            </a:lnSpc>
            <a:spcBef>
              <a:spcPct val="0"/>
            </a:spcBef>
            <a:spcAft>
              <a:spcPct val="35000"/>
            </a:spcAft>
            <a:buNone/>
          </a:pPr>
          <a:r>
            <a:rPr lang="id-ID" sz="2400" kern="1200" dirty="0">
              <a:solidFill>
                <a:srgbClr val="FF0000"/>
              </a:solidFill>
            </a:rPr>
            <a:t>Cache memory merupakan suatu memori buffer (salinan data) bagi memori utama</a:t>
          </a:r>
        </a:p>
      </dsp:txBody>
      <dsp:txXfrm>
        <a:off x="452449" y="1507103"/>
        <a:ext cx="7700029" cy="709880"/>
      </dsp:txXfrm>
    </dsp:sp>
    <dsp:sp modelId="{E52F3896-1D25-4C57-BF2F-F69D6C81B344}">
      <dsp:nvSpPr>
        <dsp:cNvPr id="0" name=""/>
        <dsp:cNvSpPr/>
      </dsp:nvSpPr>
      <dsp:spPr>
        <a:xfrm>
          <a:off x="0" y="3428538"/>
          <a:ext cx="8280920" cy="3528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663A0381-478D-4497-8115-7AB4461A8DA0}">
      <dsp:nvSpPr>
        <dsp:cNvPr id="0" name=""/>
        <dsp:cNvSpPr/>
      </dsp:nvSpPr>
      <dsp:spPr>
        <a:xfrm>
          <a:off x="394233" y="2477147"/>
          <a:ext cx="7884657" cy="1158031"/>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19099" tIns="0" rIns="219099" bIns="0" numCol="1" spcCol="1270" anchor="ctr" anchorCtr="0">
          <a:noAutofit/>
        </a:bodyPr>
        <a:lstStyle/>
        <a:p>
          <a:pPr marL="0" lvl="0" indent="0" algn="l" defTabSz="1066800">
            <a:lnSpc>
              <a:spcPct val="90000"/>
            </a:lnSpc>
            <a:spcBef>
              <a:spcPct val="0"/>
            </a:spcBef>
            <a:spcAft>
              <a:spcPct val="35000"/>
            </a:spcAft>
            <a:buNone/>
          </a:pPr>
          <a:r>
            <a:rPr lang="nn-NO" sz="2400" kern="1200" dirty="0">
              <a:solidFill>
                <a:srgbClr val="FF0000"/>
              </a:solidFill>
            </a:rPr>
            <a:t>Meskipun cache menggunakan informasi yang tersimpan dalam memori utama, tetapi ia tidak berhadapan secara langsung dengan memori utama</a:t>
          </a:r>
          <a:endParaRPr lang="id-ID" sz="2400" kern="1200" dirty="0">
            <a:solidFill>
              <a:srgbClr val="FF0000"/>
            </a:solidFill>
          </a:endParaRPr>
        </a:p>
      </dsp:txBody>
      <dsp:txXfrm>
        <a:off x="450763" y="2533677"/>
        <a:ext cx="7771597" cy="1044971"/>
      </dsp:txXfrm>
    </dsp:sp>
    <dsp:sp modelId="{7339831C-8A2E-462F-ACDE-747F471047F0}">
      <dsp:nvSpPr>
        <dsp:cNvPr id="0" name=""/>
        <dsp:cNvSpPr/>
      </dsp:nvSpPr>
      <dsp:spPr>
        <a:xfrm>
          <a:off x="0" y="4687759"/>
          <a:ext cx="8280920" cy="3528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BAC25F69-534E-4AA1-8A17-71BCADADED9A}">
      <dsp:nvSpPr>
        <dsp:cNvPr id="0" name=""/>
        <dsp:cNvSpPr/>
      </dsp:nvSpPr>
      <dsp:spPr>
        <a:xfrm>
          <a:off x="411215" y="3856938"/>
          <a:ext cx="7866735" cy="93159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19099" tIns="0" rIns="219099" bIns="0" numCol="1" spcCol="1270" anchor="ctr" anchorCtr="0">
          <a:noAutofit/>
        </a:bodyPr>
        <a:lstStyle/>
        <a:p>
          <a:pPr marL="0" lvl="0" indent="0" algn="l" defTabSz="1066800">
            <a:lnSpc>
              <a:spcPct val="90000"/>
            </a:lnSpc>
            <a:spcBef>
              <a:spcPct val="0"/>
            </a:spcBef>
            <a:spcAft>
              <a:spcPct val="35000"/>
            </a:spcAft>
            <a:buNone/>
          </a:pPr>
          <a:r>
            <a:rPr lang="id-ID" sz="2400" kern="1200" dirty="0">
              <a:solidFill>
                <a:srgbClr val="FF0000"/>
              </a:solidFill>
            </a:rPr>
            <a:t>Word yang disimpan didalam cache memory adalah word yang diambil dari main memory, yang dikerjakan sesuai perintah CPU</a:t>
          </a:r>
        </a:p>
      </dsp:txBody>
      <dsp:txXfrm>
        <a:off x="456692" y="3902415"/>
        <a:ext cx="7775781" cy="840641"/>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36FEC7-40FB-441F-9FF4-F3CBF113C8DC}">
      <dsp:nvSpPr>
        <dsp:cNvPr id="0" name=""/>
        <dsp:cNvSpPr/>
      </dsp:nvSpPr>
      <dsp:spPr>
        <a:xfrm>
          <a:off x="-5116967" y="-783865"/>
          <a:ext cx="6093694" cy="6093694"/>
        </a:xfrm>
        <a:prstGeom prst="blockArc">
          <a:avLst>
            <a:gd name="adj1" fmla="val 18900000"/>
            <a:gd name="adj2" fmla="val 2700000"/>
            <a:gd name="adj3" fmla="val 354"/>
          </a:avLst>
        </a:pr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94EB669-9D6E-434C-81E9-B1EE984ABEA4}">
      <dsp:nvSpPr>
        <dsp:cNvPr id="0" name=""/>
        <dsp:cNvSpPr/>
      </dsp:nvSpPr>
      <dsp:spPr>
        <a:xfrm>
          <a:off x="628203" y="452596"/>
          <a:ext cx="7538938" cy="90519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18497"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solidFill>
                <a:srgbClr val="FF0000"/>
              </a:solidFill>
            </a:rPr>
            <a:t>RTL (Register Transfer Language)</a:t>
          </a:r>
          <a:endParaRPr lang="id-ID" sz="2000" kern="1200" dirty="0">
            <a:solidFill>
              <a:srgbClr val="FF0000"/>
            </a:solidFill>
          </a:endParaRPr>
        </a:p>
      </dsp:txBody>
      <dsp:txXfrm>
        <a:off x="628203" y="452596"/>
        <a:ext cx="7538938" cy="905192"/>
      </dsp:txXfrm>
    </dsp:sp>
    <dsp:sp modelId="{4C4DC5B0-1E55-4353-ABA2-94B97230AA77}">
      <dsp:nvSpPr>
        <dsp:cNvPr id="0" name=""/>
        <dsp:cNvSpPr/>
      </dsp:nvSpPr>
      <dsp:spPr>
        <a:xfrm>
          <a:off x="62458" y="339447"/>
          <a:ext cx="1131490" cy="1131490"/>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3F70614F-3297-470D-8E69-9DF9502E3452}">
      <dsp:nvSpPr>
        <dsp:cNvPr id="0" name=""/>
        <dsp:cNvSpPr/>
      </dsp:nvSpPr>
      <dsp:spPr>
        <a:xfrm>
          <a:off x="957241" y="1810385"/>
          <a:ext cx="7209900" cy="90519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18497"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err="1">
              <a:solidFill>
                <a:srgbClr val="FF0000"/>
              </a:solidFill>
            </a:rPr>
            <a:t>sebuah</a:t>
          </a:r>
          <a:r>
            <a:rPr lang="en-US" sz="2000" kern="1200" dirty="0">
              <a:solidFill>
                <a:srgbClr val="FF0000"/>
              </a:solidFill>
            </a:rPr>
            <a:t> </a:t>
          </a:r>
          <a:r>
            <a:rPr lang="en-US" sz="2000" kern="1200" dirty="0" err="1">
              <a:solidFill>
                <a:srgbClr val="FF0000"/>
              </a:solidFill>
            </a:rPr>
            <a:t>notasi</a:t>
          </a:r>
          <a:r>
            <a:rPr lang="en-US" sz="2000" kern="1200" dirty="0">
              <a:solidFill>
                <a:srgbClr val="FF0000"/>
              </a:solidFill>
            </a:rPr>
            <a:t> yang </a:t>
          </a:r>
          <a:r>
            <a:rPr lang="en-US" sz="2000" kern="1200" dirty="0" err="1">
              <a:solidFill>
                <a:srgbClr val="FF0000"/>
              </a:solidFill>
            </a:rPr>
            <a:t>digunakan</a:t>
          </a:r>
          <a:r>
            <a:rPr lang="en-US" sz="2000" kern="1200" dirty="0">
              <a:solidFill>
                <a:srgbClr val="FF0000"/>
              </a:solidFill>
            </a:rPr>
            <a:t> </a:t>
          </a:r>
          <a:r>
            <a:rPr lang="en-US" sz="2000" kern="1200" dirty="0" err="1">
              <a:solidFill>
                <a:srgbClr val="FF0000"/>
              </a:solidFill>
            </a:rPr>
            <a:t>untuk</a:t>
          </a:r>
          <a:r>
            <a:rPr lang="en-US" sz="2000" kern="1200" dirty="0">
              <a:solidFill>
                <a:srgbClr val="FF0000"/>
              </a:solidFill>
            </a:rPr>
            <a:t> </a:t>
          </a:r>
          <a:r>
            <a:rPr lang="en-US" sz="2000" kern="1200" dirty="0" err="1">
              <a:solidFill>
                <a:srgbClr val="FF0000"/>
              </a:solidFill>
            </a:rPr>
            <a:t>menentukan</a:t>
          </a:r>
          <a:r>
            <a:rPr lang="en-US" sz="2000" kern="1200" dirty="0">
              <a:solidFill>
                <a:srgbClr val="FF0000"/>
              </a:solidFill>
            </a:rPr>
            <a:t> transfer </a:t>
          </a:r>
          <a:r>
            <a:rPr lang="en-US" sz="2000" kern="1200" dirty="0" err="1">
              <a:solidFill>
                <a:srgbClr val="FF0000"/>
              </a:solidFill>
            </a:rPr>
            <a:t>mikro</a:t>
          </a:r>
          <a:r>
            <a:rPr lang="en-US" sz="2000" kern="1200" dirty="0">
              <a:solidFill>
                <a:srgbClr val="FF0000"/>
              </a:solidFill>
            </a:rPr>
            <a:t> </a:t>
          </a:r>
          <a:r>
            <a:rPr lang="en-US" sz="2000" kern="1200" dirty="0" err="1">
              <a:solidFill>
                <a:srgbClr val="FF0000"/>
              </a:solidFill>
            </a:rPr>
            <a:t>operasi</a:t>
          </a:r>
          <a:r>
            <a:rPr lang="en-US" sz="2000" kern="1200" dirty="0">
              <a:solidFill>
                <a:srgbClr val="FF0000"/>
              </a:solidFill>
            </a:rPr>
            <a:t> </a:t>
          </a:r>
          <a:r>
            <a:rPr lang="en-US" sz="2000" kern="1200" dirty="0" err="1">
              <a:solidFill>
                <a:srgbClr val="FF0000"/>
              </a:solidFill>
            </a:rPr>
            <a:t>antar</a:t>
          </a:r>
          <a:r>
            <a:rPr lang="en-US" sz="2000" kern="1200" dirty="0">
              <a:solidFill>
                <a:srgbClr val="FF0000"/>
              </a:solidFill>
            </a:rPr>
            <a:t> register, </a:t>
          </a:r>
          <a:r>
            <a:rPr lang="en-US" sz="2000" kern="1200" dirty="0" err="1">
              <a:solidFill>
                <a:srgbClr val="FF0000"/>
              </a:solidFill>
            </a:rPr>
            <a:t>lebih</a:t>
          </a:r>
          <a:r>
            <a:rPr lang="en-US" sz="2000" kern="1200" dirty="0">
              <a:solidFill>
                <a:srgbClr val="FF0000"/>
              </a:solidFill>
            </a:rPr>
            <a:t> </a:t>
          </a:r>
          <a:r>
            <a:rPr lang="en-US" sz="2000" kern="1200" dirty="0" err="1">
              <a:solidFill>
                <a:srgbClr val="FF0000"/>
              </a:solidFill>
            </a:rPr>
            <a:t>ke</a:t>
          </a:r>
          <a:r>
            <a:rPr lang="en-US" sz="2000" kern="1200" dirty="0">
              <a:solidFill>
                <a:srgbClr val="FF0000"/>
              </a:solidFill>
            </a:rPr>
            <a:t> </a:t>
          </a:r>
          <a:r>
            <a:rPr lang="en-US" sz="2000" kern="1200" dirty="0" err="1">
              <a:solidFill>
                <a:srgbClr val="FF0000"/>
              </a:solidFill>
            </a:rPr>
            <a:t>tingkah</a:t>
          </a:r>
          <a:r>
            <a:rPr lang="en-US" sz="2000" kern="1200" dirty="0">
              <a:solidFill>
                <a:srgbClr val="FF0000"/>
              </a:solidFill>
            </a:rPr>
            <a:t> </a:t>
          </a:r>
          <a:r>
            <a:rPr lang="en-US" sz="2000" kern="1200" dirty="0" err="1">
              <a:solidFill>
                <a:srgbClr val="FF0000"/>
              </a:solidFill>
            </a:rPr>
            <a:t>laku</a:t>
          </a:r>
          <a:r>
            <a:rPr lang="en-US" sz="2000" kern="1200" dirty="0">
              <a:solidFill>
                <a:srgbClr val="FF0000"/>
              </a:solidFill>
            </a:rPr>
            <a:t> </a:t>
          </a:r>
          <a:r>
            <a:rPr lang="en-US" sz="2000" kern="1200" dirty="0" err="1">
              <a:solidFill>
                <a:srgbClr val="FF0000"/>
              </a:solidFill>
            </a:rPr>
            <a:t>instruksi</a:t>
          </a:r>
          <a:r>
            <a:rPr lang="en-US" sz="2000" kern="1200" dirty="0">
              <a:solidFill>
                <a:srgbClr val="FF0000"/>
              </a:solidFill>
            </a:rPr>
            <a:t> </a:t>
          </a:r>
          <a:r>
            <a:rPr lang="en-US" sz="2000" kern="1200" dirty="0" err="1">
              <a:solidFill>
                <a:srgbClr val="FF0000"/>
              </a:solidFill>
            </a:rPr>
            <a:t>dan</a:t>
          </a:r>
          <a:r>
            <a:rPr lang="en-US" sz="2000" kern="1200" dirty="0">
              <a:solidFill>
                <a:srgbClr val="FF0000"/>
              </a:solidFill>
            </a:rPr>
            <a:t> </a:t>
          </a:r>
          <a:r>
            <a:rPr lang="en-US" sz="2000" kern="1200" dirty="0" err="1">
              <a:solidFill>
                <a:srgbClr val="FF0000"/>
              </a:solidFill>
            </a:rPr>
            <a:t>organisasi</a:t>
          </a:r>
          <a:r>
            <a:rPr lang="en-US" sz="2000" kern="1200" dirty="0">
              <a:solidFill>
                <a:srgbClr val="FF0000"/>
              </a:solidFill>
            </a:rPr>
            <a:t> </a:t>
          </a:r>
          <a:r>
            <a:rPr lang="en-US" sz="2000" kern="1200" dirty="0" err="1">
              <a:solidFill>
                <a:srgbClr val="FF0000"/>
              </a:solidFill>
            </a:rPr>
            <a:t>sebuah</a:t>
          </a:r>
          <a:r>
            <a:rPr lang="en-US" sz="2000" kern="1200" dirty="0">
              <a:solidFill>
                <a:srgbClr val="FF0000"/>
              </a:solidFill>
            </a:rPr>
            <a:t> </a:t>
          </a:r>
          <a:r>
            <a:rPr lang="en-US" sz="2000" kern="1200" dirty="0" err="1">
              <a:solidFill>
                <a:srgbClr val="FF0000"/>
              </a:solidFill>
            </a:rPr>
            <a:t>komputer</a:t>
          </a:r>
          <a:endParaRPr lang="id-ID" sz="2000" kern="1200" dirty="0">
            <a:solidFill>
              <a:srgbClr val="FF0000"/>
            </a:solidFill>
          </a:endParaRPr>
        </a:p>
      </dsp:txBody>
      <dsp:txXfrm>
        <a:off x="957241" y="1810385"/>
        <a:ext cx="7209900" cy="905192"/>
      </dsp:txXfrm>
    </dsp:sp>
    <dsp:sp modelId="{B26A29AE-441E-4B6E-99A0-644E36A6E7DF}">
      <dsp:nvSpPr>
        <dsp:cNvPr id="0" name=""/>
        <dsp:cNvSpPr/>
      </dsp:nvSpPr>
      <dsp:spPr>
        <a:xfrm>
          <a:off x="391495" y="1697236"/>
          <a:ext cx="1131490" cy="1131490"/>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FC6F04C-6CA3-4AD0-B78C-DA019352D838}">
      <dsp:nvSpPr>
        <dsp:cNvPr id="0" name=""/>
        <dsp:cNvSpPr/>
      </dsp:nvSpPr>
      <dsp:spPr>
        <a:xfrm>
          <a:off x="628203" y="3168174"/>
          <a:ext cx="7538938" cy="90519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18497" tIns="50800" rIns="50800" bIns="50800" numCol="1" spcCol="1270" anchor="ctr" anchorCtr="0">
          <a:noAutofit/>
        </a:bodyPr>
        <a:lstStyle/>
        <a:p>
          <a:pPr marL="0" lvl="0" indent="0" algn="l" defTabSz="889000">
            <a:lnSpc>
              <a:spcPct val="90000"/>
            </a:lnSpc>
            <a:spcBef>
              <a:spcPct val="0"/>
            </a:spcBef>
            <a:spcAft>
              <a:spcPct val="35000"/>
            </a:spcAft>
            <a:buNone/>
          </a:pPr>
          <a:r>
            <a:rPr lang="id-ID" sz="2000" kern="1200" dirty="0">
              <a:solidFill>
                <a:srgbClr val="FF0000"/>
              </a:solidFill>
            </a:rPr>
            <a:t>Contoh </a:t>
          </a:r>
          <a:r>
            <a:rPr lang="en-US" sz="2000" kern="1200" dirty="0">
              <a:solidFill>
                <a:srgbClr val="FF0000"/>
              </a:solidFill>
            </a:rPr>
            <a:t>R3 </a:t>
          </a:r>
          <a:r>
            <a:rPr lang="id-ID" sz="2000" kern="1200" dirty="0">
              <a:solidFill>
                <a:srgbClr val="FF0000"/>
              </a:solidFill>
            </a:rPr>
            <a:t>;</a:t>
          </a:r>
          <a:r>
            <a:rPr lang="en-US" sz="2000" kern="1200" dirty="0">
              <a:solidFill>
                <a:srgbClr val="FF0000"/>
              </a:solidFill>
            </a:rPr>
            <a:t>= R1 </a:t>
          </a:r>
          <a:r>
            <a:rPr lang="en-US" sz="2000" kern="1200" dirty="0" err="1">
              <a:solidFill>
                <a:srgbClr val="FF0000"/>
              </a:solidFill>
            </a:rPr>
            <a:t>menujukkan</a:t>
          </a:r>
          <a:r>
            <a:rPr lang="en-US" sz="2000" kern="1200" dirty="0">
              <a:solidFill>
                <a:srgbClr val="FF0000"/>
              </a:solidFill>
            </a:rPr>
            <a:t> </a:t>
          </a:r>
          <a:r>
            <a:rPr lang="en-US" sz="2000" kern="1200" dirty="0" err="1">
              <a:solidFill>
                <a:srgbClr val="FF0000"/>
              </a:solidFill>
            </a:rPr>
            <a:t>suatu</a:t>
          </a:r>
          <a:r>
            <a:rPr lang="en-US" sz="2000" kern="1200" dirty="0">
              <a:solidFill>
                <a:srgbClr val="FF0000"/>
              </a:solidFill>
            </a:rPr>
            <a:t> transfer register </a:t>
          </a:r>
          <a:r>
            <a:rPr lang="en-US" sz="2000" kern="1200" dirty="0" err="1">
              <a:solidFill>
                <a:srgbClr val="FF0000"/>
              </a:solidFill>
            </a:rPr>
            <a:t>sederhana</a:t>
          </a:r>
          <a:r>
            <a:rPr lang="en-US" sz="2000" kern="1200" dirty="0">
              <a:solidFill>
                <a:srgbClr val="FF0000"/>
              </a:solidFill>
            </a:rPr>
            <a:t> yang </a:t>
          </a:r>
          <a:r>
            <a:rPr lang="en-US" sz="2000" kern="1200" dirty="0" err="1">
              <a:solidFill>
                <a:srgbClr val="FF0000"/>
              </a:solidFill>
            </a:rPr>
            <a:t>melibatkan</a:t>
          </a:r>
          <a:r>
            <a:rPr lang="en-US" sz="2000" kern="1200" dirty="0">
              <a:solidFill>
                <a:srgbClr val="FF0000"/>
              </a:solidFill>
            </a:rPr>
            <a:t> </a:t>
          </a:r>
          <a:r>
            <a:rPr lang="en-US" sz="2000" kern="1200" dirty="0" err="1">
              <a:solidFill>
                <a:srgbClr val="FF0000"/>
              </a:solidFill>
            </a:rPr>
            <a:t>dua</a:t>
          </a:r>
          <a:r>
            <a:rPr lang="en-US" sz="2000" kern="1200" dirty="0">
              <a:solidFill>
                <a:srgbClr val="FF0000"/>
              </a:solidFill>
            </a:rPr>
            <a:t> register R1 </a:t>
          </a:r>
          <a:r>
            <a:rPr lang="en-US" sz="2000" kern="1200" dirty="0" err="1">
              <a:solidFill>
                <a:srgbClr val="FF0000"/>
              </a:solidFill>
            </a:rPr>
            <a:t>dan</a:t>
          </a:r>
          <a:r>
            <a:rPr lang="en-US" sz="2000" kern="1200" dirty="0">
              <a:solidFill>
                <a:srgbClr val="FF0000"/>
              </a:solidFill>
            </a:rPr>
            <a:t> R3 </a:t>
          </a:r>
          <a:r>
            <a:rPr lang="en-US" sz="2000" kern="1200" dirty="0" err="1">
              <a:solidFill>
                <a:srgbClr val="FF0000"/>
              </a:solidFill>
            </a:rPr>
            <a:t>dimana</a:t>
          </a:r>
          <a:r>
            <a:rPr lang="en-US" sz="2000" kern="1200" dirty="0">
              <a:solidFill>
                <a:srgbClr val="FF0000"/>
              </a:solidFill>
            </a:rPr>
            <a:t> </a:t>
          </a:r>
          <a:r>
            <a:rPr lang="en-US" sz="2000" kern="1200" dirty="0" err="1">
              <a:solidFill>
                <a:srgbClr val="FF0000"/>
              </a:solidFill>
            </a:rPr>
            <a:t>isi</a:t>
          </a:r>
          <a:r>
            <a:rPr lang="en-US" sz="2000" kern="1200" dirty="0">
              <a:solidFill>
                <a:srgbClr val="FF0000"/>
              </a:solidFill>
            </a:rPr>
            <a:t> register R1 </a:t>
          </a:r>
          <a:r>
            <a:rPr lang="en-US" sz="2000" kern="1200" dirty="0" err="1">
              <a:solidFill>
                <a:srgbClr val="FF0000"/>
              </a:solidFill>
            </a:rPr>
            <a:t>ditransfer</a:t>
          </a:r>
          <a:r>
            <a:rPr lang="en-US" sz="2000" kern="1200" dirty="0">
              <a:solidFill>
                <a:srgbClr val="FF0000"/>
              </a:solidFill>
            </a:rPr>
            <a:t> (</a:t>
          </a:r>
          <a:r>
            <a:rPr lang="en-US" sz="2000" kern="1200" dirty="0" err="1">
              <a:solidFill>
                <a:srgbClr val="FF0000"/>
              </a:solidFill>
            </a:rPr>
            <a:t>disalin</a:t>
          </a:r>
          <a:r>
            <a:rPr lang="en-US" sz="2000" kern="1200" dirty="0">
              <a:solidFill>
                <a:srgbClr val="FF0000"/>
              </a:solidFill>
            </a:rPr>
            <a:t>) </a:t>
          </a:r>
          <a:r>
            <a:rPr lang="en-US" sz="2000" kern="1200" dirty="0" err="1">
              <a:solidFill>
                <a:srgbClr val="FF0000"/>
              </a:solidFill>
            </a:rPr>
            <a:t>ke</a:t>
          </a:r>
          <a:r>
            <a:rPr lang="en-US" sz="2000" kern="1200" dirty="0">
              <a:solidFill>
                <a:srgbClr val="FF0000"/>
              </a:solidFill>
            </a:rPr>
            <a:t> register R3</a:t>
          </a:r>
          <a:endParaRPr lang="id-ID" sz="2000" kern="1200" dirty="0">
            <a:solidFill>
              <a:srgbClr val="FF0000"/>
            </a:solidFill>
          </a:endParaRPr>
        </a:p>
      </dsp:txBody>
      <dsp:txXfrm>
        <a:off x="628203" y="3168174"/>
        <a:ext cx="7538938" cy="905192"/>
      </dsp:txXfrm>
    </dsp:sp>
    <dsp:sp modelId="{2A7B90D6-FBA4-4A0D-A306-E14E389B5686}">
      <dsp:nvSpPr>
        <dsp:cNvPr id="0" name=""/>
        <dsp:cNvSpPr/>
      </dsp:nvSpPr>
      <dsp:spPr>
        <a:xfrm>
          <a:off x="62458" y="3055025"/>
          <a:ext cx="1131490" cy="1131490"/>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id-ID"/>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id-ID"/>
          </a:p>
        </p:txBody>
      </p:sp>
    </p:spTree>
    <p:extLst>
      <p:ext uri="{BB962C8B-B14F-4D97-AF65-F5344CB8AC3E}">
        <p14:creationId xmlns:p14="http://schemas.microsoft.com/office/powerpoint/2010/main" val="2440881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id-ID"/>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Tree>
    <p:extLst>
      <p:ext uri="{BB962C8B-B14F-4D97-AF65-F5344CB8AC3E}">
        <p14:creationId xmlns:p14="http://schemas.microsoft.com/office/powerpoint/2010/main" val="3724388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id-ID"/>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405714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id-ID"/>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Tree>
    <p:extLst>
      <p:ext uri="{BB962C8B-B14F-4D97-AF65-F5344CB8AC3E}">
        <p14:creationId xmlns:p14="http://schemas.microsoft.com/office/powerpoint/2010/main" val="2708597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id-ID"/>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Tree>
    <p:extLst>
      <p:ext uri="{BB962C8B-B14F-4D97-AF65-F5344CB8AC3E}">
        <p14:creationId xmlns:p14="http://schemas.microsoft.com/office/powerpoint/2010/main" val="1344338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id-ID"/>
          </a:p>
        </p:txBody>
      </p:sp>
    </p:spTree>
    <p:extLst>
      <p:ext uri="{BB962C8B-B14F-4D97-AF65-F5344CB8AC3E}">
        <p14:creationId xmlns:p14="http://schemas.microsoft.com/office/powerpoint/2010/main" val="297106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82674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id-ID"/>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64592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id-ID"/>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id-ID"/>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964990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id-ID"/>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Tree>
    <p:extLst>
      <p:ext uri="{BB962C8B-B14F-4D97-AF65-F5344CB8AC3E}">
        <p14:creationId xmlns:p14="http://schemas.microsoft.com/office/powerpoint/2010/main" val="1485520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Tree>
    <p:extLst>
      <p:ext uri="{BB962C8B-B14F-4D97-AF65-F5344CB8AC3E}">
        <p14:creationId xmlns:p14="http://schemas.microsoft.com/office/powerpoint/2010/main" val="3896717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www.powerpointstyles.com/"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 name="Text Box 30"/>
          <p:cNvSpPr txBox="1">
            <a:spLocks noChangeArrowheads="1"/>
          </p:cNvSpPr>
          <p:nvPr/>
        </p:nvSpPr>
        <p:spPr bwMode="auto">
          <a:xfrm>
            <a:off x="3348038" y="6237288"/>
            <a:ext cx="2457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hlinkClick r:id="rId13"/>
              </a:rPr>
              <a:t>Powerpoint Templates</a:t>
            </a:r>
            <a:endParaRPr lang="fr-FR"/>
          </a:p>
        </p:txBody>
      </p:sp>
      <p:pic>
        <p:nvPicPr>
          <p:cNvPr id="1053" name="Picture 29" descr="fds a mlk"/>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32" name="Text Box 8"/>
          <p:cNvSpPr txBox="1">
            <a:spLocks noChangeArrowheads="1"/>
          </p:cNvSpPr>
          <p:nvPr/>
        </p:nvSpPr>
        <p:spPr bwMode="auto">
          <a:xfrm>
            <a:off x="7235825" y="6302375"/>
            <a:ext cx="1073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b="1"/>
              <a:t>Page </a:t>
            </a:r>
            <a:fld id="{FF090CD6-9B3B-4E00-B40A-EB0870C9AAF8}" type="slidenum">
              <a:rPr lang="fr-FR" b="1"/>
              <a:pPr/>
              <a:t>‹#›</a:t>
            </a:fld>
            <a:endParaRPr lang="fr-FR" b="1"/>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diagramLayout" Target="../diagrams/layout4.xml"/><Relationship Id="rId7" Type="http://schemas.openxmlformats.org/officeDocument/2006/relationships/image" Target="../media/image3.emf"/><Relationship Id="rId12" Type="http://schemas.openxmlformats.org/officeDocument/2006/relationships/image" Target="../media/image8.emf"/><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openxmlformats.org/officeDocument/2006/relationships/image" Target="../media/image7.emf"/><Relationship Id="rId5" Type="http://schemas.openxmlformats.org/officeDocument/2006/relationships/diagramColors" Target="../diagrams/colors4.xml"/><Relationship Id="rId10" Type="http://schemas.openxmlformats.org/officeDocument/2006/relationships/image" Target="../media/image6.emf"/><Relationship Id="rId4" Type="http://schemas.openxmlformats.org/officeDocument/2006/relationships/diagramQuickStyle" Target="../diagrams/quickStyle4.xml"/><Relationship Id="rId9" Type="http://schemas.openxmlformats.org/officeDocument/2006/relationships/image" Target="../media/image5.emf"/></Relationships>
</file>

<file path=ppt/slides/_rels/slide6.xml.rels><?xml version="1.0" encoding="UTF-8" standalone="yes"?>
<Relationships xmlns="http://schemas.openxmlformats.org/package/2006/relationships"><Relationship Id="rId8" Type="http://schemas.openxmlformats.org/officeDocument/2006/relationships/image" Target="../media/image10.emf"/><Relationship Id="rId13" Type="http://schemas.openxmlformats.org/officeDocument/2006/relationships/image" Target="../media/image15.emf"/><Relationship Id="rId18" Type="http://schemas.openxmlformats.org/officeDocument/2006/relationships/image" Target="../media/image20.emf"/><Relationship Id="rId3" Type="http://schemas.openxmlformats.org/officeDocument/2006/relationships/diagramLayout" Target="../diagrams/layout5.xml"/><Relationship Id="rId7" Type="http://schemas.openxmlformats.org/officeDocument/2006/relationships/image" Target="../media/image9.emf"/><Relationship Id="rId12" Type="http://schemas.openxmlformats.org/officeDocument/2006/relationships/image" Target="../media/image14.emf"/><Relationship Id="rId17" Type="http://schemas.openxmlformats.org/officeDocument/2006/relationships/image" Target="../media/image19.emf"/><Relationship Id="rId2" Type="http://schemas.openxmlformats.org/officeDocument/2006/relationships/diagramData" Target="../diagrams/data5.xml"/><Relationship Id="rId16" Type="http://schemas.openxmlformats.org/officeDocument/2006/relationships/image" Target="../media/image18.emf"/><Relationship Id="rId1" Type="http://schemas.openxmlformats.org/officeDocument/2006/relationships/slideLayout" Target="../slideLayouts/slideLayout2.xml"/><Relationship Id="rId6" Type="http://schemas.microsoft.com/office/2007/relationships/diagramDrawing" Target="../diagrams/drawing5.xml"/><Relationship Id="rId11" Type="http://schemas.openxmlformats.org/officeDocument/2006/relationships/image" Target="../media/image13.emf"/><Relationship Id="rId5" Type="http://schemas.openxmlformats.org/officeDocument/2006/relationships/diagramColors" Target="../diagrams/colors5.xml"/><Relationship Id="rId15" Type="http://schemas.openxmlformats.org/officeDocument/2006/relationships/image" Target="../media/image17.emf"/><Relationship Id="rId10" Type="http://schemas.openxmlformats.org/officeDocument/2006/relationships/image" Target="../media/image12.emf"/><Relationship Id="rId4" Type="http://schemas.openxmlformats.org/officeDocument/2006/relationships/diagramQuickStyle" Target="../diagrams/quickStyle5.xml"/><Relationship Id="rId9" Type="http://schemas.openxmlformats.org/officeDocument/2006/relationships/image" Target="../media/image11.emf"/><Relationship Id="rId14" Type="http://schemas.openxmlformats.org/officeDocument/2006/relationships/image" Target="../media/image16.emf"/></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sz="6000" dirty="0">
                <a:solidFill>
                  <a:schemeClr val="accent6">
                    <a:lumMod val="60000"/>
                    <a:lumOff val="40000"/>
                  </a:schemeClr>
                </a:solidFill>
                <a:latin typeface="Algerian" pitchFamily="82" charset="0"/>
              </a:rPr>
              <a:t>Desain Prosesor</a:t>
            </a:r>
          </a:p>
        </p:txBody>
      </p:sp>
      <p:sp>
        <p:nvSpPr>
          <p:cNvPr id="3" name="Subtitle 2"/>
          <p:cNvSpPr>
            <a:spLocks noGrp="1"/>
          </p:cNvSpPr>
          <p:nvPr>
            <p:ph type="subTitle" idx="1"/>
          </p:nvPr>
        </p:nvSpPr>
        <p:spPr/>
        <p:txBody>
          <a:bodyPr/>
          <a:lstStyle/>
          <a:p>
            <a:r>
              <a:rPr lang="id-ID" dirty="0"/>
              <a:t>Pertemuan ke </a:t>
            </a:r>
            <a:r>
              <a:rPr lang="en-US" dirty="0"/>
              <a:t>9</a:t>
            </a:r>
            <a:endParaRPr lang="id-ID" dirty="0"/>
          </a:p>
        </p:txBody>
      </p:sp>
    </p:spTree>
    <p:extLst>
      <p:ext uri="{BB962C8B-B14F-4D97-AF65-F5344CB8AC3E}">
        <p14:creationId xmlns:p14="http://schemas.microsoft.com/office/powerpoint/2010/main" val="2337666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Prosesor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04516137"/>
              </p:ext>
            </p:extLst>
          </p:nvPr>
        </p:nvGraphicFramePr>
        <p:xfrm>
          <a:off x="457200" y="1196752"/>
          <a:ext cx="8219256" cy="49294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1282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graphicEl>
                                              <a:dgm id="{A8F4542A-8B56-4F49-AD73-DA9D84019850}"/>
                                            </p:graphicEl>
                                          </p:spTgt>
                                        </p:tgtEl>
                                        <p:attrNameLst>
                                          <p:attrName>style.visibility</p:attrName>
                                        </p:attrNameLst>
                                      </p:cBhvr>
                                      <p:to>
                                        <p:strVal val="visible"/>
                                      </p:to>
                                    </p:set>
                                    <p:animEffect transition="in" filter="wheel(1)">
                                      <p:cBhvr>
                                        <p:cTn id="12" dur="2000"/>
                                        <p:tgtEl>
                                          <p:spTgt spid="4">
                                            <p:graphicEl>
                                              <a:dgm id="{A8F4542A-8B56-4F49-AD73-DA9D84019850}"/>
                                            </p:graphicEl>
                                          </p:spTgt>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4">
                                            <p:graphicEl>
                                              <a:dgm id="{526D124B-431B-4F84-BE69-F9B67EFF3AF7}"/>
                                            </p:graphicEl>
                                          </p:spTgt>
                                        </p:tgtEl>
                                        <p:attrNameLst>
                                          <p:attrName>style.visibility</p:attrName>
                                        </p:attrNameLst>
                                      </p:cBhvr>
                                      <p:to>
                                        <p:strVal val="visible"/>
                                      </p:to>
                                    </p:set>
                                    <p:animEffect transition="in" filter="wheel(1)">
                                      <p:cBhvr>
                                        <p:cTn id="15" dur="2000"/>
                                        <p:tgtEl>
                                          <p:spTgt spid="4">
                                            <p:graphicEl>
                                              <a:dgm id="{526D124B-431B-4F84-BE69-F9B67EFF3AF7}"/>
                                            </p:graphicEl>
                                          </p:spTgt>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4">
                                            <p:graphicEl>
                                              <a:dgm id="{4B98FDC5-7FA8-4393-873C-67C856ABCF90}"/>
                                            </p:graphicEl>
                                          </p:spTgt>
                                        </p:tgtEl>
                                        <p:attrNameLst>
                                          <p:attrName>style.visibility</p:attrName>
                                        </p:attrNameLst>
                                      </p:cBhvr>
                                      <p:to>
                                        <p:strVal val="visible"/>
                                      </p:to>
                                    </p:set>
                                    <p:animEffect transition="in" filter="wheel(1)">
                                      <p:cBhvr>
                                        <p:cTn id="18" dur="2000"/>
                                        <p:tgtEl>
                                          <p:spTgt spid="4">
                                            <p:graphicEl>
                                              <a:dgm id="{4B98FDC5-7FA8-4393-873C-67C856ABCF90}"/>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4">
                                            <p:graphicEl>
                                              <a:dgm id="{4A8A9703-F82B-436B-8077-008976DD60FC}"/>
                                            </p:graphicEl>
                                          </p:spTgt>
                                        </p:tgtEl>
                                        <p:attrNameLst>
                                          <p:attrName>style.visibility</p:attrName>
                                        </p:attrNameLst>
                                      </p:cBhvr>
                                      <p:to>
                                        <p:strVal val="visible"/>
                                      </p:to>
                                    </p:set>
                                    <p:animEffect transition="in" filter="wheel(1)">
                                      <p:cBhvr>
                                        <p:cTn id="23" dur="2000"/>
                                        <p:tgtEl>
                                          <p:spTgt spid="4">
                                            <p:graphicEl>
                                              <a:dgm id="{4A8A9703-F82B-436B-8077-008976DD60FC}"/>
                                            </p:graphicEl>
                                          </p:spTgt>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4">
                                            <p:graphicEl>
                                              <a:dgm id="{FC7F02A2-6A2A-499A-990D-8A50DE16A34C}"/>
                                            </p:graphicEl>
                                          </p:spTgt>
                                        </p:tgtEl>
                                        <p:attrNameLst>
                                          <p:attrName>style.visibility</p:attrName>
                                        </p:attrNameLst>
                                      </p:cBhvr>
                                      <p:to>
                                        <p:strVal val="visible"/>
                                      </p:to>
                                    </p:set>
                                    <p:animEffect transition="in" filter="wheel(1)">
                                      <p:cBhvr>
                                        <p:cTn id="26" dur="2000"/>
                                        <p:tgtEl>
                                          <p:spTgt spid="4">
                                            <p:graphicEl>
                                              <a:dgm id="{FC7F02A2-6A2A-499A-990D-8A50DE16A34C}"/>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4">
                                            <p:graphicEl>
                                              <a:dgm id="{9F3136F8-214A-496A-8070-79DFD77B71E4}"/>
                                            </p:graphicEl>
                                          </p:spTgt>
                                        </p:tgtEl>
                                        <p:attrNameLst>
                                          <p:attrName>style.visibility</p:attrName>
                                        </p:attrNameLst>
                                      </p:cBhvr>
                                      <p:to>
                                        <p:strVal val="visible"/>
                                      </p:to>
                                    </p:set>
                                    <p:animEffect transition="in" filter="wheel(1)">
                                      <p:cBhvr>
                                        <p:cTn id="31" dur="2000"/>
                                        <p:tgtEl>
                                          <p:spTgt spid="4">
                                            <p:graphicEl>
                                              <a:dgm id="{9F3136F8-214A-496A-8070-79DFD77B71E4}"/>
                                            </p:graphicEl>
                                          </p:spTgt>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4">
                                            <p:graphicEl>
                                              <a:dgm id="{1455D24F-C4A2-4E06-8EAC-38B2A7582F36}"/>
                                            </p:graphicEl>
                                          </p:spTgt>
                                        </p:tgtEl>
                                        <p:attrNameLst>
                                          <p:attrName>style.visibility</p:attrName>
                                        </p:attrNameLst>
                                      </p:cBhvr>
                                      <p:to>
                                        <p:strVal val="visible"/>
                                      </p:to>
                                    </p:set>
                                    <p:animEffect transition="in" filter="wheel(1)">
                                      <p:cBhvr>
                                        <p:cTn id="34" dur="2000"/>
                                        <p:tgtEl>
                                          <p:spTgt spid="4">
                                            <p:graphicEl>
                                              <a:dgm id="{1455D24F-C4A2-4E06-8EAC-38B2A7582F3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solidFill>
                  <a:srgbClr val="0070C0"/>
                </a:solidFill>
              </a:rPr>
              <a:t>Sudut Pandang Prosesor</a:t>
            </a:r>
          </a:p>
        </p:txBody>
      </p:sp>
      <p:graphicFrame>
        <p:nvGraphicFramePr>
          <p:cNvPr id="3" name="Diagram 2"/>
          <p:cNvGraphicFramePr/>
          <p:nvPr>
            <p:extLst>
              <p:ext uri="{D42A27DB-BD31-4B8C-83A1-F6EECF244321}">
                <p14:modId xmlns:p14="http://schemas.microsoft.com/office/powerpoint/2010/main" val="1115361675"/>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6805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graphicEl>
                                              <a:dgm id="{21804796-3E72-498D-AD8B-EA773C5FCD6D}"/>
                                            </p:graphicEl>
                                          </p:spTgt>
                                        </p:tgtEl>
                                        <p:attrNameLst>
                                          <p:attrName>style.visibility</p:attrName>
                                        </p:attrNameLst>
                                      </p:cBhvr>
                                      <p:to>
                                        <p:strVal val="visible"/>
                                      </p:to>
                                    </p:set>
                                    <p:animEffect transition="in" filter="wipe(down)">
                                      <p:cBhvr>
                                        <p:cTn id="7" dur="500"/>
                                        <p:tgtEl>
                                          <p:spTgt spid="3">
                                            <p:graphicEl>
                                              <a:dgm id="{21804796-3E72-498D-AD8B-EA773C5FCD6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graphicEl>
                                              <a:dgm id="{1271287E-0E23-44BD-95B2-10C6DB42E654}"/>
                                            </p:graphicEl>
                                          </p:spTgt>
                                        </p:tgtEl>
                                        <p:attrNameLst>
                                          <p:attrName>style.visibility</p:attrName>
                                        </p:attrNameLst>
                                      </p:cBhvr>
                                      <p:to>
                                        <p:strVal val="visible"/>
                                      </p:to>
                                    </p:set>
                                    <p:animEffect transition="in" filter="wipe(down)">
                                      <p:cBhvr>
                                        <p:cTn id="12" dur="500"/>
                                        <p:tgtEl>
                                          <p:spTgt spid="3">
                                            <p:graphicEl>
                                              <a:dgm id="{1271287E-0E23-44BD-95B2-10C6DB42E654}"/>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graphicEl>
                                              <a:dgm id="{A6EBF9AE-7820-424A-A711-BB0A833AC523}"/>
                                            </p:graphicEl>
                                          </p:spTgt>
                                        </p:tgtEl>
                                        <p:attrNameLst>
                                          <p:attrName>style.visibility</p:attrName>
                                        </p:attrNameLst>
                                      </p:cBhvr>
                                      <p:to>
                                        <p:strVal val="visible"/>
                                      </p:to>
                                    </p:set>
                                    <p:animEffect transition="in" filter="wipe(down)">
                                      <p:cBhvr>
                                        <p:cTn id="17" dur="500"/>
                                        <p:tgtEl>
                                          <p:spTgt spid="3">
                                            <p:graphicEl>
                                              <a:dgm id="{A6EBF9AE-7820-424A-A711-BB0A833AC523}"/>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graphicEl>
                                              <a:dgm id="{5C37DDFE-3891-4FEE-A51E-2C2988C2AE26}"/>
                                            </p:graphicEl>
                                          </p:spTgt>
                                        </p:tgtEl>
                                        <p:attrNameLst>
                                          <p:attrName>style.visibility</p:attrName>
                                        </p:attrNameLst>
                                      </p:cBhvr>
                                      <p:to>
                                        <p:strVal val="visible"/>
                                      </p:to>
                                    </p:set>
                                    <p:animEffect transition="in" filter="wipe(down)">
                                      <p:cBhvr>
                                        <p:cTn id="22" dur="500"/>
                                        <p:tgtEl>
                                          <p:spTgt spid="3">
                                            <p:graphicEl>
                                              <a:dgm id="{5C37DDFE-3891-4FEE-A51E-2C2988C2AE26}"/>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graphicEl>
                                              <a:dgm id="{033A5562-89F9-4BC2-A758-888171D562EC}"/>
                                            </p:graphicEl>
                                          </p:spTgt>
                                        </p:tgtEl>
                                        <p:attrNameLst>
                                          <p:attrName>style.visibility</p:attrName>
                                        </p:attrNameLst>
                                      </p:cBhvr>
                                      <p:to>
                                        <p:strVal val="visible"/>
                                      </p:to>
                                    </p:set>
                                    <p:animEffect transition="in" filter="wipe(down)">
                                      <p:cBhvr>
                                        <p:cTn id="27" dur="500"/>
                                        <p:tgtEl>
                                          <p:spTgt spid="3">
                                            <p:graphicEl>
                                              <a:dgm id="{033A5562-89F9-4BC2-A758-888171D562E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90453359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70489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dgm id="{8B87C82E-3E8E-41DD-8679-5717B546AF2C}"/>
                                            </p:graphicEl>
                                          </p:spTgt>
                                        </p:tgtEl>
                                        <p:attrNameLst>
                                          <p:attrName>style.visibility</p:attrName>
                                        </p:attrNameLst>
                                      </p:cBhvr>
                                      <p:to>
                                        <p:strVal val="visible"/>
                                      </p:to>
                                    </p:set>
                                    <p:animEffect transition="in" filter="wipe(down)">
                                      <p:cBhvr>
                                        <p:cTn id="7" dur="500"/>
                                        <p:tgtEl>
                                          <p:spTgt spid="4">
                                            <p:graphicEl>
                                              <a:dgm id="{8B87C82E-3E8E-41DD-8679-5717B546AF2C}"/>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dgm id="{1589CF9D-90B1-4319-BE80-25EA36B09E13}"/>
                                            </p:graphicEl>
                                          </p:spTgt>
                                        </p:tgtEl>
                                        <p:attrNameLst>
                                          <p:attrName>style.visibility</p:attrName>
                                        </p:attrNameLst>
                                      </p:cBhvr>
                                      <p:to>
                                        <p:strVal val="visible"/>
                                      </p:to>
                                    </p:set>
                                    <p:animEffect transition="in" filter="wipe(down)">
                                      <p:cBhvr>
                                        <p:cTn id="12" dur="500"/>
                                        <p:tgtEl>
                                          <p:spTgt spid="4">
                                            <p:graphicEl>
                                              <a:dgm id="{1589CF9D-90B1-4319-BE80-25EA36B09E1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graphicEl>
                                              <a:dgm id="{34505736-B034-4533-A82C-3180CE11B406}"/>
                                            </p:graphicEl>
                                          </p:spTgt>
                                        </p:tgtEl>
                                        <p:attrNameLst>
                                          <p:attrName>style.visibility</p:attrName>
                                        </p:attrNameLst>
                                      </p:cBhvr>
                                      <p:to>
                                        <p:strVal val="visible"/>
                                      </p:to>
                                    </p:set>
                                    <p:animEffect transition="in" filter="wipe(down)">
                                      <p:cBhvr>
                                        <p:cTn id="17" dur="500"/>
                                        <p:tgtEl>
                                          <p:spTgt spid="4">
                                            <p:graphicEl>
                                              <a:dgm id="{34505736-B034-4533-A82C-3180CE11B406}"/>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graphicEl>
                                              <a:dgm id="{6D8141B4-C0C9-4EA5-8320-AA15CE33BABE}"/>
                                            </p:graphicEl>
                                          </p:spTgt>
                                        </p:tgtEl>
                                        <p:attrNameLst>
                                          <p:attrName>style.visibility</p:attrName>
                                        </p:attrNameLst>
                                      </p:cBhvr>
                                      <p:to>
                                        <p:strVal val="visible"/>
                                      </p:to>
                                    </p:set>
                                    <p:animEffect transition="in" filter="wipe(down)">
                                      <p:cBhvr>
                                        <p:cTn id="22" dur="500"/>
                                        <p:tgtEl>
                                          <p:spTgt spid="4">
                                            <p:graphicEl>
                                              <a:dgm id="{6D8141B4-C0C9-4EA5-8320-AA15CE33BAB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200249782"/>
              </p:ext>
            </p:extLst>
          </p:nvPr>
        </p:nvGraphicFramePr>
        <p:xfrm>
          <a:off x="457200" y="1600201"/>
          <a:ext cx="7931224" cy="14687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p:cNvPicPr>
            <a:picLocks noChangeAspect="1"/>
          </p:cNvPicPr>
          <p:nvPr/>
        </p:nvPicPr>
        <p:blipFill>
          <a:blip r:embed="rId7"/>
          <a:stretch>
            <a:fillRect/>
          </a:stretch>
        </p:blipFill>
        <p:spPr>
          <a:xfrm>
            <a:off x="3005809" y="3636886"/>
            <a:ext cx="3150367" cy="1091066"/>
          </a:xfrm>
          <a:prstGeom prst="rect">
            <a:avLst/>
          </a:prstGeom>
        </p:spPr>
      </p:pic>
      <p:pic>
        <p:nvPicPr>
          <p:cNvPr id="6" name="Picture 5"/>
          <p:cNvPicPr>
            <a:picLocks noChangeAspect="1"/>
          </p:cNvPicPr>
          <p:nvPr/>
        </p:nvPicPr>
        <p:blipFill>
          <a:blip r:embed="rId8"/>
          <a:stretch>
            <a:fillRect/>
          </a:stretch>
        </p:blipFill>
        <p:spPr>
          <a:xfrm>
            <a:off x="2043609" y="4005064"/>
            <a:ext cx="1016223" cy="444609"/>
          </a:xfrm>
          <a:prstGeom prst="rect">
            <a:avLst/>
          </a:prstGeom>
        </p:spPr>
      </p:pic>
      <p:pic>
        <p:nvPicPr>
          <p:cNvPr id="7" name="Picture 6"/>
          <p:cNvPicPr>
            <a:picLocks noChangeAspect="1"/>
          </p:cNvPicPr>
          <p:nvPr/>
        </p:nvPicPr>
        <p:blipFill>
          <a:blip r:embed="rId9"/>
          <a:stretch>
            <a:fillRect/>
          </a:stretch>
        </p:blipFill>
        <p:spPr>
          <a:xfrm>
            <a:off x="1835696" y="4394863"/>
            <a:ext cx="1130548" cy="330281"/>
          </a:xfrm>
          <a:prstGeom prst="rect">
            <a:avLst/>
          </a:prstGeom>
        </p:spPr>
      </p:pic>
      <p:pic>
        <p:nvPicPr>
          <p:cNvPr id="8" name="Picture 7"/>
          <p:cNvPicPr>
            <a:picLocks noChangeAspect="1"/>
          </p:cNvPicPr>
          <p:nvPr/>
        </p:nvPicPr>
        <p:blipFill>
          <a:blip r:embed="rId10"/>
          <a:stretch>
            <a:fillRect/>
          </a:stretch>
        </p:blipFill>
        <p:spPr>
          <a:xfrm>
            <a:off x="4343427" y="4725144"/>
            <a:ext cx="444597" cy="1016250"/>
          </a:xfrm>
          <a:prstGeom prst="rect">
            <a:avLst/>
          </a:prstGeom>
        </p:spPr>
      </p:pic>
      <p:pic>
        <p:nvPicPr>
          <p:cNvPr id="9" name="Picture 8"/>
          <p:cNvPicPr>
            <a:picLocks noChangeAspect="1"/>
          </p:cNvPicPr>
          <p:nvPr/>
        </p:nvPicPr>
        <p:blipFill>
          <a:blip r:embed="rId11"/>
          <a:stretch>
            <a:fillRect/>
          </a:stretch>
        </p:blipFill>
        <p:spPr>
          <a:xfrm>
            <a:off x="4716016" y="5186951"/>
            <a:ext cx="825681" cy="330281"/>
          </a:xfrm>
          <a:prstGeom prst="rect">
            <a:avLst/>
          </a:prstGeom>
        </p:spPr>
      </p:pic>
      <p:pic>
        <p:nvPicPr>
          <p:cNvPr id="10" name="Picture 9"/>
          <p:cNvPicPr>
            <a:picLocks noChangeAspect="1"/>
          </p:cNvPicPr>
          <p:nvPr/>
        </p:nvPicPr>
        <p:blipFill>
          <a:blip r:embed="rId8"/>
          <a:stretch>
            <a:fillRect/>
          </a:stretch>
        </p:blipFill>
        <p:spPr>
          <a:xfrm>
            <a:off x="6156176" y="3920495"/>
            <a:ext cx="1016223" cy="444609"/>
          </a:xfrm>
          <a:prstGeom prst="rect">
            <a:avLst/>
          </a:prstGeom>
        </p:spPr>
      </p:pic>
      <p:pic>
        <p:nvPicPr>
          <p:cNvPr id="11" name="Picture 10"/>
          <p:cNvPicPr>
            <a:picLocks noChangeAspect="1"/>
          </p:cNvPicPr>
          <p:nvPr/>
        </p:nvPicPr>
        <p:blipFill>
          <a:blip r:embed="rId12"/>
          <a:stretch>
            <a:fillRect/>
          </a:stretch>
        </p:blipFill>
        <p:spPr>
          <a:xfrm>
            <a:off x="6372200" y="4394863"/>
            <a:ext cx="1117845" cy="330281"/>
          </a:xfrm>
          <a:prstGeom prst="rect">
            <a:avLst/>
          </a:prstGeom>
        </p:spPr>
      </p:pic>
    </p:spTree>
    <p:extLst>
      <p:ext uri="{BB962C8B-B14F-4D97-AF65-F5344CB8AC3E}">
        <p14:creationId xmlns:p14="http://schemas.microsoft.com/office/powerpoint/2010/main" val="1143009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graphicEl>
                                              <a:dgm id="{8B87C82E-3E8E-41DD-8679-5717B546AF2C}"/>
                                            </p:graphicEl>
                                          </p:spTgt>
                                        </p:tgtEl>
                                        <p:attrNameLst>
                                          <p:attrName>style.visibility</p:attrName>
                                        </p:attrNameLst>
                                      </p:cBhvr>
                                      <p:to>
                                        <p:strVal val="visible"/>
                                      </p:to>
                                    </p:set>
                                    <p:animEffect transition="in" filter="barn(inVertical)">
                                      <p:cBhvr>
                                        <p:cTn id="7" dur="500"/>
                                        <p:tgtEl>
                                          <p:spTgt spid="4">
                                            <p:graphicEl>
                                              <a:dgm id="{8B87C82E-3E8E-41DD-8679-5717B546AF2C}"/>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graphicEl>
                                              <a:dgm id="{1589CF9D-90B1-4319-BE80-25EA36B09E13}"/>
                                            </p:graphicEl>
                                          </p:spTgt>
                                        </p:tgtEl>
                                        <p:attrNameLst>
                                          <p:attrName>style.visibility</p:attrName>
                                        </p:attrNameLst>
                                      </p:cBhvr>
                                      <p:to>
                                        <p:strVal val="visible"/>
                                      </p:to>
                                    </p:set>
                                    <p:animEffect transition="in" filter="barn(inVertical)">
                                      <p:cBhvr>
                                        <p:cTn id="12" dur="500"/>
                                        <p:tgtEl>
                                          <p:spTgt spid="4">
                                            <p:graphicEl>
                                              <a:dgm id="{1589CF9D-90B1-4319-BE80-25EA36B09E1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inVertic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arn(inVertical)">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arn(inVertical)">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barn(inVertical)">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AtOnc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258709346"/>
              </p:ext>
            </p:extLst>
          </p:nvPr>
        </p:nvGraphicFramePr>
        <p:xfrm>
          <a:off x="251520" y="1340768"/>
          <a:ext cx="4002987" cy="1368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p:cNvPicPr>
            <a:picLocks noChangeAspect="1"/>
          </p:cNvPicPr>
          <p:nvPr/>
        </p:nvPicPr>
        <p:blipFill>
          <a:blip r:embed="rId7"/>
          <a:stretch>
            <a:fillRect/>
          </a:stretch>
        </p:blipFill>
        <p:spPr>
          <a:xfrm>
            <a:off x="2195736" y="4670333"/>
            <a:ext cx="1397306" cy="774891"/>
          </a:xfrm>
          <a:prstGeom prst="rect">
            <a:avLst/>
          </a:prstGeom>
        </p:spPr>
      </p:pic>
      <p:pic>
        <p:nvPicPr>
          <p:cNvPr id="6" name="Picture 5"/>
          <p:cNvPicPr>
            <a:picLocks noChangeAspect="1"/>
          </p:cNvPicPr>
          <p:nvPr/>
        </p:nvPicPr>
        <p:blipFill>
          <a:blip r:embed="rId8"/>
          <a:stretch>
            <a:fillRect/>
          </a:stretch>
        </p:blipFill>
        <p:spPr>
          <a:xfrm>
            <a:off x="4355976" y="2253550"/>
            <a:ext cx="533517" cy="4101247"/>
          </a:xfrm>
          <a:prstGeom prst="rect">
            <a:avLst/>
          </a:prstGeom>
        </p:spPr>
      </p:pic>
      <p:pic>
        <p:nvPicPr>
          <p:cNvPr id="7" name="Picture 6"/>
          <p:cNvPicPr>
            <a:picLocks noChangeAspect="1"/>
          </p:cNvPicPr>
          <p:nvPr/>
        </p:nvPicPr>
        <p:blipFill>
          <a:blip r:embed="rId9"/>
          <a:stretch>
            <a:fillRect/>
          </a:stretch>
        </p:blipFill>
        <p:spPr>
          <a:xfrm>
            <a:off x="3635896" y="4797152"/>
            <a:ext cx="876492" cy="444609"/>
          </a:xfrm>
          <a:prstGeom prst="rect">
            <a:avLst/>
          </a:prstGeom>
        </p:spPr>
      </p:pic>
      <p:pic>
        <p:nvPicPr>
          <p:cNvPr id="8" name="Picture 7"/>
          <p:cNvPicPr>
            <a:picLocks noChangeAspect="1"/>
          </p:cNvPicPr>
          <p:nvPr/>
        </p:nvPicPr>
        <p:blipFill>
          <a:blip r:embed="rId10"/>
          <a:stretch>
            <a:fillRect/>
          </a:stretch>
        </p:blipFill>
        <p:spPr>
          <a:xfrm>
            <a:off x="5652120" y="5035053"/>
            <a:ext cx="1638659" cy="774891"/>
          </a:xfrm>
          <a:prstGeom prst="rect">
            <a:avLst/>
          </a:prstGeom>
        </p:spPr>
      </p:pic>
      <p:pic>
        <p:nvPicPr>
          <p:cNvPr id="9" name="Picture 8"/>
          <p:cNvPicPr>
            <a:picLocks noChangeAspect="1"/>
          </p:cNvPicPr>
          <p:nvPr/>
        </p:nvPicPr>
        <p:blipFill>
          <a:blip r:embed="rId9"/>
          <a:stretch>
            <a:fillRect/>
          </a:stretch>
        </p:blipFill>
        <p:spPr>
          <a:xfrm>
            <a:off x="4775628" y="5200193"/>
            <a:ext cx="876492" cy="444609"/>
          </a:xfrm>
          <a:prstGeom prst="rect">
            <a:avLst/>
          </a:prstGeom>
        </p:spPr>
      </p:pic>
      <p:pic>
        <p:nvPicPr>
          <p:cNvPr id="10" name="Picture 9"/>
          <p:cNvPicPr>
            <a:picLocks noChangeAspect="1"/>
          </p:cNvPicPr>
          <p:nvPr/>
        </p:nvPicPr>
        <p:blipFill>
          <a:blip r:embed="rId11"/>
          <a:stretch>
            <a:fillRect/>
          </a:stretch>
        </p:blipFill>
        <p:spPr>
          <a:xfrm>
            <a:off x="2267744" y="3014149"/>
            <a:ext cx="1257576" cy="774891"/>
          </a:xfrm>
          <a:prstGeom prst="rect">
            <a:avLst/>
          </a:prstGeom>
        </p:spPr>
      </p:pic>
      <p:pic>
        <p:nvPicPr>
          <p:cNvPr id="11" name="Picture 10"/>
          <p:cNvPicPr>
            <a:picLocks noChangeAspect="1"/>
          </p:cNvPicPr>
          <p:nvPr/>
        </p:nvPicPr>
        <p:blipFill>
          <a:blip r:embed="rId9"/>
          <a:stretch>
            <a:fillRect/>
          </a:stretch>
        </p:blipFill>
        <p:spPr>
          <a:xfrm rot="5400000">
            <a:off x="2471289" y="3992585"/>
            <a:ext cx="876492" cy="444609"/>
          </a:xfrm>
          <a:prstGeom prst="rect">
            <a:avLst/>
          </a:prstGeom>
        </p:spPr>
      </p:pic>
      <p:pic>
        <p:nvPicPr>
          <p:cNvPr id="12" name="Picture 11"/>
          <p:cNvPicPr>
            <a:picLocks noChangeAspect="1"/>
          </p:cNvPicPr>
          <p:nvPr/>
        </p:nvPicPr>
        <p:blipFill>
          <a:blip r:embed="rId9"/>
          <a:stretch>
            <a:fillRect/>
          </a:stretch>
        </p:blipFill>
        <p:spPr>
          <a:xfrm>
            <a:off x="3563888" y="3200415"/>
            <a:ext cx="876492" cy="444609"/>
          </a:xfrm>
          <a:prstGeom prst="rect">
            <a:avLst/>
          </a:prstGeom>
        </p:spPr>
      </p:pic>
      <p:pic>
        <p:nvPicPr>
          <p:cNvPr id="13" name="Picture 12"/>
          <p:cNvPicPr>
            <a:picLocks noChangeAspect="1"/>
          </p:cNvPicPr>
          <p:nvPr/>
        </p:nvPicPr>
        <p:blipFill>
          <a:blip r:embed="rId12"/>
          <a:stretch>
            <a:fillRect/>
          </a:stretch>
        </p:blipFill>
        <p:spPr>
          <a:xfrm>
            <a:off x="5652120" y="2582101"/>
            <a:ext cx="1257576" cy="774891"/>
          </a:xfrm>
          <a:prstGeom prst="rect">
            <a:avLst/>
          </a:prstGeom>
        </p:spPr>
      </p:pic>
      <p:pic>
        <p:nvPicPr>
          <p:cNvPr id="14" name="Picture 13"/>
          <p:cNvPicPr>
            <a:picLocks noChangeAspect="1"/>
          </p:cNvPicPr>
          <p:nvPr/>
        </p:nvPicPr>
        <p:blipFill>
          <a:blip r:embed="rId9"/>
          <a:stretch>
            <a:fillRect/>
          </a:stretch>
        </p:blipFill>
        <p:spPr>
          <a:xfrm>
            <a:off x="4716016" y="2708920"/>
            <a:ext cx="876492" cy="444609"/>
          </a:xfrm>
          <a:prstGeom prst="rect">
            <a:avLst/>
          </a:prstGeom>
        </p:spPr>
      </p:pic>
      <p:pic>
        <p:nvPicPr>
          <p:cNvPr id="15" name="Picture 14"/>
          <p:cNvPicPr>
            <a:picLocks noChangeAspect="1"/>
          </p:cNvPicPr>
          <p:nvPr/>
        </p:nvPicPr>
        <p:blipFill>
          <a:blip r:embed="rId13"/>
          <a:stretch>
            <a:fillRect/>
          </a:stretch>
        </p:blipFill>
        <p:spPr>
          <a:xfrm>
            <a:off x="5580112" y="3789040"/>
            <a:ext cx="1638659" cy="774891"/>
          </a:xfrm>
          <a:prstGeom prst="rect">
            <a:avLst/>
          </a:prstGeom>
        </p:spPr>
      </p:pic>
      <p:pic>
        <p:nvPicPr>
          <p:cNvPr id="17" name="Picture 16"/>
          <p:cNvPicPr>
            <a:picLocks noChangeAspect="1"/>
          </p:cNvPicPr>
          <p:nvPr/>
        </p:nvPicPr>
        <p:blipFill>
          <a:blip r:embed="rId14"/>
          <a:stretch>
            <a:fillRect/>
          </a:stretch>
        </p:blipFill>
        <p:spPr>
          <a:xfrm>
            <a:off x="7164288" y="4077322"/>
            <a:ext cx="566897" cy="71758"/>
          </a:xfrm>
          <a:prstGeom prst="rect">
            <a:avLst/>
          </a:prstGeom>
        </p:spPr>
      </p:pic>
      <p:pic>
        <p:nvPicPr>
          <p:cNvPr id="16" name="Picture 15"/>
          <p:cNvPicPr>
            <a:picLocks noChangeAspect="1"/>
          </p:cNvPicPr>
          <p:nvPr/>
        </p:nvPicPr>
        <p:blipFill>
          <a:blip r:embed="rId15"/>
          <a:stretch>
            <a:fillRect/>
          </a:stretch>
        </p:blipFill>
        <p:spPr>
          <a:xfrm>
            <a:off x="7308304" y="3704124"/>
            <a:ext cx="1638659" cy="774891"/>
          </a:xfrm>
          <a:prstGeom prst="rect">
            <a:avLst/>
          </a:prstGeom>
        </p:spPr>
      </p:pic>
      <p:pic>
        <p:nvPicPr>
          <p:cNvPr id="18" name="Picture 17"/>
          <p:cNvPicPr>
            <a:picLocks noChangeAspect="1"/>
          </p:cNvPicPr>
          <p:nvPr/>
        </p:nvPicPr>
        <p:blipFill>
          <a:blip r:embed="rId9"/>
          <a:stretch>
            <a:fillRect/>
          </a:stretch>
        </p:blipFill>
        <p:spPr>
          <a:xfrm>
            <a:off x="4716016" y="3920495"/>
            <a:ext cx="876492" cy="444609"/>
          </a:xfrm>
          <a:prstGeom prst="rect">
            <a:avLst/>
          </a:prstGeom>
        </p:spPr>
      </p:pic>
      <p:pic>
        <p:nvPicPr>
          <p:cNvPr id="19" name="Picture 18"/>
          <p:cNvPicPr>
            <a:picLocks noChangeAspect="1"/>
          </p:cNvPicPr>
          <p:nvPr/>
        </p:nvPicPr>
        <p:blipFill>
          <a:blip r:embed="rId16"/>
          <a:stretch>
            <a:fillRect/>
          </a:stretch>
        </p:blipFill>
        <p:spPr>
          <a:xfrm rot="3317758">
            <a:off x="3703794" y="4657903"/>
            <a:ext cx="1978584" cy="2077569"/>
          </a:xfrm>
          <a:prstGeom prst="rect">
            <a:avLst/>
          </a:prstGeom>
        </p:spPr>
      </p:pic>
      <p:pic>
        <p:nvPicPr>
          <p:cNvPr id="20" name="Picture 19"/>
          <p:cNvPicPr>
            <a:picLocks noChangeAspect="1"/>
          </p:cNvPicPr>
          <p:nvPr/>
        </p:nvPicPr>
        <p:blipFill>
          <a:blip r:embed="rId17"/>
          <a:stretch>
            <a:fillRect/>
          </a:stretch>
        </p:blipFill>
        <p:spPr>
          <a:xfrm>
            <a:off x="2051720" y="5680200"/>
            <a:ext cx="1562442" cy="330281"/>
          </a:xfrm>
          <a:prstGeom prst="rect">
            <a:avLst/>
          </a:prstGeom>
        </p:spPr>
      </p:pic>
      <p:pic>
        <p:nvPicPr>
          <p:cNvPr id="21" name="Picture 20"/>
          <p:cNvPicPr>
            <a:picLocks noChangeAspect="1"/>
          </p:cNvPicPr>
          <p:nvPr/>
        </p:nvPicPr>
        <p:blipFill>
          <a:blip r:embed="rId18"/>
          <a:stretch>
            <a:fillRect/>
          </a:stretch>
        </p:blipFill>
        <p:spPr>
          <a:xfrm rot="394333">
            <a:off x="3075301" y="5652453"/>
            <a:ext cx="3351709" cy="1048145"/>
          </a:xfrm>
          <a:prstGeom prst="rect">
            <a:avLst/>
          </a:prstGeom>
        </p:spPr>
      </p:pic>
      <p:sp>
        <p:nvSpPr>
          <p:cNvPr id="22" name="Rectangle 21"/>
          <p:cNvSpPr/>
          <p:nvPr/>
        </p:nvSpPr>
        <p:spPr>
          <a:xfrm>
            <a:off x="6228184" y="6054977"/>
            <a:ext cx="1954381" cy="369332"/>
          </a:xfrm>
          <a:prstGeom prst="rect">
            <a:avLst/>
          </a:prstGeom>
        </p:spPr>
        <p:txBody>
          <a:bodyPr wrap="none">
            <a:spAutoFit/>
          </a:bodyPr>
          <a:lstStyle/>
          <a:p>
            <a:pPr algn="ctr"/>
            <a:r>
              <a:rPr lang="id-ID" b="0" i="0" u="none" strike="noStrike" baseline="0" dirty="0">
                <a:solidFill>
                  <a:srgbClr val="00B050"/>
                </a:solidFill>
                <a:latin typeface="Arial" panose="020B0604020202020204" pitchFamily="34" charset="0"/>
              </a:rPr>
              <a:t>Persetujuan BUS</a:t>
            </a:r>
          </a:p>
        </p:txBody>
      </p:sp>
    </p:spTree>
    <p:extLst>
      <p:ext uri="{BB962C8B-B14F-4D97-AF65-F5344CB8AC3E}">
        <p14:creationId xmlns:p14="http://schemas.microsoft.com/office/powerpoint/2010/main" val="1143009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graphicEl>
                                              <a:dgm id="{34505736-B034-4533-A82C-3180CE11B406}"/>
                                            </p:graphicEl>
                                          </p:spTgt>
                                        </p:tgtEl>
                                        <p:attrNameLst>
                                          <p:attrName>style.visibility</p:attrName>
                                        </p:attrNameLst>
                                      </p:cBhvr>
                                      <p:to>
                                        <p:strVal val="visible"/>
                                      </p:to>
                                    </p:set>
                                    <p:animEffect transition="in" filter="barn(inVertical)">
                                      <p:cBhvr>
                                        <p:cTn id="7" dur="500"/>
                                        <p:tgtEl>
                                          <p:spTgt spid="4">
                                            <p:graphicEl>
                                              <a:dgm id="{34505736-B034-4533-A82C-3180CE11B40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graphicEl>
                                              <a:dgm id="{6D8141B4-C0C9-4EA5-8320-AA15CE33BABE}"/>
                                            </p:graphicEl>
                                          </p:spTgt>
                                        </p:tgtEl>
                                        <p:attrNameLst>
                                          <p:attrName>style.visibility</p:attrName>
                                        </p:attrNameLst>
                                      </p:cBhvr>
                                      <p:to>
                                        <p:strVal val="visible"/>
                                      </p:to>
                                    </p:set>
                                    <p:animEffect transition="in" filter="barn(inVertical)">
                                      <p:cBhvr>
                                        <p:cTn id="12" dur="500"/>
                                        <p:tgtEl>
                                          <p:spTgt spid="4">
                                            <p:graphicEl>
                                              <a:dgm id="{6D8141B4-C0C9-4EA5-8320-AA15CE33BABE}"/>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inVertical)">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arn(inVertical)">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barn(inVertical)">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1000"/>
                                        <p:tgtEl>
                                          <p:spTgt spid="10"/>
                                        </p:tgtEl>
                                      </p:cBhvr>
                                    </p:animEffect>
                                    <p:anim calcmode="lin" valueType="num">
                                      <p:cBhvr>
                                        <p:cTn id="47" dur="1000" fill="hold"/>
                                        <p:tgtEl>
                                          <p:spTgt spid="10"/>
                                        </p:tgtEl>
                                        <p:attrNameLst>
                                          <p:attrName>ppt_x</p:attrName>
                                        </p:attrNameLst>
                                      </p:cBhvr>
                                      <p:tavLst>
                                        <p:tav tm="0">
                                          <p:val>
                                            <p:strVal val="#ppt_x"/>
                                          </p:val>
                                        </p:tav>
                                        <p:tav tm="100000">
                                          <p:val>
                                            <p:strVal val="#ppt_x"/>
                                          </p:val>
                                        </p:tav>
                                      </p:tavLst>
                                    </p:anim>
                                    <p:anim calcmode="lin" valueType="num">
                                      <p:cBhvr>
                                        <p:cTn id="4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barn(inVertical)">
                                      <p:cBhvr>
                                        <p:cTn id="53" dur="500"/>
                                        <p:tgtEl>
                                          <p:spTgt spid="11"/>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nodeType="click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barn(inVertical)">
                                      <p:cBhvr>
                                        <p:cTn id="58" dur="500"/>
                                        <p:tgtEl>
                                          <p:spTgt spid="12"/>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500" fill="hold"/>
                                        <p:tgtEl>
                                          <p:spTgt spid="13"/>
                                        </p:tgtEl>
                                        <p:attrNameLst>
                                          <p:attrName>ppt_x</p:attrName>
                                        </p:attrNameLst>
                                      </p:cBhvr>
                                      <p:tavLst>
                                        <p:tav tm="0">
                                          <p:val>
                                            <p:strVal val="#ppt_x"/>
                                          </p:val>
                                        </p:tav>
                                        <p:tav tm="100000">
                                          <p:val>
                                            <p:strVal val="#ppt_x"/>
                                          </p:val>
                                        </p:tav>
                                      </p:tavLst>
                                    </p:anim>
                                    <p:anim calcmode="lin" valueType="num">
                                      <p:cBhvr additive="base">
                                        <p:cTn id="6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nodeType="click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barn(inVertical)">
                                      <p:cBhvr>
                                        <p:cTn id="69" dur="500"/>
                                        <p:tgtEl>
                                          <p:spTgt spid="14"/>
                                        </p:tgtEl>
                                      </p:cBhvr>
                                    </p:animEffect>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nodeType="click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fade">
                                      <p:cBhvr>
                                        <p:cTn id="74" dur="1000"/>
                                        <p:tgtEl>
                                          <p:spTgt spid="15"/>
                                        </p:tgtEl>
                                      </p:cBhvr>
                                    </p:animEffect>
                                    <p:anim calcmode="lin" valueType="num">
                                      <p:cBhvr>
                                        <p:cTn id="75" dur="1000" fill="hold"/>
                                        <p:tgtEl>
                                          <p:spTgt spid="15"/>
                                        </p:tgtEl>
                                        <p:attrNameLst>
                                          <p:attrName>ppt_x</p:attrName>
                                        </p:attrNameLst>
                                      </p:cBhvr>
                                      <p:tavLst>
                                        <p:tav tm="0">
                                          <p:val>
                                            <p:strVal val="#ppt_x"/>
                                          </p:val>
                                        </p:tav>
                                        <p:tav tm="100000">
                                          <p:val>
                                            <p:strVal val="#ppt_x"/>
                                          </p:val>
                                        </p:tav>
                                      </p:tavLst>
                                    </p:anim>
                                    <p:anim calcmode="lin" valueType="num">
                                      <p:cBhvr>
                                        <p:cTn id="7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nodeType="clickEffect">
                                  <p:stCondLst>
                                    <p:cond delay="0"/>
                                  </p:stCondLst>
                                  <p:childTnLst>
                                    <p:set>
                                      <p:cBhvr>
                                        <p:cTn id="80" dur="1" fill="hold">
                                          <p:stCondLst>
                                            <p:cond delay="0"/>
                                          </p:stCondLst>
                                        </p:cTn>
                                        <p:tgtEl>
                                          <p:spTgt spid="16"/>
                                        </p:tgtEl>
                                        <p:attrNameLst>
                                          <p:attrName>style.visibility</p:attrName>
                                        </p:attrNameLst>
                                      </p:cBhvr>
                                      <p:to>
                                        <p:strVal val="visible"/>
                                      </p:to>
                                    </p:set>
                                    <p:animEffect transition="in" filter="fade">
                                      <p:cBhvr>
                                        <p:cTn id="81" dur="1000"/>
                                        <p:tgtEl>
                                          <p:spTgt spid="16"/>
                                        </p:tgtEl>
                                      </p:cBhvr>
                                    </p:animEffect>
                                    <p:anim calcmode="lin" valueType="num">
                                      <p:cBhvr>
                                        <p:cTn id="82" dur="1000" fill="hold"/>
                                        <p:tgtEl>
                                          <p:spTgt spid="16"/>
                                        </p:tgtEl>
                                        <p:attrNameLst>
                                          <p:attrName>ppt_x</p:attrName>
                                        </p:attrNameLst>
                                      </p:cBhvr>
                                      <p:tavLst>
                                        <p:tav tm="0">
                                          <p:val>
                                            <p:strVal val="#ppt_x"/>
                                          </p:val>
                                        </p:tav>
                                        <p:tav tm="100000">
                                          <p:val>
                                            <p:strVal val="#ppt_x"/>
                                          </p:val>
                                        </p:tav>
                                      </p:tavLst>
                                    </p:anim>
                                    <p:anim calcmode="lin" valueType="num">
                                      <p:cBhvr>
                                        <p:cTn id="8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16" presetClass="entr" presetSubtype="21" fill="hold" nodeType="clickEffect">
                                  <p:stCondLst>
                                    <p:cond delay="0"/>
                                  </p:stCondLst>
                                  <p:childTnLst>
                                    <p:set>
                                      <p:cBhvr>
                                        <p:cTn id="87" dur="1" fill="hold">
                                          <p:stCondLst>
                                            <p:cond delay="0"/>
                                          </p:stCondLst>
                                        </p:cTn>
                                        <p:tgtEl>
                                          <p:spTgt spid="17"/>
                                        </p:tgtEl>
                                        <p:attrNameLst>
                                          <p:attrName>style.visibility</p:attrName>
                                        </p:attrNameLst>
                                      </p:cBhvr>
                                      <p:to>
                                        <p:strVal val="visible"/>
                                      </p:to>
                                    </p:set>
                                    <p:animEffect transition="in" filter="barn(inVertical)">
                                      <p:cBhvr>
                                        <p:cTn id="88" dur="500"/>
                                        <p:tgtEl>
                                          <p:spTgt spid="17"/>
                                        </p:tgtEl>
                                      </p:cBhvr>
                                    </p:animEffect>
                                  </p:childTnLst>
                                </p:cTn>
                              </p:par>
                            </p:childTnLst>
                          </p:cTn>
                        </p:par>
                      </p:childTnLst>
                    </p:cTn>
                  </p:par>
                  <p:par>
                    <p:cTn id="89" fill="hold">
                      <p:stCondLst>
                        <p:cond delay="indefinite"/>
                      </p:stCondLst>
                      <p:childTnLst>
                        <p:par>
                          <p:cTn id="90" fill="hold">
                            <p:stCondLst>
                              <p:cond delay="0"/>
                            </p:stCondLst>
                            <p:childTnLst>
                              <p:par>
                                <p:cTn id="91" presetID="16" presetClass="entr" presetSubtype="21" fill="hold" nodeType="clickEffect">
                                  <p:stCondLst>
                                    <p:cond delay="0"/>
                                  </p:stCondLst>
                                  <p:childTnLst>
                                    <p:set>
                                      <p:cBhvr>
                                        <p:cTn id="92" dur="1" fill="hold">
                                          <p:stCondLst>
                                            <p:cond delay="0"/>
                                          </p:stCondLst>
                                        </p:cTn>
                                        <p:tgtEl>
                                          <p:spTgt spid="18"/>
                                        </p:tgtEl>
                                        <p:attrNameLst>
                                          <p:attrName>style.visibility</p:attrName>
                                        </p:attrNameLst>
                                      </p:cBhvr>
                                      <p:to>
                                        <p:strVal val="visible"/>
                                      </p:to>
                                    </p:set>
                                    <p:animEffect transition="in" filter="barn(inVertical)">
                                      <p:cBhvr>
                                        <p:cTn id="93" dur="500"/>
                                        <p:tgtEl>
                                          <p:spTgt spid="18"/>
                                        </p:tgtEl>
                                      </p:cBhvr>
                                    </p:animEffect>
                                  </p:childTnLst>
                                </p:cTn>
                              </p:par>
                            </p:childTnLst>
                          </p:cTn>
                        </p:par>
                      </p:childTnLst>
                    </p:cTn>
                  </p:par>
                  <p:par>
                    <p:cTn id="94" fill="hold">
                      <p:stCondLst>
                        <p:cond delay="indefinite"/>
                      </p:stCondLst>
                      <p:childTnLst>
                        <p:par>
                          <p:cTn id="95" fill="hold">
                            <p:stCondLst>
                              <p:cond delay="0"/>
                            </p:stCondLst>
                            <p:childTnLst>
                              <p:par>
                                <p:cTn id="96" presetID="6" presetClass="entr" presetSubtype="16" fill="hold" nodeType="clickEffect">
                                  <p:stCondLst>
                                    <p:cond delay="0"/>
                                  </p:stCondLst>
                                  <p:childTnLst>
                                    <p:set>
                                      <p:cBhvr>
                                        <p:cTn id="97" dur="1" fill="hold">
                                          <p:stCondLst>
                                            <p:cond delay="0"/>
                                          </p:stCondLst>
                                        </p:cTn>
                                        <p:tgtEl>
                                          <p:spTgt spid="19"/>
                                        </p:tgtEl>
                                        <p:attrNameLst>
                                          <p:attrName>style.visibility</p:attrName>
                                        </p:attrNameLst>
                                      </p:cBhvr>
                                      <p:to>
                                        <p:strVal val="visible"/>
                                      </p:to>
                                    </p:set>
                                    <p:animEffect transition="in" filter="circle(in)">
                                      <p:cBhvr>
                                        <p:cTn id="98" dur="2000"/>
                                        <p:tgtEl>
                                          <p:spTgt spid="19"/>
                                        </p:tgtEl>
                                      </p:cBhvr>
                                    </p:animEffect>
                                  </p:childTnLst>
                                </p:cTn>
                              </p:par>
                            </p:childTnLst>
                          </p:cTn>
                        </p:par>
                      </p:childTnLst>
                    </p:cTn>
                  </p:par>
                  <p:par>
                    <p:cTn id="99" fill="hold">
                      <p:stCondLst>
                        <p:cond delay="indefinite"/>
                      </p:stCondLst>
                      <p:childTnLst>
                        <p:par>
                          <p:cTn id="100" fill="hold">
                            <p:stCondLst>
                              <p:cond delay="0"/>
                            </p:stCondLst>
                            <p:childTnLst>
                              <p:par>
                                <p:cTn id="101" presetID="6" presetClass="entr" presetSubtype="16" fill="hold" nodeType="click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circle(in)">
                                      <p:cBhvr>
                                        <p:cTn id="103" dur="2000"/>
                                        <p:tgtEl>
                                          <p:spTgt spid="20"/>
                                        </p:tgtEl>
                                      </p:cBhvr>
                                    </p:animEffect>
                                  </p:childTnLst>
                                </p:cTn>
                              </p:par>
                            </p:childTnLst>
                          </p:cTn>
                        </p:par>
                      </p:childTnLst>
                    </p:cTn>
                  </p:par>
                  <p:par>
                    <p:cTn id="104" fill="hold">
                      <p:stCondLst>
                        <p:cond delay="indefinite"/>
                      </p:stCondLst>
                      <p:childTnLst>
                        <p:par>
                          <p:cTn id="105" fill="hold">
                            <p:stCondLst>
                              <p:cond delay="0"/>
                            </p:stCondLst>
                            <p:childTnLst>
                              <p:par>
                                <p:cTn id="106" presetID="16" presetClass="entr" presetSubtype="21" fill="hold" nodeType="clickEffect">
                                  <p:stCondLst>
                                    <p:cond delay="0"/>
                                  </p:stCondLst>
                                  <p:childTnLst>
                                    <p:set>
                                      <p:cBhvr>
                                        <p:cTn id="107" dur="1" fill="hold">
                                          <p:stCondLst>
                                            <p:cond delay="0"/>
                                          </p:stCondLst>
                                        </p:cTn>
                                        <p:tgtEl>
                                          <p:spTgt spid="21"/>
                                        </p:tgtEl>
                                        <p:attrNameLst>
                                          <p:attrName>style.visibility</p:attrName>
                                        </p:attrNameLst>
                                      </p:cBhvr>
                                      <p:to>
                                        <p:strVal val="visible"/>
                                      </p:to>
                                    </p:set>
                                    <p:animEffect transition="in" filter="barn(inVertical)">
                                      <p:cBhvr>
                                        <p:cTn id="108" dur="500"/>
                                        <p:tgtEl>
                                          <p:spTgt spid="21"/>
                                        </p:tgtEl>
                                      </p:cBhvr>
                                    </p:animEffect>
                                  </p:childTnLst>
                                </p:cTn>
                              </p:par>
                            </p:childTnLst>
                          </p:cTn>
                        </p:par>
                      </p:childTnLst>
                    </p:cTn>
                  </p:par>
                  <p:par>
                    <p:cTn id="109" fill="hold">
                      <p:stCondLst>
                        <p:cond delay="indefinite"/>
                      </p:stCondLst>
                      <p:childTnLst>
                        <p:par>
                          <p:cTn id="110" fill="hold">
                            <p:stCondLst>
                              <p:cond delay="0"/>
                            </p:stCondLst>
                            <p:childTnLst>
                              <p:par>
                                <p:cTn id="111" presetID="6" presetClass="entr" presetSubtype="16" fill="hold" grpId="0" nodeType="clickEffect">
                                  <p:stCondLst>
                                    <p:cond delay="0"/>
                                  </p:stCondLst>
                                  <p:childTnLst>
                                    <p:set>
                                      <p:cBhvr>
                                        <p:cTn id="112" dur="1" fill="hold">
                                          <p:stCondLst>
                                            <p:cond delay="0"/>
                                          </p:stCondLst>
                                        </p:cTn>
                                        <p:tgtEl>
                                          <p:spTgt spid="22"/>
                                        </p:tgtEl>
                                        <p:attrNameLst>
                                          <p:attrName>style.visibility</p:attrName>
                                        </p:attrNameLst>
                                      </p:cBhvr>
                                      <p:to>
                                        <p:strVal val="visible"/>
                                      </p:to>
                                    </p:set>
                                    <p:animEffect transition="in" filter="circle(in)">
                                      <p:cBhvr>
                                        <p:cTn id="113"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4000" b="1" dirty="0"/>
              <a:t>Macam-macam Prosesor </a:t>
            </a:r>
          </a:p>
        </p:txBody>
      </p:sp>
      <p:pic>
        <p:nvPicPr>
          <p:cNvPr id="1026" name="Picture 2" descr="http://1.bp.blogspot.com/-u20F8JlT01Q/VC6K1x5DgMI/AAAAAAAABB0/udix2Yc80H0/s1600/inte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27315" y="1052736"/>
            <a:ext cx="1660758" cy="12455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3.bp.blogspot.com/-VzQH2Qxub44/VC6LNuFNcqI/AAAAAAAABCE/3XfUtlsL38g/s1600/AMD.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1475"/>
          <a:stretch/>
        </p:blipFill>
        <p:spPr bwMode="auto">
          <a:xfrm>
            <a:off x="3779912" y="1700808"/>
            <a:ext cx="1473842" cy="148094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1.bp.blogspot.com/-AFvVfObmduY/VC6LKiqobsI/AAAAAAAABB8/rbRKJSzOr2Y/s1600/ARM.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4512" r="17085"/>
          <a:stretch/>
        </p:blipFill>
        <p:spPr bwMode="auto">
          <a:xfrm>
            <a:off x="5364088" y="2420888"/>
            <a:ext cx="1613294" cy="139151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1.bp.blogspot.com/-6X444jJXals/VC6LOAlub5I/AAAAAAAABCI/rmBrQLxDoIM/s1600/Cyrix.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910" t="11964" r="10015" b="11009"/>
          <a:stretch/>
        </p:blipFill>
        <p:spPr bwMode="auto">
          <a:xfrm>
            <a:off x="3059832" y="3140968"/>
            <a:ext cx="1525633" cy="150397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3.bp.blogspot.com/-bimr9AQ9ufI/VC6LbOCb1_I/AAAAAAAABCc/hrV-cBa_6Us/s1600/Transmeta.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04048" y="4149080"/>
            <a:ext cx="2164162" cy="173071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2.bp.blogspot.com/-ixICgJ8iNT4/VC6LO6YNhgI/AAAAAAAABCQ/9k23gwFEBxw/s1600/Via.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058556" y="5134325"/>
            <a:ext cx="1289308" cy="124700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79397" y="1503281"/>
            <a:ext cx="1534394" cy="584775"/>
          </a:xfrm>
          <a:prstGeom prst="rect">
            <a:avLst/>
          </a:prstGeom>
          <a:noFill/>
        </p:spPr>
        <p:txBody>
          <a:bodyPr wrap="none" rtlCol="0">
            <a:spAutoFit/>
          </a:bodyPr>
          <a:lstStyle/>
          <a:p>
            <a:pPr marL="457200" indent="-457200">
              <a:buFont typeface="Wingdings" pitchFamily="2" charset="2"/>
              <a:buChar char="q"/>
            </a:pPr>
            <a:r>
              <a:rPr lang="id-ID" sz="3200" dirty="0"/>
              <a:t>Intel </a:t>
            </a:r>
          </a:p>
        </p:txBody>
      </p:sp>
      <p:sp>
        <p:nvSpPr>
          <p:cNvPr id="11" name="TextBox 10"/>
          <p:cNvSpPr txBox="1"/>
          <p:nvPr/>
        </p:nvSpPr>
        <p:spPr>
          <a:xfrm>
            <a:off x="679397" y="2258973"/>
            <a:ext cx="1558440" cy="584775"/>
          </a:xfrm>
          <a:prstGeom prst="rect">
            <a:avLst/>
          </a:prstGeom>
          <a:noFill/>
        </p:spPr>
        <p:txBody>
          <a:bodyPr wrap="none" rtlCol="0">
            <a:spAutoFit/>
          </a:bodyPr>
          <a:lstStyle/>
          <a:p>
            <a:pPr marL="457200" indent="-457200">
              <a:buFont typeface="Wingdings" pitchFamily="2" charset="2"/>
              <a:buChar char="q"/>
            </a:pPr>
            <a:r>
              <a:rPr lang="id-ID" sz="3200" dirty="0"/>
              <a:t>AMD</a:t>
            </a:r>
          </a:p>
        </p:txBody>
      </p:sp>
      <p:sp>
        <p:nvSpPr>
          <p:cNvPr id="12" name="TextBox 11"/>
          <p:cNvSpPr txBox="1"/>
          <p:nvPr/>
        </p:nvSpPr>
        <p:spPr>
          <a:xfrm>
            <a:off x="699148" y="3084120"/>
            <a:ext cx="1558440" cy="584775"/>
          </a:xfrm>
          <a:prstGeom prst="rect">
            <a:avLst/>
          </a:prstGeom>
          <a:noFill/>
        </p:spPr>
        <p:txBody>
          <a:bodyPr wrap="none" rtlCol="0">
            <a:spAutoFit/>
          </a:bodyPr>
          <a:lstStyle/>
          <a:p>
            <a:pPr marL="457200" indent="-457200">
              <a:buFont typeface="Wingdings" pitchFamily="2" charset="2"/>
              <a:buChar char="q"/>
            </a:pPr>
            <a:r>
              <a:rPr lang="id-ID" sz="3200" dirty="0"/>
              <a:t>ARM</a:t>
            </a:r>
          </a:p>
        </p:txBody>
      </p:sp>
      <p:sp>
        <p:nvSpPr>
          <p:cNvPr id="13" name="TextBox 12"/>
          <p:cNvSpPr txBox="1"/>
          <p:nvPr/>
        </p:nvSpPr>
        <p:spPr>
          <a:xfrm>
            <a:off x="717065" y="3825719"/>
            <a:ext cx="1694695" cy="584775"/>
          </a:xfrm>
          <a:prstGeom prst="rect">
            <a:avLst/>
          </a:prstGeom>
          <a:noFill/>
        </p:spPr>
        <p:txBody>
          <a:bodyPr wrap="none" rtlCol="0">
            <a:spAutoFit/>
          </a:bodyPr>
          <a:lstStyle/>
          <a:p>
            <a:pPr marL="457200" indent="-457200">
              <a:buFont typeface="Wingdings" pitchFamily="2" charset="2"/>
              <a:buChar char="q"/>
            </a:pPr>
            <a:r>
              <a:rPr lang="id-ID" sz="3200" dirty="0"/>
              <a:t>Cyric </a:t>
            </a:r>
          </a:p>
        </p:txBody>
      </p:sp>
      <p:sp>
        <p:nvSpPr>
          <p:cNvPr id="14" name="TextBox 13"/>
          <p:cNvSpPr txBox="1"/>
          <p:nvPr/>
        </p:nvSpPr>
        <p:spPr>
          <a:xfrm>
            <a:off x="717722" y="4581128"/>
            <a:ext cx="2702150" cy="584775"/>
          </a:xfrm>
          <a:prstGeom prst="rect">
            <a:avLst/>
          </a:prstGeom>
          <a:noFill/>
        </p:spPr>
        <p:txBody>
          <a:bodyPr wrap="none" rtlCol="0">
            <a:spAutoFit/>
          </a:bodyPr>
          <a:lstStyle/>
          <a:p>
            <a:pPr marL="457200" indent="-457200">
              <a:buFont typeface="Wingdings" pitchFamily="2" charset="2"/>
              <a:buChar char="q"/>
            </a:pPr>
            <a:r>
              <a:rPr lang="id-ID" sz="3200" dirty="0"/>
              <a:t>Transmeta </a:t>
            </a:r>
          </a:p>
        </p:txBody>
      </p:sp>
      <p:sp>
        <p:nvSpPr>
          <p:cNvPr id="15" name="TextBox 14"/>
          <p:cNvSpPr txBox="1"/>
          <p:nvPr/>
        </p:nvSpPr>
        <p:spPr>
          <a:xfrm>
            <a:off x="755576" y="5445224"/>
            <a:ext cx="1345818" cy="584775"/>
          </a:xfrm>
          <a:prstGeom prst="rect">
            <a:avLst/>
          </a:prstGeom>
          <a:noFill/>
        </p:spPr>
        <p:txBody>
          <a:bodyPr wrap="none" rtlCol="0">
            <a:spAutoFit/>
          </a:bodyPr>
          <a:lstStyle/>
          <a:p>
            <a:pPr marL="457200" indent="-457200">
              <a:buFont typeface="Wingdings" pitchFamily="2" charset="2"/>
              <a:buChar char="q"/>
            </a:pPr>
            <a:r>
              <a:rPr lang="id-ID" sz="3200" dirty="0"/>
              <a:t>Via </a:t>
            </a:r>
          </a:p>
        </p:txBody>
      </p:sp>
    </p:spTree>
    <p:extLst>
      <p:ext uri="{BB962C8B-B14F-4D97-AF65-F5344CB8AC3E}">
        <p14:creationId xmlns:p14="http://schemas.microsoft.com/office/powerpoint/2010/main" val="2033367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barn(inVertical)">
                                      <p:cBhvr>
                                        <p:cTn id="17" dur="500"/>
                                        <p:tgtEl>
                                          <p:spTgt spid="102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028"/>
                                        </p:tgtEl>
                                        <p:attrNameLst>
                                          <p:attrName>style.visibility</p:attrName>
                                        </p:attrNameLst>
                                      </p:cBhvr>
                                      <p:to>
                                        <p:strVal val="visible"/>
                                      </p:to>
                                    </p:set>
                                    <p:animEffect transition="in" filter="barn(inVertical)">
                                      <p:cBhvr>
                                        <p:cTn id="27" dur="500"/>
                                        <p:tgtEl>
                                          <p:spTgt spid="102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030"/>
                                        </p:tgtEl>
                                        <p:attrNameLst>
                                          <p:attrName>style.visibility</p:attrName>
                                        </p:attrNameLst>
                                      </p:cBhvr>
                                      <p:to>
                                        <p:strVal val="visible"/>
                                      </p:to>
                                    </p:set>
                                    <p:animEffect transition="in" filter="barn(inVertical)">
                                      <p:cBhvr>
                                        <p:cTn id="37" dur="500"/>
                                        <p:tgtEl>
                                          <p:spTgt spid="1030"/>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arn(inVertical)">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032"/>
                                        </p:tgtEl>
                                        <p:attrNameLst>
                                          <p:attrName>style.visibility</p:attrName>
                                        </p:attrNameLst>
                                      </p:cBhvr>
                                      <p:to>
                                        <p:strVal val="visible"/>
                                      </p:to>
                                    </p:set>
                                    <p:animEffect transition="in" filter="barn(inVertical)">
                                      <p:cBhvr>
                                        <p:cTn id="47" dur="500"/>
                                        <p:tgtEl>
                                          <p:spTgt spid="1032"/>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barn(inVertical)">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1034"/>
                                        </p:tgtEl>
                                        <p:attrNameLst>
                                          <p:attrName>style.visibility</p:attrName>
                                        </p:attrNameLst>
                                      </p:cBhvr>
                                      <p:to>
                                        <p:strVal val="visible"/>
                                      </p:to>
                                    </p:set>
                                    <p:animEffect transition="in" filter="barn(inVertical)">
                                      <p:cBhvr>
                                        <p:cTn id="57" dur="500"/>
                                        <p:tgtEl>
                                          <p:spTgt spid="1034"/>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barn(inVertical)">
                                      <p:cBhvr>
                                        <p:cTn id="62" dur="5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1036"/>
                                        </p:tgtEl>
                                        <p:attrNameLst>
                                          <p:attrName>style.visibility</p:attrName>
                                        </p:attrNameLst>
                                      </p:cBhvr>
                                      <p:to>
                                        <p:strVal val="visible"/>
                                      </p:to>
                                    </p:set>
                                    <p:animEffect transition="in" filter="barn(inVertical)">
                                      <p:cBhvr>
                                        <p:cTn id="67" dur="500"/>
                                        <p:tgtEl>
                                          <p:spTgt spid="1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11" grpId="0"/>
      <p:bldP spid="12" grpId="0"/>
      <p:bldP spid="13" grpId="0"/>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br>
              <a:rPr lang="id-ID" sz="3600" b="1" dirty="0"/>
            </a:br>
            <a:r>
              <a:rPr lang="id-ID" sz="3600" b="1" dirty="0"/>
              <a:t>Memori Utama</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86156557"/>
              </p:ext>
            </p:extLst>
          </p:nvPr>
        </p:nvGraphicFramePr>
        <p:xfrm>
          <a:off x="457200" y="404664"/>
          <a:ext cx="8229600"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5193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graphicEl>
                                              <a:dgm id="{D38CE6E9-8811-405D-AAB6-01DDB0C5733A}"/>
                                            </p:graphicEl>
                                          </p:spTgt>
                                        </p:tgtEl>
                                        <p:attrNameLst>
                                          <p:attrName>style.visibility</p:attrName>
                                        </p:attrNameLst>
                                      </p:cBhvr>
                                      <p:to>
                                        <p:strVal val="visible"/>
                                      </p:to>
                                    </p:set>
                                    <p:animEffect transition="in" filter="barn(inVertical)">
                                      <p:cBhvr>
                                        <p:cTn id="12" dur="500"/>
                                        <p:tgtEl>
                                          <p:spTgt spid="4">
                                            <p:graphicEl>
                                              <a:dgm id="{D38CE6E9-8811-405D-AAB6-01DDB0C5733A}"/>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graphicEl>
                                              <a:dgm id="{5ED69D47-2D57-41A2-86A9-C00C5ED3C9E9}"/>
                                            </p:graphicEl>
                                          </p:spTgt>
                                        </p:tgtEl>
                                        <p:attrNameLst>
                                          <p:attrName>style.visibility</p:attrName>
                                        </p:attrNameLst>
                                      </p:cBhvr>
                                      <p:to>
                                        <p:strVal val="visible"/>
                                      </p:to>
                                    </p:set>
                                    <p:animEffect transition="in" filter="barn(inVertical)">
                                      <p:cBhvr>
                                        <p:cTn id="17" dur="500"/>
                                        <p:tgtEl>
                                          <p:spTgt spid="4">
                                            <p:graphicEl>
                                              <a:dgm id="{5ED69D47-2D57-41A2-86A9-C00C5ED3C9E9}"/>
                                            </p:graphicEl>
                                          </p:spTgt>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4">
                                            <p:graphicEl>
                                              <a:dgm id="{6C60D669-9A67-4674-B5E1-F3CCC875E29C}"/>
                                            </p:graphicEl>
                                          </p:spTgt>
                                        </p:tgtEl>
                                        <p:attrNameLst>
                                          <p:attrName>style.visibility</p:attrName>
                                        </p:attrNameLst>
                                      </p:cBhvr>
                                      <p:to>
                                        <p:strVal val="visible"/>
                                      </p:to>
                                    </p:set>
                                    <p:animEffect transition="in" filter="barn(inVertical)">
                                      <p:cBhvr>
                                        <p:cTn id="20" dur="500"/>
                                        <p:tgtEl>
                                          <p:spTgt spid="4">
                                            <p:graphicEl>
                                              <a:dgm id="{6C60D669-9A67-4674-B5E1-F3CCC875E29C}"/>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4">
                                            <p:graphicEl>
                                              <a:dgm id="{2F7786FB-F4CD-408C-B2CA-6B949889D521}"/>
                                            </p:graphicEl>
                                          </p:spTgt>
                                        </p:tgtEl>
                                        <p:attrNameLst>
                                          <p:attrName>style.visibility</p:attrName>
                                        </p:attrNameLst>
                                      </p:cBhvr>
                                      <p:to>
                                        <p:strVal val="visible"/>
                                      </p:to>
                                    </p:set>
                                    <p:animEffect transition="in" filter="barn(inVertical)">
                                      <p:cBhvr>
                                        <p:cTn id="25" dur="500"/>
                                        <p:tgtEl>
                                          <p:spTgt spid="4">
                                            <p:graphicEl>
                                              <a:dgm id="{2F7786FB-F4CD-408C-B2CA-6B949889D521}"/>
                                            </p:graphicEl>
                                          </p:spTgt>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4">
                                            <p:graphicEl>
                                              <a:dgm id="{C6FB1950-F3DC-4F2F-95CB-988CCEEAC27C}"/>
                                            </p:graphicEl>
                                          </p:spTgt>
                                        </p:tgtEl>
                                        <p:attrNameLst>
                                          <p:attrName>style.visibility</p:attrName>
                                        </p:attrNameLst>
                                      </p:cBhvr>
                                      <p:to>
                                        <p:strVal val="visible"/>
                                      </p:to>
                                    </p:set>
                                    <p:animEffect transition="in" filter="barn(inVertical)">
                                      <p:cBhvr>
                                        <p:cTn id="28" dur="500"/>
                                        <p:tgtEl>
                                          <p:spTgt spid="4">
                                            <p:graphicEl>
                                              <a:dgm id="{C6FB1950-F3DC-4F2F-95CB-988CCEEAC27C}"/>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4">
                                            <p:graphicEl>
                                              <a:dgm id="{6B7418EA-CE9A-4A8D-B35F-01EA9BEFA500}"/>
                                            </p:graphicEl>
                                          </p:spTgt>
                                        </p:tgtEl>
                                        <p:attrNameLst>
                                          <p:attrName>style.visibility</p:attrName>
                                        </p:attrNameLst>
                                      </p:cBhvr>
                                      <p:to>
                                        <p:strVal val="visible"/>
                                      </p:to>
                                    </p:set>
                                    <p:animEffect transition="in" filter="barn(inVertical)">
                                      <p:cBhvr>
                                        <p:cTn id="33" dur="500"/>
                                        <p:tgtEl>
                                          <p:spTgt spid="4">
                                            <p:graphicEl>
                                              <a:dgm id="{6B7418EA-CE9A-4A8D-B35F-01EA9BEFA500}"/>
                                            </p:graphicEl>
                                          </p:spTgt>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4">
                                            <p:graphicEl>
                                              <a:dgm id="{63EC4A57-D2CD-4925-9046-211258FA54D8}"/>
                                            </p:graphicEl>
                                          </p:spTgt>
                                        </p:tgtEl>
                                        <p:attrNameLst>
                                          <p:attrName>style.visibility</p:attrName>
                                        </p:attrNameLst>
                                      </p:cBhvr>
                                      <p:to>
                                        <p:strVal val="visible"/>
                                      </p:to>
                                    </p:set>
                                    <p:animEffect transition="in" filter="barn(inVertical)">
                                      <p:cBhvr>
                                        <p:cTn id="36" dur="500"/>
                                        <p:tgtEl>
                                          <p:spTgt spid="4">
                                            <p:graphicEl>
                                              <a:dgm id="{63EC4A57-D2CD-4925-9046-211258FA54D8}"/>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4">
                                            <p:graphicEl>
                                              <a:dgm id="{709429D1-CA01-4649-A1EE-AFA4E25CCCCC}"/>
                                            </p:graphicEl>
                                          </p:spTgt>
                                        </p:tgtEl>
                                        <p:attrNameLst>
                                          <p:attrName>style.visibility</p:attrName>
                                        </p:attrNameLst>
                                      </p:cBhvr>
                                      <p:to>
                                        <p:strVal val="visible"/>
                                      </p:to>
                                    </p:set>
                                    <p:animEffect transition="in" filter="barn(inVertical)">
                                      <p:cBhvr>
                                        <p:cTn id="41" dur="500"/>
                                        <p:tgtEl>
                                          <p:spTgt spid="4">
                                            <p:graphicEl>
                                              <a:dgm id="{709429D1-CA01-4649-A1EE-AFA4E25CCCCC}"/>
                                            </p:graphicEl>
                                          </p:spTgt>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4">
                                            <p:graphicEl>
                                              <a:dgm id="{9A469B8E-A607-4CED-938B-33E9BB239C75}"/>
                                            </p:graphicEl>
                                          </p:spTgt>
                                        </p:tgtEl>
                                        <p:attrNameLst>
                                          <p:attrName>style.visibility</p:attrName>
                                        </p:attrNameLst>
                                      </p:cBhvr>
                                      <p:to>
                                        <p:strVal val="visible"/>
                                      </p:to>
                                    </p:set>
                                    <p:animEffect transition="in" filter="barn(inVertical)">
                                      <p:cBhvr>
                                        <p:cTn id="44" dur="500"/>
                                        <p:tgtEl>
                                          <p:spTgt spid="4">
                                            <p:graphicEl>
                                              <a:dgm id="{9A469B8E-A607-4CED-938B-33E9BB239C75}"/>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4">
                                            <p:graphicEl>
                                              <a:dgm id="{0EEC3177-145E-4CB4-B9C8-9B7EFADFB31F}"/>
                                            </p:graphicEl>
                                          </p:spTgt>
                                        </p:tgtEl>
                                        <p:attrNameLst>
                                          <p:attrName>style.visibility</p:attrName>
                                        </p:attrNameLst>
                                      </p:cBhvr>
                                      <p:to>
                                        <p:strVal val="visible"/>
                                      </p:to>
                                    </p:set>
                                    <p:animEffect transition="in" filter="barn(inVertical)">
                                      <p:cBhvr>
                                        <p:cTn id="49" dur="500"/>
                                        <p:tgtEl>
                                          <p:spTgt spid="4">
                                            <p:graphicEl>
                                              <a:dgm id="{0EEC3177-145E-4CB4-B9C8-9B7EFADFB31F}"/>
                                            </p:graphicEl>
                                          </p:spTgt>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4">
                                            <p:graphicEl>
                                              <a:dgm id="{E9EF21E3-6AC2-4A60-B255-0B3C71C8478A}"/>
                                            </p:graphicEl>
                                          </p:spTgt>
                                        </p:tgtEl>
                                        <p:attrNameLst>
                                          <p:attrName>style.visibility</p:attrName>
                                        </p:attrNameLst>
                                      </p:cBhvr>
                                      <p:to>
                                        <p:strVal val="visible"/>
                                      </p:to>
                                    </p:set>
                                    <p:animEffect transition="in" filter="barn(inVertical)">
                                      <p:cBhvr>
                                        <p:cTn id="52" dur="500"/>
                                        <p:tgtEl>
                                          <p:spTgt spid="4">
                                            <p:graphicEl>
                                              <a:dgm id="{E9EF21E3-6AC2-4A60-B255-0B3C71C8478A}"/>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4">
                                            <p:graphicEl>
                                              <a:dgm id="{EA981F13-7227-4507-A733-C91D4C5BB42E}"/>
                                            </p:graphicEl>
                                          </p:spTgt>
                                        </p:tgtEl>
                                        <p:attrNameLst>
                                          <p:attrName>style.visibility</p:attrName>
                                        </p:attrNameLst>
                                      </p:cBhvr>
                                      <p:to>
                                        <p:strVal val="visible"/>
                                      </p:to>
                                    </p:set>
                                    <p:animEffect transition="in" filter="barn(inVertical)">
                                      <p:cBhvr>
                                        <p:cTn id="57" dur="500"/>
                                        <p:tgtEl>
                                          <p:spTgt spid="4">
                                            <p:graphicEl>
                                              <a:dgm id="{EA981F13-7227-4507-A733-C91D4C5BB42E}"/>
                                            </p:graphicEl>
                                          </p:spTgt>
                                        </p:tgtEl>
                                      </p:cBhvr>
                                    </p:animEffect>
                                  </p:childTnLst>
                                </p:cTn>
                              </p:par>
                              <p:par>
                                <p:cTn id="58" presetID="16" presetClass="entr" presetSubtype="21" fill="hold" grpId="0" nodeType="withEffect">
                                  <p:stCondLst>
                                    <p:cond delay="0"/>
                                  </p:stCondLst>
                                  <p:childTnLst>
                                    <p:set>
                                      <p:cBhvr>
                                        <p:cTn id="59" dur="1" fill="hold">
                                          <p:stCondLst>
                                            <p:cond delay="0"/>
                                          </p:stCondLst>
                                        </p:cTn>
                                        <p:tgtEl>
                                          <p:spTgt spid="4">
                                            <p:graphicEl>
                                              <a:dgm id="{E814F847-CB8A-4756-A532-8B2008C69EFD}"/>
                                            </p:graphicEl>
                                          </p:spTgt>
                                        </p:tgtEl>
                                        <p:attrNameLst>
                                          <p:attrName>style.visibility</p:attrName>
                                        </p:attrNameLst>
                                      </p:cBhvr>
                                      <p:to>
                                        <p:strVal val="visible"/>
                                      </p:to>
                                    </p:set>
                                    <p:animEffect transition="in" filter="barn(inVertical)">
                                      <p:cBhvr>
                                        <p:cTn id="60" dur="500"/>
                                        <p:tgtEl>
                                          <p:spTgt spid="4">
                                            <p:graphicEl>
                                              <a:dgm id="{E814F847-CB8A-4756-A532-8B2008C69EF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lvl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br>
              <a:rPr lang="id-ID" sz="3600" b="1" dirty="0"/>
            </a:br>
            <a:r>
              <a:rPr lang="id-ID" sz="3600" b="1" dirty="0"/>
              <a:t>Memori Utama</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72914751"/>
              </p:ext>
            </p:extLst>
          </p:nvPr>
        </p:nvGraphicFramePr>
        <p:xfrm>
          <a:off x="457200" y="404664"/>
          <a:ext cx="8229600"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3843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dgm id="{D38CE6E9-8811-405D-AAB6-01DDB0C5733A}"/>
                                            </p:graphicEl>
                                          </p:spTgt>
                                        </p:tgtEl>
                                        <p:attrNameLst>
                                          <p:attrName>style.visibility</p:attrName>
                                        </p:attrNameLst>
                                      </p:cBhvr>
                                      <p:to>
                                        <p:strVal val="visible"/>
                                      </p:to>
                                    </p:set>
                                    <p:animEffect transition="in" filter="wipe(down)">
                                      <p:cBhvr>
                                        <p:cTn id="7" dur="500"/>
                                        <p:tgtEl>
                                          <p:spTgt spid="4">
                                            <p:graphicEl>
                                              <a:dgm id="{D38CE6E9-8811-405D-AAB6-01DDB0C5733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dgm id="{5ED69D47-2D57-41A2-86A9-C00C5ED3C9E9}"/>
                                            </p:graphicEl>
                                          </p:spTgt>
                                        </p:tgtEl>
                                        <p:attrNameLst>
                                          <p:attrName>style.visibility</p:attrName>
                                        </p:attrNameLst>
                                      </p:cBhvr>
                                      <p:to>
                                        <p:strVal val="visible"/>
                                      </p:to>
                                    </p:set>
                                    <p:animEffect transition="in" filter="wipe(down)">
                                      <p:cBhvr>
                                        <p:cTn id="12" dur="500"/>
                                        <p:tgtEl>
                                          <p:spTgt spid="4">
                                            <p:graphicEl>
                                              <a:dgm id="{5ED69D47-2D57-41A2-86A9-C00C5ED3C9E9}"/>
                                            </p:graphic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4">
                                            <p:graphicEl>
                                              <a:dgm id="{6C60D669-9A67-4674-B5E1-F3CCC875E29C}"/>
                                            </p:graphicEl>
                                          </p:spTgt>
                                        </p:tgtEl>
                                        <p:attrNameLst>
                                          <p:attrName>style.visibility</p:attrName>
                                        </p:attrNameLst>
                                      </p:cBhvr>
                                      <p:to>
                                        <p:strVal val="visible"/>
                                      </p:to>
                                    </p:set>
                                    <p:animEffect transition="in" filter="wipe(down)">
                                      <p:cBhvr>
                                        <p:cTn id="15" dur="500"/>
                                        <p:tgtEl>
                                          <p:spTgt spid="4">
                                            <p:graphicEl>
                                              <a:dgm id="{6C60D669-9A67-4674-B5E1-F3CCC875E29C}"/>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
                                            <p:graphicEl>
                                              <a:dgm id="{2F7786FB-F4CD-408C-B2CA-6B949889D521}"/>
                                            </p:graphicEl>
                                          </p:spTgt>
                                        </p:tgtEl>
                                        <p:attrNameLst>
                                          <p:attrName>style.visibility</p:attrName>
                                        </p:attrNameLst>
                                      </p:cBhvr>
                                      <p:to>
                                        <p:strVal val="visible"/>
                                      </p:to>
                                    </p:set>
                                    <p:animEffect transition="in" filter="wipe(down)">
                                      <p:cBhvr>
                                        <p:cTn id="20" dur="500"/>
                                        <p:tgtEl>
                                          <p:spTgt spid="4">
                                            <p:graphicEl>
                                              <a:dgm id="{2F7786FB-F4CD-408C-B2CA-6B949889D521}"/>
                                            </p:graphic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4">
                                            <p:graphicEl>
                                              <a:dgm id="{C6FB1950-F3DC-4F2F-95CB-988CCEEAC27C}"/>
                                            </p:graphicEl>
                                          </p:spTgt>
                                        </p:tgtEl>
                                        <p:attrNameLst>
                                          <p:attrName>style.visibility</p:attrName>
                                        </p:attrNameLst>
                                      </p:cBhvr>
                                      <p:to>
                                        <p:strVal val="visible"/>
                                      </p:to>
                                    </p:set>
                                    <p:animEffect transition="in" filter="wipe(down)">
                                      <p:cBhvr>
                                        <p:cTn id="23" dur="500"/>
                                        <p:tgtEl>
                                          <p:spTgt spid="4">
                                            <p:graphicEl>
                                              <a:dgm id="{C6FB1950-F3DC-4F2F-95CB-988CCEEAC27C}"/>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4">
                                            <p:graphicEl>
                                              <a:dgm id="{E98FA606-7E1E-427C-B165-B4D692F7D5AB}"/>
                                            </p:graphicEl>
                                          </p:spTgt>
                                        </p:tgtEl>
                                        <p:attrNameLst>
                                          <p:attrName>style.visibility</p:attrName>
                                        </p:attrNameLst>
                                      </p:cBhvr>
                                      <p:to>
                                        <p:strVal val="visible"/>
                                      </p:to>
                                    </p:set>
                                    <p:animEffect transition="in" filter="wipe(down)">
                                      <p:cBhvr>
                                        <p:cTn id="28" dur="500"/>
                                        <p:tgtEl>
                                          <p:spTgt spid="4">
                                            <p:graphicEl>
                                              <a:dgm id="{E98FA606-7E1E-427C-B165-B4D692F7D5AB}"/>
                                            </p:graphic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4">
                                            <p:graphicEl>
                                              <a:dgm id="{924FB245-BAD0-4060-99E0-57985E686CDA}"/>
                                            </p:graphicEl>
                                          </p:spTgt>
                                        </p:tgtEl>
                                        <p:attrNameLst>
                                          <p:attrName>style.visibility</p:attrName>
                                        </p:attrNameLst>
                                      </p:cBhvr>
                                      <p:to>
                                        <p:strVal val="visible"/>
                                      </p:to>
                                    </p:set>
                                    <p:animEffect transition="in" filter="wipe(down)">
                                      <p:cBhvr>
                                        <p:cTn id="31" dur="500"/>
                                        <p:tgtEl>
                                          <p:spTgt spid="4">
                                            <p:graphicEl>
                                              <a:dgm id="{924FB245-BAD0-4060-99E0-57985E686CDA}"/>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4">
                                            <p:graphicEl>
                                              <a:dgm id="{98E0F060-302A-4743-95DD-0A9280D86595}"/>
                                            </p:graphicEl>
                                          </p:spTgt>
                                        </p:tgtEl>
                                        <p:attrNameLst>
                                          <p:attrName>style.visibility</p:attrName>
                                        </p:attrNameLst>
                                      </p:cBhvr>
                                      <p:to>
                                        <p:strVal val="visible"/>
                                      </p:to>
                                    </p:set>
                                    <p:animEffect transition="in" filter="wipe(down)">
                                      <p:cBhvr>
                                        <p:cTn id="36" dur="500"/>
                                        <p:tgtEl>
                                          <p:spTgt spid="4">
                                            <p:graphicEl>
                                              <a:dgm id="{98E0F060-302A-4743-95DD-0A9280D86595}"/>
                                            </p:graphicEl>
                                          </p:spTgt>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4">
                                            <p:graphicEl>
                                              <a:dgm id="{5F7395A9-3354-4FB4-9CD4-37717AF643DF}"/>
                                            </p:graphicEl>
                                          </p:spTgt>
                                        </p:tgtEl>
                                        <p:attrNameLst>
                                          <p:attrName>style.visibility</p:attrName>
                                        </p:attrNameLst>
                                      </p:cBhvr>
                                      <p:to>
                                        <p:strVal val="visible"/>
                                      </p:to>
                                    </p:set>
                                    <p:animEffect transition="in" filter="wipe(down)">
                                      <p:cBhvr>
                                        <p:cTn id="39" dur="500"/>
                                        <p:tgtEl>
                                          <p:spTgt spid="4">
                                            <p:graphicEl>
                                              <a:dgm id="{5F7395A9-3354-4FB4-9CD4-37717AF643D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4">
                                            <p:graphicEl>
                                              <a:dgm id="{552519BC-A4E0-4A43-9AC7-43530E2CF0DF}"/>
                                            </p:graphicEl>
                                          </p:spTgt>
                                        </p:tgtEl>
                                        <p:attrNameLst>
                                          <p:attrName>style.visibility</p:attrName>
                                        </p:attrNameLst>
                                      </p:cBhvr>
                                      <p:to>
                                        <p:strVal val="visible"/>
                                      </p:to>
                                    </p:set>
                                    <p:animEffect transition="in" filter="wipe(down)">
                                      <p:cBhvr>
                                        <p:cTn id="44" dur="500"/>
                                        <p:tgtEl>
                                          <p:spTgt spid="4">
                                            <p:graphicEl>
                                              <a:dgm id="{552519BC-A4E0-4A43-9AC7-43530E2CF0DF}"/>
                                            </p:graphicEl>
                                          </p:spTgt>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4">
                                            <p:graphicEl>
                                              <a:dgm id="{517B9A5D-23FF-4900-99A1-FBCB38C7264D}"/>
                                            </p:graphicEl>
                                          </p:spTgt>
                                        </p:tgtEl>
                                        <p:attrNameLst>
                                          <p:attrName>style.visibility</p:attrName>
                                        </p:attrNameLst>
                                      </p:cBhvr>
                                      <p:to>
                                        <p:strVal val="visible"/>
                                      </p:to>
                                    </p:set>
                                    <p:animEffect transition="in" filter="wipe(down)">
                                      <p:cBhvr>
                                        <p:cTn id="47" dur="500"/>
                                        <p:tgtEl>
                                          <p:spTgt spid="4">
                                            <p:graphicEl>
                                              <a:dgm id="{517B9A5D-23FF-4900-99A1-FBCB38C7264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11555730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p:cNvSpPr txBox="1">
            <a:spLocks/>
          </p:cNvSpPr>
          <p:nvPr/>
        </p:nvSpPr>
        <p:spPr>
          <a:xfrm>
            <a:off x="609600" y="427038"/>
            <a:ext cx="8229600" cy="1143000"/>
          </a:xfrm>
          <a:prstGeom prst="rect">
            <a:avLst/>
          </a:prstGeom>
        </p:spPr>
        <p:txBody>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a:br>
              <a:rPr lang="id-ID" sz="3600" b="1"/>
            </a:br>
            <a:r>
              <a:rPr lang="id-ID" sz="3600" b="1"/>
              <a:t>Memori Utama</a:t>
            </a:r>
            <a:endParaRPr lang="id-ID" sz="3600" b="1" dirty="0"/>
          </a:p>
        </p:txBody>
      </p:sp>
    </p:spTree>
    <p:extLst>
      <p:ext uri="{BB962C8B-B14F-4D97-AF65-F5344CB8AC3E}">
        <p14:creationId xmlns:p14="http://schemas.microsoft.com/office/powerpoint/2010/main" val="3267647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dgm id="{11DF19A1-E943-4809-97EC-DAB823A2EF98}"/>
                                            </p:graphicEl>
                                          </p:spTgt>
                                        </p:tgtEl>
                                        <p:attrNameLst>
                                          <p:attrName>style.visibility</p:attrName>
                                        </p:attrNameLst>
                                      </p:cBhvr>
                                      <p:to>
                                        <p:strVal val="visible"/>
                                      </p:to>
                                    </p:set>
                                    <p:animEffect transition="in" filter="wipe(down)">
                                      <p:cBhvr>
                                        <p:cTn id="7" dur="500"/>
                                        <p:tgtEl>
                                          <p:spTgt spid="4">
                                            <p:graphicEl>
                                              <a:dgm id="{11DF19A1-E943-4809-97EC-DAB823A2EF9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dgm id="{3AB1E659-C819-499C-A908-9B798A8F980B}"/>
                                            </p:graphicEl>
                                          </p:spTgt>
                                        </p:tgtEl>
                                        <p:attrNameLst>
                                          <p:attrName>style.visibility</p:attrName>
                                        </p:attrNameLst>
                                      </p:cBhvr>
                                      <p:to>
                                        <p:strVal val="visible"/>
                                      </p:to>
                                    </p:set>
                                    <p:animEffect transition="in" filter="wipe(down)">
                                      <p:cBhvr>
                                        <p:cTn id="12" dur="500"/>
                                        <p:tgtEl>
                                          <p:spTgt spid="4">
                                            <p:graphicEl>
                                              <a:dgm id="{3AB1E659-C819-499C-A908-9B798A8F980B}"/>
                                            </p:graphic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4">
                                            <p:graphicEl>
                                              <a:dgm id="{D31ACC84-EB17-4E30-857A-613392B108E9}"/>
                                            </p:graphicEl>
                                          </p:spTgt>
                                        </p:tgtEl>
                                        <p:attrNameLst>
                                          <p:attrName>style.visibility</p:attrName>
                                        </p:attrNameLst>
                                      </p:cBhvr>
                                      <p:to>
                                        <p:strVal val="visible"/>
                                      </p:to>
                                    </p:set>
                                    <p:animEffect transition="in" filter="wipe(down)">
                                      <p:cBhvr>
                                        <p:cTn id="15" dur="500"/>
                                        <p:tgtEl>
                                          <p:spTgt spid="4">
                                            <p:graphicEl>
                                              <a:dgm id="{D31ACC84-EB17-4E30-857A-613392B108E9}"/>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
                                            <p:graphicEl>
                                              <a:dgm id="{0E167C72-6AD7-428A-AB90-047E47A25079}"/>
                                            </p:graphicEl>
                                          </p:spTgt>
                                        </p:tgtEl>
                                        <p:attrNameLst>
                                          <p:attrName>style.visibility</p:attrName>
                                        </p:attrNameLst>
                                      </p:cBhvr>
                                      <p:to>
                                        <p:strVal val="visible"/>
                                      </p:to>
                                    </p:set>
                                    <p:animEffect transition="in" filter="wipe(down)">
                                      <p:cBhvr>
                                        <p:cTn id="20" dur="500"/>
                                        <p:tgtEl>
                                          <p:spTgt spid="4">
                                            <p:graphicEl>
                                              <a:dgm id="{0E167C72-6AD7-428A-AB90-047E47A25079}"/>
                                            </p:graphic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4">
                                            <p:graphicEl>
                                              <a:dgm id="{1EBB95A8-391B-46C4-86AD-92E1590A0B1D}"/>
                                            </p:graphicEl>
                                          </p:spTgt>
                                        </p:tgtEl>
                                        <p:attrNameLst>
                                          <p:attrName>style.visibility</p:attrName>
                                        </p:attrNameLst>
                                      </p:cBhvr>
                                      <p:to>
                                        <p:strVal val="visible"/>
                                      </p:to>
                                    </p:set>
                                    <p:animEffect transition="in" filter="wipe(down)">
                                      <p:cBhvr>
                                        <p:cTn id="23" dur="500"/>
                                        <p:tgtEl>
                                          <p:spTgt spid="4">
                                            <p:graphicEl>
                                              <a:dgm id="{1EBB95A8-391B-46C4-86AD-92E1590A0B1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59205017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p:cNvSpPr txBox="1">
            <a:spLocks/>
          </p:cNvSpPr>
          <p:nvPr/>
        </p:nvSpPr>
        <p:spPr>
          <a:xfrm>
            <a:off x="609600" y="427038"/>
            <a:ext cx="8229600" cy="1143000"/>
          </a:xfrm>
          <a:prstGeom prst="rect">
            <a:avLst/>
          </a:prstGeom>
        </p:spPr>
        <p:txBody>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a:br>
              <a:rPr lang="id-ID" sz="3600" b="1"/>
            </a:br>
            <a:r>
              <a:rPr lang="id-ID" sz="3600" b="1"/>
              <a:t>Memori Utama</a:t>
            </a:r>
            <a:endParaRPr lang="id-ID" sz="3600" b="1" dirty="0"/>
          </a:p>
        </p:txBody>
      </p:sp>
    </p:spTree>
    <p:extLst>
      <p:ext uri="{BB962C8B-B14F-4D97-AF65-F5344CB8AC3E}">
        <p14:creationId xmlns:p14="http://schemas.microsoft.com/office/powerpoint/2010/main" val="907931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graphicEl>
                                              <a:dgm id="{71A8233A-52E4-4B56-B9BA-B33A20BA66EB}"/>
                                            </p:graphicEl>
                                          </p:spTgt>
                                        </p:tgtEl>
                                        <p:attrNameLst>
                                          <p:attrName>style.visibility</p:attrName>
                                        </p:attrNameLst>
                                      </p:cBhvr>
                                      <p:to>
                                        <p:strVal val="visible"/>
                                      </p:to>
                                    </p:set>
                                    <p:animEffect transition="in" filter="wheel(1)">
                                      <p:cBhvr>
                                        <p:cTn id="7" dur="2000"/>
                                        <p:tgtEl>
                                          <p:spTgt spid="4">
                                            <p:graphicEl>
                                              <a:dgm id="{71A8233A-52E4-4B56-B9BA-B33A20BA66EB}"/>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graphicEl>
                                              <a:dgm id="{B1EF6F61-8B5A-41B0-BD32-B77BC946F08B}"/>
                                            </p:graphicEl>
                                          </p:spTgt>
                                        </p:tgtEl>
                                        <p:attrNameLst>
                                          <p:attrName>style.visibility</p:attrName>
                                        </p:attrNameLst>
                                      </p:cBhvr>
                                      <p:to>
                                        <p:strVal val="visible"/>
                                      </p:to>
                                    </p:set>
                                    <p:animEffect transition="in" filter="wheel(1)">
                                      <p:cBhvr>
                                        <p:cTn id="12" dur="2000"/>
                                        <p:tgtEl>
                                          <p:spTgt spid="4">
                                            <p:graphicEl>
                                              <a:dgm id="{B1EF6F61-8B5A-41B0-BD32-B77BC946F08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br>
              <a:rPr lang="id-ID" sz="3600" b="1" dirty="0"/>
            </a:br>
            <a:r>
              <a:rPr lang="id-ID" sz="3600" b="1" dirty="0"/>
              <a:t>Memori Utama</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73149010"/>
              </p:ext>
            </p:extLst>
          </p:nvPr>
        </p:nvGraphicFramePr>
        <p:xfrm>
          <a:off x="323528" y="1484784"/>
          <a:ext cx="8208912"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0957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dgm id="{D38CE6E9-8811-405D-AAB6-01DDB0C5733A}"/>
                                            </p:graphicEl>
                                          </p:spTgt>
                                        </p:tgtEl>
                                        <p:attrNameLst>
                                          <p:attrName>style.visibility</p:attrName>
                                        </p:attrNameLst>
                                      </p:cBhvr>
                                      <p:to>
                                        <p:strVal val="visible"/>
                                      </p:to>
                                    </p:set>
                                    <p:animEffect transition="in" filter="wipe(down)">
                                      <p:cBhvr>
                                        <p:cTn id="7" dur="500"/>
                                        <p:tgtEl>
                                          <p:spTgt spid="4">
                                            <p:graphicEl>
                                              <a:dgm id="{D38CE6E9-8811-405D-AAB6-01DDB0C5733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dgm id="{5ED69D47-2D57-41A2-86A9-C00C5ED3C9E9}"/>
                                            </p:graphicEl>
                                          </p:spTgt>
                                        </p:tgtEl>
                                        <p:attrNameLst>
                                          <p:attrName>style.visibility</p:attrName>
                                        </p:attrNameLst>
                                      </p:cBhvr>
                                      <p:to>
                                        <p:strVal val="visible"/>
                                      </p:to>
                                    </p:set>
                                    <p:animEffect transition="in" filter="wipe(down)">
                                      <p:cBhvr>
                                        <p:cTn id="12" dur="500"/>
                                        <p:tgtEl>
                                          <p:spTgt spid="4">
                                            <p:graphicEl>
                                              <a:dgm id="{5ED69D47-2D57-41A2-86A9-C00C5ED3C9E9}"/>
                                            </p:graphic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4">
                                            <p:graphicEl>
                                              <a:dgm id="{6C60D669-9A67-4674-B5E1-F3CCC875E29C}"/>
                                            </p:graphicEl>
                                          </p:spTgt>
                                        </p:tgtEl>
                                        <p:attrNameLst>
                                          <p:attrName>style.visibility</p:attrName>
                                        </p:attrNameLst>
                                      </p:cBhvr>
                                      <p:to>
                                        <p:strVal val="visible"/>
                                      </p:to>
                                    </p:set>
                                    <p:animEffect transition="in" filter="wipe(down)">
                                      <p:cBhvr>
                                        <p:cTn id="15" dur="500"/>
                                        <p:tgtEl>
                                          <p:spTgt spid="4">
                                            <p:graphicEl>
                                              <a:dgm id="{6C60D669-9A67-4674-B5E1-F3CCC875E29C}"/>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
                                            <p:graphicEl>
                                              <a:dgm id="{2F7786FB-F4CD-408C-B2CA-6B949889D521}"/>
                                            </p:graphicEl>
                                          </p:spTgt>
                                        </p:tgtEl>
                                        <p:attrNameLst>
                                          <p:attrName>style.visibility</p:attrName>
                                        </p:attrNameLst>
                                      </p:cBhvr>
                                      <p:to>
                                        <p:strVal val="visible"/>
                                      </p:to>
                                    </p:set>
                                    <p:animEffect transition="in" filter="wipe(down)">
                                      <p:cBhvr>
                                        <p:cTn id="20" dur="500"/>
                                        <p:tgtEl>
                                          <p:spTgt spid="4">
                                            <p:graphicEl>
                                              <a:dgm id="{2F7786FB-F4CD-408C-B2CA-6B949889D521}"/>
                                            </p:graphic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4">
                                            <p:graphicEl>
                                              <a:dgm id="{C6FB1950-F3DC-4F2F-95CB-988CCEEAC27C}"/>
                                            </p:graphicEl>
                                          </p:spTgt>
                                        </p:tgtEl>
                                        <p:attrNameLst>
                                          <p:attrName>style.visibility</p:attrName>
                                        </p:attrNameLst>
                                      </p:cBhvr>
                                      <p:to>
                                        <p:strVal val="visible"/>
                                      </p:to>
                                    </p:set>
                                    <p:animEffect transition="in" filter="wipe(down)">
                                      <p:cBhvr>
                                        <p:cTn id="23" dur="500"/>
                                        <p:tgtEl>
                                          <p:spTgt spid="4">
                                            <p:graphicEl>
                                              <a:dgm id="{C6FB1950-F3DC-4F2F-95CB-988CCEEAC27C}"/>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4">
                                            <p:graphicEl>
                                              <a:dgm id="{6B7418EA-CE9A-4A8D-B35F-01EA9BEFA500}"/>
                                            </p:graphicEl>
                                          </p:spTgt>
                                        </p:tgtEl>
                                        <p:attrNameLst>
                                          <p:attrName>style.visibility</p:attrName>
                                        </p:attrNameLst>
                                      </p:cBhvr>
                                      <p:to>
                                        <p:strVal val="visible"/>
                                      </p:to>
                                    </p:set>
                                    <p:animEffect transition="in" filter="wipe(down)">
                                      <p:cBhvr>
                                        <p:cTn id="28" dur="500"/>
                                        <p:tgtEl>
                                          <p:spTgt spid="4">
                                            <p:graphicEl>
                                              <a:dgm id="{6B7418EA-CE9A-4A8D-B35F-01EA9BEFA500}"/>
                                            </p:graphic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4">
                                            <p:graphicEl>
                                              <a:dgm id="{63EC4A57-D2CD-4925-9046-211258FA54D8}"/>
                                            </p:graphicEl>
                                          </p:spTgt>
                                        </p:tgtEl>
                                        <p:attrNameLst>
                                          <p:attrName>style.visibility</p:attrName>
                                        </p:attrNameLst>
                                      </p:cBhvr>
                                      <p:to>
                                        <p:strVal val="visible"/>
                                      </p:to>
                                    </p:set>
                                    <p:animEffect transition="in" filter="wipe(down)">
                                      <p:cBhvr>
                                        <p:cTn id="31" dur="500"/>
                                        <p:tgtEl>
                                          <p:spTgt spid="4">
                                            <p:graphicEl>
                                              <a:dgm id="{63EC4A57-D2CD-4925-9046-211258FA54D8}"/>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4">
                                            <p:graphicEl>
                                              <a:dgm id="{709429D1-CA01-4649-A1EE-AFA4E25CCCCC}"/>
                                            </p:graphicEl>
                                          </p:spTgt>
                                        </p:tgtEl>
                                        <p:attrNameLst>
                                          <p:attrName>style.visibility</p:attrName>
                                        </p:attrNameLst>
                                      </p:cBhvr>
                                      <p:to>
                                        <p:strVal val="visible"/>
                                      </p:to>
                                    </p:set>
                                    <p:animEffect transition="in" filter="wipe(down)">
                                      <p:cBhvr>
                                        <p:cTn id="36" dur="500"/>
                                        <p:tgtEl>
                                          <p:spTgt spid="4">
                                            <p:graphicEl>
                                              <a:dgm id="{709429D1-CA01-4649-A1EE-AFA4E25CCCCC}"/>
                                            </p:graphicEl>
                                          </p:spTgt>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4">
                                            <p:graphicEl>
                                              <a:dgm id="{9A469B8E-A607-4CED-938B-33E9BB239C75}"/>
                                            </p:graphicEl>
                                          </p:spTgt>
                                        </p:tgtEl>
                                        <p:attrNameLst>
                                          <p:attrName>style.visibility</p:attrName>
                                        </p:attrNameLst>
                                      </p:cBhvr>
                                      <p:to>
                                        <p:strVal val="visible"/>
                                      </p:to>
                                    </p:set>
                                    <p:animEffect transition="in" filter="wipe(down)">
                                      <p:cBhvr>
                                        <p:cTn id="39" dur="500"/>
                                        <p:tgtEl>
                                          <p:spTgt spid="4">
                                            <p:graphicEl>
                                              <a:dgm id="{9A469B8E-A607-4CED-938B-33E9BB239C75}"/>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4">
                                            <p:graphicEl>
                                              <a:dgm id="{9ED55799-9CF0-42EB-A542-605CA5AFA0D8}"/>
                                            </p:graphicEl>
                                          </p:spTgt>
                                        </p:tgtEl>
                                        <p:attrNameLst>
                                          <p:attrName>style.visibility</p:attrName>
                                        </p:attrNameLst>
                                      </p:cBhvr>
                                      <p:to>
                                        <p:strVal val="visible"/>
                                      </p:to>
                                    </p:set>
                                    <p:animEffect transition="in" filter="wipe(down)">
                                      <p:cBhvr>
                                        <p:cTn id="44" dur="500"/>
                                        <p:tgtEl>
                                          <p:spTgt spid="4">
                                            <p:graphicEl>
                                              <a:dgm id="{9ED55799-9CF0-42EB-A542-605CA5AFA0D8}"/>
                                            </p:graphicEl>
                                          </p:spTgt>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4">
                                            <p:graphicEl>
                                              <a:dgm id="{6D863E1E-3C7F-4D04-A025-FCF2B5423128}"/>
                                            </p:graphicEl>
                                          </p:spTgt>
                                        </p:tgtEl>
                                        <p:attrNameLst>
                                          <p:attrName>style.visibility</p:attrName>
                                        </p:attrNameLst>
                                      </p:cBhvr>
                                      <p:to>
                                        <p:strVal val="visible"/>
                                      </p:to>
                                    </p:set>
                                    <p:animEffect transition="in" filter="wipe(down)">
                                      <p:cBhvr>
                                        <p:cTn id="47" dur="500"/>
                                        <p:tgtEl>
                                          <p:spTgt spid="4">
                                            <p:graphicEl>
                                              <a:dgm id="{6D863E1E-3C7F-4D04-A025-FCF2B5423128}"/>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4">
                                            <p:graphicEl>
                                              <a:dgm id="{850C481F-4D9D-4DD7-B6E8-2E37ACE12F91}"/>
                                            </p:graphicEl>
                                          </p:spTgt>
                                        </p:tgtEl>
                                        <p:attrNameLst>
                                          <p:attrName>style.visibility</p:attrName>
                                        </p:attrNameLst>
                                      </p:cBhvr>
                                      <p:to>
                                        <p:strVal val="visible"/>
                                      </p:to>
                                    </p:set>
                                    <p:animEffect transition="in" filter="wipe(down)">
                                      <p:cBhvr>
                                        <p:cTn id="52" dur="500"/>
                                        <p:tgtEl>
                                          <p:spTgt spid="4">
                                            <p:graphicEl>
                                              <a:dgm id="{850C481F-4D9D-4DD7-B6E8-2E37ACE12F91}"/>
                                            </p:graphicEl>
                                          </p:spTgt>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4">
                                            <p:graphicEl>
                                              <a:dgm id="{01749234-ED0D-42F1-95C5-162176BDB46B}"/>
                                            </p:graphicEl>
                                          </p:spTgt>
                                        </p:tgtEl>
                                        <p:attrNameLst>
                                          <p:attrName>style.visibility</p:attrName>
                                        </p:attrNameLst>
                                      </p:cBhvr>
                                      <p:to>
                                        <p:strVal val="visible"/>
                                      </p:to>
                                    </p:set>
                                    <p:animEffect transition="in" filter="wipe(down)">
                                      <p:cBhvr>
                                        <p:cTn id="55" dur="500"/>
                                        <p:tgtEl>
                                          <p:spTgt spid="4">
                                            <p:graphicEl>
                                              <a:dgm id="{01749234-ED0D-42F1-95C5-162176BDB46B}"/>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4">
                                            <p:graphicEl>
                                              <a:dgm id="{003ADF05-2BAB-4A33-B578-4D3A161248AD}"/>
                                            </p:graphicEl>
                                          </p:spTgt>
                                        </p:tgtEl>
                                        <p:attrNameLst>
                                          <p:attrName>style.visibility</p:attrName>
                                        </p:attrNameLst>
                                      </p:cBhvr>
                                      <p:to>
                                        <p:strVal val="visible"/>
                                      </p:to>
                                    </p:set>
                                    <p:animEffect transition="in" filter="wipe(down)">
                                      <p:cBhvr>
                                        <p:cTn id="60" dur="500"/>
                                        <p:tgtEl>
                                          <p:spTgt spid="4">
                                            <p:graphicEl>
                                              <a:dgm id="{003ADF05-2BAB-4A33-B578-4D3A161248AD}"/>
                                            </p:graphicEl>
                                          </p:spTgt>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4">
                                            <p:graphicEl>
                                              <a:dgm id="{225E07C7-FAB5-4CD5-A2B1-720EC6F4DF74}"/>
                                            </p:graphicEl>
                                          </p:spTgt>
                                        </p:tgtEl>
                                        <p:attrNameLst>
                                          <p:attrName>style.visibility</p:attrName>
                                        </p:attrNameLst>
                                      </p:cBhvr>
                                      <p:to>
                                        <p:strVal val="visible"/>
                                      </p:to>
                                    </p:set>
                                    <p:animEffect transition="in" filter="wipe(down)">
                                      <p:cBhvr>
                                        <p:cTn id="63" dur="500"/>
                                        <p:tgtEl>
                                          <p:spTgt spid="4">
                                            <p:graphicEl>
                                              <a:dgm id="{225E07C7-FAB5-4CD5-A2B1-720EC6F4DF74}"/>
                                            </p:graphicEl>
                                          </p:spTgt>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0" nodeType="clickEffect">
                                  <p:stCondLst>
                                    <p:cond delay="0"/>
                                  </p:stCondLst>
                                  <p:childTnLst>
                                    <p:set>
                                      <p:cBhvr>
                                        <p:cTn id="67" dur="1" fill="hold">
                                          <p:stCondLst>
                                            <p:cond delay="0"/>
                                          </p:stCondLst>
                                        </p:cTn>
                                        <p:tgtEl>
                                          <p:spTgt spid="4">
                                            <p:graphicEl>
                                              <a:dgm id="{E98FA606-7E1E-427C-B165-B4D692F7D5AB}"/>
                                            </p:graphicEl>
                                          </p:spTgt>
                                        </p:tgtEl>
                                        <p:attrNameLst>
                                          <p:attrName>style.visibility</p:attrName>
                                        </p:attrNameLst>
                                      </p:cBhvr>
                                      <p:to>
                                        <p:strVal val="visible"/>
                                      </p:to>
                                    </p:set>
                                    <p:animEffect transition="in" filter="wipe(down)">
                                      <p:cBhvr>
                                        <p:cTn id="68" dur="500"/>
                                        <p:tgtEl>
                                          <p:spTgt spid="4">
                                            <p:graphicEl>
                                              <a:dgm id="{E98FA606-7E1E-427C-B165-B4D692F7D5AB}"/>
                                            </p:graphicEl>
                                          </p:spTgt>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4">
                                            <p:graphicEl>
                                              <a:dgm id="{924FB245-BAD0-4060-99E0-57985E686CDA}"/>
                                            </p:graphicEl>
                                          </p:spTgt>
                                        </p:tgtEl>
                                        <p:attrNameLst>
                                          <p:attrName>style.visibility</p:attrName>
                                        </p:attrNameLst>
                                      </p:cBhvr>
                                      <p:to>
                                        <p:strVal val="visible"/>
                                      </p:to>
                                    </p:set>
                                    <p:animEffect transition="in" filter="wipe(down)">
                                      <p:cBhvr>
                                        <p:cTn id="71" dur="500"/>
                                        <p:tgtEl>
                                          <p:spTgt spid="4">
                                            <p:graphicEl>
                                              <a:dgm id="{924FB245-BAD0-4060-99E0-57985E686CDA}"/>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4">
                                            <p:graphicEl>
                                              <a:dgm id="{98E0F060-302A-4743-95DD-0A9280D86595}"/>
                                            </p:graphicEl>
                                          </p:spTgt>
                                        </p:tgtEl>
                                        <p:attrNameLst>
                                          <p:attrName>style.visibility</p:attrName>
                                        </p:attrNameLst>
                                      </p:cBhvr>
                                      <p:to>
                                        <p:strVal val="visible"/>
                                      </p:to>
                                    </p:set>
                                    <p:animEffect transition="in" filter="wipe(down)">
                                      <p:cBhvr>
                                        <p:cTn id="76" dur="500"/>
                                        <p:tgtEl>
                                          <p:spTgt spid="4">
                                            <p:graphicEl>
                                              <a:dgm id="{98E0F060-302A-4743-95DD-0A9280D86595}"/>
                                            </p:graphicEl>
                                          </p:spTgt>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4">
                                            <p:graphicEl>
                                              <a:dgm id="{5F7395A9-3354-4FB4-9CD4-37717AF643DF}"/>
                                            </p:graphicEl>
                                          </p:spTgt>
                                        </p:tgtEl>
                                        <p:attrNameLst>
                                          <p:attrName>style.visibility</p:attrName>
                                        </p:attrNameLst>
                                      </p:cBhvr>
                                      <p:to>
                                        <p:strVal val="visible"/>
                                      </p:to>
                                    </p:set>
                                    <p:animEffect transition="in" filter="wipe(down)">
                                      <p:cBhvr>
                                        <p:cTn id="79" dur="500"/>
                                        <p:tgtEl>
                                          <p:spTgt spid="4">
                                            <p:graphicEl>
                                              <a:dgm id="{5F7395A9-3354-4FB4-9CD4-37717AF643DF}"/>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4" fill="hold" grpId="0" nodeType="clickEffect">
                                  <p:stCondLst>
                                    <p:cond delay="0"/>
                                  </p:stCondLst>
                                  <p:childTnLst>
                                    <p:set>
                                      <p:cBhvr>
                                        <p:cTn id="83" dur="1" fill="hold">
                                          <p:stCondLst>
                                            <p:cond delay="0"/>
                                          </p:stCondLst>
                                        </p:cTn>
                                        <p:tgtEl>
                                          <p:spTgt spid="4">
                                            <p:graphicEl>
                                              <a:dgm id="{552519BC-A4E0-4A43-9AC7-43530E2CF0DF}"/>
                                            </p:graphicEl>
                                          </p:spTgt>
                                        </p:tgtEl>
                                        <p:attrNameLst>
                                          <p:attrName>style.visibility</p:attrName>
                                        </p:attrNameLst>
                                      </p:cBhvr>
                                      <p:to>
                                        <p:strVal val="visible"/>
                                      </p:to>
                                    </p:set>
                                    <p:animEffect transition="in" filter="wipe(down)">
                                      <p:cBhvr>
                                        <p:cTn id="84" dur="500"/>
                                        <p:tgtEl>
                                          <p:spTgt spid="4">
                                            <p:graphicEl>
                                              <a:dgm id="{552519BC-A4E0-4A43-9AC7-43530E2CF0DF}"/>
                                            </p:graphicEl>
                                          </p:spTgt>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4">
                                            <p:graphicEl>
                                              <a:dgm id="{517B9A5D-23FF-4900-99A1-FBCB38C7264D}"/>
                                            </p:graphicEl>
                                          </p:spTgt>
                                        </p:tgtEl>
                                        <p:attrNameLst>
                                          <p:attrName>style.visibility</p:attrName>
                                        </p:attrNameLst>
                                      </p:cBhvr>
                                      <p:to>
                                        <p:strVal val="visible"/>
                                      </p:to>
                                    </p:set>
                                    <p:animEffect transition="in" filter="wipe(down)">
                                      <p:cBhvr>
                                        <p:cTn id="87" dur="500"/>
                                        <p:tgtEl>
                                          <p:spTgt spid="4">
                                            <p:graphicEl>
                                              <a:dgm id="{517B9A5D-23FF-4900-99A1-FBCB38C7264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328411089"/>
              </p:ext>
            </p:extLst>
          </p:nvPr>
        </p:nvGraphicFramePr>
        <p:xfrm>
          <a:off x="457200" y="1600200"/>
          <a:ext cx="8229600" cy="4925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p:cNvSpPr txBox="1">
            <a:spLocks/>
          </p:cNvSpPr>
          <p:nvPr/>
        </p:nvSpPr>
        <p:spPr>
          <a:xfrm>
            <a:off x="609600" y="427038"/>
            <a:ext cx="8229600" cy="1143000"/>
          </a:xfrm>
          <a:prstGeom prst="rect">
            <a:avLst/>
          </a:prstGeom>
        </p:spPr>
        <p:txBody>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a:br>
              <a:rPr lang="id-ID" sz="3600" b="1"/>
            </a:br>
            <a:r>
              <a:rPr lang="id-ID" sz="3600" b="1"/>
              <a:t>Memori Utama</a:t>
            </a:r>
            <a:endParaRPr lang="id-ID" sz="3600" b="1" dirty="0"/>
          </a:p>
        </p:txBody>
      </p:sp>
    </p:spTree>
    <p:extLst>
      <p:ext uri="{BB962C8B-B14F-4D97-AF65-F5344CB8AC3E}">
        <p14:creationId xmlns:p14="http://schemas.microsoft.com/office/powerpoint/2010/main" val="841121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graphicEl>
                                              <a:dgm id="{CBEFB680-FC77-42DF-AF58-67A67F172315}"/>
                                            </p:graphicEl>
                                          </p:spTgt>
                                        </p:tgtEl>
                                        <p:attrNameLst>
                                          <p:attrName>style.visibility</p:attrName>
                                        </p:attrNameLst>
                                      </p:cBhvr>
                                      <p:to>
                                        <p:strVal val="visible"/>
                                      </p:to>
                                    </p:set>
                                    <p:animEffect transition="in" filter="circle(in)">
                                      <p:cBhvr>
                                        <p:cTn id="7" dur="2000"/>
                                        <p:tgtEl>
                                          <p:spTgt spid="4">
                                            <p:graphicEl>
                                              <a:dgm id="{CBEFB680-FC77-42DF-AF58-67A67F17231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graphicEl>
                                              <a:dgm id="{B4F7CE49-CE22-48DE-BDD1-7CAB3F7A7C0B}"/>
                                            </p:graphicEl>
                                          </p:spTgt>
                                        </p:tgtEl>
                                        <p:attrNameLst>
                                          <p:attrName>style.visibility</p:attrName>
                                        </p:attrNameLst>
                                      </p:cBhvr>
                                      <p:to>
                                        <p:strVal val="visible"/>
                                      </p:to>
                                    </p:set>
                                    <p:animEffect transition="in" filter="circle(in)">
                                      <p:cBhvr>
                                        <p:cTn id="12" dur="2000"/>
                                        <p:tgtEl>
                                          <p:spTgt spid="4">
                                            <p:graphicEl>
                                              <a:dgm id="{B4F7CE49-CE22-48DE-BDD1-7CAB3F7A7C0B}"/>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graphicEl>
                                              <a:dgm id="{73D6FA8A-1BD5-4EFA-8A5D-FB7D29BB7A1E}"/>
                                            </p:graphicEl>
                                          </p:spTgt>
                                        </p:tgtEl>
                                        <p:attrNameLst>
                                          <p:attrName>style.visibility</p:attrName>
                                        </p:attrNameLst>
                                      </p:cBhvr>
                                      <p:to>
                                        <p:strVal val="visible"/>
                                      </p:to>
                                    </p:set>
                                    <p:animEffect transition="in" filter="circle(in)">
                                      <p:cBhvr>
                                        <p:cTn id="17" dur="2000"/>
                                        <p:tgtEl>
                                          <p:spTgt spid="4">
                                            <p:graphicEl>
                                              <a:dgm id="{73D6FA8A-1BD5-4EFA-8A5D-FB7D29BB7A1E}"/>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4">
                                            <p:graphicEl>
                                              <a:dgm id="{E074DA4D-9D4C-4DED-959B-63C41C194928}"/>
                                            </p:graphicEl>
                                          </p:spTgt>
                                        </p:tgtEl>
                                        <p:attrNameLst>
                                          <p:attrName>style.visibility</p:attrName>
                                        </p:attrNameLst>
                                      </p:cBhvr>
                                      <p:to>
                                        <p:strVal val="visible"/>
                                      </p:to>
                                    </p:set>
                                    <p:animEffect transition="in" filter="circle(in)">
                                      <p:cBhvr>
                                        <p:cTn id="22" dur="2000"/>
                                        <p:tgtEl>
                                          <p:spTgt spid="4">
                                            <p:graphicEl>
                                              <a:dgm id="{E074DA4D-9D4C-4DED-959B-63C41C194928}"/>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4">
                                            <p:graphicEl>
                                              <a:dgm id="{2479221A-7C6A-43A6-920D-6D2AFE117252}"/>
                                            </p:graphicEl>
                                          </p:spTgt>
                                        </p:tgtEl>
                                        <p:attrNameLst>
                                          <p:attrName>style.visibility</p:attrName>
                                        </p:attrNameLst>
                                      </p:cBhvr>
                                      <p:to>
                                        <p:strVal val="visible"/>
                                      </p:to>
                                    </p:set>
                                    <p:animEffect transition="in" filter="circle(in)">
                                      <p:cBhvr>
                                        <p:cTn id="27" dur="2000"/>
                                        <p:tgtEl>
                                          <p:spTgt spid="4">
                                            <p:graphicEl>
                                              <a:dgm id="{2479221A-7C6A-43A6-920D-6D2AFE117252}"/>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4">
                                            <p:graphicEl>
                                              <a:dgm id="{58080C65-5424-45A2-88C7-416AD397F6A0}"/>
                                            </p:graphicEl>
                                          </p:spTgt>
                                        </p:tgtEl>
                                        <p:attrNameLst>
                                          <p:attrName>style.visibility</p:attrName>
                                        </p:attrNameLst>
                                      </p:cBhvr>
                                      <p:to>
                                        <p:strVal val="visible"/>
                                      </p:to>
                                    </p:set>
                                    <p:animEffect transition="in" filter="circle(in)">
                                      <p:cBhvr>
                                        <p:cTn id="32" dur="2000"/>
                                        <p:tgtEl>
                                          <p:spTgt spid="4">
                                            <p:graphicEl>
                                              <a:dgm id="{58080C65-5424-45A2-88C7-416AD397F6A0}"/>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4">
                                            <p:graphicEl>
                                              <a:dgm id="{94086905-D088-49A2-9729-DEF4205108D0}"/>
                                            </p:graphicEl>
                                          </p:spTgt>
                                        </p:tgtEl>
                                        <p:attrNameLst>
                                          <p:attrName>style.visibility</p:attrName>
                                        </p:attrNameLst>
                                      </p:cBhvr>
                                      <p:to>
                                        <p:strVal val="visible"/>
                                      </p:to>
                                    </p:set>
                                    <p:animEffect transition="in" filter="circle(in)">
                                      <p:cBhvr>
                                        <p:cTn id="37" dur="2000"/>
                                        <p:tgtEl>
                                          <p:spTgt spid="4">
                                            <p:graphicEl>
                                              <a:dgm id="{94086905-D088-49A2-9729-DEF4205108D0}"/>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4">
                                            <p:graphicEl>
                                              <a:dgm id="{A6412D58-A8C7-40BB-A29A-27CE074DBACB}"/>
                                            </p:graphicEl>
                                          </p:spTgt>
                                        </p:tgtEl>
                                        <p:attrNameLst>
                                          <p:attrName>style.visibility</p:attrName>
                                        </p:attrNameLst>
                                      </p:cBhvr>
                                      <p:to>
                                        <p:strVal val="visible"/>
                                      </p:to>
                                    </p:set>
                                    <p:animEffect transition="in" filter="circle(in)">
                                      <p:cBhvr>
                                        <p:cTn id="42" dur="2000"/>
                                        <p:tgtEl>
                                          <p:spTgt spid="4">
                                            <p:graphicEl>
                                              <a:dgm id="{A6412D58-A8C7-40BB-A29A-27CE074DBACB}"/>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4">
                                            <p:graphicEl>
                                              <a:dgm id="{121FBAB7-1354-4668-AC39-9C81947BA0CF}"/>
                                            </p:graphicEl>
                                          </p:spTgt>
                                        </p:tgtEl>
                                        <p:attrNameLst>
                                          <p:attrName>style.visibility</p:attrName>
                                        </p:attrNameLst>
                                      </p:cBhvr>
                                      <p:to>
                                        <p:strVal val="visible"/>
                                      </p:to>
                                    </p:set>
                                    <p:animEffect transition="in" filter="circle(in)">
                                      <p:cBhvr>
                                        <p:cTn id="47" dur="2000"/>
                                        <p:tgtEl>
                                          <p:spTgt spid="4">
                                            <p:graphicEl>
                                              <a:dgm id="{121FBAB7-1354-4668-AC39-9C81947BA0CF}"/>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grpId="0" nodeType="clickEffect">
                                  <p:stCondLst>
                                    <p:cond delay="0"/>
                                  </p:stCondLst>
                                  <p:childTnLst>
                                    <p:set>
                                      <p:cBhvr>
                                        <p:cTn id="51" dur="1" fill="hold">
                                          <p:stCondLst>
                                            <p:cond delay="0"/>
                                          </p:stCondLst>
                                        </p:cTn>
                                        <p:tgtEl>
                                          <p:spTgt spid="4">
                                            <p:graphicEl>
                                              <a:dgm id="{19107657-1534-449C-ACF0-9407FE043EC8}"/>
                                            </p:graphicEl>
                                          </p:spTgt>
                                        </p:tgtEl>
                                        <p:attrNameLst>
                                          <p:attrName>style.visibility</p:attrName>
                                        </p:attrNameLst>
                                      </p:cBhvr>
                                      <p:to>
                                        <p:strVal val="visible"/>
                                      </p:to>
                                    </p:set>
                                    <p:animEffect transition="in" filter="circle(in)">
                                      <p:cBhvr>
                                        <p:cTn id="52" dur="2000"/>
                                        <p:tgtEl>
                                          <p:spTgt spid="4">
                                            <p:graphicEl>
                                              <a:dgm id="{19107657-1534-449C-ACF0-9407FE043EC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16398004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p:cNvSpPr txBox="1">
            <a:spLocks/>
          </p:cNvSpPr>
          <p:nvPr/>
        </p:nvSpPr>
        <p:spPr>
          <a:xfrm>
            <a:off x="609600" y="427038"/>
            <a:ext cx="8229600" cy="1143000"/>
          </a:xfrm>
          <a:prstGeom prst="rect">
            <a:avLst/>
          </a:prstGeom>
        </p:spPr>
        <p:txBody>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pPr algn="l"/>
            <a:br>
              <a:rPr lang="id-ID" sz="3600" b="1"/>
            </a:br>
            <a:r>
              <a:rPr lang="id-ID" sz="3600" b="1"/>
              <a:t>Memori Utama</a:t>
            </a:r>
            <a:endParaRPr lang="id-ID" sz="3600" b="1" dirty="0"/>
          </a:p>
        </p:txBody>
      </p:sp>
    </p:spTree>
    <p:extLst>
      <p:ext uri="{BB962C8B-B14F-4D97-AF65-F5344CB8AC3E}">
        <p14:creationId xmlns:p14="http://schemas.microsoft.com/office/powerpoint/2010/main" val="3634902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graphicEl>
                                              <a:dgm id="{CBEFB680-FC77-42DF-AF58-67A67F172315}"/>
                                            </p:graphicEl>
                                          </p:spTgt>
                                        </p:tgtEl>
                                        <p:attrNameLst>
                                          <p:attrName>style.visibility</p:attrName>
                                        </p:attrNameLst>
                                      </p:cBhvr>
                                      <p:to>
                                        <p:strVal val="visible"/>
                                      </p:to>
                                    </p:set>
                                    <p:animEffect transition="in" filter="circle(in)">
                                      <p:cBhvr>
                                        <p:cTn id="7" dur="2000"/>
                                        <p:tgtEl>
                                          <p:spTgt spid="4">
                                            <p:graphicEl>
                                              <a:dgm id="{CBEFB680-FC77-42DF-AF58-67A67F17231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graphicEl>
                                              <a:dgm id="{B4F7CE49-CE22-48DE-BDD1-7CAB3F7A7C0B}"/>
                                            </p:graphicEl>
                                          </p:spTgt>
                                        </p:tgtEl>
                                        <p:attrNameLst>
                                          <p:attrName>style.visibility</p:attrName>
                                        </p:attrNameLst>
                                      </p:cBhvr>
                                      <p:to>
                                        <p:strVal val="visible"/>
                                      </p:to>
                                    </p:set>
                                    <p:animEffect transition="in" filter="circle(in)">
                                      <p:cBhvr>
                                        <p:cTn id="12" dur="2000"/>
                                        <p:tgtEl>
                                          <p:spTgt spid="4">
                                            <p:graphicEl>
                                              <a:dgm id="{B4F7CE49-CE22-48DE-BDD1-7CAB3F7A7C0B}"/>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graphicEl>
                                              <a:dgm id="{73D6FA8A-1BD5-4EFA-8A5D-FB7D29BB7A1E}"/>
                                            </p:graphicEl>
                                          </p:spTgt>
                                        </p:tgtEl>
                                        <p:attrNameLst>
                                          <p:attrName>style.visibility</p:attrName>
                                        </p:attrNameLst>
                                      </p:cBhvr>
                                      <p:to>
                                        <p:strVal val="visible"/>
                                      </p:to>
                                    </p:set>
                                    <p:animEffect transition="in" filter="circle(in)">
                                      <p:cBhvr>
                                        <p:cTn id="17" dur="2000"/>
                                        <p:tgtEl>
                                          <p:spTgt spid="4">
                                            <p:graphicEl>
                                              <a:dgm id="{73D6FA8A-1BD5-4EFA-8A5D-FB7D29BB7A1E}"/>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4">
                                            <p:graphicEl>
                                              <a:dgm id="{58080C65-5424-45A2-88C7-416AD397F6A0}"/>
                                            </p:graphicEl>
                                          </p:spTgt>
                                        </p:tgtEl>
                                        <p:attrNameLst>
                                          <p:attrName>style.visibility</p:attrName>
                                        </p:attrNameLst>
                                      </p:cBhvr>
                                      <p:to>
                                        <p:strVal val="visible"/>
                                      </p:to>
                                    </p:set>
                                    <p:animEffect transition="in" filter="circle(in)">
                                      <p:cBhvr>
                                        <p:cTn id="22" dur="2000"/>
                                        <p:tgtEl>
                                          <p:spTgt spid="4">
                                            <p:graphicEl>
                                              <a:dgm id="{58080C65-5424-45A2-88C7-416AD397F6A0}"/>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4">
                                            <p:graphicEl>
                                              <a:dgm id="{94086905-D088-49A2-9729-DEF4205108D0}"/>
                                            </p:graphicEl>
                                          </p:spTgt>
                                        </p:tgtEl>
                                        <p:attrNameLst>
                                          <p:attrName>style.visibility</p:attrName>
                                        </p:attrNameLst>
                                      </p:cBhvr>
                                      <p:to>
                                        <p:strVal val="visible"/>
                                      </p:to>
                                    </p:set>
                                    <p:animEffect transition="in" filter="circle(in)">
                                      <p:cBhvr>
                                        <p:cTn id="27" dur="2000"/>
                                        <p:tgtEl>
                                          <p:spTgt spid="4">
                                            <p:graphicEl>
                                              <a:dgm id="{94086905-D088-49A2-9729-DEF4205108D0}"/>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4">
                                            <p:graphicEl>
                                              <a:dgm id="{A6412D58-A8C7-40BB-A29A-27CE074DBACB}"/>
                                            </p:graphicEl>
                                          </p:spTgt>
                                        </p:tgtEl>
                                        <p:attrNameLst>
                                          <p:attrName>style.visibility</p:attrName>
                                        </p:attrNameLst>
                                      </p:cBhvr>
                                      <p:to>
                                        <p:strVal val="visible"/>
                                      </p:to>
                                    </p:set>
                                    <p:animEffect transition="in" filter="circle(in)">
                                      <p:cBhvr>
                                        <p:cTn id="32" dur="2000"/>
                                        <p:tgtEl>
                                          <p:spTgt spid="4">
                                            <p:graphicEl>
                                              <a:dgm id="{A6412D58-A8C7-40BB-A29A-27CE074DBAC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3200" b="1" dirty="0"/>
              <a:t>Hubungan antara cpu dengan memori utama dan device I/O</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4514558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13978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graphicEl>
                                              <a:dgm id="{1CD7DFEF-290D-4534-8A30-634EFE7614CD}"/>
                                            </p:graphicEl>
                                          </p:spTgt>
                                        </p:tgtEl>
                                        <p:attrNameLst>
                                          <p:attrName>style.visibility</p:attrName>
                                        </p:attrNameLst>
                                      </p:cBhvr>
                                      <p:to>
                                        <p:strVal val="visible"/>
                                      </p:to>
                                    </p:set>
                                    <p:animEffect transition="in" filter="barn(inVertical)">
                                      <p:cBhvr>
                                        <p:cTn id="12" dur="500"/>
                                        <p:tgtEl>
                                          <p:spTgt spid="4">
                                            <p:graphicEl>
                                              <a:dgm id="{1CD7DFEF-290D-4534-8A30-634EFE7614CD}"/>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graphicEl>
                                              <a:dgm id="{17526F5B-1726-4A10-B6DB-FDAF46677F32}"/>
                                            </p:graphicEl>
                                          </p:spTgt>
                                        </p:tgtEl>
                                        <p:attrNameLst>
                                          <p:attrName>style.visibility</p:attrName>
                                        </p:attrNameLst>
                                      </p:cBhvr>
                                      <p:to>
                                        <p:strVal val="visible"/>
                                      </p:to>
                                    </p:set>
                                    <p:animEffect transition="in" filter="barn(inVertical)">
                                      <p:cBhvr>
                                        <p:cTn id="17" dur="500"/>
                                        <p:tgtEl>
                                          <p:spTgt spid="4">
                                            <p:graphicEl>
                                              <a:dgm id="{17526F5B-1726-4A10-B6DB-FDAF46677F32}"/>
                                            </p:graphicEl>
                                          </p:spTgt>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4">
                                            <p:graphicEl>
                                              <a:dgm id="{90FB534B-FBEA-486F-AE87-37F8A3454DBE}"/>
                                            </p:graphicEl>
                                          </p:spTgt>
                                        </p:tgtEl>
                                        <p:attrNameLst>
                                          <p:attrName>style.visibility</p:attrName>
                                        </p:attrNameLst>
                                      </p:cBhvr>
                                      <p:to>
                                        <p:strVal val="visible"/>
                                      </p:to>
                                    </p:set>
                                    <p:animEffect transition="in" filter="barn(inVertical)">
                                      <p:cBhvr>
                                        <p:cTn id="20" dur="500"/>
                                        <p:tgtEl>
                                          <p:spTgt spid="4">
                                            <p:graphicEl>
                                              <a:dgm id="{90FB534B-FBEA-486F-AE87-37F8A3454DBE}"/>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4">
                                            <p:graphicEl>
                                              <a:dgm id="{98A35CA9-AB6D-45FF-B062-7D50C541684A}"/>
                                            </p:graphicEl>
                                          </p:spTgt>
                                        </p:tgtEl>
                                        <p:attrNameLst>
                                          <p:attrName>style.visibility</p:attrName>
                                        </p:attrNameLst>
                                      </p:cBhvr>
                                      <p:to>
                                        <p:strVal val="visible"/>
                                      </p:to>
                                    </p:set>
                                    <p:animEffect transition="in" filter="barn(inVertical)">
                                      <p:cBhvr>
                                        <p:cTn id="25" dur="500"/>
                                        <p:tgtEl>
                                          <p:spTgt spid="4">
                                            <p:graphicEl>
                                              <a:dgm id="{98A35CA9-AB6D-45FF-B062-7D50C541684A}"/>
                                            </p:graphicEl>
                                          </p:spTgt>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4">
                                            <p:graphicEl>
                                              <a:dgm id="{1B6AF786-3CBF-4F99-AB64-874381B58CF8}"/>
                                            </p:graphicEl>
                                          </p:spTgt>
                                        </p:tgtEl>
                                        <p:attrNameLst>
                                          <p:attrName>style.visibility</p:attrName>
                                        </p:attrNameLst>
                                      </p:cBhvr>
                                      <p:to>
                                        <p:strVal val="visible"/>
                                      </p:to>
                                    </p:set>
                                    <p:animEffect transition="in" filter="barn(inVertical)">
                                      <p:cBhvr>
                                        <p:cTn id="28" dur="500"/>
                                        <p:tgtEl>
                                          <p:spTgt spid="4">
                                            <p:graphicEl>
                                              <a:dgm id="{1B6AF786-3CBF-4F99-AB64-874381B58CF8}"/>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4">
                                            <p:graphicEl>
                                              <a:dgm id="{7627EE8B-93A0-4BD7-AB24-D16BA9BC62F1}"/>
                                            </p:graphicEl>
                                          </p:spTgt>
                                        </p:tgtEl>
                                        <p:attrNameLst>
                                          <p:attrName>style.visibility</p:attrName>
                                        </p:attrNameLst>
                                      </p:cBhvr>
                                      <p:to>
                                        <p:strVal val="visible"/>
                                      </p:to>
                                    </p:set>
                                    <p:animEffect transition="in" filter="barn(inVertical)">
                                      <p:cBhvr>
                                        <p:cTn id="33" dur="500"/>
                                        <p:tgtEl>
                                          <p:spTgt spid="4">
                                            <p:graphicEl>
                                              <a:dgm id="{7627EE8B-93A0-4BD7-AB24-D16BA9BC62F1}"/>
                                            </p:graphicEl>
                                          </p:spTgt>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4">
                                            <p:graphicEl>
                                              <a:dgm id="{17902998-01D4-4173-9DC3-E26F5393492E}"/>
                                            </p:graphicEl>
                                          </p:spTgt>
                                        </p:tgtEl>
                                        <p:attrNameLst>
                                          <p:attrName>style.visibility</p:attrName>
                                        </p:attrNameLst>
                                      </p:cBhvr>
                                      <p:to>
                                        <p:strVal val="visible"/>
                                      </p:to>
                                    </p:set>
                                    <p:animEffect transition="in" filter="barn(inVertical)">
                                      <p:cBhvr>
                                        <p:cTn id="36" dur="500"/>
                                        <p:tgtEl>
                                          <p:spTgt spid="4">
                                            <p:graphicEl>
                                              <a:dgm id="{17902998-01D4-4173-9DC3-E26F5393492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lvl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3600" dirty="0"/>
              <a:t>Keterhubungan cpu, memori dan I/O</a:t>
            </a:r>
          </a:p>
        </p:txBody>
      </p:sp>
      <p:sp>
        <p:nvSpPr>
          <p:cNvPr id="4" name="Rounded Rectangle 3"/>
          <p:cNvSpPr/>
          <p:nvPr/>
        </p:nvSpPr>
        <p:spPr>
          <a:xfrm>
            <a:off x="395536" y="2996952"/>
            <a:ext cx="1728192" cy="91440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id-ID" dirty="0"/>
              <a:t>Memori Utama</a:t>
            </a:r>
          </a:p>
        </p:txBody>
      </p:sp>
      <p:sp>
        <p:nvSpPr>
          <p:cNvPr id="5" name="Rounded Rectangle 4"/>
          <p:cNvSpPr/>
          <p:nvPr/>
        </p:nvSpPr>
        <p:spPr>
          <a:xfrm>
            <a:off x="3275856" y="2996952"/>
            <a:ext cx="1728192" cy="91440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id-ID" dirty="0"/>
              <a:t>Prosesor / CPU</a:t>
            </a:r>
          </a:p>
        </p:txBody>
      </p:sp>
      <p:sp>
        <p:nvSpPr>
          <p:cNvPr id="6" name="Rounded Rectangle 5"/>
          <p:cNvSpPr/>
          <p:nvPr/>
        </p:nvSpPr>
        <p:spPr>
          <a:xfrm>
            <a:off x="6372200" y="2996952"/>
            <a:ext cx="1728192" cy="91440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id-ID" dirty="0"/>
              <a:t>Device I/O</a:t>
            </a:r>
          </a:p>
        </p:txBody>
      </p:sp>
      <p:cxnSp>
        <p:nvCxnSpPr>
          <p:cNvPr id="8" name="Straight Connector 7"/>
          <p:cNvCxnSpPr/>
          <p:nvPr/>
        </p:nvCxnSpPr>
        <p:spPr>
          <a:xfrm>
            <a:off x="1043608" y="5013176"/>
            <a:ext cx="6048672" cy="0"/>
          </a:xfrm>
          <a:prstGeom prst="line">
            <a:avLst/>
          </a:prstGeom>
        </p:spPr>
        <p:style>
          <a:lnRef idx="2">
            <a:schemeClr val="accent4"/>
          </a:lnRef>
          <a:fillRef idx="0">
            <a:schemeClr val="accent4"/>
          </a:fillRef>
          <a:effectRef idx="1">
            <a:schemeClr val="accent4"/>
          </a:effectRef>
          <a:fontRef idx="minor">
            <a:schemeClr val="tx1"/>
          </a:fontRef>
        </p:style>
      </p:cxnSp>
      <p:cxnSp>
        <p:nvCxnSpPr>
          <p:cNvPr id="10" name="Straight Arrow Connector 9"/>
          <p:cNvCxnSpPr/>
          <p:nvPr/>
        </p:nvCxnSpPr>
        <p:spPr>
          <a:xfrm flipV="1">
            <a:off x="1043608" y="4077072"/>
            <a:ext cx="0" cy="936104"/>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1" name="Straight Arrow Connector 10"/>
          <p:cNvCxnSpPr/>
          <p:nvPr/>
        </p:nvCxnSpPr>
        <p:spPr>
          <a:xfrm flipV="1">
            <a:off x="4139952" y="4077072"/>
            <a:ext cx="0" cy="936104"/>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2" name="Straight Arrow Connector 11"/>
          <p:cNvCxnSpPr/>
          <p:nvPr/>
        </p:nvCxnSpPr>
        <p:spPr>
          <a:xfrm flipV="1">
            <a:off x="7092280" y="4095689"/>
            <a:ext cx="0" cy="936104"/>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3" name="Straight Connector 12"/>
          <p:cNvCxnSpPr/>
          <p:nvPr/>
        </p:nvCxnSpPr>
        <p:spPr>
          <a:xfrm>
            <a:off x="1196008" y="4653136"/>
            <a:ext cx="6408712" cy="0"/>
          </a:xfrm>
          <a:prstGeom prst="line">
            <a:avLst/>
          </a:prstGeom>
        </p:spPr>
        <p:style>
          <a:lnRef idx="2">
            <a:schemeClr val="accent4"/>
          </a:lnRef>
          <a:fillRef idx="0">
            <a:schemeClr val="accent4"/>
          </a:fillRef>
          <a:effectRef idx="1">
            <a:schemeClr val="accent4"/>
          </a:effectRef>
          <a:fontRef idx="minor">
            <a:schemeClr val="tx1"/>
          </a:fontRef>
        </p:style>
      </p:cxnSp>
      <p:cxnSp>
        <p:nvCxnSpPr>
          <p:cNvPr id="17" name="Straight Arrow Connector 16"/>
          <p:cNvCxnSpPr/>
          <p:nvPr/>
        </p:nvCxnSpPr>
        <p:spPr>
          <a:xfrm flipV="1">
            <a:off x="1196008" y="3971945"/>
            <a:ext cx="0" cy="681191"/>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9" name="Straight Arrow Connector 18"/>
          <p:cNvCxnSpPr/>
          <p:nvPr/>
        </p:nvCxnSpPr>
        <p:spPr>
          <a:xfrm flipV="1">
            <a:off x="4400364" y="3971945"/>
            <a:ext cx="0" cy="681191"/>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20" name="Straight Arrow Connector 19"/>
          <p:cNvCxnSpPr/>
          <p:nvPr/>
        </p:nvCxnSpPr>
        <p:spPr>
          <a:xfrm flipV="1">
            <a:off x="7604720" y="3971945"/>
            <a:ext cx="0" cy="681191"/>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sp>
        <p:nvSpPr>
          <p:cNvPr id="21" name="TextBox 20"/>
          <p:cNvSpPr txBox="1"/>
          <p:nvPr/>
        </p:nvSpPr>
        <p:spPr>
          <a:xfrm>
            <a:off x="4139952" y="5013176"/>
            <a:ext cx="1133644" cy="369332"/>
          </a:xfrm>
          <a:prstGeom prst="rect">
            <a:avLst/>
          </a:prstGeom>
          <a:noFill/>
        </p:spPr>
        <p:txBody>
          <a:bodyPr wrap="none" rtlCol="0">
            <a:spAutoFit/>
          </a:bodyPr>
          <a:lstStyle/>
          <a:p>
            <a:r>
              <a:rPr lang="id-ID" dirty="0"/>
              <a:t>Data Bus</a:t>
            </a:r>
          </a:p>
        </p:txBody>
      </p:sp>
      <p:sp>
        <p:nvSpPr>
          <p:cNvPr id="22" name="TextBox 21"/>
          <p:cNvSpPr txBox="1"/>
          <p:nvPr/>
        </p:nvSpPr>
        <p:spPr>
          <a:xfrm>
            <a:off x="2339752" y="4250425"/>
            <a:ext cx="1390124" cy="369332"/>
          </a:xfrm>
          <a:prstGeom prst="rect">
            <a:avLst/>
          </a:prstGeom>
          <a:noFill/>
        </p:spPr>
        <p:txBody>
          <a:bodyPr wrap="none" rtlCol="0">
            <a:spAutoFit/>
          </a:bodyPr>
          <a:lstStyle/>
          <a:p>
            <a:r>
              <a:rPr lang="id-ID" dirty="0"/>
              <a:t>Control Bus</a:t>
            </a:r>
          </a:p>
        </p:txBody>
      </p:sp>
      <p:cxnSp>
        <p:nvCxnSpPr>
          <p:cNvPr id="23" name="Straight Connector 22"/>
          <p:cNvCxnSpPr/>
          <p:nvPr/>
        </p:nvCxnSpPr>
        <p:spPr>
          <a:xfrm>
            <a:off x="1331640" y="2060848"/>
            <a:ext cx="6048672" cy="0"/>
          </a:xfrm>
          <a:prstGeom prst="line">
            <a:avLst/>
          </a:prstGeom>
        </p:spPr>
        <p:style>
          <a:lnRef idx="2">
            <a:schemeClr val="accent4"/>
          </a:lnRef>
          <a:fillRef idx="0">
            <a:schemeClr val="accent4"/>
          </a:fillRef>
          <a:effectRef idx="1">
            <a:schemeClr val="accent4"/>
          </a:effectRef>
          <a:fontRef idx="minor">
            <a:schemeClr val="tx1"/>
          </a:fontRef>
        </p:style>
      </p:cxnSp>
      <p:cxnSp>
        <p:nvCxnSpPr>
          <p:cNvPr id="24" name="Straight Arrow Connector 23"/>
          <p:cNvCxnSpPr/>
          <p:nvPr/>
        </p:nvCxnSpPr>
        <p:spPr>
          <a:xfrm flipV="1">
            <a:off x="1331640" y="2060848"/>
            <a:ext cx="0" cy="936104"/>
          </a:xfrm>
          <a:prstGeom prst="straightConnector1">
            <a:avLst/>
          </a:prstGeom>
          <a:ln>
            <a:headEnd type="arrow"/>
            <a:tailEnd type="none"/>
          </a:ln>
        </p:spPr>
        <p:style>
          <a:lnRef idx="2">
            <a:schemeClr val="accent6"/>
          </a:lnRef>
          <a:fillRef idx="0">
            <a:schemeClr val="accent6"/>
          </a:fillRef>
          <a:effectRef idx="1">
            <a:schemeClr val="accent6"/>
          </a:effectRef>
          <a:fontRef idx="minor">
            <a:schemeClr val="tx1"/>
          </a:fontRef>
        </p:style>
      </p:cxnSp>
      <p:cxnSp>
        <p:nvCxnSpPr>
          <p:cNvPr id="25" name="Straight Arrow Connector 24"/>
          <p:cNvCxnSpPr/>
          <p:nvPr/>
        </p:nvCxnSpPr>
        <p:spPr>
          <a:xfrm flipV="1">
            <a:off x="4139952" y="2060848"/>
            <a:ext cx="0" cy="936104"/>
          </a:xfrm>
          <a:prstGeom prst="straightConnector1">
            <a:avLst/>
          </a:prstGeom>
          <a:ln>
            <a:headEnd type="arrow"/>
            <a:tailEnd type="none"/>
          </a:ln>
        </p:spPr>
        <p:style>
          <a:lnRef idx="2">
            <a:schemeClr val="accent6"/>
          </a:lnRef>
          <a:fillRef idx="0">
            <a:schemeClr val="accent6"/>
          </a:fillRef>
          <a:effectRef idx="1">
            <a:schemeClr val="accent6"/>
          </a:effectRef>
          <a:fontRef idx="minor">
            <a:schemeClr val="tx1"/>
          </a:fontRef>
        </p:style>
      </p:cxnSp>
      <p:cxnSp>
        <p:nvCxnSpPr>
          <p:cNvPr id="26" name="Straight Arrow Connector 25"/>
          <p:cNvCxnSpPr/>
          <p:nvPr/>
        </p:nvCxnSpPr>
        <p:spPr>
          <a:xfrm flipV="1">
            <a:off x="7380312" y="2060848"/>
            <a:ext cx="0" cy="936104"/>
          </a:xfrm>
          <a:prstGeom prst="straightConnector1">
            <a:avLst/>
          </a:prstGeom>
          <a:ln>
            <a:headEnd type="arrow"/>
            <a:tailEnd type="none"/>
          </a:ln>
        </p:spPr>
        <p:style>
          <a:lnRef idx="2">
            <a:schemeClr val="accent6"/>
          </a:lnRef>
          <a:fillRef idx="0">
            <a:schemeClr val="accent6"/>
          </a:fillRef>
          <a:effectRef idx="1">
            <a:schemeClr val="accent6"/>
          </a:effectRef>
          <a:fontRef idx="minor">
            <a:schemeClr val="tx1"/>
          </a:fontRef>
        </p:style>
      </p:cxnSp>
      <p:sp>
        <p:nvSpPr>
          <p:cNvPr id="27" name="TextBox 26"/>
          <p:cNvSpPr txBox="1"/>
          <p:nvPr/>
        </p:nvSpPr>
        <p:spPr>
          <a:xfrm>
            <a:off x="4910068" y="2132856"/>
            <a:ext cx="1492716" cy="369332"/>
          </a:xfrm>
          <a:prstGeom prst="rect">
            <a:avLst/>
          </a:prstGeom>
          <a:noFill/>
        </p:spPr>
        <p:txBody>
          <a:bodyPr wrap="none" rtlCol="0">
            <a:spAutoFit/>
          </a:bodyPr>
          <a:lstStyle/>
          <a:p>
            <a:r>
              <a:rPr lang="id-ID" dirty="0"/>
              <a:t>Address Bus</a:t>
            </a:r>
          </a:p>
        </p:txBody>
      </p:sp>
    </p:spTree>
    <p:extLst>
      <p:ext uri="{BB962C8B-B14F-4D97-AF65-F5344CB8AC3E}">
        <p14:creationId xmlns:p14="http://schemas.microsoft.com/office/powerpoint/2010/main" val="2576905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inVertic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arn(inVertical)">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barn(inVertical)">
                                      <p:cBhvr>
                                        <p:cTn id="47" dur="500"/>
                                        <p:tgtEl>
                                          <p:spTgt spid="21"/>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barn(inVertical)">
                                      <p:cBhvr>
                                        <p:cTn id="52" dur="500"/>
                                        <p:tgtEl>
                                          <p:spTgt spid="23"/>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barn(inVertical)">
                                      <p:cBhvr>
                                        <p:cTn id="57" dur="500"/>
                                        <p:tgtEl>
                                          <p:spTgt spid="24"/>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barn(inVertical)">
                                      <p:cBhvr>
                                        <p:cTn id="62" dur="500"/>
                                        <p:tgtEl>
                                          <p:spTgt spid="25"/>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barn(inVertical)">
                                      <p:cBhvr>
                                        <p:cTn id="67" dur="500"/>
                                        <p:tgtEl>
                                          <p:spTgt spid="26"/>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barn(inVertical)">
                                      <p:cBhvr>
                                        <p:cTn id="72" dur="500"/>
                                        <p:tgtEl>
                                          <p:spTgt spid="27"/>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nodeType="clickEffect">
                                  <p:stCondLst>
                                    <p:cond delay="0"/>
                                  </p:stCondLst>
                                  <p:childTnLst>
                                    <p:set>
                                      <p:cBhvr>
                                        <p:cTn id="76" dur="1" fill="hold">
                                          <p:stCondLst>
                                            <p:cond delay="0"/>
                                          </p:stCondLst>
                                        </p:cTn>
                                        <p:tgtEl>
                                          <p:spTgt spid="13"/>
                                        </p:tgtEl>
                                        <p:attrNameLst>
                                          <p:attrName>style.visibility</p:attrName>
                                        </p:attrNameLst>
                                      </p:cBhvr>
                                      <p:to>
                                        <p:strVal val="visible"/>
                                      </p:to>
                                    </p:set>
                                    <p:animEffect transition="in" filter="barn(inVertical)">
                                      <p:cBhvr>
                                        <p:cTn id="77" dur="500"/>
                                        <p:tgtEl>
                                          <p:spTgt spid="13"/>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nodeType="click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barn(inVertical)">
                                      <p:cBhvr>
                                        <p:cTn id="82" dur="500"/>
                                        <p:tgtEl>
                                          <p:spTgt spid="17"/>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nodeType="click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barn(inVertical)">
                                      <p:cBhvr>
                                        <p:cTn id="87" dur="500"/>
                                        <p:tgtEl>
                                          <p:spTgt spid="19"/>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nodeType="click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barn(inVertical)">
                                      <p:cBhvr>
                                        <p:cTn id="92" dur="500"/>
                                        <p:tgtEl>
                                          <p:spTgt spid="20"/>
                                        </p:tgtEl>
                                      </p:cBhvr>
                                    </p:animEffect>
                                  </p:childTnLst>
                                </p:cTn>
                              </p:par>
                            </p:childTnLst>
                          </p:cTn>
                        </p:par>
                      </p:childTnLst>
                    </p:cTn>
                  </p:par>
                  <p:par>
                    <p:cTn id="93" fill="hold">
                      <p:stCondLst>
                        <p:cond delay="indefinite"/>
                      </p:stCondLst>
                      <p:childTnLst>
                        <p:par>
                          <p:cTn id="94" fill="hold">
                            <p:stCondLst>
                              <p:cond delay="0"/>
                            </p:stCondLst>
                            <p:childTnLst>
                              <p:par>
                                <p:cTn id="95" presetID="16" presetClass="entr" presetSubtype="21" fill="hold" grpId="0" nodeType="click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barn(inVertical)">
                                      <p:cBhvr>
                                        <p:cTn id="9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P spid="21" grpId="0"/>
      <p:bldP spid="22"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3600" dirty="0"/>
              <a:t>Keterhubungan cpu, memori dan I/O melalui register</a:t>
            </a:r>
          </a:p>
        </p:txBody>
      </p:sp>
      <p:sp>
        <p:nvSpPr>
          <p:cNvPr id="4" name="Rounded Rectangle 3"/>
          <p:cNvSpPr/>
          <p:nvPr/>
        </p:nvSpPr>
        <p:spPr>
          <a:xfrm>
            <a:off x="251520" y="5602061"/>
            <a:ext cx="7704856" cy="648072"/>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sz="2800" dirty="0"/>
              <a:t>Memori Utama</a:t>
            </a:r>
          </a:p>
        </p:txBody>
      </p:sp>
      <p:grpSp>
        <p:nvGrpSpPr>
          <p:cNvPr id="21" name="Group 20"/>
          <p:cNvGrpSpPr/>
          <p:nvPr/>
        </p:nvGrpSpPr>
        <p:grpSpPr>
          <a:xfrm>
            <a:off x="251520" y="2132856"/>
            <a:ext cx="7704856" cy="2088232"/>
            <a:chOff x="251520" y="2132856"/>
            <a:chExt cx="7704856" cy="2088232"/>
          </a:xfrm>
        </p:grpSpPr>
        <p:sp>
          <p:nvSpPr>
            <p:cNvPr id="13" name="Rounded Rectangle 12"/>
            <p:cNvSpPr/>
            <p:nvPr/>
          </p:nvSpPr>
          <p:spPr>
            <a:xfrm>
              <a:off x="251520" y="2132856"/>
              <a:ext cx="7704856" cy="20882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ounded Rectangle 4"/>
            <p:cNvSpPr/>
            <p:nvPr/>
          </p:nvSpPr>
          <p:spPr>
            <a:xfrm>
              <a:off x="378263" y="3344416"/>
              <a:ext cx="2132158" cy="6858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sz="2000" dirty="0"/>
                <a:t>Control Unit</a:t>
              </a:r>
            </a:p>
          </p:txBody>
        </p:sp>
        <p:sp>
          <p:nvSpPr>
            <p:cNvPr id="6" name="Rounded Rectangle 5"/>
            <p:cNvSpPr/>
            <p:nvPr/>
          </p:nvSpPr>
          <p:spPr>
            <a:xfrm>
              <a:off x="371367" y="2289805"/>
              <a:ext cx="2132158" cy="648072"/>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sz="2000" dirty="0"/>
                <a:t>ALU</a:t>
              </a:r>
            </a:p>
          </p:txBody>
        </p:sp>
        <p:sp>
          <p:nvSpPr>
            <p:cNvPr id="7" name="Rounded Rectangle 6"/>
            <p:cNvSpPr/>
            <p:nvPr/>
          </p:nvSpPr>
          <p:spPr>
            <a:xfrm>
              <a:off x="2964167" y="2962993"/>
              <a:ext cx="2132158" cy="4572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sz="2000" dirty="0"/>
                <a:t>PC</a:t>
              </a:r>
            </a:p>
          </p:txBody>
        </p:sp>
        <p:sp>
          <p:nvSpPr>
            <p:cNvPr id="8" name="Rounded Rectangle 7"/>
            <p:cNvSpPr/>
            <p:nvPr/>
          </p:nvSpPr>
          <p:spPr>
            <a:xfrm>
              <a:off x="2964167" y="3573016"/>
              <a:ext cx="2132158" cy="4572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sz="2000" dirty="0"/>
                <a:t>MAR</a:t>
              </a:r>
            </a:p>
          </p:txBody>
        </p:sp>
        <p:sp>
          <p:nvSpPr>
            <p:cNvPr id="9" name="Rounded Rectangle 8"/>
            <p:cNvSpPr/>
            <p:nvPr/>
          </p:nvSpPr>
          <p:spPr>
            <a:xfrm>
              <a:off x="5651209" y="3344416"/>
              <a:ext cx="2132158" cy="6858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sz="2000" dirty="0"/>
                <a:t>MDR</a:t>
              </a:r>
            </a:p>
          </p:txBody>
        </p:sp>
        <p:sp>
          <p:nvSpPr>
            <p:cNvPr id="11" name="Rounded Rectangle 10"/>
            <p:cNvSpPr/>
            <p:nvPr/>
          </p:nvSpPr>
          <p:spPr>
            <a:xfrm>
              <a:off x="5666161" y="2302023"/>
              <a:ext cx="2132158" cy="635853"/>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sz="2000" dirty="0"/>
                <a:t>Accumulator </a:t>
              </a:r>
            </a:p>
          </p:txBody>
        </p:sp>
        <p:sp>
          <p:nvSpPr>
            <p:cNvPr id="12" name="Rounded Rectangle 11"/>
            <p:cNvSpPr/>
            <p:nvPr/>
          </p:nvSpPr>
          <p:spPr>
            <a:xfrm>
              <a:off x="2964167" y="2302024"/>
              <a:ext cx="2132158" cy="4572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sz="2000" dirty="0"/>
                <a:t>IR</a:t>
              </a:r>
            </a:p>
          </p:txBody>
        </p:sp>
      </p:grpSp>
      <p:sp>
        <p:nvSpPr>
          <p:cNvPr id="14" name="TextBox 13"/>
          <p:cNvSpPr txBox="1"/>
          <p:nvPr/>
        </p:nvSpPr>
        <p:spPr>
          <a:xfrm>
            <a:off x="4932040" y="1628800"/>
            <a:ext cx="835485" cy="461665"/>
          </a:xfrm>
          <a:prstGeom prst="rect">
            <a:avLst/>
          </a:prstGeom>
          <a:noFill/>
        </p:spPr>
        <p:txBody>
          <a:bodyPr wrap="none" rtlCol="0">
            <a:spAutoFit/>
          </a:bodyPr>
          <a:lstStyle/>
          <a:p>
            <a:r>
              <a:rPr lang="id-ID" sz="2400" b="1" dirty="0"/>
              <a:t>CPU</a:t>
            </a:r>
          </a:p>
        </p:txBody>
      </p:sp>
      <p:sp>
        <p:nvSpPr>
          <p:cNvPr id="15" name="Up-Down Arrow 14"/>
          <p:cNvSpPr/>
          <p:nvPr/>
        </p:nvSpPr>
        <p:spPr>
          <a:xfrm>
            <a:off x="1202026" y="4221088"/>
            <a:ext cx="484632" cy="792088"/>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Up-Down Arrow 15"/>
          <p:cNvSpPr/>
          <p:nvPr/>
        </p:nvSpPr>
        <p:spPr>
          <a:xfrm>
            <a:off x="3787930" y="4221088"/>
            <a:ext cx="484632" cy="792088"/>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Up-Down Arrow 16"/>
          <p:cNvSpPr/>
          <p:nvPr/>
        </p:nvSpPr>
        <p:spPr>
          <a:xfrm>
            <a:off x="6489924" y="4252831"/>
            <a:ext cx="484632" cy="792088"/>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TextBox 17"/>
          <p:cNvSpPr txBox="1"/>
          <p:nvPr/>
        </p:nvSpPr>
        <p:spPr>
          <a:xfrm>
            <a:off x="614727" y="5049551"/>
            <a:ext cx="1653017" cy="400110"/>
          </a:xfrm>
          <a:prstGeom prst="rect">
            <a:avLst/>
          </a:prstGeom>
          <a:noFill/>
        </p:spPr>
        <p:txBody>
          <a:bodyPr wrap="none" rtlCol="0">
            <a:spAutoFit/>
          </a:bodyPr>
          <a:lstStyle/>
          <a:p>
            <a:r>
              <a:rPr lang="id-ID" sz="2000" b="1" dirty="0"/>
              <a:t>Control Bus</a:t>
            </a:r>
          </a:p>
        </p:txBody>
      </p:sp>
      <p:sp>
        <p:nvSpPr>
          <p:cNvPr id="19" name="TextBox 18"/>
          <p:cNvSpPr txBox="1"/>
          <p:nvPr/>
        </p:nvSpPr>
        <p:spPr>
          <a:xfrm>
            <a:off x="3131840" y="5051705"/>
            <a:ext cx="1768433" cy="400110"/>
          </a:xfrm>
          <a:prstGeom prst="rect">
            <a:avLst/>
          </a:prstGeom>
          <a:noFill/>
        </p:spPr>
        <p:txBody>
          <a:bodyPr wrap="none" rtlCol="0">
            <a:spAutoFit/>
          </a:bodyPr>
          <a:lstStyle/>
          <a:p>
            <a:r>
              <a:rPr lang="id-ID" sz="2000" b="1" dirty="0"/>
              <a:t>Address Bus</a:t>
            </a:r>
          </a:p>
        </p:txBody>
      </p:sp>
      <p:sp>
        <p:nvSpPr>
          <p:cNvPr id="20" name="TextBox 19"/>
          <p:cNvSpPr txBox="1"/>
          <p:nvPr/>
        </p:nvSpPr>
        <p:spPr>
          <a:xfrm>
            <a:off x="6084168" y="5081275"/>
            <a:ext cx="1297150" cy="400110"/>
          </a:xfrm>
          <a:prstGeom prst="rect">
            <a:avLst/>
          </a:prstGeom>
          <a:noFill/>
        </p:spPr>
        <p:txBody>
          <a:bodyPr wrap="none" rtlCol="0">
            <a:spAutoFit/>
          </a:bodyPr>
          <a:lstStyle/>
          <a:p>
            <a:r>
              <a:rPr lang="id-ID" sz="2000" b="1" dirty="0"/>
              <a:t>Data Bus</a:t>
            </a:r>
          </a:p>
        </p:txBody>
      </p:sp>
    </p:spTree>
    <p:extLst>
      <p:ext uri="{BB962C8B-B14F-4D97-AF65-F5344CB8AC3E}">
        <p14:creationId xmlns:p14="http://schemas.microsoft.com/office/powerpoint/2010/main" val="2215197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arn(inVertical)">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arn(inVertic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barn(inVertical)">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arn(inVertical)">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barn(inVertical)">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arn(inVertical)">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barn(inVertical)">
                                      <p:cBhvr>
                                        <p:cTn id="5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14" grpId="0"/>
      <p:bldP spid="15" grpId="0" animBg="1"/>
      <p:bldP spid="16" grpId="0" animBg="1"/>
      <p:bldP spid="17" grpId="0" animBg="1"/>
      <p:bldP spid="18" grpId="0"/>
      <p:bldP spid="19"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2274181893"/>
              </p:ext>
            </p:extLst>
          </p:nvPr>
        </p:nvGraphicFramePr>
        <p:xfrm>
          <a:off x="457200" y="836712"/>
          <a:ext cx="8229600" cy="52894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1594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graphicEl>
                                              <a:dgm id="{12BA65B6-2B5C-4D31-90D6-5FF41BB58FAD}"/>
                                            </p:graphicEl>
                                          </p:spTgt>
                                        </p:tgtEl>
                                        <p:attrNameLst>
                                          <p:attrName>style.visibility</p:attrName>
                                        </p:attrNameLst>
                                      </p:cBhvr>
                                      <p:to>
                                        <p:strVal val="visible"/>
                                      </p:to>
                                    </p:set>
                                    <p:animEffect transition="in" filter="wipe(down)">
                                      <p:cBhvr>
                                        <p:cTn id="7" dur="500"/>
                                        <p:tgtEl>
                                          <p:spTgt spid="8">
                                            <p:graphicEl>
                                              <a:dgm id="{12BA65B6-2B5C-4D31-90D6-5FF41BB58FA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graphicEl>
                                              <a:dgm id="{D27356F2-5E1B-4DB2-AE0B-A637777A29A2}"/>
                                            </p:graphicEl>
                                          </p:spTgt>
                                        </p:tgtEl>
                                        <p:attrNameLst>
                                          <p:attrName>style.visibility</p:attrName>
                                        </p:attrNameLst>
                                      </p:cBhvr>
                                      <p:to>
                                        <p:strVal val="visible"/>
                                      </p:to>
                                    </p:set>
                                    <p:animEffect transition="in" filter="wipe(down)">
                                      <p:cBhvr>
                                        <p:cTn id="12" dur="500"/>
                                        <p:tgtEl>
                                          <p:spTgt spid="8">
                                            <p:graphicEl>
                                              <a:dgm id="{D27356F2-5E1B-4DB2-AE0B-A637777A29A2}"/>
                                            </p:graphic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8">
                                            <p:graphicEl>
                                              <a:dgm id="{491D9DE6-5A36-4679-B3CD-564B66326C73}"/>
                                            </p:graphicEl>
                                          </p:spTgt>
                                        </p:tgtEl>
                                        <p:attrNameLst>
                                          <p:attrName>style.visibility</p:attrName>
                                        </p:attrNameLst>
                                      </p:cBhvr>
                                      <p:to>
                                        <p:strVal val="visible"/>
                                      </p:to>
                                    </p:set>
                                    <p:animEffect transition="in" filter="wipe(down)">
                                      <p:cBhvr>
                                        <p:cTn id="15" dur="500"/>
                                        <p:tgtEl>
                                          <p:spTgt spid="8">
                                            <p:graphicEl>
                                              <a:dgm id="{491D9DE6-5A36-4679-B3CD-564B66326C73}"/>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8">
                                            <p:graphicEl>
                                              <a:dgm id="{F5F20DA2-AF1F-4DCE-8A6A-000E3B81D6C1}"/>
                                            </p:graphicEl>
                                          </p:spTgt>
                                        </p:tgtEl>
                                        <p:attrNameLst>
                                          <p:attrName>style.visibility</p:attrName>
                                        </p:attrNameLst>
                                      </p:cBhvr>
                                      <p:to>
                                        <p:strVal val="visible"/>
                                      </p:to>
                                    </p:set>
                                    <p:animEffect transition="in" filter="wipe(down)">
                                      <p:cBhvr>
                                        <p:cTn id="20" dur="500"/>
                                        <p:tgtEl>
                                          <p:spTgt spid="8">
                                            <p:graphicEl>
                                              <a:dgm id="{F5F20DA2-AF1F-4DCE-8A6A-000E3B81D6C1}"/>
                                            </p:graphic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8">
                                            <p:graphicEl>
                                              <a:dgm id="{67588584-55A3-4542-9672-8F4BA52C67EB}"/>
                                            </p:graphicEl>
                                          </p:spTgt>
                                        </p:tgtEl>
                                        <p:attrNameLst>
                                          <p:attrName>style.visibility</p:attrName>
                                        </p:attrNameLst>
                                      </p:cBhvr>
                                      <p:to>
                                        <p:strVal val="visible"/>
                                      </p:to>
                                    </p:set>
                                    <p:animEffect transition="in" filter="wipe(down)">
                                      <p:cBhvr>
                                        <p:cTn id="23" dur="500"/>
                                        <p:tgtEl>
                                          <p:spTgt spid="8">
                                            <p:graphicEl>
                                              <a:dgm id="{67588584-55A3-4542-9672-8F4BA52C67EB}"/>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8">
                                            <p:graphicEl>
                                              <a:dgm id="{91E2E850-F115-481E-9DFE-D6DB07A44DFB}"/>
                                            </p:graphicEl>
                                          </p:spTgt>
                                        </p:tgtEl>
                                        <p:attrNameLst>
                                          <p:attrName>style.visibility</p:attrName>
                                        </p:attrNameLst>
                                      </p:cBhvr>
                                      <p:to>
                                        <p:strVal val="visible"/>
                                      </p:to>
                                    </p:set>
                                    <p:animEffect transition="in" filter="wipe(down)">
                                      <p:cBhvr>
                                        <p:cTn id="28" dur="500"/>
                                        <p:tgtEl>
                                          <p:spTgt spid="8">
                                            <p:graphicEl>
                                              <a:dgm id="{91E2E850-F115-481E-9DFE-D6DB07A44DFB}"/>
                                            </p:graphic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8">
                                            <p:graphicEl>
                                              <a:dgm id="{B1A9F8E1-E274-4D61-86E4-EDD039320D2A}"/>
                                            </p:graphicEl>
                                          </p:spTgt>
                                        </p:tgtEl>
                                        <p:attrNameLst>
                                          <p:attrName>style.visibility</p:attrName>
                                        </p:attrNameLst>
                                      </p:cBhvr>
                                      <p:to>
                                        <p:strVal val="visible"/>
                                      </p:to>
                                    </p:set>
                                    <p:animEffect transition="in" filter="wipe(down)">
                                      <p:cBhvr>
                                        <p:cTn id="31" dur="500"/>
                                        <p:tgtEl>
                                          <p:spTgt spid="8">
                                            <p:graphicEl>
                                              <a:dgm id="{B1A9F8E1-E274-4D61-86E4-EDD039320D2A}"/>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8">
                                            <p:graphicEl>
                                              <a:dgm id="{7CB609AA-8A8D-4B31-8751-21AA0C26278C}"/>
                                            </p:graphicEl>
                                          </p:spTgt>
                                        </p:tgtEl>
                                        <p:attrNameLst>
                                          <p:attrName>style.visibility</p:attrName>
                                        </p:attrNameLst>
                                      </p:cBhvr>
                                      <p:to>
                                        <p:strVal val="visible"/>
                                      </p:to>
                                    </p:set>
                                    <p:animEffect transition="in" filter="wipe(down)">
                                      <p:cBhvr>
                                        <p:cTn id="36" dur="500"/>
                                        <p:tgtEl>
                                          <p:spTgt spid="8">
                                            <p:graphicEl>
                                              <a:dgm id="{7CB609AA-8A8D-4B31-8751-21AA0C26278C}"/>
                                            </p:graphicEl>
                                          </p:spTgt>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8">
                                            <p:graphicEl>
                                              <a:dgm id="{6402AA40-C605-4590-8FF4-AFFE06AC5562}"/>
                                            </p:graphicEl>
                                          </p:spTgt>
                                        </p:tgtEl>
                                        <p:attrNameLst>
                                          <p:attrName>style.visibility</p:attrName>
                                        </p:attrNameLst>
                                      </p:cBhvr>
                                      <p:to>
                                        <p:strVal val="visible"/>
                                      </p:to>
                                    </p:set>
                                    <p:animEffect transition="in" filter="wipe(down)">
                                      <p:cBhvr>
                                        <p:cTn id="39" dur="500"/>
                                        <p:tgtEl>
                                          <p:spTgt spid="8">
                                            <p:graphicEl>
                                              <a:dgm id="{6402AA40-C605-4590-8FF4-AFFE06AC556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Dgm bld="lvl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3600" dirty="0"/>
              <a:t>DMA (Direct Memory Access) Controller</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47158416"/>
              </p:ext>
            </p:extLst>
          </p:nvPr>
        </p:nvGraphicFramePr>
        <p:xfrm>
          <a:off x="179512" y="1600200"/>
          <a:ext cx="8784976"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0906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graphicEl>
                                              <a:dgm id="{DC8FF875-4F6B-439C-936E-BF9A2BFFC364}"/>
                                            </p:graphicEl>
                                          </p:spTgt>
                                        </p:tgtEl>
                                        <p:attrNameLst>
                                          <p:attrName>style.visibility</p:attrName>
                                        </p:attrNameLst>
                                      </p:cBhvr>
                                      <p:to>
                                        <p:strVal val="visible"/>
                                      </p:to>
                                    </p:set>
                                    <p:animEffect transition="in" filter="barn(inVertical)">
                                      <p:cBhvr>
                                        <p:cTn id="12" dur="500"/>
                                        <p:tgtEl>
                                          <p:spTgt spid="4">
                                            <p:graphicEl>
                                              <a:dgm id="{DC8FF875-4F6B-439C-936E-BF9A2BFFC364}"/>
                                            </p:graphic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4">
                                            <p:graphicEl>
                                              <a:dgm id="{1CC85CEF-0E53-4445-B90A-DAA804CAAC7B}"/>
                                            </p:graphicEl>
                                          </p:spTgt>
                                        </p:tgtEl>
                                        <p:attrNameLst>
                                          <p:attrName>style.visibility</p:attrName>
                                        </p:attrNameLst>
                                      </p:cBhvr>
                                      <p:to>
                                        <p:strVal val="visible"/>
                                      </p:to>
                                    </p:set>
                                    <p:animEffect transition="in" filter="barn(inVertical)">
                                      <p:cBhvr>
                                        <p:cTn id="15" dur="500"/>
                                        <p:tgtEl>
                                          <p:spTgt spid="4">
                                            <p:graphicEl>
                                              <a:dgm id="{1CC85CEF-0E53-4445-B90A-DAA804CAAC7B}"/>
                                            </p:graphicEl>
                                          </p:spTgt>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4">
                                            <p:graphicEl>
                                              <a:dgm id="{78FD31F3-B054-4A5B-832D-3A320E7060D6}"/>
                                            </p:graphicEl>
                                          </p:spTgt>
                                        </p:tgtEl>
                                        <p:attrNameLst>
                                          <p:attrName>style.visibility</p:attrName>
                                        </p:attrNameLst>
                                      </p:cBhvr>
                                      <p:to>
                                        <p:strVal val="visible"/>
                                      </p:to>
                                    </p:set>
                                    <p:animEffect transition="in" filter="barn(inVertical)">
                                      <p:cBhvr>
                                        <p:cTn id="18" dur="500"/>
                                        <p:tgtEl>
                                          <p:spTgt spid="4">
                                            <p:graphicEl>
                                              <a:dgm id="{78FD31F3-B054-4A5B-832D-3A320E7060D6}"/>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4">
                                            <p:graphicEl>
                                              <a:dgm id="{D0241C9B-C193-4CAF-B9B5-C10B2937337F}"/>
                                            </p:graphicEl>
                                          </p:spTgt>
                                        </p:tgtEl>
                                        <p:attrNameLst>
                                          <p:attrName>style.visibility</p:attrName>
                                        </p:attrNameLst>
                                      </p:cBhvr>
                                      <p:to>
                                        <p:strVal val="visible"/>
                                      </p:to>
                                    </p:set>
                                    <p:animEffect transition="in" filter="barn(inVertical)">
                                      <p:cBhvr>
                                        <p:cTn id="23" dur="500"/>
                                        <p:tgtEl>
                                          <p:spTgt spid="4">
                                            <p:graphicEl>
                                              <a:dgm id="{D0241C9B-C193-4CAF-B9B5-C10B2937337F}"/>
                                            </p:graphicEl>
                                          </p:spTgt>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4">
                                            <p:graphicEl>
                                              <a:dgm id="{2678CFF9-7EAC-44A5-A73C-A7F9FEEC59A2}"/>
                                            </p:graphicEl>
                                          </p:spTgt>
                                        </p:tgtEl>
                                        <p:attrNameLst>
                                          <p:attrName>style.visibility</p:attrName>
                                        </p:attrNameLst>
                                      </p:cBhvr>
                                      <p:to>
                                        <p:strVal val="visible"/>
                                      </p:to>
                                    </p:set>
                                    <p:animEffect transition="in" filter="barn(inVertical)">
                                      <p:cBhvr>
                                        <p:cTn id="26" dur="500"/>
                                        <p:tgtEl>
                                          <p:spTgt spid="4">
                                            <p:graphicEl>
                                              <a:dgm id="{2678CFF9-7EAC-44A5-A73C-A7F9FEEC59A2}"/>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4">
                                            <p:graphicEl>
                                              <a:dgm id="{8B31BE0D-7476-41AD-9CEA-08A346C10AA8}"/>
                                            </p:graphicEl>
                                          </p:spTgt>
                                        </p:tgtEl>
                                        <p:attrNameLst>
                                          <p:attrName>style.visibility</p:attrName>
                                        </p:attrNameLst>
                                      </p:cBhvr>
                                      <p:to>
                                        <p:strVal val="visible"/>
                                      </p:to>
                                    </p:set>
                                    <p:animEffect transition="in" filter="barn(inVertical)">
                                      <p:cBhvr>
                                        <p:cTn id="31" dur="500"/>
                                        <p:tgtEl>
                                          <p:spTgt spid="4">
                                            <p:graphicEl>
                                              <a:dgm id="{8B31BE0D-7476-41AD-9CEA-08A346C10AA8}"/>
                                            </p:graphicEl>
                                          </p:spTgt>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4">
                                            <p:graphicEl>
                                              <a:dgm id="{7DA4504E-ABC8-43F8-A3E8-17B9C70AB0ED}"/>
                                            </p:graphicEl>
                                          </p:spTgt>
                                        </p:tgtEl>
                                        <p:attrNameLst>
                                          <p:attrName>style.visibility</p:attrName>
                                        </p:attrNameLst>
                                      </p:cBhvr>
                                      <p:to>
                                        <p:strVal val="visible"/>
                                      </p:to>
                                    </p:set>
                                    <p:animEffect transition="in" filter="barn(inVertical)">
                                      <p:cBhvr>
                                        <p:cTn id="34" dur="500"/>
                                        <p:tgtEl>
                                          <p:spTgt spid="4">
                                            <p:graphicEl>
                                              <a:dgm id="{7DA4504E-ABC8-43F8-A3E8-17B9C70AB0ED}"/>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4">
                                            <p:graphicEl>
                                              <a:dgm id="{4FA16064-5CDE-4F2A-994A-C38F60748A42}"/>
                                            </p:graphicEl>
                                          </p:spTgt>
                                        </p:tgtEl>
                                        <p:attrNameLst>
                                          <p:attrName>style.visibility</p:attrName>
                                        </p:attrNameLst>
                                      </p:cBhvr>
                                      <p:to>
                                        <p:strVal val="visible"/>
                                      </p:to>
                                    </p:set>
                                    <p:animEffect transition="in" filter="barn(inVertical)">
                                      <p:cBhvr>
                                        <p:cTn id="39" dur="500"/>
                                        <p:tgtEl>
                                          <p:spTgt spid="4">
                                            <p:graphicEl>
                                              <a:dgm id="{4FA16064-5CDE-4F2A-994A-C38F60748A42}"/>
                                            </p:graphicEl>
                                          </p:spTgt>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4">
                                            <p:graphicEl>
                                              <a:dgm id="{EEFFE846-6687-43D9-9C9E-AD111D1F085F}"/>
                                            </p:graphicEl>
                                          </p:spTgt>
                                        </p:tgtEl>
                                        <p:attrNameLst>
                                          <p:attrName>style.visibility</p:attrName>
                                        </p:attrNameLst>
                                      </p:cBhvr>
                                      <p:to>
                                        <p:strVal val="visible"/>
                                      </p:to>
                                    </p:set>
                                    <p:animEffect transition="in" filter="barn(inVertical)">
                                      <p:cBhvr>
                                        <p:cTn id="42" dur="500"/>
                                        <p:tgtEl>
                                          <p:spTgt spid="4">
                                            <p:graphicEl>
                                              <a:dgm id="{EEFFE846-6687-43D9-9C9E-AD111D1F085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one"/>
        </p:bldSub>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a:t>Karakteristik Sistem Memori </a:t>
            </a: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468" t="37313" r="25555" b="12545"/>
          <a:stretch/>
        </p:blipFill>
        <p:spPr bwMode="auto">
          <a:xfrm>
            <a:off x="827584" y="1196752"/>
            <a:ext cx="7354989"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6475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barn(inVertical)">
                                      <p:cBhvr>
                                        <p:cTn id="12"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Cache Memory</a:t>
            </a:r>
          </a:p>
        </p:txBody>
      </p:sp>
      <p:sp>
        <p:nvSpPr>
          <p:cNvPr id="3" name="Content Placeholder 2"/>
          <p:cNvSpPr>
            <a:spLocks noGrp="1"/>
          </p:cNvSpPr>
          <p:nvPr>
            <p:ph idx="1"/>
          </p:nvPr>
        </p:nvSpPr>
        <p:spPr/>
        <p:txBody>
          <a:bodyPr/>
          <a:lstStyle/>
          <a:p>
            <a:pPr>
              <a:buFont typeface="Wingdings" pitchFamily="2" charset="2"/>
              <a:buChar char="Ø"/>
            </a:pPr>
            <a:r>
              <a:rPr lang="id-ID" sz="2000" dirty="0"/>
              <a:t>Cache memory merupakan lokasi data sementara antara prosesor dengan main memory</a:t>
            </a:r>
          </a:p>
          <a:p>
            <a:pPr>
              <a:buFont typeface="Wingdings" pitchFamily="2" charset="2"/>
              <a:buChar char="Ø"/>
            </a:pPr>
            <a:r>
              <a:rPr lang="id-ID" sz="2000" dirty="0"/>
              <a:t>Cache memory ini adalah memori tipe SDRAM yang memiliki kapasitas terbatas namun memiliki kecepatan yang sangat tinggi dan harga yang lebih mahal dari memori utama</a:t>
            </a:r>
          </a:p>
          <a:p>
            <a:pPr>
              <a:buFont typeface="Wingdings" pitchFamily="2" charset="2"/>
              <a:buChar char="Ø"/>
            </a:pPr>
            <a:r>
              <a:rPr lang="id-ID" sz="2000" dirty="0"/>
              <a:t>Cache memory ini terletak antara register dan RAM (memori utama) sehingga pemrosesan data tidak langsung mengacu pada memori utama</a:t>
            </a:r>
          </a:p>
        </p:txBody>
      </p:sp>
      <p:sp>
        <p:nvSpPr>
          <p:cNvPr id="4" name="Rectangle 3"/>
          <p:cNvSpPr/>
          <p:nvPr/>
        </p:nvSpPr>
        <p:spPr>
          <a:xfrm>
            <a:off x="1187624" y="4941168"/>
            <a:ext cx="1152128" cy="1224136"/>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id-ID" sz="2800" dirty="0"/>
              <a:t>CPU</a:t>
            </a:r>
          </a:p>
        </p:txBody>
      </p:sp>
      <p:sp>
        <p:nvSpPr>
          <p:cNvPr id="5" name="Rectangle 4"/>
          <p:cNvSpPr/>
          <p:nvPr/>
        </p:nvSpPr>
        <p:spPr>
          <a:xfrm>
            <a:off x="6084168" y="4941168"/>
            <a:ext cx="1152128" cy="1224136"/>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id-ID" sz="2000" dirty="0"/>
              <a:t>Memori Utama</a:t>
            </a:r>
          </a:p>
        </p:txBody>
      </p:sp>
      <p:sp>
        <p:nvSpPr>
          <p:cNvPr id="6" name="Rounded Rectangle 5"/>
          <p:cNvSpPr/>
          <p:nvPr/>
        </p:nvSpPr>
        <p:spPr>
          <a:xfrm>
            <a:off x="3517032" y="4941168"/>
            <a:ext cx="1343000" cy="1224136"/>
          </a:xfrm>
          <a:prstGeom prst="roundRect">
            <a:avLst/>
          </a:prstGeom>
          <a:solidFill>
            <a:srgbClr val="00B0F0"/>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id-ID" sz="2000" dirty="0"/>
              <a:t>Cache Memory</a:t>
            </a:r>
          </a:p>
        </p:txBody>
      </p:sp>
      <p:cxnSp>
        <p:nvCxnSpPr>
          <p:cNvPr id="8" name="Straight Arrow Connector 7"/>
          <p:cNvCxnSpPr>
            <a:stCxn id="4" idx="3"/>
            <a:endCxn id="6" idx="1"/>
          </p:cNvCxnSpPr>
          <p:nvPr/>
        </p:nvCxnSpPr>
        <p:spPr>
          <a:xfrm>
            <a:off x="2339752" y="5553236"/>
            <a:ext cx="1177280" cy="0"/>
          </a:xfrm>
          <a:prstGeom prst="straightConnector1">
            <a:avLst/>
          </a:prstGeom>
          <a:ln>
            <a:headEnd type="arrow"/>
            <a:tailEnd type="arrow"/>
          </a:ln>
        </p:spPr>
        <p:style>
          <a:lnRef idx="3">
            <a:schemeClr val="accent4"/>
          </a:lnRef>
          <a:fillRef idx="0">
            <a:schemeClr val="accent4"/>
          </a:fillRef>
          <a:effectRef idx="2">
            <a:schemeClr val="accent4"/>
          </a:effectRef>
          <a:fontRef idx="minor">
            <a:schemeClr val="tx1"/>
          </a:fontRef>
        </p:style>
      </p:cxnSp>
      <p:cxnSp>
        <p:nvCxnSpPr>
          <p:cNvPr id="11" name="Straight Arrow Connector 10"/>
          <p:cNvCxnSpPr/>
          <p:nvPr/>
        </p:nvCxnSpPr>
        <p:spPr>
          <a:xfrm>
            <a:off x="4906888" y="5517232"/>
            <a:ext cx="1177280" cy="0"/>
          </a:xfrm>
          <a:prstGeom prst="straightConnector1">
            <a:avLst/>
          </a:prstGeom>
          <a:ln>
            <a:headEnd type="arrow"/>
            <a:tailEnd type="arrow"/>
          </a:ln>
        </p:spPr>
        <p:style>
          <a:lnRef idx="3">
            <a:schemeClr val="accent4"/>
          </a:lnRef>
          <a:fillRef idx="0">
            <a:schemeClr val="accent4"/>
          </a:fillRef>
          <a:effectRef idx="2">
            <a:schemeClr val="accent4"/>
          </a:effectRef>
          <a:fontRef idx="minor">
            <a:schemeClr val="tx1"/>
          </a:fontRef>
        </p:style>
      </p:cxnSp>
      <p:sp>
        <p:nvSpPr>
          <p:cNvPr id="12" name="TextBox 11"/>
          <p:cNvSpPr txBox="1"/>
          <p:nvPr/>
        </p:nvSpPr>
        <p:spPr>
          <a:xfrm>
            <a:off x="2464484" y="5229200"/>
            <a:ext cx="1099404" cy="646331"/>
          </a:xfrm>
          <a:prstGeom prst="rect">
            <a:avLst/>
          </a:prstGeom>
          <a:noFill/>
        </p:spPr>
        <p:txBody>
          <a:bodyPr wrap="none" rtlCol="0">
            <a:spAutoFit/>
          </a:bodyPr>
          <a:lstStyle/>
          <a:p>
            <a:r>
              <a:rPr lang="id-ID" dirty="0"/>
              <a:t>Word </a:t>
            </a:r>
          </a:p>
          <a:p>
            <a:r>
              <a:rPr lang="id-ID" dirty="0"/>
              <a:t>Transfer </a:t>
            </a:r>
          </a:p>
        </p:txBody>
      </p:sp>
      <p:sp>
        <p:nvSpPr>
          <p:cNvPr id="13" name="TextBox 12"/>
          <p:cNvSpPr txBox="1"/>
          <p:nvPr/>
        </p:nvSpPr>
        <p:spPr>
          <a:xfrm>
            <a:off x="5056772" y="5229200"/>
            <a:ext cx="1099404" cy="646331"/>
          </a:xfrm>
          <a:prstGeom prst="rect">
            <a:avLst/>
          </a:prstGeom>
          <a:noFill/>
        </p:spPr>
        <p:txBody>
          <a:bodyPr wrap="none" rtlCol="0">
            <a:spAutoFit/>
          </a:bodyPr>
          <a:lstStyle/>
          <a:p>
            <a:r>
              <a:rPr lang="id-ID" dirty="0"/>
              <a:t>Block </a:t>
            </a:r>
          </a:p>
          <a:p>
            <a:r>
              <a:rPr lang="id-ID" dirty="0"/>
              <a:t>Transfer </a:t>
            </a:r>
          </a:p>
        </p:txBody>
      </p:sp>
    </p:spTree>
    <p:extLst>
      <p:ext uri="{BB962C8B-B14F-4D97-AF65-F5344CB8AC3E}">
        <p14:creationId xmlns:p14="http://schemas.microsoft.com/office/powerpoint/2010/main" val="915235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inVertic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barn(inVertical)">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arn(inVertical)">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barn(inVertical)">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barn(inVertical)">
                                      <p:cBhvr>
                                        <p:cTn id="52" dur="500"/>
                                        <p:tgtEl>
                                          <p:spTgt spid="5"/>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barn(inVertical)">
                                      <p:cBhvr>
                                        <p:cTn id="5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P spid="5" grpId="0" animBg="1"/>
      <p:bldP spid="6" grpId="0" animBg="1"/>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4000" b="1" dirty="0"/>
              <a:t>Karakteristik cache memory</a:t>
            </a:r>
          </a:p>
        </p:txBody>
      </p:sp>
      <p:graphicFrame>
        <p:nvGraphicFramePr>
          <p:cNvPr id="5" name="Diagram 4"/>
          <p:cNvGraphicFramePr/>
          <p:nvPr>
            <p:extLst>
              <p:ext uri="{D42A27DB-BD31-4B8C-83A1-F6EECF244321}">
                <p14:modId xmlns:p14="http://schemas.microsoft.com/office/powerpoint/2010/main" val="1029495101"/>
              </p:ext>
            </p:extLst>
          </p:nvPr>
        </p:nvGraphicFramePr>
        <p:xfrm>
          <a:off x="467544" y="1340768"/>
          <a:ext cx="8280920"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08154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graphicEl>
                                              <a:dgm id="{DCC74942-068B-41F6-9696-8EBCE51A663F}"/>
                                            </p:graphicEl>
                                          </p:spTgt>
                                        </p:tgtEl>
                                        <p:attrNameLst>
                                          <p:attrName>style.visibility</p:attrName>
                                        </p:attrNameLst>
                                      </p:cBhvr>
                                      <p:to>
                                        <p:strVal val="visible"/>
                                      </p:to>
                                    </p:set>
                                    <p:animEffect transition="in" filter="barn(inVertical)">
                                      <p:cBhvr>
                                        <p:cTn id="12" dur="500"/>
                                        <p:tgtEl>
                                          <p:spTgt spid="5">
                                            <p:graphicEl>
                                              <a:dgm id="{DCC74942-068B-41F6-9696-8EBCE51A663F}"/>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graphicEl>
                                              <a:dgm id="{8A76B24E-9EBE-433E-A8C0-50AFF836FD9A}"/>
                                            </p:graphicEl>
                                          </p:spTgt>
                                        </p:tgtEl>
                                        <p:attrNameLst>
                                          <p:attrName>style.visibility</p:attrName>
                                        </p:attrNameLst>
                                      </p:cBhvr>
                                      <p:to>
                                        <p:strVal val="visible"/>
                                      </p:to>
                                    </p:set>
                                    <p:animEffect transition="in" filter="barn(inVertical)">
                                      <p:cBhvr>
                                        <p:cTn id="17" dur="500"/>
                                        <p:tgtEl>
                                          <p:spTgt spid="5">
                                            <p:graphicEl>
                                              <a:dgm id="{8A76B24E-9EBE-433E-A8C0-50AFF836FD9A}"/>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graphicEl>
                                              <a:dgm id="{F381A1C2-94F6-4BA9-8A7D-7B7F02C68786}"/>
                                            </p:graphicEl>
                                          </p:spTgt>
                                        </p:tgtEl>
                                        <p:attrNameLst>
                                          <p:attrName>style.visibility</p:attrName>
                                        </p:attrNameLst>
                                      </p:cBhvr>
                                      <p:to>
                                        <p:strVal val="visible"/>
                                      </p:to>
                                    </p:set>
                                    <p:animEffect transition="in" filter="barn(inVertical)">
                                      <p:cBhvr>
                                        <p:cTn id="22" dur="500"/>
                                        <p:tgtEl>
                                          <p:spTgt spid="5">
                                            <p:graphicEl>
                                              <a:dgm id="{F381A1C2-94F6-4BA9-8A7D-7B7F02C68786}"/>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graphicEl>
                                              <a:dgm id="{ED04FD05-C728-43EE-A3AE-F2220B9E28DE}"/>
                                            </p:graphicEl>
                                          </p:spTgt>
                                        </p:tgtEl>
                                        <p:attrNameLst>
                                          <p:attrName>style.visibility</p:attrName>
                                        </p:attrNameLst>
                                      </p:cBhvr>
                                      <p:to>
                                        <p:strVal val="visible"/>
                                      </p:to>
                                    </p:set>
                                    <p:animEffect transition="in" filter="barn(inVertical)">
                                      <p:cBhvr>
                                        <p:cTn id="27" dur="500"/>
                                        <p:tgtEl>
                                          <p:spTgt spid="5">
                                            <p:graphicEl>
                                              <a:dgm id="{ED04FD05-C728-43EE-A3AE-F2220B9E28DE}"/>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5">
                                            <p:graphicEl>
                                              <a:dgm id="{663A0381-478D-4497-8115-7AB4461A8DA0}"/>
                                            </p:graphicEl>
                                          </p:spTgt>
                                        </p:tgtEl>
                                        <p:attrNameLst>
                                          <p:attrName>style.visibility</p:attrName>
                                        </p:attrNameLst>
                                      </p:cBhvr>
                                      <p:to>
                                        <p:strVal val="visible"/>
                                      </p:to>
                                    </p:set>
                                    <p:animEffect transition="in" filter="barn(inVertical)">
                                      <p:cBhvr>
                                        <p:cTn id="32" dur="500"/>
                                        <p:tgtEl>
                                          <p:spTgt spid="5">
                                            <p:graphicEl>
                                              <a:dgm id="{663A0381-478D-4497-8115-7AB4461A8DA0}"/>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5">
                                            <p:graphicEl>
                                              <a:dgm id="{E52F3896-1D25-4C57-BF2F-F69D6C81B344}"/>
                                            </p:graphicEl>
                                          </p:spTgt>
                                        </p:tgtEl>
                                        <p:attrNameLst>
                                          <p:attrName>style.visibility</p:attrName>
                                        </p:attrNameLst>
                                      </p:cBhvr>
                                      <p:to>
                                        <p:strVal val="visible"/>
                                      </p:to>
                                    </p:set>
                                    <p:animEffect transition="in" filter="barn(inVertical)">
                                      <p:cBhvr>
                                        <p:cTn id="37" dur="500"/>
                                        <p:tgtEl>
                                          <p:spTgt spid="5">
                                            <p:graphicEl>
                                              <a:dgm id="{E52F3896-1D25-4C57-BF2F-F69D6C81B344}"/>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5">
                                            <p:graphicEl>
                                              <a:dgm id="{BAC25F69-534E-4AA1-8A17-71BCADADED9A}"/>
                                            </p:graphicEl>
                                          </p:spTgt>
                                        </p:tgtEl>
                                        <p:attrNameLst>
                                          <p:attrName>style.visibility</p:attrName>
                                        </p:attrNameLst>
                                      </p:cBhvr>
                                      <p:to>
                                        <p:strVal val="visible"/>
                                      </p:to>
                                    </p:set>
                                    <p:animEffect transition="in" filter="barn(inVertical)">
                                      <p:cBhvr>
                                        <p:cTn id="42" dur="500"/>
                                        <p:tgtEl>
                                          <p:spTgt spid="5">
                                            <p:graphicEl>
                                              <a:dgm id="{BAC25F69-534E-4AA1-8A17-71BCADADED9A}"/>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5">
                                            <p:graphicEl>
                                              <a:dgm id="{7339831C-8A2E-462F-ACDE-747F471047F0}"/>
                                            </p:graphicEl>
                                          </p:spTgt>
                                        </p:tgtEl>
                                        <p:attrNameLst>
                                          <p:attrName>style.visibility</p:attrName>
                                        </p:attrNameLst>
                                      </p:cBhvr>
                                      <p:to>
                                        <p:strVal val="visible"/>
                                      </p:to>
                                    </p:set>
                                    <p:animEffect transition="in" filter="barn(inVertical)">
                                      <p:cBhvr>
                                        <p:cTn id="47" dur="500"/>
                                        <p:tgtEl>
                                          <p:spTgt spid="5">
                                            <p:graphicEl>
                                              <a:dgm id="{7339831C-8A2E-462F-ACDE-747F471047F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Sub>
          <a:bldDgm bld="one"/>
        </p:bldSub>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4000" dirty="0">
                <a:solidFill>
                  <a:schemeClr val="tx1"/>
                </a:solidFill>
              </a:rPr>
              <a:t>Faktor-faktor yang mempengaruhi desain prosesor</a:t>
            </a:r>
          </a:p>
        </p:txBody>
      </p:sp>
      <p:sp>
        <p:nvSpPr>
          <p:cNvPr id="4" name="Rounded Rectangle 3"/>
          <p:cNvSpPr/>
          <p:nvPr/>
        </p:nvSpPr>
        <p:spPr>
          <a:xfrm>
            <a:off x="3059832" y="3429000"/>
            <a:ext cx="2664296" cy="1152128"/>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id-ID" sz="2800" dirty="0"/>
              <a:t>Desain Prosesor</a:t>
            </a:r>
          </a:p>
        </p:txBody>
      </p:sp>
      <p:cxnSp>
        <p:nvCxnSpPr>
          <p:cNvPr id="6" name="Straight Arrow Connector 5"/>
          <p:cNvCxnSpPr/>
          <p:nvPr/>
        </p:nvCxnSpPr>
        <p:spPr>
          <a:xfrm>
            <a:off x="1835696" y="3717032"/>
            <a:ext cx="1224136" cy="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7" name="Straight Arrow Connector 6"/>
          <p:cNvCxnSpPr/>
          <p:nvPr/>
        </p:nvCxnSpPr>
        <p:spPr>
          <a:xfrm>
            <a:off x="1835696" y="4293096"/>
            <a:ext cx="1224136" cy="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8" name="Straight Arrow Connector 7"/>
          <p:cNvCxnSpPr/>
          <p:nvPr/>
        </p:nvCxnSpPr>
        <p:spPr>
          <a:xfrm>
            <a:off x="5724128" y="4025827"/>
            <a:ext cx="1224136" cy="0"/>
          </a:xfrm>
          <a:prstGeom prst="straightConnector1">
            <a:avLst/>
          </a:prstGeom>
          <a:ln>
            <a:headEnd type="arrow"/>
            <a:tailEnd type="none"/>
          </a:ln>
        </p:spPr>
        <p:style>
          <a:lnRef idx="3">
            <a:schemeClr val="accent6"/>
          </a:lnRef>
          <a:fillRef idx="0">
            <a:schemeClr val="accent6"/>
          </a:fillRef>
          <a:effectRef idx="2">
            <a:schemeClr val="accent6"/>
          </a:effectRef>
          <a:fontRef idx="minor">
            <a:schemeClr val="tx1"/>
          </a:fontRef>
        </p:style>
      </p:cxnSp>
      <p:cxnSp>
        <p:nvCxnSpPr>
          <p:cNvPr id="9" name="Straight Arrow Connector 8"/>
          <p:cNvCxnSpPr/>
          <p:nvPr/>
        </p:nvCxnSpPr>
        <p:spPr>
          <a:xfrm>
            <a:off x="3707904" y="2564904"/>
            <a:ext cx="0" cy="864096"/>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11" name="Straight Arrow Connector 10"/>
          <p:cNvCxnSpPr/>
          <p:nvPr/>
        </p:nvCxnSpPr>
        <p:spPr>
          <a:xfrm>
            <a:off x="5076056" y="2564904"/>
            <a:ext cx="0" cy="864096"/>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12" name="Straight Arrow Connector 11"/>
          <p:cNvCxnSpPr/>
          <p:nvPr/>
        </p:nvCxnSpPr>
        <p:spPr>
          <a:xfrm>
            <a:off x="4427984" y="4581128"/>
            <a:ext cx="0" cy="864096"/>
          </a:xfrm>
          <a:prstGeom prst="straightConnector1">
            <a:avLst/>
          </a:prstGeom>
          <a:ln>
            <a:headEnd type="arrow"/>
            <a:tailEnd type="none"/>
          </a:ln>
        </p:spPr>
        <p:style>
          <a:lnRef idx="3">
            <a:schemeClr val="accent6"/>
          </a:lnRef>
          <a:fillRef idx="0">
            <a:schemeClr val="accent6"/>
          </a:fillRef>
          <a:effectRef idx="2">
            <a:schemeClr val="accent6"/>
          </a:effectRef>
          <a:fontRef idx="minor">
            <a:schemeClr val="tx1"/>
          </a:fontRef>
        </p:style>
      </p:cxnSp>
      <p:sp>
        <p:nvSpPr>
          <p:cNvPr id="13" name="TextBox 12"/>
          <p:cNvSpPr txBox="1"/>
          <p:nvPr/>
        </p:nvSpPr>
        <p:spPr>
          <a:xfrm>
            <a:off x="2915816" y="2175247"/>
            <a:ext cx="1572418" cy="461665"/>
          </a:xfrm>
          <a:prstGeom prst="rect">
            <a:avLst/>
          </a:prstGeom>
          <a:noFill/>
        </p:spPr>
        <p:txBody>
          <a:bodyPr wrap="none" rtlCol="0">
            <a:spAutoFit/>
          </a:bodyPr>
          <a:lstStyle/>
          <a:p>
            <a:r>
              <a:rPr lang="id-ID" sz="2400" dirty="0"/>
              <a:t>Teknologi </a:t>
            </a:r>
          </a:p>
        </p:txBody>
      </p:sp>
      <p:sp>
        <p:nvSpPr>
          <p:cNvPr id="14" name="TextBox 13"/>
          <p:cNvSpPr txBox="1"/>
          <p:nvPr/>
        </p:nvSpPr>
        <p:spPr>
          <a:xfrm>
            <a:off x="5086221" y="2099422"/>
            <a:ext cx="2222083" cy="830997"/>
          </a:xfrm>
          <a:prstGeom prst="rect">
            <a:avLst/>
          </a:prstGeom>
          <a:noFill/>
        </p:spPr>
        <p:txBody>
          <a:bodyPr wrap="none" rtlCol="0">
            <a:spAutoFit/>
          </a:bodyPr>
          <a:lstStyle/>
          <a:p>
            <a:r>
              <a:rPr lang="id-ID" sz="2400" dirty="0"/>
              <a:t>Efisiensi</a:t>
            </a:r>
          </a:p>
          <a:p>
            <a:r>
              <a:rPr lang="id-ID" sz="2400" dirty="0"/>
              <a:t>Pemrograman </a:t>
            </a:r>
          </a:p>
        </p:txBody>
      </p:sp>
      <p:sp>
        <p:nvSpPr>
          <p:cNvPr id="15" name="TextBox 14"/>
          <p:cNvSpPr txBox="1"/>
          <p:nvPr/>
        </p:nvSpPr>
        <p:spPr>
          <a:xfrm>
            <a:off x="1036287" y="3255367"/>
            <a:ext cx="1535998" cy="461665"/>
          </a:xfrm>
          <a:prstGeom prst="rect">
            <a:avLst/>
          </a:prstGeom>
          <a:noFill/>
        </p:spPr>
        <p:txBody>
          <a:bodyPr wrap="none" rtlCol="0">
            <a:spAutoFit/>
          </a:bodyPr>
          <a:lstStyle/>
          <a:p>
            <a:r>
              <a:rPr lang="id-ID" sz="2400" dirty="0"/>
              <a:t>Performa </a:t>
            </a:r>
          </a:p>
        </p:txBody>
      </p:sp>
      <p:sp>
        <p:nvSpPr>
          <p:cNvPr id="16" name="TextBox 15"/>
          <p:cNvSpPr txBox="1"/>
          <p:nvPr/>
        </p:nvSpPr>
        <p:spPr>
          <a:xfrm>
            <a:off x="1233232" y="3831431"/>
            <a:ext cx="1178528" cy="461665"/>
          </a:xfrm>
          <a:prstGeom prst="rect">
            <a:avLst/>
          </a:prstGeom>
          <a:noFill/>
        </p:spPr>
        <p:txBody>
          <a:bodyPr wrap="none" rtlCol="0">
            <a:spAutoFit/>
          </a:bodyPr>
          <a:lstStyle/>
          <a:p>
            <a:r>
              <a:rPr lang="id-ID" sz="2400" dirty="0"/>
              <a:t>Ruang </a:t>
            </a:r>
          </a:p>
        </p:txBody>
      </p:sp>
      <p:sp>
        <p:nvSpPr>
          <p:cNvPr id="17" name="TextBox 16"/>
          <p:cNvSpPr txBox="1"/>
          <p:nvPr/>
        </p:nvSpPr>
        <p:spPr>
          <a:xfrm>
            <a:off x="6162055" y="4119463"/>
            <a:ext cx="1744388" cy="461665"/>
          </a:xfrm>
          <a:prstGeom prst="rect">
            <a:avLst/>
          </a:prstGeom>
          <a:noFill/>
        </p:spPr>
        <p:txBody>
          <a:bodyPr wrap="none" rtlCol="0">
            <a:spAutoFit/>
          </a:bodyPr>
          <a:lstStyle/>
          <a:p>
            <a:r>
              <a:rPr lang="id-ID" sz="2400" dirty="0"/>
              <a:t>Keandalan </a:t>
            </a:r>
          </a:p>
        </p:txBody>
      </p:sp>
      <p:sp>
        <p:nvSpPr>
          <p:cNvPr id="18" name="TextBox 17"/>
          <p:cNvSpPr txBox="1"/>
          <p:nvPr/>
        </p:nvSpPr>
        <p:spPr>
          <a:xfrm>
            <a:off x="4471202" y="5018457"/>
            <a:ext cx="1040670" cy="461665"/>
          </a:xfrm>
          <a:prstGeom prst="rect">
            <a:avLst/>
          </a:prstGeom>
          <a:noFill/>
        </p:spPr>
        <p:txBody>
          <a:bodyPr wrap="none" rtlCol="0">
            <a:spAutoFit/>
          </a:bodyPr>
          <a:lstStyle/>
          <a:p>
            <a:r>
              <a:rPr lang="id-ID" sz="2400" dirty="0"/>
              <a:t>Biaya </a:t>
            </a:r>
          </a:p>
        </p:txBody>
      </p:sp>
    </p:spTree>
    <p:extLst>
      <p:ext uri="{BB962C8B-B14F-4D97-AF65-F5344CB8AC3E}">
        <p14:creationId xmlns:p14="http://schemas.microsoft.com/office/powerpoint/2010/main" val="3561589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inVertic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arn(inVertical)">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arn(inVertical)">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arn(inVertical)">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barn(inVertical)">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barn(inVertical)">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barn(inVertical)">
                                      <p:cBhvr>
                                        <p:cTn id="57" dur="500"/>
                                        <p:tgtEl>
                                          <p:spTgt spid="8"/>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barn(inVertical)">
                                      <p:cBhvr>
                                        <p:cTn id="62" dur="500"/>
                                        <p:tgtEl>
                                          <p:spTgt spid="17"/>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barn(inVertical)">
                                      <p:cBhvr>
                                        <p:cTn id="67" dur="500"/>
                                        <p:tgtEl>
                                          <p:spTgt spid="12"/>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barn(inVertical)">
                                      <p:cBhvr>
                                        <p:cTn id="7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13" grpId="0"/>
      <p:bldP spid="14" grpId="0"/>
      <p:bldP spid="15" grpId="0"/>
      <p:bldP spid="16" grpId="0"/>
      <p:bldP spid="17"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solidFill>
                  <a:srgbClr val="0070C0"/>
                </a:solidFill>
              </a:rPr>
              <a:t>Proses Desain Prosesor</a:t>
            </a:r>
          </a:p>
        </p:txBody>
      </p:sp>
      <p:sp>
        <p:nvSpPr>
          <p:cNvPr id="4" name="Rounded Rectangle 3"/>
          <p:cNvSpPr/>
          <p:nvPr/>
        </p:nvSpPr>
        <p:spPr>
          <a:xfrm>
            <a:off x="3059832" y="3429000"/>
            <a:ext cx="2664296" cy="1152128"/>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id-ID" sz="2800" dirty="0"/>
              <a:t>Desain Prosesor</a:t>
            </a:r>
          </a:p>
        </p:txBody>
      </p:sp>
      <p:cxnSp>
        <p:nvCxnSpPr>
          <p:cNvPr id="5" name="Straight Arrow Connector 4"/>
          <p:cNvCxnSpPr/>
          <p:nvPr/>
        </p:nvCxnSpPr>
        <p:spPr>
          <a:xfrm>
            <a:off x="1835696" y="3717032"/>
            <a:ext cx="1224136" cy="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6" name="Straight Arrow Connector 5"/>
          <p:cNvCxnSpPr/>
          <p:nvPr/>
        </p:nvCxnSpPr>
        <p:spPr>
          <a:xfrm>
            <a:off x="1835696" y="4293096"/>
            <a:ext cx="1224136" cy="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8" name="Straight Arrow Connector 7"/>
          <p:cNvCxnSpPr/>
          <p:nvPr/>
        </p:nvCxnSpPr>
        <p:spPr>
          <a:xfrm>
            <a:off x="3707904" y="2564904"/>
            <a:ext cx="0" cy="864096"/>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9" name="Straight Arrow Connector 8"/>
          <p:cNvCxnSpPr/>
          <p:nvPr/>
        </p:nvCxnSpPr>
        <p:spPr>
          <a:xfrm>
            <a:off x="5076056" y="2564904"/>
            <a:ext cx="0" cy="864096"/>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10" name="Straight Arrow Connector 9"/>
          <p:cNvCxnSpPr/>
          <p:nvPr/>
        </p:nvCxnSpPr>
        <p:spPr>
          <a:xfrm>
            <a:off x="4427984" y="4581128"/>
            <a:ext cx="0" cy="864096"/>
          </a:xfrm>
          <a:prstGeom prst="straightConnector1">
            <a:avLst/>
          </a:prstGeom>
          <a:ln>
            <a:headEnd type="arrow"/>
            <a:tailEnd type="none"/>
          </a:ln>
        </p:spPr>
        <p:style>
          <a:lnRef idx="3">
            <a:schemeClr val="accent6"/>
          </a:lnRef>
          <a:fillRef idx="0">
            <a:schemeClr val="accent6"/>
          </a:fillRef>
          <a:effectRef idx="2">
            <a:schemeClr val="accent6"/>
          </a:effectRef>
          <a:fontRef idx="minor">
            <a:schemeClr val="tx1"/>
          </a:fontRef>
        </p:style>
      </p:cxnSp>
      <p:sp>
        <p:nvSpPr>
          <p:cNvPr id="11" name="TextBox 10"/>
          <p:cNvSpPr txBox="1"/>
          <p:nvPr/>
        </p:nvSpPr>
        <p:spPr>
          <a:xfrm>
            <a:off x="3141155" y="2175247"/>
            <a:ext cx="1142813" cy="461665"/>
          </a:xfrm>
          <a:prstGeom prst="rect">
            <a:avLst/>
          </a:prstGeom>
          <a:noFill/>
        </p:spPr>
        <p:txBody>
          <a:bodyPr wrap="none" rtlCol="0">
            <a:spAutoFit/>
          </a:bodyPr>
          <a:lstStyle/>
          <a:p>
            <a:r>
              <a:rPr lang="id-ID" sz="2400" dirty="0"/>
              <a:t>Teknik </a:t>
            </a:r>
          </a:p>
        </p:txBody>
      </p:sp>
      <p:sp>
        <p:nvSpPr>
          <p:cNvPr id="12" name="TextBox 11"/>
          <p:cNvSpPr txBox="1"/>
          <p:nvPr/>
        </p:nvSpPr>
        <p:spPr>
          <a:xfrm>
            <a:off x="4572000" y="2132856"/>
            <a:ext cx="1571264" cy="461665"/>
          </a:xfrm>
          <a:prstGeom prst="rect">
            <a:avLst/>
          </a:prstGeom>
          <a:noFill/>
        </p:spPr>
        <p:txBody>
          <a:bodyPr wrap="none" rtlCol="0">
            <a:spAutoFit/>
          </a:bodyPr>
          <a:lstStyle/>
          <a:p>
            <a:r>
              <a:rPr lang="id-ID" sz="2400" dirty="0"/>
              <a:t>Algoritma </a:t>
            </a:r>
          </a:p>
        </p:txBody>
      </p:sp>
      <p:sp>
        <p:nvSpPr>
          <p:cNvPr id="13" name="TextBox 12"/>
          <p:cNvSpPr txBox="1"/>
          <p:nvPr/>
        </p:nvSpPr>
        <p:spPr>
          <a:xfrm>
            <a:off x="1036287" y="3255367"/>
            <a:ext cx="1877437" cy="461665"/>
          </a:xfrm>
          <a:prstGeom prst="rect">
            <a:avLst/>
          </a:prstGeom>
          <a:noFill/>
        </p:spPr>
        <p:txBody>
          <a:bodyPr wrap="none" rtlCol="0">
            <a:spAutoFit/>
          </a:bodyPr>
          <a:lstStyle/>
          <a:p>
            <a:r>
              <a:rPr lang="id-ID" sz="2400" dirty="0"/>
              <a:t>Set Instruksi</a:t>
            </a:r>
          </a:p>
        </p:txBody>
      </p:sp>
      <p:sp>
        <p:nvSpPr>
          <p:cNvPr id="14" name="TextBox 13"/>
          <p:cNvSpPr txBox="1"/>
          <p:nvPr/>
        </p:nvSpPr>
        <p:spPr>
          <a:xfrm>
            <a:off x="755576" y="3831431"/>
            <a:ext cx="2443298" cy="461665"/>
          </a:xfrm>
          <a:prstGeom prst="rect">
            <a:avLst/>
          </a:prstGeom>
          <a:noFill/>
        </p:spPr>
        <p:txBody>
          <a:bodyPr wrap="none" rtlCol="0">
            <a:spAutoFit/>
          </a:bodyPr>
          <a:lstStyle/>
          <a:p>
            <a:r>
              <a:rPr lang="id-ID" sz="2400" dirty="0"/>
              <a:t>Format Operand</a:t>
            </a:r>
          </a:p>
        </p:txBody>
      </p:sp>
      <p:sp>
        <p:nvSpPr>
          <p:cNvPr id="15" name="TextBox 14"/>
          <p:cNvSpPr txBox="1"/>
          <p:nvPr/>
        </p:nvSpPr>
        <p:spPr>
          <a:xfrm>
            <a:off x="5796136" y="3212976"/>
            <a:ext cx="2428870" cy="461665"/>
          </a:xfrm>
          <a:prstGeom prst="rect">
            <a:avLst/>
          </a:prstGeom>
          <a:noFill/>
        </p:spPr>
        <p:txBody>
          <a:bodyPr wrap="none" rtlCol="0">
            <a:spAutoFit/>
          </a:bodyPr>
          <a:lstStyle/>
          <a:p>
            <a:r>
              <a:rPr lang="id-ID" sz="2400" dirty="0"/>
              <a:t>Desain datapath</a:t>
            </a:r>
          </a:p>
        </p:txBody>
      </p:sp>
      <p:sp>
        <p:nvSpPr>
          <p:cNvPr id="16" name="TextBox 15"/>
          <p:cNvSpPr txBox="1"/>
          <p:nvPr/>
        </p:nvSpPr>
        <p:spPr>
          <a:xfrm>
            <a:off x="4471202" y="5018457"/>
            <a:ext cx="1040670" cy="461665"/>
          </a:xfrm>
          <a:prstGeom prst="rect">
            <a:avLst/>
          </a:prstGeom>
          <a:noFill/>
        </p:spPr>
        <p:txBody>
          <a:bodyPr wrap="none" rtlCol="0">
            <a:spAutoFit/>
          </a:bodyPr>
          <a:lstStyle/>
          <a:p>
            <a:r>
              <a:rPr lang="id-ID" sz="2400" dirty="0"/>
              <a:t>Biaya </a:t>
            </a:r>
          </a:p>
        </p:txBody>
      </p:sp>
      <p:cxnSp>
        <p:nvCxnSpPr>
          <p:cNvPr id="18" name="Straight Arrow Connector 17"/>
          <p:cNvCxnSpPr/>
          <p:nvPr/>
        </p:nvCxnSpPr>
        <p:spPr>
          <a:xfrm>
            <a:off x="5724128" y="3717032"/>
            <a:ext cx="1224136" cy="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19" name="Straight Arrow Connector 18"/>
          <p:cNvCxnSpPr/>
          <p:nvPr/>
        </p:nvCxnSpPr>
        <p:spPr>
          <a:xfrm>
            <a:off x="5724128" y="4365104"/>
            <a:ext cx="1224136" cy="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20" name="TextBox 19"/>
          <p:cNvSpPr txBox="1"/>
          <p:nvPr/>
        </p:nvSpPr>
        <p:spPr>
          <a:xfrm>
            <a:off x="5796136" y="3831431"/>
            <a:ext cx="2736647" cy="461665"/>
          </a:xfrm>
          <a:prstGeom prst="rect">
            <a:avLst/>
          </a:prstGeom>
          <a:noFill/>
        </p:spPr>
        <p:txBody>
          <a:bodyPr wrap="none" rtlCol="0">
            <a:spAutoFit/>
          </a:bodyPr>
          <a:lstStyle/>
          <a:p>
            <a:r>
              <a:rPr lang="id-ID" sz="2400" dirty="0"/>
              <a:t>Desain control unit</a:t>
            </a:r>
          </a:p>
        </p:txBody>
      </p:sp>
      <p:cxnSp>
        <p:nvCxnSpPr>
          <p:cNvPr id="21" name="Straight Arrow Connector 20"/>
          <p:cNvCxnSpPr/>
          <p:nvPr/>
        </p:nvCxnSpPr>
        <p:spPr>
          <a:xfrm>
            <a:off x="4427984" y="1874441"/>
            <a:ext cx="0" cy="1554559"/>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23" name="TextBox 22"/>
          <p:cNvSpPr txBox="1"/>
          <p:nvPr/>
        </p:nvSpPr>
        <p:spPr>
          <a:xfrm>
            <a:off x="2914837" y="1412776"/>
            <a:ext cx="3097323" cy="461665"/>
          </a:xfrm>
          <a:prstGeom prst="rect">
            <a:avLst/>
          </a:prstGeom>
          <a:noFill/>
        </p:spPr>
        <p:txBody>
          <a:bodyPr wrap="none" rtlCol="0">
            <a:spAutoFit/>
          </a:bodyPr>
          <a:lstStyle/>
          <a:p>
            <a:r>
              <a:rPr lang="id-ID" sz="2400" dirty="0"/>
              <a:t>Komponen Hardware</a:t>
            </a:r>
          </a:p>
        </p:txBody>
      </p:sp>
      <p:sp>
        <p:nvSpPr>
          <p:cNvPr id="25" name="Oval 24"/>
          <p:cNvSpPr/>
          <p:nvPr/>
        </p:nvSpPr>
        <p:spPr>
          <a:xfrm>
            <a:off x="323528" y="3140968"/>
            <a:ext cx="2736304" cy="144016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27" name="Straight Arrow Connector 26"/>
          <p:cNvCxnSpPr/>
          <p:nvPr/>
        </p:nvCxnSpPr>
        <p:spPr>
          <a:xfrm>
            <a:off x="1259632" y="4581128"/>
            <a:ext cx="0" cy="437329"/>
          </a:xfrm>
          <a:prstGeom prst="straightConnector1">
            <a:avLst/>
          </a:prstGeom>
          <a:ln>
            <a:solidFill>
              <a:srgbClr val="FF0000"/>
            </a:solidFill>
            <a:prstDash val="dash"/>
            <a:tailEnd type="arrow"/>
          </a:ln>
        </p:spPr>
        <p:style>
          <a:lnRef idx="2">
            <a:schemeClr val="accent6"/>
          </a:lnRef>
          <a:fillRef idx="0">
            <a:schemeClr val="accent6"/>
          </a:fillRef>
          <a:effectRef idx="1">
            <a:schemeClr val="accent6"/>
          </a:effectRef>
          <a:fontRef idx="minor">
            <a:schemeClr val="tx1"/>
          </a:fontRef>
        </p:style>
      </p:cxnSp>
      <p:sp>
        <p:nvSpPr>
          <p:cNvPr id="28" name="TextBox 27"/>
          <p:cNvSpPr txBox="1"/>
          <p:nvPr/>
        </p:nvSpPr>
        <p:spPr>
          <a:xfrm>
            <a:off x="899592" y="5170857"/>
            <a:ext cx="2853666" cy="461665"/>
          </a:xfrm>
          <a:prstGeom prst="rect">
            <a:avLst/>
          </a:prstGeom>
          <a:noFill/>
        </p:spPr>
        <p:txBody>
          <a:bodyPr wrap="none" rtlCol="0">
            <a:spAutoFit/>
          </a:bodyPr>
          <a:lstStyle/>
          <a:p>
            <a:r>
              <a:rPr lang="id-ID" sz="2400" dirty="0">
                <a:solidFill>
                  <a:srgbClr val="FF0000"/>
                </a:solidFill>
              </a:rPr>
              <a:t>Arsitektur komputer</a:t>
            </a:r>
          </a:p>
        </p:txBody>
      </p:sp>
      <p:sp>
        <p:nvSpPr>
          <p:cNvPr id="29" name="Oval 28"/>
          <p:cNvSpPr/>
          <p:nvPr/>
        </p:nvSpPr>
        <p:spPr>
          <a:xfrm>
            <a:off x="2555776" y="1340768"/>
            <a:ext cx="3780420" cy="144016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30" name="Straight Arrow Connector 29"/>
          <p:cNvCxnSpPr/>
          <p:nvPr/>
        </p:nvCxnSpPr>
        <p:spPr>
          <a:xfrm flipV="1">
            <a:off x="6300192" y="2165114"/>
            <a:ext cx="360040" cy="39750"/>
          </a:xfrm>
          <a:prstGeom prst="straightConnector1">
            <a:avLst/>
          </a:prstGeom>
          <a:ln>
            <a:solidFill>
              <a:srgbClr val="FF0000"/>
            </a:solidFill>
            <a:prstDash val="dash"/>
            <a:tailEnd type="arrow"/>
          </a:ln>
        </p:spPr>
        <p:style>
          <a:lnRef idx="2">
            <a:schemeClr val="accent6"/>
          </a:lnRef>
          <a:fillRef idx="0">
            <a:schemeClr val="accent6"/>
          </a:fillRef>
          <a:effectRef idx="1">
            <a:schemeClr val="accent6"/>
          </a:effectRef>
          <a:fontRef idx="minor">
            <a:schemeClr val="tx1"/>
          </a:fontRef>
        </p:style>
      </p:cxnSp>
      <p:sp>
        <p:nvSpPr>
          <p:cNvPr id="32" name="TextBox 31"/>
          <p:cNvSpPr txBox="1"/>
          <p:nvPr/>
        </p:nvSpPr>
        <p:spPr>
          <a:xfrm>
            <a:off x="6660232" y="1830015"/>
            <a:ext cx="1728192" cy="707886"/>
          </a:xfrm>
          <a:prstGeom prst="rect">
            <a:avLst/>
          </a:prstGeom>
          <a:noFill/>
        </p:spPr>
        <p:txBody>
          <a:bodyPr wrap="square" rtlCol="0">
            <a:spAutoFit/>
          </a:bodyPr>
          <a:lstStyle/>
          <a:p>
            <a:r>
              <a:rPr lang="id-ID" sz="2000" dirty="0">
                <a:solidFill>
                  <a:srgbClr val="FF0000"/>
                </a:solidFill>
              </a:rPr>
              <a:t>Basis pengetahuan</a:t>
            </a:r>
          </a:p>
        </p:txBody>
      </p:sp>
      <p:sp>
        <p:nvSpPr>
          <p:cNvPr id="33" name="Oval 32"/>
          <p:cNvSpPr/>
          <p:nvPr/>
        </p:nvSpPr>
        <p:spPr>
          <a:xfrm>
            <a:off x="5436096" y="3068960"/>
            <a:ext cx="3312368" cy="144016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34" name="Straight Arrow Connector 33"/>
          <p:cNvCxnSpPr/>
          <p:nvPr/>
        </p:nvCxnSpPr>
        <p:spPr>
          <a:xfrm>
            <a:off x="7236296" y="4509120"/>
            <a:ext cx="0" cy="552298"/>
          </a:xfrm>
          <a:prstGeom prst="straightConnector1">
            <a:avLst/>
          </a:prstGeom>
          <a:ln>
            <a:solidFill>
              <a:srgbClr val="FF0000"/>
            </a:solidFill>
            <a:prstDash val="dash"/>
            <a:tailEnd type="arrow"/>
          </a:ln>
        </p:spPr>
        <p:style>
          <a:lnRef idx="2">
            <a:schemeClr val="accent6"/>
          </a:lnRef>
          <a:fillRef idx="0">
            <a:schemeClr val="accent6"/>
          </a:fillRef>
          <a:effectRef idx="1">
            <a:schemeClr val="accent6"/>
          </a:effectRef>
          <a:fontRef idx="minor">
            <a:schemeClr val="tx1"/>
          </a:fontRef>
        </p:style>
      </p:cxnSp>
      <p:sp>
        <p:nvSpPr>
          <p:cNvPr id="36" name="TextBox 35"/>
          <p:cNvSpPr txBox="1"/>
          <p:nvPr/>
        </p:nvSpPr>
        <p:spPr>
          <a:xfrm>
            <a:off x="5652120" y="4653136"/>
            <a:ext cx="2709650" cy="1631216"/>
          </a:xfrm>
          <a:prstGeom prst="rect">
            <a:avLst/>
          </a:prstGeom>
          <a:noFill/>
        </p:spPr>
        <p:txBody>
          <a:bodyPr wrap="square" rtlCol="0">
            <a:spAutoFit/>
          </a:bodyPr>
          <a:lstStyle/>
          <a:p>
            <a:r>
              <a:rPr lang="id-ID" sz="2000" dirty="0">
                <a:solidFill>
                  <a:srgbClr val="FF0000"/>
                </a:solidFill>
              </a:rPr>
              <a:t>Desainer yg mengevaluasi kegunaan dan keterbatasan dari opsi yg tersedia</a:t>
            </a:r>
          </a:p>
        </p:txBody>
      </p:sp>
    </p:spTree>
    <p:extLst>
      <p:ext uri="{BB962C8B-B14F-4D97-AF65-F5344CB8AC3E}">
        <p14:creationId xmlns:p14="http://schemas.microsoft.com/office/powerpoint/2010/main" val="1665930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arn(inVertical)">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arn(inVertical)">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arn(inVertical)">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barn(inVertical)">
                                      <p:cBhvr>
                                        <p:cTn id="47" dur="500"/>
                                        <p:tgtEl>
                                          <p:spTgt spid="21"/>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barn(inVertical)">
                                      <p:cBhvr>
                                        <p:cTn id="52" dur="500"/>
                                        <p:tgtEl>
                                          <p:spTgt spid="23"/>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barn(inVertical)">
                                      <p:cBhvr>
                                        <p:cTn id="57" dur="500"/>
                                        <p:tgtEl>
                                          <p:spTgt spid="9"/>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barn(inVertical)">
                                      <p:cBhvr>
                                        <p:cTn id="62" dur="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barn(inVertical)">
                                      <p:cBhvr>
                                        <p:cTn id="67" dur="500"/>
                                        <p:tgtEl>
                                          <p:spTgt spid="10"/>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barn(inVertical)">
                                      <p:cBhvr>
                                        <p:cTn id="72" dur="500"/>
                                        <p:tgtEl>
                                          <p:spTgt spid="16"/>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nodeType="click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barn(inVertical)">
                                      <p:cBhvr>
                                        <p:cTn id="77" dur="500"/>
                                        <p:tgtEl>
                                          <p:spTgt spid="18"/>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grpId="0" nodeType="click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barn(inVertical)">
                                      <p:cBhvr>
                                        <p:cTn id="82" dur="500"/>
                                        <p:tgtEl>
                                          <p:spTgt spid="15"/>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nodeType="click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barn(inVertical)">
                                      <p:cBhvr>
                                        <p:cTn id="87" dur="500"/>
                                        <p:tgtEl>
                                          <p:spTgt spid="19"/>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grpId="0" nodeType="click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barn(inVertical)">
                                      <p:cBhvr>
                                        <p:cTn id="92" dur="500"/>
                                        <p:tgtEl>
                                          <p:spTgt spid="20"/>
                                        </p:tgtEl>
                                      </p:cBhvr>
                                    </p:animEffect>
                                  </p:childTnLst>
                                </p:cTn>
                              </p:par>
                            </p:childTnLst>
                          </p:cTn>
                        </p:par>
                      </p:childTnLst>
                    </p:cTn>
                  </p:par>
                  <p:par>
                    <p:cTn id="93" fill="hold">
                      <p:stCondLst>
                        <p:cond delay="indefinite"/>
                      </p:stCondLst>
                      <p:childTnLst>
                        <p:par>
                          <p:cTn id="94" fill="hold">
                            <p:stCondLst>
                              <p:cond delay="0"/>
                            </p:stCondLst>
                            <p:childTnLst>
                              <p:par>
                                <p:cTn id="95" presetID="16" presetClass="entr" presetSubtype="21" fill="hold" grpId="0" nodeType="click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barn(inVertical)">
                                      <p:cBhvr>
                                        <p:cTn id="97" dur="500"/>
                                        <p:tgtEl>
                                          <p:spTgt spid="25"/>
                                        </p:tgtEl>
                                      </p:cBhvr>
                                    </p:animEffect>
                                  </p:childTnLst>
                                </p:cTn>
                              </p:par>
                            </p:childTnLst>
                          </p:cTn>
                        </p:par>
                      </p:childTnLst>
                    </p:cTn>
                  </p:par>
                  <p:par>
                    <p:cTn id="98" fill="hold">
                      <p:stCondLst>
                        <p:cond delay="indefinite"/>
                      </p:stCondLst>
                      <p:childTnLst>
                        <p:par>
                          <p:cTn id="99" fill="hold">
                            <p:stCondLst>
                              <p:cond delay="0"/>
                            </p:stCondLst>
                            <p:childTnLst>
                              <p:par>
                                <p:cTn id="100" presetID="16" presetClass="entr" presetSubtype="21" fill="hold" nodeType="clickEffect">
                                  <p:stCondLst>
                                    <p:cond delay="0"/>
                                  </p:stCondLst>
                                  <p:childTnLst>
                                    <p:set>
                                      <p:cBhvr>
                                        <p:cTn id="101" dur="1" fill="hold">
                                          <p:stCondLst>
                                            <p:cond delay="0"/>
                                          </p:stCondLst>
                                        </p:cTn>
                                        <p:tgtEl>
                                          <p:spTgt spid="27"/>
                                        </p:tgtEl>
                                        <p:attrNameLst>
                                          <p:attrName>style.visibility</p:attrName>
                                        </p:attrNameLst>
                                      </p:cBhvr>
                                      <p:to>
                                        <p:strVal val="visible"/>
                                      </p:to>
                                    </p:set>
                                    <p:animEffect transition="in" filter="barn(inVertical)">
                                      <p:cBhvr>
                                        <p:cTn id="102" dur="500"/>
                                        <p:tgtEl>
                                          <p:spTgt spid="27"/>
                                        </p:tgtEl>
                                      </p:cBhvr>
                                    </p:animEffect>
                                  </p:childTnLst>
                                </p:cTn>
                              </p:par>
                            </p:childTnLst>
                          </p:cTn>
                        </p:par>
                      </p:childTnLst>
                    </p:cTn>
                  </p:par>
                  <p:par>
                    <p:cTn id="103" fill="hold">
                      <p:stCondLst>
                        <p:cond delay="indefinite"/>
                      </p:stCondLst>
                      <p:childTnLst>
                        <p:par>
                          <p:cTn id="104" fill="hold">
                            <p:stCondLst>
                              <p:cond delay="0"/>
                            </p:stCondLst>
                            <p:childTnLst>
                              <p:par>
                                <p:cTn id="105" presetID="16" presetClass="entr" presetSubtype="21" fill="hold" grpId="0" nodeType="clickEffect">
                                  <p:stCondLst>
                                    <p:cond delay="0"/>
                                  </p:stCondLst>
                                  <p:childTnLst>
                                    <p:set>
                                      <p:cBhvr>
                                        <p:cTn id="106" dur="1" fill="hold">
                                          <p:stCondLst>
                                            <p:cond delay="0"/>
                                          </p:stCondLst>
                                        </p:cTn>
                                        <p:tgtEl>
                                          <p:spTgt spid="28"/>
                                        </p:tgtEl>
                                        <p:attrNameLst>
                                          <p:attrName>style.visibility</p:attrName>
                                        </p:attrNameLst>
                                      </p:cBhvr>
                                      <p:to>
                                        <p:strVal val="visible"/>
                                      </p:to>
                                    </p:set>
                                    <p:animEffect transition="in" filter="barn(inVertical)">
                                      <p:cBhvr>
                                        <p:cTn id="107" dur="500"/>
                                        <p:tgtEl>
                                          <p:spTgt spid="28"/>
                                        </p:tgtEl>
                                      </p:cBhvr>
                                    </p:animEffect>
                                  </p:childTnLst>
                                </p:cTn>
                              </p:par>
                            </p:childTnLst>
                          </p:cTn>
                        </p:par>
                      </p:childTnLst>
                    </p:cTn>
                  </p:par>
                  <p:par>
                    <p:cTn id="108" fill="hold">
                      <p:stCondLst>
                        <p:cond delay="indefinite"/>
                      </p:stCondLst>
                      <p:childTnLst>
                        <p:par>
                          <p:cTn id="109" fill="hold">
                            <p:stCondLst>
                              <p:cond delay="0"/>
                            </p:stCondLst>
                            <p:childTnLst>
                              <p:par>
                                <p:cTn id="110" presetID="16" presetClass="entr" presetSubtype="21" fill="hold" nodeType="clickEffect">
                                  <p:stCondLst>
                                    <p:cond delay="0"/>
                                  </p:stCondLst>
                                  <p:childTnLst>
                                    <p:set>
                                      <p:cBhvr>
                                        <p:cTn id="111" dur="1" fill="hold">
                                          <p:stCondLst>
                                            <p:cond delay="0"/>
                                          </p:stCondLst>
                                        </p:cTn>
                                        <p:tgtEl>
                                          <p:spTgt spid="28">
                                            <p:txEl>
                                              <p:pRg st="0" end="0"/>
                                            </p:txEl>
                                          </p:spTgt>
                                        </p:tgtEl>
                                        <p:attrNameLst>
                                          <p:attrName>style.visibility</p:attrName>
                                        </p:attrNameLst>
                                      </p:cBhvr>
                                      <p:to>
                                        <p:strVal val="visible"/>
                                      </p:to>
                                    </p:set>
                                    <p:animEffect transition="in" filter="barn(inVertical)">
                                      <p:cBhvr>
                                        <p:cTn id="112" dur="500"/>
                                        <p:tgtEl>
                                          <p:spTgt spid="28">
                                            <p:txEl>
                                              <p:pRg st="0" end="0"/>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16" presetClass="entr" presetSubtype="21" fill="hold" grpId="0" nodeType="clickEffect">
                                  <p:stCondLst>
                                    <p:cond delay="0"/>
                                  </p:stCondLst>
                                  <p:childTnLst>
                                    <p:set>
                                      <p:cBhvr>
                                        <p:cTn id="116" dur="1" fill="hold">
                                          <p:stCondLst>
                                            <p:cond delay="0"/>
                                          </p:stCondLst>
                                        </p:cTn>
                                        <p:tgtEl>
                                          <p:spTgt spid="29"/>
                                        </p:tgtEl>
                                        <p:attrNameLst>
                                          <p:attrName>style.visibility</p:attrName>
                                        </p:attrNameLst>
                                      </p:cBhvr>
                                      <p:to>
                                        <p:strVal val="visible"/>
                                      </p:to>
                                    </p:set>
                                    <p:animEffect transition="in" filter="barn(inVertical)">
                                      <p:cBhvr>
                                        <p:cTn id="117" dur="500"/>
                                        <p:tgtEl>
                                          <p:spTgt spid="29"/>
                                        </p:tgtEl>
                                      </p:cBhvr>
                                    </p:animEffect>
                                  </p:childTnLst>
                                </p:cTn>
                              </p:par>
                            </p:childTnLst>
                          </p:cTn>
                        </p:par>
                      </p:childTnLst>
                    </p:cTn>
                  </p:par>
                  <p:par>
                    <p:cTn id="118" fill="hold">
                      <p:stCondLst>
                        <p:cond delay="indefinite"/>
                      </p:stCondLst>
                      <p:childTnLst>
                        <p:par>
                          <p:cTn id="119" fill="hold">
                            <p:stCondLst>
                              <p:cond delay="0"/>
                            </p:stCondLst>
                            <p:childTnLst>
                              <p:par>
                                <p:cTn id="120" presetID="16" presetClass="entr" presetSubtype="21" fill="hold" nodeType="clickEffect">
                                  <p:stCondLst>
                                    <p:cond delay="0"/>
                                  </p:stCondLst>
                                  <p:childTnLst>
                                    <p:set>
                                      <p:cBhvr>
                                        <p:cTn id="121" dur="1" fill="hold">
                                          <p:stCondLst>
                                            <p:cond delay="0"/>
                                          </p:stCondLst>
                                        </p:cTn>
                                        <p:tgtEl>
                                          <p:spTgt spid="30"/>
                                        </p:tgtEl>
                                        <p:attrNameLst>
                                          <p:attrName>style.visibility</p:attrName>
                                        </p:attrNameLst>
                                      </p:cBhvr>
                                      <p:to>
                                        <p:strVal val="visible"/>
                                      </p:to>
                                    </p:set>
                                    <p:animEffect transition="in" filter="barn(inVertical)">
                                      <p:cBhvr>
                                        <p:cTn id="122" dur="500"/>
                                        <p:tgtEl>
                                          <p:spTgt spid="30"/>
                                        </p:tgtEl>
                                      </p:cBhvr>
                                    </p:animEffect>
                                  </p:childTnLst>
                                </p:cTn>
                              </p:par>
                            </p:childTnLst>
                          </p:cTn>
                        </p:par>
                      </p:childTnLst>
                    </p:cTn>
                  </p:par>
                  <p:par>
                    <p:cTn id="123" fill="hold">
                      <p:stCondLst>
                        <p:cond delay="indefinite"/>
                      </p:stCondLst>
                      <p:childTnLst>
                        <p:par>
                          <p:cTn id="124" fill="hold">
                            <p:stCondLst>
                              <p:cond delay="0"/>
                            </p:stCondLst>
                            <p:childTnLst>
                              <p:par>
                                <p:cTn id="125" presetID="16" presetClass="entr" presetSubtype="21" fill="hold" grpId="0" nodeType="clickEffect">
                                  <p:stCondLst>
                                    <p:cond delay="0"/>
                                  </p:stCondLst>
                                  <p:childTnLst>
                                    <p:set>
                                      <p:cBhvr>
                                        <p:cTn id="126" dur="1" fill="hold">
                                          <p:stCondLst>
                                            <p:cond delay="0"/>
                                          </p:stCondLst>
                                        </p:cTn>
                                        <p:tgtEl>
                                          <p:spTgt spid="32"/>
                                        </p:tgtEl>
                                        <p:attrNameLst>
                                          <p:attrName>style.visibility</p:attrName>
                                        </p:attrNameLst>
                                      </p:cBhvr>
                                      <p:to>
                                        <p:strVal val="visible"/>
                                      </p:to>
                                    </p:set>
                                    <p:animEffect transition="in" filter="barn(inVertical)">
                                      <p:cBhvr>
                                        <p:cTn id="127" dur="500"/>
                                        <p:tgtEl>
                                          <p:spTgt spid="32"/>
                                        </p:tgtEl>
                                      </p:cBhvr>
                                    </p:animEffect>
                                  </p:childTnLst>
                                </p:cTn>
                              </p:par>
                            </p:childTnLst>
                          </p:cTn>
                        </p:par>
                      </p:childTnLst>
                    </p:cTn>
                  </p:par>
                  <p:par>
                    <p:cTn id="128" fill="hold">
                      <p:stCondLst>
                        <p:cond delay="indefinite"/>
                      </p:stCondLst>
                      <p:childTnLst>
                        <p:par>
                          <p:cTn id="129" fill="hold">
                            <p:stCondLst>
                              <p:cond delay="0"/>
                            </p:stCondLst>
                            <p:childTnLst>
                              <p:par>
                                <p:cTn id="130" presetID="16" presetClass="entr" presetSubtype="21" fill="hold" nodeType="clickEffect">
                                  <p:stCondLst>
                                    <p:cond delay="0"/>
                                  </p:stCondLst>
                                  <p:childTnLst>
                                    <p:set>
                                      <p:cBhvr>
                                        <p:cTn id="131" dur="1" fill="hold">
                                          <p:stCondLst>
                                            <p:cond delay="0"/>
                                          </p:stCondLst>
                                        </p:cTn>
                                        <p:tgtEl>
                                          <p:spTgt spid="32">
                                            <p:txEl>
                                              <p:pRg st="0" end="0"/>
                                            </p:txEl>
                                          </p:spTgt>
                                        </p:tgtEl>
                                        <p:attrNameLst>
                                          <p:attrName>style.visibility</p:attrName>
                                        </p:attrNameLst>
                                      </p:cBhvr>
                                      <p:to>
                                        <p:strVal val="visible"/>
                                      </p:to>
                                    </p:set>
                                    <p:animEffect transition="in" filter="barn(inVertical)">
                                      <p:cBhvr>
                                        <p:cTn id="132" dur="500"/>
                                        <p:tgtEl>
                                          <p:spTgt spid="32">
                                            <p:txEl>
                                              <p:pRg st="0" end="0"/>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16" presetClass="entr" presetSubtype="21" fill="hold" grpId="0" nodeType="clickEffect">
                                  <p:stCondLst>
                                    <p:cond delay="0"/>
                                  </p:stCondLst>
                                  <p:childTnLst>
                                    <p:set>
                                      <p:cBhvr>
                                        <p:cTn id="136" dur="1" fill="hold">
                                          <p:stCondLst>
                                            <p:cond delay="0"/>
                                          </p:stCondLst>
                                        </p:cTn>
                                        <p:tgtEl>
                                          <p:spTgt spid="33"/>
                                        </p:tgtEl>
                                        <p:attrNameLst>
                                          <p:attrName>style.visibility</p:attrName>
                                        </p:attrNameLst>
                                      </p:cBhvr>
                                      <p:to>
                                        <p:strVal val="visible"/>
                                      </p:to>
                                    </p:set>
                                    <p:animEffect transition="in" filter="barn(inVertical)">
                                      <p:cBhvr>
                                        <p:cTn id="137" dur="500"/>
                                        <p:tgtEl>
                                          <p:spTgt spid="33"/>
                                        </p:tgtEl>
                                      </p:cBhvr>
                                    </p:animEffect>
                                  </p:childTnLst>
                                </p:cTn>
                              </p:par>
                            </p:childTnLst>
                          </p:cTn>
                        </p:par>
                      </p:childTnLst>
                    </p:cTn>
                  </p:par>
                  <p:par>
                    <p:cTn id="138" fill="hold">
                      <p:stCondLst>
                        <p:cond delay="indefinite"/>
                      </p:stCondLst>
                      <p:childTnLst>
                        <p:par>
                          <p:cTn id="139" fill="hold">
                            <p:stCondLst>
                              <p:cond delay="0"/>
                            </p:stCondLst>
                            <p:childTnLst>
                              <p:par>
                                <p:cTn id="140" presetID="16" presetClass="entr" presetSubtype="21" fill="hold" nodeType="clickEffect">
                                  <p:stCondLst>
                                    <p:cond delay="0"/>
                                  </p:stCondLst>
                                  <p:childTnLst>
                                    <p:set>
                                      <p:cBhvr>
                                        <p:cTn id="141" dur="1" fill="hold">
                                          <p:stCondLst>
                                            <p:cond delay="0"/>
                                          </p:stCondLst>
                                        </p:cTn>
                                        <p:tgtEl>
                                          <p:spTgt spid="34"/>
                                        </p:tgtEl>
                                        <p:attrNameLst>
                                          <p:attrName>style.visibility</p:attrName>
                                        </p:attrNameLst>
                                      </p:cBhvr>
                                      <p:to>
                                        <p:strVal val="visible"/>
                                      </p:to>
                                    </p:set>
                                    <p:animEffect transition="in" filter="barn(inVertical)">
                                      <p:cBhvr>
                                        <p:cTn id="142" dur="500"/>
                                        <p:tgtEl>
                                          <p:spTgt spid="34"/>
                                        </p:tgtEl>
                                      </p:cBhvr>
                                    </p:animEffect>
                                  </p:childTnLst>
                                </p:cTn>
                              </p:par>
                            </p:childTnLst>
                          </p:cTn>
                        </p:par>
                      </p:childTnLst>
                    </p:cTn>
                  </p:par>
                  <p:par>
                    <p:cTn id="143" fill="hold">
                      <p:stCondLst>
                        <p:cond delay="indefinite"/>
                      </p:stCondLst>
                      <p:childTnLst>
                        <p:par>
                          <p:cTn id="144" fill="hold">
                            <p:stCondLst>
                              <p:cond delay="0"/>
                            </p:stCondLst>
                            <p:childTnLst>
                              <p:par>
                                <p:cTn id="145" presetID="16" presetClass="entr" presetSubtype="21" fill="hold" grpId="0" nodeType="clickEffect">
                                  <p:stCondLst>
                                    <p:cond delay="0"/>
                                  </p:stCondLst>
                                  <p:childTnLst>
                                    <p:set>
                                      <p:cBhvr>
                                        <p:cTn id="146" dur="1" fill="hold">
                                          <p:stCondLst>
                                            <p:cond delay="0"/>
                                          </p:stCondLst>
                                        </p:cTn>
                                        <p:tgtEl>
                                          <p:spTgt spid="36"/>
                                        </p:tgtEl>
                                        <p:attrNameLst>
                                          <p:attrName>style.visibility</p:attrName>
                                        </p:attrNameLst>
                                      </p:cBhvr>
                                      <p:to>
                                        <p:strVal val="visible"/>
                                      </p:to>
                                    </p:set>
                                    <p:animEffect transition="in" filter="barn(inVertical)">
                                      <p:cBhvr>
                                        <p:cTn id="147" dur="500"/>
                                        <p:tgtEl>
                                          <p:spTgt spid="36"/>
                                        </p:tgtEl>
                                      </p:cBhvr>
                                    </p:animEffect>
                                  </p:childTnLst>
                                </p:cTn>
                              </p:par>
                            </p:childTnLst>
                          </p:cTn>
                        </p:par>
                      </p:childTnLst>
                    </p:cTn>
                  </p:par>
                  <p:par>
                    <p:cTn id="148" fill="hold">
                      <p:stCondLst>
                        <p:cond delay="indefinite"/>
                      </p:stCondLst>
                      <p:childTnLst>
                        <p:par>
                          <p:cTn id="149" fill="hold">
                            <p:stCondLst>
                              <p:cond delay="0"/>
                            </p:stCondLst>
                            <p:childTnLst>
                              <p:par>
                                <p:cTn id="150" presetID="16" presetClass="entr" presetSubtype="21" fill="hold" nodeType="clickEffect">
                                  <p:stCondLst>
                                    <p:cond delay="0"/>
                                  </p:stCondLst>
                                  <p:childTnLst>
                                    <p:set>
                                      <p:cBhvr>
                                        <p:cTn id="151" dur="1" fill="hold">
                                          <p:stCondLst>
                                            <p:cond delay="0"/>
                                          </p:stCondLst>
                                        </p:cTn>
                                        <p:tgtEl>
                                          <p:spTgt spid="36">
                                            <p:txEl>
                                              <p:pRg st="0" end="0"/>
                                            </p:txEl>
                                          </p:spTgt>
                                        </p:tgtEl>
                                        <p:attrNameLst>
                                          <p:attrName>style.visibility</p:attrName>
                                        </p:attrNameLst>
                                      </p:cBhvr>
                                      <p:to>
                                        <p:strVal val="visible"/>
                                      </p:to>
                                    </p:set>
                                    <p:animEffect transition="in" filter="barn(inVertical)">
                                      <p:cBhvr>
                                        <p:cTn id="152" dur="5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11" grpId="0"/>
      <p:bldP spid="12" grpId="0"/>
      <p:bldP spid="13" grpId="0"/>
      <p:bldP spid="14" grpId="0"/>
      <p:bldP spid="15" grpId="0"/>
      <p:bldP spid="16" grpId="0"/>
      <p:bldP spid="20" grpId="0"/>
      <p:bldP spid="23" grpId="0"/>
      <p:bldP spid="25" grpId="0" animBg="1"/>
      <p:bldP spid="28" grpId="0"/>
      <p:bldP spid="29" grpId="0" animBg="1"/>
      <p:bldP spid="32" grpId="0"/>
      <p:bldP spid="33" grpId="0" animBg="1"/>
      <p:bldP spid="3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3600" b="1" dirty="0"/>
              <a:t>Langkah-langkah desain prosesor</a:t>
            </a:r>
          </a:p>
        </p:txBody>
      </p:sp>
      <p:sp>
        <p:nvSpPr>
          <p:cNvPr id="3" name="Content Placeholder 2"/>
          <p:cNvSpPr>
            <a:spLocks noGrp="1"/>
          </p:cNvSpPr>
          <p:nvPr>
            <p:ph idx="1"/>
          </p:nvPr>
        </p:nvSpPr>
        <p:spPr/>
        <p:txBody>
          <a:bodyPr/>
          <a:lstStyle/>
          <a:p>
            <a:r>
              <a:rPr lang="en-US" altLang="id-ID" sz="2400" dirty="0" err="1">
                <a:solidFill>
                  <a:srgbClr val="FF0000"/>
                </a:solidFill>
              </a:rPr>
              <a:t>Mengerti</a:t>
            </a:r>
            <a:r>
              <a:rPr lang="en-US" altLang="id-ID" sz="2400" dirty="0">
                <a:solidFill>
                  <a:srgbClr val="FF0000"/>
                </a:solidFill>
              </a:rPr>
              <a:t> </a:t>
            </a:r>
            <a:r>
              <a:rPr lang="en-US" altLang="id-ID" sz="2400" dirty="0" err="1">
                <a:solidFill>
                  <a:srgbClr val="FF0000"/>
                </a:solidFill>
              </a:rPr>
              <a:t>dengan</a:t>
            </a:r>
            <a:r>
              <a:rPr lang="en-US" altLang="id-ID" sz="2400" dirty="0">
                <a:solidFill>
                  <a:srgbClr val="FF0000"/>
                </a:solidFill>
              </a:rPr>
              <a:t> </a:t>
            </a:r>
            <a:r>
              <a:rPr lang="en-US" altLang="id-ID" sz="2400" dirty="0" err="1">
                <a:solidFill>
                  <a:srgbClr val="FF0000"/>
                </a:solidFill>
              </a:rPr>
              <a:t>baik</a:t>
            </a:r>
            <a:r>
              <a:rPr lang="en-US" altLang="id-ID" sz="2400" dirty="0">
                <a:solidFill>
                  <a:srgbClr val="FF0000"/>
                </a:solidFill>
              </a:rPr>
              <a:t> </a:t>
            </a:r>
            <a:r>
              <a:rPr lang="en-US" altLang="id-ID" sz="2400" dirty="0" err="1">
                <a:solidFill>
                  <a:srgbClr val="FF0000"/>
                </a:solidFill>
              </a:rPr>
              <a:t>setiap</a:t>
            </a:r>
            <a:r>
              <a:rPr lang="en-US" altLang="id-ID" sz="2400" dirty="0">
                <a:solidFill>
                  <a:srgbClr val="FF0000"/>
                </a:solidFill>
              </a:rPr>
              <a:t> </a:t>
            </a:r>
            <a:r>
              <a:rPr lang="en-US" altLang="id-ID" sz="2400" dirty="0" err="1">
                <a:solidFill>
                  <a:srgbClr val="FF0000"/>
                </a:solidFill>
              </a:rPr>
              <a:t>instruksi</a:t>
            </a:r>
            <a:r>
              <a:rPr lang="id-ID" altLang="id-ID" sz="2400" dirty="0">
                <a:solidFill>
                  <a:srgbClr val="FF0000"/>
                </a:solidFill>
              </a:rPr>
              <a:t> </a:t>
            </a:r>
          </a:p>
          <a:p>
            <a:r>
              <a:rPr lang="id-ID" altLang="id-ID" sz="2400" dirty="0">
                <a:sym typeface="Wingdings" panose="05000000000000000000" pitchFamily="2" charset="2"/>
              </a:rPr>
              <a:t> </a:t>
            </a:r>
            <a:r>
              <a:rPr lang="id-ID" altLang="id-ID" sz="2400" dirty="0"/>
              <a:t>Menetapkan makro-operasi dalam hubungannya dengan arsitektur komputer yang diberikan.</a:t>
            </a:r>
          </a:p>
          <a:p>
            <a:endParaRPr lang="en-US" altLang="id-ID" sz="2400" dirty="0"/>
          </a:p>
          <a:p>
            <a:r>
              <a:rPr lang="en-US" altLang="id-ID" sz="2400" dirty="0" err="1">
                <a:solidFill>
                  <a:srgbClr val="FF0000"/>
                </a:solidFill>
              </a:rPr>
              <a:t>Menetapkan</a:t>
            </a:r>
            <a:r>
              <a:rPr lang="en-US" altLang="id-ID" sz="2400" dirty="0">
                <a:solidFill>
                  <a:srgbClr val="FF0000"/>
                </a:solidFill>
              </a:rPr>
              <a:t> </a:t>
            </a:r>
            <a:r>
              <a:rPr lang="en-US" altLang="id-ID" sz="2400" dirty="0" err="1">
                <a:solidFill>
                  <a:srgbClr val="FF0000"/>
                </a:solidFill>
              </a:rPr>
              <a:t>sumber</a:t>
            </a:r>
            <a:r>
              <a:rPr lang="en-US" altLang="id-ID" sz="2400" dirty="0">
                <a:solidFill>
                  <a:srgbClr val="FF0000"/>
                </a:solidFill>
              </a:rPr>
              <a:t> </a:t>
            </a:r>
            <a:r>
              <a:rPr lang="en-US" altLang="id-ID" sz="2400" dirty="0" err="1">
                <a:solidFill>
                  <a:srgbClr val="FF0000"/>
                </a:solidFill>
              </a:rPr>
              <a:t>daya</a:t>
            </a:r>
            <a:r>
              <a:rPr lang="en-US" altLang="id-ID" sz="2400" dirty="0">
                <a:solidFill>
                  <a:srgbClr val="FF0000"/>
                </a:solidFill>
              </a:rPr>
              <a:t> hardware yang </a:t>
            </a:r>
            <a:r>
              <a:rPr lang="id-ID" altLang="id-ID" sz="2400" dirty="0">
                <a:solidFill>
                  <a:srgbClr val="FF0000"/>
                </a:solidFill>
              </a:rPr>
              <a:t>dibutuhkan </a:t>
            </a:r>
          </a:p>
          <a:p>
            <a:r>
              <a:rPr lang="id-ID" altLang="id-ID" sz="2400" dirty="0">
                <a:sym typeface="Wingdings" panose="05000000000000000000" pitchFamily="2" charset="2"/>
              </a:rPr>
              <a:t> </a:t>
            </a:r>
            <a:r>
              <a:rPr lang="id-ID" altLang="id-ID" sz="2400" dirty="0"/>
              <a:t>(untuk mengimplementasikan makro-operasi) dalam </a:t>
            </a:r>
            <a:r>
              <a:rPr lang="en-US" altLang="id-ID" sz="2400" dirty="0" err="1"/>
              <a:t>hubung</a:t>
            </a:r>
            <a:r>
              <a:rPr lang="id-ID" altLang="id-ID" sz="2400" dirty="0"/>
              <a:t>a</a:t>
            </a:r>
            <a:r>
              <a:rPr lang="en-US" altLang="id-ID" sz="2400" dirty="0"/>
              <a:t>n</a:t>
            </a:r>
            <a:r>
              <a:rPr lang="id-ID" altLang="id-ID" sz="2400" dirty="0"/>
              <a:t>nya dengan item hardware yang terlihat oleh pemrogram </a:t>
            </a:r>
            <a:r>
              <a:rPr lang="en-US" altLang="id-ID" sz="2400" dirty="0"/>
              <a:t>(register, flag, stack,</a:t>
            </a:r>
            <a:r>
              <a:rPr lang="id-ID" altLang="id-ID" sz="2400" dirty="0"/>
              <a:t> </a:t>
            </a:r>
            <a:r>
              <a:rPr lang="en-US" altLang="id-ID" sz="2400" dirty="0" err="1"/>
              <a:t>dll</a:t>
            </a:r>
            <a:r>
              <a:rPr lang="en-US" altLang="id-ID" sz="2400" dirty="0"/>
              <a:t>)</a:t>
            </a:r>
          </a:p>
        </p:txBody>
      </p:sp>
    </p:spTree>
    <p:extLst>
      <p:ext uri="{BB962C8B-B14F-4D97-AF65-F5344CB8AC3E}">
        <p14:creationId xmlns:p14="http://schemas.microsoft.com/office/powerpoint/2010/main" val="534558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3600" b="1" dirty="0"/>
              <a:t>Langkah-langkah desain prosesor</a:t>
            </a:r>
          </a:p>
        </p:txBody>
      </p:sp>
      <p:sp>
        <p:nvSpPr>
          <p:cNvPr id="3" name="Content Placeholder 2"/>
          <p:cNvSpPr>
            <a:spLocks noGrp="1"/>
          </p:cNvSpPr>
          <p:nvPr>
            <p:ph idx="1"/>
          </p:nvPr>
        </p:nvSpPr>
        <p:spPr/>
        <p:txBody>
          <a:bodyPr/>
          <a:lstStyle/>
          <a:p>
            <a:r>
              <a:rPr lang="en-US" altLang="id-ID" sz="2400" dirty="0" err="1">
                <a:solidFill>
                  <a:srgbClr val="FF0000"/>
                </a:solidFill>
              </a:rPr>
              <a:t>Menerjemahkan</a:t>
            </a:r>
            <a:r>
              <a:rPr lang="en-US" altLang="id-ID" sz="2400" dirty="0">
                <a:solidFill>
                  <a:srgbClr val="FF0000"/>
                </a:solidFill>
              </a:rPr>
              <a:t> </a:t>
            </a:r>
            <a:r>
              <a:rPr lang="en-US" altLang="id-ID" sz="2400" dirty="0" err="1">
                <a:solidFill>
                  <a:srgbClr val="FF0000"/>
                </a:solidFill>
              </a:rPr>
              <a:t>setiap</a:t>
            </a:r>
            <a:r>
              <a:rPr lang="en-US" altLang="id-ID" sz="2400" dirty="0">
                <a:solidFill>
                  <a:srgbClr val="FF0000"/>
                </a:solidFill>
              </a:rPr>
              <a:t> </a:t>
            </a:r>
            <a:r>
              <a:rPr lang="en-US" altLang="id-ID" sz="2400" dirty="0" err="1">
                <a:solidFill>
                  <a:srgbClr val="FF0000"/>
                </a:solidFill>
              </a:rPr>
              <a:t>instruksi</a:t>
            </a:r>
            <a:r>
              <a:rPr lang="id-ID" altLang="id-ID" sz="2400" dirty="0">
                <a:solidFill>
                  <a:srgbClr val="FF0000"/>
                </a:solidFill>
              </a:rPr>
              <a:t>/makro-operasi </a:t>
            </a:r>
          </a:p>
          <a:p>
            <a:r>
              <a:rPr lang="id-ID" altLang="id-ID" sz="2400" dirty="0">
                <a:sym typeface="Wingdings" panose="05000000000000000000" pitchFamily="2" charset="2"/>
              </a:rPr>
              <a:t> </a:t>
            </a:r>
            <a:r>
              <a:rPr lang="id-ID" altLang="id-ID" sz="2400" dirty="0"/>
              <a:t>dengan satu atau lebih operasi transfer register</a:t>
            </a:r>
          </a:p>
          <a:p>
            <a:endParaRPr lang="en-US" altLang="id-ID" sz="2400" dirty="0"/>
          </a:p>
          <a:p>
            <a:r>
              <a:rPr lang="en-US" altLang="id-ID" sz="2400" dirty="0">
                <a:solidFill>
                  <a:srgbClr val="FF0000"/>
                </a:solidFill>
              </a:rPr>
              <a:t>Men</a:t>
            </a:r>
            <a:r>
              <a:rPr lang="id-ID" altLang="id-ID" sz="2400" dirty="0">
                <a:solidFill>
                  <a:srgbClr val="FF0000"/>
                </a:solidFill>
              </a:rPr>
              <a:t>desain</a:t>
            </a:r>
            <a:r>
              <a:rPr lang="en-US" altLang="id-ID" sz="2400" dirty="0">
                <a:solidFill>
                  <a:srgbClr val="FF0000"/>
                </a:solidFill>
              </a:rPr>
              <a:t> </a:t>
            </a:r>
            <a:r>
              <a:rPr lang="en-US" altLang="id-ID" sz="2400" dirty="0" err="1">
                <a:solidFill>
                  <a:srgbClr val="FF0000"/>
                </a:solidFill>
              </a:rPr>
              <a:t>datapath</a:t>
            </a:r>
            <a:r>
              <a:rPr lang="id-ID" altLang="id-ID" sz="2400" dirty="0">
                <a:solidFill>
                  <a:srgbClr val="FF0000"/>
                </a:solidFill>
              </a:rPr>
              <a:t> </a:t>
            </a:r>
          </a:p>
          <a:p>
            <a:r>
              <a:rPr lang="id-ID" altLang="id-ID" sz="2400" dirty="0">
                <a:sym typeface="Wingdings" panose="05000000000000000000" pitchFamily="2" charset="2"/>
              </a:rPr>
              <a:t> (dimulai dengan penetapan sumber daya pada langkah ke 2) yang diperlukan untuk pelaksanaan operasi-operasi transfer register dan penetapan titik-titik kontrol. </a:t>
            </a:r>
          </a:p>
        </p:txBody>
      </p:sp>
    </p:spTree>
    <p:extLst>
      <p:ext uri="{BB962C8B-B14F-4D97-AF65-F5344CB8AC3E}">
        <p14:creationId xmlns:p14="http://schemas.microsoft.com/office/powerpoint/2010/main" val="228876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3600" b="1" dirty="0"/>
              <a:t>Langkah-langkah desain prosesor</a:t>
            </a:r>
          </a:p>
        </p:txBody>
      </p:sp>
      <p:sp>
        <p:nvSpPr>
          <p:cNvPr id="3" name="Content Placeholder 2"/>
          <p:cNvSpPr>
            <a:spLocks noGrp="1"/>
          </p:cNvSpPr>
          <p:nvPr>
            <p:ph idx="1"/>
          </p:nvPr>
        </p:nvSpPr>
        <p:spPr/>
        <p:txBody>
          <a:bodyPr/>
          <a:lstStyle/>
          <a:p>
            <a:r>
              <a:rPr lang="id-ID" altLang="id-ID" sz="2400" dirty="0">
                <a:solidFill>
                  <a:srgbClr val="FF0000"/>
                </a:solidFill>
                <a:sym typeface="Wingdings" panose="05000000000000000000" pitchFamily="2" charset="2"/>
              </a:rPr>
              <a:t>Menganalisa datapath </a:t>
            </a:r>
          </a:p>
          <a:p>
            <a:r>
              <a:rPr lang="id-ID" altLang="id-ID" sz="2400" dirty="0">
                <a:sym typeface="Wingdings" panose="05000000000000000000" pitchFamily="2" charset="2"/>
              </a:rPr>
              <a:t> menganalisa apakah sirkuit datapath dapat dikurangi dengan menggabungkan desain untuk berbagai instruksi dan mengeliminasi sirkuit-sirkuit yang berlebihan.</a:t>
            </a:r>
          </a:p>
          <a:p>
            <a:endParaRPr lang="en-US" altLang="id-ID" sz="2400" dirty="0"/>
          </a:p>
          <a:p>
            <a:r>
              <a:rPr lang="en-US" altLang="id-ID" sz="2400" dirty="0" err="1">
                <a:solidFill>
                  <a:srgbClr val="FF0000"/>
                </a:solidFill>
              </a:rPr>
              <a:t>Mengaktifkan</a:t>
            </a:r>
            <a:r>
              <a:rPr lang="en-US" altLang="id-ID" sz="2400" dirty="0">
                <a:solidFill>
                  <a:srgbClr val="FF0000"/>
                </a:solidFill>
              </a:rPr>
              <a:t> </a:t>
            </a:r>
            <a:r>
              <a:rPr lang="en-US" altLang="id-ID" sz="2400" dirty="0" err="1">
                <a:solidFill>
                  <a:srgbClr val="FF0000"/>
                </a:solidFill>
              </a:rPr>
              <a:t>titik-titik</a:t>
            </a:r>
            <a:r>
              <a:rPr lang="en-US" altLang="id-ID" sz="2400" dirty="0">
                <a:solidFill>
                  <a:srgbClr val="FF0000"/>
                </a:solidFill>
              </a:rPr>
              <a:t> </a:t>
            </a:r>
            <a:r>
              <a:rPr lang="en-US" altLang="id-ID" sz="2400" dirty="0" err="1">
                <a:solidFill>
                  <a:srgbClr val="FF0000"/>
                </a:solidFill>
              </a:rPr>
              <a:t>kontrol</a:t>
            </a:r>
            <a:endParaRPr lang="en-US" altLang="id-ID" sz="2400" dirty="0">
              <a:solidFill>
                <a:srgbClr val="FF0000"/>
              </a:solidFill>
            </a:endParaRPr>
          </a:p>
        </p:txBody>
      </p:sp>
    </p:spTree>
    <p:extLst>
      <p:ext uri="{BB962C8B-B14F-4D97-AF65-F5344CB8AC3E}">
        <p14:creationId xmlns:p14="http://schemas.microsoft.com/office/powerpoint/2010/main" val="263043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sz="4000" b="1" dirty="0"/>
              <a:t>Bahasa Transfer Register</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3167210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11844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graphicEl>
                                              <a:dgm id="{F036FEC7-40FB-441F-9FF4-F3CBF113C8DC}"/>
                                            </p:graphicEl>
                                          </p:spTgt>
                                        </p:tgtEl>
                                        <p:attrNameLst>
                                          <p:attrName>style.visibility</p:attrName>
                                        </p:attrNameLst>
                                      </p:cBhvr>
                                      <p:to>
                                        <p:strVal val="visible"/>
                                      </p:to>
                                    </p:set>
                                    <p:animEffect transition="in" filter="barn(inVertical)">
                                      <p:cBhvr>
                                        <p:cTn id="12" dur="500"/>
                                        <p:tgtEl>
                                          <p:spTgt spid="4">
                                            <p:graphicEl>
                                              <a:dgm id="{F036FEC7-40FB-441F-9FF4-F3CBF113C8DC}"/>
                                            </p:graphic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4">
                                            <p:graphicEl>
                                              <a:dgm id="{4C4DC5B0-1E55-4353-ABA2-94B97230AA77}"/>
                                            </p:graphicEl>
                                          </p:spTgt>
                                        </p:tgtEl>
                                        <p:attrNameLst>
                                          <p:attrName>style.visibility</p:attrName>
                                        </p:attrNameLst>
                                      </p:cBhvr>
                                      <p:to>
                                        <p:strVal val="visible"/>
                                      </p:to>
                                    </p:set>
                                    <p:animEffect transition="in" filter="barn(inVertical)">
                                      <p:cBhvr>
                                        <p:cTn id="15" dur="500"/>
                                        <p:tgtEl>
                                          <p:spTgt spid="4">
                                            <p:graphicEl>
                                              <a:dgm id="{4C4DC5B0-1E55-4353-ABA2-94B97230AA77}"/>
                                            </p:graphicEl>
                                          </p:spTgt>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4">
                                            <p:graphicEl>
                                              <a:dgm id="{994EB669-9D6E-434C-81E9-B1EE984ABEA4}"/>
                                            </p:graphicEl>
                                          </p:spTgt>
                                        </p:tgtEl>
                                        <p:attrNameLst>
                                          <p:attrName>style.visibility</p:attrName>
                                        </p:attrNameLst>
                                      </p:cBhvr>
                                      <p:to>
                                        <p:strVal val="visible"/>
                                      </p:to>
                                    </p:set>
                                    <p:animEffect transition="in" filter="barn(inVertical)">
                                      <p:cBhvr>
                                        <p:cTn id="18" dur="500"/>
                                        <p:tgtEl>
                                          <p:spTgt spid="4">
                                            <p:graphicEl>
                                              <a:dgm id="{994EB669-9D6E-434C-81E9-B1EE984ABEA4}"/>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4">
                                            <p:graphicEl>
                                              <a:dgm id="{B26A29AE-441E-4B6E-99A0-644E36A6E7DF}"/>
                                            </p:graphicEl>
                                          </p:spTgt>
                                        </p:tgtEl>
                                        <p:attrNameLst>
                                          <p:attrName>style.visibility</p:attrName>
                                        </p:attrNameLst>
                                      </p:cBhvr>
                                      <p:to>
                                        <p:strVal val="visible"/>
                                      </p:to>
                                    </p:set>
                                    <p:animEffect transition="in" filter="barn(inVertical)">
                                      <p:cBhvr>
                                        <p:cTn id="23" dur="500"/>
                                        <p:tgtEl>
                                          <p:spTgt spid="4">
                                            <p:graphicEl>
                                              <a:dgm id="{B26A29AE-441E-4B6E-99A0-644E36A6E7DF}"/>
                                            </p:graphicEl>
                                          </p:spTgt>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4">
                                            <p:graphicEl>
                                              <a:dgm id="{3F70614F-3297-470D-8E69-9DF9502E3452}"/>
                                            </p:graphicEl>
                                          </p:spTgt>
                                        </p:tgtEl>
                                        <p:attrNameLst>
                                          <p:attrName>style.visibility</p:attrName>
                                        </p:attrNameLst>
                                      </p:cBhvr>
                                      <p:to>
                                        <p:strVal val="visible"/>
                                      </p:to>
                                    </p:set>
                                    <p:animEffect transition="in" filter="barn(inVertical)">
                                      <p:cBhvr>
                                        <p:cTn id="26" dur="500"/>
                                        <p:tgtEl>
                                          <p:spTgt spid="4">
                                            <p:graphicEl>
                                              <a:dgm id="{3F70614F-3297-470D-8E69-9DF9502E3452}"/>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4">
                                            <p:graphicEl>
                                              <a:dgm id="{2A7B90D6-FBA4-4A0D-A306-E14E389B5686}"/>
                                            </p:graphicEl>
                                          </p:spTgt>
                                        </p:tgtEl>
                                        <p:attrNameLst>
                                          <p:attrName>style.visibility</p:attrName>
                                        </p:attrNameLst>
                                      </p:cBhvr>
                                      <p:to>
                                        <p:strVal val="visible"/>
                                      </p:to>
                                    </p:set>
                                    <p:animEffect transition="in" filter="barn(inVertical)">
                                      <p:cBhvr>
                                        <p:cTn id="31" dur="500"/>
                                        <p:tgtEl>
                                          <p:spTgt spid="4">
                                            <p:graphicEl>
                                              <a:dgm id="{2A7B90D6-FBA4-4A0D-A306-E14E389B5686}"/>
                                            </p:graphicEl>
                                          </p:spTgt>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4">
                                            <p:graphicEl>
                                              <a:dgm id="{2FC6F04C-6CA3-4AD0-B78C-DA019352D838}"/>
                                            </p:graphicEl>
                                          </p:spTgt>
                                        </p:tgtEl>
                                        <p:attrNameLst>
                                          <p:attrName>style.visibility</p:attrName>
                                        </p:attrNameLst>
                                      </p:cBhvr>
                                      <p:to>
                                        <p:strVal val="visible"/>
                                      </p:to>
                                    </p:set>
                                    <p:animEffect transition="in" filter="barn(inVertical)">
                                      <p:cBhvr>
                                        <p:cTn id="34" dur="500"/>
                                        <p:tgtEl>
                                          <p:spTgt spid="4">
                                            <p:graphicEl>
                                              <a:dgm id="{2FC6F04C-6CA3-4AD0-B78C-DA019352D8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one"/>
        </p:bldSub>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a:t>4 Tipe Mikro operasi</a:t>
            </a:r>
          </a:p>
        </p:txBody>
      </p:sp>
      <p:sp>
        <p:nvSpPr>
          <p:cNvPr id="11" name="Rounded Rectangle 10"/>
          <p:cNvSpPr/>
          <p:nvPr/>
        </p:nvSpPr>
        <p:spPr>
          <a:xfrm>
            <a:off x="683568" y="1520788"/>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a:solidFill>
                  <a:srgbClr val="FFFF00"/>
                </a:solidFill>
              </a:rPr>
              <a:t>Mikro</a:t>
            </a:r>
            <a:r>
              <a:rPr lang="en-US" sz="2400" dirty="0">
                <a:solidFill>
                  <a:srgbClr val="FFFF00"/>
                </a:solidFill>
              </a:rPr>
              <a:t> </a:t>
            </a:r>
            <a:r>
              <a:rPr lang="en-US" sz="2400" dirty="0" err="1">
                <a:solidFill>
                  <a:srgbClr val="FFFF00"/>
                </a:solidFill>
              </a:rPr>
              <a:t>operasi</a:t>
            </a:r>
            <a:r>
              <a:rPr lang="en-US" sz="2400" dirty="0">
                <a:solidFill>
                  <a:srgbClr val="FFFF00"/>
                </a:solidFill>
              </a:rPr>
              <a:t> transfer register</a:t>
            </a:r>
            <a:endParaRPr lang="id-ID" sz="2400" dirty="0">
              <a:solidFill>
                <a:srgbClr val="FFFF00"/>
              </a:solidFill>
            </a:endParaRPr>
          </a:p>
        </p:txBody>
      </p:sp>
      <p:sp>
        <p:nvSpPr>
          <p:cNvPr id="9" name="Rounded Rectangle 8"/>
          <p:cNvSpPr/>
          <p:nvPr/>
        </p:nvSpPr>
        <p:spPr>
          <a:xfrm>
            <a:off x="683568" y="2492896"/>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a:solidFill>
                  <a:srgbClr val="FFFF00"/>
                </a:solidFill>
              </a:rPr>
              <a:t>Mikro</a:t>
            </a:r>
            <a:r>
              <a:rPr lang="en-US" sz="2400" dirty="0">
                <a:solidFill>
                  <a:srgbClr val="FFFF00"/>
                </a:solidFill>
              </a:rPr>
              <a:t> </a:t>
            </a:r>
            <a:r>
              <a:rPr lang="en-US" sz="2400" dirty="0" err="1">
                <a:solidFill>
                  <a:srgbClr val="FFFF00"/>
                </a:solidFill>
              </a:rPr>
              <a:t>operasi</a:t>
            </a:r>
            <a:r>
              <a:rPr lang="en-US" sz="2400" dirty="0">
                <a:solidFill>
                  <a:srgbClr val="FFFF00"/>
                </a:solidFill>
              </a:rPr>
              <a:t> </a:t>
            </a:r>
            <a:r>
              <a:rPr lang="id-ID" sz="2400" dirty="0">
                <a:solidFill>
                  <a:srgbClr val="FFFF00"/>
                </a:solidFill>
              </a:rPr>
              <a:t>aritmetika</a:t>
            </a:r>
          </a:p>
        </p:txBody>
      </p:sp>
      <p:sp>
        <p:nvSpPr>
          <p:cNvPr id="14" name="Rounded Rectangle 13"/>
          <p:cNvSpPr/>
          <p:nvPr/>
        </p:nvSpPr>
        <p:spPr>
          <a:xfrm>
            <a:off x="683568" y="3501008"/>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a:solidFill>
                  <a:srgbClr val="FFFF00"/>
                </a:solidFill>
              </a:rPr>
              <a:t>Mikro</a:t>
            </a:r>
            <a:r>
              <a:rPr lang="en-US" sz="2400" dirty="0">
                <a:solidFill>
                  <a:srgbClr val="FFFF00"/>
                </a:solidFill>
              </a:rPr>
              <a:t> </a:t>
            </a:r>
            <a:r>
              <a:rPr lang="en-US" sz="2400" dirty="0" err="1">
                <a:solidFill>
                  <a:srgbClr val="FFFF00"/>
                </a:solidFill>
              </a:rPr>
              <a:t>operasi</a:t>
            </a:r>
            <a:r>
              <a:rPr lang="en-US" sz="2400" dirty="0">
                <a:solidFill>
                  <a:srgbClr val="FFFF00"/>
                </a:solidFill>
              </a:rPr>
              <a:t> </a:t>
            </a:r>
            <a:r>
              <a:rPr lang="id-ID" sz="2400" dirty="0">
                <a:solidFill>
                  <a:srgbClr val="FFFF00"/>
                </a:solidFill>
              </a:rPr>
              <a:t>logika</a:t>
            </a:r>
          </a:p>
        </p:txBody>
      </p:sp>
      <p:sp>
        <p:nvSpPr>
          <p:cNvPr id="15" name="Rounded Rectangle 14"/>
          <p:cNvSpPr/>
          <p:nvPr/>
        </p:nvSpPr>
        <p:spPr>
          <a:xfrm>
            <a:off x="683568" y="4509120"/>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a:solidFill>
                  <a:srgbClr val="FFFF00"/>
                </a:solidFill>
              </a:rPr>
              <a:t>Mikro</a:t>
            </a:r>
            <a:r>
              <a:rPr lang="en-US" sz="2400" dirty="0">
                <a:solidFill>
                  <a:srgbClr val="FFFF00"/>
                </a:solidFill>
              </a:rPr>
              <a:t> </a:t>
            </a:r>
            <a:r>
              <a:rPr lang="en-US" sz="2400" dirty="0" err="1">
                <a:solidFill>
                  <a:srgbClr val="FFFF00"/>
                </a:solidFill>
              </a:rPr>
              <a:t>operasi</a:t>
            </a:r>
            <a:r>
              <a:rPr lang="en-US" sz="2400" dirty="0">
                <a:solidFill>
                  <a:srgbClr val="FFFF00"/>
                </a:solidFill>
              </a:rPr>
              <a:t> </a:t>
            </a:r>
            <a:r>
              <a:rPr lang="id-ID" sz="2400" dirty="0">
                <a:solidFill>
                  <a:srgbClr val="FFFF00"/>
                </a:solidFill>
              </a:rPr>
              <a:t>pergeseran</a:t>
            </a:r>
          </a:p>
        </p:txBody>
      </p:sp>
    </p:spTree>
    <p:extLst>
      <p:ext uri="{BB962C8B-B14F-4D97-AF65-F5344CB8AC3E}">
        <p14:creationId xmlns:p14="http://schemas.microsoft.com/office/powerpoint/2010/main" val="680095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animBg="1"/>
      <p:bldP spid="9" grpId="0" animBg="1"/>
      <p:bldP spid="14" grpId="0" animBg="1"/>
      <p:bldP spid="1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a:t>4 Tipe Mikro operasi</a:t>
            </a:r>
          </a:p>
        </p:txBody>
      </p:sp>
      <p:sp>
        <p:nvSpPr>
          <p:cNvPr id="11" name="Rounded Rectangle 10"/>
          <p:cNvSpPr/>
          <p:nvPr/>
        </p:nvSpPr>
        <p:spPr>
          <a:xfrm>
            <a:off x="683568" y="1520788"/>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a:solidFill>
                  <a:srgbClr val="FFFF00"/>
                </a:solidFill>
              </a:rPr>
              <a:t>Mikro</a:t>
            </a:r>
            <a:r>
              <a:rPr lang="en-US" sz="2400" dirty="0">
                <a:solidFill>
                  <a:srgbClr val="FFFF00"/>
                </a:solidFill>
              </a:rPr>
              <a:t> </a:t>
            </a:r>
            <a:r>
              <a:rPr lang="en-US" sz="2400" dirty="0" err="1">
                <a:solidFill>
                  <a:srgbClr val="FFFF00"/>
                </a:solidFill>
              </a:rPr>
              <a:t>operasi</a:t>
            </a:r>
            <a:r>
              <a:rPr lang="en-US" sz="2400" dirty="0">
                <a:solidFill>
                  <a:srgbClr val="FFFF00"/>
                </a:solidFill>
              </a:rPr>
              <a:t> transfer register</a:t>
            </a:r>
            <a:endParaRPr lang="id-ID" sz="2400" dirty="0">
              <a:solidFill>
                <a:srgbClr val="FFFF00"/>
              </a:solidFill>
            </a:endParaRPr>
          </a:p>
        </p:txBody>
      </p:sp>
      <p:sp>
        <p:nvSpPr>
          <p:cNvPr id="7" name="Rounded Rectangle 6"/>
          <p:cNvSpPr/>
          <p:nvPr/>
        </p:nvSpPr>
        <p:spPr>
          <a:xfrm>
            <a:off x="1475656" y="2420888"/>
            <a:ext cx="7200800" cy="1008112"/>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id-ID" sz="2400" dirty="0">
                <a:sym typeface="Wingdings" pitchFamily="2" charset="2"/>
              </a:rPr>
              <a:t> </a:t>
            </a:r>
            <a:r>
              <a:rPr lang="en-US" sz="2400" dirty="0" err="1"/>
              <a:t>Menyalin</a:t>
            </a:r>
            <a:r>
              <a:rPr lang="en-US" sz="2400" dirty="0"/>
              <a:t> </a:t>
            </a:r>
            <a:r>
              <a:rPr lang="en-US" sz="2400" dirty="0" err="1"/>
              <a:t>isi</a:t>
            </a:r>
            <a:r>
              <a:rPr lang="en-US" sz="2400" dirty="0"/>
              <a:t> </a:t>
            </a:r>
            <a:r>
              <a:rPr lang="en-US" sz="2400" dirty="0" err="1"/>
              <a:t>salah</a:t>
            </a:r>
            <a:r>
              <a:rPr lang="en-US" sz="2400" dirty="0"/>
              <a:t> </a:t>
            </a:r>
            <a:r>
              <a:rPr lang="en-US" sz="2400" dirty="0" err="1"/>
              <a:t>satu</a:t>
            </a:r>
            <a:r>
              <a:rPr lang="en-US" sz="2400" dirty="0"/>
              <a:t> register </a:t>
            </a:r>
            <a:r>
              <a:rPr lang="en-US" sz="2400" dirty="0" err="1"/>
              <a:t>ke</a:t>
            </a:r>
            <a:r>
              <a:rPr lang="en-US" sz="2400" dirty="0"/>
              <a:t> register lain </a:t>
            </a:r>
            <a:r>
              <a:rPr lang="en-US" sz="2400" dirty="0" err="1"/>
              <a:t>tanpa</a:t>
            </a:r>
            <a:r>
              <a:rPr lang="en-US" sz="2400" dirty="0"/>
              <a:t> </a:t>
            </a:r>
            <a:r>
              <a:rPr lang="en-US" sz="2400" dirty="0" err="1"/>
              <a:t>mengubah</a:t>
            </a:r>
            <a:r>
              <a:rPr lang="en-US" sz="2400" dirty="0"/>
              <a:t> </a:t>
            </a:r>
            <a:r>
              <a:rPr lang="en-US" sz="2400" dirty="0" err="1"/>
              <a:t>isi</a:t>
            </a:r>
            <a:r>
              <a:rPr lang="en-US" sz="2400" dirty="0"/>
              <a:t> </a:t>
            </a:r>
            <a:r>
              <a:rPr lang="en-US" sz="2400" dirty="0" err="1"/>
              <a:t>sumber</a:t>
            </a:r>
            <a:endParaRPr lang="en-US" sz="2400" dirty="0"/>
          </a:p>
          <a:p>
            <a:pPr algn="ctr"/>
            <a:endParaRPr lang="id-ID" dirty="0"/>
          </a:p>
        </p:txBody>
      </p:sp>
      <p:sp>
        <p:nvSpPr>
          <p:cNvPr id="9" name="Rounded Rectangle 8"/>
          <p:cNvSpPr/>
          <p:nvPr/>
        </p:nvSpPr>
        <p:spPr>
          <a:xfrm>
            <a:off x="683568" y="3501008"/>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a:solidFill>
                  <a:srgbClr val="FFFF00"/>
                </a:solidFill>
              </a:rPr>
              <a:t>Mikro</a:t>
            </a:r>
            <a:r>
              <a:rPr lang="en-US" sz="2400" dirty="0">
                <a:solidFill>
                  <a:srgbClr val="FFFF00"/>
                </a:solidFill>
              </a:rPr>
              <a:t> </a:t>
            </a:r>
            <a:r>
              <a:rPr lang="en-US" sz="2400" dirty="0" err="1">
                <a:solidFill>
                  <a:srgbClr val="FFFF00"/>
                </a:solidFill>
              </a:rPr>
              <a:t>operasi</a:t>
            </a:r>
            <a:r>
              <a:rPr lang="en-US" sz="2400" dirty="0">
                <a:solidFill>
                  <a:srgbClr val="FFFF00"/>
                </a:solidFill>
              </a:rPr>
              <a:t> </a:t>
            </a:r>
            <a:r>
              <a:rPr lang="id-ID" sz="2400" dirty="0">
                <a:solidFill>
                  <a:srgbClr val="FFFF00"/>
                </a:solidFill>
              </a:rPr>
              <a:t>aritmetika</a:t>
            </a:r>
          </a:p>
        </p:txBody>
      </p:sp>
      <p:sp>
        <p:nvSpPr>
          <p:cNvPr id="14" name="Rounded Rectangle 13"/>
          <p:cNvSpPr/>
          <p:nvPr/>
        </p:nvSpPr>
        <p:spPr>
          <a:xfrm>
            <a:off x="683568" y="4437112"/>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a:solidFill>
                  <a:srgbClr val="FFFF00"/>
                </a:solidFill>
              </a:rPr>
              <a:t>Mikro</a:t>
            </a:r>
            <a:r>
              <a:rPr lang="en-US" sz="2400" dirty="0">
                <a:solidFill>
                  <a:srgbClr val="FFFF00"/>
                </a:solidFill>
              </a:rPr>
              <a:t> </a:t>
            </a:r>
            <a:r>
              <a:rPr lang="en-US" sz="2400" dirty="0" err="1">
                <a:solidFill>
                  <a:srgbClr val="FFFF00"/>
                </a:solidFill>
              </a:rPr>
              <a:t>operasi</a:t>
            </a:r>
            <a:r>
              <a:rPr lang="en-US" sz="2400" dirty="0">
                <a:solidFill>
                  <a:srgbClr val="FFFF00"/>
                </a:solidFill>
              </a:rPr>
              <a:t> </a:t>
            </a:r>
            <a:r>
              <a:rPr lang="id-ID" sz="2400" dirty="0">
                <a:solidFill>
                  <a:srgbClr val="FFFF00"/>
                </a:solidFill>
              </a:rPr>
              <a:t>logika</a:t>
            </a:r>
          </a:p>
        </p:txBody>
      </p:sp>
      <p:sp>
        <p:nvSpPr>
          <p:cNvPr id="15" name="Rounded Rectangle 14"/>
          <p:cNvSpPr/>
          <p:nvPr/>
        </p:nvSpPr>
        <p:spPr>
          <a:xfrm>
            <a:off x="683568" y="5373216"/>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a:solidFill>
                  <a:srgbClr val="FFFF00"/>
                </a:solidFill>
              </a:rPr>
              <a:t>Mikro</a:t>
            </a:r>
            <a:r>
              <a:rPr lang="en-US" sz="2400" dirty="0">
                <a:solidFill>
                  <a:srgbClr val="FFFF00"/>
                </a:solidFill>
              </a:rPr>
              <a:t> </a:t>
            </a:r>
            <a:r>
              <a:rPr lang="en-US" sz="2400" dirty="0" err="1">
                <a:solidFill>
                  <a:srgbClr val="FFFF00"/>
                </a:solidFill>
              </a:rPr>
              <a:t>operasi</a:t>
            </a:r>
            <a:r>
              <a:rPr lang="en-US" sz="2400" dirty="0">
                <a:solidFill>
                  <a:srgbClr val="FFFF00"/>
                </a:solidFill>
              </a:rPr>
              <a:t> </a:t>
            </a:r>
            <a:r>
              <a:rPr lang="id-ID" sz="2400" dirty="0">
                <a:solidFill>
                  <a:srgbClr val="FFFF00"/>
                </a:solidFill>
              </a:rPr>
              <a:t>pergeseran</a:t>
            </a:r>
          </a:p>
        </p:txBody>
      </p:sp>
    </p:spTree>
    <p:extLst>
      <p:ext uri="{BB962C8B-B14F-4D97-AF65-F5344CB8AC3E}">
        <p14:creationId xmlns:p14="http://schemas.microsoft.com/office/powerpoint/2010/main" val="2033848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a:t>4 Tipe Mikro operasi</a:t>
            </a:r>
          </a:p>
        </p:txBody>
      </p:sp>
      <p:sp>
        <p:nvSpPr>
          <p:cNvPr id="11" name="Rounded Rectangle 10"/>
          <p:cNvSpPr/>
          <p:nvPr/>
        </p:nvSpPr>
        <p:spPr>
          <a:xfrm>
            <a:off x="683568" y="1520788"/>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a:solidFill>
                  <a:srgbClr val="FFFF00"/>
                </a:solidFill>
              </a:rPr>
              <a:t>Mikro</a:t>
            </a:r>
            <a:r>
              <a:rPr lang="en-US" sz="2400" dirty="0">
                <a:solidFill>
                  <a:srgbClr val="FFFF00"/>
                </a:solidFill>
              </a:rPr>
              <a:t> </a:t>
            </a:r>
            <a:r>
              <a:rPr lang="en-US" sz="2400" dirty="0" err="1">
                <a:solidFill>
                  <a:srgbClr val="FFFF00"/>
                </a:solidFill>
              </a:rPr>
              <a:t>operasi</a:t>
            </a:r>
            <a:r>
              <a:rPr lang="en-US" sz="2400" dirty="0">
                <a:solidFill>
                  <a:srgbClr val="FFFF00"/>
                </a:solidFill>
              </a:rPr>
              <a:t> transfer register</a:t>
            </a:r>
            <a:endParaRPr lang="id-ID" sz="2400" dirty="0">
              <a:solidFill>
                <a:srgbClr val="FFFF00"/>
              </a:solidFill>
            </a:endParaRPr>
          </a:p>
        </p:txBody>
      </p:sp>
      <p:sp>
        <p:nvSpPr>
          <p:cNvPr id="9" name="Rounded Rectangle 8"/>
          <p:cNvSpPr/>
          <p:nvPr/>
        </p:nvSpPr>
        <p:spPr>
          <a:xfrm>
            <a:off x="683568" y="2420888"/>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a:solidFill>
                  <a:srgbClr val="FFFF00"/>
                </a:solidFill>
              </a:rPr>
              <a:t>Mikro</a:t>
            </a:r>
            <a:r>
              <a:rPr lang="en-US" sz="2400" dirty="0">
                <a:solidFill>
                  <a:srgbClr val="FFFF00"/>
                </a:solidFill>
              </a:rPr>
              <a:t> </a:t>
            </a:r>
            <a:r>
              <a:rPr lang="en-US" sz="2400" dirty="0" err="1">
                <a:solidFill>
                  <a:srgbClr val="FFFF00"/>
                </a:solidFill>
              </a:rPr>
              <a:t>operasi</a:t>
            </a:r>
            <a:r>
              <a:rPr lang="en-US" sz="2400" dirty="0">
                <a:solidFill>
                  <a:srgbClr val="FFFF00"/>
                </a:solidFill>
              </a:rPr>
              <a:t> </a:t>
            </a:r>
            <a:r>
              <a:rPr lang="id-ID" sz="2400" dirty="0">
                <a:solidFill>
                  <a:srgbClr val="FFFF00"/>
                </a:solidFill>
              </a:rPr>
              <a:t>aritmetika</a:t>
            </a:r>
          </a:p>
        </p:txBody>
      </p:sp>
      <p:sp>
        <p:nvSpPr>
          <p:cNvPr id="14" name="Rounded Rectangle 13"/>
          <p:cNvSpPr/>
          <p:nvPr/>
        </p:nvSpPr>
        <p:spPr>
          <a:xfrm>
            <a:off x="683568" y="4437112"/>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a:solidFill>
                  <a:srgbClr val="FFFF00"/>
                </a:solidFill>
              </a:rPr>
              <a:t>Mikro</a:t>
            </a:r>
            <a:r>
              <a:rPr lang="en-US" sz="2400" dirty="0">
                <a:solidFill>
                  <a:srgbClr val="FFFF00"/>
                </a:solidFill>
              </a:rPr>
              <a:t> </a:t>
            </a:r>
            <a:r>
              <a:rPr lang="en-US" sz="2400" dirty="0" err="1">
                <a:solidFill>
                  <a:srgbClr val="FFFF00"/>
                </a:solidFill>
              </a:rPr>
              <a:t>operasi</a:t>
            </a:r>
            <a:r>
              <a:rPr lang="en-US" sz="2400" dirty="0">
                <a:solidFill>
                  <a:srgbClr val="FFFF00"/>
                </a:solidFill>
              </a:rPr>
              <a:t> </a:t>
            </a:r>
            <a:r>
              <a:rPr lang="id-ID" sz="2400" dirty="0">
                <a:solidFill>
                  <a:srgbClr val="FFFF00"/>
                </a:solidFill>
              </a:rPr>
              <a:t>logika</a:t>
            </a:r>
          </a:p>
        </p:txBody>
      </p:sp>
      <p:sp>
        <p:nvSpPr>
          <p:cNvPr id="15" name="Rounded Rectangle 14"/>
          <p:cNvSpPr/>
          <p:nvPr/>
        </p:nvSpPr>
        <p:spPr>
          <a:xfrm>
            <a:off x="683568" y="5373216"/>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a:solidFill>
                  <a:srgbClr val="FFFF00"/>
                </a:solidFill>
              </a:rPr>
              <a:t>Mikro</a:t>
            </a:r>
            <a:r>
              <a:rPr lang="en-US" sz="2400" dirty="0">
                <a:solidFill>
                  <a:srgbClr val="FFFF00"/>
                </a:solidFill>
              </a:rPr>
              <a:t> </a:t>
            </a:r>
            <a:r>
              <a:rPr lang="en-US" sz="2400" dirty="0" err="1">
                <a:solidFill>
                  <a:srgbClr val="FFFF00"/>
                </a:solidFill>
              </a:rPr>
              <a:t>operasi</a:t>
            </a:r>
            <a:r>
              <a:rPr lang="en-US" sz="2400" dirty="0">
                <a:solidFill>
                  <a:srgbClr val="FFFF00"/>
                </a:solidFill>
              </a:rPr>
              <a:t> </a:t>
            </a:r>
            <a:r>
              <a:rPr lang="id-ID" sz="2400" dirty="0">
                <a:solidFill>
                  <a:srgbClr val="FFFF00"/>
                </a:solidFill>
              </a:rPr>
              <a:t>pergeseran</a:t>
            </a:r>
          </a:p>
        </p:txBody>
      </p:sp>
      <p:sp>
        <p:nvSpPr>
          <p:cNvPr id="10" name="Rounded Rectangle 9"/>
          <p:cNvSpPr/>
          <p:nvPr/>
        </p:nvSpPr>
        <p:spPr>
          <a:xfrm>
            <a:off x="1176710" y="3318830"/>
            <a:ext cx="7200800" cy="97426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lnSpc>
                <a:spcPct val="90000"/>
              </a:lnSpc>
            </a:pPr>
            <a:r>
              <a:rPr lang="id-ID" sz="2400" dirty="0">
                <a:sym typeface="Wingdings" pitchFamily="2" charset="2"/>
              </a:rPr>
              <a:t> </a:t>
            </a:r>
            <a:r>
              <a:rPr lang="en-US" sz="2400" dirty="0" err="1"/>
              <a:t>Melakukan</a:t>
            </a:r>
            <a:r>
              <a:rPr lang="en-US" sz="2400" dirty="0"/>
              <a:t> </a:t>
            </a:r>
            <a:r>
              <a:rPr lang="en-US" sz="2400" dirty="0" err="1"/>
              <a:t>operasi</a:t>
            </a:r>
            <a:r>
              <a:rPr lang="en-US" sz="2400" dirty="0"/>
              <a:t> </a:t>
            </a:r>
            <a:r>
              <a:rPr lang="en-US" sz="2400" dirty="0" err="1"/>
              <a:t>aritmetika</a:t>
            </a:r>
            <a:r>
              <a:rPr lang="en-US" sz="2400" dirty="0"/>
              <a:t> </a:t>
            </a:r>
            <a:r>
              <a:rPr lang="en-US" sz="2400" dirty="0" err="1"/>
              <a:t>pada</a:t>
            </a:r>
            <a:r>
              <a:rPr lang="en-US" sz="2400" dirty="0"/>
              <a:t> data </a:t>
            </a:r>
            <a:r>
              <a:rPr lang="en-US" sz="2400" dirty="0" err="1"/>
              <a:t>dalam</a:t>
            </a:r>
            <a:r>
              <a:rPr lang="en-US" sz="2400" dirty="0"/>
              <a:t> register</a:t>
            </a:r>
          </a:p>
        </p:txBody>
      </p:sp>
    </p:spTree>
    <p:extLst>
      <p:ext uri="{BB962C8B-B14F-4D97-AF65-F5344CB8AC3E}">
        <p14:creationId xmlns:p14="http://schemas.microsoft.com/office/powerpoint/2010/main" val="22070155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a:t>4 Tipe Mikro operasi</a:t>
            </a:r>
          </a:p>
        </p:txBody>
      </p:sp>
      <p:sp>
        <p:nvSpPr>
          <p:cNvPr id="11" name="Rounded Rectangle 10"/>
          <p:cNvSpPr/>
          <p:nvPr/>
        </p:nvSpPr>
        <p:spPr>
          <a:xfrm>
            <a:off x="683568" y="1520788"/>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a:solidFill>
                  <a:srgbClr val="FFFF00"/>
                </a:solidFill>
              </a:rPr>
              <a:t>Mikro</a:t>
            </a:r>
            <a:r>
              <a:rPr lang="en-US" sz="2400" dirty="0">
                <a:solidFill>
                  <a:srgbClr val="FFFF00"/>
                </a:solidFill>
              </a:rPr>
              <a:t> </a:t>
            </a:r>
            <a:r>
              <a:rPr lang="en-US" sz="2400" dirty="0" err="1">
                <a:solidFill>
                  <a:srgbClr val="FFFF00"/>
                </a:solidFill>
              </a:rPr>
              <a:t>operasi</a:t>
            </a:r>
            <a:r>
              <a:rPr lang="en-US" sz="2400" dirty="0">
                <a:solidFill>
                  <a:srgbClr val="FFFF00"/>
                </a:solidFill>
              </a:rPr>
              <a:t> transfer register</a:t>
            </a:r>
            <a:endParaRPr lang="id-ID" sz="2400" dirty="0">
              <a:solidFill>
                <a:srgbClr val="FFFF00"/>
              </a:solidFill>
            </a:endParaRPr>
          </a:p>
        </p:txBody>
      </p:sp>
      <p:sp>
        <p:nvSpPr>
          <p:cNvPr id="9" name="Rounded Rectangle 8"/>
          <p:cNvSpPr/>
          <p:nvPr/>
        </p:nvSpPr>
        <p:spPr>
          <a:xfrm>
            <a:off x="683568" y="2420888"/>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a:solidFill>
                  <a:srgbClr val="FFFF00"/>
                </a:solidFill>
              </a:rPr>
              <a:t>Mikro</a:t>
            </a:r>
            <a:r>
              <a:rPr lang="en-US" sz="2400" dirty="0">
                <a:solidFill>
                  <a:srgbClr val="FFFF00"/>
                </a:solidFill>
              </a:rPr>
              <a:t> </a:t>
            </a:r>
            <a:r>
              <a:rPr lang="en-US" sz="2400" dirty="0" err="1">
                <a:solidFill>
                  <a:srgbClr val="FFFF00"/>
                </a:solidFill>
              </a:rPr>
              <a:t>operasi</a:t>
            </a:r>
            <a:r>
              <a:rPr lang="en-US" sz="2400" dirty="0">
                <a:solidFill>
                  <a:srgbClr val="FFFF00"/>
                </a:solidFill>
              </a:rPr>
              <a:t> </a:t>
            </a:r>
            <a:r>
              <a:rPr lang="id-ID" sz="2400" dirty="0">
                <a:solidFill>
                  <a:srgbClr val="FFFF00"/>
                </a:solidFill>
              </a:rPr>
              <a:t>aritmetika</a:t>
            </a:r>
          </a:p>
        </p:txBody>
      </p:sp>
      <p:sp>
        <p:nvSpPr>
          <p:cNvPr id="14" name="Rounded Rectangle 13"/>
          <p:cNvSpPr/>
          <p:nvPr/>
        </p:nvSpPr>
        <p:spPr>
          <a:xfrm>
            <a:off x="683568" y="3356992"/>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a:solidFill>
                  <a:srgbClr val="FFFF00"/>
                </a:solidFill>
              </a:rPr>
              <a:t>Mikro</a:t>
            </a:r>
            <a:r>
              <a:rPr lang="en-US" sz="2400" dirty="0">
                <a:solidFill>
                  <a:srgbClr val="FFFF00"/>
                </a:solidFill>
              </a:rPr>
              <a:t> </a:t>
            </a:r>
            <a:r>
              <a:rPr lang="en-US" sz="2400" dirty="0" err="1">
                <a:solidFill>
                  <a:srgbClr val="FFFF00"/>
                </a:solidFill>
              </a:rPr>
              <a:t>operasi</a:t>
            </a:r>
            <a:r>
              <a:rPr lang="en-US" sz="2400" dirty="0">
                <a:solidFill>
                  <a:srgbClr val="FFFF00"/>
                </a:solidFill>
              </a:rPr>
              <a:t> </a:t>
            </a:r>
            <a:r>
              <a:rPr lang="id-ID" sz="2400" dirty="0">
                <a:solidFill>
                  <a:srgbClr val="FFFF00"/>
                </a:solidFill>
              </a:rPr>
              <a:t>logika</a:t>
            </a:r>
          </a:p>
        </p:txBody>
      </p:sp>
      <p:sp>
        <p:nvSpPr>
          <p:cNvPr id="15" name="Rounded Rectangle 14"/>
          <p:cNvSpPr/>
          <p:nvPr/>
        </p:nvSpPr>
        <p:spPr>
          <a:xfrm>
            <a:off x="683568" y="5373216"/>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a:solidFill>
                  <a:srgbClr val="FFFF00"/>
                </a:solidFill>
              </a:rPr>
              <a:t>Mikro</a:t>
            </a:r>
            <a:r>
              <a:rPr lang="en-US" sz="2400" dirty="0">
                <a:solidFill>
                  <a:srgbClr val="FFFF00"/>
                </a:solidFill>
              </a:rPr>
              <a:t> </a:t>
            </a:r>
            <a:r>
              <a:rPr lang="en-US" sz="2400" dirty="0" err="1">
                <a:solidFill>
                  <a:srgbClr val="FFFF00"/>
                </a:solidFill>
              </a:rPr>
              <a:t>operasi</a:t>
            </a:r>
            <a:r>
              <a:rPr lang="en-US" sz="2400" dirty="0">
                <a:solidFill>
                  <a:srgbClr val="FFFF00"/>
                </a:solidFill>
              </a:rPr>
              <a:t> </a:t>
            </a:r>
            <a:r>
              <a:rPr lang="id-ID" sz="2400" dirty="0">
                <a:solidFill>
                  <a:srgbClr val="FFFF00"/>
                </a:solidFill>
              </a:rPr>
              <a:t>pergeseran</a:t>
            </a:r>
          </a:p>
        </p:txBody>
      </p:sp>
      <p:sp>
        <p:nvSpPr>
          <p:cNvPr id="12" name="Rounded Rectangle 11"/>
          <p:cNvSpPr/>
          <p:nvPr/>
        </p:nvSpPr>
        <p:spPr>
          <a:xfrm>
            <a:off x="1331640" y="4221088"/>
            <a:ext cx="7200800" cy="108012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lnSpc>
                <a:spcPct val="90000"/>
              </a:lnSpc>
            </a:pPr>
            <a:r>
              <a:rPr lang="id-ID" sz="2400" dirty="0">
                <a:sym typeface="Wingdings" pitchFamily="2" charset="2"/>
              </a:rPr>
              <a:t> </a:t>
            </a:r>
            <a:r>
              <a:rPr lang="en-US" sz="2400" dirty="0" err="1"/>
              <a:t>Melakukan</a:t>
            </a:r>
            <a:r>
              <a:rPr lang="en-US" sz="2400" dirty="0"/>
              <a:t> </a:t>
            </a:r>
            <a:r>
              <a:rPr lang="en-US" sz="2400" dirty="0" err="1"/>
              <a:t>operasi</a:t>
            </a:r>
            <a:r>
              <a:rPr lang="en-US" sz="2400" dirty="0"/>
              <a:t> </a:t>
            </a:r>
            <a:r>
              <a:rPr lang="en-US" sz="2400" dirty="0" err="1"/>
              <a:t>manipulasi</a:t>
            </a:r>
            <a:r>
              <a:rPr lang="en-US" sz="2400" dirty="0"/>
              <a:t> bit </a:t>
            </a:r>
            <a:r>
              <a:rPr lang="en-US" sz="2400" dirty="0" err="1"/>
              <a:t>pada</a:t>
            </a:r>
            <a:r>
              <a:rPr lang="en-US" sz="2400" dirty="0"/>
              <a:t> data </a:t>
            </a:r>
            <a:r>
              <a:rPr lang="en-US" sz="2400" dirty="0" err="1"/>
              <a:t>dalam</a:t>
            </a:r>
            <a:r>
              <a:rPr lang="en-US" sz="2400" dirty="0"/>
              <a:t> register</a:t>
            </a:r>
          </a:p>
        </p:txBody>
      </p:sp>
    </p:spTree>
    <p:extLst>
      <p:ext uri="{BB962C8B-B14F-4D97-AF65-F5344CB8AC3E}">
        <p14:creationId xmlns:p14="http://schemas.microsoft.com/office/powerpoint/2010/main" val="42865913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a:t>4 Tipe Mikro operasi</a:t>
            </a:r>
          </a:p>
        </p:txBody>
      </p:sp>
      <p:sp>
        <p:nvSpPr>
          <p:cNvPr id="11" name="Rounded Rectangle 10"/>
          <p:cNvSpPr/>
          <p:nvPr/>
        </p:nvSpPr>
        <p:spPr>
          <a:xfrm>
            <a:off x="683568" y="1520788"/>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a:solidFill>
                  <a:srgbClr val="FFFF00"/>
                </a:solidFill>
              </a:rPr>
              <a:t>Mikro</a:t>
            </a:r>
            <a:r>
              <a:rPr lang="en-US" sz="2400" dirty="0">
                <a:solidFill>
                  <a:srgbClr val="FFFF00"/>
                </a:solidFill>
              </a:rPr>
              <a:t> </a:t>
            </a:r>
            <a:r>
              <a:rPr lang="en-US" sz="2400" dirty="0" err="1">
                <a:solidFill>
                  <a:srgbClr val="FFFF00"/>
                </a:solidFill>
              </a:rPr>
              <a:t>operasi</a:t>
            </a:r>
            <a:r>
              <a:rPr lang="en-US" sz="2400" dirty="0">
                <a:solidFill>
                  <a:srgbClr val="FFFF00"/>
                </a:solidFill>
              </a:rPr>
              <a:t> transfer register</a:t>
            </a:r>
            <a:endParaRPr lang="id-ID" sz="2400" dirty="0">
              <a:solidFill>
                <a:srgbClr val="FFFF00"/>
              </a:solidFill>
            </a:endParaRPr>
          </a:p>
        </p:txBody>
      </p:sp>
      <p:sp>
        <p:nvSpPr>
          <p:cNvPr id="13" name="Rounded Rectangle 12"/>
          <p:cNvSpPr/>
          <p:nvPr/>
        </p:nvSpPr>
        <p:spPr>
          <a:xfrm>
            <a:off x="1403648" y="5181915"/>
            <a:ext cx="7200800" cy="141543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lnSpc>
                <a:spcPct val="90000"/>
              </a:lnSpc>
            </a:pPr>
            <a:r>
              <a:rPr lang="id-ID" sz="2400" dirty="0">
                <a:sym typeface="Wingdings" pitchFamily="2" charset="2"/>
              </a:rPr>
              <a:t> </a:t>
            </a:r>
            <a:r>
              <a:rPr lang="en-US" sz="2400" dirty="0" err="1"/>
              <a:t>Melakukan</a:t>
            </a:r>
            <a:r>
              <a:rPr lang="en-US" sz="2400" dirty="0"/>
              <a:t> </a:t>
            </a:r>
            <a:r>
              <a:rPr lang="en-US" sz="2400" dirty="0" err="1"/>
              <a:t>operasi</a:t>
            </a:r>
            <a:r>
              <a:rPr lang="en-US" sz="2400" dirty="0"/>
              <a:t> </a:t>
            </a:r>
            <a:r>
              <a:rPr lang="en-US" sz="2400" dirty="0" err="1"/>
              <a:t>pergeseran</a:t>
            </a:r>
            <a:r>
              <a:rPr lang="en-US" sz="2400" dirty="0"/>
              <a:t> </a:t>
            </a:r>
            <a:r>
              <a:rPr lang="en-US" sz="2400" dirty="0" err="1"/>
              <a:t>pada</a:t>
            </a:r>
            <a:r>
              <a:rPr lang="en-US" sz="2400" dirty="0"/>
              <a:t> data </a:t>
            </a:r>
            <a:r>
              <a:rPr lang="en-US" sz="2400" dirty="0" err="1"/>
              <a:t>dalam</a:t>
            </a:r>
            <a:r>
              <a:rPr lang="en-US" sz="2400" dirty="0"/>
              <a:t> register.</a:t>
            </a:r>
            <a:r>
              <a:rPr lang="id-ID" sz="2400" dirty="0"/>
              <a:t> </a:t>
            </a:r>
            <a:r>
              <a:rPr lang="en-US" sz="2400" dirty="0" err="1"/>
              <a:t>Misal</a:t>
            </a:r>
            <a:r>
              <a:rPr lang="en-US" sz="2400" dirty="0"/>
              <a:t> : </a:t>
            </a:r>
            <a:r>
              <a:rPr lang="en-US" sz="2400" dirty="0" err="1"/>
              <a:t>pergeseran</a:t>
            </a:r>
            <a:r>
              <a:rPr lang="en-US" sz="2400" dirty="0"/>
              <a:t> </a:t>
            </a:r>
            <a:r>
              <a:rPr lang="en-US" sz="2400" dirty="0" err="1"/>
              <a:t>logika</a:t>
            </a:r>
            <a:r>
              <a:rPr lang="en-US" sz="2400" dirty="0"/>
              <a:t>, </a:t>
            </a:r>
            <a:r>
              <a:rPr lang="en-US" sz="2400" dirty="0" err="1"/>
              <a:t>seperti</a:t>
            </a:r>
            <a:r>
              <a:rPr lang="en-US" sz="2400" dirty="0"/>
              <a:t> bit 0 </a:t>
            </a:r>
            <a:r>
              <a:rPr lang="en-US" sz="2400" dirty="0" err="1"/>
              <a:t>masuk</a:t>
            </a:r>
            <a:r>
              <a:rPr lang="en-US" sz="2400" dirty="0"/>
              <a:t> </a:t>
            </a:r>
            <a:r>
              <a:rPr lang="en-US" sz="2400" dirty="0" err="1"/>
              <a:t>kedalam</a:t>
            </a:r>
            <a:r>
              <a:rPr lang="en-US" sz="2400" dirty="0"/>
              <a:t> </a:t>
            </a:r>
            <a:r>
              <a:rPr lang="en-US" sz="2400" dirty="0" err="1"/>
              <a:t>posisi</a:t>
            </a:r>
            <a:r>
              <a:rPr lang="en-US" sz="2400" dirty="0"/>
              <a:t> bit </a:t>
            </a:r>
            <a:r>
              <a:rPr lang="en-US" sz="2400" dirty="0" err="1"/>
              <a:t>kosong</a:t>
            </a:r>
            <a:r>
              <a:rPr lang="en-US" sz="2400" dirty="0"/>
              <a:t> (</a:t>
            </a:r>
            <a:r>
              <a:rPr lang="en-US" sz="2400" dirty="0" err="1"/>
              <a:t>terkiri</a:t>
            </a:r>
            <a:r>
              <a:rPr lang="en-US" sz="2400" dirty="0"/>
              <a:t> </a:t>
            </a:r>
            <a:r>
              <a:rPr lang="en-US" sz="2400" dirty="0" err="1"/>
              <a:t>atau</a:t>
            </a:r>
            <a:r>
              <a:rPr lang="en-US" sz="2400" dirty="0"/>
              <a:t> </a:t>
            </a:r>
            <a:r>
              <a:rPr lang="en-US" sz="2400" dirty="0" err="1"/>
              <a:t>terkanan</a:t>
            </a:r>
            <a:r>
              <a:rPr lang="en-US" sz="2400" dirty="0"/>
              <a:t>)</a:t>
            </a:r>
          </a:p>
        </p:txBody>
      </p:sp>
      <p:sp>
        <p:nvSpPr>
          <p:cNvPr id="9" name="Rounded Rectangle 8"/>
          <p:cNvSpPr/>
          <p:nvPr/>
        </p:nvSpPr>
        <p:spPr>
          <a:xfrm>
            <a:off x="683568" y="2420888"/>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a:solidFill>
                  <a:srgbClr val="FFFF00"/>
                </a:solidFill>
              </a:rPr>
              <a:t>Mikro</a:t>
            </a:r>
            <a:r>
              <a:rPr lang="en-US" sz="2400" dirty="0">
                <a:solidFill>
                  <a:srgbClr val="FFFF00"/>
                </a:solidFill>
              </a:rPr>
              <a:t> </a:t>
            </a:r>
            <a:r>
              <a:rPr lang="en-US" sz="2400" dirty="0" err="1">
                <a:solidFill>
                  <a:srgbClr val="FFFF00"/>
                </a:solidFill>
              </a:rPr>
              <a:t>operasi</a:t>
            </a:r>
            <a:r>
              <a:rPr lang="en-US" sz="2400" dirty="0">
                <a:solidFill>
                  <a:srgbClr val="FFFF00"/>
                </a:solidFill>
              </a:rPr>
              <a:t> </a:t>
            </a:r>
            <a:r>
              <a:rPr lang="id-ID" sz="2400" dirty="0">
                <a:solidFill>
                  <a:srgbClr val="FFFF00"/>
                </a:solidFill>
              </a:rPr>
              <a:t>aritmetika</a:t>
            </a:r>
          </a:p>
        </p:txBody>
      </p:sp>
      <p:sp>
        <p:nvSpPr>
          <p:cNvPr id="14" name="Rounded Rectangle 13"/>
          <p:cNvSpPr/>
          <p:nvPr/>
        </p:nvSpPr>
        <p:spPr>
          <a:xfrm>
            <a:off x="683568" y="3356992"/>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a:solidFill>
                  <a:srgbClr val="FFFF00"/>
                </a:solidFill>
              </a:rPr>
              <a:t>Mikro</a:t>
            </a:r>
            <a:r>
              <a:rPr lang="en-US" sz="2400" dirty="0">
                <a:solidFill>
                  <a:srgbClr val="FFFF00"/>
                </a:solidFill>
              </a:rPr>
              <a:t> </a:t>
            </a:r>
            <a:r>
              <a:rPr lang="en-US" sz="2400" dirty="0" err="1">
                <a:solidFill>
                  <a:srgbClr val="FFFF00"/>
                </a:solidFill>
              </a:rPr>
              <a:t>operasi</a:t>
            </a:r>
            <a:r>
              <a:rPr lang="en-US" sz="2400" dirty="0">
                <a:solidFill>
                  <a:srgbClr val="FFFF00"/>
                </a:solidFill>
              </a:rPr>
              <a:t> </a:t>
            </a:r>
            <a:r>
              <a:rPr lang="id-ID" sz="2400" dirty="0">
                <a:solidFill>
                  <a:srgbClr val="FFFF00"/>
                </a:solidFill>
              </a:rPr>
              <a:t>logika</a:t>
            </a:r>
          </a:p>
        </p:txBody>
      </p:sp>
      <p:sp>
        <p:nvSpPr>
          <p:cNvPr id="15" name="Rounded Rectangle 14"/>
          <p:cNvSpPr/>
          <p:nvPr/>
        </p:nvSpPr>
        <p:spPr>
          <a:xfrm>
            <a:off x="683568" y="4293096"/>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a:solidFill>
                  <a:srgbClr val="FFFF00"/>
                </a:solidFill>
              </a:rPr>
              <a:t>Mikro</a:t>
            </a:r>
            <a:r>
              <a:rPr lang="en-US" sz="2400" dirty="0">
                <a:solidFill>
                  <a:srgbClr val="FFFF00"/>
                </a:solidFill>
              </a:rPr>
              <a:t> </a:t>
            </a:r>
            <a:r>
              <a:rPr lang="en-US" sz="2400" dirty="0" err="1">
                <a:solidFill>
                  <a:srgbClr val="FFFF00"/>
                </a:solidFill>
              </a:rPr>
              <a:t>operasi</a:t>
            </a:r>
            <a:r>
              <a:rPr lang="en-US" sz="2400" dirty="0">
                <a:solidFill>
                  <a:srgbClr val="FFFF00"/>
                </a:solidFill>
              </a:rPr>
              <a:t> </a:t>
            </a:r>
            <a:r>
              <a:rPr lang="id-ID" sz="2400" dirty="0">
                <a:solidFill>
                  <a:srgbClr val="FFFF00"/>
                </a:solidFill>
              </a:rPr>
              <a:t>pergeseran</a:t>
            </a:r>
          </a:p>
        </p:txBody>
      </p:sp>
    </p:spTree>
    <p:extLst>
      <p:ext uri="{BB962C8B-B14F-4D97-AF65-F5344CB8AC3E}">
        <p14:creationId xmlns:p14="http://schemas.microsoft.com/office/powerpoint/2010/main" val="17052877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55576" y="548680"/>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a:solidFill>
                  <a:srgbClr val="FFFF00"/>
                </a:solidFill>
              </a:rPr>
              <a:t>Mikro</a:t>
            </a:r>
            <a:r>
              <a:rPr lang="en-US" sz="2400" dirty="0">
                <a:solidFill>
                  <a:srgbClr val="FFFF00"/>
                </a:solidFill>
              </a:rPr>
              <a:t> </a:t>
            </a:r>
            <a:r>
              <a:rPr lang="en-US" sz="2400" dirty="0" err="1">
                <a:solidFill>
                  <a:srgbClr val="FFFF00"/>
                </a:solidFill>
              </a:rPr>
              <a:t>operasi</a:t>
            </a:r>
            <a:r>
              <a:rPr lang="en-US" sz="2400" dirty="0">
                <a:solidFill>
                  <a:srgbClr val="FFFF00"/>
                </a:solidFill>
              </a:rPr>
              <a:t> transfer register</a:t>
            </a:r>
            <a:endParaRPr lang="id-ID" sz="2400" dirty="0">
              <a:solidFill>
                <a:srgbClr val="FFFF00"/>
              </a:solidFill>
            </a:endParaRPr>
          </a:p>
        </p:txBody>
      </p:sp>
      <p:sp>
        <p:nvSpPr>
          <p:cNvPr id="5" name="Rectangle 4"/>
          <p:cNvSpPr/>
          <p:nvPr/>
        </p:nvSpPr>
        <p:spPr>
          <a:xfrm>
            <a:off x="755576" y="1844824"/>
            <a:ext cx="7632848" cy="1200329"/>
          </a:xfrm>
          <a:prstGeom prst="rect">
            <a:avLst/>
          </a:prstGeom>
        </p:spPr>
        <p:txBody>
          <a:bodyPr wrap="square">
            <a:spAutoFit/>
          </a:bodyPr>
          <a:lstStyle/>
          <a:p>
            <a:pPr lvl="0"/>
            <a:r>
              <a:rPr lang="id-ID" sz="2400" dirty="0"/>
              <a:t>Contoh </a:t>
            </a:r>
            <a:r>
              <a:rPr lang="en-US" sz="2400" dirty="0"/>
              <a:t>R3 </a:t>
            </a:r>
            <a:r>
              <a:rPr lang="id-ID" sz="2400" dirty="0"/>
              <a:t>;</a:t>
            </a:r>
            <a:r>
              <a:rPr lang="en-US" sz="2400" dirty="0"/>
              <a:t>= R1 </a:t>
            </a:r>
            <a:r>
              <a:rPr lang="en-US" sz="2400" dirty="0" err="1"/>
              <a:t>menujukkan</a:t>
            </a:r>
            <a:r>
              <a:rPr lang="en-US" sz="2400" dirty="0"/>
              <a:t> </a:t>
            </a:r>
            <a:r>
              <a:rPr lang="en-US" sz="2400" dirty="0" err="1"/>
              <a:t>suatu</a:t>
            </a:r>
            <a:r>
              <a:rPr lang="en-US" sz="2400" dirty="0"/>
              <a:t> transfer register </a:t>
            </a:r>
            <a:r>
              <a:rPr lang="en-US" sz="2400" dirty="0" err="1"/>
              <a:t>sederhana</a:t>
            </a:r>
            <a:r>
              <a:rPr lang="en-US" sz="2400" dirty="0"/>
              <a:t> yang </a:t>
            </a:r>
            <a:r>
              <a:rPr lang="en-US" sz="2400" dirty="0" err="1"/>
              <a:t>melibatkan</a:t>
            </a:r>
            <a:r>
              <a:rPr lang="en-US" sz="2400" dirty="0"/>
              <a:t> </a:t>
            </a:r>
            <a:r>
              <a:rPr lang="en-US" sz="2400" dirty="0" err="1"/>
              <a:t>dua</a:t>
            </a:r>
            <a:r>
              <a:rPr lang="en-US" sz="2400" dirty="0"/>
              <a:t> register R1 </a:t>
            </a:r>
            <a:r>
              <a:rPr lang="en-US" sz="2400" dirty="0" err="1"/>
              <a:t>dan</a:t>
            </a:r>
            <a:r>
              <a:rPr lang="en-US" sz="2400" dirty="0"/>
              <a:t> R3 </a:t>
            </a:r>
            <a:r>
              <a:rPr lang="en-US" sz="2400" dirty="0" err="1"/>
              <a:t>dimana</a:t>
            </a:r>
            <a:r>
              <a:rPr lang="en-US" sz="2400" dirty="0"/>
              <a:t> </a:t>
            </a:r>
            <a:r>
              <a:rPr lang="en-US" sz="2400" dirty="0" err="1"/>
              <a:t>isi</a:t>
            </a:r>
            <a:r>
              <a:rPr lang="en-US" sz="2400" dirty="0"/>
              <a:t> register R1 </a:t>
            </a:r>
            <a:r>
              <a:rPr lang="en-US" sz="2400" dirty="0" err="1"/>
              <a:t>ditransfer</a:t>
            </a:r>
            <a:r>
              <a:rPr lang="en-US" sz="2400" dirty="0"/>
              <a:t> (</a:t>
            </a:r>
            <a:r>
              <a:rPr lang="en-US" sz="2400" dirty="0" err="1"/>
              <a:t>disalin</a:t>
            </a:r>
            <a:r>
              <a:rPr lang="en-US" sz="2400" dirty="0"/>
              <a:t>) </a:t>
            </a:r>
            <a:r>
              <a:rPr lang="en-US" sz="2400" dirty="0" err="1"/>
              <a:t>ke</a:t>
            </a:r>
            <a:r>
              <a:rPr lang="en-US" sz="2400" dirty="0"/>
              <a:t> register R3</a:t>
            </a:r>
            <a:endParaRPr lang="id-ID" sz="2400" dirty="0"/>
          </a:p>
        </p:txBody>
      </p:sp>
      <p:sp>
        <p:nvSpPr>
          <p:cNvPr id="6" name="Rectangle 5"/>
          <p:cNvSpPr/>
          <p:nvPr/>
        </p:nvSpPr>
        <p:spPr>
          <a:xfrm>
            <a:off x="1763688" y="3356992"/>
            <a:ext cx="914400" cy="156247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id-ID" dirty="0"/>
              <a:t>R1</a:t>
            </a:r>
          </a:p>
        </p:txBody>
      </p:sp>
      <p:sp>
        <p:nvSpPr>
          <p:cNvPr id="7" name="Rectangle 6"/>
          <p:cNvSpPr/>
          <p:nvPr/>
        </p:nvSpPr>
        <p:spPr>
          <a:xfrm>
            <a:off x="5025752" y="3356992"/>
            <a:ext cx="914400" cy="156247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id-ID" dirty="0"/>
              <a:t>R3</a:t>
            </a:r>
          </a:p>
        </p:txBody>
      </p:sp>
      <p:sp>
        <p:nvSpPr>
          <p:cNvPr id="8" name="Right Arrow 7"/>
          <p:cNvSpPr/>
          <p:nvPr/>
        </p:nvSpPr>
        <p:spPr>
          <a:xfrm>
            <a:off x="2791038" y="3895912"/>
            <a:ext cx="2141001"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5" name="Group 14"/>
          <p:cNvGrpSpPr/>
          <p:nvPr/>
        </p:nvGrpSpPr>
        <p:grpSpPr>
          <a:xfrm>
            <a:off x="4067944" y="4919464"/>
            <a:ext cx="1415008" cy="453752"/>
            <a:chOff x="4067944" y="4919464"/>
            <a:chExt cx="1415008" cy="453752"/>
          </a:xfrm>
        </p:grpSpPr>
        <p:cxnSp>
          <p:nvCxnSpPr>
            <p:cNvPr id="10" name="Straight Arrow Connector 9"/>
            <p:cNvCxnSpPr>
              <a:endCxn id="7" idx="2"/>
            </p:cNvCxnSpPr>
            <p:nvPr/>
          </p:nvCxnSpPr>
          <p:spPr>
            <a:xfrm flipV="1">
              <a:off x="5482952" y="4919464"/>
              <a:ext cx="0" cy="453752"/>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12" name="Straight Connector 11"/>
            <p:cNvCxnSpPr/>
            <p:nvPr/>
          </p:nvCxnSpPr>
          <p:spPr>
            <a:xfrm>
              <a:off x="4067944" y="5373216"/>
              <a:ext cx="1415008" cy="0"/>
            </a:xfrm>
            <a:prstGeom prst="line">
              <a:avLst/>
            </a:prstGeom>
          </p:spPr>
          <p:style>
            <a:lnRef idx="3">
              <a:schemeClr val="accent6"/>
            </a:lnRef>
            <a:fillRef idx="0">
              <a:schemeClr val="accent6"/>
            </a:fillRef>
            <a:effectRef idx="2">
              <a:schemeClr val="accent6"/>
            </a:effectRef>
            <a:fontRef idx="minor">
              <a:schemeClr val="tx1"/>
            </a:fontRef>
          </p:style>
        </p:cxnSp>
      </p:grpSp>
      <p:sp>
        <p:nvSpPr>
          <p:cNvPr id="13" name="TextBox 12"/>
          <p:cNvSpPr txBox="1"/>
          <p:nvPr/>
        </p:nvSpPr>
        <p:spPr>
          <a:xfrm>
            <a:off x="5127726" y="4571836"/>
            <a:ext cx="710451" cy="369332"/>
          </a:xfrm>
          <a:prstGeom prst="rect">
            <a:avLst/>
          </a:prstGeom>
          <a:noFill/>
        </p:spPr>
        <p:txBody>
          <a:bodyPr wrap="none" rtlCol="0">
            <a:spAutoFit/>
          </a:bodyPr>
          <a:lstStyle/>
          <a:p>
            <a:r>
              <a:rPr lang="id-ID" dirty="0">
                <a:solidFill>
                  <a:schemeClr val="bg1"/>
                </a:solidFill>
              </a:rPr>
              <a:t>clock</a:t>
            </a:r>
          </a:p>
        </p:txBody>
      </p:sp>
      <p:sp>
        <p:nvSpPr>
          <p:cNvPr id="14" name="TextBox 13"/>
          <p:cNvSpPr txBox="1"/>
          <p:nvPr/>
        </p:nvSpPr>
        <p:spPr>
          <a:xfrm>
            <a:off x="3203848" y="5188550"/>
            <a:ext cx="973343" cy="369332"/>
          </a:xfrm>
          <a:prstGeom prst="rect">
            <a:avLst/>
          </a:prstGeom>
          <a:noFill/>
        </p:spPr>
        <p:txBody>
          <a:bodyPr wrap="none" rtlCol="0">
            <a:spAutoFit/>
          </a:bodyPr>
          <a:lstStyle/>
          <a:p>
            <a:r>
              <a:rPr lang="id-ID" dirty="0"/>
              <a:t>R3;=R1</a:t>
            </a:r>
          </a:p>
        </p:txBody>
      </p:sp>
    </p:spTree>
    <p:extLst>
      <p:ext uri="{BB962C8B-B14F-4D97-AF65-F5344CB8AC3E}">
        <p14:creationId xmlns:p14="http://schemas.microsoft.com/office/powerpoint/2010/main" val="77842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arn(inVertic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arn(inVertical)">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P spid="8" grpId="0" animBg="1"/>
      <p:bldP spid="1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55576" y="548680"/>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a:solidFill>
                  <a:srgbClr val="FFFF00"/>
                </a:solidFill>
              </a:rPr>
              <a:t>Mikro</a:t>
            </a:r>
            <a:r>
              <a:rPr lang="en-US" sz="2400" dirty="0">
                <a:solidFill>
                  <a:srgbClr val="FFFF00"/>
                </a:solidFill>
              </a:rPr>
              <a:t> </a:t>
            </a:r>
            <a:r>
              <a:rPr lang="en-US" sz="2400" dirty="0" err="1">
                <a:solidFill>
                  <a:srgbClr val="FFFF00"/>
                </a:solidFill>
              </a:rPr>
              <a:t>operasi</a:t>
            </a:r>
            <a:r>
              <a:rPr lang="en-US" sz="2400" dirty="0">
                <a:solidFill>
                  <a:srgbClr val="FFFF00"/>
                </a:solidFill>
              </a:rPr>
              <a:t> </a:t>
            </a:r>
            <a:r>
              <a:rPr lang="id-ID" sz="2400" dirty="0">
                <a:solidFill>
                  <a:srgbClr val="FFFF00"/>
                </a:solidFill>
              </a:rPr>
              <a:t>aritmetika</a:t>
            </a:r>
          </a:p>
        </p:txBody>
      </p:sp>
      <p:graphicFrame>
        <p:nvGraphicFramePr>
          <p:cNvPr id="2" name="Table 1"/>
          <p:cNvGraphicFramePr>
            <a:graphicFrameLocks noGrp="1"/>
          </p:cNvGraphicFramePr>
          <p:nvPr>
            <p:extLst>
              <p:ext uri="{D42A27DB-BD31-4B8C-83A1-F6EECF244321}">
                <p14:modId xmlns:p14="http://schemas.microsoft.com/office/powerpoint/2010/main" val="1423971933"/>
              </p:ext>
            </p:extLst>
          </p:nvPr>
        </p:nvGraphicFramePr>
        <p:xfrm>
          <a:off x="899592" y="1700808"/>
          <a:ext cx="7056784" cy="3774440"/>
        </p:xfrm>
        <a:graphic>
          <a:graphicData uri="http://schemas.openxmlformats.org/drawingml/2006/table">
            <a:tbl>
              <a:tblPr firstRow="1" bandRow="1">
                <a:tableStyleId>{21E4AEA4-8DFA-4A89-87EB-49C32662AFE0}</a:tableStyleId>
              </a:tblPr>
              <a:tblGrid>
                <a:gridCol w="648072">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4176464">
                  <a:extLst>
                    <a:ext uri="{9D8B030D-6E8A-4147-A177-3AD203B41FA5}">
                      <a16:colId xmlns:a16="http://schemas.microsoft.com/office/drawing/2014/main" val="20002"/>
                    </a:ext>
                  </a:extLst>
                </a:gridCol>
              </a:tblGrid>
              <a:tr h="370840">
                <a:tc>
                  <a:txBody>
                    <a:bodyPr/>
                    <a:lstStyle/>
                    <a:p>
                      <a:pPr algn="ctr"/>
                      <a:r>
                        <a:rPr lang="id-ID" dirty="0"/>
                        <a:t>No </a:t>
                      </a:r>
                    </a:p>
                  </a:txBody>
                  <a:tcPr/>
                </a:tc>
                <a:tc>
                  <a:txBody>
                    <a:bodyPr/>
                    <a:lstStyle/>
                    <a:p>
                      <a:pPr algn="ctr"/>
                      <a:r>
                        <a:rPr lang="id-ID" dirty="0"/>
                        <a:t>Notasi </a:t>
                      </a:r>
                    </a:p>
                  </a:txBody>
                  <a:tcPr/>
                </a:tc>
                <a:tc>
                  <a:txBody>
                    <a:bodyPr/>
                    <a:lstStyle/>
                    <a:p>
                      <a:pPr algn="ctr"/>
                      <a:r>
                        <a:rPr lang="id-ID" dirty="0"/>
                        <a:t>Keterangan </a:t>
                      </a:r>
                    </a:p>
                  </a:txBody>
                  <a:tcPr/>
                </a:tc>
                <a:extLst>
                  <a:ext uri="{0D108BD9-81ED-4DB2-BD59-A6C34878D82A}">
                    <a16:rowId xmlns:a16="http://schemas.microsoft.com/office/drawing/2014/main" val="10000"/>
                  </a:ext>
                </a:extLst>
              </a:tr>
              <a:tr h="370840">
                <a:tc>
                  <a:txBody>
                    <a:bodyPr/>
                    <a:lstStyle/>
                    <a:p>
                      <a:pPr algn="ctr"/>
                      <a:r>
                        <a:rPr lang="id-ID" dirty="0"/>
                        <a:t>1</a:t>
                      </a:r>
                    </a:p>
                  </a:txBody>
                  <a:tcPr/>
                </a:tc>
                <a:tc>
                  <a:txBody>
                    <a:bodyPr/>
                    <a:lstStyle/>
                    <a:p>
                      <a:r>
                        <a:rPr lang="id-ID" dirty="0"/>
                        <a:t>R5 ;= R1 + R3</a:t>
                      </a:r>
                    </a:p>
                  </a:txBody>
                  <a:tcPr/>
                </a:tc>
                <a:tc>
                  <a:txBody>
                    <a:bodyPr/>
                    <a:lstStyle/>
                    <a:p>
                      <a:r>
                        <a:rPr lang="id-ID" dirty="0"/>
                        <a:t>Isi register R1 dan R3 dijumlahkan dan hasilnya disimpan di R5</a:t>
                      </a:r>
                    </a:p>
                  </a:txBody>
                  <a:tcPr/>
                </a:tc>
                <a:extLst>
                  <a:ext uri="{0D108BD9-81ED-4DB2-BD59-A6C34878D82A}">
                    <a16:rowId xmlns:a16="http://schemas.microsoft.com/office/drawing/2014/main" val="10001"/>
                  </a:ext>
                </a:extLst>
              </a:tr>
              <a:tr h="370840">
                <a:tc>
                  <a:txBody>
                    <a:bodyPr/>
                    <a:lstStyle/>
                    <a:p>
                      <a:pPr algn="ctr"/>
                      <a:r>
                        <a:rPr lang="id-ID" dirty="0"/>
                        <a:t>2</a:t>
                      </a:r>
                    </a:p>
                  </a:txBody>
                  <a:tcPr/>
                </a:tc>
                <a:tc>
                  <a:txBody>
                    <a:bodyPr/>
                    <a:lstStyle/>
                    <a:p>
                      <a:r>
                        <a:rPr lang="id-ID" dirty="0"/>
                        <a:t>R5 ;= R1 – R3</a:t>
                      </a:r>
                    </a:p>
                  </a:txBody>
                  <a:tcPr/>
                </a:tc>
                <a:tc>
                  <a:txBody>
                    <a:bodyPr/>
                    <a:lstStyle/>
                    <a:p>
                      <a:r>
                        <a:rPr lang="id-ID" dirty="0"/>
                        <a:t>Isi R3 dikurangkan dari isi R1 dan hasilnya di R5</a:t>
                      </a:r>
                    </a:p>
                  </a:txBody>
                  <a:tcPr/>
                </a:tc>
                <a:extLst>
                  <a:ext uri="{0D108BD9-81ED-4DB2-BD59-A6C34878D82A}">
                    <a16:rowId xmlns:a16="http://schemas.microsoft.com/office/drawing/2014/main" val="10002"/>
                  </a:ext>
                </a:extLst>
              </a:tr>
              <a:tr h="370840">
                <a:tc>
                  <a:txBody>
                    <a:bodyPr/>
                    <a:lstStyle/>
                    <a:p>
                      <a:pPr algn="ctr"/>
                      <a:r>
                        <a:rPr lang="id-ID" dirty="0"/>
                        <a:t>3</a:t>
                      </a:r>
                    </a:p>
                  </a:txBody>
                  <a:tcPr/>
                </a:tc>
                <a:tc>
                  <a:txBody>
                    <a:bodyPr/>
                    <a:lstStyle/>
                    <a:p>
                      <a:r>
                        <a:rPr lang="id-ID" dirty="0"/>
                        <a:t>R3 ;= R3</a:t>
                      </a:r>
                    </a:p>
                  </a:txBody>
                  <a:tcPr/>
                </a:tc>
                <a:tc>
                  <a:txBody>
                    <a:bodyPr/>
                    <a:lstStyle/>
                    <a:p>
                      <a:r>
                        <a:rPr lang="id-ID" dirty="0"/>
                        <a:t>Isi R3 dikomplementkan</a:t>
                      </a:r>
                    </a:p>
                  </a:txBody>
                  <a:tcPr/>
                </a:tc>
                <a:extLst>
                  <a:ext uri="{0D108BD9-81ED-4DB2-BD59-A6C34878D82A}">
                    <a16:rowId xmlns:a16="http://schemas.microsoft.com/office/drawing/2014/main" val="10003"/>
                  </a:ext>
                </a:extLst>
              </a:tr>
              <a:tr h="370840">
                <a:tc>
                  <a:txBody>
                    <a:bodyPr/>
                    <a:lstStyle/>
                    <a:p>
                      <a:pPr algn="ctr"/>
                      <a:r>
                        <a:rPr lang="id-ID" dirty="0"/>
                        <a:t>4</a:t>
                      </a:r>
                    </a:p>
                  </a:txBody>
                  <a:tcPr/>
                </a:tc>
                <a:tc>
                  <a:txBody>
                    <a:bodyPr/>
                    <a:lstStyle/>
                    <a:p>
                      <a:r>
                        <a:rPr lang="id-ID" dirty="0"/>
                        <a:t>R3 ;= R3` + 1</a:t>
                      </a:r>
                    </a:p>
                  </a:txBody>
                  <a:tcPr/>
                </a:tc>
                <a:tc>
                  <a:txBody>
                    <a:bodyPr/>
                    <a:lstStyle/>
                    <a:p>
                      <a:r>
                        <a:rPr lang="id-ID" dirty="0"/>
                        <a:t>Isi R3 diubah ke komplemen 2</a:t>
                      </a:r>
                    </a:p>
                  </a:txBody>
                  <a:tcPr/>
                </a:tc>
                <a:extLst>
                  <a:ext uri="{0D108BD9-81ED-4DB2-BD59-A6C34878D82A}">
                    <a16:rowId xmlns:a16="http://schemas.microsoft.com/office/drawing/2014/main" val="10004"/>
                  </a:ext>
                </a:extLst>
              </a:tr>
              <a:tr h="370840">
                <a:tc>
                  <a:txBody>
                    <a:bodyPr/>
                    <a:lstStyle/>
                    <a:p>
                      <a:pPr algn="ctr"/>
                      <a:r>
                        <a:rPr lang="id-ID" dirty="0"/>
                        <a:t>5</a:t>
                      </a:r>
                    </a:p>
                  </a:txBody>
                  <a:tcPr/>
                </a:tc>
                <a:tc>
                  <a:txBody>
                    <a:bodyPr/>
                    <a:lstStyle/>
                    <a:p>
                      <a:r>
                        <a:rPr lang="id-ID" dirty="0"/>
                        <a:t>R5 ;= R1 + R3` + 1</a:t>
                      </a:r>
                    </a:p>
                  </a:txBody>
                  <a:tcPr/>
                </a:tc>
                <a:tc>
                  <a:txBody>
                    <a:bodyPr/>
                    <a:lstStyle/>
                    <a:p>
                      <a:r>
                        <a:rPr lang="id-ID" dirty="0"/>
                        <a:t>Isi R1 ditambahkan dengan komplemen 2 dari R3</a:t>
                      </a:r>
                    </a:p>
                  </a:txBody>
                  <a:tcPr/>
                </a:tc>
                <a:extLst>
                  <a:ext uri="{0D108BD9-81ED-4DB2-BD59-A6C34878D82A}">
                    <a16:rowId xmlns:a16="http://schemas.microsoft.com/office/drawing/2014/main" val="10005"/>
                  </a:ext>
                </a:extLst>
              </a:tr>
              <a:tr h="370840">
                <a:tc>
                  <a:txBody>
                    <a:bodyPr/>
                    <a:lstStyle/>
                    <a:p>
                      <a:pPr algn="ctr"/>
                      <a:r>
                        <a:rPr lang="id-ID" dirty="0"/>
                        <a:t>6</a:t>
                      </a:r>
                    </a:p>
                  </a:txBody>
                  <a:tcPr/>
                </a:tc>
                <a:tc>
                  <a:txBody>
                    <a:bodyPr/>
                    <a:lstStyle/>
                    <a:p>
                      <a:r>
                        <a:rPr lang="id-ID" dirty="0"/>
                        <a:t>R1 ;= R1 + 1</a:t>
                      </a:r>
                    </a:p>
                  </a:txBody>
                  <a:tcPr/>
                </a:tc>
                <a:tc>
                  <a:txBody>
                    <a:bodyPr/>
                    <a:lstStyle/>
                    <a:p>
                      <a:r>
                        <a:rPr lang="id-ID" dirty="0"/>
                        <a:t>Isi R1 di-increment 1</a:t>
                      </a:r>
                    </a:p>
                  </a:txBody>
                  <a:tcPr/>
                </a:tc>
                <a:extLst>
                  <a:ext uri="{0D108BD9-81ED-4DB2-BD59-A6C34878D82A}">
                    <a16:rowId xmlns:a16="http://schemas.microsoft.com/office/drawing/2014/main" val="10006"/>
                  </a:ext>
                </a:extLst>
              </a:tr>
              <a:tr h="370840">
                <a:tc>
                  <a:txBody>
                    <a:bodyPr/>
                    <a:lstStyle/>
                    <a:p>
                      <a:pPr algn="ctr"/>
                      <a:r>
                        <a:rPr lang="id-ID" dirty="0"/>
                        <a:t>7</a:t>
                      </a:r>
                    </a:p>
                  </a:txBody>
                  <a:tcPr/>
                </a:tc>
                <a:tc>
                  <a:txBody>
                    <a:bodyPr/>
                    <a:lstStyle/>
                    <a:p>
                      <a:r>
                        <a:rPr lang="id-ID" dirty="0"/>
                        <a:t>R1 ;= R1 - 1</a:t>
                      </a:r>
                    </a:p>
                  </a:txBody>
                  <a:tcPr/>
                </a:tc>
                <a:tc>
                  <a:txBody>
                    <a:bodyPr/>
                    <a:lstStyle/>
                    <a:p>
                      <a:r>
                        <a:rPr lang="id-ID" dirty="0"/>
                        <a:t>Isi R1 di-decrement 1</a:t>
                      </a: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700831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55576" y="548680"/>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a:solidFill>
                  <a:srgbClr val="FFFF00"/>
                </a:solidFill>
              </a:rPr>
              <a:t>Mikro</a:t>
            </a:r>
            <a:r>
              <a:rPr lang="en-US" sz="2400" dirty="0">
                <a:solidFill>
                  <a:srgbClr val="FFFF00"/>
                </a:solidFill>
              </a:rPr>
              <a:t> </a:t>
            </a:r>
            <a:r>
              <a:rPr lang="en-US" sz="2400" dirty="0" err="1">
                <a:solidFill>
                  <a:srgbClr val="FFFF00"/>
                </a:solidFill>
              </a:rPr>
              <a:t>operasi</a:t>
            </a:r>
            <a:r>
              <a:rPr lang="en-US" sz="2400" dirty="0">
                <a:solidFill>
                  <a:srgbClr val="FFFF00"/>
                </a:solidFill>
              </a:rPr>
              <a:t> </a:t>
            </a:r>
            <a:r>
              <a:rPr lang="id-ID" sz="2400" dirty="0">
                <a:solidFill>
                  <a:srgbClr val="FFFF00"/>
                </a:solidFill>
              </a:rPr>
              <a:t>logika</a:t>
            </a:r>
          </a:p>
        </p:txBody>
      </p:sp>
      <p:sp>
        <p:nvSpPr>
          <p:cNvPr id="2" name="TextBox 1"/>
          <p:cNvSpPr txBox="1"/>
          <p:nvPr/>
        </p:nvSpPr>
        <p:spPr>
          <a:xfrm>
            <a:off x="1475656" y="1988840"/>
            <a:ext cx="3865161" cy="523220"/>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id-ID" sz="2800" b="1" dirty="0">
                <a:sym typeface="Symbol"/>
              </a:rPr>
              <a:t> = operasi logika OR</a:t>
            </a:r>
            <a:endParaRPr lang="id-ID" sz="2800" b="1" dirty="0"/>
          </a:p>
        </p:txBody>
      </p:sp>
      <p:sp>
        <p:nvSpPr>
          <p:cNvPr id="16" name="TextBox 15"/>
          <p:cNvSpPr txBox="1"/>
          <p:nvPr/>
        </p:nvSpPr>
        <p:spPr>
          <a:xfrm>
            <a:off x="1475656" y="2833772"/>
            <a:ext cx="4092274" cy="523220"/>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id-ID" sz="2800" b="1" dirty="0">
                <a:sym typeface="Symbol"/>
              </a:rPr>
              <a:t> = operasi logika AND</a:t>
            </a:r>
            <a:endParaRPr lang="id-ID" sz="2800" b="1" dirty="0"/>
          </a:p>
        </p:txBody>
      </p:sp>
      <p:sp>
        <p:nvSpPr>
          <p:cNvPr id="17" name="TextBox 16"/>
          <p:cNvSpPr txBox="1"/>
          <p:nvPr/>
        </p:nvSpPr>
        <p:spPr>
          <a:xfrm>
            <a:off x="1475656" y="3697868"/>
            <a:ext cx="6056466" cy="523220"/>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id-ID" sz="2800" b="1" dirty="0">
                <a:sym typeface="Symbol"/>
              </a:rPr>
              <a:t> = operasi logika EXCLUSIVE OR</a:t>
            </a:r>
            <a:endParaRPr lang="id-ID" sz="2800" b="1" dirty="0"/>
          </a:p>
        </p:txBody>
      </p:sp>
    </p:spTree>
    <p:extLst>
      <p:ext uri="{BB962C8B-B14F-4D97-AF65-F5344CB8AC3E}">
        <p14:creationId xmlns:p14="http://schemas.microsoft.com/office/powerpoint/2010/main" val="2925150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arn(inVertic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arn(inVertic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16" grpId="0" animBg="1"/>
      <p:bldP spid="1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55576" y="548680"/>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a:solidFill>
                  <a:srgbClr val="FFFF00"/>
                </a:solidFill>
              </a:rPr>
              <a:t>Mikro</a:t>
            </a:r>
            <a:r>
              <a:rPr lang="en-US" sz="2400" dirty="0">
                <a:solidFill>
                  <a:srgbClr val="FFFF00"/>
                </a:solidFill>
              </a:rPr>
              <a:t> </a:t>
            </a:r>
            <a:r>
              <a:rPr lang="en-US" sz="2400" dirty="0" err="1">
                <a:solidFill>
                  <a:srgbClr val="FFFF00"/>
                </a:solidFill>
              </a:rPr>
              <a:t>operasi</a:t>
            </a:r>
            <a:r>
              <a:rPr lang="en-US" sz="2400" dirty="0">
                <a:solidFill>
                  <a:srgbClr val="FFFF00"/>
                </a:solidFill>
              </a:rPr>
              <a:t> </a:t>
            </a:r>
            <a:r>
              <a:rPr lang="id-ID" sz="2400" dirty="0">
                <a:solidFill>
                  <a:srgbClr val="FFFF00"/>
                </a:solidFill>
              </a:rPr>
              <a:t>pergeseran</a:t>
            </a:r>
          </a:p>
        </p:txBody>
      </p:sp>
      <p:sp>
        <p:nvSpPr>
          <p:cNvPr id="2" name="TextBox 1"/>
          <p:cNvSpPr txBox="1"/>
          <p:nvPr/>
        </p:nvSpPr>
        <p:spPr>
          <a:xfrm>
            <a:off x="755576" y="1700808"/>
            <a:ext cx="4346062" cy="461665"/>
          </a:xfrm>
          <a:prstGeom prst="rect">
            <a:avLst/>
          </a:prstGeom>
          <a:solidFill>
            <a:srgbClr val="00B0F0"/>
          </a:solidFill>
        </p:spPr>
        <p:txBody>
          <a:bodyPr wrap="none" rtlCol="0">
            <a:spAutoFit/>
          </a:bodyPr>
          <a:lstStyle/>
          <a:p>
            <a:r>
              <a:rPr lang="id-ID" sz="2400" dirty="0">
                <a:solidFill>
                  <a:srgbClr val="FFFF00"/>
                </a:solidFill>
              </a:rPr>
              <a:t>Operasi geser logika ke kanan</a:t>
            </a:r>
          </a:p>
        </p:txBody>
      </p:sp>
      <p:sp>
        <p:nvSpPr>
          <p:cNvPr id="5" name="TextBox 4"/>
          <p:cNvSpPr txBox="1"/>
          <p:nvPr/>
        </p:nvSpPr>
        <p:spPr>
          <a:xfrm>
            <a:off x="755576" y="3789040"/>
            <a:ext cx="3900427" cy="461665"/>
          </a:xfrm>
          <a:prstGeom prst="rect">
            <a:avLst/>
          </a:prstGeom>
          <a:solidFill>
            <a:srgbClr val="00B0F0"/>
          </a:solidFill>
        </p:spPr>
        <p:txBody>
          <a:bodyPr wrap="none" rtlCol="0">
            <a:spAutoFit/>
          </a:bodyPr>
          <a:lstStyle/>
          <a:p>
            <a:r>
              <a:rPr lang="id-ID" sz="2400" dirty="0">
                <a:solidFill>
                  <a:srgbClr val="FFFF00"/>
                </a:solidFill>
              </a:rPr>
              <a:t>Operasi geser logika ke kiri</a:t>
            </a:r>
          </a:p>
        </p:txBody>
      </p:sp>
      <p:grpSp>
        <p:nvGrpSpPr>
          <p:cNvPr id="20" name="Group 19"/>
          <p:cNvGrpSpPr/>
          <p:nvPr/>
        </p:nvGrpSpPr>
        <p:grpSpPr>
          <a:xfrm>
            <a:off x="1331640" y="2636912"/>
            <a:ext cx="5328592" cy="576064"/>
            <a:chOff x="1331640" y="2636912"/>
            <a:chExt cx="5328592" cy="576064"/>
          </a:xfrm>
        </p:grpSpPr>
        <p:sp>
          <p:nvSpPr>
            <p:cNvPr id="3" name="Rectangle 2"/>
            <p:cNvSpPr/>
            <p:nvPr/>
          </p:nvSpPr>
          <p:spPr>
            <a:xfrm>
              <a:off x="2267744" y="2636912"/>
              <a:ext cx="4032448"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7" name="Straight Connector 6"/>
            <p:cNvCxnSpPr/>
            <p:nvPr/>
          </p:nvCxnSpPr>
          <p:spPr>
            <a:xfrm>
              <a:off x="2843808" y="2636912"/>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9" name="Straight Connector 8"/>
            <p:cNvCxnSpPr/>
            <p:nvPr/>
          </p:nvCxnSpPr>
          <p:spPr>
            <a:xfrm>
              <a:off x="5580112" y="2636912"/>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11" name="Straight Arrow Connector 10"/>
            <p:cNvCxnSpPr/>
            <p:nvPr/>
          </p:nvCxnSpPr>
          <p:spPr>
            <a:xfrm>
              <a:off x="1691680" y="2924944"/>
              <a:ext cx="864096" cy="0"/>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2" name="Straight Arrow Connector 11"/>
            <p:cNvCxnSpPr/>
            <p:nvPr/>
          </p:nvCxnSpPr>
          <p:spPr>
            <a:xfrm>
              <a:off x="5796136" y="2924944"/>
              <a:ext cx="864096" cy="0"/>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sp>
          <p:nvSpPr>
            <p:cNvPr id="13" name="TextBox 12"/>
            <p:cNvSpPr txBox="1"/>
            <p:nvPr/>
          </p:nvSpPr>
          <p:spPr>
            <a:xfrm>
              <a:off x="1331640" y="2679303"/>
              <a:ext cx="356188" cy="461665"/>
            </a:xfrm>
            <a:prstGeom prst="rect">
              <a:avLst/>
            </a:prstGeom>
            <a:noFill/>
          </p:spPr>
          <p:txBody>
            <a:bodyPr wrap="none" rtlCol="0">
              <a:spAutoFit/>
            </a:bodyPr>
            <a:lstStyle/>
            <a:p>
              <a:r>
                <a:rPr lang="id-ID" sz="2400" dirty="0"/>
                <a:t>0</a:t>
              </a:r>
            </a:p>
          </p:txBody>
        </p:sp>
      </p:grpSp>
      <p:grpSp>
        <p:nvGrpSpPr>
          <p:cNvPr id="21" name="Group 20"/>
          <p:cNvGrpSpPr/>
          <p:nvPr/>
        </p:nvGrpSpPr>
        <p:grpSpPr>
          <a:xfrm>
            <a:off x="1691680" y="4784469"/>
            <a:ext cx="5400600" cy="576064"/>
            <a:chOff x="1691680" y="4784469"/>
            <a:chExt cx="5400600" cy="576064"/>
          </a:xfrm>
        </p:grpSpPr>
        <p:sp>
          <p:nvSpPr>
            <p:cNvPr id="14" name="Rectangle 13"/>
            <p:cNvSpPr/>
            <p:nvPr/>
          </p:nvSpPr>
          <p:spPr>
            <a:xfrm>
              <a:off x="2267744" y="4784469"/>
              <a:ext cx="4032448"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15" name="Straight Connector 14"/>
            <p:cNvCxnSpPr/>
            <p:nvPr/>
          </p:nvCxnSpPr>
          <p:spPr>
            <a:xfrm>
              <a:off x="2843808" y="4784469"/>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16" name="Straight Connector 15"/>
            <p:cNvCxnSpPr/>
            <p:nvPr/>
          </p:nvCxnSpPr>
          <p:spPr>
            <a:xfrm>
              <a:off x="5580112" y="4784469"/>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17" name="Straight Arrow Connector 16"/>
            <p:cNvCxnSpPr/>
            <p:nvPr/>
          </p:nvCxnSpPr>
          <p:spPr>
            <a:xfrm>
              <a:off x="1691680" y="5072501"/>
              <a:ext cx="864096" cy="0"/>
            </a:xfrm>
            <a:prstGeom prst="straightConnector1">
              <a:avLst/>
            </a:prstGeom>
            <a:ln>
              <a:headEnd type="arrow"/>
              <a:tailEnd type="none"/>
            </a:ln>
          </p:spPr>
          <p:style>
            <a:lnRef idx="2">
              <a:schemeClr val="accent6"/>
            </a:lnRef>
            <a:fillRef idx="0">
              <a:schemeClr val="accent6"/>
            </a:fillRef>
            <a:effectRef idx="1">
              <a:schemeClr val="accent6"/>
            </a:effectRef>
            <a:fontRef idx="minor">
              <a:schemeClr val="tx1"/>
            </a:fontRef>
          </p:style>
        </p:cxnSp>
        <p:cxnSp>
          <p:nvCxnSpPr>
            <p:cNvPr id="18" name="Straight Arrow Connector 17"/>
            <p:cNvCxnSpPr/>
            <p:nvPr/>
          </p:nvCxnSpPr>
          <p:spPr>
            <a:xfrm>
              <a:off x="5796136" y="5072501"/>
              <a:ext cx="864096" cy="0"/>
            </a:xfrm>
            <a:prstGeom prst="straightConnector1">
              <a:avLst/>
            </a:prstGeom>
            <a:ln>
              <a:headEnd type="arrow"/>
              <a:tailEnd type="none"/>
            </a:ln>
          </p:spPr>
          <p:style>
            <a:lnRef idx="2">
              <a:schemeClr val="accent6"/>
            </a:lnRef>
            <a:fillRef idx="0">
              <a:schemeClr val="accent6"/>
            </a:fillRef>
            <a:effectRef idx="1">
              <a:schemeClr val="accent6"/>
            </a:effectRef>
            <a:fontRef idx="minor">
              <a:schemeClr val="tx1"/>
            </a:fontRef>
          </p:style>
        </p:cxnSp>
        <p:sp>
          <p:nvSpPr>
            <p:cNvPr id="19" name="TextBox 18"/>
            <p:cNvSpPr txBox="1"/>
            <p:nvPr/>
          </p:nvSpPr>
          <p:spPr>
            <a:xfrm>
              <a:off x="6736092" y="4826860"/>
              <a:ext cx="356188" cy="461665"/>
            </a:xfrm>
            <a:prstGeom prst="rect">
              <a:avLst/>
            </a:prstGeom>
            <a:noFill/>
          </p:spPr>
          <p:txBody>
            <a:bodyPr wrap="none" rtlCol="0">
              <a:spAutoFit/>
            </a:bodyPr>
            <a:lstStyle/>
            <a:p>
              <a:r>
                <a:rPr lang="id-ID" sz="2400" dirty="0"/>
                <a:t>0</a:t>
              </a:r>
            </a:p>
          </p:txBody>
        </p:sp>
      </p:grpSp>
    </p:spTree>
    <p:extLst>
      <p:ext uri="{BB962C8B-B14F-4D97-AF65-F5344CB8AC3E}">
        <p14:creationId xmlns:p14="http://schemas.microsoft.com/office/powerpoint/2010/main" val="4130653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barn(inVertical)">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arn(inVertical)">
                                      <p:cBhvr>
                                        <p:cTn id="2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55576" y="548680"/>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a:solidFill>
                  <a:srgbClr val="FFFF00"/>
                </a:solidFill>
              </a:rPr>
              <a:t>Mikro</a:t>
            </a:r>
            <a:r>
              <a:rPr lang="en-US" sz="2400" dirty="0">
                <a:solidFill>
                  <a:srgbClr val="FFFF00"/>
                </a:solidFill>
              </a:rPr>
              <a:t> </a:t>
            </a:r>
            <a:r>
              <a:rPr lang="en-US" sz="2400" dirty="0" err="1">
                <a:solidFill>
                  <a:srgbClr val="FFFF00"/>
                </a:solidFill>
              </a:rPr>
              <a:t>operasi</a:t>
            </a:r>
            <a:r>
              <a:rPr lang="en-US" sz="2400" dirty="0">
                <a:solidFill>
                  <a:srgbClr val="FFFF00"/>
                </a:solidFill>
              </a:rPr>
              <a:t> </a:t>
            </a:r>
            <a:r>
              <a:rPr lang="id-ID" sz="2400" dirty="0">
                <a:solidFill>
                  <a:srgbClr val="FFFF00"/>
                </a:solidFill>
              </a:rPr>
              <a:t>pergeseran</a:t>
            </a:r>
          </a:p>
        </p:txBody>
      </p:sp>
      <p:sp>
        <p:nvSpPr>
          <p:cNvPr id="2" name="TextBox 1"/>
          <p:cNvSpPr txBox="1"/>
          <p:nvPr/>
        </p:nvSpPr>
        <p:spPr>
          <a:xfrm>
            <a:off x="755576" y="1700808"/>
            <a:ext cx="4876656" cy="461665"/>
          </a:xfrm>
          <a:prstGeom prst="rect">
            <a:avLst/>
          </a:prstGeom>
          <a:solidFill>
            <a:srgbClr val="00B0F0"/>
          </a:solidFill>
        </p:spPr>
        <p:txBody>
          <a:bodyPr wrap="none" rtlCol="0">
            <a:spAutoFit/>
          </a:bodyPr>
          <a:lstStyle/>
          <a:p>
            <a:r>
              <a:rPr lang="id-ID" sz="2400" dirty="0">
                <a:solidFill>
                  <a:srgbClr val="FFFF00"/>
                </a:solidFill>
              </a:rPr>
              <a:t>Operasi geser melingkar ke kanan</a:t>
            </a:r>
          </a:p>
        </p:txBody>
      </p:sp>
      <p:sp>
        <p:nvSpPr>
          <p:cNvPr id="5" name="TextBox 4"/>
          <p:cNvSpPr txBox="1"/>
          <p:nvPr/>
        </p:nvSpPr>
        <p:spPr>
          <a:xfrm>
            <a:off x="755576" y="3789040"/>
            <a:ext cx="4431021" cy="461665"/>
          </a:xfrm>
          <a:prstGeom prst="rect">
            <a:avLst/>
          </a:prstGeom>
          <a:solidFill>
            <a:srgbClr val="00B0F0"/>
          </a:solidFill>
        </p:spPr>
        <p:txBody>
          <a:bodyPr wrap="none" rtlCol="0">
            <a:spAutoFit/>
          </a:bodyPr>
          <a:lstStyle/>
          <a:p>
            <a:r>
              <a:rPr lang="id-ID" sz="2400" dirty="0">
                <a:solidFill>
                  <a:srgbClr val="FFFF00"/>
                </a:solidFill>
              </a:rPr>
              <a:t>Operasi geser melingkar ke kiri</a:t>
            </a:r>
          </a:p>
        </p:txBody>
      </p:sp>
      <p:grpSp>
        <p:nvGrpSpPr>
          <p:cNvPr id="25" name="Group 24"/>
          <p:cNvGrpSpPr/>
          <p:nvPr/>
        </p:nvGrpSpPr>
        <p:grpSpPr>
          <a:xfrm>
            <a:off x="1331640" y="2636912"/>
            <a:ext cx="5657602" cy="885113"/>
            <a:chOff x="1331640" y="2636912"/>
            <a:chExt cx="5657602" cy="885113"/>
          </a:xfrm>
        </p:grpSpPr>
        <p:sp>
          <p:nvSpPr>
            <p:cNvPr id="3" name="Rectangle 2"/>
            <p:cNvSpPr/>
            <p:nvPr/>
          </p:nvSpPr>
          <p:spPr>
            <a:xfrm>
              <a:off x="2267744" y="2636912"/>
              <a:ext cx="4032448"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7" name="Straight Connector 6"/>
            <p:cNvCxnSpPr/>
            <p:nvPr/>
          </p:nvCxnSpPr>
          <p:spPr>
            <a:xfrm>
              <a:off x="2843808" y="2636912"/>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9" name="Straight Connector 8"/>
            <p:cNvCxnSpPr/>
            <p:nvPr/>
          </p:nvCxnSpPr>
          <p:spPr>
            <a:xfrm>
              <a:off x="5580112" y="2636912"/>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11" name="Straight Arrow Connector 10"/>
            <p:cNvCxnSpPr/>
            <p:nvPr/>
          </p:nvCxnSpPr>
          <p:spPr>
            <a:xfrm>
              <a:off x="1691680" y="2924944"/>
              <a:ext cx="864096" cy="0"/>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2" name="Straight Arrow Connector 11"/>
            <p:cNvCxnSpPr/>
            <p:nvPr/>
          </p:nvCxnSpPr>
          <p:spPr>
            <a:xfrm>
              <a:off x="5796136" y="2924944"/>
              <a:ext cx="864096" cy="0"/>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sp>
          <p:nvSpPr>
            <p:cNvPr id="13" name="TextBox 12"/>
            <p:cNvSpPr txBox="1"/>
            <p:nvPr/>
          </p:nvSpPr>
          <p:spPr>
            <a:xfrm>
              <a:off x="1331640" y="2679303"/>
              <a:ext cx="356188" cy="461665"/>
            </a:xfrm>
            <a:prstGeom prst="rect">
              <a:avLst/>
            </a:prstGeom>
            <a:noFill/>
          </p:spPr>
          <p:txBody>
            <a:bodyPr wrap="none" rtlCol="0">
              <a:spAutoFit/>
            </a:bodyPr>
            <a:lstStyle/>
            <a:p>
              <a:r>
                <a:rPr lang="id-ID" sz="2400" dirty="0"/>
                <a:t>0</a:t>
              </a:r>
            </a:p>
          </p:txBody>
        </p:sp>
        <p:sp>
          <p:nvSpPr>
            <p:cNvPr id="23" name="Freeform 22"/>
            <p:cNvSpPr/>
            <p:nvPr/>
          </p:nvSpPr>
          <p:spPr>
            <a:xfrm>
              <a:off x="1342331" y="2913969"/>
              <a:ext cx="5646911" cy="608056"/>
            </a:xfrm>
            <a:custGeom>
              <a:avLst/>
              <a:gdLst>
                <a:gd name="connsiteX0" fmla="*/ 5304129 w 5646911"/>
                <a:gd name="connsiteY0" fmla="*/ 20300 h 608056"/>
                <a:gd name="connsiteX1" fmla="*/ 5645323 w 5646911"/>
                <a:gd name="connsiteY1" fmla="*/ 170425 h 608056"/>
                <a:gd name="connsiteX2" fmla="*/ 5181299 w 5646911"/>
                <a:gd name="connsiteY2" fmla="*/ 593506 h 608056"/>
                <a:gd name="connsiteX3" fmla="*/ 4007591 w 5646911"/>
                <a:gd name="connsiteY3" fmla="*/ 511619 h 608056"/>
                <a:gd name="connsiteX4" fmla="*/ 254457 w 5646911"/>
                <a:gd name="connsiteY4" fmla="*/ 525267 h 608056"/>
                <a:gd name="connsiteX5" fmla="*/ 336344 w 5646911"/>
                <a:gd name="connsiteY5" fmla="*/ 33947 h 608056"/>
                <a:gd name="connsiteX6" fmla="*/ 322696 w 5646911"/>
                <a:gd name="connsiteY6" fmla="*/ 47595 h 608056"/>
                <a:gd name="connsiteX7" fmla="*/ 295400 w 5646911"/>
                <a:gd name="connsiteY7" fmla="*/ 88538 h 60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46911" h="608056">
                  <a:moveTo>
                    <a:pt x="5304129" y="20300"/>
                  </a:moveTo>
                  <a:cubicBezTo>
                    <a:pt x="5484962" y="47595"/>
                    <a:pt x="5665795" y="74891"/>
                    <a:pt x="5645323" y="170425"/>
                  </a:cubicBezTo>
                  <a:cubicBezTo>
                    <a:pt x="5624851" y="265959"/>
                    <a:pt x="5454254" y="536640"/>
                    <a:pt x="5181299" y="593506"/>
                  </a:cubicBezTo>
                  <a:cubicBezTo>
                    <a:pt x="4908344" y="650372"/>
                    <a:pt x="4828731" y="522992"/>
                    <a:pt x="4007591" y="511619"/>
                  </a:cubicBezTo>
                  <a:cubicBezTo>
                    <a:pt x="3186451" y="500246"/>
                    <a:pt x="866331" y="604879"/>
                    <a:pt x="254457" y="525267"/>
                  </a:cubicBezTo>
                  <a:cubicBezTo>
                    <a:pt x="-357417" y="445655"/>
                    <a:pt x="324971" y="113559"/>
                    <a:pt x="336344" y="33947"/>
                  </a:cubicBezTo>
                  <a:cubicBezTo>
                    <a:pt x="347717" y="-45665"/>
                    <a:pt x="329520" y="38496"/>
                    <a:pt x="322696" y="47595"/>
                  </a:cubicBezTo>
                  <a:cubicBezTo>
                    <a:pt x="315872" y="56694"/>
                    <a:pt x="305636" y="72616"/>
                    <a:pt x="295400" y="88538"/>
                  </a:cubicBezTo>
                </a:path>
              </a:pathLst>
            </a:custGeom>
          </p:spPr>
          <p:style>
            <a:lnRef idx="2">
              <a:schemeClr val="accent6"/>
            </a:lnRef>
            <a:fillRef idx="0">
              <a:schemeClr val="accent6"/>
            </a:fillRef>
            <a:effectRef idx="1">
              <a:schemeClr val="accent6"/>
            </a:effectRef>
            <a:fontRef idx="minor">
              <a:schemeClr val="tx1"/>
            </a:fontRef>
          </p:style>
          <p:txBody>
            <a:bodyPr rtlCol="0" anchor="ctr"/>
            <a:lstStyle/>
            <a:p>
              <a:pPr algn="ctr"/>
              <a:endParaRPr lang="id-ID"/>
            </a:p>
          </p:txBody>
        </p:sp>
      </p:grpSp>
      <p:grpSp>
        <p:nvGrpSpPr>
          <p:cNvPr id="26" name="Group 25"/>
          <p:cNvGrpSpPr/>
          <p:nvPr/>
        </p:nvGrpSpPr>
        <p:grpSpPr>
          <a:xfrm>
            <a:off x="1331640" y="4784469"/>
            <a:ext cx="5760640" cy="876779"/>
            <a:chOff x="1331640" y="4784469"/>
            <a:chExt cx="5760640" cy="876779"/>
          </a:xfrm>
        </p:grpSpPr>
        <p:grpSp>
          <p:nvGrpSpPr>
            <p:cNvPr id="21" name="Group 20"/>
            <p:cNvGrpSpPr/>
            <p:nvPr/>
          </p:nvGrpSpPr>
          <p:grpSpPr>
            <a:xfrm>
              <a:off x="1691680" y="4784469"/>
              <a:ext cx="5400600" cy="576064"/>
              <a:chOff x="1691680" y="4784469"/>
              <a:chExt cx="5400600" cy="576064"/>
            </a:xfrm>
          </p:grpSpPr>
          <p:sp>
            <p:nvSpPr>
              <p:cNvPr id="14" name="Rectangle 13"/>
              <p:cNvSpPr/>
              <p:nvPr/>
            </p:nvSpPr>
            <p:spPr>
              <a:xfrm>
                <a:off x="2267744" y="4784469"/>
                <a:ext cx="4032448"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15" name="Straight Connector 14"/>
              <p:cNvCxnSpPr/>
              <p:nvPr/>
            </p:nvCxnSpPr>
            <p:spPr>
              <a:xfrm>
                <a:off x="2843808" y="4784469"/>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16" name="Straight Connector 15"/>
              <p:cNvCxnSpPr/>
              <p:nvPr/>
            </p:nvCxnSpPr>
            <p:spPr>
              <a:xfrm>
                <a:off x="5580112" y="4784469"/>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17" name="Straight Arrow Connector 16"/>
              <p:cNvCxnSpPr/>
              <p:nvPr/>
            </p:nvCxnSpPr>
            <p:spPr>
              <a:xfrm>
                <a:off x="1691680" y="5072501"/>
                <a:ext cx="864096" cy="0"/>
              </a:xfrm>
              <a:prstGeom prst="straightConnector1">
                <a:avLst/>
              </a:prstGeom>
              <a:ln>
                <a:headEnd type="arrow"/>
                <a:tailEnd type="none"/>
              </a:ln>
            </p:spPr>
            <p:style>
              <a:lnRef idx="2">
                <a:schemeClr val="accent6"/>
              </a:lnRef>
              <a:fillRef idx="0">
                <a:schemeClr val="accent6"/>
              </a:fillRef>
              <a:effectRef idx="1">
                <a:schemeClr val="accent6"/>
              </a:effectRef>
              <a:fontRef idx="minor">
                <a:schemeClr val="tx1"/>
              </a:fontRef>
            </p:style>
          </p:cxnSp>
          <p:cxnSp>
            <p:nvCxnSpPr>
              <p:cNvPr id="18" name="Straight Arrow Connector 17"/>
              <p:cNvCxnSpPr/>
              <p:nvPr/>
            </p:nvCxnSpPr>
            <p:spPr>
              <a:xfrm>
                <a:off x="5796136" y="5072501"/>
                <a:ext cx="864096" cy="0"/>
              </a:xfrm>
              <a:prstGeom prst="straightConnector1">
                <a:avLst/>
              </a:prstGeom>
              <a:ln>
                <a:headEnd type="arrow"/>
                <a:tailEnd type="none"/>
              </a:ln>
            </p:spPr>
            <p:style>
              <a:lnRef idx="2">
                <a:schemeClr val="accent6"/>
              </a:lnRef>
              <a:fillRef idx="0">
                <a:schemeClr val="accent6"/>
              </a:fillRef>
              <a:effectRef idx="1">
                <a:schemeClr val="accent6"/>
              </a:effectRef>
              <a:fontRef idx="minor">
                <a:schemeClr val="tx1"/>
              </a:fontRef>
            </p:style>
          </p:cxnSp>
          <p:sp>
            <p:nvSpPr>
              <p:cNvPr id="19" name="TextBox 18"/>
              <p:cNvSpPr txBox="1"/>
              <p:nvPr/>
            </p:nvSpPr>
            <p:spPr>
              <a:xfrm>
                <a:off x="6736092" y="4826860"/>
                <a:ext cx="356188" cy="461665"/>
              </a:xfrm>
              <a:prstGeom prst="rect">
                <a:avLst/>
              </a:prstGeom>
              <a:noFill/>
            </p:spPr>
            <p:txBody>
              <a:bodyPr wrap="none" rtlCol="0">
                <a:spAutoFit/>
              </a:bodyPr>
              <a:lstStyle/>
              <a:p>
                <a:r>
                  <a:rPr lang="id-ID" sz="2400" dirty="0"/>
                  <a:t>0</a:t>
                </a:r>
              </a:p>
            </p:txBody>
          </p:sp>
        </p:grpSp>
        <p:sp>
          <p:nvSpPr>
            <p:cNvPr id="24" name="Freeform 23"/>
            <p:cNvSpPr/>
            <p:nvPr/>
          </p:nvSpPr>
          <p:spPr>
            <a:xfrm>
              <a:off x="1331640" y="5053192"/>
              <a:ext cx="5646911" cy="608056"/>
            </a:xfrm>
            <a:custGeom>
              <a:avLst/>
              <a:gdLst>
                <a:gd name="connsiteX0" fmla="*/ 5304129 w 5646911"/>
                <a:gd name="connsiteY0" fmla="*/ 20300 h 608056"/>
                <a:gd name="connsiteX1" fmla="*/ 5645323 w 5646911"/>
                <a:gd name="connsiteY1" fmla="*/ 170425 h 608056"/>
                <a:gd name="connsiteX2" fmla="*/ 5181299 w 5646911"/>
                <a:gd name="connsiteY2" fmla="*/ 593506 h 608056"/>
                <a:gd name="connsiteX3" fmla="*/ 4007591 w 5646911"/>
                <a:gd name="connsiteY3" fmla="*/ 511619 h 608056"/>
                <a:gd name="connsiteX4" fmla="*/ 254457 w 5646911"/>
                <a:gd name="connsiteY4" fmla="*/ 525267 h 608056"/>
                <a:gd name="connsiteX5" fmla="*/ 336344 w 5646911"/>
                <a:gd name="connsiteY5" fmla="*/ 33947 h 608056"/>
                <a:gd name="connsiteX6" fmla="*/ 322696 w 5646911"/>
                <a:gd name="connsiteY6" fmla="*/ 47595 h 608056"/>
                <a:gd name="connsiteX7" fmla="*/ 295400 w 5646911"/>
                <a:gd name="connsiteY7" fmla="*/ 88538 h 60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46911" h="608056">
                  <a:moveTo>
                    <a:pt x="5304129" y="20300"/>
                  </a:moveTo>
                  <a:cubicBezTo>
                    <a:pt x="5484962" y="47595"/>
                    <a:pt x="5665795" y="74891"/>
                    <a:pt x="5645323" y="170425"/>
                  </a:cubicBezTo>
                  <a:cubicBezTo>
                    <a:pt x="5624851" y="265959"/>
                    <a:pt x="5454254" y="536640"/>
                    <a:pt x="5181299" y="593506"/>
                  </a:cubicBezTo>
                  <a:cubicBezTo>
                    <a:pt x="4908344" y="650372"/>
                    <a:pt x="4828731" y="522992"/>
                    <a:pt x="4007591" y="511619"/>
                  </a:cubicBezTo>
                  <a:cubicBezTo>
                    <a:pt x="3186451" y="500246"/>
                    <a:pt x="866331" y="604879"/>
                    <a:pt x="254457" y="525267"/>
                  </a:cubicBezTo>
                  <a:cubicBezTo>
                    <a:pt x="-357417" y="445655"/>
                    <a:pt x="324971" y="113559"/>
                    <a:pt x="336344" y="33947"/>
                  </a:cubicBezTo>
                  <a:cubicBezTo>
                    <a:pt x="347717" y="-45665"/>
                    <a:pt x="329520" y="38496"/>
                    <a:pt x="322696" y="47595"/>
                  </a:cubicBezTo>
                  <a:cubicBezTo>
                    <a:pt x="315872" y="56694"/>
                    <a:pt x="305636" y="72616"/>
                    <a:pt x="295400" y="88538"/>
                  </a:cubicBezTo>
                </a:path>
              </a:pathLst>
            </a:custGeom>
          </p:spPr>
          <p:style>
            <a:lnRef idx="2">
              <a:schemeClr val="accent6"/>
            </a:lnRef>
            <a:fillRef idx="0">
              <a:schemeClr val="accent6"/>
            </a:fillRef>
            <a:effectRef idx="1">
              <a:schemeClr val="accent6"/>
            </a:effectRef>
            <a:fontRef idx="minor">
              <a:schemeClr val="tx1"/>
            </a:fontRef>
          </p:style>
          <p:txBody>
            <a:bodyPr rtlCol="0" anchor="ctr"/>
            <a:lstStyle/>
            <a:p>
              <a:pPr algn="ctr"/>
              <a:endParaRPr lang="id-ID"/>
            </a:p>
          </p:txBody>
        </p:sp>
      </p:grpSp>
    </p:spTree>
    <p:extLst>
      <p:ext uri="{BB962C8B-B14F-4D97-AF65-F5344CB8AC3E}">
        <p14:creationId xmlns:p14="http://schemas.microsoft.com/office/powerpoint/2010/main" val="2756582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arn(inVertical)">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barn(inVertical)">
                                      <p:cBhvr>
                                        <p:cTn id="2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55576" y="548680"/>
            <a:ext cx="5256584" cy="792088"/>
          </a:xfrm>
          <a:prstGeom prst="roundRect">
            <a:avLst>
              <a:gd name="adj" fmla="val 5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r>
              <a:rPr lang="en-US" sz="2400" dirty="0" err="1">
                <a:solidFill>
                  <a:srgbClr val="FFFF00"/>
                </a:solidFill>
              </a:rPr>
              <a:t>Mikro</a:t>
            </a:r>
            <a:r>
              <a:rPr lang="en-US" sz="2400" dirty="0">
                <a:solidFill>
                  <a:srgbClr val="FFFF00"/>
                </a:solidFill>
              </a:rPr>
              <a:t> </a:t>
            </a:r>
            <a:r>
              <a:rPr lang="en-US" sz="2400" dirty="0" err="1">
                <a:solidFill>
                  <a:srgbClr val="FFFF00"/>
                </a:solidFill>
              </a:rPr>
              <a:t>operasi</a:t>
            </a:r>
            <a:r>
              <a:rPr lang="en-US" sz="2400" dirty="0">
                <a:solidFill>
                  <a:srgbClr val="FFFF00"/>
                </a:solidFill>
              </a:rPr>
              <a:t> </a:t>
            </a:r>
            <a:r>
              <a:rPr lang="id-ID" sz="2400" dirty="0">
                <a:solidFill>
                  <a:srgbClr val="FFFF00"/>
                </a:solidFill>
              </a:rPr>
              <a:t>pergeseran</a:t>
            </a:r>
          </a:p>
        </p:txBody>
      </p:sp>
      <p:sp>
        <p:nvSpPr>
          <p:cNvPr id="2" name="TextBox 1"/>
          <p:cNvSpPr txBox="1"/>
          <p:nvPr/>
        </p:nvSpPr>
        <p:spPr>
          <a:xfrm>
            <a:off x="755576" y="1700808"/>
            <a:ext cx="4875053" cy="461665"/>
          </a:xfrm>
          <a:prstGeom prst="rect">
            <a:avLst/>
          </a:prstGeom>
          <a:solidFill>
            <a:srgbClr val="00B0F0"/>
          </a:solidFill>
        </p:spPr>
        <p:txBody>
          <a:bodyPr wrap="none" rtlCol="0">
            <a:spAutoFit/>
          </a:bodyPr>
          <a:lstStyle/>
          <a:p>
            <a:r>
              <a:rPr lang="id-ID" sz="2400" dirty="0">
                <a:solidFill>
                  <a:srgbClr val="FFFF00"/>
                </a:solidFill>
              </a:rPr>
              <a:t>Operasi geser aritmetika ke kanan</a:t>
            </a:r>
          </a:p>
        </p:txBody>
      </p:sp>
      <p:sp>
        <p:nvSpPr>
          <p:cNvPr id="5" name="TextBox 4"/>
          <p:cNvSpPr txBox="1"/>
          <p:nvPr/>
        </p:nvSpPr>
        <p:spPr>
          <a:xfrm>
            <a:off x="755576" y="3789040"/>
            <a:ext cx="4429418" cy="461665"/>
          </a:xfrm>
          <a:prstGeom prst="rect">
            <a:avLst/>
          </a:prstGeom>
          <a:solidFill>
            <a:srgbClr val="00B0F0"/>
          </a:solidFill>
        </p:spPr>
        <p:txBody>
          <a:bodyPr wrap="none" rtlCol="0">
            <a:spAutoFit/>
          </a:bodyPr>
          <a:lstStyle/>
          <a:p>
            <a:r>
              <a:rPr lang="id-ID" sz="2400" dirty="0">
                <a:solidFill>
                  <a:srgbClr val="FFFF00"/>
                </a:solidFill>
              </a:rPr>
              <a:t>Operasi geser aritmetika ke kiri</a:t>
            </a:r>
          </a:p>
        </p:txBody>
      </p:sp>
      <p:grpSp>
        <p:nvGrpSpPr>
          <p:cNvPr id="10" name="Group 9"/>
          <p:cNvGrpSpPr/>
          <p:nvPr/>
        </p:nvGrpSpPr>
        <p:grpSpPr>
          <a:xfrm>
            <a:off x="864033" y="2636912"/>
            <a:ext cx="5796199" cy="1080120"/>
            <a:chOff x="864033" y="2636912"/>
            <a:chExt cx="5796199" cy="1080120"/>
          </a:xfrm>
        </p:grpSpPr>
        <p:sp>
          <p:nvSpPr>
            <p:cNvPr id="3" name="Rectangle 2"/>
            <p:cNvSpPr/>
            <p:nvPr/>
          </p:nvSpPr>
          <p:spPr>
            <a:xfrm>
              <a:off x="2267744" y="2636912"/>
              <a:ext cx="4032448"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7" name="Straight Connector 6"/>
            <p:cNvCxnSpPr/>
            <p:nvPr/>
          </p:nvCxnSpPr>
          <p:spPr>
            <a:xfrm>
              <a:off x="2843808" y="2636912"/>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9" name="Straight Connector 8"/>
            <p:cNvCxnSpPr/>
            <p:nvPr/>
          </p:nvCxnSpPr>
          <p:spPr>
            <a:xfrm>
              <a:off x="5580112" y="2636912"/>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11" name="Straight Arrow Connector 10"/>
            <p:cNvCxnSpPr>
              <a:stCxn id="13" idx="0"/>
            </p:cNvCxnSpPr>
            <p:nvPr/>
          </p:nvCxnSpPr>
          <p:spPr>
            <a:xfrm flipV="1">
              <a:off x="1781913" y="2924944"/>
              <a:ext cx="773863" cy="391978"/>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2" name="Straight Arrow Connector 11"/>
            <p:cNvCxnSpPr/>
            <p:nvPr/>
          </p:nvCxnSpPr>
          <p:spPr>
            <a:xfrm>
              <a:off x="5796136" y="2924944"/>
              <a:ext cx="864096" cy="0"/>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sp>
          <p:nvSpPr>
            <p:cNvPr id="13" name="TextBox 12"/>
            <p:cNvSpPr txBox="1"/>
            <p:nvPr/>
          </p:nvSpPr>
          <p:spPr>
            <a:xfrm>
              <a:off x="864033" y="3316922"/>
              <a:ext cx="1835759" cy="400110"/>
            </a:xfrm>
            <a:prstGeom prst="rect">
              <a:avLst/>
            </a:prstGeom>
            <a:noFill/>
          </p:spPr>
          <p:txBody>
            <a:bodyPr wrap="none" rtlCol="0">
              <a:spAutoFit/>
            </a:bodyPr>
            <a:lstStyle/>
            <a:p>
              <a:r>
                <a:rPr lang="id-ID" sz="2000" dirty="0"/>
                <a:t>Bit tanda tetap</a:t>
              </a:r>
            </a:p>
          </p:txBody>
        </p:sp>
        <p:cxnSp>
          <p:nvCxnSpPr>
            <p:cNvPr id="22" name="Straight Connector 21"/>
            <p:cNvCxnSpPr/>
            <p:nvPr/>
          </p:nvCxnSpPr>
          <p:spPr>
            <a:xfrm>
              <a:off x="3419872" y="2636912"/>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23" name="Straight Arrow Connector 22"/>
            <p:cNvCxnSpPr/>
            <p:nvPr/>
          </p:nvCxnSpPr>
          <p:spPr>
            <a:xfrm>
              <a:off x="3131840" y="2924944"/>
              <a:ext cx="864096" cy="0"/>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grpSp>
      <p:grpSp>
        <p:nvGrpSpPr>
          <p:cNvPr id="27" name="Group 26"/>
          <p:cNvGrpSpPr/>
          <p:nvPr/>
        </p:nvGrpSpPr>
        <p:grpSpPr>
          <a:xfrm>
            <a:off x="864033" y="4784469"/>
            <a:ext cx="5796199" cy="1308827"/>
            <a:chOff x="864033" y="4784469"/>
            <a:chExt cx="5796199" cy="1308827"/>
          </a:xfrm>
        </p:grpSpPr>
        <p:sp>
          <p:nvSpPr>
            <p:cNvPr id="14" name="Rectangle 13"/>
            <p:cNvSpPr/>
            <p:nvPr/>
          </p:nvSpPr>
          <p:spPr>
            <a:xfrm>
              <a:off x="2267744" y="4784469"/>
              <a:ext cx="4032448"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15" name="Straight Connector 14"/>
            <p:cNvCxnSpPr/>
            <p:nvPr/>
          </p:nvCxnSpPr>
          <p:spPr>
            <a:xfrm>
              <a:off x="2843808" y="4784469"/>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16" name="Straight Connector 15"/>
            <p:cNvCxnSpPr/>
            <p:nvPr/>
          </p:nvCxnSpPr>
          <p:spPr>
            <a:xfrm>
              <a:off x="5580112" y="4784469"/>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17" name="Straight Arrow Connector 16"/>
            <p:cNvCxnSpPr>
              <a:stCxn id="24" idx="0"/>
            </p:cNvCxnSpPr>
            <p:nvPr/>
          </p:nvCxnSpPr>
          <p:spPr>
            <a:xfrm flipV="1">
              <a:off x="1781913" y="5072501"/>
              <a:ext cx="773863" cy="620685"/>
            </a:xfrm>
            <a:prstGeom prst="straightConnector1">
              <a:avLst/>
            </a:prstGeom>
            <a:ln>
              <a:headEnd type="arrow"/>
              <a:tailEnd type="none"/>
            </a:ln>
          </p:spPr>
          <p:style>
            <a:lnRef idx="2">
              <a:schemeClr val="accent6"/>
            </a:lnRef>
            <a:fillRef idx="0">
              <a:schemeClr val="accent6"/>
            </a:fillRef>
            <a:effectRef idx="1">
              <a:schemeClr val="accent6"/>
            </a:effectRef>
            <a:fontRef idx="minor">
              <a:schemeClr val="tx1"/>
            </a:fontRef>
          </p:style>
        </p:cxnSp>
        <p:cxnSp>
          <p:nvCxnSpPr>
            <p:cNvPr id="18" name="Straight Arrow Connector 17"/>
            <p:cNvCxnSpPr/>
            <p:nvPr/>
          </p:nvCxnSpPr>
          <p:spPr>
            <a:xfrm>
              <a:off x="5796136" y="5072501"/>
              <a:ext cx="864096" cy="0"/>
            </a:xfrm>
            <a:prstGeom prst="straightConnector1">
              <a:avLst/>
            </a:prstGeom>
            <a:ln>
              <a:headEnd type="arrow"/>
              <a:tailEnd type="none"/>
            </a:ln>
          </p:spPr>
          <p:style>
            <a:lnRef idx="2">
              <a:schemeClr val="accent6"/>
            </a:lnRef>
            <a:fillRef idx="0">
              <a:schemeClr val="accent6"/>
            </a:fillRef>
            <a:effectRef idx="1">
              <a:schemeClr val="accent6"/>
            </a:effectRef>
            <a:fontRef idx="minor">
              <a:schemeClr val="tx1"/>
            </a:fontRef>
          </p:style>
        </p:cxnSp>
        <p:sp>
          <p:nvSpPr>
            <p:cNvPr id="24" name="TextBox 23"/>
            <p:cNvSpPr txBox="1"/>
            <p:nvPr/>
          </p:nvSpPr>
          <p:spPr>
            <a:xfrm>
              <a:off x="864033" y="5693186"/>
              <a:ext cx="1835759" cy="400110"/>
            </a:xfrm>
            <a:prstGeom prst="rect">
              <a:avLst/>
            </a:prstGeom>
            <a:noFill/>
          </p:spPr>
          <p:txBody>
            <a:bodyPr wrap="none" rtlCol="0">
              <a:spAutoFit/>
            </a:bodyPr>
            <a:lstStyle/>
            <a:p>
              <a:r>
                <a:rPr lang="id-ID" sz="2000" dirty="0"/>
                <a:t>Bit tanda tetap</a:t>
              </a:r>
            </a:p>
          </p:txBody>
        </p:sp>
        <p:cxnSp>
          <p:nvCxnSpPr>
            <p:cNvPr id="25" name="Straight Connector 24"/>
            <p:cNvCxnSpPr/>
            <p:nvPr/>
          </p:nvCxnSpPr>
          <p:spPr>
            <a:xfrm>
              <a:off x="3419872" y="4797152"/>
              <a:ext cx="0" cy="576064"/>
            </a:xfrm>
            <a:prstGeom prst="line">
              <a:avLst/>
            </a:prstGeom>
          </p:spPr>
          <p:style>
            <a:lnRef idx="1">
              <a:schemeClr val="accent4"/>
            </a:lnRef>
            <a:fillRef idx="0">
              <a:schemeClr val="accent4"/>
            </a:fillRef>
            <a:effectRef idx="0">
              <a:schemeClr val="accent4"/>
            </a:effectRef>
            <a:fontRef idx="minor">
              <a:schemeClr val="tx1"/>
            </a:fontRef>
          </p:style>
        </p:cxnSp>
        <p:cxnSp>
          <p:nvCxnSpPr>
            <p:cNvPr id="26" name="Straight Arrow Connector 25"/>
            <p:cNvCxnSpPr/>
            <p:nvPr/>
          </p:nvCxnSpPr>
          <p:spPr>
            <a:xfrm>
              <a:off x="3059832" y="5085184"/>
              <a:ext cx="864096" cy="0"/>
            </a:xfrm>
            <a:prstGeom prst="straightConnector1">
              <a:avLst/>
            </a:prstGeom>
            <a:ln>
              <a:headEnd type="arrow"/>
              <a:tailEnd type="none"/>
            </a:ln>
          </p:spPr>
          <p:style>
            <a:lnRef idx="2">
              <a:schemeClr val="accent6"/>
            </a:lnRef>
            <a:fillRef idx="0">
              <a:schemeClr val="accent6"/>
            </a:fillRef>
            <a:effectRef idx="1">
              <a:schemeClr val="accent6"/>
            </a:effectRef>
            <a:fontRef idx="minor">
              <a:schemeClr val="tx1"/>
            </a:fontRef>
          </p:style>
        </p:cxnSp>
      </p:grpSp>
    </p:spTree>
    <p:extLst>
      <p:ext uri="{BB962C8B-B14F-4D97-AF65-F5344CB8AC3E}">
        <p14:creationId xmlns:p14="http://schemas.microsoft.com/office/powerpoint/2010/main" val="3774629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arn(inVertical)">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Organisasi Datapath</a:t>
            </a:r>
          </a:p>
        </p:txBody>
      </p:sp>
      <p:sp>
        <p:nvSpPr>
          <p:cNvPr id="3" name="Content Placeholder 2"/>
          <p:cNvSpPr>
            <a:spLocks noGrp="1"/>
          </p:cNvSpPr>
          <p:nvPr>
            <p:ph idx="1"/>
          </p:nvPr>
        </p:nvSpPr>
        <p:spPr>
          <a:xfrm>
            <a:off x="755576" y="1600200"/>
            <a:ext cx="7704856" cy="4525963"/>
          </a:xfrm>
        </p:spPr>
        <p:txBody>
          <a:bodyPr/>
          <a:lstStyle/>
          <a:p>
            <a:r>
              <a:rPr lang="en-US" sz="2800" dirty="0" err="1"/>
              <a:t>Datapath</a:t>
            </a:r>
            <a:r>
              <a:rPr lang="en-US" sz="2800" dirty="0"/>
              <a:t> </a:t>
            </a:r>
            <a:r>
              <a:rPr lang="en-US" sz="2800" dirty="0" err="1"/>
              <a:t>merupakan</a:t>
            </a:r>
            <a:r>
              <a:rPr lang="en-US" sz="2800" dirty="0"/>
              <a:t> </a:t>
            </a:r>
            <a:r>
              <a:rPr lang="en-US" sz="2800" dirty="0" err="1"/>
              <a:t>komponen</a:t>
            </a:r>
            <a:r>
              <a:rPr lang="en-US" sz="2800" dirty="0"/>
              <a:t> hardware</a:t>
            </a:r>
          </a:p>
          <a:p>
            <a:pPr marL="0" indent="0">
              <a:buNone/>
            </a:pPr>
            <a:r>
              <a:rPr lang="en-US" sz="2800" dirty="0" err="1"/>
              <a:t>Diistilahkan</a:t>
            </a:r>
            <a:r>
              <a:rPr lang="en-US" sz="2800" dirty="0"/>
              <a:t> </a:t>
            </a:r>
            <a:r>
              <a:rPr lang="en-US" sz="2800" dirty="0" err="1"/>
              <a:t>sebagai</a:t>
            </a:r>
            <a:r>
              <a:rPr lang="en-US" sz="2800" dirty="0"/>
              <a:t>:</a:t>
            </a:r>
            <a:endParaRPr lang="id-ID" sz="2800" dirty="0"/>
          </a:p>
          <a:p>
            <a:r>
              <a:rPr lang="en-US" sz="2800" dirty="0"/>
              <a:t>ALU</a:t>
            </a:r>
            <a:endParaRPr lang="id-ID" sz="2800" dirty="0"/>
          </a:p>
          <a:p>
            <a:r>
              <a:rPr lang="en-US" sz="2800" dirty="0"/>
              <a:t>Register </a:t>
            </a:r>
            <a:r>
              <a:rPr lang="en-US" sz="2800" dirty="0" err="1"/>
              <a:t>sebagai</a:t>
            </a:r>
            <a:r>
              <a:rPr lang="en-US" sz="2800" dirty="0"/>
              <a:t> </a:t>
            </a:r>
            <a:r>
              <a:rPr lang="en-US" sz="2800" dirty="0" err="1"/>
              <a:t>penyimpanan</a:t>
            </a:r>
            <a:r>
              <a:rPr lang="en-US" sz="2800" dirty="0"/>
              <a:t> </a:t>
            </a:r>
            <a:r>
              <a:rPr lang="en-US" sz="2800" dirty="0" err="1"/>
              <a:t>sementara</a:t>
            </a:r>
            <a:endParaRPr lang="id-ID" sz="2800" dirty="0"/>
          </a:p>
          <a:p>
            <a:r>
              <a:rPr lang="en-US" sz="2800" dirty="0" err="1"/>
              <a:t>Sirkuit</a:t>
            </a:r>
            <a:r>
              <a:rPr lang="en-US" sz="2800" dirty="0"/>
              <a:t> driver </a:t>
            </a:r>
            <a:r>
              <a:rPr lang="en-US" sz="2800" dirty="0" err="1"/>
              <a:t>untuk</a:t>
            </a:r>
            <a:r>
              <a:rPr lang="en-US" sz="2800" dirty="0"/>
              <a:t> </a:t>
            </a:r>
            <a:r>
              <a:rPr lang="en-US" sz="2800" dirty="0" err="1"/>
              <a:t>mentransmisikan</a:t>
            </a:r>
            <a:r>
              <a:rPr lang="en-US" sz="2800" dirty="0"/>
              <a:t> </a:t>
            </a:r>
            <a:r>
              <a:rPr lang="en-US" sz="2800" dirty="0" err="1"/>
              <a:t>sinyal</a:t>
            </a:r>
            <a:r>
              <a:rPr lang="en-US" sz="2800" dirty="0"/>
              <a:t> </a:t>
            </a:r>
            <a:r>
              <a:rPr lang="en-US" sz="2800" dirty="0" err="1"/>
              <a:t>ke</a:t>
            </a:r>
            <a:r>
              <a:rPr lang="en-US" sz="2800" dirty="0"/>
              <a:t> unit </a:t>
            </a:r>
            <a:r>
              <a:rPr lang="en-US" sz="2800" dirty="0" err="1"/>
              <a:t>eksternal</a:t>
            </a:r>
            <a:r>
              <a:rPr lang="id-ID" sz="2800" dirty="0"/>
              <a:t> </a:t>
            </a:r>
            <a:r>
              <a:rPr lang="en-US" sz="2800" dirty="0"/>
              <a:t>(</a:t>
            </a:r>
            <a:r>
              <a:rPr lang="en-US" sz="2800" dirty="0" err="1"/>
              <a:t>memori</a:t>
            </a:r>
            <a:r>
              <a:rPr lang="en-US" sz="2800" dirty="0"/>
              <a:t>, I/O)</a:t>
            </a:r>
            <a:endParaRPr lang="id-ID" sz="2800" dirty="0"/>
          </a:p>
          <a:p>
            <a:r>
              <a:rPr lang="en-US" sz="2800" dirty="0" err="1"/>
              <a:t>Sirkuit</a:t>
            </a:r>
            <a:r>
              <a:rPr lang="en-US" sz="2800" dirty="0"/>
              <a:t> receiver </a:t>
            </a:r>
            <a:r>
              <a:rPr lang="en-US" sz="2800" dirty="0" err="1"/>
              <a:t>untuk</a:t>
            </a:r>
            <a:r>
              <a:rPr lang="en-US" sz="2800" dirty="0"/>
              <a:t> </a:t>
            </a:r>
            <a:r>
              <a:rPr lang="en-US" sz="2800" dirty="0" err="1"/>
              <a:t>menerima</a:t>
            </a:r>
            <a:r>
              <a:rPr lang="en-US" sz="2800" dirty="0"/>
              <a:t> </a:t>
            </a:r>
            <a:r>
              <a:rPr lang="en-US" sz="2800" dirty="0" err="1"/>
              <a:t>sinyal</a:t>
            </a:r>
            <a:r>
              <a:rPr lang="en-US" sz="2800" dirty="0"/>
              <a:t> </a:t>
            </a:r>
            <a:r>
              <a:rPr lang="en-US" sz="2800" dirty="0" err="1"/>
              <a:t>dari</a:t>
            </a:r>
            <a:r>
              <a:rPr lang="en-US" sz="2800" dirty="0"/>
              <a:t> unit </a:t>
            </a:r>
            <a:r>
              <a:rPr lang="en-US" sz="2800" dirty="0" err="1"/>
              <a:t>eksternal</a:t>
            </a:r>
            <a:endParaRPr lang="en-US" sz="2800" dirty="0"/>
          </a:p>
        </p:txBody>
      </p:sp>
    </p:spTree>
    <p:extLst>
      <p:ext uri="{BB962C8B-B14F-4D97-AF65-F5344CB8AC3E}">
        <p14:creationId xmlns:p14="http://schemas.microsoft.com/office/powerpoint/2010/main" val="371049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arn(inVertic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arn(inVertical)">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45553</Template>
  <TotalTime>698</TotalTime>
  <Words>1505</Words>
  <Application>Microsoft Office PowerPoint</Application>
  <PresentationFormat>On-screen Show (4:3)</PresentationFormat>
  <Paragraphs>290</Paragraphs>
  <Slides>40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Algerian</vt:lpstr>
      <vt:lpstr>Arial</vt:lpstr>
      <vt:lpstr>Symbol</vt:lpstr>
      <vt:lpstr>Wingdings</vt:lpstr>
      <vt:lpstr>Modèle par défaut</vt:lpstr>
      <vt:lpstr>Desain Prosesor</vt:lpstr>
      <vt:lpstr>Prosesor </vt:lpstr>
      <vt:lpstr>Sudut Pandang Prosesor</vt:lpstr>
      <vt:lpstr>PowerPoint Presentation</vt:lpstr>
      <vt:lpstr>PowerPoint Presentation</vt:lpstr>
      <vt:lpstr>PowerPoint Presentation</vt:lpstr>
      <vt:lpstr>Macam-macam Prosesor </vt:lpstr>
      <vt:lpstr> Memori Utama</vt:lpstr>
      <vt:lpstr> Memori Utama</vt:lpstr>
      <vt:lpstr>PowerPoint Presentation</vt:lpstr>
      <vt:lpstr>PowerPoint Presentation</vt:lpstr>
      <vt:lpstr> Memori Utama</vt:lpstr>
      <vt:lpstr>PowerPoint Presentation</vt:lpstr>
      <vt:lpstr>PowerPoint Presentation</vt:lpstr>
      <vt:lpstr>Hubungan antara cpu dengan memori utama dan device I/O</vt:lpstr>
      <vt:lpstr>Keterhubungan cpu, memori dan I/O</vt:lpstr>
      <vt:lpstr>Keterhubungan cpu, memori dan I/O melalui register</vt:lpstr>
      <vt:lpstr>PowerPoint Presentation</vt:lpstr>
      <vt:lpstr>DMA (Direct Memory Access) Controller</vt:lpstr>
      <vt:lpstr>Karakteristik Sistem Memori </vt:lpstr>
      <vt:lpstr>Cache Memory</vt:lpstr>
      <vt:lpstr>Karakteristik cache memory</vt:lpstr>
      <vt:lpstr>Faktor-faktor yang mempengaruhi desain prosesor</vt:lpstr>
      <vt:lpstr>Proses Desain Prosesor</vt:lpstr>
      <vt:lpstr>Langkah-langkah desain prosesor</vt:lpstr>
      <vt:lpstr>Langkah-langkah desain prosesor</vt:lpstr>
      <vt:lpstr>Langkah-langkah desain prosesor</vt:lpstr>
      <vt:lpstr>Bahasa Transfer Register</vt:lpstr>
      <vt:lpstr>4 Tipe Mikro operasi</vt:lpstr>
      <vt:lpstr>4 Tipe Mikro operasi</vt:lpstr>
      <vt:lpstr>4 Tipe Mikro operasi</vt:lpstr>
      <vt:lpstr>4 Tipe Mikro operasi</vt:lpstr>
      <vt:lpstr>4 Tipe Mikro operasi</vt:lpstr>
      <vt:lpstr>PowerPoint Presentation</vt:lpstr>
      <vt:lpstr>PowerPoint Presentation</vt:lpstr>
      <vt:lpstr>PowerPoint Presentation</vt:lpstr>
      <vt:lpstr>PowerPoint Presentation</vt:lpstr>
      <vt:lpstr>PowerPoint Presentation</vt:lpstr>
      <vt:lpstr>PowerPoint Presentation</vt:lpstr>
      <vt:lpstr>Organisasi Datapath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Desain Prosesor</dc:title>
  <dc:creator>User</dc:creator>
  <cp:lastModifiedBy>ning</cp:lastModifiedBy>
  <cp:revision>55</cp:revision>
  <dcterms:created xsi:type="dcterms:W3CDTF">2016-05-11T16:31:45Z</dcterms:created>
  <dcterms:modified xsi:type="dcterms:W3CDTF">2017-04-25T16:15:01Z</dcterms:modified>
</cp:coreProperties>
</file>