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6" r:id="rId3"/>
    <p:sldId id="277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69" d="100"/>
          <a:sy n="69" d="100"/>
        </p:scale>
        <p:origin x="-10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E9E2B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E9E2B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073" y="348995"/>
            <a:ext cx="9143998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74073" y="348996"/>
            <a:ext cx="1219198" cy="3428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1">
                <a:solidFill>
                  <a:srgbClr val="E9E2B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74073" y="348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54773" y="479551"/>
            <a:ext cx="7783853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1">
                <a:solidFill>
                  <a:srgbClr val="E9E2B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0278" y="1532635"/>
            <a:ext cx="8592843" cy="5207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50278" y="1532635"/>
            <a:ext cx="8592843" cy="1065936"/>
          </a:xfrm>
          <a:prstGeom prst="rect">
            <a:avLst/>
          </a:prstGeom>
        </p:spPr>
        <p:txBody>
          <a:bodyPr vert="horz" wrap="square" lIns="0" tIns="319027" rIns="0" bIns="0" rtlCol="0">
            <a:spAutoFit/>
          </a:bodyPr>
          <a:lstStyle/>
          <a:p>
            <a:pPr marL="3366135" marR="5080" indent="354965">
              <a:lnSpc>
                <a:spcPts val="5760"/>
              </a:lnSpc>
              <a:spcBef>
                <a:spcPts val="565"/>
              </a:spcBef>
            </a:pPr>
            <a:r>
              <a:rPr sz="5050" b="0" i="1" spc="-195" dirty="0" smtClean="0">
                <a:solidFill>
                  <a:srgbClr val="77684F"/>
                </a:solidFill>
                <a:latin typeface="Arial Black"/>
                <a:cs typeface="Arial Black"/>
              </a:rPr>
              <a:t>PROSA</a:t>
            </a:r>
            <a:r>
              <a:rPr sz="5050" b="0" i="1" spc="-165" dirty="0" smtClean="0">
                <a:solidFill>
                  <a:srgbClr val="77684F"/>
                </a:solidFill>
                <a:latin typeface="Arial Black"/>
                <a:cs typeface="Arial Black"/>
              </a:rPr>
              <a:t> </a:t>
            </a:r>
            <a:r>
              <a:rPr sz="5050" b="0" i="1" spc="-155" dirty="0">
                <a:solidFill>
                  <a:srgbClr val="77684F"/>
                </a:solidFill>
                <a:latin typeface="Arial Black"/>
                <a:cs typeface="Arial Black"/>
              </a:rPr>
              <a:t>FIKSI</a:t>
            </a:r>
            <a:endParaRPr sz="505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0278" y="1532635"/>
            <a:ext cx="8592843" cy="307777"/>
          </a:xfrm>
        </p:spPr>
        <p:txBody>
          <a:bodyPr/>
          <a:lstStyle/>
          <a:p>
            <a:r>
              <a:rPr lang="en-US" dirty="0" err="1" smtClean="0"/>
              <a:t>Prosa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Non </a:t>
            </a:r>
            <a:r>
              <a:rPr lang="en-US" dirty="0" err="1" smtClean="0"/>
              <a:t>Prosa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3300" y="278765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Prosa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karangan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. </a:t>
            </a:r>
            <a:r>
              <a:rPr lang="en-US" dirty="0" err="1" smtClean="0"/>
              <a:t>Prosa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prosa</a:t>
            </a:r>
            <a:r>
              <a:rPr lang="en-US" dirty="0" smtClean="0"/>
              <a:t> </a:t>
            </a:r>
            <a:r>
              <a:rPr lang="en-US" dirty="0" err="1" smtClean="0"/>
              <a:t>fiksi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non </a:t>
            </a:r>
            <a:r>
              <a:rPr lang="en-US" dirty="0" err="1" smtClean="0"/>
              <a:t>fiksi</a:t>
            </a:r>
            <a:r>
              <a:rPr lang="en-US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Profa</a:t>
            </a:r>
            <a:r>
              <a:rPr lang="en-US" dirty="0" smtClean="0"/>
              <a:t> </a:t>
            </a:r>
            <a:r>
              <a:rPr lang="en-US" dirty="0" err="1" smtClean="0"/>
              <a:t>fiksi</a:t>
            </a:r>
            <a:r>
              <a:rPr lang="en-US" dirty="0" smtClean="0"/>
              <a:t>: novel, </a:t>
            </a:r>
            <a:r>
              <a:rPr lang="en-US" dirty="0" err="1" smtClean="0"/>
              <a:t>cerpen</a:t>
            </a:r>
            <a:r>
              <a:rPr lang="en-US" dirty="0" smtClean="0"/>
              <a:t>, </a:t>
            </a:r>
            <a:r>
              <a:rPr lang="en-US" dirty="0" err="1" smtClean="0"/>
              <a:t>novelet</a:t>
            </a:r>
            <a:r>
              <a:rPr lang="en-US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Prosa</a:t>
            </a:r>
            <a:r>
              <a:rPr lang="en-US" dirty="0" smtClean="0"/>
              <a:t> non </a:t>
            </a:r>
            <a:r>
              <a:rPr lang="en-US" dirty="0" err="1" smtClean="0"/>
              <a:t>fiksi</a:t>
            </a:r>
            <a:r>
              <a:rPr lang="en-US" dirty="0" smtClean="0"/>
              <a:t>: </a:t>
            </a:r>
            <a:r>
              <a:rPr lang="en-US" dirty="0" err="1" smtClean="0"/>
              <a:t>artikel</a:t>
            </a:r>
            <a:r>
              <a:rPr lang="en-US" dirty="0" smtClean="0"/>
              <a:t>, </a:t>
            </a:r>
            <a:r>
              <a:rPr lang="en-US" dirty="0" err="1" smtClean="0"/>
              <a:t>opini</a:t>
            </a:r>
            <a:r>
              <a:rPr lang="en-US" dirty="0" smtClean="0"/>
              <a:t>, </a:t>
            </a:r>
            <a:r>
              <a:rPr lang="en-US" dirty="0" err="1" smtClean="0"/>
              <a:t>esay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19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0278" y="1532635"/>
            <a:ext cx="8592843" cy="615553"/>
          </a:xfrm>
        </p:spPr>
        <p:txBody>
          <a:bodyPr/>
          <a:lstStyle/>
          <a:p>
            <a:r>
              <a:rPr lang="en-US" dirty="0" err="1" smtClean="0"/>
              <a:t>Prosa</a:t>
            </a:r>
            <a:r>
              <a:rPr lang="en-US" dirty="0" smtClean="0"/>
              <a:t> </a:t>
            </a:r>
            <a:r>
              <a:rPr lang="en-US" dirty="0" err="1" smtClean="0"/>
              <a:t>fiksi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Yang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3300" y="2787650"/>
            <a:ext cx="891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Prosa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Puisi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Drama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8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6"/>
            <a:ext cx="1219198" cy="3428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8300" y="519175"/>
            <a:ext cx="77165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0" spc="5" dirty="0">
                <a:solidFill>
                  <a:srgbClr val="77684F"/>
                </a:solidFill>
                <a:latin typeface="Arial"/>
                <a:cs typeface="Arial"/>
              </a:rPr>
              <a:t>DASAR-DASAR </a:t>
            </a:r>
            <a:r>
              <a:rPr sz="2000" b="1" i="0" spc="-5" dirty="0">
                <a:solidFill>
                  <a:srgbClr val="77684F"/>
                </a:solidFill>
                <a:latin typeface="Arial"/>
                <a:cs typeface="Arial"/>
              </a:rPr>
              <a:t>TEORETIK </a:t>
            </a:r>
            <a:r>
              <a:rPr sz="2000" b="1" i="0" dirty="0">
                <a:solidFill>
                  <a:srgbClr val="77684F"/>
                </a:solidFill>
                <a:latin typeface="Arial"/>
                <a:cs typeface="Arial"/>
              </a:rPr>
              <a:t>SEPUTAR APRESIASI</a:t>
            </a:r>
            <a:r>
              <a:rPr sz="2000" b="1" i="0" spc="-70" dirty="0">
                <a:solidFill>
                  <a:srgbClr val="77684F"/>
                </a:solidFill>
                <a:latin typeface="Arial"/>
                <a:cs typeface="Arial"/>
              </a:rPr>
              <a:t> </a:t>
            </a:r>
            <a:r>
              <a:rPr sz="2000" b="1" i="0" dirty="0">
                <a:solidFill>
                  <a:srgbClr val="77684F"/>
                </a:solidFill>
                <a:latin typeface="Arial"/>
                <a:cs typeface="Arial"/>
              </a:rPr>
              <a:t>PROSA-FIKSI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84097" y="1944624"/>
            <a:ext cx="1991995" cy="544195"/>
            <a:chOff x="3284097" y="1944624"/>
            <a:chExt cx="1991995" cy="544195"/>
          </a:xfrm>
        </p:grpSpPr>
        <p:sp>
          <p:nvSpPr>
            <p:cNvPr id="5" name="object 5"/>
            <p:cNvSpPr/>
            <p:nvPr/>
          </p:nvSpPr>
          <p:spPr>
            <a:xfrm>
              <a:off x="3288669" y="1949196"/>
              <a:ext cx="1981200" cy="533400"/>
            </a:xfrm>
            <a:custGeom>
              <a:avLst/>
              <a:gdLst/>
              <a:ahLst/>
              <a:cxnLst/>
              <a:rect l="l" t="t" r="r" b="b"/>
              <a:pathLst>
                <a:path w="1981200" h="533400">
                  <a:moveTo>
                    <a:pt x="1981199" y="533399"/>
                  </a:moveTo>
                  <a:lnTo>
                    <a:pt x="1981199" y="0"/>
                  </a:lnTo>
                  <a:lnTo>
                    <a:pt x="0" y="0"/>
                  </a:lnTo>
                  <a:lnTo>
                    <a:pt x="0" y="533399"/>
                  </a:lnTo>
                  <a:lnTo>
                    <a:pt x="1981199" y="5333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84097" y="1944624"/>
              <a:ext cx="1991995" cy="544195"/>
            </a:xfrm>
            <a:custGeom>
              <a:avLst/>
              <a:gdLst/>
              <a:ahLst/>
              <a:cxnLst/>
              <a:rect l="l" t="t" r="r" b="b"/>
              <a:pathLst>
                <a:path w="1991995" h="544194">
                  <a:moveTo>
                    <a:pt x="1991868" y="544068"/>
                  </a:moveTo>
                  <a:lnTo>
                    <a:pt x="1991868" y="0"/>
                  </a:lnTo>
                  <a:lnTo>
                    <a:pt x="0" y="0"/>
                  </a:lnTo>
                  <a:lnTo>
                    <a:pt x="0" y="544068"/>
                  </a:lnTo>
                  <a:lnTo>
                    <a:pt x="4572" y="5440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981200" y="10668"/>
                  </a:lnTo>
                  <a:lnTo>
                    <a:pt x="1981200" y="4572"/>
                  </a:lnTo>
                  <a:lnTo>
                    <a:pt x="1985772" y="10668"/>
                  </a:lnTo>
                  <a:lnTo>
                    <a:pt x="1985772" y="544068"/>
                  </a:lnTo>
                  <a:lnTo>
                    <a:pt x="1991868" y="544068"/>
                  </a:lnTo>
                  <a:close/>
                </a:path>
                <a:path w="1991995" h="544194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991995" h="544194">
                  <a:moveTo>
                    <a:pt x="10668" y="5334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533400"/>
                  </a:lnTo>
                  <a:lnTo>
                    <a:pt x="10668" y="533400"/>
                  </a:lnTo>
                  <a:close/>
                </a:path>
                <a:path w="1991995" h="544194">
                  <a:moveTo>
                    <a:pt x="1985772" y="533400"/>
                  </a:moveTo>
                  <a:lnTo>
                    <a:pt x="4572" y="533400"/>
                  </a:lnTo>
                  <a:lnTo>
                    <a:pt x="10668" y="537972"/>
                  </a:lnTo>
                  <a:lnTo>
                    <a:pt x="10668" y="544068"/>
                  </a:lnTo>
                  <a:lnTo>
                    <a:pt x="1981200" y="544068"/>
                  </a:lnTo>
                  <a:lnTo>
                    <a:pt x="1981200" y="537972"/>
                  </a:lnTo>
                  <a:lnTo>
                    <a:pt x="1985772" y="533400"/>
                  </a:lnTo>
                  <a:close/>
                </a:path>
                <a:path w="1991995" h="544194">
                  <a:moveTo>
                    <a:pt x="10668" y="544068"/>
                  </a:moveTo>
                  <a:lnTo>
                    <a:pt x="10668" y="537972"/>
                  </a:lnTo>
                  <a:lnTo>
                    <a:pt x="4572" y="533400"/>
                  </a:lnTo>
                  <a:lnTo>
                    <a:pt x="4572" y="544068"/>
                  </a:lnTo>
                  <a:lnTo>
                    <a:pt x="10668" y="544068"/>
                  </a:lnTo>
                  <a:close/>
                </a:path>
                <a:path w="1991995" h="544194">
                  <a:moveTo>
                    <a:pt x="1985772" y="10668"/>
                  </a:moveTo>
                  <a:lnTo>
                    <a:pt x="1981200" y="4572"/>
                  </a:lnTo>
                  <a:lnTo>
                    <a:pt x="1981200" y="10668"/>
                  </a:lnTo>
                  <a:lnTo>
                    <a:pt x="1985772" y="10668"/>
                  </a:lnTo>
                  <a:close/>
                </a:path>
                <a:path w="1991995" h="544194">
                  <a:moveTo>
                    <a:pt x="1985772" y="533400"/>
                  </a:moveTo>
                  <a:lnTo>
                    <a:pt x="1985772" y="10668"/>
                  </a:lnTo>
                  <a:lnTo>
                    <a:pt x="1981200" y="10668"/>
                  </a:lnTo>
                  <a:lnTo>
                    <a:pt x="1981200" y="533400"/>
                  </a:lnTo>
                  <a:lnTo>
                    <a:pt x="1985772" y="533400"/>
                  </a:lnTo>
                  <a:close/>
                </a:path>
                <a:path w="1991995" h="544194">
                  <a:moveTo>
                    <a:pt x="1985772" y="544068"/>
                  </a:moveTo>
                  <a:lnTo>
                    <a:pt x="1985772" y="533400"/>
                  </a:lnTo>
                  <a:lnTo>
                    <a:pt x="1981200" y="537972"/>
                  </a:lnTo>
                  <a:lnTo>
                    <a:pt x="1981200" y="544068"/>
                  </a:lnTo>
                  <a:lnTo>
                    <a:pt x="1985772" y="544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88670" y="1949195"/>
            <a:ext cx="1981200" cy="5334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715">
              <a:lnSpc>
                <a:spcPct val="100000"/>
              </a:lnSpc>
              <a:spcBef>
                <a:spcPts val="1060"/>
              </a:spcBef>
            </a:pPr>
            <a:r>
              <a:rPr sz="1600" b="1" spc="-10" dirty="0">
                <a:latin typeface="Comic Sans MS"/>
                <a:cs typeface="Comic Sans MS"/>
              </a:rPr>
              <a:t>PROSA NON</a:t>
            </a:r>
            <a:r>
              <a:rPr sz="1600" b="1" spc="-20" dirty="0">
                <a:latin typeface="Comic Sans MS"/>
                <a:cs typeface="Comic Sans MS"/>
              </a:rPr>
              <a:t> </a:t>
            </a:r>
            <a:r>
              <a:rPr sz="1600" b="1" spc="-5" dirty="0">
                <a:latin typeface="Comic Sans MS"/>
                <a:cs typeface="Comic Sans MS"/>
              </a:rPr>
              <a:t>FIKSI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36298" y="1106424"/>
            <a:ext cx="5649595" cy="2672080"/>
            <a:chOff x="1836298" y="1106424"/>
            <a:chExt cx="5649595" cy="2672080"/>
          </a:xfrm>
        </p:grpSpPr>
        <p:sp>
          <p:nvSpPr>
            <p:cNvPr id="9" name="object 9"/>
            <p:cNvSpPr/>
            <p:nvPr/>
          </p:nvSpPr>
          <p:spPr>
            <a:xfrm>
              <a:off x="6184269" y="1110995"/>
              <a:ext cx="1295400" cy="304800"/>
            </a:xfrm>
            <a:custGeom>
              <a:avLst/>
              <a:gdLst/>
              <a:ahLst/>
              <a:cxnLst/>
              <a:rect l="l" t="t" r="r" b="b"/>
              <a:pathLst>
                <a:path w="1295400" h="304800">
                  <a:moveTo>
                    <a:pt x="1295399" y="3047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304799"/>
                  </a:lnTo>
                  <a:lnTo>
                    <a:pt x="1295399" y="3047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36293" y="1106436"/>
              <a:ext cx="5649595" cy="2672080"/>
            </a:xfrm>
            <a:custGeom>
              <a:avLst/>
              <a:gdLst/>
              <a:ahLst/>
              <a:cxnLst/>
              <a:rect l="l" t="t" r="r" b="b"/>
              <a:pathLst>
                <a:path w="5649595" h="2672079">
                  <a:moveTo>
                    <a:pt x="925068" y="2667000"/>
                  </a:moveTo>
                  <a:lnTo>
                    <a:pt x="0" y="2667000"/>
                  </a:lnTo>
                  <a:lnTo>
                    <a:pt x="0" y="2671572"/>
                  </a:lnTo>
                  <a:lnTo>
                    <a:pt x="925068" y="2671572"/>
                  </a:lnTo>
                  <a:lnTo>
                    <a:pt x="925068" y="2667000"/>
                  </a:lnTo>
                  <a:close/>
                </a:path>
                <a:path w="5649595" h="2672079">
                  <a:moveTo>
                    <a:pt x="5649468" y="0"/>
                  </a:moveTo>
                  <a:lnTo>
                    <a:pt x="5638800" y="0"/>
                  </a:lnTo>
                  <a:lnTo>
                    <a:pt x="5638800" y="10668"/>
                  </a:lnTo>
                  <a:lnTo>
                    <a:pt x="5638800" y="304800"/>
                  </a:lnTo>
                  <a:lnTo>
                    <a:pt x="4354068" y="304800"/>
                  </a:lnTo>
                  <a:lnTo>
                    <a:pt x="4354068" y="10668"/>
                  </a:lnTo>
                  <a:lnTo>
                    <a:pt x="5638800" y="10668"/>
                  </a:lnTo>
                  <a:lnTo>
                    <a:pt x="5638800" y="0"/>
                  </a:lnTo>
                  <a:lnTo>
                    <a:pt x="4343400" y="0"/>
                  </a:lnTo>
                  <a:lnTo>
                    <a:pt x="4343400" y="315468"/>
                  </a:lnTo>
                  <a:lnTo>
                    <a:pt x="4347972" y="315468"/>
                  </a:lnTo>
                  <a:lnTo>
                    <a:pt x="4354068" y="315468"/>
                  </a:lnTo>
                  <a:lnTo>
                    <a:pt x="5638800" y="315468"/>
                  </a:lnTo>
                  <a:lnTo>
                    <a:pt x="5643372" y="315468"/>
                  </a:lnTo>
                  <a:lnTo>
                    <a:pt x="5649468" y="315468"/>
                  </a:lnTo>
                  <a:lnTo>
                    <a:pt x="56494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184269" y="1110995"/>
            <a:ext cx="1295400" cy="30480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290"/>
              </a:spcBef>
            </a:pPr>
            <a:r>
              <a:rPr sz="1400" b="1" spc="-5" dirty="0">
                <a:latin typeface="Comic Sans MS"/>
                <a:cs typeface="Comic Sans MS"/>
              </a:rPr>
              <a:t>artikel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79698" y="1487424"/>
            <a:ext cx="1306195" cy="239395"/>
            <a:chOff x="6179698" y="1487424"/>
            <a:chExt cx="1306195" cy="239395"/>
          </a:xfrm>
        </p:grpSpPr>
        <p:sp>
          <p:nvSpPr>
            <p:cNvPr id="13" name="object 13"/>
            <p:cNvSpPr/>
            <p:nvPr/>
          </p:nvSpPr>
          <p:spPr>
            <a:xfrm>
              <a:off x="6184270" y="1491995"/>
              <a:ext cx="1295400" cy="228600"/>
            </a:xfrm>
            <a:custGeom>
              <a:avLst/>
              <a:gdLst/>
              <a:ahLst/>
              <a:cxnLst/>
              <a:rect l="l" t="t" r="r" b="b"/>
              <a:pathLst>
                <a:path w="1295400" h="228600">
                  <a:moveTo>
                    <a:pt x="1295399" y="2285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228599"/>
                  </a:lnTo>
                  <a:lnTo>
                    <a:pt x="1295399" y="2285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79698" y="1487424"/>
              <a:ext cx="1306195" cy="239395"/>
            </a:xfrm>
            <a:custGeom>
              <a:avLst/>
              <a:gdLst/>
              <a:ahLst/>
              <a:cxnLst/>
              <a:rect l="l" t="t" r="r" b="b"/>
              <a:pathLst>
                <a:path w="1306195" h="239394">
                  <a:moveTo>
                    <a:pt x="1306068" y="239268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239268"/>
                  </a:lnTo>
                  <a:lnTo>
                    <a:pt x="4572" y="2392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239268"/>
                  </a:lnTo>
                  <a:lnTo>
                    <a:pt x="1306068" y="239268"/>
                  </a:lnTo>
                  <a:close/>
                </a:path>
                <a:path w="1306195" h="239394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239394">
                  <a:moveTo>
                    <a:pt x="10668" y="2286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228600"/>
                  </a:lnTo>
                  <a:lnTo>
                    <a:pt x="10668" y="228600"/>
                  </a:lnTo>
                  <a:close/>
                </a:path>
                <a:path w="1306195" h="239394">
                  <a:moveTo>
                    <a:pt x="1299972" y="228600"/>
                  </a:moveTo>
                  <a:lnTo>
                    <a:pt x="4572" y="228600"/>
                  </a:lnTo>
                  <a:lnTo>
                    <a:pt x="10668" y="233172"/>
                  </a:lnTo>
                  <a:lnTo>
                    <a:pt x="10668" y="239268"/>
                  </a:lnTo>
                  <a:lnTo>
                    <a:pt x="1295400" y="239268"/>
                  </a:lnTo>
                  <a:lnTo>
                    <a:pt x="1295400" y="233172"/>
                  </a:lnTo>
                  <a:lnTo>
                    <a:pt x="1299972" y="228600"/>
                  </a:lnTo>
                  <a:close/>
                </a:path>
                <a:path w="1306195" h="239394">
                  <a:moveTo>
                    <a:pt x="10668" y="239268"/>
                  </a:moveTo>
                  <a:lnTo>
                    <a:pt x="10668" y="233172"/>
                  </a:lnTo>
                  <a:lnTo>
                    <a:pt x="4572" y="228600"/>
                  </a:lnTo>
                  <a:lnTo>
                    <a:pt x="4572" y="239268"/>
                  </a:lnTo>
                  <a:lnTo>
                    <a:pt x="10668" y="239268"/>
                  </a:lnTo>
                  <a:close/>
                </a:path>
                <a:path w="1306195" h="239394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239394">
                  <a:moveTo>
                    <a:pt x="1299972" y="228600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228600"/>
                  </a:lnTo>
                  <a:lnTo>
                    <a:pt x="1299972" y="228600"/>
                  </a:lnTo>
                  <a:close/>
                </a:path>
                <a:path w="1306195" h="239394">
                  <a:moveTo>
                    <a:pt x="1299972" y="239268"/>
                  </a:moveTo>
                  <a:lnTo>
                    <a:pt x="1299972" y="228600"/>
                  </a:lnTo>
                  <a:lnTo>
                    <a:pt x="1295400" y="233172"/>
                  </a:lnTo>
                  <a:lnTo>
                    <a:pt x="1295400" y="239268"/>
                  </a:lnTo>
                  <a:lnTo>
                    <a:pt x="1299972" y="239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08963" y="1444243"/>
            <a:ext cx="44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mic Sans MS"/>
                <a:cs typeface="Comic Sans MS"/>
              </a:rPr>
              <a:t>e</a:t>
            </a:r>
            <a:r>
              <a:rPr sz="1800" dirty="0">
                <a:latin typeface="Comic Sans MS"/>
                <a:cs typeface="Comic Sans MS"/>
              </a:rPr>
              <a:t>sai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79698" y="1868424"/>
            <a:ext cx="1306195" cy="391795"/>
            <a:chOff x="6179698" y="1868424"/>
            <a:chExt cx="1306195" cy="391795"/>
          </a:xfrm>
        </p:grpSpPr>
        <p:sp>
          <p:nvSpPr>
            <p:cNvPr id="17" name="object 17"/>
            <p:cNvSpPr/>
            <p:nvPr/>
          </p:nvSpPr>
          <p:spPr>
            <a:xfrm>
              <a:off x="6184270" y="1872996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399" y="3809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380999"/>
                  </a:lnTo>
                  <a:lnTo>
                    <a:pt x="1295399" y="3809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79698" y="1868424"/>
              <a:ext cx="1306195" cy="391795"/>
            </a:xfrm>
            <a:custGeom>
              <a:avLst/>
              <a:gdLst/>
              <a:ahLst/>
              <a:cxnLst/>
              <a:rect l="l" t="t" r="r" b="b"/>
              <a:pathLst>
                <a:path w="1306195" h="391794">
                  <a:moveTo>
                    <a:pt x="1306068" y="391668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391668"/>
                  </a:lnTo>
                  <a:lnTo>
                    <a:pt x="4572" y="3916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391668"/>
                  </a:lnTo>
                  <a:lnTo>
                    <a:pt x="1306068" y="391668"/>
                  </a:lnTo>
                  <a:close/>
                </a:path>
                <a:path w="1306195" h="391794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391794">
                  <a:moveTo>
                    <a:pt x="10668" y="3810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381000"/>
                  </a:lnTo>
                  <a:lnTo>
                    <a:pt x="10668" y="381000"/>
                  </a:lnTo>
                  <a:close/>
                </a:path>
                <a:path w="1306195" h="391794">
                  <a:moveTo>
                    <a:pt x="1299972" y="381000"/>
                  </a:moveTo>
                  <a:lnTo>
                    <a:pt x="4572" y="381000"/>
                  </a:lnTo>
                  <a:lnTo>
                    <a:pt x="10668" y="385572"/>
                  </a:lnTo>
                  <a:lnTo>
                    <a:pt x="10668" y="391668"/>
                  </a:lnTo>
                  <a:lnTo>
                    <a:pt x="1295400" y="391668"/>
                  </a:lnTo>
                  <a:lnTo>
                    <a:pt x="1295400" y="385572"/>
                  </a:lnTo>
                  <a:lnTo>
                    <a:pt x="1299972" y="381000"/>
                  </a:lnTo>
                  <a:close/>
                </a:path>
                <a:path w="1306195" h="391794">
                  <a:moveTo>
                    <a:pt x="10668" y="391668"/>
                  </a:moveTo>
                  <a:lnTo>
                    <a:pt x="10668" y="385572"/>
                  </a:lnTo>
                  <a:lnTo>
                    <a:pt x="4572" y="381000"/>
                  </a:lnTo>
                  <a:lnTo>
                    <a:pt x="4572" y="391668"/>
                  </a:lnTo>
                  <a:lnTo>
                    <a:pt x="10668" y="391668"/>
                  </a:lnTo>
                  <a:close/>
                </a:path>
                <a:path w="1306195" h="391794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391794">
                  <a:moveTo>
                    <a:pt x="1299972" y="381000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381000"/>
                  </a:lnTo>
                  <a:lnTo>
                    <a:pt x="1299972" y="381000"/>
                  </a:lnTo>
                  <a:close/>
                </a:path>
                <a:path w="1306195" h="391794">
                  <a:moveTo>
                    <a:pt x="1299972" y="391668"/>
                  </a:moveTo>
                  <a:lnTo>
                    <a:pt x="1299972" y="381000"/>
                  </a:lnTo>
                  <a:lnTo>
                    <a:pt x="1295400" y="385572"/>
                  </a:lnTo>
                  <a:lnTo>
                    <a:pt x="1295400" y="391668"/>
                  </a:lnTo>
                  <a:lnTo>
                    <a:pt x="1299972" y="391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184269" y="1872995"/>
            <a:ext cx="1295400" cy="3810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64795">
              <a:lnSpc>
                <a:spcPct val="100000"/>
              </a:lnSpc>
              <a:spcBef>
                <a:spcPts val="459"/>
              </a:spcBef>
            </a:pPr>
            <a:r>
              <a:rPr sz="1600" b="1" spc="-5" dirty="0">
                <a:latin typeface="Comic Sans MS"/>
                <a:cs typeface="Comic Sans MS"/>
              </a:rPr>
              <a:t>biografi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79698" y="2325624"/>
            <a:ext cx="1306195" cy="391795"/>
            <a:chOff x="6179698" y="2325624"/>
            <a:chExt cx="1306195" cy="391795"/>
          </a:xfrm>
        </p:grpSpPr>
        <p:sp>
          <p:nvSpPr>
            <p:cNvPr id="21" name="object 21"/>
            <p:cNvSpPr/>
            <p:nvPr/>
          </p:nvSpPr>
          <p:spPr>
            <a:xfrm>
              <a:off x="6184270" y="2330196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399" y="3809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380999"/>
                  </a:lnTo>
                  <a:lnTo>
                    <a:pt x="1295399" y="3809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79698" y="2325624"/>
              <a:ext cx="1306195" cy="391795"/>
            </a:xfrm>
            <a:custGeom>
              <a:avLst/>
              <a:gdLst/>
              <a:ahLst/>
              <a:cxnLst/>
              <a:rect l="l" t="t" r="r" b="b"/>
              <a:pathLst>
                <a:path w="1306195" h="391794">
                  <a:moveTo>
                    <a:pt x="1306068" y="391668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391668"/>
                  </a:lnTo>
                  <a:lnTo>
                    <a:pt x="4572" y="3916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391668"/>
                  </a:lnTo>
                  <a:lnTo>
                    <a:pt x="1306068" y="391668"/>
                  </a:lnTo>
                  <a:close/>
                </a:path>
                <a:path w="1306195" h="391794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391794">
                  <a:moveTo>
                    <a:pt x="10668" y="3810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381000"/>
                  </a:lnTo>
                  <a:lnTo>
                    <a:pt x="10668" y="381000"/>
                  </a:lnTo>
                  <a:close/>
                </a:path>
                <a:path w="1306195" h="391794">
                  <a:moveTo>
                    <a:pt x="1299972" y="381000"/>
                  </a:moveTo>
                  <a:lnTo>
                    <a:pt x="4572" y="381000"/>
                  </a:lnTo>
                  <a:lnTo>
                    <a:pt x="10668" y="385572"/>
                  </a:lnTo>
                  <a:lnTo>
                    <a:pt x="10668" y="391668"/>
                  </a:lnTo>
                  <a:lnTo>
                    <a:pt x="1295400" y="391668"/>
                  </a:lnTo>
                  <a:lnTo>
                    <a:pt x="1295400" y="385572"/>
                  </a:lnTo>
                  <a:lnTo>
                    <a:pt x="1299972" y="381000"/>
                  </a:lnTo>
                  <a:close/>
                </a:path>
                <a:path w="1306195" h="391794">
                  <a:moveTo>
                    <a:pt x="10668" y="391668"/>
                  </a:moveTo>
                  <a:lnTo>
                    <a:pt x="10668" y="385572"/>
                  </a:lnTo>
                  <a:lnTo>
                    <a:pt x="4572" y="381000"/>
                  </a:lnTo>
                  <a:lnTo>
                    <a:pt x="4572" y="391668"/>
                  </a:lnTo>
                  <a:lnTo>
                    <a:pt x="10668" y="391668"/>
                  </a:lnTo>
                  <a:close/>
                </a:path>
                <a:path w="1306195" h="391794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391794">
                  <a:moveTo>
                    <a:pt x="1299972" y="381000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381000"/>
                  </a:lnTo>
                  <a:lnTo>
                    <a:pt x="1299972" y="381000"/>
                  </a:lnTo>
                  <a:close/>
                </a:path>
                <a:path w="1306195" h="391794">
                  <a:moveTo>
                    <a:pt x="1299972" y="391668"/>
                  </a:moveTo>
                  <a:lnTo>
                    <a:pt x="1299972" y="381000"/>
                  </a:lnTo>
                  <a:lnTo>
                    <a:pt x="1295400" y="385572"/>
                  </a:lnTo>
                  <a:lnTo>
                    <a:pt x="1295400" y="391668"/>
                  </a:lnTo>
                  <a:lnTo>
                    <a:pt x="1299972" y="391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184269" y="2330195"/>
            <a:ext cx="1295400" cy="3810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459"/>
              </a:spcBef>
            </a:pPr>
            <a:r>
              <a:rPr sz="1600" b="1" spc="-5" dirty="0">
                <a:latin typeface="Comic Sans MS"/>
                <a:cs typeface="Comic Sans MS"/>
              </a:rPr>
              <a:t>otobiografi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79698" y="2782824"/>
            <a:ext cx="1306195" cy="315595"/>
            <a:chOff x="6179698" y="2782824"/>
            <a:chExt cx="1306195" cy="315595"/>
          </a:xfrm>
        </p:grpSpPr>
        <p:sp>
          <p:nvSpPr>
            <p:cNvPr id="25" name="object 25"/>
            <p:cNvSpPr/>
            <p:nvPr/>
          </p:nvSpPr>
          <p:spPr>
            <a:xfrm>
              <a:off x="6184270" y="2787395"/>
              <a:ext cx="1295400" cy="304800"/>
            </a:xfrm>
            <a:custGeom>
              <a:avLst/>
              <a:gdLst/>
              <a:ahLst/>
              <a:cxnLst/>
              <a:rect l="l" t="t" r="r" b="b"/>
              <a:pathLst>
                <a:path w="1295400" h="304800">
                  <a:moveTo>
                    <a:pt x="1295399" y="3047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304799"/>
                  </a:lnTo>
                  <a:lnTo>
                    <a:pt x="1295399" y="3047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79698" y="2782824"/>
              <a:ext cx="1306195" cy="315595"/>
            </a:xfrm>
            <a:custGeom>
              <a:avLst/>
              <a:gdLst/>
              <a:ahLst/>
              <a:cxnLst/>
              <a:rect l="l" t="t" r="r" b="b"/>
              <a:pathLst>
                <a:path w="1306195" h="315594">
                  <a:moveTo>
                    <a:pt x="1306068" y="315468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315468"/>
                  </a:lnTo>
                  <a:lnTo>
                    <a:pt x="4572" y="3154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315468"/>
                  </a:lnTo>
                  <a:lnTo>
                    <a:pt x="1306068" y="315468"/>
                  </a:lnTo>
                  <a:close/>
                </a:path>
                <a:path w="1306195" h="315594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315594">
                  <a:moveTo>
                    <a:pt x="10668" y="3048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304800"/>
                  </a:lnTo>
                  <a:lnTo>
                    <a:pt x="10668" y="304800"/>
                  </a:lnTo>
                  <a:close/>
                </a:path>
                <a:path w="1306195" h="315594">
                  <a:moveTo>
                    <a:pt x="1299972" y="304800"/>
                  </a:moveTo>
                  <a:lnTo>
                    <a:pt x="4572" y="304800"/>
                  </a:lnTo>
                  <a:lnTo>
                    <a:pt x="10668" y="309372"/>
                  </a:lnTo>
                  <a:lnTo>
                    <a:pt x="10668" y="315468"/>
                  </a:lnTo>
                  <a:lnTo>
                    <a:pt x="1295400" y="315468"/>
                  </a:lnTo>
                  <a:lnTo>
                    <a:pt x="1295400" y="309372"/>
                  </a:lnTo>
                  <a:lnTo>
                    <a:pt x="1299972" y="304800"/>
                  </a:lnTo>
                  <a:close/>
                </a:path>
                <a:path w="1306195" h="315594">
                  <a:moveTo>
                    <a:pt x="10668" y="315468"/>
                  </a:moveTo>
                  <a:lnTo>
                    <a:pt x="10668" y="309372"/>
                  </a:lnTo>
                  <a:lnTo>
                    <a:pt x="4572" y="304800"/>
                  </a:lnTo>
                  <a:lnTo>
                    <a:pt x="4572" y="315468"/>
                  </a:lnTo>
                  <a:lnTo>
                    <a:pt x="10668" y="315468"/>
                  </a:lnTo>
                  <a:close/>
                </a:path>
                <a:path w="1306195" h="315594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315594">
                  <a:moveTo>
                    <a:pt x="1299972" y="304800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304800"/>
                  </a:lnTo>
                  <a:lnTo>
                    <a:pt x="1299972" y="304800"/>
                  </a:lnTo>
                  <a:close/>
                </a:path>
                <a:path w="1306195" h="315594">
                  <a:moveTo>
                    <a:pt x="1299972" y="315468"/>
                  </a:moveTo>
                  <a:lnTo>
                    <a:pt x="1299972" y="304800"/>
                  </a:lnTo>
                  <a:lnTo>
                    <a:pt x="1295400" y="309372"/>
                  </a:lnTo>
                  <a:lnTo>
                    <a:pt x="1295400" y="315468"/>
                  </a:lnTo>
                  <a:lnTo>
                    <a:pt x="1299972" y="315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184269" y="2787395"/>
            <a:ext cx="1295400" cy="3048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91160">
              <a:lnSpc>
                <a:spcPct val="100000"/>
              </a:lnSpc>
              <a:spcBef>
                <a:spcPts val="160"/>
              </a:spcBef>
            </a:pPr>
            <a:r>
              <a:rPr sz="1600" b="1" spc="-5" dirty="0">
                <a:latin typeface="Comic Sans MS"/>
                <a:cs typeface="Comic Sans MS"/>
              </a:rPr>
              <a:t>surat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79698" y="3163824"/>
            <a:ext cx="1306195" cy="391795"/>
            <a:chOff x="6179698" y="3163824"/>
            <a:chExt cx="1306195" cy="391795"/>
          </a:xfrm>
        </p:grpSpPr>
        <p:sp>
          <p:nvSpPr>
            <p:cNvPr id="29" name="object 29"/>
            <p:cNvSpPr/>
            <p:nvPr/>
          </p:nvSpPr>
          <p:spPr>
            <a:xfrm>
              <a:off x="6184270" y="3168395"/>
              <a:ext cx="1295400" cy="381000"/>
            </a:xfrm>
            <a:custGeom>
              <a:avLst/>
              <a:gdLst/>
              <a:ahLst/>
              <a:cxnLst/>
              <a:rect l="l" t="t" r="r" b="b"/>
              <a:pathLst>
                <a:path w="1295400" h="381000">
                  <a:moveTo>
                    <a:pt x="1295399" y="380999"/>
                  </a:moveTo>
                  <a:lnTo>
                    <a:pt x="1295399" y="0"/>
                  </a:lnTo>
                  <a:lnTo>
                    <a:pt x="0" y="0"/>
                  </a:lnTo>
                  <a:lnTo>
                    <a:pt x="0" y="380999"/>
                  </a:lnTo>
                  <a:lnTo>
                    <a:pt x="1295399" y="3809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79698" y="3163824"/>
              <a:ext cx="1306195" cy="391795"/>
            </a:xfrm>
            <a:custGeom>
              <a:avLst/>
              <a:gdLst/>
              <a:ahLst/>
              <a:cxnLst/>
              <a:rect l="l" t="t" r="r" b="b"/>
              <a:pathLst>
                <a:path w="1306195" h="391795">
                  <a:moveTo>
                    <a:pt x="1306068" y="391668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391668"/>
                  </a:lnTo>
                  <a:lnTo>
                    <a:pt x="4572" y="3916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391668"/>
                  </a:lnTo>
                  <a:lnTo>
                    <a:pt x="1306068" y="391668"/>
                  </a:lnTo>
                  <a:close/>
                </a:path>
                <a:path w="1306195" h="3917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391795">
                  <a:moveTo>
                    <a:pt x="10668" y="3810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381000"/>
                  </a:lnTo>
                  <a:lnTo>
                    <a:pt x="10668" y="381000"/>
                  </a:lnTo>
                  <a:close/>
                </a:path>
                <a:path w="1306195" h="391795">
                  <a:moveTo>
                    <a:pt x="1299972" y="381000"/>
                  </a:moveTo>
                  <a:lnTo>
                    <a:pt x="4572" y="381000"/>
                  </a:lnTo>
                  <a:lnTo>
                    <a:pt x="10668" y="385572"/>
                  </a:lnTo>
                  <a:lnTo>
                    <a:pt x="10668" y="391668"/>
                  </a:lnTo>
                  <a:lnTo>
                    <a:pt x="1295400" y="391668"/>
                  </a:lnTo>
                  <a:lnTo>
                    <a:pt x="1295400" y="385572"/>
                  </a:lnTo>
                  <a:lnTo>
                    <a:pt x="1299972" y="381000"/>
                  </a:lnTo>
                  <a:close/>
                </a:path>
                <a:path w="1306195" h="391795">
                  <a:moveTo>
                    <a:pt x="10668" y="391668"/>
                  </a:moveTo>
                  <a:lnTo>
                    <a:pt x="10668" y="385572"/>
                  </a:lnTo>
                  <a:lnTo>
                    <a:pt x="4572" y="381000"/>
                  </a:lnTo>
                  <a:lnTo>
                    <a:pt x="4572" y="391668"/>
                  </a:lnTo>
                  <a:lnTo>
                    <a:pt x="10668" y="391668"/>
                  </a:lnTo>
                  <a:close/>
                </a:path>
                <a:path w="1306195" h="391795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391795">
                  <a:moveTo>
                    <a:pt x="1299972" y="381000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381000"/>
                  </a:lnTo>
                  <a:lnTo>
                    <a:pt x="1299972" y="381000"/>
                  </a:lnTo>
                  <a:close/>
                </a:path>
                <a:path w="1306195" h="391795">
                  <a:moveTo>
                    <a:pt x="1299972" y="391668"/>
                  </a:moveTo>
                  <a:lnTo>
                    <a:pt x="1299972" y="381000"/>
                  </a:lnTo>
                  <a:lnTo>
                    <a:pt x="1295400" y="385572"/>
                  </a:lnTo>
                  <a:lnTo>
                    <a:pt x="1295400" y="391668"/>
                  </a:lnTo>
                  <a:lnTo>
                    <a:pt x="1299972" y="3916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184269" y="3168395"/>
            <a:ext cx="1295400" cy="3810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459"/>
              </a:spcBef>
            </a:pPr>
            <a:r>
              <a:rPr sz="1600" b="1" spc="-5" dirty="0">
                <a:latin typeface="Comic Sans MS"/>
                <a:cs typeface="Comic Sans MS"/>
              </a:rPr>
              <a:t>buku</a:t>
            </a:r>
            <a:r>
              <a:rPr sz="1600" b="1" spc="-40" dirty="0">
                <a:latin typeface="Comic Sans MS"/>
                <a:cs typeface="Comic Sans MS"/>
              </a:rPr>
              <a:t> </a:t>
            </a:r>
            <a:r>
              <a:rPr sz="1600" b="1" spc="-5" dirty="0">
                <a:latin typeface="Comic Sans MS"/>
                <a:cs typeface="Comic Sans MS"/>
              </a:rPr>
              <a:t>Harian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179698" y="3621023"/>
            <a:ext cx="1306195" cy="157480"/>
            <a:chOff x="6179698" y="3621023"/>
            <a:chExt cx="1306195" cy="157480"/>
          </a:xfrm>
        </p:grpSpPr>
        <p:sp>
          <p:nvSpPr>
            <p:cNvPr id="33" name="object 33"/>
            <p:cNvSpPr/>
            <p:nvPr/>
          </p:nvSpPr>
          <p:spPr>
            <a:xfrm>
              <a:off x="6184270" y="3625595"/>
              <a:ext cx="1295400" cy="152400"/>
            </a:xfrm>
            <a:custGeom>
              <a:avLst/>
              <a:gdLst/>
              <a:ahLst/>
              <a:cxnLst/>
              <a:rect l="l" t="t" r="r" b="b"/>
              <a:pathLst>
                <a:path w="1295400" h="152400">
                  <a:moveTo>
                    <a:pt x="0" y="0"/>
                  </a:moveTo>
                  <a:lnTo>
                    <a:pt x="0" y="152400"/>
                  </a:lnTo>
                  <a:lnTo>
                    <a:pt x="1295400" y="152400"/>
                  </a:lnTo>
                  <a:lnTo>
                    <a:pt x="1295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179698" y="3621023"/>
              <a:ext cx="1306195" cy="157480"/>
            </a:xfrm>
            <a:custGeom>
              <a:avLst/>
              <a:gdLst/>
              <a:ahLst/>
              <a:cxnLst/>
              <a:rect l="l" t="t" r="r" b="b"/>
              <a:pathLst>
                <a:path w="1306195" h="157479">
                  <a:moveTo>
                    <a:pt x="1306068" y="156972"/>
                  </a:moveTo>
                  <a:lnTo>
                    <a:pt x="1306068" y="0"/>
                  </a:lnTo>
                  <a:lnTo>
                    <a:pt x="0" y="0"/>
                  </a:lnTo>
                  <a:lnTo>
                    <a:pt x="0" y="156972"/>
                  </a:lnTo>
                  <a:lnTo>
                    <a:pt x="4572" y="156972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295400" y="10668"/>
                  </a:lnTo>
                  <a:lnTo>
                    <a:pt x="1295400" y="4572"/>
                  </a:lnTo>
                  <a:lnTo>
                    <a:pt x="1299972" y="10668"/>
                  </a:lnTo>
                  <a:lnTo>
                    <a:pt x="1299972" y="156972"/>
                  </a:lnTo>
                  <a:lnTo>
                    <a:pt x="1306068" y="156972"/>
                  </a:lnTo>
                  <a:close/>
                </a:path>
                <a:path w="1306195" h="157479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306195" h="157479">
                  <a:moveTo>
                    <a:pt x="10668" y="156972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156972"/>
                  </a:lnTo>
                  <a:lnTo>
                    <a:pt x="10668" y="156972"/>
                  </a:lnTo>
                  <a:close/>
                </a:path>
                <a:path w="1306195" h="157479">
                  <a:moveTo>
                    <a:pt x="1299972" y="10668"/>
                  </a:moveTo>
                  <a:lnTo>
                    <a:pt x="1295400" y="4572"/>
                  </a:lnTo>
                  <a:lnTo>
                    <a:pt x="1295400" y="10668"/>
                  </a:lnTo>
                  <a:lnTo>
                    <a:pt x="1299972" y="10668"/>
                  </a:lnTo>
                  <a:close/>
                </a:path>
                <a:path w="1306195" h="157479">
                  <a:moveTo>
                    <a:pt x="1299972" y="156972"/>
                  </a:moveTo>
                  <a:lnTo>
                    <a:pt x="1299972" y="10668"/>
                  </a:lnTo>
                  <a:lnTo>
                    <a:pt x="1295400" y="10668"/>
                  </a:lnTo>
                  <a:lnTo>
                    <a:pt x="1295400" y="156972"/>
                  </a:lnTo>
                  <a:lnTo>
                    <a:pt x="1299972" y="156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209675" y="3615942"/>
            <a:ext cx="1243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memoar,</a:t>
            </a:r>
            <a:r>
              <a:rPr sz="1800" spc="-100" dirty="0">
                <a:latin typeface="Comic Sans MS"/>
                <a:cs typeface="Comic Sans MS"/>
              </a:rPr>
              <a:t> </a:t>
            </a:r>
            <a:r>
              <a:rPr sz="1800" spc="-5" dirty="0">
                <a:latin typeface="Comic Sans MS"/>
                <a:cs typeface="Comic Sans MS"/>
              </a:rPr>
              <a:t>dll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object 37"/>
          <p:cNvGrpSpPr/>
          <p:nvPr/>
        </p:nvGrpSpPr>
        <p:grpSpPr>
          <a:xfrm>
            <a:off x="774073" y="1245108"/>
            <a:ext cx="8845550" cy="5962015"/>
            <a:chOff x="774073" y="1245108"/>
            <a:chExt cx="8845550" cy="5962015"/>
          </a:xfrm>
        </p:grpSpPr>
        <p:sp>
          <p:nvSpPr>
            <p:cNvPr id="38" name="object 38"/>
            <p:cNvSpPr/>
            <p:nvPr/>
          </p:nvSpPr>
          <p:spPr>
            <a:xfrm>
              <a:off x="3117977" y="1245107"/>
              <a:ext cx="3066415" cy="2533015"/>
            </a:xfrm>
            <a:custGeom>
              <a:avLst/>
              <a:gdLst/>
              <a:ahLst/>
              <a:cxnLst/>
              <a:rect l="l" t="t" r="r" b="b"/>
              <a:pathLst>
                <a:path w="3066415" h="2533015">
                  <a:moveTo>
                    <a:pt x="170688" y="914400"/>
                  </a:moveTo>
                  <a:lnTo>
                    <a:pt x="18288" y="914400"/>
                  </a:lnTo>
                  <a:lnTo>
                    <a:pt x="18288" y="932700"/>
                  </a:lnTo>
                  <a:lnTo>
                    <a:pt x="0" y="932700"/>
                  </a:lnTo>
                  <a:lnTo>
                    <a:pt x="0" y="2532900"/>
                  </a:lnTo>
                  <a:lnTo>
                    <a:pt x="38100" y="2532900"/>
                  </a:lnTo>
                  <a:lnTo>
                    <a:pt x="38100" y="952500"/>
                  </a:lnTo>
                  <a:lnTo>
                    <a:pt x="170688" y="952500"/>
                  </a:lnTo>
                  <a:lnTo>
                    <a:pt x="170688" y="914400"/>
                  </a:lnTo>
                  <a:close/>
                </a:path>
                <a:path w="3066415" h="2533015">
                  <a:moveTo>
                    <a:pt x="3066288" y="0"/>
                  </a:moveTo>
                  <a:lnTo>
                    <a:pt x="2609088" y="0"/>
                  </a:lnTo>
                  <a:lnTo>
                    <a:pt x="2609088" y="18288"/>
                  </a:lnTo>
                  <a:lnTo>
                    <a:pt x="2590800" y="18288"/>
                  </a:lnTo>
                  <a:lnTo>
                    <a:pt x="2590800" y="914400"/>
                  </a:lnTo>
                  <a:lnTo>
                    <a:pt x="2151888" y="914400"/>
                  </a:lnTo>
                  <a:lnTo>
                    <a:pt x="2151888" y="952500"/>
                  </a:lnTo>
                  <a:lnTo>
                    <a:pt x="2590800" y="952500"/>
                  </a:lnTo>
                  <a:lnTo>
                    <a:pt x="2590800" y="2532888"/>
                  </a:lnTo>
                  <a:lnTo>
                    <a:pt x="2609088" y="2532888"/>
                  </a:lnTo>
                  <a:lnTo>
                    <a:pt x="3066288" y="2532900"/>
                  </a:lnTo>
                  <a:lnTo>
                    <a:pt x="3066288" y="2514612"/>
                  </a:lnTo>
                  <a:lnTo>
                    <a:pt x="2628900" y="2514612"/>
                  </a:lnTo>
                  <a:lnTo>
                    <a:pt x="2628900" y="2095500"/>
                  </a:lnTo>
                  <a:lnTo>
                    <a:pt x="3066288" y="2095500"/>
                  </a:lnTo>
                  <a:lnTo>
                    <a:pt x="3066288" y="2057400"/>
                  </a:lnTo>
                  <a:lnTo>
                    <a:pt x="2628900" y="2057400"/>
                  </a:lnTo>
                  <a:lnTo>
                    <a:pt x="2628900" y="1714500"/>
                  </a:lnTo>
                  <a:lnTo>
                    <a:pt x="3066288" y="1714500"/>
                  </a:lnTo>
                  <a:lnTo>
                    <a:pt x="3066288" y="1676400"/>
                  </a:lnTo>
                  <a:lnTo>
                    <a:pt x="2628900" y="1676400"/>
                  </a:lnTo>
                  <a:lnTo>
                    <a:pt x="2628900" y="1333500"/>
                  </a:lnTo>
                  <a:lnTo>
                    <a:pt x="3066288" y="1333500"/>
                  </a:lnTo>
                  <a:lnTo>
                    <a:pt x="3066288" y="1295400"/>
                  </a:lnTo>
                  <a:lnTo>
                    <a:pt x="2628900" y="1295400"/>
                  </a:lnTo>
                  <a:lnTo>
                    <a:pt x="2628900" y="876300"/>
                  </a:lnTo>
                  <a:lnTo>
                    <a:pt x="3066288" y="876300"/>
                  </a:lnTo>
                  <a:lnTo>
                    <a:pt x="3066288" y="838200"/>
                  </a:lnTo>
                  <a:lnTo>
                    <a:pt x="2628900" y="838200"/>
                  </a:lnTo>
                  <a:lnTo>
                    <a:pt x="2628900" y="419100"/>
                  </a:lnTo>
                  <a:lnTo>
                    <a:pt x="3066288" y="419100"/>
                  </a:lnTo>
                  <a:lnTo>
                    <a:pt x="3066288" y="381000"/>
                  </a:lnTo>
                  <a:lnTo>
                    <a:pt x="2628900" y="381000"/>
                  </a:lnTo>
                  <a:lnTo>
                    <a:pt x="2628900" y="38100"/>
                  </a:lnTo>
                  <a:lnTo>
                    <a:pt x="3066288" y="38100"/>
                  </a:lnTo>
                  <a:lnTo>
                    <a:pt x="3066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555869" y="4235195"/>
              <a:ext cx="2057400" cy="1752600"/>
            </a:xfrm>
            <a:custGeom>
              <a:avLst/>
              <a:gdLst/>
              <a:ahLst/>
              <a:cxnLst/>
              <a:rect l="l" t="t" r="r" b="b"/>
              <a:pathLst>
                <a:path w="2057400" h="1752600">
                  <a:moveTo>
                    <a:pt x="2057399" y="1752599"/>
                  </a:moveTo>
                  <a:lnTo>
                    <a:pt x="2057399" y="0"/>
                  </a:lnTo>
                  <a:lnTo>
                    <a:pt x="0" y="0"/>
                  </a:lnTo>
                  <a:lnTo>
                    <a:pt x="0" y="1752599"/>
                  </a:lnTo>
                  <a:lnTo>
                    <a:pt x="2057399" y="17525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551298" y="4230624"/>
              <a:ext cx="2068195" cy="1763395"/>
            </a:xfrm>
            <a:custGeom>
              <a:avLst/>
              <a:gdLst/>
              <a:ahLst/>
              <a:cxnLst/>
              <a:rect l="l" t="t" r="r" b="b"/>
              <a:pathLst>
                <a:path w="2068195" h="1763395">
                  <a:moveTo>
                    <a:pt x="2068068" y="1763268"/>
                  </a:moveTo>
                  <a:lnTo>
                    <a:pt x="2068068" y="0"/>
                  </a:lnTo>
                  <a:lnTo>
                    <a:pt x="0" y="0"/>
                  </a:lnTo>
                  <a:lnTo>
                    <a:pt x="0" y="1763268"/>
                  </a:lnTo>
                  <a:lnTo>
                    <a:pt x="4572" y="17632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2057400" y="10668"/>
                  </a:lnTo>
                  <a:lnTo>
                    <a:pt x="2057400" y="4572"/>
                  </a:lnTo>
                  <a:lnTo>
                    <a:pt x="2061972" y="10668"/>
                  </a:lnTo>
                  <a:lnTo>
                    <a:pt x="2061972" y="1763268"/>
                  </a:lnTo>
                  <a:lnTo>
                    <a:pt x="2068068" y="1763268"/>
                  </a:lnTo>
                  <a:close/>
                </a:path>
                <a:path w="2068195" h="17633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2068195" h="1763395">
                  <a:moveTo>
                    <a:pt x="10668" y="17526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1752600"/>
                  </a:lnTo>
                  <a:lnTo>
                    <a:pt x="10668" y="1752600"/>
                  </a:lnTo>
                  <a:close/>
                </a:path>
                <a:path w="2068195" h="1763395">
                  <a:moveTo>
                    <a:pt x="2061972" y="1752600"/>
                  </a:moveTo>
                  <a:lnTo>
                    <a:pt x="4572" y="1752600"/>
                  </a:lnTo>
                  <a:lnTo>
                    <a:pt x="10668" y="1757172"/>
                  </a:lnTo>
                  <a:lnTo>
                    <a:pt x="10668" y="1763268"/>
                  </a:lnTo>
                  <a:lnTo>
                    <a:pt x="2057400" y="1763268"/>
                  </a:lnTo>
                  <a:lnTo>
                    <a:pt x="2057400" y="1757172"/>
                  </a:lnTo>
                  <a:lnTo>
                    <a:pt x="2061972" y="1752600"/>
                  </a:lnTo>
                  <a:close/>
                </a:path>
                <a:path w="2068195" h="1763395">
                  <a:moveTo>
                    <a:pt x="10668" y="1763268"/>
                  </a:moveTo>
                  <a:lnTo>
                    <a:pt x="10668" y="1757172"/>
                  </a:lnTo>
                  <a:lnTo>
                    <a:pt x="4572" y="1752600"/>
                  </a:lnTo>
                  <a:lnTo>
                    <a:pt x="4572" y="1763268"/>
                  </a:lnTo>
                  <a:lnTo>
                    <a:pt x="10668" y="1763268"/>
                  </a:lnTo>
                  <a:close/>
                </a:path>
                <a:path w="2068195" h="1763395">
                  <a:moveTo>
                    <a:pt x="2061972" y="10668"/>
                  </a:moveTo>
                  <a:lnTo>
                    <a:pt x="2057400" y="4572"/>
                  </a:lnTo>
                  <a:lnTo>
                    <a:pt x="2057400" y="10668"/>
                  </a:lnTo>
                  <a:lnTo>
                    <a:pt x="2061972" y="10668"/>
                  </a:lnTo>
                  <a:close/>
                </a:path>
                <a:path w="2068195" h="1763395">
                  <a:moveTo>
                    <a:pt x="2061972" y="1752600"/>
                  </a:moveTo>
                  <a:lnTo>
                    <a:pt x="2061972" y="10668"/>
                  </a:lnTo>
                  <a:lnTo>
                    <a:pt x="2057400" y="10668"/>
                  </a:lnTo>
                  <a:lnTo>
                    <a:pt x="2057400" y="1752600"/>
                  </a:lnTo>
                  <a:lnTo>
                    <a:pt x="2061972" y="1752600"/>
                  </a:lnTo>
                  <a:close/>
                </a:path>
                <a:path w="2068195" h="1763395">
                  <a:moveTo>
                    <a:pt x="2061972" y="1763268"/>
                  </a:moveTo>
                  <a:lnTo>
                    <a:pt x="2061972" y="1752600"/>
                  </a:lnTo>
                  <a:lnTo>
                    <a:pt x="2057400" y="1757172"/>
                  </a:lnTo>
                  <a:lnTo>
                    <a:pt x="2057400" y="1763268"/>
                  </a:lnTo>
                  <a:lnTo>
                    <a:pt x="2061972" y="1763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4073" y="3777996"/>
              <a:ext cx="1219198" cy="3428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55869" y="4235195"/>
            <a:ext cx="2057400" cy="17526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6220" indent="-144780">
              <a:lnSpc>
                <a:spcPct val="100000"/>
              </a:lnSpc>
              <a:spcBef>
                <a:spcPts val="110"/>
              </a:spcBef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dongeng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fabel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dirty="0">
                <a:latin typeface="Comic Sans MS"/>
                <a:cs typeface="Comic Sans MS"/>
              </a:rPr>
              <a:t>hikayat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legenda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dirty="0">
                <a:latin typeface="Comic Sans MS"/>
                <a:cs typeface="Comic Sans MS"/>
              </a:rPr>
              <a:t>mite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cerita penggeli</a:t>
            </a:r>
            <a:r>
              <a:rPr sz="1400" b="1" spc="-1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hati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cerita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perumpamaan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dirty="0">
                <a:latin typeface="Comic Sans MS"/>
                <a:cs typeface="Comic Sans MS"/>
              </a:rPr>
              <a:t>kisah,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spc="-5" dirty="0">
                <a:latin typeface="Comic Sans MS"/>
                <a:cs typeface="Comic Sans MS"/>
              </a:rPr>
              <a:t>dll.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836298" y="3777995"/>
            <a:ext cx="925194" cy="615950"/>
            <a:chOff x="1836298" y="3777995"/>
            <a:chExt cx="925194" cy="615950"/>
          </a:xfrm>
        </p:grpSpPr>
        <p:sp>
          <p:nvSpPr>
            <p:cNvPr id="44" name="object 44"/>
            <p:cNvSpPr/>
            <p:nvPr/>
          </p:nvSpPr>
          <p:spPr>
            <a:xfrm>
              <a:off x="1840870" y="3777995"/>
              <a:ext cx="914400" cy="609600"/>
            </a:xfrm>
            <a:custGeom>
              <a:avLst/>
              <a:gdLst/>
              <a:ahLst/>
              <a:cxnLst/>
              <a:rect l="l" t="t" r="r" b="b"/>
              <a:pathLst>
                <a:path w="914400" h="609600">
                  <a:moveTo>
                    <a:pt x="914399" y="609599"/>
                  </a:moveTo>
                  <a:lnTo>
                    <a:pt x="914399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914399" y="6095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36298" y="3777996"/>
              <a:ext cx="925194" cy="615950"/>
            </a:xfrm>
            <a:custGeom>
              <a:avLst/>
              <a:gdLst/>
              <a:ahLst/>
              <a:cxnLst/>
              <a:rect l="l" t="t" r="r" b="b"/>
              <a:pathLst>
                <a:path w="925194" h="615950">
                  <a:moveTo>
                    <a:pt x="10667" y="0"/>
                  </a:moveTo>
                  <a:lnTo>
                    <a:pt x="0" y="0"/>
                  </a:lnTo>
                  <a:lnTo>
                    <a:pt x="0" y="615695"/>
                  </a:lnTo>
                  <a:lnTo>
                    <a:pt x="4572" y="615695"/>
                  </a:lnTo>
                  <a:lnTo>
                    <a:pt x="4572" y="6095"/>
                  </a:lnTo>
                  <a:lnTo>
                    <a:pt x="10667" y="0"/>
                  </a:lnTo>
                  <a:close/>
                </a:path>
                <a:path w="925194" h="615950">
                  <a:moveTo>
                    <a:pt x="918972" y="6095"/>
                  </a:moveTo>
                  <a:lnTo>
                    <a:pt x="914400" y="0"/>
                  </a:lnTo>
                  <a:lnTo>
                    <a:pt x="10667" y="0"/>
                  </a:lnTo>
                  <a:lnTo>
                    <a:pt x="4572" y="6095"/>
                  </a:lnTo>
                  <a:lnTo>
                    <a:pt x="918972" y="6095"/>
                  </a:lnTo>
                  <a:close/>
                </a:path>
                <a:path w="925194" h="615950">
                  <a:moveTo>
                    <a:pt x="10668" y="605027"/>
                  </a:moveTo>
                  <a:lnTo>
                    <a:pt x="10668" y="6095"/>
                  </a:lnTo>
                  <a:lnTo>
                    <a:pt x="4572" y="6095"/>
                  </a:lnTo>
                  <a:lnTo>
                    <a:pt x="4572" y="605027"/>
                  </a:lnTo>
                  <a:lnTo>
                    <a:pt x="10668" y="605027"/>
                  </a:lnTo>
                  <a:close/>
                </a:path>
                <a:path w="925194" h="615950">
                  <a:moveTo>
                    <a:pt x="918972" y="605027"/>
                  </a:moveTo>
                  <a:lnTo>
                    <a:pt x="4572" y="605027"/>
                  </a:lnTo>
                  <a:lnTo>
                    <a:pt x="10668" y="609599"/>
                  </a:lnTo>
                  <a:lnTo>
                    <a:pt x="10668" y="615695"/>
                  </a:lnTo>
                  <a:lnTo>
                    <a:pt x="914400" y="615695"/>
                  </a:lnTo>
                  <a:lnTo>
                    <a:pt x="914400" y="609599"/>
                  </a:lnTo>
                  <a:lnTo>
                    <a:pt x="918972" y="605027"/>
                  </a:lnTo>
                  <a:close/>
                </a:path>
                <a:path w="925194" h="615950">
                  <a:moveTo>
                    <a:pt x="10668" y="615695"/>
                  </a:moveTo>
                  <a:lnTo>
                    <a:pt x="10667" y="609599"/>
                  </a:lnTo>
                  <a:lnTo>
                    <a:pt x="4572" y="605027"/>
                  </a:lnTo>
                  <a:lnTo>
                    <a:pt x="4572" y="615695"/>
                  </a:lnTo>
                  <a:lnTo>
                    <a:pt x="10668" y="615695"/>
                  </a:lnTo>
                  <a:close/>
                </a:path>
                <a:path w="925194" h="615950">
                  <a:moveTo>
                    <a:pt x="925068" y="615695"/>
                  </a:moveTo>
                  <a:lnTo>
                    <a:pt x="925068" y="0"/>
                  </a:lnTo>
                  <a:lnTo>
                    <a:pt x="914400" y="0"/>
                  </a:lnTo>
                  <a:lnTo>
                    <a:pt x="918972" y="6095"/>
                  </a:lnTo>
                  <a:lnTo>
                    <a:pt x="918972" y="615695"/>
                  </a:lnTo>
                  <a:lnTo>
                    <a:pt x="925068" y="615695"/>
                  </a:lnTo>
                  <a:close/>
                </a:path>
                <a:path w="925194" h="615950">
                  <a:moveTo>
                    <a:pt x="918972" y="605027"/>
                  </a:moveTo>
                  <a:lnTo>
                    <a:pt x="918972" y="6095"/>
                  </a:lnTo>
                  <a:lnTo>
                    <a:pt x="914400" y="6095"/>
                  </a:lnTo>
                  <a:lnTo>
                    <a:pt x="914400" y="605027"/>
                  </a:lnTo>
                  <a:lnTo>
                    <a:pt x="918972" y="605027"/>
                  </a:lnTo>
                  <a:close/>
                </a:path>
                <a:path w="925194" h="615950">
                  <a:moveTo>
                    <a:pt x="918972" y="615695"/>
                  </a:moveTo>
                  <a:lnTo>
                    <a:pt x="918972" y="605027"/>
                  </a:lnTo>
                  <a:lnTo>
                    <a:pt x="914400" y="609599"/>
                  </a:lnTo>
                  <a:lnTo>
                    <a:pt x="914400" y="615695"/>
                  </a:lnTo>
                  <a:lnTo>
                    <a:pt x="918972" y="6156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840869" y="3777995"/>
            <a:ext cx="914400" cy="60960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68580">
              <a:lnSpc>
                <a:spcPct val="100000"/>
              </a:lnSpc>
              <a:spcBef>
                <a:spcPts val="1220"/>
              </a:spcBef>
            </a:pPr>
            <a:r>
              <a:rPr sz="1800" b="1" spc="-5" dirty="0">
                <a:latin typeface="Comic Sans MS"/>
                <a:cs typeface="Comic Sans MS"/>
              </a:rPr>
              <a:t>PROSA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436498" y="5297424"/>
            <a:ext cx="1458595" cy="696595"/>
            <a:chOff x="3436498" y="5297424"/>
            <a:chExt cx="1458595" cy="696595"/>
          </a:xfrm>
        </p:grpSpPr>
        <p:sp>
          <p:nvSpPr>
            <p:cNvPr id="48" name="object 48"/>
            <p:cNvSpPr/>
            <p:nvPr/>
          </p:nvSpPr>
          <p:spPr>
            <a:xfrm>
              <a:off x="3441070" y="5301996"/>
              <a:ext cx="1447800" cy="685800"/>
            </a:xfrm>
            <a:custGeom>
              <a:avLst/>
              <a:gdLst/>
              <a:ahLst/>
              <a:cxnLst/>
              <a:rect l="l" t="t" r="r" b="b"/>
              <a:pathLst>
                <a:path w="1447800" h="685800">
                  <a:moveTo>
                    <a:pt x="1447799" y="685799"/>
                  </a:moveTo>
                  <a:lnTo>
                    <a:pt x="1447799" y="0"/>
                  </a:lnTo>
                  <a:lnTo>
                    <a:pt x="0" y="0"/>
                  </a:lnTo>
                  <a:lnTo>
                    <a:pt x="0" y="685799"/>
                  </a:lnTo>
                  <a:lnTo>
                    <a:pt x="1447799" y="6857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436498" y="5297424"/>
              <a:ext cx="1458595" cy="696595"/>
            </a:xfrm>
            <a:custGeom>
              <a:avLst/>
              <a:gdLst/>
              <a:ahLst/>
              <a:cxnLst/>
              <a:rect l="l" t="t" r="r" b="b"/>
              <a:pathLst>
                <a:path w="1458595" h="696595">
                  <a:moveTo>
                    <a:pt x="1458468" y="696468"/>
                  </a:moveTo>
                  <a:lnTo>
                    <a:pt x="1458468" y="0"/>
                  </a:lnTo>
                  <a:lnTo>
                    <a:pt x="0" y="0"/>
                  </a:lnTo>
                  <a:lnTo>
                    <a:pt x="0" y="696468"/>
                  </a:lnTo>
                  <a:lnTo>
                    <a:pt x="4572" y="6964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447800" y="10668"/>
                  </a:lnTo>
                  <a:lnTo>
                    <a:pt x="1447800" y="4572"/>
                  </a:lnTo>
                  <a:lnTo>
                    <a:pt x="1452372" y="10668"/>
                  </a:lnTo>
                  <a:lnTo>
                    <a:pt x="1452372" y="696468"/>
                  </a:lnTo>
                  <a:lnTo>
                    <a:pt x="1458468" y="696468"/>
                  </a:lnTo>
                  <a:close/>
                </a:path>
                <a:path w="1458595" h="6965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458595" h="696595">
                  <a:moveTo>
                    <a:pt x="10668" y="6858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685800"/>
                  </a:lnTo>
                  <a:lnTo>
                    <a:pt x="10668" y="685800"/>
                  </a:lnTo>
                  <a:close/>
                </a:path>
                <a:path w="1458595" h="696595">
                  <a:moveTo>
                    <a:pt x="1452372" y="685800"/>
                  </a:moveTo>
                  <a:lnTo>
                    <a:pt x="4572" y="685800"/>
                  </a:lnTo>
                  <a:lnTo>
                    <a:pt x="10668" y="690372"/>
                  </a:lnTo>
                  <a:lnTo>
                    <a:pt x="10668" y="696468"/>
                  </a:lnTo>
                  <a:lnTo>
                    <a:pt x="1447800" y="696468"/>
                  </a:lnTo>
                  <a:lnTo>
                    <a:pt x="1447800" y="690372"/>
                  </a:lnTo>
                  <a:lnTo>
                    <a:pt x="1452372" y="685800"/>
                  </a:lnTo>
                  <a:close/>
                </a:path>
                <a:path w="1458595" h="696595">
                  <a:moveTo>
                    <a:pt x="10668" y="696468"/>
                  </a:moveTo>
                  <a:lnTo>
                    <a:pt x="10668" y="690372"/>
                  </a:lnTo>
                  <a:lnTo>
                    <a:pt x="4572" y="685800"/>
                  </a:lnTo>
                  <a:lnTo>
                    <a:pt x="4572" y="696468"/>
                  </a:lnTo>
                  <a:lnTo>
                    <a:pt x="10668" y="696468"/>
                  </a:lnTo>
                  <a:close/>
                </a:path>
                <a:path w="1458595" h="696595">
                  <a:moveTo>
                    <a:pt x="1452372" y="10668"/>
                  </a:moveTo>
                  <a:lnTo>
                    <a:pt x="1447800" y="4572"/>
                  </a:lnTo>
                  <a:lnTo>
                    <a:pt x="1447800" y="10668"/>
                  </a:lnTo>
                  <a:lnTo>
                    <a:pt x="1452372" y="10668"/>
                  </a:lnTo>
                  <a:close/>
                </a:path>
                <a:path w="1458595" h="696595">
                  <a:moveTo>
                    <a:pt x="1452372" y="685800"/>
                  </a:moveTo>
                  <a:lnTo>
                    <a:pt x="1452372" y="10668"/>
                  </a:lnTo>
                  <a:lnTo>
                    <a:pt x="1447800" y="10668"/>
                  </a:lnTo>
                  <a:lnTo>
                    <a:pt x="1447800" y="685800"/>
                  </a:lnTo>
                  <a:lnTo>
                    <a:pt x="1452372" y="685800"/>
                  </a:lnTo>
                  <a:close/>
                </a:path>
                <a:path w="1458595" h="696595">
                  <a:moveTo>
                    <a:pt x="1452372" y="696468"/>
                  </a:moveTo>
                  <a:lnTo>
                    <a:pt x="1452372" y="685800"/>
                  </a:lnTo>
                  <a:lnTo>
                    <a:pt x="1447800" y="690372"/>
                  </a:lnTo>
                  <a:lnTo>
                    <a:pt x="1447800" y="696468"/>
                  </a:lnTo>
                  <a:lnTo>
                    <a:pt x="1452372" y="696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441070" y="5301995"/>
            <a:ext cx="1447800" cy="685800"/>
          </a:xfrm>
          <a:prstGeom prst="rect">
            <a:avLst/>
          </a:prstGeom>
        </p:spPr>
        <p:txBody>
          <a:bodyPr vert="horz" wrap="square" lIns="0" tIns="21082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660"/>
              </a:spcBef>
            </a:pPr>
            <a:r>
              <a:rPr sz="1600" b="1" spc="-10" dirty="0">
                <a:latin typeface="Comic Sans MS"/>
                <a:cs typeface="Comic Sans MS"/>
              </a:rPr>
              <a:t>PROSA</a:t>
            </a:r>
            <a:r>
              <a:rPr sz="1600" b="1" spc="-45" dirty="0">
                <a:latin typeface="Comic Sans MS"/>
                <a:cs typeface="Comic Sans MS"/>
              </a:rPr>
              <a:t> </a:t>
            </a:r>
            <a:r>
              <a:rPr sz="1600" b="1" spc="-5" dirty="0">
                <a:latin typeface="Comic Sans MS"/>
                <a:cs typeface="Comic Sans MS"/>
              </a:rPr>
              <a:t>FIKSI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265298" y="3777996"/>
            <a:ext cx="2220595" cy="1377950"/>
            <a:chOff x="5265298" y="3777996"/>
            <a:chExt cx="2220595" cy="1377950"/>
          </a:xfrm>
        </p:grpSpPr>
        <p:sp>
          <p:nvSpPr>
            <p:cNvPr id="52" name="object 52"/>
            <p:cNvSpPr/>
            <p:nvPr/>
          </p:nvSpPr>
          <p:spPr>
            <a:xfrm>
              <a:off x="6184270" y="3777996"/>
              <a:ext cx="1295400" cy="152400"/>
            </a:xfrm>
            <a:custGeom>
              <a:avLst/>
              <a:gdLst/>
              <a:ahLst/>
              <a:cxnLst/>
              <a:rect l="l" t="t" r="r" b="b"/>
              <a:pathLst>
                <a:path w="1295400" h="152400">
                  <a:moveTo>
                    <a:pt x="1295400" y="0"/>
                  </a:moveTo>
                  <a:lnTo>
                    <a:pt x="0" y="0"/>
                  </a:lnTo>
                  <a:lnTo>
                    <a:pt x="0" y="152399"/>
                  </a:lnTo>
                  <a:lnTo>
                    <a:pt x="1295400" y="152399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179698" y="3777996"/>
              <a:ext cx="1306195" cy="158750"/>
            </a:xfrm>
            <a:custGeom>
              <a:avLst/>
              <a:gdLst/>
              <a:ahLst/>
              <a:cxnLst/>
              <a:rect l="l" t="t" r="r" b="b"/>
              <a:pathLst>
                <a:path w="1306195" h="158750">
                  <a:moveTo>
                    <a:pt x="10668" y="147827"/>
                  </a:moveTo>
                  <a:lnTo>
                    <a:pt x="10668" y="0"/>
                  </a:lnTo>
                  <a:lnTo>
                    <a:pt x="0" y="0"/>
                  </a:lnTo>
                  <a:lnTo>
                    <a:pt x="0" y="158495"/>
                  </a:lnTo>
                  <a:lnTo>
                    <a:pt x="4572" y="158495"/>
                  </a:lnTo>
                  <a:lnTo>
                    <a:pt x="4572" y="147827"/>
                  </a:lnTo>
                  <a:lnTo>
                    <a:pt x="10668" y="147827"/>
                  </a:lnTo>
                  <a:close/>
                </a:path>
                <a:path w="1306195" h="158750">
                  <a:moveTo>
                    <a:pt x="1299972" y="147827"/>
                  </a:moveTo>
                  <a:lnTo>
                    <a:pt x="4572" y="147827"/>
                  </a:lnTo>
                  <a:lnTo>
                    <a:pt x="10668" y="152399"/>
                  </a:lnTo>
                  <a:lnTo>
                    <a:pt x="10668" y="158495"/>
                  </a:lnTo>
                  <a:lnTo>
                    <a:pt x="1295400" y="158495"/>
                  </a:lnTo>
                  <a:lnTo>
                    <a:pt x="1295400" y="152399"/>
                  </a:lnTo>
                  <a:lnTo>
                    <a:pt x="1299972" y="147827"/>
                  </a:lnTo>
                  <a:close/>
                </a:path>
                <a:path w="1306195" h="158750">
                  <a:moveTo>
                    <a:pt x="10668" y="158495"/>
                  </a:moveTo>
                  <a:lnTo>
                    <a:pt x="10668" y="152399"/>
                  </a:lnTo>
                  <a:lnTo>
                    <a:pt x="4572" y="147827"/>
                  </a:lnTo>
                  <a:lnTo>
                    <a:pt x="4572" y="158495"/>
                  </a:lnTo>
                  <a:lnTo>
                    <a:pt x="10668" y="158495"/>
                  </a:lnTo>
                  <a:close/>
                </a:path>
                <a:path w="1306195" h="158750">
                  <a:moveTo>
                    <a:pt x="1306068" y="158495"/>
                  </a:moveTo>
                  <a:lnTo>
                    <a:pt x="1306068" y="0"/>
                  </a:lnTo>
                  <a:lnTo>
                    <a:pt x="1295400" y="0"/>
                  </a:lnTo>
                  <a:lnTo>
                    <a:pt x="1295400" y="147827"/>
                  </a:lnTo>
                  <a:lnTo>
                    <a:pt x="1299972" y="147827"/>
                  </a:lnTo>
                  <a:lnTo>
                    <a:pt x="1299972" y="158495"/>
                  </a:lnTo>
                  <a:lnTo>
                    <a:pt x="1306068" y="158495"/>
                  </a:lnTo>
                  <a:close/>
                </a:path>
                <a:path w="1306195" h="158750">
                  <a:moveTo>
                    <a:pt x="1299972" y="158495"/>
                  </a:moveTo>
                  <a:lnTo>
                    <a:pt x="1299972" y="147827"/>
                  </a:lnTo>
                  <a:lnTo>
                    <a:pt x="1295400" y="152399"/>
                  </a:lnTo>
                  <a:lnTo>
                    <a:pt x="1295400" y="158495"/>
                  </a:lnTo>
                  <a:lnTo>
                    <a:pt x="1299972" y="158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269870" y="4616195"/>
              <a:ext cx="1828800" cy="533400"/>
            </a:xfrm>
            <a:custGeom>
              <a:avLst/>
              <a:gdLst/>
              <a:ahLst/>
              <a:cxnLst/>
              <a:rect l="l" t="t" r="r" b="b"/>
              <a:pathLst>
                <a:path w="1828800" h="533400">
                  <a:moveTo>
                    <a:pt x="1828799" y="533399"/>
                  </a:moveTo>
                  <a:lnTo>
                    <a:pt x="1828799" y="0"/>
                  </a:lnTo>
                  <a:lnTo>
                    <a:pt x="0" y="0"/>
                  </a:lnTo>
                  <a:lnTo>
                    <a:pt x="0" y="533399"/>
                  </a:lnTo>
                  <a:lnTo>
                    <a:pt x="1828799" y="5333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65298" y="4611624"/>
              <a:ext cx="1839595" cy="544195"/>
            </a:xfrm>
            <a:custGeom>
              <a:avLst/>
              <a:gdLst/>
              <a:ahLst/>
              <a:cxnLst/>
              <a:rect l="l" t="t" r="r" b="b"/>
              <a:pathLst>
                <a:path w="1839595" h="544195">
                  <a:moveTo>
                    <a:pt x="1839468" y="544068"/>
                  </a:moveTo>
                  <a:lnTo>
                    <a:pt x="1839468" y="0"/>
                  </a:lnTo>
                  <a:lnTo>
                    <a:pt x="0" y="0"/>
                  </a:lnTo>
                  <a:lnTo>
                    <a:pt x="0" y="544068"/>
                  </a:lnTo>
                  <a:lnTo>
                    <a:pt x="4572" y="5440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828800" y="10668"/>
                  </a:lnTo>
                  <a:lnTo>
                    <a:pt x="1828800" y="4572"/>
                  </a:lnTo>
                  <a:lnTo>
                    <a:pt x="1833372" y="10668"/>
                  </a:lnTo>
                  <a:lnTo>
                    <a:pt x="1833372" y="544068"/>
                  </a:lnTo>
                  <a:lnTo>
                    <a:pt x="1839468" y="544068"/>
                  </a:lnTo>
                  <a:close/>
                </a:path>
                <a:path w="1839595" h="5441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839595" h="544195">
                  <a:moveTo>
                    <a:pt x="10668" y="5334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533400"/>
                  </a:lnTo>
                  <a:lnTo>
                    <a:pt x="10668" y="533400"/>
                  </a:lnTo>
                  <a:close/>
                </a:path>
                <a:path w="1839595" h="544195">
                  <a:moveTo>
                    <a:pt x="1833372" y="533400"/>
                  </a:moveTo>
                  <a:lnTo>
                    <a:pt x="4572" y="533400"/>
                  </a:lnTo>
                  <a:lnTo>
                    <a:pt x="10668" y="537972"/>
                  </a:lnTo>
                  <a:lnTo>
                    <a:pt x="10668" y="544068"/>
                  </a:lnTo>
                  <a:lnTo>
                    <a:pt x="1828800" y="544068"/>
                  </a:lnTo>
                  <a:lnTo>
                    <a:pt x="1828800" y="537972"/>
                  </a:lnTo>
                  <a:lnTo>
                    <a:pt x="1833372" y="533400"/>
                  </a:lnTo>
                  <a:close/>
                </a:path>
                <a:path w="1839595" h="544195">
                  <a:moveTo>
                    <a:pt x="10668" y="544068"/>
                  </a:moveTo>
                  <a:lnTo>
                    <a:pt x="10668" y="537972"/>
                  </a:lnTo>
                  <a:lnTo>
                    <a:pt x="4572" y="533400"/>
                  </a:lnTo>
                  <a:lnTo>
                    <a:pt x="4572" y="544068"/>
                  </a:lnTo>
                  <a:lnTo>
                    <a:pt x="10668" y="544068"/>
                  </a:lnTo>
                  <a:close/>
                </a:path>
                <a:path w="1839595" h="544195">
                  <a:moveTo>
                    <a:pt x="1833372" y="10668"/>
                  </a:moveTo>
                  <a:lnTo>
                    <a:pt x="1828800" y="4572"/>
                  </a:lnTo>
                  <a:lnTo>
                    <a:pt x="1828800" y="10668"/>
                  </a:lnTo>
                  <a:lnTo>
                    <a:pt x="1833372" y="10668"/>
                  </a:lnTo>
                  <a:close/>
                </a:path>
                <a:path w="1839595" h="544195">
                  <a:moveTo>
                    <a:pt x="1833372" y="533400"/>
                  </a:moveTo>
                  <a:lnTo>
                    <a:pt x="1833372" y="10668"/>
                  </a:lnTo>
                  <a:lnTo>
                    <a:pt x="1828800" y="10668"/>
                  </a:lnTo>
                  <a:lnTo>
                    <a:pt x="1828800" y="533400"/>
                  </a:lnTo>
                  <a:lnTo>
                    <a:pt x="1833372" y="533400"/>
                  </a:lnTo>
                  <a:close/>
                </a:path>
                <a:path w="1839595" h="544195">
                  <a:moveTo>
                    <a:pt x="1833372" y="544068"/>
                  </a:moveTo>
                  <a:lnTo>
                    <a:pt x="1833372" y="533400"/>
                  </a:lnTo>
                  <a:lnTo>
                    <a:pt x="1828800" y="537972"/>
                  </a:lnTo>
                  <a:lnTo>
                    <a:pt x="1828800" y="544068"/>
                  </a:lnTo>
                  <a:lnTo>
                    <a:pt x="1833372" y="544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5269869" y="4616195"/>
            <a:ext cx="1828800" cy="5334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1060"/>
              </a:spcBef>
            </a:pPr>
            <a:r>
              <a:rPr sz="1600" b="1" spc="-10" dirty="0">
                <a:latin typeface="Comic Sans MS"/>
                <a:cs typeface="Comic Sans MS"/>
              </a:rPr>
              <a:t>PROSA LAMA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265298" y="6211824"/>
            <a:ext cx="1839595" cy="620395"/>
            <a:chOff x="5265298" y="6211824"/>
            <a:chExt cx="1839595" cy="620395"/>
          </a:xfrm>
        </p:grpSpPr>
        <p:sp>
          <p:nvSpPr>
            <p:cNvPr id="58" name="object 58"/>
            <p:cNvSpPr/>
            <p:nvPr/>
          </p:nvSpPr>
          <p:spPr>
            <a:xfrm>
              <a:off x="5269870" y="6216395"/>
              <a:ext cx="1828800" cy="609600"/>
            </a:xfrm>
            <a:custGeom>
              <a:avLst/>
              <a:gdLst/>
              <a:ahLst/>
              <a:cxnLst/>
              <a:rect l="l" t="t" r="r" b="b"/>
              <a:pathLst>
                <a:path w="1828800" h="609600">
                  <a:moveTo>
                    <a:pt x="1828799" y="609599"/>
                  </a:moveTo>
                  <a:lnTo>
                    <a:pt x="1828799" y="0"/>
                  </a:lnTo>
                  <a:lnTo>
                    <a:pt x="0" y="0"/>
                  </a:lnTo>
                  <a:lnTo>
                    <a:pt x="0" y="609599"/>
                  </a:lnTo>
                  <a:lnTo>
                    <a:pt x="1828799" y="6095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265298" y="6211824"/>
              <a:ext cx="1839595" cy="620395"/>
            </a:xfrm>
            <a:custGeom>
              <a:avLst/>
              <a:gdLst/>
              <a:ahLst/>
              <a:cxnLst/>
              <a:rect l="l" t="t" r="r" b="b"/>
              <a:pathLst>
                <a:path w="1839595" h="620395">
                  <a:moveTo>
                    <a:pt x="1839468" y="620268"/>
                  </a:moveTo>
                  <a:lnTo>
                    <a:pt x="1839468" y="0"/>
                  </a:lnTo>
                  <a:lnTo>
                    <a:pt x="0" y="0"/>
                  </a:lnTo>
                  <a:lnTo>
                    <a:pt x="0" y="620268"/>
                  </a:lnTo>
                  <a:lnTo>
                    <a:pt x="4572" y="6202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1828800" y="10668"/>
                  </a:lnTo>
                  <a:lnTo>
                    <a:pt x="1828800" y="4572"/>
                  </a:lnTo>
                  <a:lnTo>
                    <a:pt x="1833372" y="10668"/>
                  </a:lnTo>
                  <a:lnTo>
                    <a:pt x="1833372" y="620268"/>
                  </a:lnTo>
                  <a:lnTo>
                    <a:pt x="1839468" y="620268"/>
                  </a:lnTo>
                  <a:close/>
                </a:path>
                <a:path w="1839595" h="6203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1839595" h="620395">
                  <a:moveTo>
                    <a:pt x="10668" y="6096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609600"/>
                  </a:lnTo>
                  <a:lnTo>
                    <a:pt x="10668" y="609600"/>
                  </a:lnTo>
                  <a:close/>
                </a:path>
                <a:path w="1839595" h="620395">
                  <a:moveTo>
                    <a:pt x="1833372" y="609600"/>
                  </a:moveTo>
                  <a:lnTo>
                    <a:pt x="4572" y="609600"/>
                  </a:lnTo>
                  <a:lnTo>
                    <a:pt x="10668" y="614172"/>
                  </a:lnTo>
                  <a:lnTo>
                    <a:pt x="10668" y="620268"/>
                  </a:lnTo>
                  <a:lnTo>
                    <a:pt x="1828800" y="620268"/>
                  </a:lnTo>
                  <a:lnTo>
                    <a:pt x="1828800" y="614172"/>
                  </a:lnTo>
                  <a:lnTo>
                    <a:pt x="1833372" y="609600"/>
                  </a:lnTo>
                  <a:close/>
                </a:path>
                <a:path w="1839595" h="620395">
                  <a:moveTo>
                    <a:pt x="10668" y="620268"/>
                  </a:moveTo>
                  <a:lnTo>
                    <a:pt x="10668" y="614172"/>
                  </a:lnTo>
                  <a:lnTo>
                    <a:pt x="4572" y="609600"/>
                  </a:lnTo>
                  <a:lnTo>
                    <a:pt x="4572" y="620268"/>
                  </a:lnTo>
                  <a:lnTo>
                    <a:pt x="10668" y="620268"/>
                  </a:lnTo>
                  <a:close/>
                </a:path>
                <a:path w="1839595" h="620395">
                  <a:moveTo>
                    <a:pt x="1833372" y="10668"/>
                  </a:moveTo>
                  <a:lnTo>
                    <a:pt x="1828800" y="4572"/>
                  </a:lnTo>
                  <a:lnTo>
                    <a:pt x="1828800" y="10668"/>
                  </a:lnTo>
                  <a:lnTo>
                    <a:pt x="1833372" y="10668"/>
                  </a:lnTo>
                  <a:close/>
                </a:path>
                <a:path w="1839595" h="620395">
                  <a:moveTo>
                    <a:pt x="1833372" y="609600"/>
                  </a:moveTo>
                  <a:lnTo>
                    <a:pt x="1833372" y="10668"/>
                  </a:lnTo>
                  <a:lnTo>
                    <a:pt x="1828800" y="10668"/>
                  </a:lnTo>
                  <a:lnTo>
                    <a:pt x="1828800" y="609600"/>
                  </a:lnTo>
                  <a:lnTo>
                    <a:pt x="1833372" y="609600"/>
                  </a:lnTo>
                  <a:close/>
                </a:path>
                <a:path w="1839595" h="620395">
                  <a:moveTo>
                    <a:pt x="1833372" y="620268"/>
                  </a:moveTo>
                  <a:lnTo>
                    <a:pt x="1833372" y="609600"/>
                  </a:lnTo>
                  <a:lnTo>
                    <a:pt x="1828800" y="614172"/>
                  </a:lnTo>
                  <a:lnTo>
                    <a:pt x="1828800" y="620268"/>
                  </a:lnTo>
                  <a:lnTo>
                    <a:pt x="1833372" y="6202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269869" y="6216395"/>
            <a:ext cx="1828800" cy="6096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400"/>
              </a:spcBef>
            </a:pPr>
            <a:r>
              <a:rPr sz="1600" b="1" spc="-10" dirty="0">
                <a:latin typeface="Comic Sans MS"/>
                <a:cs typeface="Comic Sans MS"/>
              </a:rPr>
              <a:t>PROSA</a:t>
            </a:r>
            <a:r>
              <a:rPr sz="1600" b="1" spc="-20" dirty="0">
                <a:latin typeface="Comic Sans MS"/>
                <a:cs typeface="Comic Sans MS"/>
              </a:rPr>
              <a:t> </a:t>
            </a:r>
            <a:r>
              <a:rPr sz="1600" b="1" spc="-10" dirty="0">
                <a:latin typeface="Comic Sans MS"/>
                <a:cs typeface="Comic Sans MS"/>
              </a:rPr>
              <a:t>MODERN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7551297" y="6059424"/>
            <a:ext cx="2068195" cy="925194"/>
            <a:chOff x="7551297" y="6059424"/>
            <a:chExt cx="2068195" cy="925194"/>
          </a:xfrm>
        </p:grpSpPr>
        <p:sp>
          <p:nvSpPr>
            <p:cNvPr id="62" name="object 62"/>
            <p:cNvSpPr/>
            <p:nvPr/>
          </p:nvSpPr>
          <p:spPr>
            <a:xfrm>
              <a:off x="7555869" y="6063995"/>
              <a:ext cx="2057400" cy="914400"/>
            </a:xfrm>
            <a:custGeom>
              <a:avLst/>
              <a:gdLst/>
              <a:ahLst/>
              <a:cxnLst/>
              <a:rect l="l" t="t" r="r" b="b"/>
              <a:pathLst>
                <a:path w="2057400" h="914400">
                  <a:moveTo>
                    <a:pt x="2057399" y="914399"/>
                  </a:moveTo>
                  <a:lnTo>
                    <a:pt x="2057399" y="0"/>
                  </a:lnTo>
                  <a:lnTo>
                    <a:pt x="0" y="0"/>
                  </a:lnTo>
                  <a:lnTo>
                    <a:pt x="0" y="914399"/>
                  </a:lnTo>
                  <a:lnTo>
                    <a:pt x="2057399" y="914399"/>
                  </a:lnTo>
                  <a:close/>
                </a:path>
              </a:pathLst>
            </a:custGeom>
            <a:solidFill>
              <a:srgbClr val="717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51297" y="6059424"/>
              <a:ext cx="2068195" cy="925194"/>
            </a:xfrm>
            <a:custGeom>
              <a:avLst/>
              <a:gdLst/>
              <a:ahLst/>
              <a:cxnLst/>
              <a:rect l="l" t="t" r="r" b="b"/>
              <a:pathLst>
                <a:path w="2068195" h="925195">
                  <a:moveTo>
                    <a:pt x="2068068" y="925068"/>
                  </a:moveTo>
                  <a:lnTo>
                    <a:pt x="2068068" y="0"/>
                  </a:lnTo>
                  <a:lnTo>
                    <a:pt x="0" y="0"/>
                  </a:lnTo>
                  <a:lnTo>
                    <a:pt x="0" y="925068"/>
                  </a:lnTo>
                  <a:lnTo>
                    <a:pt x="4572" y="925068"/>
                  </a:lnTo>
                  <a:lnTo>
                    <a:pt x="4572" y="10668"/>
                  </a:lnTo>
                  <a:lnTo>
                    <a:pt x="10668" y="4572"/>
                  </a:lnTo>
                  <a:lnTo>
                    <a:pt x="10668" y="10668"/>
                  </a:lnTo>
                  <a:lnTo>
                    <a:pt x="2057400" y="10668"/>
                  </a:lnTo>
                  <a:lnTo>
                    <a:pt x="2057400" y="4572"/>
                  </a:lnTo>
                  <a:lnTo>
                    <a:pt x="2061972" y="10668"/>
                  </a:lnTo>
                  <a:lnTo>
                    <a:pt x="2061972" y="925068"/>
                  </a:lnTo>
                  <a:lnTo>
                    <a:pt x="2068068" y="925068"/>
                  </a:lnTo>
                  <a:close/>
                </a:path>
                <a:path w="2068195" h="925195">
                  <a:moveTo>
                    <a:pt x="10668" y="10668"/>
                  </a:moveTo>
                  <a:lnTo>
                    <a:pt x="10668" y="4572"/>
                  </a:lnTo>
                  <a:lnTo>
                    <a:pt x="4572" y="10668"/>
                  </a:lnTo>
                  <a:lnTo>
                    <a:pt x="10668" y="10668"/>
                  </a:lnTo>
                  <a:close/>
                </a:path>
                <a:path w="2068195" h="925195">
                  <a:moveTo>
                    <a:pt x="10668" y="914400"/>
                  </a:moveTo>
                  <a:lnTo>
                    <a:pt x="10668" y="10668"/>
                  </a:lnTo>
                  <a:lnTo>
                    <a:pt x="4572" y="10668"/>
                  </a:lnTo>
                  <a:lnTo>
                    <a:pt x="4572" y="914400"/>
                  </a:lnTo>
                  <a:lnTo>
                    <a:pt x="10668" y="914400"/>
                  </a:lnTo>
                  <a:close/>
                </a:path>
                <a:path w="2068195" h="925195">
                  <a:moveTo>
                    <a:pt x="2061972" y="914400"/>
                  </a:moveTo>
                  <a:lnTo>
                    <a:pt x="4572" y="914400"/>
                  </a:lnTo>
                  <a:lnTo>
                    <a:pt x="10668" y="918972"/>
                  </a:lnTo>
                  <a:lnTo>
                    <a:pt x="10668" y="925068"/>
                  </a:lnTo>
                  <a:lnTo>
                    <a:pt x="2057400" y="925068"/>
                  </a:lnTo>
                  <a:lnTo>
                    <a:pt x="2057400" y="918972"/>
                  </a:lnTo>
                  <a:lnTo>
                    <a:pt x="2061972" y="914400"/>
                  </a:lnTo>
                  <a:close/>
                </a:path>
                <a:path w="2068195" h="925195">
                  <a:moveTo>
                    <a:pt x="10668" y="925068"/>
                  </a:moveTo>
                  <a:lnTo>
                    <a:pt x="10668" y="918972"/>
                  </a:lnTo>
                  <a:lnTo>
                    <a:pt x="4572" y="914400"/>
                  </a:lnTo>
                  <a:lnTo>
                    <a:pt x="4572" y="925068"/>
                  </a:lnTo>
                  <a:lnTo>
                    <a:pt x="10668" y="925068"/>
                  </a:lnTo>
                  <a:close/>
                </a:path>
                <a:path w="2068195" h="925195">
                  <a:moveTo>
                    <a:pt x="2061972" y="10668"/>
                  </a:moveTo>
                  <a:lnTo>
                    <a:pt x="2057400" y="4572"/>
                  </a:lnTo>
                  <a:lnTo>
                    <a:pt x="2057400" y="10668"/>
                  </a:lnTo>
                  <a:lnTo>
                    <a:pt x="2061972" y="10668"/>
                  </a:lnTo>
                  <a:close/>
                </a:path>
                <a:path w="2068195" h="925195">
                  <a:moveTo>
                    <a:pt x="2061972" y="914400"/>
                  </a:moveTo>
                  <a:lnTo>
                    <a:pt x="2061972" y="10668"/>
                  </a:lnTo>
                  <a:lnTo>
                    <a:pt x="2057400" y="10668"/>
                  </a:lnTo>
                  <a:lnTo>
                    <a:pt x="2057400" y="914400"/>
                  </a:lnTo>
                  <a:lnTo>
                    <a:pt x="2061972" y="914400"/>
                  </a:lnTo>
                  <a:close/>
                </a:path>
                <a:path w="2068195" h="925195">
                  <a:moveTo>
                    <a:pt x="2061972" y="925068"/>
                  </a:moveTo>
                  <a:lnTo>
                    <a:pt x="2061972" y="914400"/>
                  </a:lnTo>
                  <a:lnTo>
                    <a:pt x="2057400" y="918972"/>
                  </a:lnTo>
                  <a:lnTo>
                    <a:pt x="2057400" y="925068"/>
                  </a:lnTo>
                  <a:lnTo>
                    <a:pt x="2061972" y="925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555869" y="6063995"/>
            <a:ext cx="2057400" cy="91440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L="246379" indent="-155575">
              <a:lnSpc>
                <a:spcPct val="100000"/>
              </a:lnSpc>
              <a:spcBef>
                <a:spcPts val="1140"/>
              </a:spcBef>
              <a:buSzPct val="128571"/>
              <a:buFont typeface="Comic Sans MS"/>
              <a:buChar char="•"/>
              <a:tabLst>
                <a:tab pos="247015" algn="l"/>
              </a:tabLst>
            </a:pPr>
            <a:r>
              <a:rPr sz="1400" b="1" spc="-5" dirty="0">
                <a:latin typeface="Comic Sans MS"/>
                <a:cs typeface="Comic Sans MS"/>
              </a:rPr>
              <a:t>cerpen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spcBef>
                <a:spcPts val="110"/>
              </a:spcBef>
              <a:buFont typeface="Comic Sans MS"/>
              <a:buChar char="•"/>
              <a:tabLst>
                <a:tab pos="236220" algn="l"/>
              </a:tabLst>
            </a:pPr>
            <a:r>
              <a:rPr sz="1400" b="1" spc="-5" dirty="0">
                <a:latin typeface="Comic Sans MS"/>
                <a:cs typeface="Comic Sans MS"/>
              </a:rPr>
              <a:t>novelet</a:t>
            </a:r>
            <a:endParaRPr sz="1400">
              <a:latin typeface="Comic Sans MS"/>
              <a:cs typeface="Comic Sans MS"/>
            </a:endParaRPr>
          </a:p>
          <a:p>
            <a:pPr marL="236220" indent="-144780">
              <a:lnSpc>
                <a:spcPct val="100000"/>
              </a:lnSpc>
              <a:buFont typeface="Comic Sans MS"/>
              <a:buChar char="•"/>
              <a:tabLst>
                <a:tab pos="236220" algn="l"/>
              </a:tabLst>
            </a:pPr>
            <a:r>
              <a:rPr sz="1400" b="1" dirty="0">
                <a:latin typeface="Comic Sans MS"/>
                <a:cs typeface="Comic Sans MS"/>
              </a:rPr>
              <a:t>novel/roman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755265" y="3778008"/>
            <a:ext cx="4800600" cy="2839720"/>
          </a:xfrm>
          <a:custGeom>
            <a:avLst/>
            <a:gdLst/>
            <a:ahLst/>
            <a:cxnLst/>
            <a:rect l="l" t="t" r="r" b="b"/>
            <a:pathLst>
              <a:path w="4800600" h="2839720">
                <a:moveTo>
                  <a:pt x="685800" y="1810499"/>
                </a:moveTo>
                <a:lnTo>
                  <a:pt x="400812" y="1810499"/>
                </a:lnTo>
                <a:lnTo>
                  <a:pt x="400812" y="0"/>
                </a:lnTo>
                <a:lnTo>
                  <a:pt x="362712" y="0"/>
                </a:lnTo>
                <a:lnTo>
                  <a:pt x="362712" y="286499"/>
                </a:lnTo>
                <a:lnTo>
                  <a:pt x="0" y="286499"/>
                </a:lnTo>
                <a:lnTo>
                  <a:pt x="0" y="324599"/>
                </a:lnTo>
                <a:lnTo>
                  <a:pt x="362712" y="324599"/>
                </a:lnTo>
                <a:lnTo>
                  <a:pt x="362712" y="1828800"/>
                </a:lnTo>
                <a:lnTo>
                  <a:pt x="381000" y="1828800"/>
                </a:lnTo>
                <a:lnTo>
                  <a:pt x="381000" y="1848599"/>
                </a:lnTo>
                <a:lnTo>
                  <a:pt x="685800" y="1848599"/>
                </a:lnTo>
                <a:lnTo>
                  <a:pt x="685800" y="1810499"/>
                </a:lnTo>
                <a:close/>
              </a:path>
              <a:path w="4800600" h="2839720">
                <a:moveTo>
                  <a:pt x="2514600" y="1048499"/>
                </a:moveTo>
                <a:lnTo>
                  <a:pt x="2362200" y="1048499"/>
                </a:lnTo>
                <a:lnTo>
                  <a:pt x="2362200" y="1066787"/>
                </a:lnTo>
                <a:lnTo>
                  <a:pt x="2343912" y="1066787"/>
                </a:lnTo>
                <a:lnTo>
                  <a:pt x="2343912" y="1886699"/>
                </a:lnTo>
                <a:lnTo>
                  <a:pt x="2133600" y="1886699"/>
                </a:lnTo>
                <a:lnTo>
                  <a:pt x="2133600" y="1924799"/>
                </a:lnTo>
                <a:lnTo>
                  <a:pt x="2343912" y="1924799"/>
                </a:lnTo>
                <a:lnTo>
                  <a:pt x="2343912" y="2819387"/>
                </a:lnTo>
                <a:lnTo>
                  <a:pt x="2362200" y="2819387"/>
                </a:lnTo>
                <a:lnTo>
                  <a:pt x="2362200" y="2839199"/>
                </a:lnTo>
                <a:lnTo>
                  <a:pt x="2514600" y="2839199"/>
                </a:lnTo>
                <a:lnTo>
                  <a:pt x="2514600" y="2801099"/>
                </a:lnTo>
                <a:lnTo>
                  <a:pt x="2382012" y="2801099"/>
                </a:lnTo>
                <a:lnTo>
                  <a:pt x="2382012" y="1086599"/>
                </a:lnTo>
                <a:lnTo>
                  <a:pt x="2514600" y="1086599"/>
                </a:lnTo>
                <a:lnTo>
                  <a:pt x="2514600" y="1048499"/>
                </a:lnTo>
                <a:close/>
              </a:path>
              <a:path w="4800600" h="2839720">
                <a:moveTo>
                  <a:pt x="3429000" y="0"/>
                </a:moveTo>
                <a:lnTo>
                  <a:pt x="2971800" y="0"/>
                </a:lnTo>
                <a:lnTo>
                  <a:pt x="2971800" y="19812"/>
                </a:lnTo>
                <a:lnTo>
                  <a:pt x="3429000" y="19812"/>
                </a:lnTo>
                <a:lnTo>
                  <a:pt x="3429000" y="0"/>
                </a:lnTo>
                <a:close/>
              </a:path>
              <a:path w="4800600" h="2839720">
                <a:moveTo>
                  <a:pt x="4800600" y="2724899"/>
                </a:moveTo>
                <a:lnTo>
                  <a:pt x="4343400" y="2724899"/>
                </a:lnTo>
                <a:lnTo>
                  <a:pt x="4343400" y="2762999"/>
                </a:lnTo>
                <a:lnTo>
                  <a:pt x="4800600" y="2762999"/>
                </a:lnTo>
                <a:lnTo>
                  <a:pt x="4800600" y="2724899"/>
                </a:lnTo>
                <a:close/>
              </a:path>
              <a:path w="4800600" h="2839720">
                <a:moveTo>
                  <a:pt x="4800600" y="1124699"/>
                </a:moveTo>
                <a:lnTo>
                  <a:pt x="4343400" y="1124699"/>
                </a:lnTo>
                <a:lnTo>
                  <a:pt x="4343400" y="1162799"/>
                </a:lnTo>
                <a:lnTo>
                  <a:pt x="4800600" y="1162799"/>
                </a:lnTo>
                <a:lnTo>
                  <a:pt x="4800600" y="11246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176" y="346963"/>
            <a:ext cx="57391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8930" marR="5080" indent="-1586865">
              <a:lnSpc>
                <a:spcPct val="100000"/>
              </a:lnSpc>
              <a:spcBef>
                <a:spcPts val="100"/>
              </a:spcBef>
            </a:pPr>
            <a:r>
              <a:rPr b="1" i="0" spc="-5" dirty="0">
                <a:solidFill>
                  <a:srgbClr val="996500"/>
                </a:solidFill>
                <a:latin typeface="Arial"/>
                <a:cs typeface="Arial"/>
              </a:rPr>
              <a:t>PERKEMBANGAN</a:t>
            </a:r>
            <a:r>
              <a:rPr b="1" i="0" spc="-90" dirty="0">
                <a:solidFill>
                  <a:srgbClr val="996500"/>
                </a:solidFill>
                <a:latin typeface="Arial"/>
                <a:cs typeface="Arial"/>
              </a:rPr>
              <a:t> </a:t>
            </a:r>
            <a:r>
              <a:rPr b="1" i="0" spc="-5" dirty="0">
                <a:solidFill>
                  <a:srgbClr val="996500"/>
                </a:solidFill>
                <a:latin typeface="Arial"/>
                <a:cs typeface="Arial"/>
              </a:rPr>
              <a:t>PROSA  INDONESIA</a:t>
            </a:r>
          </a:p>
        </p:txBody>
      </p:sp>
      <p:sp>
        <p:nvSpPr>
          <p:cNvPr id="3" name="object 3"/>
          <p:cNvSpPr/>
          <p:nvPr/>
        </p:nvSpPr>
        <p:spPr>
          <a:xfrm>
            <a:off x="774073" y="348996"/>
            <a:ext cx="1219198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1520443"/>
            <a:ext cx="6117590" cy="48539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49250" indent="-337185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349885" algn="l"/>
              </a:tabLst>
            </a:pPr>
            <a:r>
              <a:rPr sz="2400" b="1" spc="-5" dirty="0">
                <a:latin typeface="Arial"/>
                <a:cs typeface="Arial"/>
              </a:rPr>
              <a:t>PERIODE PROSA MELAYU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LAMA</a:t>
            </a:r>
            <a:endParaRPr sz="2400">
              <a:latin typeface="Arial"/>
              <a:cs typeface="Arial"/>
            </a:endParaRPr>
          </a:p>
          <a:p>
            <a:pPr marL="349250" indent="-33718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349885" algn="l"/>
              </a:tabLst>
            </a:pPr>
            <a:r>
              <a:rPr sz="2400" b="1" spc="-5" dirty="0">
                <a:latin typeface="Arial"/>
                <a:cs typeface="Arial"/>
              </a:rPr>
              <a:t>PERIODE PROSA INDONESIA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MODERN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AutoNum type="arabicPeriod"/>
            </a:pPr>
            <a:endParaRPr sz="3000">
              <a:latin typeface="Arial"/>
              <a:cs typeface="Arial"/>
            </a:endParaRPr>
          </a:p>
          <a:p>
            <a:pPr marL="1003300" lvl="1" indent="-534035">
              <a:lnSpc>
                <a:spcPct val="100000"/>
              </a:lnSpc>
              <a:buSzPct val="93750"/>
              <a:buAutoNum type="alphaLcParenR"/>
              <a:tabLst>
                <a:tab pos="1002665" algn="l"/>
                <a:tab pos="1003300" algn="l"/>
              </a:tabLst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Periode Balai Pustaka</a:t>
            </a:r>
            <a:r>
              <a:rPr sz="2400" b="1" spc="-1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(20-30-an)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CC0000"/>
              </a:buClr>
              <a:buFont typeface="Arial"/>
              <a:buAutoNum type="alphaLcParenR"/>
            </a:pPr>
            <a:endParaRPr sz="3000">
              <a:latin typeface="Arial"/>
              <a:cs typeface="Arial"/>
            </a:endParaRPr>
          </a:p>
          <a:p>
            <a:pPr marL="1003300" lvl="1" indent="-534035">
              <a:lnSpc>
                <a:spcPct val="100000"/>
              </a:lnSpc>
              <a:buSzPct val="93750"/>
              <a:buAutoNum type="alphaLcParenR"/>
              <a:tabLst>
                <a:tab pos="1002665" algn="l"/>
                <a:tab pos="1003300" algn="l"/>
              </a:tabLst>
            </a:pP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Periode Pujangga Baru</a:t>
            </a:r>
            <a:r>
              <a:rPr sz="2400" b="1" spc="-5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(1930-1945)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5"/>
              </a:spcBef>
              <a:tabLst>
                <a:tab pos="1002665" algn="l"/>
              </a:tabLst>
            </a:pPr>
            <a:r>
              <a:rPr sz="2250" b="1" spc="10" dirty="0">
                <a:solidFill>
                  <a:srgbClr val="CC0000"/>
                </a:solidFill>
                <a:latin typeface="Arial"/>
                <a:cs typeface="Arial"/>
              </a:rPr>
              <a:t>c)	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Periode 1945 </a:t>
            </a:r>
            <a:r>
              <a:rPr sz="2400" b="1" spc="-5" dirty="0">
                <a:latin typeface="Arial"/>
                <a:cs typeface="Arial"/>
              </a:rPr>
              <a:t>(1940-1955-an)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tabLst>
                <a:tab pos="1002665" algn="l"/>
              </a:tabLst>
            </a:pPr>
            <a:r>
              <a:rPr sz="2250" b="1" spc="10" dirty="0">
                <a:solidFill>
                  <a:srgbClr val="CC0000"/>
                </a:solidFill>
                <a:latin typeface="Arial"/>
                <a:cs typeface="Arial"/>
              </a:rPr>
              <a:t>d)	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Periode 1950-an</a:t>
            </a:r>
            <a:r>
              <a:rPr sz="2400" b="1" spc="-1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(1950-1970-an)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tabLst>
                <a:tab pos="1002665" algn="l"/>
              </a:tabLst>
            </a:pPr>
            <a:r>
              <a:rPr sz="2250" b="1" spc="10" dirty="0">
                <a:solidFill>
                  <a:srgbClr val="CC0000"/>
                </a:solidFill>
                <a:latin typeface="Arial"/>
                <a:cs typeface="Arial"/>
              </a:rPr>
              <a:t>e)	</a:t>
            </a:r>
            <a:r>
              <a:rPr sz="2400" b="1" spc="-5" dirty="0">
                <a:solidFill>
                  <a:srgbClr val="CC0000"/>
                </a:solidFill>
                <a:latin typeface="Arial"/>
                <a:cs typeface="Arial"/>
              </a:rPr>
              <a:t>Periode 1970 </a:t>
            </a:r>
            <a:r>
              <a:rPr sz="2400" b="1" spc="-5" dirty="0">
                <a:latin typeface="Arial"/>
                <a:cs typeface="Arial"/>
              </a:rPr>
              <a:t>(1960-1980-an)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6148" y="750823"/>
            <a:ext cx="710310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SEJARAH SINGKAT</a:t>
            </a:r>
            <a:r>
              <a:rPr sz="4400" i="0" spc="-135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NOVEL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073" y="348996"/>
            <a:ext cx="1219198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48216" y="1663699"/>
            <a:ext cx="7097395" cy="548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6830" indent="-342900">
              <a:lnSpc>
                <a:spcPct val="100000"/>
              </a:lnSpc>
              <a:spcBef>
                <a:spcPts val="10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1. </a:t>
            </a:r>
            <a:r>
              <a:rPr sz="3200" spc="-5" dirty="0">
                <a:latin typeface="Times New Roman"/>
                <a:cs typeface="Times New Roman"/>
              </a:rPr>
              <a:t>MASA </a:t>
            </a:r>
            <a:r>
              <a:rPr sz="3200" dirty="0">
                <a:latin typeface="Times New Roman"/>
                <a:cs typeface="Times New Roman"/>
              </a:rPr>
              <a:t>AWAL NOVEL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INDONESIA  (1870-1900)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2. </a:t>
            </a:r>
            <a:r>
              <a:rPr sz="3200" spc="-5" dirty="0">
                <a:latin typeface="Times New Roman"/>
                <a:cs typeface="Times New Roman"/>
              </a:rPr>
              <a:t>MASA </a:t>
            </a:r>
            <a:r>
              <a:rPr sz="3200" dirty="0">
                <a:latin typeface="Times New Roman"/>
                <a:cs typeface="Times New Roman"/>
              </a:rPr>
              <a:t>NOVEL MELAYU</a:t>
            </a:r>
            <a:r>
              <a:rPr sz="3200" spc="-1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RENDAH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(1900-1950)</a:t>
            </a:r>
            <a:endParaRPr sz="3200">
              <a:latin typeface="Times New Roman"/>
              <a:cs typeface="Times New Roman"/>
            </a:endParaRPr>
          </a:p>
          <a:p>
            <a:pPr marL="354965" marR="354965" indent="-342900">
              <a:lnSpc>
                <a:spcPct val="100000"/>
              </a:lnSpc>
              <a:spcBef>
                <a:spcPts val="765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3. </a:t>
            </a:r>
            <a:r>
              <a:rPr sz="3200" spc="-5" dirty="0">
                <a:latin typeface="Times New Roman"/>
                <a:cs typeface="Times New Roman"/>
              </a:rPr>
              <a:t>MASA </a:t>
            </a:r>
            <a:r>
              <a:rPr sz="3200" dirty="0">
                <a:latin typeface="Times New Roman"/>
                <a:cs typeface="Times New Roman"/>
              </a:rPr>
              <a:t>NOVEL BALAI</a:t>
            </a:r>
            <a:r>
              <a:rPr sz="3200" spc="-11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PUSTAKA  </a:t>
            </a:r>
            <a:r>
              <a:rPr sz="3200" dirty="0">
                <a:latin typeface="Times New Roman"/>
                <a:cs typeface="Times New Roman"/>
              </a:rPr>
              <a:t>(1920-1950)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4. </a:t>
            </a:r>
            <a:r>
              <a:rPr sz="3200" spc="-5" dirty="0">
                <a:latin typeface="Times New Roman"/>
                <a:cs typeface="Times New Roman"/>
              </a:rPr>
              <a:t>MASA PERALIHAN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(1930-1945)</a:t>
            </a:r>
            <a:endParaRPr sz="32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765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5. </a:t>
            </a:r>
            <a:r>
              <a:rPr sz="3200" spc="-5" dirty="0">
                <a:latin typeface="Times New Roman"/>
                <a:cs typeface="Times New Roman"/>
              </a:rPr>
              <a:t>MASA SETELAH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KEMERDEKAAN  (1945-1955)</a:t>
            </a:r>
            <a:endParaRPr sz="32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6. </a:t>
            </a:r>
            <a:r>
              <a:rPr sz="3200" spc="-5" dirty="0">
                <a:latin typeface="Times New Roman"/>
                <a:cs typeface="Times New Roman"/>
              </a:rPr>
              <a:t>MASA </a:t>
            </a:r>
            <a:r>
              <a:rPr sz="3200" dirty="0">
                <a:latin typeface="Times New Roman"/>
                <a:cs typeface="Times New Roman"/>
              </a:rPr>
              <a:t>MUTAKHIR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(1955-...)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1180" y="750823"/>
            <a:ext cx="73520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SEJARAH SINGKAT</a:t>
            </a:r>
            <a:r>
              <a:rPr sz="4400" i="0" spc="-140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CERPEN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252572"/>
            <a:ext cx="5636884" cy="23666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1. DEKADE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30-AN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2. DEKADE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40-AN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3. DEKADE</a:t>
            </a:r>
            <a:r>
              <a:rPr sz="3200" spc="-1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50-AN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4. DEKADE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60-AN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9760" y="1122679"/>
            <a:ext cx="721423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i="0" spc="-10" dirty="0">
                <a:solidFill>
                  <a:srgbClr val="996500"/>
                </a:solidFill>
                <a:latin typeface="Arial"/>
                <a:cs typeface="Arial"/>
              </a:rPr>
              <a:t>UNSUR-UNSUR</a:t>
            </a:r>
            <a:r>
              <a:rPr sz="4000" b="1" i="0" spc="-20" dirty="0">
                <a:solidFill>
                  <a:srgbClr val="996500"/>
                </a:solidFill>
                <a:latin typeface="Arial"/>
                <a:cs typeface="Arial"/>
              </a:rPr>
              <a:t> </a:t>
            </a:r>
            <a:r>
              <a:rPr sz="4000" b="1" i="0" spc="-10" dirty="0">
                <a:solidFill>
                  <a:srgbClr val="996500"/>
                </a:solidFill>
                <a:latin typeface="Arial"/>
                <a:cs typeface="Arial"/>
              </a:rPr>
              <a:t>PROSA-FIKSI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195194" y="2834639"/>
            <a:ext cx="1446530" cy="3164205"/>
            <a:chOff x="5195194" y="2834639"/>
            <a:chExt cx="1446530" cy="3164205"/>
          </a:xfrm>
        </p:grpSpPr>
        <p:sp>
          <p:nvSpPr>
            <p:cNvPr id="6" name="object 6"/>
            <p:cNvSpPr/>
            <p:nvPr/>
          </p:nvSpPr>
          <p:spPr>
            <a:xfrm>
              <a:off x="5972434" y="2834639"/>
              <a:ext cx="669290" cy="18415"/>
            </a:xfrm>
            <a:custGeom>
              <a:avLst/>
              <a:gdLst/>
              <a:ahLst/>
              <a:cxnLst/>
              <a:rect l="l" t="t" r="r" b="b"/>
              <a:pathLst>
                <a:path w="669290" h="18414">
                  <a:moveTo>
                    <a:pt x="0" y="18288"/>
                  </a:moveTo>
                  <a:lnTo>
                    <a:pt x="669157" y="18288"/>
                  </a:lnTo>
                  <a:lnTo>
                    <a:pt x="669157" y="0"/>
                  </a:lnTo>
                  <a:lnTo>
                    <a:pt x="0" y="0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95194" y="2852927"/>
              <a:ext cx="1446397" cy="28895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75354" y="5724144"/>
              <a:ext cx="100584" cy="548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04922" y="5742432"/>
              <a:ext cx="676655" cy="2011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38778" y="5779007"/>
              <a:ext cx="164592" cy="12801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41498" y="5952744"/>
              <a:ext cx="119380" cy="0"/>
            </a:xfrm>
            <a:custGeom>
              <a:avLst/>
              <a:gdLst/>
              <a:ahLst/>
              <a:cxnLst/>
              <a:rect l="l" t="t" r="r" b="b"/>
              <a:pathLst>
                <a:path w="119379">
                  <a:moveTo>
                    <a:pt x="0" y="0"/>
                  </a:moveTo>
                  <a:lnTo>
                    <a:pt x="118871" y="0"/>
                  </a:lnTo>
                </a:path>
              </a:pathLst>
            </a:custGeom>
            <a:ln w="1828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68925" y="5961887"/>
              <a:ext cx="55244" cy="36830"/>
            </a:xfrm>
            <a:custGeom>
              <a:avLst/>
              <a:gdLst/>
              <a:ahLst/>
              <a:cxnLst/>
              <a:rect l="l" t="t" r="r" b="b"/>
              <a:pathLst>
                <a:path w="55245" h="36829">
                  <a:moveTo>
                    <a:pt x="54864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0" y="36576"/>
                  </a:lnTo>
                  <a:lnTo>
                    <a:pt x="54864" y="36576"/>
                  </a:lnTo>
                  <a:lnTo>
                    <a:pt x="54864" y="18288"/>
                  </a:lnTo>
                  <a:lnTo>
                    <a:pt x="548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765300" y="2354071"/>
            <a:ext cx="2975621" cy="37055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b="1" spc="-10" dirty="0">
                <a:solidFill>
                  <a:srgbClr val="003200"/>
                </a:solidFill>
                <a:latin typeface="Arial"/>
                <a:cs typeface="Arial"/>
              </a:rPr>
              <a:t>UNSUR  EKSTR</a:t>
            </a:r>
            <a:r>
              <a:rPr sz="2800" b="1" spc="-5" dirty="0">
                <a:solidFill>
                  <a:srgbClr val="003200"/>
                </a:solidFill>
                <a:latin typeface="Arial"/>
                <a:cs typeface="Arial"/>
              </a:rPr>
              <a:t>I</a:t>
            </a:r>
            <a:r>
              <a:rPr sz="2800" b="1" spc="-10" dirty="0">
                <a:solidFill>
                  <a:srgbClr val="003200"/>
                </a:solidFill>
                <a:latin typeface="Arial"/>
                <a:cs typeface="Arial"/>
              </a:rPr>
              <a:t>NS</a:t>
            </a:r>
            <a:r>
              <a:rPr sz="2800" b="1" spc="-5" dirty="0">
                <a:solidFill>
                  <a:srgbClr val="003200"/>
                </a:solidFill>
                <a:latin typeface="Arial"/>
                <a:cs typeface="Arial"/>
              </a:rPr>
              <a:t>IK</a:t>
            </a:r>
            <a:endParaRPr sz="2800" dirty="0">
              <a:latin typeface="Arial"/>
              <a:cs typeface="Arial"/>
            </a:endParaRPr>
          </a:p>
          <a:p>
            <a:pPr marL="756285" marR="398780" lvl="1" indent="-287020">
              <a:lnSpc>
                <a:spcPct val="100000"/>
              </a:lnSpc>
              <a:spcBef>
                <a:spcPts val="590"/>
              </a:spcBef>
              <a:buSzPct val="93750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berada</a:t>
            </a:r>
            <a:r>
              <a:rPr sz="2400" b="1" spc="-95" dirty="0">
                <a:solidFill>
                  <a:srgbClr val="0032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di  luar</a:t>
            </a:r>
            <a:r>
              <a:rPr sz="2400" b="1" spc="-55" dirty="0">
                <a:solidFill>
                  <a:srgbClr val="0032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teks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003200"/>
              </a:buClr>
              <a:buFont typeface="Wingdings"/>
              <a:buChar char=""/>
            </a:pPr>
            <a:endParaRPr sz="3500" dirty="0">
              <a:latin typeface="Arial"/>
              <a:cs typeface="Arial"/>
            </a:endParaRPr>
          </a:p>
          <a:p>
            <a:pPr marL="756285" marR="25400" lvl="1" indent="-287020">
              <a:lnSpc>
                <a:spcPct val="100000"/>
              </a:lnSpc>
              <a:buSzPct val="93750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b="1" dirty="0">
                <a:solidFill>
                  <a:srgbClr val="003200"/>
                </a:solidFill>
                <a:latin typeface="Arial"/>
                <a:cs typeface="Arial"/>
              </a:rPr>
              <a:t>m</a:t>
            </a: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003200"/>
                </a:solidFill>
                <a:latin typeface="Arial"/>
                <a:cs typeface="Arial"/>
              </a:rPr>
              <a:t>m</a:t>
            </a: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penga</a:t>
            </a:r>
            <a:r>
              <a:rPr sz="2400" b="1" dirty="0">
                <a:solidFill>
                  <a:srgbClr val="003200"/>
                </a:solidFill>
                <a:latin typeface="Arial"/>
                <a:cs typeface="Arial"/>
              </a:rPr>
              <a:t>r  </a:t>
            </a:r>
            <a:r>
              <a:rPr sz="2400" b="1" spc="-5" dirty="0">
                <a:solidFill>
                  <a:srgbClr val="003200"/>
                </a:solidFill>
                <a:latin typeface="Arial"/>
                <a:cs typeface="Arial"/>
              </a:rPr>
              <a:t>uhi  penciptaan  </a:t>
            </a:r>
            <a:r>
              <a:rPr sz="2400" b="1" spc="-10" dirty="0">
                <a:solidFill>
                  <a:srgbClr val="003200"/>
                </a:solidFill>
                <a:latin typeface="Arial"/>
                <a:cs typeface="Arial"/>
              </a:rPr>
              <a:t>karya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72614" y="2354071"/>
            <a:ext cx="2697480" cy="3075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59435" indent="-342900">
              <a:lnSpc>
                <a:spcPct val="100000"/>
              </a:lnSpc>
              <a:spcBef>
                <a:spcPts val="9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b="1" spc="-10" dirty="0">
                <a:solidFill>
                  <a:srgbClr val="D54E40"/>
                </a:solidFill>
                <a:latin typeface="Arial"/>
                <a:cs typeface="Arial"/>
              </a:rPr>
              <a:t>UNSUR  </a:t>
            </a:r>
            <a:r>
              <a:rPr sz="2800" b="1" spc="-5" dirty="0">
                <a:solidFill>
                  <a:srgbClr val="D54E40"/>
                </a:solidFill>
                <a:latin typeface="Arial"/>
                <a:cs typeface="Arial"/>
              </a:rPr>
              <a:t>I</a:t>
            </a:r>
            <a:r>
              <a:rPr sz="2800" b="1" spc="-10" dirty="0">
                <a:solidFill>
                  <a:srgbClr val="D54E40"/>
                </a:solidFill>
                <a:latin typeface="Arial"/>
                <a:cs typeface="Arial"/>
              </a:rPr>
              <a:t>NTR</a:t>
            </a:r>
            <a:r>
              <a:rPr sz="2800" b="1" spc="-5" dirty="0">
                <a:solidFill>
                  <a:srgbClr val="D54E40"/>
                </a:solidFill>
                <a:latin typeface="Arial"/>
                <a:cs typeface="Arial"/>
              </a:rPr>
              <a:t>I</a:t>
            </a:r>
            <a:r>
              <a:rPr sz="2800" b="1" spc="-10" dirty="0">
                <a:solidFill>
                  <a:srgbClr val="D54E40"/>
                </a:solidFill>
                <a:latin typeface="Arial"/>
                <a:cs typeface="Arial"/>
              </a:rPr>
              <a:t>NS</a:t>
            </a:r>
            <a:r>
              <a:rPr sz="2800" b="1" spc="-5" dirty="0">
                <a:solidFill>
                  <a:srgbClr val="D54E40"/>
                </a:solidFill>
                <a:latin typeface="Arial"/>
                <a:cs typeface="Arial"/>
              </a:rPr>
              <a:t>IK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996500"/>
              </a:buClr>
              <a:buFont typeface="Wingdings"/>
              <a:buChar char=""/>
            </a:pPr>
            <a:endParaRPr sz="4000" dirty="0">
              <a:latin typeface="Arial"/>
              <a:cs typeface="Arial"/>
            </a:endParaRPr>
          </a:p>
          <a:p>
            <a:pPr marL="286385" marR="5080" lvl="1" indent="-286385" algn="r">
              <a:lnSpc>
                <a:spcPct val="100000"/>
              </a:lnSpc>
              <a:buSzPct val="93750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di dalam</a:t>
            </a:r>
            <a:r>
              <a:rPr sz="2400" b="1" spc="-95" dirty="0">
                <a:solidFill>
                  <a:srgbClr val="D54E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teks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D54E40"/>
              </a:buClr>
              <a:buFont typeface="Wingdings"/>
              <a:buChar char=""/>
            </a:pPr>
            <a:endParaRPr sz="3500" dirty="0">
              <a:latin typeface="Arial"/>
              <a:cs typeface="Arial"/>
            </a:endParaRPr>
          </a:p>
          <a:p>
            <a:pPr marL="756285" marR="37465" lvl="1" indent="-287020" algn="r">
              <a:lnSpc>
                <a:spcPct val="100000"/>
              </a:lnSpc>
              <a:buSzPct val="93750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z="2400" b="1" dirty="0">
                <a:solidFill>
                  <a:srgbClr val="D54E40"/>
                </a:solidFill>
                <a:latin typeface="Arial"/>
                <a:cs typeface="Arial"/>
              </a:rPr>
              <a:t>m</a:t>
            </a: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e</a:t>
            </a:r>
            <a:r>
              <a:rPr sz="2400" b="1" dirty="0">
                <a:solidFill>
                  <a:srgbClr val="D54E40"/>
                </a:solidFill>
                <a:latin typeface="Arial"/>
                <a:cs typeface="Arial"/>
              </a:rPr>
              <a:t>m</a:t>
            </a: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bangu</a:t>
            </a:r>
            <a:r>
              <a:rPr sz="2400" b="1" dirty="0">
                <a:solidFill>
                  <a:srgbClr val="D54E40"/>
                </a:solidFill>
                <a:latin typeface="Arial"/>
                <a:cs typeface="Arial"/>
              </a:rPr>
              <a:t>n  </a:t>
            </a: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teks</a:t>
            </a:r>
            <a:r>
              <a:rPr sz="2400" b="1" spc="-85" dirty="0">
                <a:solidFill>
                  <a:srgbClr val="D54E4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D54E40"/>
                </a:solidFill>
                <a:latin typeface="Arial"/>
                <a:cs typeface="Arial"/>
              </a:rPr>
              <a:t>tersebut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0072" y="750823"/>
            <a:ext cx="67932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UNSUR </a:t>
            </a: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INTRINSIK</a:t>
            </a:r>
            <a:r>
              <a:rPr sz="4400" i="0" spc="-100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PROSA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265069"/>
            <a:ext cx="6856084" cy="209159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1. </a:t>
            </a:r>
            <a:r>
              <a:rPr sz="2800" spc="-10" dirty="0">
                <a:latin typeface="Times New Roman"/>
                <a:cs typeface="Times New Roman"/>
              </a:rPr>
              <a:t>ALUR DAN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PENGALURAN</a:t>
            </a:r>
            <a:endParaRPr sz="28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2.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 smtClean="0">
                <a:latin typeface="Times New Roman"/>
                <a:cs typeface="Times New Roman"/>
              </a:rPr>
              <a:t>TOKOH</a:t>
            </a:r>
            <a:r>
              <a:rPr lang="en-US" sz="2800" spc="-10" dirty="0" smtClean="0">
                <a:latin typeface="Times New Roman"/>
                <a:cs typeface="Times New Roman"/>
              </a:rPr>
              <a:t> DAN PENOKOHAN</a:t>
            </a:r>
            <a:endParaRPr sz="28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3.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LATAR</a:t>
            </a:r>
            <a:endParaRPr sz="28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4.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PENCERITAAN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8692" y="750823"/>
            <a:ext cx="60153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ALUR DAN</a:t>
            </a:r>
            <a:r>
              <a:rPr sz="4400" i="0" spc="-100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PERISTIWA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351023"/>
            <a:ext cx="6296660" cy="227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54965">
              <a:lnSpc>
                <a:spcPct val="100000"/>
              </a:lnSpc>
              <a:spcBef>
                <a:spcPts val="9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A. </a:t>
            </a:r>
            <a:r>
              <a:rPr sz="2800" spc="-10" dirty="0">
                <a:latin typeface="Times New Roman"/>
                <a:cs typeface="Times New Roman"/>
              </a:rPr>
              <a:t>ALUR: </a:t>
            </a:r>
            <a:r>
              <a:rPr sz="2800" spc="-5" dirty="0">
                <a:latin typeface="Times New Roman"/>
                <a:cs typeface="Times New Roman"/>
              </a:rPr>
              <a:t>KAUSALITAS PERISTIWA-  PERISTIWA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B.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PERISTIWA</a:t>
            </a:r>
            <a:endParaRPr sz="28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FUNGSI UTAMA: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KAUSALITAS</a:t>
            </a:r>
            <a:endParaRPr sz="24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INDEKS: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NONKAUSALITAS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9020" y="1086103"/>
            <a:ext cx="38163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PE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NGA</a:t>
            </a: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L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URAN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351023"/>
            <a:ext cx="6398884" cy="32079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1. </a:t>
            </a:r>
            <a:r>
              <a:rPr sz="2800" spc="-10" dirty="0">
                <a:latin typeface="Times New Roman"/>
                <a:cs typeface="Times New Roman"/>
              </a:rPr>
              <a:t>LINEAR: </a:t>
            </a:r>
            <a:r>
              <a:rPr sz="2800" spc="-5" dirty="0">
                <a:latin typeface="Times New Roman"/>
                <a:cs typeface="Times New Roman"/>
              </a:rPr>
              <a:t>SESUAI  </a:t>
            </a:r>
            <a:r>
              <a:rPr sz="2800" spc="-10" dirty="0">
                <a:latin typeface="Times New Roman"/>
                <a:cs typeface="Times New Roman"/>
              </a:rPr>
              <a:t>URUTAN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WAKTU</a:t>
            </a:r>
            <a:endParaRPr sz="2800" dirty="0">
              <a:latin typeface="Times New Roman"/>
              <a:cs typeface="Times New Roman"/>
            </a:endParaRPr>
          </a:p>
          <a:p>
            <a:pPr marL="354965" marR="83185" indent="-342900">
              <a:lnSpc>
                <a:spcPct val="100000"/>
              </a:lnSpc>
              <a:spcBef>
                <a:spcPts val="6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2. </a:t>
            </a:r>
            <a:r>
              <a:rPr sz="2800" spc="-5" dirty="0">
                <a:latin typeface="Times New Roman"/>
                <a:cs typeface="Times New Roman"/>
              </a:rPr>
              <a:t>INGATAN:  PERISTIWA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MASA  </a:t>
            </a:r>
            <a:r>
              <a:rPr sz="2800" spc="-10" dirty="0">
                <a:latin typeface="Times New Roman"/>
                <a:cs typeface="Times New Roman"/>
              </a:rPr>
              <a:t>LALU </a:t>
            </a:r>
            <a:r>
              <a:rPr sz="2800" spc="-5" dirty="0">
                <a:latin typeface="Times New Roman"/>
                <a:cs typeface="Times New Roman"/>
              </a:rPr>
              <a:t>(KILAS  </a:t>
            </a:r>
            <a:r>
              <a:rPr sz="2800" spc="-10" dirty="0">
                <a:latin typeface="Times New Roman"/>
                <a:cs typeface="Times New Roman"/>
              </a:rPr>
              <a:t>BALIK+SOROT  </a:t>
            </a:r>
            <a:r>
              <a:rPr sz="2800" spc="-5" dirty="0">
                <a:latin typeface="Times New Roman"/>
                <a:cs typeface="Times New Roman"/>
              </a:rPr>
              <a:t>BALIK).</a:t>
            </a:r>
            <a:endParaRPr sz="2800" dirty="0">
              <a:latin typeface="Times New Roman"/>
              <a:cs typeface="Times New Roman"/>
            </a:endParaRPr>
          </a:p>
          <a:p>
            <a:pPr marL="354965" marR="8255" indent="-342900">
              <a:lnSpc>
                <a:spcPct val="100000"/>
              </a:lnSpc>
              <a:spcBef>
                <a:spcPts val="67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-10" dirty="0">
                <a:latin typeface="Times New Roman"/>
                <a:cs typeface="Times New Roman"/>
              </a:rPr>
              <a:t>.BAYANGAN</a:t>
            </a:r>
            <a:r>
              <a:rPr sz="2800" spc="-5" dirty="0">
                <a:latin typeface="Times New Roman"/>
                <a:cs typeface="Times New Roman"/>
              </a:rPr>
              <a:t>/</a:t>
            </a:r>
            <a:r>
              <a:rPr sz="2800" dirty="0">
                <a:latin typeface="Times New Roman"/>
                <a:cs typeface="Times New Roman"/>
              </a:rPr>
              <a:t>PR</a:t>
            </a:r>
            <a:r>
              <a:rPr sz="2800" spc="-5" dirty="0">
                <a:latin typeface="Times New Roman"/>
                <a:cs typeface="Times New Roman"/>
              </a:rPr>
              <a:t>O  SPEKTIF: </a:t>
            </a:r>
            <a:r>
              <a:rPr sz="2800" spc="-10" dirty="0">
                <a:latin typeface="Times New Roman"/>
                <a:cs typeface="Times New Roman"/>
              </a:rPr>
              <a:t>BELUM  TERJADI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6367" y="750823"/>
            <a:ext cx="358012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JENIS</a:t>
            </a:r>
            <a:r>
              <a:rPr sz="4400" i="0" spc="-110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TOKOH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7316" y="2265069"/>
            <a:ext cx="6817984" cy="4084451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7505" indent="-345440">
              <a:lnSpc>
                <a:spcPct val="100000"/>
              </a:lnSpc>
              <a:spcBef>
                <a:spcPts val="770"/>
              </a:spcBef>
              <a:buSzPct val="96428"/>
              <a:buAutoNum type="alphaUcPeriod"/>
              <a:tabLst>
                <a:tab pos="358140" algn="l"/>
              </a:tabLst>
            </a:pPr>
            <a:r>
              <a:rPr sz="2800" spc="-5" dirty="0">
                <a:latin typeface="Times New Roman"/>
                <a:cs typeface="Times New Roman"/>
              </a:rPr>
              <a:t>UTAMA-BAWAHAN</a:t>
            </a:r>
            <a:endParaRPr sz="2800" dirty="0">
              <a:latin typeface="Times New Roman"/>
              <a:cs typeface="Times New Roman"/>
            </a:endParaRPr>
          </a:p>
          <a:p>
            <a:pPr marL="425450" indent="-413384">
              <a:lnSpc>
                <a:spcPct val="100000"/>
              </a:lnSpc>
              <a:spcBef>
                <a:spcPts val="675"/>
              </a:spcBef>
              <a:buSzPct val="96428"/>
              <a:buAutoNum type="alphaUcPeriod"/>
              <a:tabLst>
                <a:tab pos="426084" algn="l"/>
              </a:tabLst>
            </a:pPr>
            <a:r>
              <a:rPr sz="2800" spc="-5" dirty="0">
                <a:latin typeface="Times New Roman"/>
                <a:cs typeface="Times New Roman"/>
              </a:rPr>
              <a:t>BULAT-PIPIH</a:t>
            </a:r>
            <a:endParaRPr sz="2800" dirty="0">
              <a:latin typeface="Times New Roman"/>
              <a:cs typeface="Times New Roman"/>
            </a:endParaRPr>
          </a:p>
          <a:p>
            <a:pPr marL="425450" indent="-413384">
              <a:lnSpc>
                <a:spcPct val="100000"/>
              </a:lnSpc>
              <a:spcBef>
                <a:spcPts val="670"/>
              </a:spcBef>
              <a:buSzPct val="96428"/>
              <a:buAutoNum type="alphaUcPeriod"/>
              <a:tabLst>
                <a:tab pos="426084" algn="l"/>
              </a:tabLst>
            </a:pPr>
            <a:r>
              <a:rPr sz="2800" spc="-5" dirty="0">
                <a:latin typeface="Times New Roman"/>
                <a:cs typeface="Times New Roman"/>
              </a:rPr>
              <a:t>INDIVIDUAL-KOLEKTIF</a:t>
            </a:r>
            <a:endParaRPr sz="2800" dirty="0">
              <a:latin typeface="Times New Roman"/>
              <a:cs typeface="Times New Roman"/>
            </a:endParaRPr>
          </a:p>
          <a:p>
            <a:pPr marL="445134" indent="-433070">
              <a:lnSpc>
                <a:spcPct val="100000"/>
              </a:lnSpc>
              <a:spcBef>
                <a:spcPts val="670"/>
              </a:spcBef>
              <a:buSzPct val="96428"/>
              <a:buAutoNum type="alphaUcPeriod"/>
              <a:tabLst>
                <a:tab pos="445770" algn="l"/>
              </a:tabLst>
            </a:pPr>
            <a:r>
              <a:rPr sz="2800" spc="-5" dirty="0">
                <a:latin typeface="Times New Roman"/>
                <a:cs typeface="Times New Roman"/>
              </a:rPr>
              <a:t>RIIL-SIMBOLIK</a:t>
            </a:r>
            <a:endParaRPr sz="2800" dirty="0">
              <a:latin typeface="Times New Roman"/>
              <a:cs typeface="Times New Roman"/>
            </a:endParaRPr>
          </a:p>
          <a:p>
            <a:pPr marL="495300" indent="-483234">
              <a:lnSpc>
                <a:spcPct val="100000"/>
              </a:lnSpc>
              <a:spcBef>
                <a:spcPts val="675"/>
              </a:spcBef>
              <a:buSzPct val="96428"/>
              <a:buAutoNum type="alphaUcPeriod"/>
              <a:tabLst>
                <a:tab pos="495300" algn="l"/>
                <a:tab pos="495934" algn="l"/>
              </a:tabLst>
            </a:pPr>
            <a:r>
              <a:rPr sz="2800" spc="-5" dirty="0" smtClean="0">
                <a:latin typeface="Times New Roman"/>
                <a:cs typeface="Times New Roman"/>
              </a:rPr>
              <a:t>PROTAGONIS-ANTAGONIS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495300" indent="-483234">
              <a:lnSpc>
                <a:spcPct val="100000"/>
              </a:lnSpc>
              <a:spcBef>
                <a:spcPts val="675"/>
              </a:spcBef>
              <a:buSzPct val="96428"/>
              <a:buAutoNum type="alphaUcPeriod"/>
              <a:tabLst>
                <a:tab pos="495300" algn="l"/>
                <a:tab pos="495934" algn="l"/>
              </a:tabLst>
            </a:pPr>
            <a:endParaRPr lang="en-US" sz="2800" spc="-5" dirty="0">
              <a:latin typeface="Times New Roman"/>
              <a:cs typeface="Times New Roman"/>
            </a:endParaRPr>
          </a:p>
          <a:p>
            <a:pPr marL="12066">
              <a:lnSpc>
                <a:spcPct val="100000"/>
              </a:lnSpc>
              <a:spcBef>
                <a:spcPts val="675"/>
              </a:spcBef>
              <a:buSzPct val="96428"/>
              <a:tabLst>
                <a:tab pos="495300" algn="l"/>
                <a:tab pos="495934" algn="l"/>
              </a:tabLst>
            </a:pPr>
            <a:r>
              <a:rPr lang="en-US" sz="2800" spc="-5" dirty="0" smtClean="0">
                <a:latin typeface="Times New Roman"/>
                <a:cs typeface="Times New Roman"/>
              </a:rPr>
              <a:t>PENOKOHAN ADALAH CIRI KHUSUS BAIK FISIK MAUPUN SIFAT TOKOH.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72187" y="1086103"/>
            <a:ext cx="18891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L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A</a:t>
            </a: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T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AR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863086"/>
            <a:ext cx="6917690" cy="227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54965">
              <a:lnSpc>
                <a:spcPct val="100000"/>
              </a:lnSpc>
              <a:spcBef>
                <a:spcPts val="9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A. PENGERTIAN: </a:t>
            </a:r>
            <a:r>
              <a:rPr sz="2800" spc="-10" dirty="0">
                <a:latin typeface="Times New Roman"/>
                <a:cs typeface="Times New Roman"/>
              </a:rPr>
              <a:t>TEMPAT DAN WAKTU  </a:t>
            </a:r>
            <a:r>
              <a:rPr sz="2800" spc="-5" dirty="0">
                <a:latin typeface="Times New Roman"/>
                <a:cs typeface="Times New Roman"/>
              </a:rPr>
              <a:t>BERLANGSUNGNYA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PERISTIWA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B.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JENIS</a:t>
            </a:r>
            <a:endParaRPr sz="28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KALENDRIS/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GEOGRAFIS</a:t>
            </a:r>
            <a:endParaRPr sz="24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SIMBOLIK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92028" y="415543"/>
            <a:ext cx="444881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 marR="5080" indent="-269875">
              <a:lnSpc>
                <a:spcPct val="100000"/>
              </a:lnSpc>
              <a:spcBef>
                <a:spcPts val="100"/>
              </a:spcBef>
            </a:pPr>
            <a:r>
              <a:rPr sz="4400" i="0" spc="-5" dirty="0">
                <a:solidFill>
                  <a:srgbClr val="996500"/>
                </a:solidFill>
                <a:latin typeface="Times New Roman"/>
                <a:cs typeface="Times New Roman"/>
              </a:rPr>
              <a:t>PENCERITA</a:t>
            </a:r>
            <a:r>
              <a:rPr sz="4400" i="0" spc="-85" dirty="0">
                <a:solidFill>
                  <a:srgbClr val="996500"/>
                </a:solidFill>
                <a:latin typeface="Times New Roman"/>
                <a:cs typeface="Times New Roman"/>
              </a:rPr>
              <a:t> </a:t>
            </a:r>
            <a:r>
              <a:rPr sz="4400" i="0" dirty="0">
                <a:solidFill>
                  <a:srgbClr val="996500"/>
                </a:solidFill>
                <a:latin typeface="Times New Roman"/>
                <a:cs typeface="Times New Roman"/>
              </a:rPr>
              <a:t>DAN  PENCERITAAN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073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6" y="3428999"/>
                </a:moveTo>
                <a:lnTo>
                  <a:pt x="9143996" y="0"/>
                </a:lnTo>
                <a:lnTo>
                  <a:pt x="0" y="0"/>
                </a:lnTo>
                <a:lnTo>
                  <a:pt x="0" y="3428999"/>
                </a:lnTo>
                <a:lnTo>
                  <a:pt x="9143996" y="3428999"/>
                </a:lnTo>
                <a:close/>
              </a:path>
            </a:pathLst>
          </a:custGeom>
          <a:solidFill>
            <a:srgbClr val="E9E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4416" y="2263315"/>
            <a:ext cx="4859655" cy="303085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Clr>
                <a:srgbClr val="996500"/>
              </a:buClr>
              <a:buFont typeface="Wingdings"/>
              <a:buChar char=""/>
              <a:tabLst>
                <a:tab pos="354965" algn="l"/>
                <a:tab pos="355600" algn="l"/>
              </a:tabLst>
            </a:pPr>
            <a:r>
              <a:rPr sz="2800" spc="-5" dirty="0">
                <a:latin typeface="Times New Roman"/>
                <a:cs typeface="Times New Roman"/>
              </a:rPr>
              <a:t>A.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PENCERITA</a:t>
            </a:r>
            <a:endParaRPr sz="28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90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INTERN</a:t>
            </a:r>
            <a:endParaRPr sz="2400">
              <a:latin typeface="Times New Roman"/>
              <a:cs typeface="Times New Roman"/>
            </a:endParaRPr>
          </a:p>
          <a:p>
            <a:pPr marL="1059180" lvl="1" indent="-30353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1059815" algn="l"/>
              </a:tabLst>
            </a:pPr>
            <a:r>
              <a:rPr sz="2400" spc="-5" dirty="0">
                <a:latin typeface="Times New Roman"/>
                <a:cs typeface="Times New Roman"/>
              </a:rPr>
              <a:t>EKSTERN</a:t>
            </a:r>
            <a:endParaRPr sz="24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655"/>
              </a:spcBef>
            </a:pPr>
            <a:r>
              <a:rPr sz="2800" spc="-5" dirty="0">
                <a:latin typeface="Times New Roman"/>
                <a:cs typeface="Times New Roman"/>
              </a:rPr>
              <a:t>B.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PENCERITAAN</a:t>
            </a:r>
            <a:endParaRPr sz="2800">
              <a:latin typeface="Times New Roman"/>
              <a:cs typeface="Times New Roman"/>
            </a:endParaRPr>
          </a:p>
          <a:p>
            <a:pPr marL="1118870" indent="-193040">
              <a:lnSpc>
                <a:spcPct val="100000"/>
              </a:lnSpc>
              <a:spcBef>
                <a:spcPts val="509"/>
              </a:spcBef>
              <a:buSzPct val="95000"/>
              <a:buAutoNum type="arabicPeriod"/>
              <a:tabLst>
                <a:tab pos="1119505" algn="l"/>
              </a:tabLst>
            </a:pPr>
            <a:r>
              <a:rPr sz="2000" dirty="0">
                <a:latin typeface="Times New Roman"/>
                <a:cs typeface="Times New Roman"/>
              </a:rPr>
              <a:t>WICARA </a:t>
            </a:r>
            <a:r>
              <a:rPr sz="2000" spc="5" dirty="0">
                <a:latin typeface="Times New Roman"/>
                <a:cs typeface="Times New Roman"/>
              </a:rPr>
              <a:t>YANG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DILAPORKAN</a:t>
            </a:r>
            <a:endParaRPr sz="2000">
              <a:latin typeface="Times New Roman"/>
              <a:cs typeface="Times New Roman"/>
            </a:endParaRPr>
          </a:p>
          <a:p>
            <a:pPr marL="1179830" indent="-254000">
              <a:lnSpc>
                <a:spcPct val="100000"/>
              </a:lnSpc>
              <a:spcBef>
                <a:spcPts val="480"/>
              </a:spcBef>
              <a:buSzPct val="95000"/>
              <a:buAutoNum type="arabicPeriod"/>
              <a:tabLst>
                <a:tab pos="1180465" algn="l"/>
              </a:tabLst>
            </a:pPr>
            <a:r>
              <a:rPr sz="2000" dirty="0">
                <a:latin typeface="Times New Roman"/>
                <a:cs typeface="Times New Roman"/>
              </a:rPr>
              <a:t>WICARA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ALIHAN</a:t>
            </a:r>
            <a:endParaRPr sz="2000">
              <a:latin typeface="Times New Roman"/>
              <a:cs typeface="Times New Roman"/>
            </a:endParaRPr>
          </a:p>
          <a:p>
            <a:pPr marL="1179830" indent="-254000">
              <a:lnSpc>
                <a:spcPct val="100000"/>
              </a:lnSpc>
              <a:spcBef>
                <a:spcPts val="480"/>
              </a:spcBef>
              <a:buSzPct val="95000"/>
              <a:buAutoNum type="arabicPeriod"/>
              <a:tabLst>
                <a:tab pos="1180465" algn="l"/>
              </a:tabLst>
            </a:pPr>
            <a:r>
              <a:rPr sz="2000" dirty="0">
                <a:latin typeface="Times New Roman"/>
                <a:cs typeface="Times New Roman"/>
              </a:rPr>
              <a:t>WICARA </a:t>
            </a:r>
            <a:r>
              <a:rPr sz="2000" spc="5" dirty="0">
                <a:latin typeface="Times New Roman"/>
                <a:cs typeface="Times New Roman"/>
              </a:rPr>
              <a:t>YANG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DINARASIKAN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9E2B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333</Words>
  <Application>Microsoft Office PowerPoint</Application>
  <PresentationFormat>Custom</PresentationFormat>
  <Paragraphs>105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DASAR-DASAR TEORETIK SEPUTAR APRESIASI PROSA-FIKSI</vt:lpstr>
      <vt:lpstr>PERKEMBANGAN PROSA  INDONESIA</vt:lpstr>
      <vt:lpstr>SEJARAH SINGKAT NOVEL</vt:lpstr>
      <vt:lpstr>SEJARAH SINGKAT CERPEN</vt:lpstr>
      <vt:lpstr>UNSUR-UNSUR PROSA-FIKSI</vt:lpstr>
      <vt:lpstr>UNSUR INTRINSIK PROSA</vt:lpstr>
      <vt:lpstr>ALUR DAN PERISTIWA</vt:lpstr>
      <vt:lpstr>PENGALURAN</vt:lpstr>
      <vt:lpstr>JENIS TOKOH</vt:lpstr>
      <vt:lpstr>LATAR</vt:lpstr>
      <vt:lpstr>PENCERITA DAN  PENCERITAAN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\376\377\000P\000R\000E\000S\000E\000N\000T\000A\000S\000I\000 \000A\000P\000R\000E\000S\000I\000A\000S\000I\000 \000P\000R\000O\000S\000A\000 \000F\000I\000K\000S\000I\000 \000S\000M\000P\000 \000[\000C\000o\000m\000p\000a\000t\000i\000b\000i\000l\000i\000t\000y\000 \000M\000o\000d\000e\000]</dc:title>
  <dc:creator>\376\377\000M\000u\000l\000t\000i\000m\000e\000d\000i\000a</dc:creator>
  <cp:lastModifiedBy>Acer</cp:lastModifiedBy>
  <cp:revision>4</cp:revision>
  <dcterms:created xsi:type="dcterms:W3CDTF">2020-03-30T16:04:25Z</dcterms:created>
  <dcterms:modified xsi:type="dcterms:W3CDTF">2021-02-25T03:18:50Z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2010-06-08T00:00:00Z</vt:filetime>
  </property>
  <property fmtid="{D5CDD505-2E9C-101B-9397-08002B2CF9AE}" pid="3" name="Creator">
    <vt:lpwstr>\376\377\000P\000D\000F\000C\000r\000e\000a\000t\000o\000r\000 \000V\000e\000r\000s\000i\000o\000n\000 \0000\000.\0009\000.\0006</vt:lpwstr>
  </property>
  <property fmtid="{D5CDD505-2E9C-101B-9397-08002B2CF9AE}" pid="4" name="LastSaved">
    <vt:filetime>2020-03-30T00:00:00Z</vt:filetime>
  </property>
</Properties>
</file>