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44FBF0-CA90-4878-A677-CE26FAA690DB}" type="doc">
      <dgm:prSet loTypeId="urn:microsoft.com/office/officeart/2005/8/layout/hierarchy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0661445-7956-430B-85D4-4F7223F7208C}">
      <dgm:prSet phldrT="[Text]" custT="1"/>
      <dgm:spPr/>
      <dgm:t>
        <a:bodyPr/>
        <a:lstStyle/>
        <a:p>
          <a:r>
            <a:rPr lang="en-US" sz="2000" b="1">
              <a:latin typeface="Aharoni" pitchFamily="2" charset="-79"/>
              <a:cs typeface="Aharoni" pitchFamily="2" charset="-79"/>
            </a:rPr>
            <a:t>Perbedaan Pertumbuhan Dengan Perkembangan</a:t>
          </a: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03A553D9-7B52-4EE1-B04D-35CF99065A04}" type="parTrans" cxnId="{B311A27C-A9BB-43F8-9016-6765765BE6DF}">
      <dgm:prSet/>
      <dgm:spPr/>
      <dgm:t>
        <a:bodyPr/>
        <a:lstStyle/>
        <a:p>
          <a:endParaRPr lang="en-US"/>
        </a:p>
      </dgm:t>
    </dgm:pt>
    <dgm:pt modelId="{619E60F9-9CA4-43C9-AD57-56EB3ACE4626}" type="sibTrans" cxnId="{B311A27C-A9BB-43F8-9016-6765765BE6DF}">
      <dgm:prSet/>
      <dgm:spPr/>
      <dgm:t>
        <a:bodyPr/>
        <a:lstStyle/>
        <a:p>
          <a:endParaRPr lang="en-US"/>
        </a:p>
      </dgm:t>
    </dgm:pt>
    <dgm:pt modelId="{139E5818-9449-40C7-9121-347EE10CAD8B}">
      <dgm:prSet phldrT="[Text]" custT="1"/>
      <dgm:spPr/>
      <dgm:t>
        <a:bodyPr/>
        <a:lstStyle/>
        <a:p>
          <a:r>
            <a:rPr lang="en-US" sz="1600" dirty="0"/>
            <a:t>1. </a:t>
          </a:r>
          <a:r>
            <a:rPr lang="en-US" sz="1600" dirty="0" err="1"/>
            <a:t>Bersifat</a:t>
          </a:r>
          <a:r>
            <a:rPr lang="en-US" sz="1600" dirty="0"/>
            <a:t> </a:t>
          </a:r>
          <a:r>
            <a:rPr lang="en-US" sz="1600" dirty="0" err="1"/>
            <a:t>Kuantitatif</a:t>
          </a:r>
          <a:r>
            <a:rPr lang="en-US" sz="1600" dirty="0"/>
            <a:t> (</a:t>
          </a:r>
          <a:r>
            <a:rPr lang="en-US" sz="1600" dirty="0" err="1"/>
            <a:t>bisa</a:t>
          </a:r>
          <a:r>
            <a:rPr lang="en-US" sz="1600" dirty="0"/>
            <a:t> </a:t>
          </a:r>
          <a:r>
            <a:rPr lang="en-US" sz="1600" dirty="0" err="1"/>
            <a:t>digambarkan</a:t>
          </a:r>
          <a:r>
            <a:rPr lang="en-US" sz="1600" dirty="0"/>
            <a:t> </a:t>
          </a:r>
          <a:r>
            <a:rPr lang="en-US" sz="1600" dirty="0" err="1"/>
            <a:t>dalam</a:t>
          </a:r>
          <a:r>
            <a:rPr lang="en-US" sz="1600" dirty="0"/>
            <a:t> </a:t>
          </a:r>
          <a:r>
            <a:rPr lang="en-US" sz="1600" dirty="0" err="1"/>
            <a:t>bilangan</a:t>
          </a:r>
          <a:r>
            <a:rPr lang="en-US" sz="1600" dirty="0"/>
            <a:t>)</a:t>
          </a:r>
        </a:p>
        <a:p>
          <a:r>
            <a:rPr lang="en-US" sz="1600" dirty="0"/>
            <a:t>2. </a:t>
          </a:r>
          <a:r>
            <a:rPr lang="en-US" sz="1600" dirty="0" err="1"/>
            <a:t>Terlihat</a:t>
          </a:r>
          <a:r>
            <a:rPr lang="en-US" sz="1600" dirty="0"/>
            <a:t> </a:t>
          </a:r>
          <a:r>
            <a:rPr lang="en-US" sz="1600" dirty="0" err="1"/>
            <a:t>dari</a:t>
          </a:r>
          <a:r>
            <a:rPr lang="en-US" sz="1600" dirty="0"/>
            <a:t> </a:t>
          </a:r>
          <a:r>
            <a:rPr lang="en-US" sz="1600" dirty="0" err="1"/>
            <a:t>keadaan</a:t>
          </a:r>
          <a:r>
            <a:rPr lang="en-US" sz="1600" dirty="0"/>
            <a:t> </a:t>
          </a:r>
          <a:r>
            <a:rPr lang="en-US" sz="1600" dirty="0" err="1"/>
            <a:t>fisik</a:t>
          </a:r>
          <a:endParaRPr lang="en-US" sz="1600" dirty="0"/>
        </a:p>
        <a:p>
          <a:r>
            <a:rPr lang="en-US" sz="1600" dirty="0"/>
            <a:t>3. </a:t>
          </a:r>
          <a:r>
            <a:rPr lang="en-US" sz="1600" dirty="0" err="1"/>
            <a:t>Memiliki</a:t>
          </a:r>
          <a:r>
            <a:rPr lang="en-US" sz="1600" dirty="0"/>
            <a:t> </a:t>
          </a:r>
          <a:r>
            <a:rPr lang="en-US" sz="1600" dirty="0" err="1"/>
            <a:t>batasan</a:t>
          </a:r>
          <a:r>
            <a:rPr lang="en-US" sz="1600" dirty="0"/>
            <a:t> </a:t>
          </a:r>
          <a:r>
            <a:rPr lang="en-US" sz="1600" dirty="0" err="1"/>
            <a:t>usia</a:t>
          </a:r>
          <a:endParaRPr lang="en-US" sz="1600" dirty="0"/>
        </a:p>
        <a:p>
          <a:r>
            <a:rPr lang="en-US" sz="1600" dirty="0"/>
            <a:t>4. </a:t>
          </a:r>
          <a:r>
            <a:rPr lang="en-US" sz="1600" dirty="0" err="1"/>
            <a:t>Bersifat</a:t>
          </a:r>
          <a:r>
            <a:rPr lang="en-US" sz="1600" dirty="0"/>
            <a:t> Irreversible (</a:t>
          </a:r>
          <a:r>
            <a:rPr lang="en-US" sz="1600" dirty="0" err="1"/>
            <a:t>tidak</a:t>
          </a:r>
          <a:r>
            <a:rPr lang="en-US" sz="1600" dirty="0"/>
            <a:t> </a:t>
          </a:r>
          <a:r>
            <a:rPr lang="en-US" sz="1600" dirty="0" err="1"/>
            <a:t>dapat</a:t>
          </a:r>
          <a:r>
            <a:rPr lang="en-US" sz="1600" dirty="0"/>
            <a:t> </a:t>
          </a:r>
          <a:r>
            <a:rPr lang="en-US" sz="1600" dirty="0" err="1"/>
            <a:t>balik</a:t>
          </a:r>
          <a:r>
            <a:rPr lang="en-US" sz="1600" dirty="0"/>
            <a:t>)</a:t>
          </a:r>
        </a:p>
        <a:p>
          <a:r>
            <a:rPr lang="en-US" sz="1600" dirty="0"/>
            <a:t>5. </a:t>
          </a:r>
          <a:r>
            <a:rPr lang="en-US" sz="1600" dirty="0" err="1"/>
            <a:t>Dipengaruhi</a:t>
          </a:r>
          <a:r>
            <a:rPr lang="en-US" sz="1600" dirty="0"/>
            <a:t> </a:t>
          </a:r>
          <a:r>
            <a:rPr lang="en-US" sz="1600" dirty="0" err="1"/>
            <a:t>pembelahan</a:t>
          </a:r>
          <a:r>
            <a:rPr lang="en-US" sz="1600" dirty="0"/>
            <a:t> </a:t>
          </a:r>
          <a:r>
            <a:rPr lang="en-US" sz="1600" dirty="0" err="1"/>
            <a:t>sel</a:t>
          </a:r>
          <a:r>
            <a:rPr lang="en-US" sz="1600" dirty="0"/>
            <a:t> </a:t>
          </a:r>
          <a:r>
            <a:rPr lang="en-US" sz="1600" dirty="0" err="1"/>
            <a:t>tubuh</a:t>
          </a:r>
          <a:endParaRPr lang="en-US" sz="1600" dirty="0"/>
        </a:p>
      </dgm:t>
    </dgm:pt>
    <dgm:pt modelId="{9D1E7D89-D01B-496E-91CC-46EE844E890A}" type="parTrans" cxnId="{6B07F125-E689-4053-810D-C33D25F7564C}">
      <dgm:prSet/>
      <dgm:spPr/>
      <dgm:t>
        <a:bodyPr/>
        <a:lstStyle/>
        <a:p>
          <a:endParaRPr lang="en-US"/>
        </a:p>
      </dgm:t>
    </dgm:pt>
    <dgm:pt modelId="{FFFFB352-109C-444F-9232-D4FBCE74443B}" type="sibTrans" cxnId="{6B07F125-E689-4053-810D-C33D25F7564C}">
      <dgm:prSet/>
      <dgm:spPr/>
      <dgm:t>
        <a:bodyPr/>
        <a:lstStyle/>
        <a:p>
          <a:endParaRPr lang="en-US"/>
        </a:p>
      </dgm:t>
    </dgm:pt>
    <dgm:pt modelId="{80CC6632-420E-44F3-9681-1276CB013E43}">
      <dgm:prSet phldrT="[Text]" custT="1"/>
      <dgm:spPr/>
      <dgm:t>
        <a:bodyPr/>
        <a:lstStyle/>
        <a:p>
          <a:r>
            <a:rPr lang="en-US" sz="1600" dirty="0"/>
            <a:t>1. </a:t>
          </a:r>
          <a:r>
            <a:rPr lang="en-US" sz="1600" dirty="0" err="1"/>
            <a:t>Bersifat</a:t>
          </a:r>
          <a:r>
            <a:rPr lang="en-US" sz="1600" dirty="0"/>
            <a:t> </a:t>
          </a:r>
          <a:r>
            <a:rPr lang="en-US" sz="1600" dirty="0" err="1"/>
            <a:t>Kualitatif</a:t>
          </a:r>
          <a:r>
            <a:rPr lang="en-US" sz="1600" dirty="0"/>
            <a:t> (</a:t>
          </a:r>
          <a:r>
            <a:rPr lang="en-US" sz="1600" dirty="0" err="1"/>
            <a:t>tidak</a:t>
          </a:r>
          <a:r>
            <a:rPr lang="en-US" sz="1600" dirty="0"/>
            <a:t> </a:t>
          </a:r>
          <a:r>
            <a:rPr lang="en-US" sz="1600" dirty="0" err="1"/>
            <a:t>dapat</a:t>
          </a:r>
          <a:r>
            <a:rPr lang="en-US" sz="1600" dirty="0"/>
            <a:t> </a:t>
          </a:r>
          <a:r>
            <a:rPr lang="en-US" sz="1600" dirty="0" err="1"/>
            <a:t>digambarkan</a:t>
          </a:r>
          <a:r>
            <a:rPr lang="en-US" sz="1600" dirty="0"/>
            <a:t> </a:t>
          </a:r>
          <a:r>
            <a:rPr lang="en-US" sz="1600" dirty="0" err="1"/>
            <a:t>dengan</a:t>
          </a:r>
          <a:r>
            <a:rPr lang="en-US" sz="1600" dirty="0"/>
            <a:t> </a:t>
          </a:r>
          <a:r>
            <a:rPr lang="en-US" sz="1600" dirty="0" err="1"/>
            <a:t>bilangan</a:t>
          </a:r>
          <a:r>
            <a:rPr lang="en-US" sz="1600" dirty="0"/>
            <a:t>)</a:t>
          </a:r>
        </a:p>
        <a:p>
          <a:r>
            <a:rPr lang="en-US" sz="1600" dirty="0"/>
            <a:t>2. </a:t>
          </a:r>
          <a:r>
            <a:rPr lang="en-US" sz="1600" dirty="0" err="1"/>
            <a:t>Terlihat</a:t>
          </a:r>
          <a:r>
            <a:rPr lang="en-US" sz="1600" dirty="0"/>
            <a:t> </a:t>
          </a:r>
          <a:r>
            <a:rPr lang="en-US" sz="1600" dirty="0" err="1"/>
            <a:t>dari</a:t>
          </a:r>
          <a:r>
            <a:rPr lang="en-US" sz="1600" dirty="0"/>
            <a:t> </a:t>
          </a:r>
          <a:r>
            <a:rPr lang="en-US" sz="1600" dirty="0" err="1"/>
            <a:t>sifat</a:t>
          </a:r>
          <a:r>
            <a:rPr lang="en-US" sz="1600" dirty="0"/>
            <a:t> </a:t>
          </a:r>
          <a:r>
            <a:rPr lang="en-US" sz="1600" dirty="0" err="1"/>
            <a:t>dan</a:t>
          </a:r>
          <a:r>
            <a:rPr lang="en-US" sz="1600" dirty="0"/>
            <a:t> </a:t>
          </a:r>
          <a:r>
            <a:rPr lang="en-US" sz="1600" dirty="0" err="1"/>
            <a:t>kemampuan</a:t>
          </a:r>
          <a:endParaRPr lang="en-US" sz="1600" dirty="0"/>
        </a:p>
        <a:p>
          <a:r>
            <a:rPr lang="en-US" sz="1600" dirty="0"/>
            <a:t>3. </a:t>
          </a:r>
          <a:r>
            <a:rPr lang="en-US" sz="1600" dirty="0" err="1"/>
            <a:t>Tidak</a:t>
          </a:r>
          <a:r>
            <a:rPr lang="en-US" sz="1600" dirty="0"/>
            <a:t> </a:t>
          </a:r>
          <a:r>
            <a:rPr lang="en-US" sz="1600" dirty="0" err="1"/>
            <a:t>terbatas</a:t>
          </a:r>
          <a:r>
            <a:rPr lang="en-US" sz="1600" dirty="0"/>
            <a:t> </a:t>
          </a:r>
          <a:r>
            <a:rPr lang="en-US" sz="1600" dirty="0" err="1"/>
            <a:t>oleh</a:t>
          </a:r>
          <a:r>
            <a:rPr lang="en-US" sz="1600" dirty="0"/>
            <a:t> </a:t>
          </a:r>
          <a:r>
            <a:rPr lang="en-US" sz="1600" dirty="0" err="1"/>
            <a:t>usia</a:t>
          </a:r>
          <a:endParaRPr lang="en-US" sz="1600" dirty="0"/>
        </a:p>
        <a:p>
          <a:r>
            <a:rPr lang="en-US" sz="1600" dirty="0"/>
            <a:t>4. </a:t>
          </a:r>
          <a:r>
            <a:rPr lang="en-US" sz="1600" dirty="0" err="1"/>
            <a:t>Bersifat</a:t>
          </a:r>
          <a:r>
            <a:rPr lang="en-US" sz="1600" dirty="0"/>
            <a:t> Reversible (</a:t>
          </a:r>
          <a:r>
            <a:rPr lang="en-US" sz="1600" dirty="0" err="1"/>
            <a:t>Bisa</a:t>
          </a:r>
          <a:r>
            <a:rPr lang="en-US" sz="1600" dirty="0"/>
            <a:t> </a:t>
          </a:r>
          <a:r>
            <a:rPr lang="en-US" sz="1600" dirty="0" err="1"/>
            <a:t>balik</a:t>
          </a:r>
          <a:r>
            <a:rPr lang="en-US" sz="1600" dirty="0"/>
            <a:t>)</a:t>
          </a:r>
        </a:p>
        <a:p>
          <a:r>
            <a:rPr lang="en-US" sz="1600" dirty="0"/>
            <a:t>5. </a:t>
          </a:r>
          <a:r>
            <a:rPr lang="en-US" sz="1600" dirty="0" err="1"/>
            <a:t>Dipengaruhi</a:t>
          </a:r>
          <a:r>
            <a:rPr lang="en-US" sz="1600" dirty="0"/>
            <a:t> </a:t>
          </a:r>
          <a:r>
            <a:rPr lang="en-US" sz="1600" dirty="0" err="1"/>
            <a:t>pengalaman</a:t>
          </a:r>
          <a:endParaRPr lang="en-US" sz="1600" dirty="0"/>
        </a:p>
      </dgm:t>
    </dgm:pt>
    <dgm:pt modelId="{F631D91E-A46C-44DD-8356-C08181E8B409}" type="parTrans" cxnId="{6B1EEA09-4F87-408C-A30B-0F9D17A40CD1}">
      <dgm:prSet/>
      <dgm:spPr/>
      <dgm:t>
        <a:bodyPr/>
        <a:lstStyle/>
        <a:p>
          <a:endParaRPr lang="en-US"/>
        </a:p>
      </dgm:t>
    </dgm:pt>
    <dgm:pt modelId="{9D0D2764-1AF8-4C67-A0F7-1F44C5A8A06C}" type="sibTrans" cxnId="{6B1EEA09-4F87-408C-A30B-0F9D17A40CD1}">
      <dgm:prSet/>
      <dgm:spPr/>
      <dgm:t>
        <a:bodyPr/>
        <a:lstStyle/>
        <a:p>
          <a:endParaRPr lang="en-US"/>
        </a:p>
      </dgm:t>
    </dgm:pt>
    <dgm:pt modelId="{B1F3068B-E6C9-4F18-B6A6-54219285AA25}">
      <dgm:prSet phldrT="[Text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600">
              <a:latin typeface="Aharoni" pitchFamily="2" charset="-79"/>
              <a:cs typeface="Aharoni" pitchFamily="2" charset="-79"/>
            </a:rPr>
            <a:t>Prkembangan</a:t>
          </a:r>
        </a:p>
        <a:p>
          <a:r>
            <a:rPr lang="en-US" sz="1600">
              <a:latin typeface="Aharoni" pitchFamily="2" charset="-79"/>
              <a:cs typeface="Aharoni" pitchFamily="2" charset="-79"/>
            </a:rPr>
            <a:t>====&gt;</a:t>
          </a:r>
        </a:p>
      </dgm:t>
    </dgm:pt>
    <dgm:pt modelId="{071BED45-5F9F-4ACC-9A0C-8EDEA584D7FD}" type="parTrans" cxnId="{ADD1B658-EDAD-4E04-A9BA-08B96F1D19B2}">
      <dgm:prSet/>
      <dgm:spPr/>
      <dgm:t>
        <a:bodyPr/>
        <a:lstStyle/>
        <a:p>
          <a:endParaRPr lang="en-US"/>
        </a:p>
      </dgm:t>
    </dgm:pt>
    <dgm:pt modelId="{0939C7F4-9AEF-4DD6-BCB7-1E40B3083C15}" type="sibTrans" cxnId="{ADD1B658-EDAD-4E04-A9BA-08B96F1D19B2}">
      <dgm:prSet/>
      <dgm:spPr/>
      <dgm:t>
        <a:bodyPr/>
        <a:lstStyle/>
        <a:p>
          <a:endParaRPr lang="en-US"/>
        </a:p>
      </dgm:t>
    </dgm:pt>
    <dgm:pt modelId="{20A32655-F00B-4666-B45C-19555CED52EC}">
      <dgm:prSet phldrT="[Text]"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1600">
              <a:latin typeface="Aharoni" pitchFamily="2" charset="-79"/>
              <a:cs typeface="Aharoni" pitchFamily="2" charset="-79"/>
            </a:rPr>
            <a:t>Pertumbuhan</a:t>
          </a:r>
        </a:p>
        <a:p>
          <a:r>
            <a:rPr lang="en-US" sz="1600">
              <a:latin typeface="Aharoni" pitchFamily="2" charset="-79"/>
              <a:cs typeface="Aharoni" pitchFamily="2" charset="-79"/>
            </a:rPr>
            <a:t>&lt;====</a:t>
          </a:r>
        </a:p>
      </dgm:t>
    </dgm:pt>
    <dgm:pt modelId="{6EC028C7-B0B2-4300-BB61-E9ED69510E82}" type="parTrans" cxnId="{5570DA6B-63CB-4A66-86C5-CA19E8CF52DD}">
      <dgm:prSet/>
      <dgm:spPr/>
      <dgm:t>
        <a:bodyPr/>
        <a:lstStyle/>
        <a:p>
          <a:endParaRPr lang="en-US"/>
        </a:p>
      </dgm:t>
    </dgm:pt>
    <dgm:pt modelId="{F13BDCA4-C2FB-4317-AB09-DA78A7DB6E61}" type="sibTrans" cxnId="{5570DA6B-63CB-4A66-86C5-CA19E8CF52DD}">
      <dgm:prSet/>
      <dgm:spPr/>
      <dgm:t>
        <a:bodyPr/>
        <a:lstStyle/>
        <a:p>
          <a:endParaRPr lang="en-US"/>
        </a:p>
      </dgm:t>
    </dgm:pt>
    <dgm:pt modelId="{D9066FE9-9502-44B5-BCE5-A9EFF0D991EA}" type="pres">
      <dgm:prSet presAssocID="{3844FBF0-CA90-4878-A677-CE26FAA690D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C5FC593-5242-4DFB-905B-F723823EBAEA}" type="pres">
      <dgm:prSet presAssocID="{E0661445-7956-430B-85D4-4F7223F7208C}" presName="hierRoot1" presStyleCnt="0"/>
      <dgm:spPr/>
    </dgm:pt>
    <dgm:pt modelId="{DFDFFAC2-BB96-4FCD-A757-E65367E5A1CE}" type="pres">
      <dgm:prSet presAssocID="{E0661445-7956-430B-85D4-4F7223F7208C}" presName="composite" presStyleCnt="0"/>
      <dgm:spPr/>
    </dgm:pt>
    <dgm:pt modelId="{B34B9596-6052-4C71-8320-FB1097489D1B}" type="pres">
      <dgm:prSet presAssocID="{E0661445-7956-430B-85D4-4F7223F7208C}" presName="background" presStyleLbl="node0" presStyleIdx="0" presStyleCnt="1"/>
      <dgm:spPr/>
    </dgm:pt>
    <dgm:pt modelId="{497924E7-0C79-48BF-A019-51E7288E53BB}" type="pres">
      <dgm:prSet presAssocID="{E0661445-7956-430B-85D4-4F7223F7208C}" presName="text" presStyleLbl="fgAcc0" presStyleIdx="0" presStyleCnt="1" custScaleX="379127" custScaleY="1377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7619F55-D32A-480E-B590-3DB634DBB3B2}" type="pres">
      <dgm:prSet presAssocID="{E0661445-7956-430B-85D4-4F7223F7208C}" presName="hierChild2" presStyleCnt="0"/>
      <dgm:spPr/>
    </dgm:pt>
    <dgm:pt modelId="{E202CDDB-3986-49AF-BF0B-FE9AB86F5E60}" type="pres">
      <dgm:prSet presAssocID="{9D1E7D89-D01B-496E-91CC-46EE844E890A}" presName="Name10" presStyleLbl="parChTrans1D2" presStyleIdx="0" presStyleCnt="4"/>
      <dgm:spPr/>
      <dgm:t>
        <a:bodyPr/>
        <a:lstStyle/>
        <a:p>
          <a:endParaRPr lang="en-US"/>
        </a:p>
      </dgm:t>
    </dgm:pt>
    <dgm:pt modelId="{F3D9FBC6-BF01-4819-B7EF-54413F4E75BC}" type="pres">
      <dgm:prSet presAssocID="{139E5818-9449-40C7-9121-347EE10CAD8B}" presName="hierRoot2" presStyleCnt="0"/>
      <dgm:spPr/>
    </dgm:pt>
    <dgm:pt modelId="{58863EBC-6797-429B-8C2F-5C570525C0E2}" type="pres">
      <dgm:prSet presAssocID="{139E5818-9449-40C7-9121-347EE10CAD8B}" presName="composite2" presStyleCnt="0"/>
      <dgm:spPr/>
    </dgm:pt>
    <dgm:pt modelId="{7849A558-EC89-40F0-986E-F0904C518A31}" type="pres">
      <dgm:prSet presAssocID="{139E5818-9449-40C7-9121-347EE10CAD8B}" presName="background2" presStyleLbl="node2" presStyleIdx="0" presStyleCnt="4"/>
      <dgm:spPr/>
    </dgm:pt>
    <dgm:pt modelId="{06183243-37F9-443E-B386-728AFA40E35C}" type="pres">
      <dgm:prSet presAssocID="{139E5818-9449-40C7-9121-347EE10CAD8B}" presName="text2" presStyleLbl="fgAcc2" presStyleIdx="0" presStyleCnt="4" custScaleX="136552" custScaleY="47169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DE5AD1-7CAA-40ED-B70F-624F6E4FBD09}" type="pres">
      <dgm:prSet presAssocID="{139E5818-9449-40C7-9121-347EE10CAD8B}" presName="hierChild3" presStyleCnt="0"/>
      <dgm:spPr/>
    </dgm:pt>
    <dgm:pt modelId="{5000CF24-DE8F-440C-9FEE-FF58E7055C28}" type="pres">
      <dgm:prSet presAssocID="{6EC028C7-B0B2-4300-BB61-E9ED69510E82}" presName="Name10" presStyleLbl="parChTrans1D2" presStyleIdx="1" presStyleCnt="4"/>
      <dgm:spPr/>
      <dgm:t>
        <a:bodyPr/>
        <a:lstStyle/>
        <a:p>
          <a:endParaRPr lang="en-US"/>
        </a:p>
      </dgm:t>
    </dgm:pt>
    <dgm:pt modelId="{6C898723-42CB-456D-85F1-8D14D35913D4}" type="pres">
      <dgm:prSet presAssocID="{20A32655-F00B-4666-B45C-19555CED52EC}" presName="hierRoot2" presStyleCnt="0"/>
      <dgm:spPr/>
    </dgm:pt>
    <dgm:pt modelId="{ADBBDBB9-2CCA-4C0D-B59C-6EAFA7E9096C}" type="pres">
      <dgm:prSet presAssocID="{20A32655-F00B-4666-B45C-19555CED52EC}" presName="composite2" presStyleCnt="0"/>
      <dgm:spPr/>
    </dgm:pt>
    <dgm:pt modelId="{E5649163-70EB-4E40-9CEE-CEEB3E8540AA}" type="pres">
      <dgm:prSet presAssocID="{20A32655-F00B-4666-B45C-19555CED52EC}" presName="background2" presStyleLbl="node2" presStyleIdx="1" presStyleCnt="4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38E06600-527B-4DF0-B6B5-AEAA589586DD}" type="pres">
      <dgm:prSet presAssocID="{20A32655-F00B-4666-B45C-19555CED52EC}" presName="text2" presStyleLbl="fgAcc2" presStyleIdx="1" presStyleCnt="4" custScaleX="110186" custScaleY="1798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9963A1-0C41-4E43-B02A-7BB67D0E61E1}" type="pres">
      <dgm:prSet presAssocID="{20A32655-F00B-4666-B45C-19555CED52EC}" presName="hierChild3" presStyleCnt="0"/>
      <dgm:spPr/>
    </dgm:pt>
    <dgm:pt modelId="{382BC103-060B-40BB-815E-6DD86838EAB4}" type="pres">
      <dgm:prSet presAssocID="{071BED45-5F9F-4ACC-9A0C-8EDEA584D7FD}" presName="Name10" presStyleLbl="parChTrans1D2" presStyleIdx="2" presStyleCnt="4"/>
      <dgm:spPr/>
      <dgm:t>
        <a:bodyPr/>
        <a:lstStyle/>
        <a:p>
          <a:endParaRPr lang="en-US"/>
        </a:p>
      </dgm:t>
    </dgm:pt>
    <dgm:pt modelId="{8A9331F3-C357-467F-A3E5-7E0E7E0BB5EF}" type="pres">
      <dgm:prSet presAssocID="{B1F3068B-E6C9-4F18-B6A6-54219285AA25}" presName="hierRoot2" presStyleCnt="0"/>
      <dgm:spPr/>
    </dgm:pt>
    <dgm:pt modelId="{3F64F04C-ACF3-4843-95B9-21FF85D36405}" type="pres">
      <dgm:prSet presAssocID="{B1F3068B-E6C9-4F18-B6A6-54219285AA25}" presName="composite2" presStyleCnt="0"/>
      <dgm:spPr/>
    </dgm:pt>
    <dgm:pt modelId="{96ACCC7A-3571-4910-94F9-B7F4DF026E0B}" type="pres">
      <dgm:prSet presAssocID="{B1F3068B-E6C9-4F18-B6A6-54219285AA25}" presName="background2" presStyleLbl="node2" presStyleIdx="2" presStyleCnt="4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4CAB7F99-D751-4EE6-835A-A9D2BE2AA609}" type="pres">
      <dgm:prSet presAssocID="{B1F3068B-E6C9-4F18-B6A6-54219285AA25}" presName="text2" presStyleLbl="fgAcc2" presStyleIdx="2" presStyleCnt="4" custScaleX="114930" custScaleY="1794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DB55A8-AD06-4A61-8093-9CFBFA70EA5E}" type="pres">
      <dgm:prSet presAssocID="{B1F3068B-E6C9-4F18-B6A6-54219285AA25}" presName="hierChild3" presStyleCnt="0"/>
      <dgm:spPr/>
    </dgm:pt>
    <dgm:pt modelId="{CAB47965-981D-48B2-99B6-04F8B6B88F6C}" type="pres">
      <dgm:prSet presAssocID="{F631D91E-A46C-44DD-8356-C08181E8B409}" presName="Name10" presStyleLbl="parChTrans1D2" presStyleIdx="3" presStyleCnt="4"/>
      <dgm:spPr/>
      <dgm:t>
        <a:bodyPr/>
        <a:lstStyle/>
        <a:p>
          <a:endParaRPr lang="en-US"/>
        </a:p>
      </dgm:t>
    </dgm:pt>
    <dgm:pt modelId="{984DBB51-C3E5-4617-A161-429D9E1A5A2A}" type="pres">
      <dgm:prSet presAssocID="{80CC6632-420E-44F3-9681-1276CB013E43}" presName="hierRoot2" presStyleCnt="0"/>
      <dgm:spPr/>
    </dgm:pt>
    <dgm:pt modelId="{762EE032-F2B5-48A0-AC87-7B848A0DE2D9}" type="pres">
      <dgm:prSet presAssocID="{80CC6632-420E-44F3-9681-1276CB013E43}" presName="composite2" presStyleCnt="0"/>
      <dgm:spPr/>
    </dgm:pt>
    <dgm:pt modelId="{2977166F-4757-4A89-A39D-6486ACF76EFE}" type="pres">
      <dgm:prSet presAssocID="{80CC6632-420E-44F3-9681-1276CB013E43}" presName="background2" presStyleLbl="node2" presStyleIdx="3" presStyleCnt="4"/>
      <dgm:spPr/>
    </dgm:pt>
    <dgm:pt modelId="{36001ACD-EA40-4F21-9FD8-B9ED324CF6EE}" type="pres">
      <dgm:prSet presAssocID="{80CC6632-420E-44F3-9681-1276CB013E43}" presName="text2" presStyleLbl="fgAcc2" presStyleIdx="3" presStyleCnt="4" custScaleX="137631" custScaleY="4611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0DFDE75-F1DA-48CF-AE7E-33812EF8B428}" type="pres">
      <dgm:prSet presAssocID="{80CC6632-420E-44F3-9681-1276CB013E43}" presName="hierChild3" presStyleCnt="0"/>
      <dgm:spPr/>
    </dgm:pt>
  </dgm:ptLst>
  <dgm:cxnLst>
    <dgm:cxn modelId="{6B1EEA09-4F87-408C-A30B-0F9D17A40CD1}" srcId="{E0661445-7956-430B-85D4-4F7223F7208C}" destId="{80CC6632-420E-44F3-9681-1276CB013E43}" srcOrd="3" destOrd="0" parTransId="{F631D91E-A46C-44DD-8356-C08181E8B409}" sibTransId="{9D0D2764-1AF8-4C67-A0F7-1F44C5A8A06C}"/>
    <dgm:cxn modelId="{7652C926-53E8-479E-B679-368DFA418FFA}" type="presOf" srcId="{6EC028C7-B0B2-4300-BB61-E9ED69510E82}" destId="{5000CF24-DE8F-440C-9FEE-FF58E7055C28}" srcOrd="0" destOrd="0" presId="urn:microsoft.com/office/officeart/2005/8/layout/hierarchy1"/>
    <dgm:cxn modelId="{A598447F-39C5-4E32-9F29-5077902C3D7D}" type="presOf" srcId="{80CC6632-420E-44F3-9681-1276CB013E43}" destId="{36001ACD-EA40-4F21-9FD8-B9ED324CF6EE}" srcOrd="0" destOrd="0" presId="urn:microsoft.com/office/officeart/2005/8/layout/hierarchy1"/>
    <dgm:cxn modelId="{A3637377-0934-4AD9-977A-A47EDF5FC8CF}" type="presOf" srcId="{B1F3068B-E6C9-4F18-B6A6-54219285AA25}" destId="{4CAB7F99-D751-4EE6-835A-A9D2BE2AA609}" srcOrd="0" destOrd="0" presId="urn:microsoft.com/office/officeart/2005/8/layout/hierarchy1"/>
    <dgm:cxn modelId="{C25FF758-7863-4B67-87E8-0D70DAB83F22}" type="presOf" srcId="{20A32655-F00B-4666-B45C-19555CED52EC}" destId="{38E06600-527B-4DF0-B6B5-AEAA589586DD}" srcOrd="0" destOrd="0" presId="urn:microsoft.com/office/officeart/2005/8/layout/hierarchy1"/>
    <dgm:cxn modelId="{6B07F125-E689-4053-810D-C33D25F7564C}" srcId="{E0661445-7956-430B-85D4-4F7223F7208C}" destId="{139E5818-9449-40C7-9121-347EE10CAD8B}" srcOrd="0" destOrd="0" parTransId="{9D1E7D89-D01B-496E-91CC-46EE844E890A}" sibTransId="{FFFFB352-109C-444F-9232-D4FBCE74443B}"/>
    <dgm:cxn modelId="{D2AD4C83-65E3-485D-8CE6-B153997A2302}" type="presOf" srcId="{F631D91E-A46C-44DD-8356-C08181E8B409}" destId="{CAB47965-981D-48B2-99B6-04F8B6B88F6C}" srcOrd="0" destOrd="0" presId="urn:microsoft.com/office/officeart/2005/8/layout/hierarchy1"/>
    <dgm:cxn modelId="{B311A27C-A9BB-43F8-9016-6765765BE6DF}" srcId="{3844FBF0-CA90-4878-A677-CE26FAA690DB}" destId="{E0661445-7956-430B-85D4-4F7223F7208C}" srcOrd="0" destOrd="0" parTransId="{03A553D9-7B52-4EE1-B04D-35CF99065A04}" sibTransId="{619E60F9-9CA4-43C9-AD57-56EB3ACE4626}"/>
    <dgm:cxn modelId="{0292DDCB-41F4-4DF1-9BAB-92D0DB4B1B95}" type="presOf" srcId="{E0661445-7956-430B-85D4-4F7223F7208C}" destId="{497924E7-0C79-48BF-A019-51E7288E53BB}" srcOrd="0" destOrd="0" presId="urn:microsoft.com/office/officeart/2005/8/layout/hierarchy1"/>
    <dgm:cxn modelId="{715A9D1B-ED35-42A1-9D8B-2F5AA1109D21}" type="presOf" srcId="{071BED45-5F9F-4ACC-9A0C-8EDEA584D7FD}" destId="{382BC103-060B-40BB-815E-6DD86838EAB4}" srcOrd="0" destOrd="0" presId="urn:microsoft.com/office/officeart/2005/8/layout/hierarchy1"/>
    <dgm:cxn modelId="{D1D7D03B-24CC-4632-904C-80813C031635}" type="presOf" srcId="{3844FBF0-CA90-4878-A677-CE26FAA690DB}" destId="{D9066FE9-9502-44B5-BCE5-A9EFF0D991EA}" srcOrd="0" destOrd="0" presId="urn:microsoft.com/office/officeart/2005/8/layout/hierarchy1"/>
    <dgm:cxn modelId="{ADD1B658-EDAD-4E04-A9BA-08B96F1D19B2}" srcId="{E0661445-7956-430B-85D4-4F7223F7208C}" destId="{B1F3068B-E6C9-4F18-B6A6-54219285AA25}" srcOrd="2" destOrd="0" parTransId="{071BED45-5F9F-4ACC-9A0C-8EDEA584D7FD}" sibTransId="{0939C7F4-9AEF-4DD6-BCB7-1E40B3083C15}"/>
    <dgm:cxn modelId="{95A16B43-61AC-4CD7-8B51-997EB9D1BF85}" type="presOf" srcId="{139E5818-9449-40C7-9121-347EE10CAD8B}" destId="{06183243-37F9-443E-B386-728AFA40E35C}" srcOrd="0" destOrd="0" presId="urn:microsoft.com/office/officeart/2005/8/layout/hierarchy1"/>
    <dgm:cxn modelId="{5570DA6B-63CB-4A66-86C5-CA19E8CF52DD}" srcId="{E0661445-7956-430B-85D4-4F7223F7208C}" destId="{20A32655-F00B-4666-B45C-19555CED52EC}" srcOrd="1" destOrd="0" parTransId="{6EC028C7-B0B2-4300-BB61-E9ED69510E82}" sibTransId="{F13BDCA4-C2FB-4317-AB09-DA78A7DB6E61}"/>
    <dgm:cxn modelId="{2EFC68FE-8DF6-4449-9BD1-55646C405D39}" type="presOf" srcId="{9D1E7D89-D01B-496E-91CC-46EE844E890A}" destId="{E202CDDB-3986-49AF-BF0B-FE9AB86F5E60}" srcOrd="0" destOrd="0" presId="urn:microsoft.com/office/officeart/2005/8/layout/hierarchy1"/>
    <dgm:cxn modelId="{2FDDD6B9-3DE9-45F0-932B-A17ED7B07820}" type="presParOf" srcId="{D9066FE9-9502-44B5-BCE5-A9EFF0D991EA}" destId="{DC5FC593-5242-4DFB-905B-F723823EBAEA}" srcOrd="0" destOrd="0" presId="urn:microsoft.com/office/officeart/2005/8/layout/hierarchy1"/>
    <dgm:cxn modelId="{691D0DE0-38A7-49B8-BFEA-62A06DD2208D}" type="presParOf" srcId="{DC5FC593-5242-4DFB-905B-F723823EBAEA}" destId="{DFDFFAC2-BB96-4FCD-A757-E65367E5A1CE}" srcOrd="0" destOrd="0" presId="urn:microsoft.com/office/officeart/2005/8/layout/hierarchy1"/>
    <dgm:cxn modelId="{DB10C60E-771D-4910-A8BC-4BDB99DAA74A}" type="presParOf" srcId="{DFDFFAC2-BB96-4FCD-A757-E65367E5A1CE}" destId="{B34B9596-6052-4C71-8320-FB1097489D1B}" srcOrd="0" destOrd="0" presId="urn:microsoft.com/office/officeart/2005/8/layout/hierarchy1"/>
    <dgm:cxn modelId="{F531EF5F-D302-4B89-8187-8786A1EDADD8}" type="presParOf" srcId="{DFDFFAC2-BB96-4FCD-A757-E65367E5A1CE}" destId="{497924E7-0C79-48BF-A019-51E7288E53BB}" srcOrd="1" destOrd="0" presId="urn:microsoft.com/office/officeart/2005/8/layout/hierarchy1"/>
    <dgm:cxn modelId="{8CBCDFEE-49AD-45C4-9F54-DBCE89133ADF}" type="presParOf" srcId="{DC5FC593-5242-4DFB-905B-F723823EBAEA}" destId="{A7619F55-D32A-480E-B590-3DB634DBB3B2}" srcOrd="1" destOrd="0" presId="urn:microsoft.com/office/officeart/2005/8/layout/hierarchy1"/>
    <dgm:cxn modelId="{90076F85-4B29-4388-B4CB-993249DF3EB2}" type="presParOf" srcId="{A7619F55-D32A-480E-B590-3DB634DBB3B2}" destId="{E202CDDB-3986-49AF-BF0B-FE9AB86F5E60}" srcOrd="0" destOrd="0" presId="urn:microsoft.com/office/officeart/2005/8/layout/hierarchy1"/>
    <dgm:cxn modelId="{DD034FA7-0DEA-4876-8D0D-1BAAFD9BDA8E}" type="presParOf" srcId="{A7619F55-D32A-480E-B590-3DB634DBB3B2}" destId="{F3D9FBC6-BF01-4819-B7EF-54413F4E75BC}" srcOrd="1" destOrd="0" presId="urn:microsoft.com/office/officeart/2005/8/layout/hierarchy1"/>
    <dgm:cxn modelId="{43E7B32B-BAA5-47D8-B057-7A86E6FE2CDF}" type="presParOf" srcId="{F3D9FBC6-BF01-4819-B7EF-54413F4E75BC}" destId="{58863EBC-6797-429B-8C2F-5C570525C0E2}" srcOrd="0" destOrd="0" presId="urn:microsoft.com/office/officeart/2005/8/layout/hierarchy1"/>
    <dgm:cxn modelId="{B72DCE93-A613-4A2C-973A-B271E0E80295}" type="presParOf" srcId="{58863EBC-6797-429B-8C2F-5C570525C0E2}" destId="{7849A558-EC89-40F0-986E-F0904C518A31}" srcOrd="0" destOrd="0" presId="urn:microsoft.com/office/officeart/2005/8/layout/hierarchy1"/>
    <dgm:cxn modelId="{2E5848AA-B2E9-4A9E-8409-D312C42EA888}" type="presParOf" srcId="{58863EBC-6797-429B-8C2F-5C570525C0E2}" destId="{06183243-37F9-443E-B386-728AFA40E35C}" srcOrd="1" destOrd="0" presId="urn:microsoft.com/office/officeart/2005/8/layout/hierarchy1"/>
    <dgm:cxn modelId="{4EE358BC-BE0F-4A4B-933F-9100E36E2A14}" type="presParOf" srcId="{F3D9FBC6-BF01-4819-B7EF-54413F4E75BC}" destId="{64DE5AD1-7CAA-40ED-B70F-624F6E4FBD09}" srcOrd="1" destOrd="0" presId="urn:microsoft.com/office/officeart/2005/8/layout/hierarchy1"/>
    <dgm:cxn modelId="{AC2805AA-44FF-4150-9E31-BD6C1C9FA55D}" type="presParOf" srcId="{A7619F55-D32A-480E-B590-3DB634DBB3B2}" destId="{5000CF24-DE8F-440C-9FEE-FF58E7055C28}" srcOrd="2" destOrd="0" presId="urn:microsoft.com/office/officeart/2005/8/layout/hierarchy1"/>
    <dgm:cxn modelId="{B6DDB8F8-8674-46BF-9B27-62A5B03A2B93}" type="presParOf" srcId="{A7619F55-D32A-480E-B590-3DB634DBB3B2}" destId="{6C898723-42CB-456D-85F1-8D14D35913D4}" srcOrd="3" destOrd="0" presId="urn:microsoft.com/office/officeart/2005/8/layout/hierarchy1"/>
    <dgm:cxn modelId="{394E38D7-B7A2-4673-86BD-0F8E389FFAA8}" type="presParOf" srcId="{6C898723-42CB-456D-85F1-8D14D35913D4}" destId="{ADBBDBB9-2CCA-4C0D-B59C-6EAFA7E9096C}" srcOrd="0" destOrd="0" presId="urn:microsoft.com/office/officeart/2005/8/layout/hierarchy1"/>
    <dgm:cxn modelId="{6A695E80-19D6-4316-8F75-860607E6B481}" type="presParOf" srcId="{ADBBDBB9-2CCA-4C0D-B59C-6EAFA7E9096C}" destId="{E5649163-70EB-4E40-9CEE-CEEB3E8540AA}" srcOrd="0" destOrd="0" presId="urn:microsoft.com/office/officeart/2005/8/layout/hierarchy1"/>
    <dgm:cxn modelId="{209F6A75-3AD7-4F03-931F-A5105EF4F648}" type="presParOf" srcId="{ADBBDBB9-2CCA-4C0D-B59C-6EAFA7E9096C}" destId="{38E06600-527B-4DF0-B6B5-AEAA589586DD}" srcOrd="1" destOrd="0" presId="urn:microsoft.com/office/officeart/2005/8/layout/hierarchy1"/>
    <dgm:cxn modelId="{BDDED96B-85DE-497E-A5BD-A7AFD8B41716}" type="presParOf" srcId="{6C898723-42CB-456D-85F1-8D14D35913D4}" destId="{589963A1-0C41-4E43-B02A-7BB67D0E61E1}" srcOrd="1" destOrd="0" presId="urn:microsoft.com/office/officeart/2005/8/layout/hierarchy1"/>
    <dgm:cxn modelId="{B8EE5C83-E408-4DDC-A49C-0E9B004BE3B2}" type="presParOf" srcId="{A7619F55-D32A-480E-B590-3DB634DBB3B2}" destId="{382BC103-060B-40BB-815E-6DD86838EAB4}" srcOrd="4" destOrd="0" presId="urn:microsoft.com/office/officeart/2005/8/layout/hierarchy1"/>
    <dgm:cxn modelId="{1C9335A2-3C35-484F-B80A-18E4BD09DCDC}" type="presParOf" srcId="{A7619F55-D32A-480E-B590-3DB634DBB3B2}" destId="{8A9331F3-C357-467F-A3E5-7E0E7E0BB5EF}" srcOrd="5" destOrd="0" presId="urn:microsoft.com/office/officeart/2005/8/layout/hierarchy1"/>
    <dgm:cxn modelId="{DF73F73F-252E-47D1-B421-7C09D251692E}" type="presParOf" srcId="{8A9331F3-C357-467F-A3E5-7E0E7E0BB5EF}" destId="{3F64F04C-ACF3-4843-95B9-21FF85D36405}" srcOrd="0" destOrd="0" presId="urn:microsoft.com/office/officeart/2005/8/layout/hierarchy1"/>
    <dgm:cxn modelId="{292DCDF6-A9D2-425E-A163-FE68D8DE0F0B}" type="presParOf" srcId="{3F64F04C-ACF3-4843-95B9-21FF85D36405}" destId="{96ACCC7A-3571-4910-94F9-B7F4DF026E0B}" srcOrd="0" destOrd="0" presId="urn:microsoft.com/office/officeart/2005/8/layout/hierarchy1"/>
    <dgm:cxn modelId="{23CA646B-3D0F-4BC2-94B8-1D6D7DFDAA2A}" type="presParOf" srcId="{3F64F04C-ACF3-4843-95B9-21FF85D36405}" destId="{4CAB7F99-D751-4EE6-835A-A9D2BE2AA609}" srcOrd="1" destOrd="0" presId="urn:microsoft.com/office/officeart/2005/8/layout/hierarchy1"/>
    <dgm:cxn modelId="{07240244-2D6B-4DF1-A78E-9038C9F7AAAE}" type="presParOf" srcId="{8A9331F3-C357-467F-A3E5-7E0E7E0BB5EF}" destId="{78DB55A8-AD06-4A61-8093-9CFBFA70EA5E}" srcOrd="1" destOrd="0" presId="urn:microsoft.com/office/officeart/2005/8/layout/hierarchy1"/>
    <dgm:cxn modelId="{C882D5D2-8E43-4E54-BAC3-9C4F307E560B}" type="presParOf" srcId="{A7619F55-D32A-480E-B590-3DB634DBB3B2}" destId="{CAB47965-981D-48B2-99B6-04F8B6B88F6C}" srcOrd="6" destOrd="0" presId="urn:microsoft.com/office/officeart/2005/8/layout/hierarchy1"/>
    <dgm:cxn modelId="{FD39EF46-993C-475E-9BA2-DA6993744E6C}" type="presParOf" srcId="{A7619F55-D32A-480E-B590-3DB634DBB3B2}" destId="{984DBB51-C3E5-4617-A161-429D9E1A5A2A}" srcOrd="7" destOrd="0" presId="urn:microsoft.com/office/officeart/2005/8/layout/hierarchy1"/>
    <dgm:cxn modelId="{9FB4FC85-1E36-4BEA-B977-F4121654AF9D}" type="presParOf" srcId="{984DBB51-C3E5-4617-A161-429D9E1A5A2A}" destId="{762EE032-F2B5-48A0-AC87-7B848A0DE2D9}" srcOrd="0" destOrd="0" presId="urn:microsoft.com/office/officeart/2005/8/layout/hierarchy1"/>
    <dgm:cxn modelId="{0F345FD7-B0EE-4210-9034-6BFB0CFC76A2}" type="presParOf" srcId="{762EE032-F2B5-48A0-AC87-7B848A0DE2D9}" destId="{2977166F-4757-4A89-A39D-6486ACF76EFE}" srcOrd="0" destOrd="0" presId="urn:microsoft.com/office/officeart/2005/8/layout/hierarchy1"/>
    <dgm:cxn modelId="{BC8B1DE5-86BE-4D6B-8783-5C17DC17FAC1}" type="presParOf" srcId="{762EE032-F2B5-48A0-AC87-7B848A0DE2D9}" destId="{36001ACD-EA40-4F21-9FD8-B9ED324CF6EE}" srcOrd="1" destOrd="0" presId="urn:microsoft.com/office/officeart/2005/8/layout/hierarchy1"/>
    <dgm:cxn modelId="{1A3D91E2-A68B-4ED4-804F-11ABE3095784}" type="presParOf" srcId="{984DBB51-C3E5-4617-A161-429D9E1A5A2A}" destId="{90DFDE75-F1DA-48CF-AE7E-33812EF8B42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FD23F2-4DFB-4F3F-8E47-A1828D204108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5C49B0-CE36-4323-8885-9CB1A16960E9}">
      <dgm:prSet phldrT="[Text]" custT="1"/>
      <dgm:spPr/>
      <dgm:t>
        <a:bodyPr/>
        <a:lstStyle/>
        <a:p>
          <a:r>
            <a:rPr lang="en-US" sz="1100" b="1" dirty="0" smtClean="0">
              <a:solidFill>
                <a:schemeClr val="tx1"/>
              </a:solidFill>
            </a:rPr>
            <a:t>1. </a:t>
          </a:r>
          <a:r>
            <a:rPr lang="en-US" sz="1100" b="1" dirty="0" err="1" smtClean="0">
              <a:solidFill>
                <a:schemeClr val="tx1"/>
              </a:solidFill>
            </a:rPr>
            <a:t>Perkembangan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Melibatkan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Perubahan</a:t>
          </a:r>
          <a:endParaRPr lang="en-US" sz="1100" dirty="0">
            <a:solidFill>
              <a:schemeClr val="tx1"/>
            </a:solidFill>
          </a:endParaRPr>
        </a:p>
      </dgm:t>
    </dgm:pt>
    <dgm:pt modelId="{827A5F66-0412-4ADC-9B74-30F908B60707}" type="parTrans" cxnId="{5373039B-2BC0-4179-85D8-B60D31BE5C81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980ED1B7-F652-4E66-8273-518B11E3B24B}" type="sibTrans" cxnId="{5373039B-2BC0-4179-85D8-B60D31BE5C81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48A9EDD4-AD54-48C1-BCCC-428FD828418D}">
      <dgm:prSet phldrT="[Text]" custT="1"/>
      <dgm:spPr/>
      <dgm:t>
        <a:bodyPr/>
        <a:lstStyle/>
        <a:p>
          <a:r>
            <a:rPr lang="en-US" sz="1100" b="1" dirty="0" smtClean="0">
              <a:solidFill>
                <a:schemeClr val="tx1"/>
              </a:solidFill>
            </a:rPr>
            <a:t>2. </a:t>
          </a:r>
          <a:r>
            <a:rPr lang="en-US" sz="1100" b="1" dirty="0" err="1" smtClean="0">
              <a:solidFill>
                <a:schemeClr val="tx1"/>
              </a:solidFill>
            </a:rPr>
            <a:t>Perkembangan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Awal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Lebih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Kritis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daripada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Perkembangan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Selanjutnya</a:t>
          </a:r>
          <a:endParaRPr lang="en-US" sz="1100" dirty="0">
            <a:solidFill>
              <a:schemeClr val="tx1"/>
            </a:solidFill>
          </a:endParaRPr>
        </a:p>
      </dgm:t>
    </dgm:pt>
    <dgm:pt modelId="{A6CD4B9A-8A17-4D83-BA47-8EB4E60B87E2}" type="parTrans" cxnId="{B88ADFA5-85CC-4485-99B8-97B51438B3E9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8AFDF201-1A67-47BB-84B3-C86B83371B05}" type="sibTrans" cxnId="{B88ADFA5-85CC-4485-99B8-97B51438B3E9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8A7709AB-99C3-4E13-8DA3-5D73D1B6DF6B}">
      <dgm:prSet phldrT="[Text]" custT="1"/>
      <dgm:spPr/>
      <dgm:t>
        <a:bodyPr/>
        <a:lstStyle/>
        <a:p>
          <a:r>
            <a:rPr lang="en-US" sz="1100" b="1" dirty="0" smtClean="0">
              <a:solidFill>
                <a:schemeClr val="tx1"/>
              </a:solidFill>
            </a:rPr>
            <a:t>3. </a:t>
          </a:r>
          <a:r>
            <a:rPr lang="en-US" sz="1100" b="1" dirty="0" err="1" smtClean="0">
              <a:solidFill>
                <a:schemeClr val="tx1"/>
              </a:solidFill>
            </a:rPr>
            <a:t>Perkembangan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Merupakan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Hasil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Proses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Kematangan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dan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Belajar</a:t>
          </a:r>
          <a:endParaRPr lang="en-US" sz="1100" dirty="0">
            <a:solidFill>
              <a:schemeClr val="tx1"/>
            </a:solidFill>
          </a:endParaRPr>
        </a:p>
      </dgm:t>
    </dgm:pt>
    <dgm:pt modelId="{A52AEA97-EAB3-4AFB-87FF-4CF3D50ACBE3}" type="parTrans" cxnId="{31FACAD5-ABC0-463A-BD13-5F862FB9866C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AC9EFFAE-C966-4A4A-8293-ED7778FCCB7D}" type="sibTrans" cxnId="{31FACAD5-ABC0-463A-BD13-5F862FB9866C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B32C1C15-9322-41FB-9FA8-B55767E041EF}">
      <dgm:prSet phldrT="[Text]" custT="1"/>
      <dgm:spPr/>
      <dgm:t>
        <a:bodyPr/>
        <a:lstStyle/>
        <a:p>
          <a:r>
            <a:rPr lang="en-US" sz="1100" b="1" dirty="0" smtClean="0">
              <a:solidFill>
                <a:schemeClr val="tx1"/>
              </a:solidFill>
            </a:rPr>
            <a:t>4. </a:t>
          </a:r>
          <a:r>
            <a:rPr lang="en-US" sz="1100" b="1" dirty="0" err="1" smtClean="0">
              <a:solidFill>
                <a:schemeClr val="tx1"/>
              </a:solidFill>
            </a:rPr>
            <a:t>Perkembangan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Mengikuti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Pola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Tertentu</a:t>
          </a:r>
          <a:r>
            <a:rPr lang="en-US" sz="1100" b="1" dirty="0" smtClean="0">
              <a:solidFill>
                <a:schemeClr val="tx1"/>
              </a:solidFill>
            </a:rPr>
            <a:t> yang </a:t>
          </a:r>
          <a:r>
            <a:rPr lang="en-US" sz="1100" b="1" dirty="0" err="1" smtClean="0">
              <a:solidFill>
                <a:schemeClr val="tx1"/>
              </a:solidFill>
            </a:rPr>
            <a:t>Dapat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diramalkan</a:t>
          </a:r>
          <a:endParaRPr lang="en-US" sz="1100" dirty="0">
            <a:solidFill>
              <a:schemeClr val="tx1"/>
            </a:solidFill>
          </a:endParaRPr>
        </a:p>
      </dgm:t>
    </dgm:pt>
    <dgm:pt modelId="{9F78580A-5E0A-44CB-92B0-AF45BD927A3B}" type="parTrans" cxnId="{06CF63C3-0387-4F08-B2C0-A732DC4814BD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69CA69AA-3B19-4724-8C00-EC1D750C8D79}" type="sibTrans" cxnId="{06CF63C3-0387-4F08-B2C0-A732DC4814BD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4155125C-82B4-4C7A-9DF8-A0FDFA3F3439}">
      <dgm:prSet phldrT="[Text]" custT="1"/>
      <dgm:spPr/>
      <dgm:t>
        <a:bodyPr/>
        <a:lstStyle/>
        <a:p>
          <a:r>
            <a:rPr lang="en-US" sz="1100" b="1" dirty="0" smtClean="0">
              <a:solidFill>
                <a:schemeClr val="tx1"/>
              </a:solidFill>
            </a:rPr>
            <a:t>5. </a:t>
          </a:r>
          <a:r>
            <a:rPr lang="en-US" sz="1100" b="1" dirty="0" err="1" smtClean="0">
              <a:solidFill>
                <a:schemeClr val="tx1"/>
              </a:solidFill>
            </a:rPr>
            <a:t>Pola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Perkembangan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Memiliki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Karakteristik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Tertentu</a:t>
          </a:r>
          <a:endParaRPr lang="en-US" sz="1100" dirty="0">
            <a:solidFill>
              <a:schemeClr val="tx1"/>
            </a:solidFill>
          </a:endParaRPr>
        </a:p>
      </dgm:t>
    </dgm:pt>
    <dgm:pt modelId="{AC232BDE-DE93-4AE1-9FB5-6E8FF73B6497}" type="parTrans" cxnId="{D5EB3C36-9062-40C1-9706-3A3530FEFF78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8313C1D1-C271-4072-BEED-DE910338DAF0}" type="sibTrans" cxnId="{D5EB3C36-9062-40C1-9706-3A3530FEFF78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055F1F30-BCCB-4A58-86EF-CCCA55927ACA}">
      <dgm:prSet phldrT="[Text]" custT="1"/>
      <dgm:spPr/>
      <dgm:t>
        <a:bodyPr/>
        <a:lstStyle/>
        <a:p>
          <a:r>
            <a:rPr lang="en-US" sz="1100" b="1" dirty="0" smtClean="0">
              <a:solidFill>
                <a:schemeClr val="tx1"/>
              </a:solidFill>
            </a:rPr>
            <a:t>6. </a:t>
          </a:r>
          <a:r>
            <a:rPr lang="en-US" sz="1100" b="1" dirty="0" err="1" smtClean="0">
              <a:solidFill>
                <a:schemeClr val="tx1"/>
              </a:solidFill>
            </a:rPr>
            <a:t>Terdapat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Perbedaan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Individu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dalam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Perkembangan</a:t>
          </a:r>
          <a:endParaRPr lang="en-US" sz="1100" dirty="0">
            <a:solidFill>
              <a:schemeClr val="tx1"/>
            </a:solidFill>
          </a:endParaRPr>
        </a:p>
      </dgm:t>
    </dgm:pt>
    <dgm:pt modelId="{C77FFE1C-7FEA-4EFD-867F-3728994F22C9}" type="parTrans" cxnId="{A670C6C8-78FA-45DC-AF12-69BBD95A6045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B78A51BE-698E-4376-BFAA-E0C74E791AEB}" type="sibTrans" cxnId="{A670C6C8-78FA-45DC-AF12-69BBD95A6045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FBB72EFF-665C-4FCE-88EB-53553F158A4B}">
      <dgm:prSet phldrT="[Text]" custT="1"/>
      <dgm:spPr/>
      <dgm:t>
        <a:bodyPr/>
        <a:lstStyle/>
        <a:p>
          <a:r>
            <a:rPr lang="en-US" sz="1100" b="1" dirty="0" smtClean="0">
              <a:solidFill>
                <a:schemeClr val="tx1"/>
              </a:solidFill>
            </a:rPr>
            <a:t>7. </a:t>
          </a:r>
          <a:r>
            <a:rPr lang="en-US" sz="1100" b="1" dirty="0" err="1" smtClean="0">
              <a:solidFill>
                <a:schemeClr val="tx1"/>
              </a:solidFill>
            </a:rPr>
            <a:t>Setiap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Periode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Perkembangan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Memiliki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Karakteristik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Khusus</a:t>
          </a:r>
          <a:endParaRPr lang="en-US" sz="1100" dirty="0">
            <a:solidFill>
              <a:schemeClr val="tx1"/>
            </a:solidFill>
          </a:endParaRPr>
        </a:p>
      </dgm:t>
    </dgm:pt>
    <dgm:pt modelId="{3F60ED72-FE58-4BE4-995D-443D4AD3A19D}" type="parTrans" cxnId="{BE1FCA42-1AEE-414A-B1B5-98C5D5F1D79F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83E72695-A514-49B5-8D76-2F40F3565483}" type="sibTrans" cxnId="{BE1FCA42-1AEE-414A-B1B5-98C5D5F1D79F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DF543E17-609D-45EC-8175-6D9D5755FAE7}">
      <dgm:prSet phldrT="[Text]" custT="1"/>
      <dgm:spPr/>
      <dgm:t>
        <a:bodyPr/>
        <a:lstStyle/>
        <a:p>
          <a:r>
            <a:rPr lang="en-US" sz="1100" b="1" dirty="0" smtClean="0">
              <a:solidFill>
                <a:schemeClr val="tx1"/>
              </a:solidFill>
            </a:rPr>
            <a:t>8. </a:t>
          </a:r>
          <a:r>
            <a:rPr lang="en-US" sz="1100" b="1" dirty="0" err="1" smtClean="0">
              <a:solidFill>
                <a:schemeClr val="tx1"/>
              </a:solidFill>
            </a:rPr>
            <a:t>Terdapat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Harapan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Sosial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pada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Setiap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Periode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Perkembangan</a:t>
          </a:r>
          <a:endParaRPr lang="en-US" sz="1100" dirty="0">
            <a:solidFill>
              <a:schemeClr val="tx1"/>
            </a:solidFill>
          </a:endParaRPr>
        </a:p>
      </dgm:t>
    </dgm:pt>
    <dgm:pt modelId="{310E26E3-5A34-4603-9E99-92EBDA710480}" type="parTrans" cxnId="{B9696931-DC20-4E50-8FFD-6CA4C61F9FA3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9556B33D-AB1F-4698-8C7D-73990384A512}" type="sibTrans" cxnId="{B9696931-DC20-4E50-8FFD-6CA4C61F9FA3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B3841506-CC36-4017-8060-86B299D7D22B}">
      <dgm:prSet phldrT="[Text]" custT="1"/>
      <dgm:spPr/>
      <dgm:t>
        <a:bodyPr/>
        <a:lstStyle/>
        <a:p>
          <a:r>
            <a:rPr lang="en-US" sz="1100" b="1" dirty="0" smtClean="0">
              <a:solidFill>
                <a:schemeClr val="tx1"/>
              </a:solidFill>
            </a:rPr>
            <a:t>9. </a:t>
          </a:r>
          <a:r>
            <a:rPr lang="en-US" sz="1100" b="1" dirty="0" err="1" smtClean="0">
              <a:solidFill>
                <a:schemeClr val="tx1"/>
              </a:solidFill>
            </a:rPr>
            <a:t>Setiap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Perkembangan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Mengandung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Bahaya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Potensial</a:t>
          </a:r>
          <a:r>
            <a:rPr lang="en-US" sz="1100" b="1" dirty="0" smtClean="0">
              <a:solidFill>
                <a:schemeClr val="tx1"/>
              </a:solidFill>
            </a:rPr>
            <a:t>/ </a:t>
          </a:r>
          <a:r>
            <a:rPr lang="en-US" sz="1100" b="1" dirty="0" err="1" smtClean="0">
              <a:solidFill>
                <a:schemeClr val="tx1"/>
              </a:solidFill>
            </a:rPr>
            <a:t>Resiko</a:t>
          </a:r>
          <a:endParaRPr lang="en-US" sz="1100" dirty="0">
            <a:solidFill>
              <a:schemeClr val="tx1"/>
            </a:solidFill>
          </a:endParaRPr>
        </a:p>
      </dgm:t>
    </dgm:pt>
    <dgm:pt modelId="{7CA336D9-F39B-43AA-ABDE-8CD01A32EA4C}" type="parTrans" cxnId="{C978127A-D6E0-4A63-89A6-E1182358FEDB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171CBBDC-7D1E-4ABA-912F-4F1332D692AF}" type="sibTrans" cxnId="{C978127A-D6E0-4A63-89A6-E1182358FEDB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26A85B69-1A81-4BBC-B0E4-12288C8C2A0F}">
      <dgm:prSet phldrT="[Text]" custT="1"/>
      <dgm:spPr/>
      <dgm:t>
        <a:bodyPr/>
        <a:lstStyle/>
        <a:p>
          <a:r>
            <a:rPr lang="en-US" sz="1100" b="1" dirty="0" smtClean="0">
              <a:solidFill>
                <a:schemeClr val="tx1"/>
              </a:solidFill>
            </a:rPr>
            <a:t>10. </a:t>
          </a:r>
          <a:r>
            <a:rPr lang="en-US" sz="1100" b="1" dirty="0" err="1" smtClean="0">
              <a:solidFill>
                <a:schemeClr val="tx1"/>
              </a:solidFill>
            </a:rPr>
            <a:t>Kebahagian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bervariasi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pada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Berbagai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Periode</a:t>
          </a:r>
          <a:r>
            <a:rPr lang="en-US" sz="1100" b="1" dirty="0" smtClean="0">
              <a:solidFill>
                <a:schemeClr val="tx1"/>
              </a:solidFill>
            </a:rPr>
            <a:t> </a:t>
          </a:r>
          <a:r>
            <a:rPr lang="en-US" sz="1100" b="1" dirty="0" err="1" smtClean="0">
              <a:solidFill>
                <a:schemeClr val="tx1"/>
              </a:solidFill>
            </a:rPr>
            <a:t>Perkembangan</a:t>
          </a:r>
          <a:endParaRPr lang="en-US" sz="1100" dirty="0">
            <a:solidFill>
              <a:schemeClr val="tx1"/>
            </a:solidFill>
          </a:endParaRPr>
        </a:p>
      </dgm:t>
    </dgm:pt>
    <dgm:pt modelId="{FBB7407E-1F34-4C3A-B653-342ED175D380}" type="parTrans" cxnId="{CE1E4D11-6F09-4CC3-A317-8192AEC6256B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7B96061E-EDA6-4826-8F38-48A38F6F6B9D}" type="sibTrans" cxnId="{CE1E4D11-6F09-4CC3-A317-8192AEC6256B}">
      <dgm:prSet/>
      <dgm:spPr/>
      <dgm:t>
        <a:bodyPr/>
        <a:lstStyle/>
        <a:p>
          <a:endParaRPr lang="en-US" sz="1100">
            <a:solidFill>
              <a:schemeClr val="tx1"/>
            </a:solidFill>
          </a:endParaRPr>
        </a:p>
      </dgm:t>
    </dgm:pt>
    <dgm:pt modelId="{29D4D51F-AF01-4B19-B820-EA9BAD730237}" type="pres">
      <dgm:prSet presAssocID="{63FD23F2-4DFB-4F3F-8E47-A1828D20410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8C2B9A-7049-4A87-AADA-A810438E5DAE}" type="pres">
      <dgm:prSet presAssocID="{275C49B0-CE36-4323-8885-9CB1A16960E9}" presName="node" presStyleLbl="node1" presStyleIdx="0" presStyleCnt="10" custScaleX="144003" custScaleY="1587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E537CE-7809-4947-9421-4355F2738BBC}" type="pres">
      <dgm:prSet presAssocID="{275C49B0-CE36-4323-8885-9CB1A16960E9}" presName="spNode" presStyleCnt="0"/>
      <dgm:spPr/>
    </dgm:pt>
    <dgm:pt modelId="{3164D849-39D5-408F-BC50-0229413EAB19}" type="pres">
      <dgm:prSet presAssocID="{980ED1B7-F652-4E66-8273-518B11E3B24B}" presName="sibTrans" presStyleLbl="sibTrans1D1" presStyleIdx="0" presStyleCnt="10"/>
      <dgm:spPr/>
      <dgm:t>
        <a:bodyPr/>
        <a:lstStyle/>
        <a:p>
          <a:endParaRPr lang="en-US"/>
        </a:p>
      </dgm:t>
    </dgm:pt>
    <dgm:pt modelId="{EC941A86-59C5-45A7-A42C-AAACB29477EE}" type="pres">
      <dgm:prSet presAssocID="{48A9EDD4-AD54-48C1-BCCC-428FD828418D}" presName="node" presStyleLbl="node1" presStyleIdx="1" presStyleCnt="10" custScaleX="158277" custScaleY="1789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3E1F31-71B2-49F5-9FA3-4C145B84BDA4}" type="pres">
      <dgm:prSet presAssocID="{48A9EDD4-AD54-48C1-BCCC-428FD828418D}" presName="spNode" presStyleCnt="0"/>
      <dgm:spPr/>
    </dgm:pt>
    <dgm:pt modelId="{DEFA9F8D-C512-4983-86AC-198070B08565}" type="pres">
      <dgm:prSet presAssocID="{8AFDF201-1A67-47BB-84B3-C86B83371B05}" presName="sibTrans" presStyleLbl="sibTrans1D1" presStyleIdx="1" presStyleCnt="10"/>
      <dgm:spPr/>
      <dgm:t>
        <a:bodyPr/>
        <a:lstStyle/>
        <a:p>
          <a:endParaRPr lang="en-US"/>
        </a:p>
      </dgm:t>
    </dgm:pt>
    <dgm:pt modelId="{4F706711-C6EA-48B2-BA06-D1FF05875C4B}" type="pres">
      <dgm:prSet presAssocID="{8A7709AB-99C3-4E13-8DA3-5D73D1B6DF6B}" presName="node" presStyleLbl="node1" presStyleIdx="2" presStyleCnt="10" custScaleX="137856" custScaleY="1799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FEA155-0F7B-47D8-B082-0835787217FD}" type="pres">
      <dgm:prSet presAssocID="{8A7709AB-99C3-4E13-8DA3-5D73D1B6DF6B}" presName="spNode" presStyleCnt="0"/>
      <dgm:spPr/>
    </dgm:pt>
    <dgm:pt modelId="{ACE8C640-977E-4267-8F6E-DBBF0460F66E}" type="pres">
      <dgm:prSet presAssocID="{AC9EFFAE-C966-4A4A-8293-ED7778FCCB7D}" presName="sibTrans" presStyleLbl="sibTrans1D1" presStyleIdx="2" presStyleCnt="10"/>
      <dgm:spPr/>
      <dgm:t>
        <a:bodyPr/>
        <a:lstStyle/>
        <a:p>
          <a:endParaRPr lang="en-US"/>
        </a:p>
      </dgm:t>
    </dgm:pt>
    <dgm:pt modelId="{3B09CAF0-10BD-48CA-AAC4-5DFAD1F14F58}" type="pres">
      <dgm:prSet presAssocID="{B32C1C15-9322-41FB-9FA8-B55767E041EF}" presName="node" presStyleLbl="node1" presStyleIdx="3" presStyleCnt="10" custScaleX="139842" custScaleY="1869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511117-9DED-4FE2-824E-B89A5FCECAAC}" type="pres">
      <dgm:prSet presAssocID="{B32C1C15-9322-41FB-9FA8-B55767E041EF}" presName="spNode" presStyleCnt="0"/>
      <dgm:spPr/>
    </dgm:pt>
    <dgm:pt modelId="{66014243-6887-44E1-AD77-3491746081EC}" type="pres">
      <dgm:prSet presAssocID="{69CA69AA-3B19-4724-8C00-EC1D750C8D79}" presName="sibTrans" presStyleLbl="sibTrans1D1" presStyleIdx="3" presStyleCnt="10"/>
      <dgm:spPr/>
      <dgm:t>
        <a:bodyPr/>
        <a:lstStyle/>
        <a:p>
          <a:endParaRPr lang="en-US"/>
        </a:p>
      </dgm:t>
    </dgm:pt>
    <dgm:pt modelId="{D9D45AD1-E8E8-4B1D-9244-2E9C28495767}" type="pres">
      <dgm:prSet presAssocID="{4155125C-82B4-4C7A-9DF8-A0FDFA3F3439}" presName="node" presStyleLbl="node1" presStyleIdx="4" presStyleCnt="10" custScaleX="150959" custScaleY="1618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D4A4C6-E53B-4F9A-839B-CABBA122B5C1}" type="pres">
      <dgm:prSet presAssocID="{4155125C-82B4-4C7A-9DF8-A0FDFA3F3439}" presName="spNode" presStyleCnt="0"/>
      <dgm:spPr/>
    </dgm:pt>
    <dgm:pt modelId="{73630EB8-A21E-41F9-962B-36836E282570}" type="pres">
      <dgm:prSet presAssocID="{8313C1D1-C271-4072-BEED-DE910338DAF0}" presName="sibTrans" presStyleLbl="sibTrans1D1" presStyleIdx="4" presStyleCnt="10"/>
      <dgm:spPr/>
      <dgm:t>
        <a:bodyPr/>
        <a:lstStyle/>
        <a:p>
          <a:endParaRPr lang="en-US"/>
        </a:p>
      </dgm:t>
    </dgm:pt>
    <dgm:pt modelId="{E79B2149-3F2F-4CBF-8E54-2CA5FA429D75}" type="pres">
      <dgm:prSet presAssocID="{055F1F30-BCCB-4A58-86EF-CCCA55927ACA}" presName="node" presStyleLbl="node1" presStyleIdx="5" presStyleCnt="10" custScaleX="130041" custScaleY="1759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5F4CE9-9F92-4A1F-B525-BFBA1C38EB5D}" type="pres">
      <dgm:prSet presAssocID="{055F1F30-BCCB-4A58-86EF-CCCA55927ACA}" presName="spNode" presStyleCnt="0"/>
      <dgm:spPr/>
    </dgm:pt>
    <dgm:pt modelId="{687E5720-B499-4E85-B2B1-E12818F04878}" type="pres">
      <dgm:prSet presAssocID="{B78A51BE-698E-4376-BFAA-E0C74E791AEB}" presName="sibTrans" presStyleLbl="sibTrans1D1" presStyleIdx="5" presStyleCnt="10"/>
      <dgm:spPr/>
      <dgm:t>
        <a:bodyPr/>
        <a:lstStyle/>
        <a:p>
          <a:endParaRPr lang="en-US"/>
        </a:p>
      </dgm:t>
    </dgm:pt>
    <dgm:pt modelId="{B8CCB54D-953E-4767-860B-4EB5001B8975}" type="pres">
      <dgm:prSet presAssocID="{FBB72EFF-665C-4FCE-88EB-53553F158A4B}" presName="node" presStyleLbl="node1" presStyleIdx="6" presStyleCnt="10" custScaleX="143007" custScaleY="1738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882D0B-5C96-45EC-B233-28EE8974D362}" type="pres">
      <dgm:prSet presAssocID="{FBB72EFF-665C-4FCE-88EB-53553F158A4B}" presName="spNode" presStyleCnt="0"/>
      <dgm:spPr/>
    </dgm:pt>
    <dgm:pt modelId="{13DA52A6-FC6A-43D9-ACDC-3911FC199B19}" type="pres">
      <dgm:prSet presAssocID="{83E72695-A514-49B5-8D76-2F40F3565483}" presName="sibTrans" presStyleLbl="sibTrans1D1" presStyleIdx="6" presStyleCnt="10"/>
      <dgm:spPr/>
      <dgm:t>
        <a:bodyPr/>
        <a:lstStyle/>
        <a:p>
          <a:endParaRPr lang="en-US"/>
        </a:p>
      </dgm:t>
    </dgm:pt>
    <dgm:pt modelId="{86DDAA3B-A13E-475C-BC2A-7A60E6846934}" type="pres">
      <dgm:prSet presAssocID="{DF543E17-609D-45EC-8175-6D9D5755FAE7}" presName="node" presStyleLbl="node1" presStyleIdx="7" presStyleCnt="10" custScaleX="153131" custScaleY="1728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F795FB-142B-4831-BA9B-6A68A34B8008}" type="pres">
      <dgm:prSet presAssocID="{DF543E17-609D-45EC-8175-6D9D5755FAE7}" presName="spNode" presStyleCnt="0"/>
      <dgm:spPr/>
    </dgm:pt>
    <dgm:pt modelId="{CB61C992-CCC7-497D-8C9C-2BA9C24F6B83}" type="pres">
      <dgm:prSet presAssocID="{9556B33D-AB1F-4698-8C7D-73990384A512}" presName="sibTrans" presStyleLbl="sibTrans1D1" presStyleIdx="7" presStyleCnt="10"/>
      <dgm:spPr/>
      <dgm:t>
        <a:bodyPr/>
        <a:lstStyle/>
        <a:p>
          <a:endParaRPr lang="en-US"/>
        </a:p>
      </dgm:t>
    </dgm:pt>
    <dgm:pt modelId="{F89EE1E3-2F33-4E90-AB9D-5FD47100C12D}" type="pres">
      <dgm:prSet presAssocID="{B3841506-CC36-4017-8060-86B299D7D22B}" presName="node" presStyleLbl="node1" presStyleIdx="8" presStyleCnt="10" custScaleX="143507" custScaleY="1918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AFCF09-CBE3-4BC0-AD94-013BE11FBDB5}" type="pres">
      <dgm:prSet presAssocID="{B3841506-CC36-4017-8060-86B299D7D22B}" presName="spNode" presStyleCnt="0"/>
      <dgm:spPr/>
    </dgm:pt>
    <dgm:pt modelId="{6B291800-562A-4122-A936-F6DD25D33AE5}" type="pres">
      <dgm:prSet presAssocID="{171CBBDC-7D1E-4ABA-912F-4F1332D692AF}" presName="sibTrans" presStyleLbl="sibTrans1D1" presStyleIdx="8" presStyleCnt="10"/>
      <dgm:spPr/>
      <dgm:t>
        <a:bodyPr/>
        <a:lstStyle/>
        <a:p>
          <a:endParaRPr lang="en-US"/>
        </a:p>
      </dgm:t>
    </dgm:pt>
    <dgm:pt modelId="{B4DF48AE-C7B3-400F-97A0-122CE3A10508}" type="pres">
      <dgm:prSet presAssocID="{26A85B69-1A81-4BBC-B0E4-12288C8C2A0F}" presName="node" presStyleLbl="node1" presStyleIdx="9" presStyleCnt="10" custScaleX="150324" custScaleY="1562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4FE627-D61B-4D83-86E0-5CCB1C6D7D3E}" type="pres">
      <dgm:prSet presAssocID="{26A85B69-1A81-4BBC-B0E4-12288C8C2A0F}" presName="spNode" presStyleCnt="0"/>
      <dgm:spPr/>
    </dgm:pt>
    <dgm:pt modelId="{6F0EEB70-2A42-46FF-BDD2-966743914989}" type="pres">
      <dgm:prSet presAssocID="{7B96061E-EDA6-4826-8F38-48A38F6F6B9D}" presName="sibTrans" presStyleLbl="sibTrans1D1" presStyleIdx="9" presStyleCnt="10"/>
      <dgm:spPr/>
      <dgm:t>
        <a:bodyPr/>
        <a:lstStyle/>
        <a:p>
          <a:endParaRPr lang="en-US"/>
        </a:p>
      </dgm:t>
    </dgm:pt>
  </dgm:ptLst>
  <dgm:cxnLst>
    <dgm:cxn modelId="{40EFBF44-1C02-4C7C-81F2-9D7C677C9BEF}" type="presOf" srcId="{8313C1D1-C271-4072-BEED-DE910338DAF0}" destId="{73630EB8-A21E-41F9-962B-36836E282570}" srcOrd="0" destOrd="0" presId="urn:microsoft.com/office/officeart/2005/8/layout/cycle5"/>
    <dgm:cxn modelId="{D5EB3C36-9062-40C1-9706-3A3530FEFF78}" srcId="{63FD23F2-4DFB-4F3F-8E47-A1828D204108}" destId="{4155125C-82B4-4C7A-9DF8-A0FDFA3F3439}" srcOrd="4" destOrd="0" parTransId="{AC232BDE-DE93-4AE1-9FB5-6E8FF73B6497}" sibTransId="{8313C1D1-C271-4072-BEED-DE910338DAF0}"/>
    <dgm:cxn modelId="{43BECAD2-AA25-4D55-867B-2CD37FEE6790}" type="presOf" srcId="{980ED1B7-F652-4E66-8273-518B11E3B24B}" destId="{3164D849-39D5-408F-BC50-0229413EAB19}" srcOrd="0" destOrd="0" presId="urn:microsoft.com/office/officeart/2005/8/layout/cycle5"/>
    <dgm:cxn modelId="{A670C6C8-78FA-45DC-AF12-69BBD95A6045}" srcId="{63FD23F2-4DFB-4F3F-8E47-A1828D204108}" destId="{055F1F30-BCCB-4A58-86EF-CCCA55927ACA}" srcOrd="5" destOrd="0" parTransId="{C77FFE1C-7FEA-4EFD-867F-3728994F22C9}" sibTransId="{B78A51BE-698E-4376-BFAA-E0C74E791AEB}"/>
    <dgm:cxn modelId="{B43C172C-8A11-4DEC-92CE-0B8CDE46C555}" type="presOf" srcId="{DF543E17-609D-45EC-8175-6D9D5755FAE7}" destId="{86DDAA3B-A13E-475C-BC2A-7A60E6846934}" srcOrd="0" destOrd="0" presId="urn:microsoft.com/office/officeart/2005/8/layout/cycle5"/>
    <dgm:cxn modelId="{D230EB9E-B3B5-4453-8E41-A24564563FE7}" type="presOf" srcId="{48A9EDD4-AD54-48C1-BCCC-428FD828418D}" destId="{EC941A86-59C5-45A7-A42C-AAACB29477EE}" srcOrd="0" destOrd="0" presId="urn:microsoft.com/office/officeart/2005/8/layout/cycle5"/>
    <dgm:cxn modelId="{4DB91FBE-7D4E-4C22-AB03-3829ED47560C}" type="presOf" srcId="{055F1F30-BCCB-4A58-86EF-CCCA55927ACA}" destId="{E79B2149-3F2F-4CBF-8E54-2CA5FA429D75}" srcOrd="0" destOrd="0" presId="urn:microsoft.com/office/officeart/2005/8/layout/cycle5"/>
    <dgm:cxn modelId="{D14BF3DC-3A91-4C97-B1FA-30DF201DE66B}" type="presOf" srcId="{171CBBDC-7D1E-4ABA-912F-4F1332D692AF}" destId="{6B291800-562A-4122-A936-F6DD25D33AE5}" srcOrd="0" destOrd="0" presId="urn:microsoft.com/office/officeart/2005/8/layout/cycle5"/>
    <dgm:cxn modelId="{FE50A330-574A-494A-872E-D70BD6F43544}" type="presOf" srcId="{B32C1C15-9322-41FB-9FA8-B55767E041EF}" destId="{3B09CAF0-10BD-48CA-AAC4-5DFAD1F14F58}" srcOrd="0" destOrd="0" presId="urn:microsoft.com/office/officeart/2005/8/layout/cycle5"/>
    <dgm:cxn modelId="{0D4C9202-E086-4BE2-9C44-CEBC46A52000}" type="presOf" srcId="{63FD23F2-4DFB-4F3F-8E47-A1828D204108}" destId="{29D4D51F-AF01-4B19-B820-EA9BAD730237}" srcOrd="0" destOrd="0" presId="urn:microsoft.com/office/officeart/2005/8/layout/cycle5"/>
    <dgm:cxn modelId="{68287656-96D6-4299-91E6-4E52B06A1DC5}" type="presOf" srcId="{8A7709AB-99C3-4E13-8DA3-5D73D1B6DF6B}" destId="{4F706711-C6EA-48B2-BA06-D1FF05875C4B}" srcOrd="0" destOrd="0" presId="urn:microsoft.com/office/officeart/2005/8/layout/cycle5"/>
    <dgm:cxn modelId="{06CF63C3-0387-4F08-B2C0-A732DC4814BD}" srcId="{63FD23F2-4DFB-4F3F-8E47-A1828D204108}" destId="{B32C1C15-9322-41FB-9FA8-B55767E041EF}" srcOrd="3" destOrd="0" parTransId="{9F78580A-5E0A-44CB-92B0-AF45BD927A3B}" sibTransId="{69CA69AA-3B19-4724-8C00-EC1D750C8D79}"/>
    <dgm:cxn modelId="{EBEE55CA-08AA-4FED-A47B-5716D3419A35}" type="presOf" srcId="{7B96061E-EDA6-4826-8F38-48A38F6F6B9D}" destId="{6F0EEB70-2A42-46FF-BDD2-966743914989}" srcOrd="0" destOrd="0" presId="urn:microsoft.com/office/officeart/2005/8/layout/cycle5"/>
    <dgm:cxn modelId="{CE1E4D11-6F09-4CC3-A317-8192AEC6256B}" srcId="{63FD23F2-4DFB-4F3F-8E47-A1828D204108}" destId="{26A85B69-1A81-4BBC-B0E4-12288C8C2A0F}" srcOrd="9" destOrd="0" parTransId="{FBB7407E-1F34-4C3A-B653-342ED175D380}" sibTransId="{7B96061E-EDA6-4826-8F38-48A38F6F6B9D}"/>
    <dgm:cxn modelId="{7F892262-7470-4414-A3F1-860A4360D304}" type="presOf" srcId="{B78A51BE-698E-4376-BFAA-E0C74E791AEB}" destId="{687E5720-B499-4E85-B2B1-E12818F04878}" srcOrd="0" destOrd="0" presId="urn:microsoft.com/office/officeart/2005/8/layout/cycle5"/>
    <dgm:cxn modelId="{B88ADFA5-85CC-4485-99B8-97B51438B3E9}" srcId="{63FD23F2-4DFB-4F3F-8E47-A1828D204108}" destId="{48A9EDD4-AD54-48C1-BCCC-428FD828418D}" srcOrd="1" destOrd="0" parTransId="{A6CD4B9A-8A17-4D83-BA47-8EB4E60B87E2}" sibTransId="{8AFDF201-1A67-47BB-84B3-C86B83371B05}"/>
    <dgm:cxn modelId="{F79379A5-A465-4C7E-ADCA-B486764D0914}" type="presOf" srcId="{FBB72EFF-665C-4FCE-88EB-53553F158A4B}" destId="{B8CCB54D-953E-4767-860B-4EB5001B8975}" srcOrd="0" destOrd="0" presId="urn:microsoft.com/office/officeart/2005/8/layout/cycle5"/>
    <dgm:cxn modelId="{5373039B-2BC0-4179-85D8-B60D31BE5C81}" srcId="{63FD23F2-4DFB-4F3F-8E47-A1828D204108}" destId="{275C49B0-CE36-4323-8885-9CB1A16960E9}" srcOrd="0" destOrd="0" parTransId="{827A5F66-0412-4ADC-9B74-30F908B60707}" sibTransId="{980ED1B7-F652-4E66-8273-518B11E3B24B}"/>
    <dgm:cxn modelId="{E2551081-16BF-463E-98C5-CCFDE2F150A2}" type="presOf" srcId="{9556B33D-AB1F-4698-8C7D-73990384A512}" destId="{CB61C992-CCC7-497D-8C9C-2BA9C24F6B83}" srcOrd="0" destOrd="0" presId="urn:microsoft.com/office/officeart/2005/8/layout/cycle5"/>
    <dgm:cxn modelId="{04FA1BB5-DEF8-46C0-B6AA-B9BA16E119C7}" type="presOf" srcId="{26A85B69-1A81-4BBC-B0E4-12288C8C2A0F}" destId="{B4DF48AE-C7B3-400F-97A0-122CE3A10508}" srcOrd="0" destOrd="0" presId="urn:microsoft.com/office/officeart/2005/8/layout/cycle5"/>
    <dgm:cxn modelId="{C019EDED-D428-484A-B966-AE0771D9F91F}" type="presOf" srcId="{B3841506-CC36-4017-8060-86B299D7D22B}" destId="{F89EE1E3-2F33-4E90-AB9D-5FD47100C12D}" srcOrd="0" destOrd="0" presId="urn:microsoft.com/office/officeart/2005/8/layout/cycle5"/>
    <dgm:cxn modelId="{BE1FCA42-1AEE-414A-B1B5-98C5D5F1D79F}" srcId="{63FD23F2-4DFB-4F3F-8E47-A1828D204108}" destId="{FBB72EFF-665C-4FCE-88EB-53553F158A4B}" srcOrd="6" destOrd="0" parTransId="{3F60ED72-FE58-4BE4-995D-443D4AD3A19D}" sibTransId="{83E72695-A514-49B5-8D76-2F40F3565483}"/>
    <dgm:cxn modelId="{755521BD-0E2B-45BD-BF70-13E8F7527090}" type="presOf" srcId="{8AFDF201-1A67-47BB-84B3-C86B83371B05}" destId="{DEFA9F8D-C512-4983-86AC-198070B08565}" srcOrd="0" destOrd="0" presId="urn:microsoft.com/office/officeart/2005/8/layout/cycle5"/>
    <dgm:cxn modelId="{12BC1330-065D-4F0C-BD52-780F032407FB}" type="presOf" srcId="{4155125C-82B4-4C7A-9DF8-A0FDFA3F3439}" destId="{D9D45AD1-E8E8-4B1D-9244-2E9C28495767}" srcOrd="0" destOrd="0" presId="urn:microsoft.com/office/officeart/2005/8/layout/cycle5"/>
    <dgm:cxn modelId="{B9696931-DC20-4E50-8FFD-6CA4C61F9FA3}" srcId="{63FD23F2-4DFB-4F3F-8E47-A1828D204108}" destId="{DF543E17-609D-45EC-8175-6D9D5755FAE7}" srcOrd="7" destOrd="0" parTransId="{310E26E3-5A34-4603-9E99-92EBDA710480}" sibTransId="{9556B33D-AB1F-4698-8C7D-73990384A512}"/>
    <dgm:cxn modelId="{731145AB-CCF8-46F4-B2EB-67BFDF0531D8}" type="presOf" srcId="{275C49B0-CE36-4323-8885-9CB1A16960E9}" destId="{238C2B9A-7049-4A87-AADA-A810438E5DAE}" srcOrd="0" destOrd="0" presId="urn:microsoft.com/office/officeart/2005/8/layout/cycle5"/>
    <dgm:cxn modelId="{C978127A-D6E0-4A63-89A6-E1182358FEDB}" srcId="{63FD23F2-4DFB-4F3F-8E47-A1828D204108}" destId="{B3841506-CC36-4017-8060-86B299D7D22B}" srcOrd="8" destOrd="0" parTransId="{7CA336D9-F39B-43AA-ABDE-8CD01A32EA4C}" sibTransId="{171CBBDC-7D1E-4ABA-912F-4F1332D692AF}"/>
    <dgm:cxn modelId="{57873D0C-F785-4AEE-9CA5-FB3D91F69D47}" type="presOf" srcId="{83E72695-A514-49B5-8D76-2F40F3565483}" destId="{13DA52A6-FC6A-43D9-ACDC-3911FC199B19}" srcOrd="0" destOrd="0" presId="urn:microsoft.com/office/officeart/2005/8/layout/cycle5"/>
    <dgm:cxn modelId="{A2B48490-5661-4A19-82D4-FF868E1F7335}" type="presOf" srcId="{AC9EFFAE-C966-4A4A-8293-ED7778FCCB7D}" destId="{ACE8C640-977E-4267-8F6E-DBBF0460F66E}" srcOrd="0" destOrd="0" presId="urn:microsoft.com/office/officeart/2005/8/layout/cycle5"/>
    <dgm:cxn modelId="{31FACAD5-ABC0-463A-BD13-5F862FB9866C}" srcId="{63FD23F2-4DFB-4F3F-8E47-A1828D204108}" destId="{8A7709AB-99C3-4E13-8DA3-5D73D1B6DF6B}" srcOrd="2" destOrd="0" parTransId="{A52AEA97-EAB3-4AFB-87FF-4CF3D50ACBE3}" sibTransId="{AC9EFFAE-C966-4A4A-8293-ED7778FCCB7D}"/>
    <dgm:cxn modelId="{B991C8FE-4BD0-4F29-8FC7-FF6C1EEC6F27}" type="presOf" srcId="{69CA69AA-3B19-4724-8C00-EC1D750C8D79}" destId="{66014243-6887-44E1-AD77-3491746081EC}" srcOrd="0" destOrd="0" presId="urn:microsoft.com/office/officeart/2005/8/layout/cycle5"/>
    <dgm:cxn modelId="{0D3CB32F-FF6B-40B9-9C31-4F4B86E30D29}" type="presParOf" srcId="{29D4D51F-AF01-4B19-B820-EA9BAD730237}" destId="{238C2B9A-7049-4A87-AADA-A810438E5DAE}" srcOrd="0" destOrd="0" presId="urn:microsoft.com/office/officeart/2005/8/layout/cycle5"/>
    <dgm:cxn modelId="{BA9BDD7F-D6F1-4A0F-9CDB-EB7FF7BC8DAD}" type="presParOf" srcId="{29D4D51F-AF01-4B19-B820-EA9BAD730237}" destId="{78E537CE-7809-4947-9421-4355F2738BBC}" srcOrd="1" destOrd="0" presId="urn:microsoft.com/office/officeart/2005/8/layout/cycle5"/>
    <dgm:cxn modelId="{DBAFDB05-7009-4468-836C-A0350F28BAE0}" type="presParOf" srcId="{29D4D51F-AF01-4B19-B820-EA9BAD730237}" destId="{3164D849-39D5-408F-BC50-0229413EAB19}" srcOrd="2" destOrd="0" presId="urn:microsoft.com/office/officeart/2005/8/layout/cycle5"/>
    <dgm:cxn modelId="{31A9B3D9-D8E7-48E8-A11B-E98986D9301E}" type="presParOf" srcId="{29D4D51F-AF01-4B19-B820-EA9BAD730237}" destId="{EC941A86-59C5-45A7-A42C-AAACB29477EE}" srcOrd="3" destOrd="0" presId="urn:microsoft.com/office/officeart/2005/8/layout/cycle5"/>
    <dgm:cxn modelId="{8B3D5ED5-EB61-4EB3-AC57-8D101EA51925}" type="presParOf" srcId="{29D4D51F-AF01-4B19-B820-EA9BAD730237}" destId="{B83E1F31-71B2-49F5-9FA3-4C145B84BDA4}" srcOrd="4" destOrd="0" presId="urn:microsoft.com/office/officeart/2005/8/layout/cycle5"/>
    <dgm:cxn modelId="{5E42477C-5D5B-4433-A08E-FDB422E821B5}" type="presParOf" srcId="{29D4D51F-AF01-4B19-B820-EA9BAD730237}" destId="{DEFA9F8D-C512-4983-86AC-198070B08565}" srcOrd="5" destOrd="0" presId="urn:microsoft.com/office/officeart/2005/8/layout/cycle5"/>
    <dgm:cxn modelId="{D9BD4122-59DE-4551-8C63-9B90E2105A1E}" type="presParOf" srcId="{29D4D51F-AF01-4B19-B820-EA9BAD730237}" destId="{4F706711-C6EA-48B2-BA06-D1FF05875C4B}" srcOrd="6" destOrd="0" presId="urn:microsoft.com/office/officeart/2005/8/layout/cycle5"/>
    <dgm:cxn modelId="{730CD594-1E26-467D-8DD7-418436F29B67}" type="presParOf" srcId="{29D4D51F-AF01-4B19-B820-EA9BAD730237}" destId="{4BFEA155-0F7B-47D8-B082-0835787217FD}" srcOrd="7" destOrd="0" presId="urn:microsoft.com/office/officeart/2005/8/layout/cycle5"/>
    <dgm:cxn modelId="{AFA1A777-C104-4FE8-97F3-DD0A0DA90061}" type="presParOf" srcId="{29D4D51F-AF01-4B19-B820-EA9BAD730237}" destId="{ACE8C640-977E-4267-8F6E-DBBF0460F66E}" srcOrd="8" destOrd="0" presId="urn:microsoft.com/office/officeart/2005/8/layout/cycle5"/>
    <dgm:cxn modelId="{E60B4C27-A630-45DF-B128-D290DB5D65B8}" type="presParOf" srcId="{29D4D51F-AF01-4B19-B820-EA9BAD730237}" destId="{3B09CAF0-10BD-48CA-AAC4-5DFAD1F14F58}" srcOrd="9" destOrd="0" presId="urn:microsoft.com/office/officeart/2005/8/layout/cycle5"/>
    <dgm:cxn modelId="{3C9004FF-25DE-4898-B4ED-F993E91987E5}" type="presParOf" srcId="{29D4D51F-AF01-4B19-B820-EA9BAD730237}" destId="{9C511117-9DED-4FE2-824E-B89A5FCECAAC}" srcOrd="10" destOrd="0" presId="urn:microsoft.com/office/officeart/2005/8/layout/cycle5"/>
    <dgm:cxn modelId="{B22778A4-156F-4838-B4DB-8B75687497FF}" type="presParOf" srcId="{29D4D51F-AF01-4B19-B820-EA9BAD730237}" destId="{66014243-6887-44E1-AD77-3491746081EC}" srcOrd="11" destOrd="0" presId="urn:microsoft.com/office/officeart/2005/8/layout/cycle5"/>
    <dgm:cxn modelId="{DD992F9E-9DF5-4186-A20F-6F79A6FF4AA3}" type="presParOf" srcId="{29D4D51F-AF01-4B19-B820-EA9BAD730237}" destId="{D9D45AD1-E8E8-4B1D-9244-2E9C28495767}" srcOrd="12" destOrd="0" presId="urn:microsoft.com/office/officeart/2005/8/layout/cycle5"/>
    <dgm:cxn modelId="{59AE1527-1609-4B20-960C-A83F0ADA7B55}" type="presParOf" srcId="{29D4D51F-AF01-4B19-B820-EA9BAD730237}" destId="{F2D4A4C6-E53B-4F9A-839B-CABBA122B5C1}" srcOrd="13" destOrd="0" presId="urn:microsoft.com/office/officeart/2005/8/layout/cycle5"/>
    <dgm:cxn modelId="{FAAD52DC-CFC1-41DA-A195-528A9D84C823}" type="presParOf" srcId="{29D4D51F-AF01-4B19-B820-EA9BAD730237}" destId="{73630EB8-A21E-41F9-962B-36836E282570}" srcOrd="14" destOrd="0" presId="urn:microsoft.com/office/officeart/2005/8/layout/cycle5"/>
    <dgm:cxn modelId="{0AA58CAA-D476-4A20-8929-13D2B9641144}" type="presParOf" srcId="{29D4D51F-AF01-4B19-B820-EA9BAD730237}" destId="{E79B2149-3F2F-4CBF-8E54-2CA5FA429D75}" srcOrd="15" destOrd="0" presId="urn:microsoft.com/office/officeart/2005/8/layout/cycle5"/>
    <dgm:cxn modelId="{5190E881-A386-49AF-8A43-62A5EDFCDD80}" type="presParOf" srcId="{29D4D51F-AF01-4B19-B820-EA9BAD730237}" destId="{E45F4CE9-9F92-4A1F-B525-BFBA1C38EB5D}" srcOrd="16" destOrd="0" presId="urn:microsoft.com/office/officeart/2005/8/layout/cycle5"/>
    <dgm:cxn modelId="{EAB1AEFE-0913-4ED4-A44C-5A41C72AAFA6}" type="presParOf" srcId="{29D4D51F-AF01-4B19-B820-EA9BAD730237}" destId="{687E5720-B499-4E85-B2B1-E12818F04878}" srcOrd="17" destOrd="0" presId="urn:microsoft.com/office/officeart/2005/8/layout/cycle5"/>
    <dgm:cxn modelId="{BA158DB1-EBEA-4950-8F64-74AAA1DD9264}" type="presParOf" srcId="{29D4D51F-AF01-4B19-B820-EA9BAD730237}" destId="{B8CCB54D-953E-4767-860B-4EB5001B8975}" srcOrd="18" destOrd="0" presId="urn:microsoft.com/office/officeart/2005/8/layout/cycle5"/>
    <dgm:cxn modelId="{4D6AA01E-49CF-47B7-82F1-3E974F477410}" type="presParOf" srcId="{29D4D51F-AF01-4B19-B820-EA9BAD730237}" destId="{57882D0B-5C96-45EC-B233-28EE8974D362}" srcOrd="19" destOrd="0" presId="urn:microsoft.com/office/officeart/2005/8/layout/cycle5"/>
    <dgm:cxn modelId="{80143311-84DB-4B08-94E9-C1C70A23D6C0}" type="presParOf" srcId="{29D4D51F-AF01-4B19-B820-EA9BAD730237}" destId="{13DA52A6-FC6A-43D9-ACDC-3911FC199B19}" srcOrd="20" destOrd="0" presId="urn:microsoft.com/office/officeart/2005/8/layout/cycle5"/>
    <dgm:cxn modelId="{30273F2B-3385-4E80-8987-E632D0982B31}" type="presParOf" srcId="{29D4D51F-AF01-4B19-B820-EA9BAD730237}" destId="{86DDAA3B-A13E-475C-BC2A-7A60E6846934}" srcOrd="21" destOrd="0" presId="urn:microsoft.com/office/officeart/2005/8/layout/cycle5"/>
    <dgm:cxn modelId="{A5A1240F-4CBA-46C5-ADF4-7F6ADA126E72}" type="presParOf" srcId="{29D4D51F-AF01-4B19-B820-EA9BAD730237}" destId="{41F795FB-142B-4831-BA9B-6A68A34B8008}" srcOrd="22" destOrd="0" presId="urn:microsoft.com/office/officeart/2005/8/layout/cycle5"/>
    <dgm:cxn modelId="{C4C68A47-E8A7-4562-8C0D-0D1BD7200A04}" type="presParOf" srcId="{29D4D51F-AF01-4B19-B820-EA9BAD730237}" destId="{CB61C992-CCC7-497D-8C9C-2BA9C24F6B83}" srcOrd="23" destOrd="0" presId="urn:microsoft.com/office/officeart/2005/8/layout/cycle5"/>
    <dgm:cxn modelId="{C9B27551-7F78-49FC-A082-374FC394941E}" type="presParOf" srcId="{29D4D51F-AF01-4B19-B820-EA9BAD730237}" destId="{F89EE1E3-2F33-4E90-AB9D-5FD47100C12D}" srcOrd="24" destOrd="0" presId="urn:microsoft.com/office/officeart/2005/8/layout/cycle5"/>
    <dgm:cxn modelId="{E73D298C-7B2C-4600-A09D-3C2619CDDD49}" type="presParOf" srcId="{29D4D51F-AF01-4B19-B820-EA9BAD730237}" destId="{45AFCF09-CBE3-4BC0-AD94-013BE11FBDB5}" srcOrd="25" destOrd="0" presId="urn:microsoft.com/office/officeart/2005/8/layout/cycle5"/>
    <dgm:cxn modelId="{040B65D5-3734-4A1D-9C38-D716D88547E0}" type="presParOf" srcId="{29D4D51F-AF01-4B19-B820-EA9BAD730237}" destId="{6B291800-562A-4122-A936-F6DD25D33AE5}" srcOrd="26" destOrd="0" presId="urn:microsoft.com/office/officeart/2005/8/layout/cycle5"/>
    <dgm:cxn modelId="{657EAA42-65C3-4591-B95F-7BD461ADA156}" type="presParOf" srcId="{29D4D51F-AF01-4B19-B820-EA9BAD730237}" destId="{B4DF48AE-C7B3-400F-97A0-122CE3A10508}" srcOrd="27" destOrd="0" presId="urn:microsoft.com/office/officeart/2005/8/layout/cycle5"/>
    <dgm:cxn modelId="{A6D87395-F9EB-426D-9CEE-3930A9A9C5EF}" type="presParOf" srcId="{29D4D51F-AF01-4B19-B820-EA9BAD730237}" destId="{2C4FE627-D61B-4D83-86E0-5CCB1C6D7D3E}" srcOrd="28" destOrd="0" presId="urn:microsoft.com/office/officeart/2005/8/layout/cycle5"/>
    <dgm:cxn modelId="{EC2F4F7F-A0D3-4E53-847C-89CEC6F0F18C}" type="presParOf" srcId="{29D4D51F-AF01-4B19-B820-EA9BAD730237}" destId="{6F0EEB70-2A42-46FF-BDD2-966743914989}" srcOrd="29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6416B1-2E37-4BF0-9ECB-738A16E9FB2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8EA120-D01E-49B4-86B6-B9600E8CF0EC}">
      <dgm:prSet phldrT="[Text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b="1" dirty="0" err="1" smtClean="0"/>
            <a:t>Perkembangan</a:t>
          </a:r>
          <a:r>
            <a:rPr lang="en-US" b="1" dirty="0" smtClean="0"/>
            <a:t> </a:t>
          </a:r>
          <a:r>
            <a:rPr lang="en-US" b="1" dirty="0" err="1" smtClean="0"/>
            <a:t>Merupakan</a:t>
          </a:r>
          <a:r>
            <a:rPr lang="en-US" b="1" dirty="0" smtClean="0"/>
            <a:t> </a:t>
          </a:r>
          <a:r>
            <a:rPr lang="en-US" b="1" dirty="0" err="1" smtClean="0"/>
            <a:t>Hasil</a:t>
          </a:r>
          <a:r>
            <a:rPr lang="en-US" b="1" dirty="0" smtClean="0"/>
            <a:t> </a:t>
          </a:r>
          <a:r>
            <a:rPr lang="en-US" b="1" dirty="0" err="1" smtClean="0"/>
            <a:t>Proses</a:t>
          </a:r>
          <a:r>
            <a:rPr lang="en-US" b="1" dirty="0" smtClean="0"/>
            <a:t> </a:t>
          </a:r>
          <a:r>
            <a:rPr lang="en-US" b="1" dirty="0" err="1" smtClean="0"/>
            <a:t>Kematangan</a:t>
          </a:r>
          <a:r>
            <a:rPr lang="en-US" b="1" dirty="0" smtClean="0"/>
            <a:t> </a:t>
          </a:r>
          <a:r>
            <a:rPr lang="en-US" b="1" dirty="0" err="1" smtClean="0"/>
            <a:t>dan</a:t>
          </a:r>
          <a:r>
            <a:rPr lang="en-US" b="1" dirty="0" smtClean="0"/>
            <a:t> </a:t>
          </a:r>
          <a:r>
            <a:rPr lang="en-US" b="1" dirty="0" err="1" smtClean="0"/>
            <a:t>Belajar</a:t>
          </a:r>
          <a:r>
            <a:rPr lang="en-US" b="1" dirty="0" smtClean="0"/>
            <a:t>, </a:t>
          </a:r>
          <a:r>
            <a:rPr lang="en-US" b="1" dirty="0" err="1" smtClean="0"/>
            <a:t>Faktor</a:t>
          </a:r>
          <a:r>
            <a:rPr lang="en-US" b="1" dirty="0" smtClean="0"/>
            <a:t>:</a:t>
          </a:r>
          <a:endParaRPr lang="en-US" dirty="0"/>
        </a:p>
      </dgm:t>
    </dgm:pt>
    <dgm:pt modelId="{2AC7F0D1-D592-4D16-9DAF-FAA1C2E0E738}" type="parTrans" cxnId="{7D6B441D-54CD-40EE-9EF7-47E857C8D993}">
      <dgm:prSet/>
      <dgm:spPr/>
      <dgm:t>
        <a:bodyPr/>
        <a:lstStyle/>
        <a:p>
          <a:endParaRPr lang="en-US"/>
        </a:p>
      </dgm:t>
    </dgm:pt>
    <dgm:pt modelId="{7F9D1F0E-C255-4832-851E-6BA02B788A60}" type="sibTrans" cxnId="{7D6B441D-54CD-40EE-9EF7-47E857C8D993}">
      <dgm:prSet/>
      <dgm:spPr/>
      <dgm:t>
        <a:bodyPr/>
        <a:lstStyle/>
        <a:p>
          <a:endParaRPr lang="en-US"/>
        </a:p>
      </dgm:t>
    </dgm:pt>
    <dgm:pt modelId="{1C4E67B3-A023-4977-865C-CFA713912B4E}">
      <dgm:prSet phldrT="[Text]"/>
      <dgm:spPr/>
      <dgm:t>
        <a:bodyPr/>
        <a:lstStyle/>
        <a:p>
          <a:r>
            <a:rPr lang="en-US" b="1" dirty="0" err="1" smtClean="0"/>
            <a:t>Teori</a:t>
          </a:r>
          <a:r>
            <a:rPr lang="en-US" b="1" dirty="0" smtClean="0"/>
            <a:t> </a:t>
          </a:r>
          <a:r>
            <a:rPr lang="en-US" b="1" dirty="0" err="1" smtClean="0"/>
            <a:t>Naturalisme</a:t>
          </a:r>
          <a:endParaRPr lang="en-US" b="1" dirty="0" smtClean="0"/>
        </a:p>
        <a:p>
          <a:r>
            <a:rPr lang="en-US" dirty="0" err="1" smtClean="0">
              <a:solidFill>
                <a:srgbClr val="FF0000"/>
              </a:solidFill>
            </a:rPr>
            <a:t>Schopen</a:t>
          </a:r>
          <a:r>
            <a:rPr lang="en-US" dirty="0" smtClean="0">
              <a:solidFill>
                <a:srgbClr val="FF0000"/>
              </a:solidFill>
            </a:rPr>
            <a:t> </a:t>
          </a:r>
          <a:r>
            <a:rPr lang="en-US" dirty="0" err="1" smtClean="0">
              <a:solidFill>
                <a:srgbClr val="FF0000"/>
              </a:solidFill>
            </a:rPr>
            <a:t>Hauer</a:t>
          </a:r>
          <a:r>
            <a:rPr lang="en-US" b="1" dirty="0" smtClean="0">
              <a:solidFill>
                <a:srgbClr val="FF0000"/>
              </a:solidFill>
            </a:rPr>
            <a:t> </a:t>
          </a:r>
          <a:endParaRPr lang="en-US" b="1" dirty="0">
            <a:solidFill>
              <a:srgbClr val="FF0000"/>
            </a:solidFill>
          </a:endParaRPr>
        </a:p>
      </dgm:t>
    </dgm:pt>
    <dgm:pt modelId="{F024B364-EC0E-4F09-BE05-E4E052E7A367}" type="parTrans" cxnId="{6582A3EE-15DD-4FA9-83BF-1DAC37F56DE4}">
      <dgm:prSet/>
      <dgm:spPr/>
      <dgm:t>
        <a:bodyPr/>
        <a:lstStyle/>
        <a:p>
          <a:endParaRPr lang="en-US"/>
        </a:p>
      </dgm:t>
    </dgm:pt>
    <dgm:pt modelId="{89C13C98-0547-4A8A-972E-490A4369F8FA}" type="sibTrans" cxnId="{6582A3EE-15DD-4FA9-83BF-1DAC37F56DE4}">
      <dgm:prSet/>
      <dgm:spPr/>
      <dgm:t>
        <a:bodyPr/>
        <a:lstStyle/>
        <a:p>
          <a:endParaRPr lang="en-US"/>
        </a:p>
      </dgm:t>
    </dgm:pt>
    <dgm:pt modelId="{A2A0BDBE-EF15-492A-8892-5ADB7E16C7AF}">
      <dgm:prSet phldrT="[Text]"/>
      <dgm:spPr/>
      <dgm:t>
        <a:bodyPr/>
        <a:lstStyle/>
        <a:p>
          <a:r>
            <a:rPr lang="en-US" b="1" dirty="0" err="1" smtClean="0"/>
            <a:t>Teori</a:t>
          </a:r>
          <a:endParaRPr lang="en-US" b="1" dirty="0" smtClean="0"/>
        </a:p>
        <a:p>
          <a:r>
            <a:rPr lang="en-US" b="1" dirty="0" err="1" smtClean="0"/>
            <a:t>Empirisme</a:t>
          </a:r>
          <a:endParaRPr lang="en-US" b="1" dirty="0" smtClean="0"/>
        </a:p>
        <a:p>
          <a:r>
            <a:rPr lang="en-US" dirty="0" smtClean="0">
              <a:solidFill>
                <a:srgbClr val="FF0000"/>
              </a:solidFill>
            </a:rPr>
            <a:t>John Locke</a:t>
          </a:r>
          <a:r>
            <a:rPr lang="en-US" b="1" dirty="0" smtClean="0">
              <a:solidFill>
                <a:srgbClr val="FF0000"/>
              </a:solidFill>
            </a:rPr>
            <a:t> </a:t>
          </a:r>
          <a:endParaRPr lang="en-US" b="1" dirty="0">
            <a:solidFill>
              <a:srgbClr val="FF0000"/>
            </a:solidFill>
          </a:endParaRPr>
        </a:p>
      </dgm:t>
    </dgm:pt>
    <dgm:pt modelId="{5A35B014-2359-41CF-874A-8DC9BF38D5FB}" type="parTrans" cxnId="{B8B54EF2-2D1C-4DF7-B377-9A6B2F45F527}">
      <dgm:prSet/>
      <dgm:spPr/>
      <dgm:t>
        <a:bodyPr/>
        <a:lstStyle/>
        <a:p>
          <a:endParaRPr lang="en-US"/>
        </a:p>
      </dgm:t>
    </dgm:pt>
    <dgm:pt modelId="{EA90329D-2E04-45C5-9942-00B07D39E5BA}" type="sibTrans" cxnId="{B8B54EF2-2D1C-4DF7-B377-9A6B2F45F527}">
      <dgm:prSet/>
      <dgm:spPr/>
      <dgm:t>
        <a:bodyPr/>
        <a:lstStyle/>
        <a:p>
          <a:endParaRPr lang="en-US"/>
        </a:p>
      </dgm:t>
    </dgm:pt>
    <dgm:pt modelId="{2614BA4F-7155-4B91-A869-D78C866D431F}">
      <dgm:prSet phldrT="[Text]"/>
      <dgm:spPr/>
      <dgm:t>
        <a:bodyPr/>
        <a:lstStyle/>
        <a:p>
          <a:r>
            <a:rPr lang="en-US" b="1" dirty="0" err="1" smtClean="0"/>
            <a:t>Teori</a:t>
          </a:r>
          <a:r>
            <a:rPr lang="en-US" b="1" dirty="0" smtClean="0"/>
            <a:t> </a:t>
          </a:r>
          <a:r>
            <a:rPr lang="en-US" b="1" dirty="0" err="1" smtClean="0"/>
            <a:t>Konvergensi</a:t>
          </a:r>
          <a:endParaRPr lang="en-US" b="1" dirty="0" smtClean="0"/>
        </a:p>
        <a:p>
          <a:r>
            <a:rPr lang="en-US" dirty="0" smtClean="0">
              <a:solidFill>
                <a:srgbClr val="FF0000"/>
              </a:solidFill>
            </a:rPr>
            <a:t>William Stern</a:t>
          </a:r>
          <a:endParaRPr lang="en-US" b="1" dirty="0" smtClean="0">
            <a:solidFill>
              <a:srgbClr val="FF0000"/>
            </a:solidFill>
          </a:endParaRPr>
        </a:p>
      </dgm:t>
    </dgm:pt>
    <dgm:pt modelId="{F94D327E-04FF-49DA-86ED-592465F252C3}" type="parTrans" cxnId="{B4B44296-D356-4784-899C-C05F8FF0D413}">
      <dgm:prSet/>
      <dgm:spPr/>
      <dgm:t>
        <a:bodyPr/>
        <a:lstStyle/>
        <a:p>
          <a:endParaRPr lang="en-US"/>
        </a:p>
      </dgm:t>
    </dgm:pt>
    <dgm:pt modelId="{BBEB7235-573A-4CBA-81E6-85C0847E74D7}" type="sibTrans" cxnId="{B4B44296-D356-4784-899C-C05F8FF0D413}">
      <dgm:prSet/>
      <dgm:spPr/>
      <dgm:t>
        <a:bodyPr/>
        <a:lstStyle/>
        <a:p>
          <a:endParaRPr lang="en-US"/>
        </a:p>
      </dgm:t>
    </dgm:pt>
    <dgm:pt modelId="{509920C7-F63A-49DA-A2A9-80783390ABA6}" type="pres">
      <dgm:prSet presAssocID="{B76416B1-2E37-4BF0-9ECB-738A16E9FB2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FFCB15C-9293-4535-840C-5F61DB767787}" type="pres">
      <dgm:prSet presAssocID="{FA8EA120-D01E-49B4-86B6-B9600E8CF0EC}" presName="hierRoot1" presStyleCnt="0"/>
      <dgm:spPr/>
    </dgm:pt>
    <dgm:pt modelId="{934F7814-C51F-4D6A-8E82-35AEF4283D9F}" type="pres">
      <dgm:prSet presAssocID="{FA8EA120-D01E-49B4-86B6-B9600E8CF0EC}" presName="composite" presStyleCnt="0"/>
      <dgm:spPr/>
    </dgm:pt>
    <dgm:pt modelId="{D2109AE7-643D-4F0E-8C2F-427A9CE411BF}" type="pres">
      <dgm:prSet presAssocID="{FA8EA120-D01E-49B4-86B6-B9600E8CF0EC}" presName="background" presStyleLbl="node0" presStyleIdx="0" presStyleCnt="1"/>
      <dgm:spPr/>
    </dgm:pt>
    <dgm:pt modelId="{B4EC6401-6FC4-407B-B111-5172F1756B3B}" type="pres">
      <dgm:prSet presAssocID="{FA8EA120-D01E-49B4-86B6-B9600E8CF0EC}" presName="text" presStyleLbl="fgAcc0" presStyleIdx="0" presStyleCnt="1" custScaleX="22592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C9D4DF-2CC7-431E-B1EB-56C4417A14FE}" type="pres">
      <dgm:prSet presAssocID="{FA8EA120-D01E-49B4-86B6-B9600E8CF0EC}" presName="hierChild2" presStyleCnt="0"/>
      <dgm:spPr/>
    </dgm:pt>
    <dgm:pt modelId="{6F7620D6-6EAD-4FFB-997B-5464BD65DC28}" type="pres">
      <dgm:prSet presAssocID="{F024B364-EC0E-4F09-BE05-E4E052E7A367}" presName="Name10" presStyleLbl="parChTrans1D2" presStyleIdx="0" presStyleCnt="3"/>
      <dgm:spPr/>
      <dgm:t>
        <a:bodyPr/>
        <a:lstStyle/>
        <a:p>
          <a:endParaRPr lang="en-US"/>
        </a:p>
      </dgm:t>
    </dgm:pt>
    <dgm:pt modelId="{7AE1D83B-D712-4061-B4C1-6417440DE780}" type="pres">
      <dgm:prSet presAssocID="{1C4E67B3-A023-4977-865C-CFA713912B4E}" presName="hierRoot2" presStyleCnt="0"/>
      <dgm:spPr/>
    </dgm:pt>
    <dgm:pt modelId="{81533D60-4ABF-482D-A37E-D219C2FE30CE}" type="pres">
      <dgm:prSet presAssocID="{1C4E67B3-A023-4977-865C-CFA713912B4E}" presName="composite2" presStyleCnt="0"/>
      <dgm:spPr/>
    </dgm:pt>
    <dgm:pt modelId="{C55F4D2C-3DFA-4C0F-9F80-21764E33860A}" type="pres">
      <dgm:prSet presAssocID="{1C4E67B3-A023-4977-865C-CFA713912B4E}" presName="background2" presStyleLbl="node2" presStyleIdx="0" presStyleCnt="3"/>
      <dgm:spPr/>
    </dgm:pt>
    <dgm:pt modelId="{D8BE4917-253A-48F6-AD29-03B48E67EB4F}" type="pres">
      <dgm:prSet presAssocID="{1C4E67B3-A023-4977-865C-CFA713912B4E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1ECD21-82D3-4E8F-A4D1-1AFF1EE42F0A}" type="pres">
      <dgm:prSet presAssocID="{1C4E67B3-A023-4977-865C-CFA713912B4E}" presName="hierChild3" presStyleCnt="0"/>
      <dgm:spPr/>
    </dgm:pt>
    <dgm:pt modelId="{FEAACF08-6265-4E31-8DCA-AA9DFE2C6AF9}" type="pres">
      <dgm:prSet presAssocID="{5A35B014-2359-41CF-874A-8DC9BF38D5FB}" presName="Name10" presStyleLbl="parChTrans1D2" presStyleIdx="1" presStyleCnt="3"/>
      <dgm:spPr/>
      <dgm:t>
        <a:bodyPr/>
        <a:lstStyle/>
        <a:p>
          <a:endParaRPr lang="en-US"/>
        </a:p>
      </dgm:t>
    </dgm:pt>
    <dgm:pt modelId="{11313A4A-B850-4428-B04C-27B8BD45EC6B}" type="pres">
      <dgm:prSet presAssocID="{A2A0BDBE-EF15-492A-8892-5ADB7E16C7AF}" presName="hierRoot2" presStyleCnt="0"/>
      <dgm:spPr/>
    </dgm:pt>
    <dgm:pt modelId="{AE73DA67-D955-4A10-AC21-60E2CBC7999D}" type="pres">
      <dgm:prSet presAssocID="{A2A0BDBE-EF15-492A-8892-5ADB7E16C7AF}" presName="composite2" presStyleCnt="0"/>
      <dgm:spPr/>
    </dgm:pt>
    <dgm:pt modelId="{82C77355-5BEB-4F93-8FBD-965FDE83415F}" type="pres">
      <dgm:prSet presAssocID="{A2A0BDBE-EF15-492A-8892-5ADB7E16C7AF}" presName="background2" presStyleLbl="node2" presStyleIdx="1" presStyleCnt="3"/>
      <dgm:spPr/>
    </dgm:pt>
    <dgm:pt modelId="{1729F426-1594-42C2-AFBE-E8D2E9D19A35}" type="pres">
      <dgm:prSet presAssocID="{A2A0BDBE-EF15-492A-8892-5ADB7E16C7AF}" presName="text2" presStyleLbl="fgAcc2" presStyleIdx="1" presStyleCnt="3" custLinFactNeighborX="-4357" custLinFactNeighborY="-10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61AF91-070E-4D5A-BD90-F3906BD3D0B2}" type="pres">
      <dgm:prSet presAssocID="{A2A0BDBE-EF15-492A-8892-5ADB7E16C7AF}" presName="hierChild3" presStyleCnt="0"/>
      <dgm:spPr/>
    </dgm:pt>
    <dgm:pt modelId="{CBA04ACE-6726-4AD3-906B-911057BE22D5}" type="pres">
      <dgm:prSet presAssocID="{F94D327E-04FF-49DA-86ED-592465F252C3}" presName="Name10" presStyleLbl="parChTrans1D2" presStyleIdx="2" presStyleCnt="3"/>
      <dgm:spPr/>
      <dgm:t>
        <a:bodyPr/>
        <a:lstStyle/>
        <a:p>
          <a:endParaRPr lang="en-US"/>
        </a:p>
      </dgm:t>
    </dgm:pt>
    <dgm:pt modelId="{9C667289-141B-4E25-86F7-45592144C80A}" type="pres">
      <dgm:prSet presAssocID="{2614BA4F-7155-4B91-A869-D78C866D431F}" presName="hierRoot2" presStyleCnt="0"/>
      <dgm:spPr/>
    </dgm:pt>
    <dgm:pt modelId="{837BA711-19E3-4F5A-9CA0-0866C68F88A1}" type="pres">
      <dgm:prSet presAssocID="{2614BA4F-7155-4B91-A869-D78C866D431F}" presName="composite2" presStyleCnt="0"/>
      <dgm:spPr/>
    </dgm:pt>
    <dgm:pt modelId="{5B2AE3B7-8F7E-47E3-BF5F-5FE584C07A17}" type="pres">
      <dgm:prSet presAssocID="{2614BA4F-7155-4B91-A869-D78C866D431F}" presName="background2" presStyleLbl="node2" presStyleIdx="2" presStyleCnt="3"/>
      <dgm:spPr/>
    </dgm:pt>
    <dgm:pt modelId="{B423956A-1698-439C-A67A-BBF40DD85804}" type="pres">
      <dgm:prSet presAssocID="{2614BA4F-7155-4B91-A869-D78C866D431F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DAC841-7914-4943-9878-09F4265E4BE8}" type="pres">
      <dgm:prSet presAssocID="{2614BA4F-7155-4B91-A869-D78C866D431F}" presName="hierChild3" presStyleCnt="0"/>
      <dgm:spPr/>
    </dgm:pt>
  </dgm:ptLst>
  <dgm:cxnLst>
    <dgm:cxn modelId="{282D06EF-D3A1-49FB-A6D1-91FAA1CAFE7E}" type="presOf" srcId="{2614BA4F-7155-4B91-A869-D78C866D431F}" destId="{B423956A-1698-439C-A67A-BBF40DD85804}" srcOrd="0" destOrd="0" presId="urn:microsoft.com/office/officeart/2005/8/layout/hierarchy1"/>
    <dgm:cxn modelId="{9E496A9A-5598-45F6-8189-A83ECAF0C236}" type="presOf" srcId="{F024B364-EC0E-4F09-BE05-E4E052E7A367}" destId="{6F7620D6-6EAD-4FFB-997B-5464BD65DC28}" srcOrd="0" destOrd="0" presId="urn:microsoft.com/office/officeart/2005/8/layout/hierarchy1"/>
    <dgm:cxn modelId="{7D6B441D-54CD-40EE-9EF7-47E857C8D993}" srcId="{B76416B1-2E37-4BF0-9ECB-738A16E9FB24}" destId="{FA8EA120-D01E-49B4-86B6-B9600E8CF0EC}" srcOrd="0" destOrd="0" parTransId="{2AC7F0D1-D592-4D16-9DAF-FAA1C2E0E738}" sibTransId="{7F9D1F0E-C255-4832-851E-6BA02B788A60}"/>
    <dgm:cxn modelId="{6582A3EE-15DD-4FA9-83BF-1DAC37F56DE4}" srcId="{FA8EA120-D01E-49B4-86B6-B9600E8CF0EC}" destId="{1C4E67B3-A023-4977-865C-CFA713912B4E}" srcOrd="0" destOrd="0" parTransId="{F024B364-EC0E-4F09-BE05-E4E052E7A367}" sibTransId="{89C13C98-0547-4A8A-972E-490A4369F8FA}"/>
    <dgm:cxn modelId="{E98E4B27-57F7-405D-8BAF-ABF5B2B00B1E}" type="presOf" srcId="{1C4E67B3-A023-4977-865C-CFA713912B4E}" destId="{D8BE4917-253A-48F6-AD29-03B48E67EB4F}" srcOrd="0" destOrd="0" presId="urn:microsoft.com/office/officeart/2005/8/layout/hierarchy1"/>
    <dgm:cxn modelId="{E59634C0-CD31-4BCF-8B27-4C532C416599}" type="presOf" srcId="{FA8EA120-D01E-49B4-86B6-B9600E8CF0EC}" destId="{B4EC6401-6FC4-407B-B111-5172F1756B3B}" srcOrd="0" destOrd="0" presId="urn:microsoft.com/office/officeart/2005/8/layout/hierarchy1"/>
    <dgm:cxn modelId="{14D73214-51F0-48F3-9EB3-A4CFC1087CA7}" type="presOf" srcId="{5A35B014-2359-41CF-874A-8DC9BF38D5FB}" destId="{FEAACF08-6265-4E31-8DCA-AA9DFE2C6AF9}" srcOrd="0" destOrd="0" presId="urn:microsoft.com/office/officeart/2005/8/layout/hierarchy1"/>
    <dgm:cxn modelId="{0CDDC25C-BEF6-4128-97B1-D6509905F652}" type="presOf" srcId="{A2A0BDBE-EF15-492A-8892-5ADB7E16C7AF}" destId="{1729F426-1594-42C2-AFBE-E8D2E9D19A35}" srcOrd="0" destOrd="0" presId="urn:microsoft.com/office/officeart/2005/8/layout/hierarchy1"/>
    <dgm:cxn modelId="{D3BE60F1-175E-460C-BE9D-F683253ED843}" type="presOf" srcId="{B76416B1-2E37-4BF0-9ECB-738A16E9FB24}" destId="{509920C7-F63A-49DA-A2A9-80783390ABA6}" srcOrd="0" destOrd="0" presId="urn:microsoft.com/office/officeart/2005/8/layout/hierarchy1"/>
    <dgm:cxn modelId="{B8B54EF2-2D1C-4DF7-B377-9A6B2F45F527}" srcId="{FA8EA120-D01E-49B4-86B6-B9600E8CF0EC}" destId="{A2A0BDBE-EF15-492A-8892-5ADB7E16C7AF}" srcOrd="1" destOrd="0" parTransId="{5A35B014-2359-41CF-874A-8DC9BF38D5FB}" sibTransId="{EA90329D-2E04-45C5-9942-00B07D39E5BA}"/>
    <dgm:cxn modelId="{B4B44296-D356-4784-899C-C05F8FF0D413}" srcId="{FA8EA120-D01E-49B4-86B6-B9600E8CF0EC}" destId="{2614BA4F-7155-4B91-A869-D78C866D431F}" srcOrd="2" destOrd="0" parTransId="{F94D327E-04FF-49DA-86ED-592465F252C3}" sibTransId="{BBEB7235-573A-4CBA-81E6-85C0847E74D7}"/>
    <dgm:cxn modelId="{0EE16A3C-E9F9-45B9-A19D-0AF16EFE9118}" type="presOf" srcId="{F94D327E-04FF-49DA-86ED-592465F252C3}" destId="{CBA04ACE-6726-4AD3-906B-911057BE22D5}" srcOrd="0" destOrd="0" presId="urn:microsoft.com/office/officeart/2005/8/layout/hierarchy1"/>
    <dgm:cxn modelId="{7EF8486C-76DE-4DA7-AAE3-299E46377409}" type="presParOf" srcId="{509920C7-F63A-49DA-A2A9-80783390ABA6}" destId="{5FFCB15C-9293-4535-840C-5F61DB767787}" srcOrd="0" destOrd="0" presId="urn:microsoft.com/office/officeart/2005/8/layout/hierarchy1"/>
    <dgm:cxn modelId="{13755480-33A3-4C24-A9AB-6DCE9DFC3A8A}" type="presParOf" srcId="{5FFCB15C-9293-4535-840C-5F61DB767787}" destId="{934F7814-C51F-4D6A-8E82-35AEF4283D9F}" srcOrd="0" destOrd="0" presId="urn:microsoft.com/office/officeart/2005/8/layout/hierarchy1"/>
    <dgm:cxn modelId="{A661E36C-F358-40E8-93D9-6291F19F5C5A}" type="presParOf" srcId="{934F7814-C51F-4D6A-8E82-35AEF4283D9F}" destId="{D2109AE7-643D-4F0E-8C2F-427A9CE411BF}" srcOrd="0" destOrd="0" presId="urn:microsoft.com/office/officeart/2005/8/layout/hierarchy1"/>
    <dgm:cxn modelId="{82A593BD-A80B-4498-85FD-0ABEC8E715B3}" type="presParOf" srcId="{934F7814-C51F-4D6A-8E82-35AEF4283D9F}" destId="{B4EC6401-6FC4-407B-B111-5172F1756B3B}" srcOrd="1" destOrd="0" presId="urn:microsoft.com/office/officeart/2005/8/layout/hierarchy1"/>
    <dgm:cxn modelId="{11EEB1B8-AB22-4B65-937B-4CCE1B9C1AEF}" type="presParOf" srcId="{5FFCB15C-9293-4535-840C-5F61DB767787}" destId="{EEC9D4DF-2CC7-431E-B1EB-56C4417A14FE}" srcOrd="1" destOrd="0" presId="urn:microsoft.com/office/officeart/2005/8/layout/hierarchy1"/>
    <dgm:cxn modelId="{7E8DA2E3-203D-4660-ADC0-D70CBAA8D3BC}" type="presParOf" srcId="{EEC9D4DF-2CC7-431E-B1EB-56C4417A14FE}" destId="{6F7620D6-6EAD-4FFB-997B-5464BD65DC28}" srcOrd="0" destOrd="0" presId="urn:microsoft.com/office/officeart/2005/8/layout/hierarchy1"/>
    <dgm:cxn modelId="{747A1BF3-9454-46BC-9B94-D878EB494987}" type="presParOf" srcId="{EEC9D4DF-2CC7-431E-B1EB-56C4417A14FE}" destId="{7AE1D83B-D712-4061-B4C1-6417440DE780}" srcOrd="1" destOrd="0" presId="urn:microsoft.com/office/officeart/2005/8/layout/hierarchy1"/>
    <dgm:cxn modelId="{CEF5F03C-25A6-45F3-A23A-6F05C3E90BF1}" type="presParOf" srcId="{7AE1D83B-D712-4061-B4C1-6417440DE780}" destId="{81533D60-4ABF-482D-A37E-D219C2FE30CE}" srcOrd="0" destOrd="0" presId="urn:microsoft.com/office/officeart/2005/8/layout/hierarchy1"/>
    <dgm:cxn modelId="{9FCE2025-1D62-417B-82EB-1C93CE9A6069}" type="presParOf" srcId="{81533D60-4ABF-482D-A37E-D219C2FE30CE}" destId="{C55F4D2C-3DFA-4C0F-9F80-21764E33860A}" srcOrd="0" destOrd="0" presId="urn:microsoft.com/office/officeart/2005/8/layout/hierarchy1"/>
    <dgm:cxn modelId="{A4BB14BE-C8F0-4790-9BE4-0D84ACA7BF02}" type="presParOf" srcId="{81533D60-4ABF-482D-A37E-D219C2FE30CE}" destId="{D8BE4917-253A-48F6-AD29-03B48E67EB4F}" srcOrd="1" destOrd="0" presId="urn:microsoft.com/office/officeart/2005/8/layout/hierarchy1"/>
    <dgm:cxn modelId="{AC98CC4C-6269-40EB-82DD-123AE4682EB5}" type="presParOf" srcId="{7AE1D83B-D712-4061-B4C1-6417440DE780}" destId="{4B1ECD21-82D3-4E8F-A4D1-1AFF1EE42F0A}" srcOrd="1" destOrd="0" presId="urn:microsoft.com/office/officeart/2005/8/layout/hierarchy1"/>
    <dgm:cxn modelId="{C81D9DE1-F5C4-4C6F-B69E-729A08166D31}" type="presParOf" srcId="{EEC9D4DF-2CC7-431E-B1EB-56C4417A14FE}" destId="{FEAACF08-6265-4E31-8DCA-AA9DFE2C6AF9}" srcOrd="2" destOrd="0" presId="urn:microsoft.com/office/officeart/2005/8/layout/hierarchy1"/>
    <dgm:cxn modelId="{70F3BA94-0E6C-4017-8FE6-32F4EFDBA2D5}" type="presParOf" srcId="{EEC9D4DF-2CC7-431E-B1EB-56C4417A14FE}" destId="{11313A4A-B850-4428-B04C-27B8BD45EC6B}" srcOrd="3" destOrd="0" presId="urn:microsoft.com/office/officeart/2005/8/layout/hierarchy1"/>
    <dgm:cxn modelId="{49CB46F9-685D-4EFF-8106-88F83BA6D1AA}" type="presParOf" srcId="{11313A4A-B850-4428-B04C-27B8BD45EC6B}" destId="{AE73DA67-D955-4A10-AC21-60E2CBC7999D}" srcOrd="0" destOrd="0" presId="urn:microsoft.com/office/officeart/2005/8/layout/hierarchy1"/>
    <dgm:cxn modelId="{F56FD41F-AC08-4AAA-9E8B-FC553D7EF081}" type="presParOf" srcId="{AE73DA67-D955-4A10-AC21-60E2CBC7999D}" destId="{82C77355-5BEB-4F93-8FBD-965FDE83415F}" srcOrd="0" destOrd="0" presId="urn:microsoft.com/office/officeart/2005/8/layout/hierarchy1"/>
    <dgm:cxn modelId="{D4BFA897-6D9E-4ABD-8FC9-867044E8CCD3}" type="presParOf" srcId="{AE73DA67-D955-4A10-AC21-60E2CBC7999D}" destId="{1729F426-1594-42C2-AFBE-E8D2E9D19A35}" srcOrd="1" destOrd="0" presId="urn:microsoft.com/office/officeart/2005/8/layout/hierarchy1"/>
    <dgm:cxn modelId="{41C440FA-45F2-47DC-B226-F0E7AD7189A3}" type="presParOf" srcId="{11313A4A-B850-4428-B04C-27B8BD45EC6B}" destId="{C661AF91-070E-4D5A-BD90-F3906BD3D0B2}" srcOrd="1" destOrd="0" presId="urn:microsoft.com/office/officeart/2005/8/layout/hierarchy1"/>
    <dgm:cxn modelId="{712B56CE-4FB2-437B-BAB2-AB082137C126}" type="presParOf" srcId="{EEC9D4DF-2CC7-431E-B1EB-56C4417A14FE}" destId="{CBA04ACE-6726-4AD3-906B-911057BE22D5}" srcOrd="4" destOrd="0" presId="urn:microsoft.com/office/officeart/2005/8/layout/hierarchy1"/>
    <dgm:cxn modelId="{23233B84-F3B1-4E77-AD40-EB9ACA3C16AA}" type="presParOf" srcId="{EEC9D4DF-2CC7-431E-B1EB-56C4417A14FE}" destId="{9C667289-141B-4E25-86F7-45592144C80A}" srcOrd="5" destOrd="0" presId="urn:microsoft.com/office/officeart/2005/8/layout/hierarchy1"/>
    <dgm:cxn modelId="{341F94C7-A4B7-48AC-AFE8-0C67ABA96765}" type="presParOf" srcId="{9C667289-141B-4E25-86F7-45592144C80A}" destId="{837BA711-19E3-4F5A-9CA0-0866C68F88A1}" srcOrd="0" destOrd="0" presId="urn:microsoft.com/office/officeart/2005/8/layout/hierarchy1"/>
    <dgm:cxn modelId="{8ABA8BA1-A5A6-4795-8ED7-08CC2B4D678F}" type="presParOf" srcId="{837BA711-19E3-4F5A-9CA0-0866C68F88A1}" destId="{5B2AE3B7-8F7E-47E3-BF5F-5FE584C07A17}" srcOrd="0" destOrd="0" presId="urn:microsoft.com/office/officeart/2005/8/layout/hierarchy1"/>
    <dgm:cxn modelId="{457EED7F-1886-405C-9D78-1BC523C1FF7A}" type="presParOf" srcId="{837BA711-19E3-4F5A-9CA0-0866C68F88A1}" destId="{B423956A-1698-439C-A67A-BBF40DD85804}" srcOrd="1" destOrd="0" presId="urn:microsoft.com/office/officeart/2005/8/layout/hierarchy1"/>
    <dgm:cxn modelId="{0A32DDF9-D34E-4F78-991D-1CA3A539DC99}" type="presParOf" srcId="{9C667289-141B-4E25-86F7-45592144C80A}" destId="{5CDAC841-7914-4943-9878-09F4265E4BE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B47965-981D-48B2-99B6-04F8B6B88F6C}">
      <dsp:nvSpPr>
        <dsp:cNvPr id="0" name=""/>
        <dsp:cNvSpPr/>
      </dsp:nvSpPr>
      <dsp:spPr>
        <a:xfrm>
          <a:off x="4147739" y="1281224"/>
          <a:ext cx="3136461" cy="4259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253"/>
              </a:lnTo>
              <a:lnTo>
                <a:pt x="3136461" y="290253"/>
              </a:lnTo>
              <a:lnTo>
                <a:pt x="3136461" y="425922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2BC103-060B-40BB-815E-6DD86838EAB4}">
      <dsp:nvSpPr>
        <dsp:cNvPr id="0" name=""/>
        <dsp:cNvSpPr/>
      </dsp:nvSpPr>
      <dsp:spPr>
        <a:xfrm>
          <a:off x="4147739" y="1281224"/>
          <a:ext cx="961652" cy="4259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253"/>
              </a:lnTo>
              <a:lnTo>
                <a:pt x="961652" y="290253"/>
              </a:lnTo>
              <a:lnTo>
                <a:pt x="961652" y="425922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00CF24-DE8F-440C-9FEE-FF58E7055C28}">
      <dsp:nvSpPr>
        <dsp:cNvPr id="0" name=""/>
        <dsp:cNvSpPr/>
      </dsp:nvSpPr>
      <dsp:spPr>
        <a:xfrm>
          <a:off x="3135547" y="1281224"/>
          <a:ext cx="1012191" cy="425922"/>
        </a:xfrm>
        <a:custGeom>
          <a:avLst/>
          <a:gdLst/>
          <a:ahLst/>
          <a:cxnLst/>
          <a:rect l="0" t="0" r="0" b="0"/>
          <a:pathLst>
            <a:path>
              <a:moveTo>
                <a:pt x="1012191" y="0"/>
              </a:moveTo>
              <a:lnTo>
                <a:pt x="1012191" y="290253"/>
              </a:lnTo>
              <a:lnTo>
                <a:pt x="0" y="290253"/>
              </a:lnTo>
              <a:lnTo>
                <a:pt x="0" y="425922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02CDDB-3986-49AF-BF0B-FE9AB86F5E60}">
      <dsp:nvSpPr>
        <dsp:cNvPr id="0" name=""/>
        <dsp:cNvSpPr/>
      </dsp:nvSpPr>
      <dsp:spPr>
        <a:xfrm>
          <a:off x="1003376" y="1281224"/>
          <a:ext cx="3144362" cy="425922"/>
        </a:xfrm>
        <a:custGeom>
          <a:avLst/>
          <a:gdLst/>
          <a:ahLst/>
          <a:cxnLst/>
          <a:rect l="0" t="0" r="0" b="0"/>
          <a:pathLst>
            <a:path>
              <a:moveTo>
                <a:pt x="3144362" y="0"/>
              </a:moveTo>
              <a:lnTo>
                <a:pt x="3144362" y="290253"/>
              </a:lnTo>
              <a:lnTo>
                <a:pt x="0" y="290253"/>
              </a:lnTo>
              <a:lnTo>
                <a:pt x="0" y="425922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4B9596-6052-4C71-8320-FB1097489D1B}">
      <dsp:nvSpPr>
        <dsp:cNvPr id="0" name=""/>
        <dsp:cNvSpPr/>
      </dsp:nvSpPr>
      <dsp:spPr>
        <a:xfrm>
          <a:off x="1371598" y="168"/>
          <a:ext cx="5552281" cy="128105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7924E7-0C79-48BF-A019-51E7288E53BB}">
      <dsp:nvSpPr>
        <dsp:cNvPr id="0" name=""/>
        <dsp:cNvSpPr/>
      </dsp:nvSpPr>
      <dsp:spPr>
        <a:xfrm>
          <a:off x="1534320" y="154754"/>
          <a:ext cx="5552281" cy="12810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>
              <a:latin typeface="Aharoni" pitchFamily="2" charset="-79"/>
              <a:cs typeface="Aharoni" pitchFamily="2" charset="-79"/>
            </a:rPr>
            <a:t>Perbedaan Pertumbuhan Dengan Perkembangan</a:t>
          </a:r>
          <a:endParaRPr lang="en-US" sz="2000" kern="1200">
            <a:latin typeface="Aharoni" pitchFamily="2" charset="-79"/>
            <a:cs typeface="Aharoni" pitchFamily="2" charset="-79"/>
          </a:endParaRPr>
        </a:p>
      </dsp:txBody>
      <dsp:txXfrm>
        <a:off x="1571841" y="192275"/>
        <a:ext cx="5477239" cy="1206013"/>
      </dsp:txXfrm>
    </dsp:sp>
    <dsp:sp modelId="{7849A558-EC89-40F0-986E-F0904C518A31}">
      <dsp:nvSpPr>
        <dsp:cNvPr id="0" name=""/>
        <dsp:cNvSpPr/>
      </dsp:nvSpPr>
      <dsp:spPr>
        <a:xfrm>
          <a:off x="3481" y="1707146"/>
          <a:ext cx="1999791" cy="438649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183243-37F9-443E-B386-728AFA40E35C}">
      <dsp:nvSpPr>
        <dsp:cNvPr id="0" name=""/>
        <dsp:cNvSpPr/>
      </dsp:nvSpPr>
      <dsp:spPr>
        <a:xfrm>
          <a:off x="166202" y="1861732"/>
          <a:ext cx="1999791" cy="4386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1. </a:t>
          </a:r>
          <a:r>
            <a:rPr lang="en-US" sz="1600" kern="1200" dirty="0" err="1"/>
            <a:t>Bersifat</a:t>
          </a:r>
          <a:r>
            <a:rPr lang="en-US" sz="1600" kern="1200" dirty="0"/>
            <a:t> </a:t>
          </a:r>
          <a:r>
            <a:rPr lang="en-US" sz="1600" kern="1200" dirty="0" err="1"/>
            <a:t>Kuantitatif</a:t>
          </a:r>
          <a:r>
            <a:rPr lang="en-US" sz="1600" kern="1200" dirty="0"/>
            <a:t> (</a:t>
          </a:r>
          <a:r>
            <a:rPr lang="en-US" sz="1600" kern="1200" dirty="0" err="1"/>
            <a:t>bisa</a:t>
          </a:r>
          <a:r>
            <a:rPr lang="en-US" sz="1600" kern="1200" dirty="0"/>
            <a:t> </a:t>
          </a:r>
          <a:r>
            <a:rPr lang="en-US" sz="1600" kern="1200" dirty="0" err="1"/>
            <a:t>digambarkan</a:t>
          </a:r>
          <a:r>
            <a:rPr lang="en-US" sz="1600" kern="1200" dirty="0"/>
            <a:t> </a:t>
          </a:r>
          <a:r>
            <a:rPr lang="en-US" sz="1600" kern="1200" dirty="0" err="1"/>
            <a:t>dalam</a:t>
          </a:r>
          <a:r>
            <a:rPr lang="en-US" sz="1600" kern="1200" dirty="0"/>
            <a:t> </a:t>
          </a:r>
          <a:r>
            <a:rPr lang="en-US" sz="1600" kern="1200" dirty="0" err="1"/>
            <a:t>bilangan</a:t>
          </a:r>
          <a:r>
            <a:rPr lang="en-US" sz="1600" kern="1200" dirty="0"/>
            <a:t>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2. </a:t>
          </a:r>
          <a:r>
            <a:rPr lang="en-US" sz="1600" kern="1200" dirty="0" err="1"/>
            <a:t>Terlihat</a:t>
          </a:r>
          <a:r>
            <a:rPr lang="en-US" sz="1600" kern="1200" dirty="0"/>
            <a:t> </a:t>
          </a:r>
          <a:r>
            <a:rPr lang="en-US" sz="1600" kern="1200" dirty="0" err="1"/>
            <a:t>dari</a:t>
          </a:r>
          <a:r>
            <a:rPr lang="en-US" sz="1600" kern="1200" dirty="0"/>
            <a:t> </a:t>
          </a:r>
          <a:r>
            <a:rPr lang="en-US" sz="1600" kern="1200" dirty="0" err="1"/>
            <a:t>keadaan</a:t>
          </a:r>
          <a:r>
            <a:rPr lang="en-US" sz="1600" kern="1200" dirty="0"/>
            <a:t> </a:t>
          </a:r>
          <a:r>
            <a:rPr lang="en-US" sz="1600" kern="1200" dirty="0" err="1"/>
            <a:t>fisik</a:t>
          </a:r>
          <a:endParaRPr lang="en-US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3. </a:t>
          </a:r>
          <a:r>
            <a:rPr lang="en-US" sz="1600" kern="1200" dirty="0" err="1"/>
            <a:t>Memiliki</a:t>
          </a:r>
          <a:r>
            <a:rPr lang="en-US" sz="1600" kern="1200" dirty="0"/>
            <a:t> </a:t>
          </a:r>
          <a:r>
            <a:rPr lang="en-US" sz="1600" kern="1200" dirty="0" err="1"/>
            <a:t>batasan</a:t>
          </a:r>
          <a:r>
            <a:rPr lang="en-US" sz="1600" kern="1200" dirty="0"/>
            <a:t> </a:t>
          </a:r>
          <a:r>
            <a:rPr lang="en-US" sz="1600" kern="1200" dirty="0" err="1"/>
            <a:t>usia</a:t>
          </a:r>
          <a:endParaRPr lang="en-US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4. </a:t>
          </a:r>
          <a:r>
            <a:rPr lang="en-US" sz="1600" kern="1200" dirty="0" err="1"/>
            <a:t>Bersifat</a:t>
          </a:r>
          <a:r>
            <a:rPr lang="en-US" sz="1600" kern="1200" dirty="0"/>
            <a:t> Irreversible (</a:t>
          </a:r>
          <a:r>
            <a:rPr lang="en-US" sz="1600" kern="1200" dirty="0" err="1"/>
            <a:t>tidak</a:t>
          </a:r>
          <a:r>
            <a:rPr lang="en-US" sz="1600" kern="1200" dirty="0"/>
            <a:t> </a:t>
          </a:r>
          <a:r>
            <a:rPr lang="en-US" sz="1600" kern="1200" dirty="0" err="1"/>
            <a:t>dapat</a:t>
          </a:r>
          <a:r>
            <a:rPr lang="en-US" sz="1600" kern="1200" dirty="0"/>
            <a:t> </a:t>
          </a:r>
          <a:r>
            <a:rPr lang="en-US" sz="1600" kern="1200" dirty="0" err="1"/>
            <a:t>balik</a:t>
          </a:r>
          <a:r>
            <a:rPr lang="en-US" sz="1600" kern="1200" dirty="0"/>
            <a:t>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5. </a:t>
          </a:r>
          <a:r>
            <a:rPr lang="en-US" sz="1600" kern="1200" dirty="0" err="1"/>
            <a:t>Dipengaruhi</a:t>
          </a:r>
          <a:r>
            <a:rPr lang="en-US" sz="1600" kern="1200" dirty="0"/>
            <a:t> </a:t>
          </a:r>
          <a:r>
            <a:rPr lang="en-US" sz="1600" kern="1200" dirty="0" err="1"/>
            <a:t>pembelahan</a:t>
          </a:r>
          <a:r>
            <a:rPr lang="en-US" sz="1600" kern="1200" dirty="0"/>
            <a:t> </a:t>
          </a:r>
          <a:r>
            <a:rPr lang="en-US" sz="1600" kern="1200" dirty="0" err="1"/>
            <a:t>sel</a:t>
          </a:r>
          <a:r>
            <a:rPr lang="en-US" sz="1600" kern="1200" dirty="0"/>
            <a:t> </a:t>
          </a:r>
          <a:r>
            <a:rPr lang="en-US" sz="1600" kern="1200" dirty="0" err="1"/>
            <a:t>tubuh</a:t>
          </a:r>
          <a:endParaRPr lang="en-US" sz="1600" kern="1200" dirty="0"/>
        </a:p>
      </dsp:txBody>
      <dsp:txXfrm>
        <a:off x="224774" y="1920304"/>
        <a:ext cx="1882647" cy="4269355"/>
      </dsp:txXfrm>
    </dsp:sp>
    <dsp:sp modelId="{E5649163-70EB-4E40-9CEE-CEEB3E8540AA}">
      <dsp:nvSpPr>
        <dsp:cNvPr id="0" name=""/>
        <dsp:cNvSpPr/>
      </dsp:nvSpPr>
      <dsp:spPr>
        <a:xfrm>
          <a:off x="2328715" y="1707146"/>
          <a:ext cx="1613664" cy="1672611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E06600-527B-4DF0-B6B5-AEAA589586DD}">
      <dsp:nvSpPr>
        <dsp:cNvPr id="0" name=""/>
        <dsp:cNvSpPr/>
      </dsp:nvSpPr>
      <dsp:spPr>
        <a:xfrm>
          <a:off x="2491436" y="1861732"/>
          <a:ext cx="1613664" cy="1672611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>
              <a:latin typeface="Aharoni" pitchFamily="2" charset="-79"/>
              <a:cs typeface="Aharoni" pitchFamily="2" charset="-79"/>
            </a:rPr>
            <a:t>Pertumbuhan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>
              <a:latin typeface="Aharoni" pitchFamily="2" charset="-79"/>
              <a:cs typeface="Aharoni" pitchFamily="2" charset="-79"/>
            </a:rPr>
            <a:t>&lt;====</a:t>
          </a:r>
        </a:p>
      </dsp:txBody>
      <dsp:txXfrm>
        <a:off x="2538699" y="1908995"/>
        <a:ext cx="1519138" cy="1578085"/>
      </dsp:txXfrm>
    </dsp:sp>
    <dsp:sp modelId="{96ACCC7A-3571-4910-94F9-B7F4DF026E0B}">
      <dsp:nvSpPr>
        <dsp:cNvPr id="0" name=""/>
        <dsp:cNvSpPr/>
      </dsp:nvSpPr>
      <dsp:spPr>
        <a:xfrm>
          <a:off x="4267821" y="1707146"/>
          <a:ext cx="1683139" cy="1668938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AB7F99-D751-4EE6-835A-A9D2BE2AA609}">
      <dsp:nvSpPr>
        <dsp:cNvPr id="0" name=""/>
        <dsp:cNvSpPr/>
      </dsp:nvSpPr>
      <dsp:spPr>
        <a:xfrm>
          <a:off x="4430543" y="1861732"/>
          <a:ext cx="1683139" cy="1668938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>
              <a:latin typeface="Aharoni" pitchFamily="2" charset="-79"/>
              <a:cs typeface="Aharoni" pitchFamily="2" charset="-79"/>
            </a:rPr>
            <a:t>Prkembangan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>
              <a:latin typeface="Aharoni" pitchFamily="2" charset="-79"/>
              <a:cs typeface="Aharoni" pitchFamily="2" charset="-79"/>
            </a:rPr>
            <a:t>====&gt;</a:t>
          </a:r>
        </a:p>
      </dsp:txBody>
      <dsp:txXfrm>
        <a:off x="4479425" y="1910614"/>
        <a:ext cx="1585375" cy="1571174"/>
      </dsp:txXfrm>
    </dsp:sp>
    <dsp:sp modelId="{2977166F-4757-4A89-A39D-6486ACF76EFE}">
      <dsp:nvSpPr>
        <dsp:cNvPr id="0" name=""/>
        <dsp:cNvSpPr/>
      </dsp:nvSpPr>
      <dsp:spPr>
        <a:xfrm>
          <a:off x="6276404" y="1707146"/>
          <a:ext cx="2015593" cy="428853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001ACD-EA40-4F21-9FD8-B9ED324CF6EE}">
      <dsp:nvSpPr>
        <dsp:cNvPr id="0" name=""/>
        <dsp:cNvSpPr/>
      </dsp:nvSpPr>
      <dsp:spPr>
        <a:xfrm>
          <a:off x="6439125" y="1861732"/>
          <a:ext cx="2015593" cy="42885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1. </a:t>
          </a:r>
          <a:r>
            <a:rPr lang="en-US" sz="1600" kern="1200" dirty="0" err="1"/>
            <a:t>Bersifat</a:t>
          </a:r>
          <a:r>
            <a:rPr lang="en-US" sz="1600" kern="1200" dirty="0"/>
            <a:t> </a:t>
          </a:r>
          <a:r>
            <a:rPr lang="en-US" sz="1600" kern="1200" dirty="0" err="1"/>
            <a:t>Kualitatif</a:t>
          </a:r>
          <a:r>
            <a:rPr lang="en-US" sz="1600" kern="1200" dirty="0"/>
            <a:t> (</a:t>
          </a:r>
          <a:r>
            <a:rPr lang="en-US" sz="1600" kern="1200" dirty="0" err="1"/>
            <a:t>tidak</a:t>
          </a:r>
          <a:r>
            <a:rPr lang="en-US" sz="1600" kern="1200" dirty="0"/>
            <a:t> </a:t>
          </a:r>
          <a:r>
            <a:rPr lang="en-US" sz="1600" kern="1200" dirty="0" err="1"/>
            <a:t>dapat</a:t>
          </a:r>
          <a:r>
            <a:rPr lang="en-US" sz="1600" kern="1200" dirty="0"/>
            <a:t> </a:t>
          </a:r>
          <a:r>
            <a:rPr lang="en-US" sz="1600" kern="1200" dirty="0" err="1"/>
            <a:t>digambarkan</a:t>
          </a:r>
          <a:r>
            <a:rPr lang="en-US" sz="1600" kern="1200" dirty="0"/>
            <a:t> </a:t>
          </a:r>
          <a:r>
            <a:rPr lang="en-US" sz="1600" kern="1200" dirty="0" err="1"/>
            <a:t>dengan</a:t>
          </a:r>
          <a:r>
            <a:rPr lang="en-US" sz="1600" kern="1200" dirty="0"/>
            <a:t> </a:t>
          </a:r>
          <a:r>
            <a:rPr lang="en-US" sz="1600" kern="1200" dirty="0" err="1"/>
            <a:t>bilangan</a:t>
          </a:r>
          <a:r>
            <a:rPr lang="en-US" sz="1600" kern="1200" dirty="0"/>
            <a:t>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2. </a:t>
          </a:r>
          <a:r>
            <a:rPr lang="en-US" sz="1600" kern="1200" dirty="0" err="1"/>
            <a:t>Terlihat</a:t>
          </a:r>
          <a:r>
            <a:rPr lang="en-US" sz="1600" kern="1200" dirty="0"/>
            <a:t> </a:t>
          </a:r>
          <a:r>
            <a:rPr lang="en-US" sz="1600" kern="1200" dirty="0" err="1"/>
            <a:t>dari</a:t>
          </a:r>
          <a:r>
            <a:rPr lang="en-US" sz="1600" kern="1200" dirty="0"/>
            <a:t> </a:t>
          </a:r>
          <a:r>
            <a:rPr lang="en-US" sz="1600" kern="1200" dirty="0" err="1"/>
            <a:t>sifat</a:t>
          </a:r>
          <a:r>
            <a:rPr lang="en-US" sz="1600" kern="1200" dirty="0"/>
            <a:t> </a:t>
          </a:r>
          <a:r>
            <a:rPr lang="en-US" sz="1600" kern="1200" dirty="0" err="1"/>
            <a:t>dan</a:t>
          </a:r>
          <a:r>
            <a:rPr lang="en-US" sz="1600" kern="1200" dirty="0"/>
            <a:t> </a:t>
          </a:r>
          <a:r>
            <a:rPr lang="en-US" sz="1600" kern="1200" dirty="0" err="1"/>
            <a:t>kemampuan</a:t>
          </a:r>
          <a:endParaRPr lang="en-US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3. </a:t>
          </a:r>
          <a:r>
            <a:rPr lang="en-US" sz="1600" kern="1200" dirty="0" err="1"/>
            <a:t>Tidak</a:t>
          </a:r>
          <a:r>
            <a:rPr lang="en-US" sz="1600" kern="1200" dirty="0"/>
            <a:t> </a:t>
          </a:r>
          <a:r>
            <a:rPr lang="en-US" sz="1600" kern="1200" dirty="0" err="1"/>
            <a:t>terbatas</a:t>
          </a:r>
          <a:r>
            <a:rPr lang="en-US" sz="1600" kern="1200" dirty="0"/>
            <a:t> </a:t>
          </a:r>
          <a:r>
            <a:rPr lang="en-US" sz="1600" kern="1200" dirty="0" err="1"/>
            <a:t>oleh</a:t>
          </a:r>
          <a:r>
            <a:rPr lang="en-US" sz="1600" kern="1200" dirty="0"/>
            <a:t> </a:t>
          </a:r>
          <a:r>
            <a:rPr lang="en-US" sz="1600" kern="1200" dirty="0" err="1"/>
            <a:t>usia</a:t>
          </a:r>
          <a:endParaRPr lang="en-US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4. </a:t>
          </a:r>
          <a:r>
            <a:rPr lang="en-US" sz="1600" kern="1200" dirty="0" err="1"/>
            <a:t>Bersifat</a:t>
          </a:r>
          <a:r>
            <a:rPr lang="en-US" sz="1600" kern="1200" dirty="0"/>
            <a:t> Reversible (</a:t>
          </a:r>
          <a:r>
            <a:rPr lang="en-US" sz="1600" kern="1200" dirty="0" err="1"/>
            <a:t>Bisa</a:t>
          </a:r>
          <a:r>
            <a:rPr lang="en-US" sz="1600" kern="1200" dirty="0"/>
            <a:t> </a:t>
          </a:r>
          <a:r>
            <a:rPr lang="en-US" sz="1600" kern="1200" dirty="0" err="1"/>
            <a:t>balik</a:t>
          </a:r>
          <a:r>
            <a:rPr lang="en-US" sz="1600" kern="1200" dirty="0"/>
            <a:t>)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5. </a:t>
          </a:r>
          <a:r>
            <a:rPr lang="en-US" sz="1600" kern="1200" dirty="0" err="1"/>
            <a:t>Dipengaruhi</a:t>
          </a:r>
          <a:r>
            <a:rPr lang="en-US" sz="1600" kern="1200" dirty="0"/>
            <a:t> </a:t>
          </a:r>
          <a:r>
            <a:rPr lang="en-US" sz="1600" kern="1200" dirty="0" err="1"/>
            <a:t>pengalaman</a:t>
          </a:r>
          <a:endParaRPr lang="en-US" sz="1600" kern="1200" dirty="0"/>
        </a:p>
      </dsp:txBody>
      <dsp:txXfrm>
        <a:off x="6498160" y="1920767"/>
        <a:ext cx="1897523" cy="41704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C2B9A-7049-4A87-AADA-A810438E5DAE}">
      <dsp:nvSpPr>
        <dsp:cNvPr id="0" name=""/>
        <dsp:cNvSpPr/>
      </dsp:nvSpPr>
      <dsp:spPr>
        <a:xfrm>
          <a:off x="3010176" y="-191487"/>
          <a:ext cx="1277597" cy="9156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1. </a:t>
          </a:r>
          <a:r>
            <a:rPr lang="en-US" sz="1100" b="1" kern="1200" dirty="0" err="1" smtClean="0">
              <a:solidFill>
                <a:schemeClr val="tx1"/>
              </a:solidFill>
            </a:rPr>
            <a:t>Perkembangan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Melibatkan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Perubahan</a:t>
          </a:r>
          <a:endParaRPr lang="en-US" sz="1100" kern="1200" dirty="0">
            <a:solidFill>
              <a:schemeClr val="tx1"/>
            </a:solidFill>
          </a:endParaRPr>
        </a:p>
      </dsp:txBody>
      <dsp:txXfrm>
        <a:off x="3054876" y="-146787"/>
        <a:ext cx="1188197" cy="826277"/>
      </dsp:txXfrm>
    </dsp:sp>
    <dsp:sp modelId="{3164D849-39D5-408F-BC50-0229413EAB19}">
      <dsp:nvSpPr>
        <dsp:cNvPr id="0" name=""/>
        <dsp:cNvSpPr/>
      </dsp:nvSpPr>
      <dsp:spPr>
        <a:xfrm>
          <a:off x="1247721" y="266351"/>
          <a:ext cx="4802506" cy="4802506"/>
        </a:xfrm>
        <a:custGeom>
          <a:avLst/>
          <a:gdLst/>
          <a:ahLst/>
          <a:cxnLst/>
          <a:rect l="0" t="0" r="0" b="0"/>
          <a:pathLst>
            <a:path>
              <a:moveTo>
                <a:pt x="3054201" y="90479"/>
              </a:moveTo>
              <a:arcTo wR="2401253" hR="2401253" stAng="17146713" swAng="63104"/>
            </a:path>
          </a:pathLst>
        </a:custGeom>
        <a:noFill/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941A86-59C5-45A7-A42C-AAACB29477EE}">
      <dsp:nvSpPr>
        <dsp:cNvPr id="0" name=""/>
        <dsp:cNvSpPr/>
      </dsp:nvSpPr>
      <dsp:spPr>
        <a:xfrm>
          <a:off x="4358278" y="208860"/>
          <a:ext cx="1404236" cy="10321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2. </a:t>
          </a:r>
          <a:r>
            <a:rPr lang="en-US" sz="1100" b="1" kern="1200" dirty="0" err="1" smtClean="0">
              <a:solidFill>
                <a:schemeClr val="tx1"/>
              </a:solidFill>
            </a:rPr>
            <a:t>Perkembangan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Awal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Lebih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Kritis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daripada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Perkembangan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Selanjutnya</a:t>
          </a:r>
          <a:endParaRPr lang="en-US" sz="1100" kern="1200" dirty="0">
            <a:solidFill>
              <a:schemeClr val="tx1"/>
            </a:solidFill>
          </a:endParaRPr>
        </a:p>
      </dsp:txBody>
      <dsp:txXfrm>
        <a:off x="4408665" y="259247"/>
        <a:ext cx="1303462" cy="931404"/>
      </dsp:txXfrm>
    </dsp:sp>
    <dsp:sp modelId="{DEFA9F8D-C512-4983-86AC-198070B08565}">
      <dsp:nvSpPr>
        <dsp:cNvPr id="0" name=""/>
        <dsp:cNvSpPr/>
      </dsp:nvSpPr>
      <dsp:spPr>
        <a:xfrm>
          <a:off x="1247721" y="266351"/>
          <a:ext cx="4802506" cy="4802506"/>
        </a:xfrm>
        <a:custGeom>
          <a:avLst/>
          <a:gdLst/>
          <a:ahLst/>
          <a:cxnLst/>
          <a:rect l="0" t="0" r="0" b="0"/>
          <a:pathLst>
            <a:path>
              <a:moveTo>
                <a:pt x="4356302" y="1007051"/>
              </a:moveTo>
              <a:arcTo wR="2401253" hR="2401253" stAng="19470376" swAng="171838"/>
            </a:path>
          </a:pathLst>
        </a:custGeom>
        <a:noFill/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706711-C6EA-48B2-BA06-D1FF05875C4B}">
      <dsp:nvSpPr>
        <dsp:cNvPr id="0" name=""/>
        <dsp:cNvSpPr/>
      </dsp:nvSpPr>
      <dsp:spPr>
        <a:xfrm>
          <a:off x="5321172" y="1406684"/>
          <a:ext cx="1223060" cy="10377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3. </a:t>
          </a:r>
          <a:r>
            <a:rPr lang="en-US" sz="1100" b="1" kern="1200" dirty="0" err="1" smtClean="0">
              <a:solidFill>
                <a:schemeClr val="tx1"/>
              </a:solidFill>
            </a:rPr>
            <a:t>Perkembangan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Merupakan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Hasil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Proses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Kematangan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dan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Belajar</a:t>
          </a:r>
          <a:endParaRPr lang="en-US" sz="1100" kern="1200" dirty="0">
            <a:solidFill>
              <a:schemeClr val="tx1"/>
            </a:solidFill>
          </a:endParaRPr>
        </a:p>
      </dsp:txBody>
      <dsp:txXfrm>
        <a:off x="5371832" y="1457344"/>
        <a:ext cx="1121740" cy="936463"/>
      </dsp:txXfrm>
    </dsp:sp>
    <dsp:sp modelId="{ACE8C640-977E-4267-8F6E-DBBF0460F66E}">
      <dsp:nvSpPr>
        <dsp:cNvPr id="0" name=""/>
        <dsp:cNvSpPr/>
      </dsp:nvSpPr>
      <dsp:spPr>
        <a:xfrm>
          <a:off x="1247721" y="266351"/>
          <a:ext cx="4802506" cy="4802506"/>
        </a:xfrm>
        <a:custGeom>
          <a:avLst/>
          <a:gdLst/>
          <a:ahLst/>
          <a:cxnLst/>
          <a:rect l="0" t="0" r="0" b="0"/>
          <a:pathLst>
            <a:path>
              <a:moveTo>
                <a:pt x="4798527" y="2263083"/>
              </a:moveTo>
              <a:arcTo wR="2401253" hR="2401253" stAng="21402080" swAng="366784"/>
            </a:path>
          </a:pathLst>
        </a:custGeom>
        <a:noFill/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09CAF0-10BD-48CA-AAC4-5DFAD1F14F58}">
      <dsp:nvSpPr>
        <dsp:cNvPr id="0" name=""/>
        <dsp:cNvSpPr/>
      </dsp:nvSpPr>
      <dsp:spPr>
        <a:xfrm>
          <a:off x="5312362" y="2870524"/>
          <a:ext cx="1240680" cy="10782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4. </a:t>
          </a:r>
          <a:r>
            <a:rPr lang="en-US" sz="1100" b="1" kern="1200" dirty="0" err="1" smtClean="0">
              <a:solidFill>
                <a:schemeClr val="tx1"/>
              </a:solidFill>
            </a:rPr>
            <a:t>Perkembangan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Mengikuti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Pola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Tertentu</a:t>
          </a:r>
          <a:r>
            <a:rPr lang="en-US" sz="1100" b="1" kern="1200" dirty="0" smtClean="0">
              <a:solidFill>
                <a:schemeClr val="tx1"/>
              </a:solidFill>
            </a:rPr>
            <a:t> yang </a:t>
          </a:r>
          <a:r>
            <a:rPr lang="en-US" sz="1100" b="1" kern="1200" dirty="0" err="1" smtClean="0">
              <a:solidFill>
                <a:schemeClr val="tx1"/>
              </a:solidFill>
            </a:rPr>
            <a:t>Dapat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diramalkan</a:t>
          </a:r>
          <a:endParaRPr lang="en-US" sz="1100" kern="1200" dirty="0">
            <a:solidFill>
              <a:schemeClr val="tx1"/>
            </a:solidFill>
          </a:endParaRPr>
        </a:p>
      </dsp:txBody>
      <dsp:txXfrm>
        <a:off x="5364996" y="2923158"/>
        <a:ext cx="1135412" cy="972946"/>
      </dsp:txXfrm>
    </dsp:sp>
    <dsp:sp modelId="{66014243-6887-44E1-AD77-3491746081EC}">
      <dsp:nvSpPr>
        <dsp:cNvPr id="0" name=""/>
        <dsp:cNvSpPr/>
      </dsp:nvSpPr>
      <dsp:spPr>
        <a:xfrm>
          <a:off x="1247721" y="266351"/>
          <a:ext cx="4802506" cy="4802506"/>
        </a:xfrm>
        <a:custGeom>
          <a:avLst/>
          <a:gdLst/>
          <a:ahLst/>
          <a:cxnLst/>
          <a:rect l="0" t="0" r="0" b="0"/>
          <a:pathLst>
            <a:path>
              <a:moveTo>
                <a:pt x="4406396" y="3722394"/>
              </a:moveTo>
              <a:arcTo wR="2401253" hR="2401253" stAng="2002796" swAng="204585"/>
            </a:path>
          </a:pathLst>
        </a:custGeom>
        <a:noFill/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D45AD1-E8E8-4B1D-9244-2E9C28495767}">
      <dsp:nvSpPr>
        <dsp:cNvPr id="0" name=""/>
        <dsp:cNvSpPr/>
      </dsp:nvSpPr>
      <dsp:spPr>
        <a:xfrm>
          <a:off x="4390740" y="4143501"/>
          <a:ext cx="1339310" cy="9335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5. </a:t>
          </a:r>
          <a:r>
            <a:rPr lang="en-US" sz="1100" b="1" kern="1200" dirty="0" err="1" smtClean="0">
              <a:solidFill>
                <a:schemeClr val="tx1"/>
              </a:solidFill>
            </a:rPr>
            <a:t>Pola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Perkembangan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Memiliki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Karakteristik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Tertentu</a:t>
          </a:r>
          <a:endParaRPr lang="en-US" sz="1100" kern="1200" dirty="0">
            <a:solidFill>
              <a:schemeClr val="tx1"/>
            </a:solidFill>
          </a:endParaRPr>
        </a:p>
      </dsp:txBody>
      <dsp:txXfrm>
        <a:off x="4436310" y="4189071"/>
        <a:ext cx="1248170" cy="842374"/>
      </dsp:txXfrm>
    </dsp:sp>
    <dsp:sp modelId="{73630EB8-A21E-41F9-962B-36836E282570}">
      <dsp:nvSpPr>
        <dsp:cNvPr id="0" name=""/>
        <dsp:cNvSpPr/>
      </dsp:nvSpPr>
      <dsp:spPr>
        <a:xfrm>
          <a:off x="1247721" y="266351"/>
          <a:ext cx="4802506" cy="4802506"/>
        </a:xfrm>
        <a:custGeom>
          <a:avLst/>
          <a:gdLst/>
          <a:ahLst/>
          <a:cxnLst/>
          <a:rect l="0" t="0" r="0" b="0"/>
          <a:pathLst>
            <a:path>
              <a:moveTo>
                <a:pt x="3110321" y="4695428"/>
              </a:moveTo>
              <a:arcTo wR="2401253" hR="2401253" stAng="4369501" swAng="147371"/>
            </a:path>
          </a:pathLst>
        </a:custGeom>
        <a:noFill/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9B2149-3F2F-4CBF-8E54-2CA5FA429D75}">
      <dsp:nvSpPr>
        <dsp:cNvPr id="0" name=""/>
        <dsp:cNvSpPr/>
      </dsp:nvSpPr>
      <dsp:spPr>
        <a:xfrm>
          <a:off x="3072112" y="4561426"/>
          <a:ext cx="1153725" cy="1014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6. </a:t>
          </a:r>
          <a:r>
            <a:rPr lang="en-US" sz="1100" b="1" kern="1200" dirty="0" err="1" smtClean="0">
              <a:solidFill>
                <a:schemeClr val="tx1"/>
              </a:solidFill>
            </a:rPr>
            <a:t>Terdapat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Perbedaan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Individu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dalam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Perkembangan</a:t>
          </a:r>
          <a:endParaRPr lang="en-US" sz="1100" kern="1200" dirty="0">
            <a:solidFill>
              <a:schemeClr val="tx1"/>
            </a:solidFill>
          </a:endParaRPr>
        </a:p>
      </dsp:txBody>
      <dsp:txXfrm>
        <a:off x="3121653" y="4610967"/>
        <a:ext cx="1054643" cy="915778"/>
      </dsp:txXfrm>
    </dsp:sp>
    <dsp:sp modelId="{687E5720-B499-4E85-B2B1-E12818F04878}">
      <dsp:nvSpPr>
        <dsp:cNvPr id="0" name=""/>
        <dsp:cNvSpPr/>
      </dsp:nvSpPr>
      <dsp:spPr>
        <a:xfrm>
          <a:off x="1247721" y="266351"/>
          <a:ext cx="4802506" cy="4802506"/>
        </a:xfrm>
        <a:custGeom>
          <a:avLst/>
          <a:gdLst/>
          <a:ahLst/>
          <a:cxnLst/>
          <a:rect l="0" t="0" r="0" b="0"/>
          <a:pathLst>
            <a:path>
              <a:moveTo>
                <a:pt x="1783969" y="4721808"/>
              </a:moveTo>
              <a:arcTo wR="2401253" hR="2401253" stAng="6293766" swAng="179329"/>
            </a:path>
          </a:pathLst>
        </a:custGeom>
        <a:noFill/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CCB54D-953E-4767-860B-4EB5001B8975}">
      <dsp:nvSpPr>
        <dsp:cNvPr id="0" name=""/>
        <dsp:cNvSpPr/>
      </dsp:nvSpPr>
      <dsp:spPr>
        <a:xfrm>
          <a:off x="1603173" y="4109108"/>
          <a:ext cx="1268760" cy="10023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7. </a:t>
          </a:r>
          <a:r>
            <a:rPr lang="en-US" sz="1100" b="1" kern="1200" dirty="0" err="1" smtClean="0">
              <a:solidFill>
                <a:schemeClr val="tx1"/>
              </a:solidFill>
            </a:rPr>
            <a:t>Setiap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Periode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Perkembangan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Memiliki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Karakteristik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Khusus</a:t>
          </a:r>
          <a:endParaRPr lang="en-US" sz="1100" kern="1200" dirty="0">
            <a:solidFill>
              <a:schemeClr val="tx1"/>
            </a:solidFill>
          </a:endParaRPr>
        </a:p>
      </dsp:txBody>
      <dsp:txXfrm>
        <a:off x="1652101" y="4158036"/>
        <a:ext cx="1170904" cy="904444"/>
      </dsp:txXfrm>
    </dsp:sp>
    <dsp:sp modelId="{13DA52A6-FC6A-43D9-ACDC-3911FC199B19}">
      <dsp:nvSpPr>
        <dsp:cNvPr id="0" name=""/>
        <dsp:cNvSpPr/>
      </dsp:nvSpPr>
      <dsp:spPr>
        <a:xfrm>
          <a:off x="1247721" y="266351"/>
          <a:ext cx="4802506" cy="4802506"/>
        </a:xfrm>
        <a:custGeom>
          <a:avLst/>
          <a:gdLst/>
          <a:ahLst/>
          <a:cxnLst/>
          <a:rect l="0" t="0" r="0" b="0"/>
          <a:pathLst>
            <a:path>
              <a:moveTo>
                <a:pt x="452082" y="3803661"/>
              </a:moveTo>
              <a:arcTo wR="2401253" hR="2401253" stAng="8655922" swAng="208535"/>
            </a:path>
          </a:pathLst>
        </a:custGeom>
        <a:noFill/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DAA3B-A13E-475C-BC2A-7A60E6846934}">
      <dsp:nvSpPr>
        <dsp:cNvPr id="0" name=""/>
        <dsp:cNvSpPr/>
      </dsp:nvSpPr>
      <dsp:spPr>
        <a:xfrm>
          <a:off x="685957" y="2911284"/>
          <a:ext cx="1358580" cy="9966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8. </a:t>
          </a:r>
          <a:r>
            <a:rPr lang="en-US" sz="1100" b="1" kern="1200" dirty="0" err="1" smtClean="0">
              <a:solidFill>
                <a:schemeClr val="tx1"/>
              </a:solidFill>
            </a:rPr>
            <a:t>Terdapat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Harapan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Sosial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pada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Setiap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Periode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Perkembangan</a:t>
          </a:r>
          <a:endParaRPr lang="en-US" sz="1100" kern="1200" dirty="0">
            <a:solidFill>
              <a:schemeClr val="tx1"/>
            </a:solidFill>
          </a:endParaRPr>
        </a:p>
      </dsp:txBody>
      <dsp:txXfrm>
        <a:off x="734612" y="2959939"/>
        <a:ext cx="1261270" cy="899385"/>
      </dsp:txXfrm>
    </dsp:sp>
    <dsp:sp modelId="{CB61C992-CCC7-497D-8C9C-2BA9C24F6B83}">
      <dsp:nvSpPr>
        <dsp:cNvPr id="0" name=""/>
        <dsp:cNvSpPr/>
      </dsp:nvSpPr>
      <dsp:spPr>
        <a:xfrm>
          <a:off x="1247721" y="266351"/>
          <a:ext cx="4802506" cy="4802506"/>
        </a:xfrm>
        <a:custGeom>
          <a:avLst/>
          <a:gdLst/>
          <a:ahLst/>
          <a:cxnLst/>
          <a:rect l="0" t="0" r="0" b="0"/>
          <a:pathLst>
            <a:path>
              <a:moveTo>
                <a:pt x="5170" y="2558750"/>
              </a:moveTo>
              <a:arcTo wR="2401253" hR="2401253" stAng="10574358" swAng="372311"/>
            </a:path>
          </a:pathLst>
        </a:custGeom>
        <a:noFill/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9EE1E3-2F33-4E90-AB9D-5FD47100C12D}">
      <dsp:nvSpPr>
        <dsp:cNvPr id="0" name=""/>
        <dsp:cNvSpPr/>
      </dsp:nvSpPr>
      <dsp:spPr>
        <a:xfrm>
          <a:off x="728649" y="1372291"/>
          <a:ext cx="1273196" cy="11065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9. </a:t>
          </a:r>
          <a:r>
            <a:rPr lang="en-US" sz="1100" b="1" kern="1200" dirty="0" err="1" smtClean="0">
              <a:solidFill>
                <a:schemeClr val="tx1"/>
              </a:solidFill>
            </a:rPr>
            <a:t>Setiap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Perkembangan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Mengandung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Bahaya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Potensial</a:t>
          </a:r>
          <a:r>
            <a:rPr lang="en-US" sz="1100" b="1" kern="1200" dirty="0" smtClean="0">
              <a:solidFill>
                <a:schemeClr val="tx1"/>
              </a:solidFill>
            </a:rPr>
            <a:t>/ </a:t>
          </a:r>
          <a:r>
            <a:rPr lang="en-US" sz="1100" b="1" kern="1200" dirty="0" err="1" smtClean="0">
              <a:solidFill>
                <a:schemeClr val="tx1"/>
              </a:solidFill>
            </a:rPr>
            <a:t>Resiko</a:t>
          </a:r>
          <a:endParaRPr lang="en-US" sz="1100" kern="1200" dirty="0">
            <a:solidFill>
              <a:schemeClr val="tx1"/>
            </a:solidFill>
          </a:endParaRPr>
        </a:p>
      </dsp:txBody>
      <dsp:txXfrm>
        <a:off x="782667" y="1426309"/>
        <a:ext cx="1165160" cy="998534"/>
      </dsp:txXfrm>
    </dsp:sp>
    <dsp:sp modelId="{6B291800-562A-4122-A936-F6DD25D33AE5}">
      <dsp:nvSpPr>
        <dsp:cNvPr id="0" name=""/>
        <dsp:cNvSpPr/>
      </dsp:nvSpPr>
      <dsp:spPr>
        <a:xfrm>
          <a:off x="1247721" y="266351"/>
          <a:ext cx="4802506" cy="4802506"/>
        </a:xfrm>
        <a:custGeom>
          <a:avLst/>
          <a:gdLst/>
          <a:ahLst/>
          <a:cxnLst/>
          <a:rect l="0" t="0" r="0" b="0"/>
          <a:pathLst>
            <a:path>
              <a:moveTo>
                <a:pt x="405827" y="1065478"/>
              </a:moveTo>
              <a:arcTo wR="2401253" hR="2401253" stAng="12827946" swAng="207885"/>
            </a:path>
          </a:pathLst>
        </a:custGeom>
        <a:noFill/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DF48AE-C7B3-400F-97A0-122CE3A10508}">
      <dsp:nvSpPr>
        <dsp:cNvPr id="0" name=""/>
        <dsp:cNvSpPr/>
      </dsp:nvSpPr>
      <dsp:spPr>
        <a:xfrm>
          <a:off x="1570715" y="274417"/>
          <a:ext cx="1333677" cy="9010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tx1"/>
              </a:solidFill>
            </a:rPr>
            <a:t>10. </a:t>
          </a:r>
          <a:r>
            <a:rPr lang="en-US" sz="1100" b="1" kern="1200" dirty="0" err="1" smtClean="0">
              <a:solidFill>
                <a:schemeClr val="tx1"/>
              </a:solidFill>
            </a:rPr>
            <a:t>Kebahagian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bervariasi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pada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Berbagai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Periode</a:t>
          </a:r>
          <a:r>
            <a:rPr lang="en-US" sz="1100" b="1" kern="1200" dirty="0" smtClean="0">
              <a:solidFill>
                <a:schemeClr val="tx1"/>
              </a:solidFill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</a:rPr>
            <a:t>Perkembangan</a:t>
          </a:r>
          <a:endParaRPr lang="en-US" sz="1100" kern="1200" dirty="0">
            <a:solidFill>
              <a:schemeClr val="tx1"/>
            </a:solidFill>
          </a:endParaRPr>
        </a:p>
      </dsp:txBody>
      <dsp:txXfrm>
        <a:off x="1614701" y="318403"/>
        <a:ext cx="1245705" cy="813092"/>
      </dsp:txXfrm>
    </dsp:sp>
    <dsp:sp modelId="{6F0EEB70-2A42-46FF-BDD2-966743914989}">
      <dsp:nvSpPr>
        <dsp:cNvPr id="0" name=""/>
        <dsp:cNvSpPr/>
      </dsp:nvSpPr>
      <dsp:spPr>
        <a:xfrm>
          <a:off x="1247721" y="266351"/>
          <a:ext cx="4802506" cy="4802506"/>
        </a:xfrm>
        <a:custGeom>
          <a:avLst/>
          <a:gdLst/>
          <a:ahLst/>
          <a:cxnLst/>
          <a:rect l="0" t="0" r="0" b="0"/>
          <a:pathLst>
            <a:path>
              <a:moveTo>
                <a:pt x="1677706" y="111603"/>
              </a:moveTo>
              <a:arcTo wR="2401253" hR="2401253" stAng="15147784" swAng="94906"/>
            </a:path>
          </a:pathLst>
        </a:custGeom>
        <a:noFill/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A04ACE-6726-4AD3-906B-911057BE22D5}">
      <dsp:nvSpPr>
        <dsp:cNvPr id="0" name=""/>
        <dsp:cNvSpPr/>
      </dsp:nvSpPr>
      <dsp:spPr>
        <a:xfrm>
          <a:off x="3764756" y="2424249"/>
          <a:ext cx="2671762" cy="6357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3250"/>
              </a:lnTo>
              <a:lnTo>
                <a:pt x="2671762" y="433250"/>
              </a:lnTo>
              <a:lnTo>
                <a:pt x="2671762" y="63575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AACF08-6265-4E31-8DCA-AA9DFE2C6AF9}">
      <dsp:nvSpPr>
        <dsp:cNvPr id="0" name=""/>
        <dsp:cNvSpPr/>
      </dsp:nvSpPr>
      <dsp:spPr>
        <a:xfrm>
          <a:off x="3669512" y="2424249"/>
          <a:ext cx="95243" cy="621613"/>
        </a:xfrm>
        <a:custGeom>
          <a:avLst/>
          <a:gdLst/>
          <a:ahLst/>
          <a:cxnLst/>
          <a:rect l="0" t="0" r="0" b="0"/>
          <a:pathLst>
            <a:path>
              <a:moveTo>
                <a:pt x="95243" y="0"/>
              </a:moveTo>
              <a:lnTo>
                <a:pt x="95243" y="419105"/>
              </a:lnTo>
              <a:lnTo>
                <a:pt x="0" y="419105"/>
              </a:lnTo>
              <a:lnTo>
                <a:pt x="0" y="62161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7620D6-6EAD-4FFB-997B-5464BD65DC28}">
      <dsp:nvSpPr>
        <dsp:cNvPr id="0" name=""/>
        <dsp:cNvSpPr/>
      </dsp:nvSpPr>
      <dsp:spPr>
        <a:xfrm>
          <a:off x="1092993" y="2424249"/>
          <a:ext cx="2671762" cy="635758"/>
        </a:xfrm>
        <a:custGeom>
          <a:avLst/>
          <a:gdLst/>
          <a:ahLst/>
          <a:cxnLst/>
          <a:rect l="0" t="0" r="0" b="0"/>
          <a:pathLst>
            <a:path>
              <a:moveTo>
                <a:pt x="2671762" y="0"/>
              </a:moveTo>
              <a:lnTo>
                <a:pt x="2671762" y="433250"/>
              </a:lnTo>
              <a:lnTo>
                <a:pt x="0" y="433250"/>
              </a:lnTo>
              <a:lnTo>
                <a:pt x="0" y="63575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109AE7-643D-4F0E-8C2F-427A9CE411BF}">
      <dsp:nvSpPr>
        <dsp:cNvPr id="0" name=""/>
        <dsp:cNvSpPr/>
      </dsp:nvSpPr>
      <dsp:spPr>
        <a:xfrm>
          <a:off x="1295399" y="1036147"/>
          <a:ext cx="4938714" cy="1388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EC6401-6FC4-407B-B111-5172F1756B3B}">
      <dsp:nvSpPr>
        <dsp:cNvPr id="0" name=""/>
        <dsp:cNvSpPr/>
      </dsp:nvSpPr>
      <dsp:spPr>
        <a:xfrm>
          <a:off x="1538286" y="1266890"/>
          <a:ext cx="4938714" cy="1388102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Perkembangan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Merupakan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Hasil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Proses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Kematangan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dan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Belajar</a:t>
          </a:r>
          <a:r>
            <a:rPr lang="en-US" sz="2100" b="1" kern="1200" dirty="0" smtClean="0"/>
            <a:t>, </a:t>
          </a:r>
          <a:r>
            <a:rPr lang="en-US" sz="2100" b="1" kern="1200" dirty="0" err="1" smtClean="0"/>
            <a:t>Faktor</a:t>
          </a:r>
          <a:r>
            <a:rPr lang="en-US" sz="2100" b="1" kern="1200" dirty="0" smtClean="0"/>
            <a:t>:</a:t>
          </a:r>
          <a:endParaRPr lang="en-US" sz="2100" kern="1200" dirty="0"/>
        </a:p>
      </dsp:txBody>
      <dsp:txXfrm>
        <a:off x="1578942" y="1307546"/>
        <a:ext cx="4857402" cy="1306790"/>
      </dsp:txXfrm>
    </dsp:sp>
    <dsp:sp modelId="{C55F4D2C-3DFA-4C0F-9F80-21764E33860A}">
      <dsp:nvSpPr>
        <dsp:cNvPr id="0" name=""/>
        <dsp:cNvSpPr/>
      </dsp:nvSpPr>
      <dsp:spPr>
        <a:xfrm>
          <a:off x="0" y="3060007"/>
          <a:ext cx="2185987" cy="1388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BE4917-253A-48F6-AD29-03B48E67EB4F}">
      <dsp:nvSpPr>
        <dsp:cNvPr id="0" name=""/>
        <dsp:cNvSpPr/>
      </dsp:nvSpPr>
      <dsp:spPr>
        <a:xfrm>
          <a:off x="242887" y="3290750"/>
          <a:ext cx="2185987" cy="13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Teori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Naturalisme</a:t>
          </a:r>
          <a:endParaRPr lang="en-US" sz="2100" b="1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>
              <a:solidFill>
                <a:srgbClr val="FF0000"/>
              </a:solidFill>
            </a:rPr>
            <a:t>Schopen</a:t>
          </a:r>
          <a:r>
            <a:rPr lang="en-US" sz="2100" kern="1200" dirty="0" smtClean="0">
              <a:solidFill>
                <a:srgbClr val="FF0000"/>
              </a:solidFill>
            </a:rPr>
            <a:t> </a:t>
          </a:r>
          <a:r>
            <a:rPr lang="en-US" sz="2100" kern="1200" dirty="0" err="1" smtClean="0">
              <a:solidFill>
                <a:srgbClr val="FF0000"/>
              </a:solidFill>
            </a:rPr>
            <a:t>Hauer</a:t>
          </a:r>
          <a:r>
            <a:rPr lang="en-US" sz="2100" b="1" kern="1200" dirty="0" smtClean="0">
              <a:solidFill>
                <a:srgbClr val="FF0000"/>
              </a:solidFill>
            </a:rPr>
            <a:t> </a:t>
          </a:r>
          <a:endParaRPr lang="en-US" sz="2100" b="1" kern="1200" dirty="0">
            <a:solidFill>
              <a:srgbClr val="FF0000"/>
            </a:solidFill>
          </a:endParaRPr>
        </a:p>
      </dsp:txBody>
      <dsp:txXfrm>
        <a:off x="283543" y="3331406"/>
        <a:ext cx="2104675" cy="1306790"/>
      </dsp:txXfrm>
    </dsp:sp>
    <dsp:sp modelId="{82C77355-5BEB-4F93-8FBD-965FDE83415F}">
      <dsp:nvSpPr>
        <dsp:cNvPr id="0" name=""/>
        <dsp:cNvSpPr/>
      </dsp:nvSpPr>
      <dsp:spPr>
        <a:xfrm>
          <a:off x="2576519" y="3045862"/>
          <a:ext cx="2185987" cy="1388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29F426-1594-42C2-AFBE-E8D2E9D19A35}">
      <dsp:nvSpPr>
        <dsp:cNvPr id="0" name=""/>
        <dsp:cNvSpPr/>
      </dsp:nvSpPr>
      <dsp:spPr>
        <a:xfrm>
          <a:off x="2819406" y="3276605"/>
          <a:ext cx="2185987" cy="13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Teori</a:t>
          </a:r>
          <a:endParaRPr lang="en-US" sz="2100" b="1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Empirisme</a:t>
          </a:r>
          <a:endParaRPr lang="en-US" sz="2100" b="1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rgbClr val="FF0000"/>
              </a:solidFill>
            </a:rPr>
            <a:t>John Locke</a:t>
          </a:r>
          <a:r>
            <a:rPr lang="en-US" sz="2100" b="1" kern="1200" dirty="0" smtClean="0">
              <a:solidFill>
                <a:srgbClr val="FF0000"/>
              </a:solidFill>
            </a:rPr>
            <a:t> </a:t>
          </a:r>
          <a:endParaRPr lang="en-US" sz="2100" b="1" kern="1200" dirty="0">
            <a:solidFill>
              <a:srgbClr val="FF0000"/>
            </a:solidFill>
          </a:endParaRPr>
        </a:p>
      </dsp:txBody>
      <dsp:txXfrm>
        <a:off x="2860062" y="3317261"/>
        <a:ext cx="2104675" cy="1306790"/>
      </dsp:txXfrm>
    </dsp:sp>
    <dsp:sp modelId="{5B2AE3B7-8F7E-47E3-BF5F-5FE584C07A17}">
      <dsp:nvSpPr>
        <dsp:cNvPr id="0" name=""/>
        <dsp:cNvSpPr/>
      </dsp:nvSpPr>
      <dsp:spPr>
        <a:xfrm>
          <a:off x="5343524" y="3060007"/>
          <a:ext cx="2185987" cy="1388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3956A-1698-439C-A67A-BBF40DD85804}">
      <dsp:nvSpPr>
        <dsp:cNvPr id="0" name=""/>
        <dsp:cNvSpPr/>
      </dsp:nvSpPr>
      <dsp:spPr>
        <a:xfrm>
          <a:off x="5586412" y="3290750"/>
          <a:ext cx="2185987" cy="13881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err="1" smtClean="0"/>
            <a:t>Teori</a:t>
          </a:r>
          <a:r>
            <a:rPr lang="en-US" sz="2100" b="1" kern="1200" dirty="0" smtClean="0"/>
            <a:t> </a:t>
          </a:r>
          <a:r>
            <a:rPr lang="en-US" sz="2100" b="1" kern="1200" dirty="0" err="1" smtClean="0"/>
            <a:t>Konvergensi</a:t>
          </a:r>
          <a:endParaRPr lang="en-US" sz="2100" b="1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rgbClr val="FF0000"/>
              </a:solidFill>
            </a:rPr>
            <a:t>William Stern</a:t>
          </a:r>
          <a:endParaRPr lang="en-US" sz="2100" b="1" kern="1200" dirty="0" smtClean="0">
            <a:solidFill>
              <a:srgbClr val="FF0000"/>
            </a:solidFill>
          </a:endParaRPr>
        </a:p>
      </dsp:txBody>
      <dsp:txXfrm>
        <a:off x="5627068" y="3331406"/>
        <a:ext cx="2104675" cy="1306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4529C2-CAC4-4B8B-AAEE-29C3D03C5E81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9FF7E1-7F6F-4945-BBFF-B2C0632DA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459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7C3EB05-D437-410B-8DEE-7F4D8C7E6A49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199D15C-4C94-4D6B-8D0C-AC9CA290B6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7C3EB05-D437-410B-8DEE-7F4D8C7E6A49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99D15C-4C94-4D6B-8D0C-AC9CA290B6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7C3EB05-D437-410B-8DEE-7F4D8C7E6A49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199D15C-4C94-4D6B-8D0C-AC9CA290B6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3EB05-D437-410B-8DEE-7F4D8C7E6A49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9D15C-4C94-4D6B-8D0C-AC9CA290B6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3EB05-D437-410B-8DEE-7F4D8C7E6A49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9D15C-4C94-4D6B-8D0C-AC9CA290B6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7C3EB05-D437-410B-8DEE-7F4D8C7E6A49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99D15C-4C94-4D6B-8D0C-AC9CA290B6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3EB05-D437-410B-8DEE-7F4D8C7E6A49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9D15C-4C94-4D6B-8D0C-AC9CA290B6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7C3EB05-D437-410B-8DEE-7F4D8C7E6A49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99D15C-4C94-4D6B-8D0C-AC9CA290B6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7C3EB05-D437-410B-8DEE-7F4D8C7E6A49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99D15C-4C94-4D6B-8D0C-AC9CA290B66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3EB05-D437-410B-8DEE-7F4D8C7E6A49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9D15C-4C94-4D6B-8D0C-AC9CA290B6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3EB05-D437-410B-8DEE-7F4D8C7E6A49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9D15C-4C94-4D6B-8D0C-AC9CA290B6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7C3EB05-D437-410B-8DEE-7F4D8C7E6A49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199D15C-4C94-4D6B-8D0C-AC9CA290B6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66800" y="381000"/>
            <a:ext cx="7696200" cy="1676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Bauhaus 93" pitchFamily="82" charset="0"/>
                <a:ea typeface="+mj-ea"/>
                <a:cs typeface="+mj-cs"/>
              </a:rPr>
              <a:t>PERKEMBANGAN PESERTA DIDIK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Bauhaus 93" pitchFamily="82" charset="0"/>
              <a:ea typeface="+mj-ea"/>
              <a:cs typeface="+mj-cs"/>
            </a:endParaRPr>
          </a:p>
        </p:txBody>
      </p:sp>
      <p:pic>
        <p:nvPicPr>
          <p:cNvPr id="1026" name="Picture 2" descr="PERKEMBANGAN PESERTA DID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911" y="2063663"/>
            <a:ext cx="4724400" cy="331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85800" y="457200"/>
            <a:ext cx="7467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auhaus 93" pitchFamily="82" charset="0"/>
                <a:ea typeface="Times New Roman" pitchFamily="18" charset="0"/>
                <a:cs typeface="Times New Roman" pitchFamily="18" charset="0"/>
              </a:rPr>
              <a:t>BAB II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auhaus 93" pitchFamily="82" charset="0"/>
              <a:cs typeface="Arial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Bauhaus 93" pitchFamily="82" charset="0"/>
              </a:rPr>
              <a:t>HAKIKAT PERTUMBUHAN DAN PERKEMBANGAN PESERTA DIDIK</a:t>
            </a:r>
            <a:endParaRPr lang="en-US" sz="3600" dirty="0">
              <a:solidFill>
                <a:srgbClr val="FF0000"/>
              </a:solidFill>
              <a:latin typeface="Bauhaus 93" pitchFamily="82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04800" y="2514600"/>
            <a:ext cx="83058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Definisi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perkembangan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pertumbuhan</a:t>
            </a: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Bauhaus 93" pitchFamily="82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Prinsip-prinsip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perkembangan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peserta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didik</a:t>
            </a: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Bauhaus 93" pitchFamily="82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Aspek-aspek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perkembangan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peserta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didik</a:t>
            </a:r>
            <a:endParaRPr kumimoji="0" lang="en-US" sz="3200" b="0" i="0" u="none" strike="noStrike" cap="none" normalizeH="0" baseline="0" dirty="0" smtClean="0">
              <a:ln>
                <a:noFill/>
              </a:ln>
              <a:effectLst/>
              <a:latin typeface="Bauhaus 93" pitchFamily="82" charset="0"/>
              <a:ea typeface="Calibri" pitchFamily="34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Faktor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 yang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mempengaruhi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perkembangan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peserta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effectLst/>
                <a:latin typeface="Bauhaus 93" pitchFamily="82" charset="0"/>
                <a:ea typeface="Calibri" pitchFamily="34" charset="0"/>
                <a:cs typeface="Times New Roman" pitchFamily="18" charset="0"/>
              </a:rPr>
              <a:t>didik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effectLst/>
                <a:latin typeface="Bauhaus 93" pitchFamily="82" charset="0"/>
                <a:cs typeface="Arial" pitchFamily="34" charset="0"/>
              </a:rPr>
              <a:t> </a:t>
            </a:r>
          </a:p>
        </p:txBody>
      </p:sp>
      <p:pic>
        <p:nvPicPr>
          <p:cNvPr id="2050" name="Picture 2" descr="E:\Perkemb Peserta Didik (PPD)\Gambar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8805" y="5181600"/>
            <a:ext cx="2765196" cy="1676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8400" y="685800"/>
            <a:ext cx="6248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3600" dirty="0" err="1" smtClean="0">
                <a:solidFill>
                  <a:srgbClr val="FF0000"/>
                </a:solidFill>
                <a:latin typeface="Bauhaus 93" pitchFamily="82" charset="0"/>
                <a:ea typeface="Calibri" pitchFamily="34" charset="0"/>
                <a:cs typeface="Times New Roman" pitchFamily="18" charset="0"/>
              </a:rPr>
              <a:t>Definisi</a:t>
            </a:r>
            <a:r>
              <a:rPr lang="en-US" sz="3600" dirty="0" smtClean="0">
                <a:solidFill>
                  <a:srgbClr val="FF0000"/>
                </a:solidFill>
                <a:latin typeface="Bauhaus 93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Bauhaus 93" pitchFamily="82" charset="0"/>
                <a:ea typeface="Calibri" pitchFamily="34" charset="0"/>
                <a:cs typeface="Times New Roman" pitchFamily="18" charset="0"/>
              </a:rPr>
              <a:t>perkembangan</a:t>
            </a:r>
            <a:r>
              <a:rPr lang="en-US" sz="3600" dirty="0" smtClean="0">
                <a:solidFill>
                  <a:srgbClr val="FF0000"/>
                </a:solidFill>
                <a:latin typeface="Bauhaus 93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Bauhaus 93" pitchFamily="82" charset="0"/>
                <a:ea typeface="Calibri" pitchFamily="34" charset="0"/>
                <a:cs typeface="Times New Roman" pitchFamily="18" charset="0"/>
              </a:rPr>
              <a:t>dan</a:t>
            </a:r>
            <a:r>
              <a:rPr lang="en-US" sz="3600" dirty="0" smtClean="0">
                <a:solidFill>
                  <a:srgbClr val="FF0000"/>
                </a:solidFill>
                <a:latin typeface="Bauhaus 93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Bauhaus 93" pitchFamily="82" charset="0"/>
                <a:ea typeface="Calibri" pitchFamily="34" charset="0"/>
                <a:cs typeface="Times New Roman" pitchFamily="18" charset="0"/>
              </a:rPr>
              <a:t>pertumbuhan</a:t>
            </a:r>
            <a:endParaRPr lang="en-US" sz="3600" dirty="0" smtClean="0">
              <a:solidFill>
                <a:srgbClr val="FF0000"/>
              </a:solidFill>
              <a:latin typeface="Bauhaus 93" pitchFamily="82" charset="0"/>
              <a:cs typeface="Arial" pitchFamily="34" charset="0"/>
            </a:endParaRPr>
          </a:p>
        </p:txBody>
      </p:sp>
      <p:pic>
        <p:nvPicPr>
          <p:cNvPr id="1025" name="Picture 1" descr="E:\Perkemb Peserta Didik (PPD)\Gambar\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2286000"/>
            <a:ext cx="5943600" cy="366359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1981200"/>
            <a:ext cx="7315200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 err="1" smtClean="0"/>
              <a:t>Menurut</a:t>
            </a:r>
            <a:r>
              <a:rPr lang="en-US" b="1" dirty="0" smtClean="0"/>
              <a:t> </a:t>
            </a:r>
            <a:r>
              <a:rPr lang="en-US" b="1" dirty="0" err="1" smtClean="0"/>
              <a:t>Kartono</a:t>
            </a:r>
            <a:r>
              <a:rPr lang="en-US" b="1" dirty="0" smtClean="0"/>
              <a:t>, </a:t>
            </a:r>
            <a:r>
              <a:rPr lang="en-US" b="1" dirty="0" err="1" smtClean="0"/>
              <a:t>Pertumbuhan</a:t>
            </a:r>
            <a:r>
              <a:rPr lang="en-US" b="1" dirty="0" smtClean="0"/>
              <a:t> </a:t>
            </a:r>
            <a:r>
              <a:rPr lang="en-US" b="1" dirty="0" err="1" smtClean="0"/>
              <a:t>adalah</a:t>
            </a:r>
            <a:r>
              <a:rPr lang="en-US" b="1" dirty="0" smtClean="0"/>
              <a:t> </a:t>
            </a:r>
            <a:r>
              <a:rPr lang="en-US" b="1" dirty="0" err="1" smtClean="0"/>
              <a:t>perubahan</a:t>
            </a:r>
            <a:r>
              <a:rPr lang="en-US" b="1" dirty="0" smtClean="0"/>
              <a:t> ‎</a:t>
            </a:r>
            <a:r>
              <a:rPr lang="en-US" b="1" dirty="0" err="1" smtClean="0"/>
              <a:t>secara</a:t>
            </a:r>
            <a:r>
              <a:rPr lang="en-US" b="1" dirty="0" smtClean="0"/>
              <a:t> </a:t>
            </a:r>
            <a:r>
              <a:rPr lang="en-US" b="1" dirty="0" err="1" smtClean="0"/>
              <a:t>fisiologis</a:t>
            </a:r>
            <a:r>
              <a:rPr lang="en-US" b="1" dirty="0" smtClean="0"/>
              <a:t> </a:t>
            </a:r>
            <a:r>
              <a:rPr lang="en-US" b="1" dirty="0" err="1" smtClean="0"/>
              <a:t>sebagai</a:t>
            </a:r>
            <a:r>
              <a:rPr lang="en-US" b="1" dirty="0" smtClean="0"/>
              <a:t> </a:t>
            </a:r>
            <a:r>
              <a:rPr lang="en-US" b="1" dirty="0" err="1" smtClean="0"/>
              <a:t>hasil</a:t>
            </a:r>
            <a:r>
              <a:rPr lang="en-US" b="1" dirty="0" smtClean="0"/>
              <a:t> </a:t>
            </a:r>
            <a:r>
              <a:rPr lang="en-US" b="1" dirty="0" err="1" smtClean="0"/>
              <a:t>dari</a:t>
            </a:r>
            <a:r>
              <a:rPr lang="en-US" b="1" dirty="0" smtClean="0"/>
              <a:t> </a:t>
            </a:r>
            <a:r>
              <a:rPr lang="en-US" b="1" dirty="0" err="1" smtClean="0"/>
              <a:t>proses</a:t>
            </a:r>
            <a:r>
              <a:rPr lang="en-US" b="1" dirty="0" smtClean="0"/>
              <a:t> </a:t>
            </a:r>
            <a:r>
              <a:rPr lang="en-US" b="1" dirty="0" err="1" smtClean="0"/>
              <a:t>pematangan</a:t>
            </a:r>
            <a:r>
              <a:rPr lang="en-US" b="1" dirty="0" smtClean="0"/>
              <a:t> </a:t>
            </a:r>
            <a:r>
              <a:rPr lang="en-US" b="1" dirty="0" err="1" smtClean="0"/>
              <a:t>fungsi-fungsi</a:t>
            </a:r>
            <a:r>
              <a:rPr lang="en-US" b="1" dirty="0" smtClean="0"/>
              <a:t> </a:t>
            </a:r>
            <a:r>
              <a:rPr lang="en-US" b="1" dirty="0" err="1" smtClean="0"/>
              <a:t>fisik</a:t>
            </a:r>
            <a:r>
              <a:rPr lang="en-US" b="1" dirty="0" smtClean="0"/>
              <a:t>, yang ‎</a:t>
            </a:r>
            <a:r>
              <a:rPr lang="en-US" b="1" dirty="0" err="1" smtClean="0"/>
              <a:t>berlangsung</a:t>
            </a:r>
            <a:r>
              <a:rPr lang="en-US" b="1" dirty="0" smtClean="0"/>
              <a:t> </a:t>
            </a:r>
            <a:r>
              <a:rPr lang="en-US" b="1" dirty="0" err="1" smtClean="0"/>
              <a:t>secara</a:t>
            </a:r>
            <a:r>
              <a:rPr lang="en-US" b="1" dirty="0" smtClean="0"/>
              <a:t> normal </a:t>
            </a:r>
            <a:r>
              <a:rPr lang="en-US" b="1" dirty="0" err="1" smtClean="0"/>
              <a:t>pada</a:t>
            </a:r>
            <a:r>
              <a:rPr lang="en-US" b="1" dirty="0" smtClean="0"/>
              <a:t> </a:t>
            </a:r>
            <a:r>
              <a:rPr lang="en-US" b="1" dirty="0" err="1" smtClean="0"/>
              <a:t>diri</a:t>
            </a:r>
            <a:r>
              <a:rPr lang="en-US" b="1" dirty="0" smtClean="0"/>
              <a:t> </a:t>
            </a:r>
            <a:r>
              <a:rPr lang="en-US" b="1" dirty="0" err="1" smtClean="0"/>
              <a:t>anak</a:t>
            </a:r>
            <a:r>
              <a:rPr lang="en-US" b="1" dirty="0" smtClean="0"/>
              <a:t> yang </a:t>
            </a:r>
            <a:r>
              <a:rPr lang="en-US" b="1" dirty="0" err="1" smtClean="0"/>
              <a:t>sehat</a:t>
            </a:r>
            <a:r>
              <a:rPr lang="en-US" b="1" dirty="0" smtClean="0"/>
              <a:t>,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peredaran</a:t>
            </a:r>
            <a:r>
              <a:rPr lang="en-US" b="1" dirty="0" smtClean="0"/>
              <a:t> </a:t>
            </a:r>
            <a:r>
              <a:rPr lang="en-US" b="1" dirty="0" err="1" smtClean="0"/>
              <a:t>waktu</a:t>
            </a:r>
            <a:r>
              <a:rPr lang="en-US" b="1" dirty="0" smtClean="0"/>
              <a:t> </a:t>
            </a:r>
            <a:r>
              <a:rPr lang="en-US" b="1" dirty="0" err="1" smtClean="0"/>
              <a:t>tertentu</a:t>
            </a:r>
            <a:r>
              <a:rPr lang="en-US" b="1" dirty="0" smtClean="0"/>
              <a:t>.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685800" y="3810000"/>
            <a:ext cx="7848600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Menurut</a:t>
            </a:r>
            <a:r>
              <a:rPr lang="en-US" dirty="0" smtClean="0"/>
              <a:t> crow </a:t>
            </a:r>
            <a:r>
              <a:rPr lang="en-US" dirty="0" err="1" smtClean="0"/>
              <a:t>dan</a:t>
            </a:r>
            <a:r>
              <a:rPr lang="en-US" dirty="0" smtClean="0"/>
              <a:t> crow, </a:t>
            </a:r>
            <a:r>
              <a:rPr lang="en-US" dirty="0" err="1" smtClean="0"/>
              <a:t>pertumbuhan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umumnya</a:t>
            </a:r>
            <a:r>
              <a:rPr lang="en-US" dirty="0" smtClean="0"/>
              <a:t> </a:t>
            </a:r>
            <a:r>
              <a:rPr lang="en-US" dirty="0" err="1" smtClean="0"/>
              <a:t>dibatasi</a:t>
            </a:r>
            <a:r>
              <a:rPr lang="en-US" dirty="0" smtClean="0"/>
              <a:t> ‎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perubahan–perubahan</a:t>
            </a:r>
            <a:r>
              <a:rPr lang="en-US" dirty="0" smtClean="0"/>
              <a:t> </a:t>
            </a:r>
            <a:r>
              <a:rPr lang="en-US" dirty="0" err="1" smtClean="0"/>
              <a:t>struktural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fungsional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pembentukan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‎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jasmaniah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terbentuk</a:t>
            </a:r>
            <a:r>
              <a:rPr lang="en-US" dirty="0" smtClean="0"/>
              <a:t> </a:t>
            </a:r>
            <a:r>
              <a:rPr lang="en-US" dirty="0" err="1" smtClean="0"/>
              <a:t>konsepsional</a:t>
            </a:r>
            <a:r>
              <a:rPr lang="en-US" dirty="0" smtClean="0"/>
              <a:t> (</a:t>
            </a:r>
            <a:r>
              <a:rPr lang="en-US" dirty="0" err="1" smtClean="0"/>
              <a:t>janin</a:t>
            </a:r>
            <a:r>
              <a:rPr lang="en-US" dirty="0" smtClean="0"/>
              <a:t>)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periode</a:t>
            </a:r>
            <a:r>
              <a:rPr lang="en-US" dirty="0" smtClean="0"/>
              <a:t> ‎prenatal (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kandungan</a:t>
            </a:r>
            <a:r>
              <a:rPr lang="en-US" dirty="0" smtClean="0"/>
              <a:t>), postnatal (</a:t>
            </a:r>
            <a:r>
              <a:rPr lang="en-US" dirty="0" err="1" smtClean="0"/>
              <a:t>lahir</a:t>
            </a:r>
            <a:r>
              <a:rPr lang="en-US" dirty="0" smtClean="0"/>
              <a:t>)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keewasaanya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685800"/>
            <a:ext cx="3429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</a:rPr>
              <a:t>Pertumbuhan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676400"/>
            <a:ext cx="7848600" cy="14773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Sunarto</a:t>
            </a:r>
            <a:r>
              <a:rPr lang="en-US" dirty="0" smtClean="0"/>
              <a:t> (2008:35)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arti</a:t>
            </a:r>
            <a:r>
              <a:rPr lang="en-US" dirty="0" smtClean="0"/>
              <a:t> </a:t>
            </a:r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r>
              <a:rPr lang="en-US" dirty="0" smtClean="0"/>
              <a:t> yang </a:t>
            </a:r>
            <a:r>
              <a:rPr lang="en-US" dirty="0" err="1" smtClean="0"/>
              <a:t>mengacu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kualitas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organ-organ </a:t>
            </a:r>
            <a:r>
              <a:rPr lang="en-US" dirty="0" err="1" smtClean="0"/>
              <a:t>jasmaniah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penekanan</a:t>
            </a:r>
            <a:r>
              <a:rPr lang="en-US" dirty="0" smtClean="0"/>
              <a:t> </a:t>
            </a:r>
            <a:r>
              <a:rPr lang="en-US" dirty="0" err="1" smtClean="0"/>
              <a:t>arti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terletak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penyempurnaan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psikologis</a:t>
            </a:r>
            <a:r>
              <a:rPr lang="en-US" dirty="0" smtClean="0"/>
              <a:t> yang </a:t>
            </a:r>
            <a:r>
              <a:rPr lang="en-US" dirty="0" err="1" smtClean="0"/>
              <a:t>termanifestasi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organ </a:t>
            </a:r>
            <a:r>
              <a:rPr lang="en-US" dirty="0" err="1" smtClean="0"/>
              <a:t>fisiologis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33400" y="685800"/>
            <a:ext cx="3429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</a:rPr>
              <a:t>Perkembangan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3505200"/>
            <a:ext cx="80010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Danim</a:t>
            </a:r>
            <a:r>
              <a:rPr lang="en-US" dirty="0" smtClean="0"/>
              <a:t> (2010:8)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bertahap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, </a:t>
            </a:r>
            <a:r>
              <a:rPr lang="en-US" dirty="0" err="1" smtClean="0"/>
              <a:t>emosi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keterampilan</a:t>
            </a:r>
            <a:r>
              <a:rPr lang="en-US" dirty="0" smtClean="0"/>
              <a:t> yang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berlangsung</a:t>
            </a:r>
            <a:r>
              <a:rPr lang="en-US" dirty="0" smtClean="0"/>
              <a:t> </a:t>
            </a:r>
            <a:r>
              <a:rPr lang="en-US" dirty="0" err="1" smtClean="0"/>
              <a:t>hingga</a:t>
            </a:r>
            <a:r>
              <a:rPr lang="en-US" dirty="0" smtClean="0"/>
              <a:t> </a:t>
            </a:r>
            <a:r>
              <a:rPr lang="en-US" dirty="0" err="1" smtClean="0"/>
              <a:t>mencapai</a:t>
            </a:r>
            <a:r>
              <a:rPr lang="en-US" dirty="0" smtClean="0"/>
              <a:t> </a:t>
            </a:r>
            <a:r>
              <a:rPr lang="en-US" dirty="0" err="1" smtClean="0"/>
              <a:t>usia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5800" y="4648200"/>
            <a:ext cx="8153400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err="1" smtClean="0"/>
              <a:t>Mardianto</a:t>
            </a:r>
            <a:r>
              <a:rPr lang="en-US" dirty="0" smtClean="0"/>
              <a:t> (2013:20)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fungsional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kualitatif</a:t>
            </a:r>
            <a:r>
              <a:rPr lang="en-US" dirty="0" smtClean="0"/>
              <a:t>. </a:t>
            </a:r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,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berlangsung</a:t>
            </a:r>
            <a:r>
              <a:rPr lang="en-US" dirty="0" smtClean="0"/>
              <a:t> </a:t>
            </a:r>
            <a:r>
              <a:rPr lang="en-US" dirty="0" err="1" smtClean="0"/>
              <a:t>sepanjang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, </a:t>
            </a:r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pertumbuhan</a:t>
            </a:r>
            <a:r>
              <a:rPr lang="en-US" dirty="0" smtClean="0"/>
              <a:t> </a:t>
            </a:r>
            <a:r>
              <a:rPr lang="en-US" dirty="0" err="1" smtClean="0"/>
              <a:t>seringkali</a:t>
            </a:r>
            <a:r>
              <a:rPr lang="en-US" dirty="0" smtClean="0"/>
              <a:t> </a:t>
            </a:r>
            <a:r>
              <a:rPr lang="en-US" dirty="0" err="1" smtClean="0"/>
              <a:t>terhenti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mencapai</a:t>
            </a:r>
            <a:r>
              <a:rPr lang="en-US" dirty="0" smtClean="0"/>
              <a:t> </a:t>
            </a:r>
            <a:r>
              <a:rPr lang="en-US" dirty="0" err="1" smtClean="0"/>
              <a:t>kematangan</a:t>
            </a:r>
            <a:r>
              <a:rPr lang="en-US" dirty="0" smtClean="0"/>
              <a:t> </a:t>
            </a:r>
            <a:r>
              <a:rPr lang="en-US" dirty="0" err="1" smtClean="0"/>
              <a:t>fisik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ded Corner 1"/>
          <p:cNvSpPr/>
          <p:nvPr/>
        </p:nvSpPr>
        <p:spPr>
          <a:xfrm>
            <a:off x="1066800" y="685800"/>
            <a:ext cx="7162800" cy="2743200"/>
          </a:xfrm>
          <a:prstGeom prst="foldedCorne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</a:rPr>
              <a:t>Perkembangan</a:t>
            </a:r>
            <a:r>
              <a:rPr lang="en-US" sz="2000" b="1" dirty="0" smtClean="0">
                <a:solidFill>
                  <a:schemeClr val="tx1"/>
                </a:solidFill>
              </a:rPr>
              <a:t>  </a:t>
            </a:r>
            <a:r>
              <a:rPr lang="en-US" sz="2000" b="1" dirty="0" err="1" smtClean="0">
                <a:solidFill>
                  <a:schemeClr val="tx1"/>
                </a:solidFill>
              </a:rPr>
              <a:t>adalah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perubahan-perubahan</a:t>
            </a:r>
            <a:r>
              <a:rPr lang="en-US" sz="2000" b="1" dirty="0" smtClean="0">
                <a:solidFill>
                  <a:schemeClr val="tx1"/>
                </a:solidFill>
              </a:rPr>
              <a:t> yang </a:t>
            </a:r>
            <a:r>
              <a:rPr lang="en-US" sz="2000" b="1" dirty="0" err="1" smtClean="0">
                <a:solidFill>
                  <a:schemeClr val="tx1"/>
                </a:solidFill>
              </a:rPr>
              <a:t>dialami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oleh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individu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atau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organisme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menuju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tingkat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kedewasaannya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atau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kematangannya</a:t>
            </a:r>
            <a:r>
              <a:rPr lang="en-US" sz="2000" b="1" dirty="0" smtClean="0">
                <a:solidFill>
                  <a:schemeClr val="tx1"/>
                </a:solidFill>
              </a:rPr>
              <a:t> yang </a:t>
            </a:r>
            <a:r>
              <a:rPr lang="en-US" sz="2000" b="1" dirty="0" err="1" smtClean="0">
                <a:solidFill>
                  <a:schemeClr val="tx1"/>
                </a:solidFill>
              </a:rPr>
              <a:t>berlangsung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secara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sistematis</a:t>
            </a:r>
            <a:r>
              <a:rPr lang="en-US" sz="2000" b="1" dirty="0" smtClean="0">
                <a:solidFill>
                  <a:schemeClr val="tx1"/>
                </a:solidFill>
              </a:rPr>
              <a:t>, </a:t>
            </a:r>
            <a:r>
              <a:rPr lang="en-US" sz="2000" b="1" dirty="0" err="1" smtClean="0">
                <a:solidFill>
                  <a:schemeClr val="tx1"/>
                </a:solidFill>
              </a:rPr>
              <a:t>progresif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dan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berkesinambungan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menyangkut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fisik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maupun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psikis</a:t>
            </a:r>
            <a:r>
              <a:rPr lang="en-US" sz="2000" b="1" dirty="0" smtClean="0">
                <a:solidFill>
                  <a:schemeClr val="tx1"/>
                </a:solidFill>
              </a:rPr>
              <a:t>. (</a:t>
            </a:r>
            <a:r>
              <a:rPr lang="en-US" sz="2000" b="1" dirty="0" err="1" smtClean="0">
                <a:solidFill>
                  <a:schemeClr val="tx1"/>
                </a:solidFill>
              </a:rPr>
              <a:t>Syamsu</a:t>
            </a:r>
            <a:r>
              <a:rPr lang="en-US" sz="2000" b="1" dirty="0" smtClean="0">
                <a:solidFill>
                  <a:schemeClr val="tx1"/>
                </a:solidFill>
              </a:rPr>
              <a:t> Yusuf, 2002</a:t>
            </a:r>
          </a:p>
          <a:p>
            <a:pPr algn="ctr"/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6386" name="Picture 2" descr="E:\Perkemb Peserta Didik (PPD)\Gambar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3657600"/>
            <a:ext cx="2438400" cy="276197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228600" y="304800"/>
          <a:ext cx="84582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381000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Bauhaus 93" pitchFamily="82" charset="0"/>
              </a:rPr>
              <a:t>2. </a:t>
            </a:r>
            <a:r>
              <a:rPr lang="en-US" sz="3600" b="1" dirty="0" err="1" smtClean="0">
                <a:solidFill>
                  <a:srgbClr val="FF0000"/>
                </a:solidFill>
                <a:latin typeface="Bauhaus 93" pitchFamily="82" charset="0"/>
              </a:rPr>
              <a:t>Prinsip</a:t>
            </a:r>
            <a:r>
              <a:rPr lang="en-US" sz="3600" b="1" dirty="0" smtClean="0">
                <a:solidFill>
                  <a:srgbClr val="FF0000"/>
                </a:solidFill>
                <a:latin typeface="Bauhaus 93" pitchFamily="82" charset="0"/>
              </a:rPr>
              <a:t>-</a:t>
            </a:r>
            <a:r>
              <a:rPr lang="en-US" sz="3600" b="1" dirty="0" err="1" smtClean="0">
                <a:solidFill>
                  <a:srgbClr val="FF0000"/>
                </a:solidFill>
                <a:latin typeface="Bauhaus 93" pitchFamily="82" charset="0"/>
              </a:rPr>
              <a:t>prinsip</a:t>
            </a:r>
            <a:r>
              <a:rPr lang="en-US" sz="3600" b="1" dirty="0" smtClean="0">
                <a:solidFill>
                  <a:srgbClr val="FF0000"/>
                </a:solidFill>
                <a:latin typeface="Bauhaus 93" pitchFamily="8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Bauhaus 93" pitchFamily="82" charset="0"/>
              </a:rPr>
              <a:t>perkembangan</a:t>
            </a:r>
            <a:r>
              <a:rPr lang="en-US" sz="3600" b="1" dirty="0" smtClean="0">
                <a:solidFill>
                  <a:srgbClr val="FF0000"/>
                </a:solidFill>
                <a:latin typeface="Bauhaus 93" pitchFamily="8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Bauhaus 93" pitchFamily="82" charset="0"/>
              </a:rPr>
              <a:t>peserta</a:t>
            </a:r>
            <a:r>
              <a:rPr lang="en-US" sz="3600" b="1" dirty="0" smtClean="0">
                <a:solidFill>
                  <a:srgbClr val="FF0000"/>
                </a:solidFill>
                <a:latin typeface="Bauhaus 93" pitchFamily="8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Bauhaus 93" pitchFamily="82" charset="0"/>
              </a:rPr>
              <a:t>didik</a:t>
            </a:r>
            <a:endParaRPr lang="en-US" sz="3600" b="1" dirty="0">
              <a:solidFill>
                <a:srgbClr val="FF0000"/>
              </a:solidFill>
              <a:latin typeface="Bauhaus 93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2057400"/>
            <a:ext cx="8001000" cy="193899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err="1" smtClean="0"/>
              <a:t>Anak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sebagai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individu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mengalami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perkembangan</a:t>
            </a:r>
            <a:r>
              <a:rPr lang="en-US" sz="2000" b="1" dirty="0" smtClean="0"/>
              <a:t> yang </a:t>
            </a:r>
            <a:r>
              <a:rPr lang="en-US" sz="2000" b="1" dirty="0" err="1" smtClean="0"/>
              <a:t>tak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pernah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henti-hentinya</a:t>
            </a:r>
            <a:r>
              <a:rPr lang="en-US" sz="2000" b="1" dirty="0" smtClean="0"/>
              <a:t>.  </a:t>
            </a:r>
            <a:r>
              <a:rPr lang="en-US" sz="2000" b="1" dirty="0" err="1" smtClean="0"/>
              <a:t>Pemahaman</a:t>
            </a:r>
            <a:r>
              <a:rPr lang="en-US" sz="2000" b="1" dirty="0" smtClean="0"/>
              <a:t> yang </a:t>
            </a:r>
            <a:r>
              <a:rPr lang="en-US" sz="2000" b="1" dirty="0" err="1" smtClean="0"/>
              <a:t>baik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tentang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perkembangan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anak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akan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membantu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pendidik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untuk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memberi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perlakuan</a:t>
            </a:r>
            <a:r>
              <a:rPr lang="en-US" sz="2000" b="1" dirty="0" smtClean="0"/>
              <a:t> yang </a:t>
            </a:r>
            <a:r>
              <a:rPr lang="en-US" sz="2000" b="1" dirty="0" err="1" smtClean="0"/>
              <a:t>benar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kepada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anak–anak</a:t>
            </a:r>
            <a:r>
              <a:rPr lang="en-US" sz="2000" b="1" dirty="0" smtClean="0"/>
              <a:t>.</a:t>
            </a:r>
            <a:endParaRPr lang="en-US" sz="2000" b="1" dirty="0"/>
          </a:p>
        </p:txBody>
      </p:sp>
      <p:pic>
        <p:nvPicPr>
          <p:cNvPr id="17410" name="Picture 2" descr="E:\Perkemb Peserta Didik (PPD)\Gambar\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4388476"/>
            <a:ext cx="3962400" cy="24695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0815143">
            <a:off x="556665" y="1075928"/>
            <a:ext cx="7163616" cy="30469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</a:rPr>
              <a:t>Prinsip</a:t>
            </a:r>
            <a:r>
              <a:rPr lang="en-US" sz="2400" b="1" dirty="0" smtClean="0">
                <a:solidFill>
                  <a:schemeClr val="bg1"/>
                </a:solidFill>
              </a:rPr>
              <a:t>-</a:t>
            </a:r>
            <a:r>
              <a:rPr lang="en-US" sz="2400" b="1" dirty="0" err="1" smtClean="0">
                <a:solidFill>
                  <a:schemeClr val="bg1"/>
                </a:solidFill>
              </a:rPr>
              <a:t>prinsip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perkembangan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adalah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/>
              <a:t>pola-pola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umum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suatu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proses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perubahan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alamiah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teratur</a:t>
            </a:r>
            <a:r>
              <a:rPr lang="en-US" sz="2400" b="1" dirty="0" smtClean="0"/>
              <a:t>, universal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berkesinambungan</a:t>
            </a:r>
            <a:r>
              <a:rPr lang="en-US" sz="2400" b="1" dirty="0" smtClean="0"/>
              <a:t>, yang </a:t>
            </a:r>
            <a:r>
              <a:rPr lang="en-US" sz="2400" b="1" dirty="0" err="1" smtClean="0"/>
              <a:t>dimaksud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perubahan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teratur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adalah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pertumbuhan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manusia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berjalan</a:t>
            </a:r>
            <a:r>
              <a:rPr lang="en-US" sz="2400" b="1" dirty="0" smtClean="0"/>
              <a:t> normal </a:t>
            </a:r>
            <a:r>
              <a:rPr lang="en-US" sz="2400" b="1" dirty="0" err="1" smtClean="0"/>
              <a:t>mengikuti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tata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urutan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saling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berkaitan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  <p:pic>
        <p:nvPicPr>
          <p:cNvPr id="18434" name="Picture 2" descr="E:\Perkemb Peserta Didik (PPD)\Gambar\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4495800"/>
            <a:ext cx="5105400" cy="2362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86600" y="6248400"/>
            <a:ext cx="18373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William </a:t>
            </a:r>
            <a:r>
              <a:rPr lang="en-US" b="1" dirty="0" err="1" smtClean="0"/>
              <a:t>Stren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295400" y="990600"/>
          <a:ext cx="7239000" cy="538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1905000" y="304800"/>
            <a:ext cx="6400800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b="1" dirty="0" err="1" smtClean="0"/>
              <a:t>Prinsip</a:t>
            </a:r>
            <a:r>
              <a:rPr lang="en-US" b="1" dirty="0" smtClean="0"/>
              <a:t>-</a:t>
            </a:r>
            <a:r>
              <a:rPr lang="en-US" b="1" dirty="0" err="1" smtClean="0"/>
              <a:t>prinsip</a:t>
            </a:r>
            <a:r>
              <a:rPr lang="en-US" b="1" dirty="0" smtClean="0"/>
              <a:t> </a:t>
            </a:r>
            <a:r>
              <a:rPr lang="en-US" b="1" dirty="0" err="1" smtClean="0"/>
              <a:t>Pertumbuhan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perkembangan</a:t>
            </a:r>
            <a:endParaRPr lang="en-US" b="1" dirty="0"/>
          </a:p>
        </p:txBody>
      </p:sp>
    </p:spTree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533400" y="457200"/>
          <a:ext cx="77724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81000"/>
            <a:ext cx="73196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Bauhaus 93" pitchFamily="82" charset="0"/>
              </a:rPr>
              <a:t>3.  </a:t>
            </a:r>
            <a:r>
              <a:rPr lang="en-US" sz="4000" b="1" dirty="0" err="1" smtClean="0">
                <a:solidFill>
                  <a:srgbClr val="FF0000"/>
                </a:solidFill>
                <a:latin typeface="Bauhaus 93" pitchFamily="82" charset="0"/>
              </a:rPr>
              <a:t>Aspek</a:t>
            </a:r>
            <a:r>
              <a:rPr lang="en-US" sz="4000" b="1" dirty="0" smtClean="0">
                <a:solidFill>
                  <a:srgbClr val="FF0000"/>
                </a:solidFill>
                <a:latin typeface="Bauhaus 93" pitchFamily="82" charset="0"/>
              </a:rPr>
              <a:t>-</a:t>
            </a:r>
            <a:r>
              <a:rPr lang="en-US" sz="4000" b="1" dirty="0" err="1" smtClean="0">
                <a:solidFill>
                  <a:srgbClr val="FF0000"/>
                </a:solidFill>
                <a:latin typeface="Bauhaus 93" pitchFamily="82" charset="0"/>
              </a:rPr>
              <a:t>aspek</a:t>
            </a:r>
            <a:r>
              <a:rPr lang="en-US" sz="4000" b="1" dirty="0" smtClean="0">
                <a:solidFill>
                  <a:srgbClr val="FF0000"/>
                </a:solidFill>
                <a:latin typeface="Bauhaus 93" pitchFamily="8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Bauhaus 93" pitchFamily="82" charset="0"/>
              </a:rPr>
              <a:t>Perkembangan</a:t>
            </a:r>
            <a:endParaRPr lang="en-US" sz="4000" dirty="0">
              <a:solidFill>
                <a:srgbClr val="FF0000"/>
              </a:solidFill>
              <a:latin typeface="Bauhaus 93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524000"/>
            <a:ext cx="3805850" cy="36933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00B050"/>
                </a:solidFill>
              </a:rPr>
              <a:t>Aspek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perkembangan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kognitif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0" y="2057400"/>
            <a:ext cx="3382657" cy="36933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Aspek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perkembangan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fisik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0" y="2971800"/>
            <a:ext cx="3793026" cy="369332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FFC000"/>
                </a:solidFill>
              </a:rPr>
              <a:t>Perkembangan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en-US" b="1" dirty="0" err="1" smtClean="0">
                <a:solidFill>
                  <a:srgbClr val="FFC000"/>
                </a:solidFill>
              </a:rPr>
              <a:t>aspek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en-US" b="1" dirty="0" err="1" smtClean="0">
                <a:solidFill>
                  <a:srgbClr val="FFC000"/>
                </a:solidFill>
              </a:rPr>
              <a:t>kognitif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95600" y="3810000"/>
            <a:ext cx="457048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b="1" dirty="0" err="1" smtClean="0"/>
              <a:t>Aspek</a:t>
            </a:r>
            <a:r>
              <a:rPr lang="en-US" b="1" dirty="0" smtClean="0"/>
              <a:t> </a:t>
            </a:r>
            <a:r>
              <a:rPr lang="en-US" b="1" dirty="0" err="1" smtClean="0"/>
              <a:t>Perkembangan</a:t>
            </a:r>
            <a:r>
              <a:rPr lang="en-US" b="1" dirty="0" smtClean="0"/>
              <a:t> </a:t>
            </a:r>
            <a:r>
              <a:rPr lang="en-US" b="1" dirty="0" err="1" smtClean="0"/>
              <a:t>Psikomotorik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9458" name="Picture 2" descr="E:\Perkemb Peserta Didik (PPD)\Gambar\bayi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28096"/>
            <a:ext cx="3962400" cy="2429904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3886200" y="4724400"/>
            <a:ext cx="4724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Perkembangan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Moral </a:t>
            </a:r>
            <a:r>
              <a:rPr lang="en-US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dan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Emosional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267200" y="5562600"/>
            <a:ext cx="3733800" cy="36933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Aspek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Perkembangan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Psikososial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 rot="20773476">
            <a:off x="294821" y="3184518"/>
            <a:ext cx="3751348" cy="36933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Aspek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Perkembangan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Bahasa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533400"/>
            <a:ext cx="6934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Bauhaus 93" pitchFamily="82" charset="0"/>
              </a:rPr>
              <a:t>4, </a:t>
            </a:r>
            <a:r>
              <a:rPr lang="en-US" sz="3600" b="1" dirty="0" err="1" smtClean="0">
                <a:solidFill>
                  <a:srgbClr val="FF0000"/>
                </a:solidFill>
                <a:latin typeface="Bauhaus 93" pitchFamily="82" charset="0"/>
              </a:rPr>
              <a:t>faktor-faktor</a:t>
            </a:r>
            <a:r>
              <a:rPr lang="en-US" sz="3600" b="1" dirty="0" smtClean="0">
                <a:solidFill>
                  <a:srgbClr val="FF0000"/>
                </a:solidFill>
                <a:latin typeface="Bauhaus 93" pitchFamily="82" charset="0"/>
              </a:rPr>
              <a:t> yang </a:t>
            </a:r>
            <a:r>
              <a:rPr lang="en-US" sz="3600" b="1" dirty="0" err="1" smtClean="0">
                <a:solidFill>
                  <a:srgbClr val="FF0000"/>
                </a:solidFill>
                <a:latin typeface="Bauhaus 93" pitchFamily="82" charset="0"/>
              </a:rPr>
              <a:t>mempengaruhi</a:t>
            </a:r>
            <a:r>
              <a:rPr lang="en-US" sz="3600" b="1" dirty="0" smtClean="0">
                <a:solidFill>
                  <a:srgbClr val="FF0000"/>
                </a:solidFill>
                <a:latin typeface="Bauhaus 93" pitchFamily="8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Bauhaus 93" pitchFamily="82" charset="0"/>
              </a:rPr>
              <a:t>perkembangan</a:t>
            </a:r>
            <a:endParaRPr lang="en-US" sz="3600" b="1" dirty="0">
              <a:solidFill>
                <a:srgbClr val="FF0000"/>
              </a:solidFill>
              <a:latin typeface="Bauhaus 93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2133600"/>
            <a:ext cx="8153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Kematangan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akan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menimbulkan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suatu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perubahan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dalam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kehidupan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seseorang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Kematangan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(maturation)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merupakan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urutan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pertumbuhan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yang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dialami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individu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secara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teratur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dan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bertahap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yang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ditentukan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oleh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rancangan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genetiknya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(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wahab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1999).</a:t>
            </a:r>
            <a:endParaRPr lang="en-US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4876800"/>
            <a:ext cx="792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solidFill>
                  <a:srgbClr val="0070C0"/>
                </a:solidFill>
              </a:rPr>
              <a:t>Perkembangan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anak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dipengaruhi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oleh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dua</a:t>
            </a:r>
            <a:r>
              <a:rPr lang="en-US" sz="2000" b="1" dirty="0" smtClean="0">
                <a:solidFill>
                  <a:srgbClr val="0070C0"/>
                </a:solidFill>
              </a:rPr>
              <a:t> factor </a:t>
            </a:r>
            <a:r>
              <a:rPr lang="en-US" sz="2000" b="1" dirty="0" err="1" smtClean="0">
                <a:solidFill>
                  <a:srgbClr val="0070C0"/>
                </a:solidFill>
              </a:rPr>
              <a:t>yaitu</a:t>
            </a:r>
            <a:r>
              <a:rPr lang="en-US" sz="2000" b="1" dirty="0" smtClean="0">
                <a:solidFill>
                  <a:srgbClr val="0070C0"/>
                </a:solidFill>
              </a:rPr>
              <a:t> factor </a:t>
            </a:r>
            <a:r>
              <a:rPr lang="en-US" sz="2000" b="1" dirty="0" err="1" smtClean="0">
                <a:solidFill>
                  <a:srgbClr val="0070C0"/>
                </a:solidFill>
              </a:rPr>
              <a:t>pembawaan</a:t>
            </a:r>
            <a:r>
              <a:rPr lang="en-US" sz="2000" b="1" dirty="0" smtClean="0">
                <a:solidFill>
                  <a:srgbClr val="0070C0"/>
                </a:solidFill>
              </a:rPr>
              <a:t> (</a:t>
            </a:r>
            <a:r>
              <a:rPr lang="en-US" sz="2000" b="1" dirty="0" err="1" smtClean="0">
                <a:solidFill>
                  <a:srgbClr val="0070C0"/>
                </a:solidFill>
              </a:rPr>
              <a:t>genetika</a:t>
            </a:r>
            <a:r>
              <a:rPr lang="en-US" sz="2000" b="1" dirty="0" smtClean="0">
                <a:solidFill>
                  <a:srgbClr val="0070C0"/>
                </a:solidFill>
              </a:rPr>
              <a:t>/</a:t>
            </a:r>
            <a:r>
              <a:rPr lang="en-US" sz="2000" b="1" dirty="0" err="1" smtClean="0">
                <a:solidFill>
                  <a:srgbClr val="0070C0"/>
                </a:solidFill>
              </a:rPr>
              <a:t>Hereditas</a:t>
            </a:r>
            <a:r>
              <a:rPr lang="en-US" sz="2000" b="1" dirty="0" smtClean="0">
                <a:solidFill>
                  <a:srgbClr val="0070C0"/>
                </a:solidFill>
              </a:rPr>
              <a:t>) </a:t>
            </a:r>
            <a:r>
              <a:rPr lang="en-US" sz="2000" b="1" dirty="0" err="1" smtClean="0">
                <a:solidFill>
                  <a:srgbClr val="0070C0"/>
                </a:solidFill>
              </a:rPr>
              <a:t>dan</a:t>
            </a:r>
            <a:r>
              <a:rPr lang="en-US" sz="2000" b="1" dirty="0" smtClean="0">
                <a:solidFill>
                  <a:srgbClr val="0070C0"/>
                </a:solidFill>
              </a:rPr>
              <a:t> factor </a:t>
            </a:r>
            <a:r>
              <a:rPr lang="en-US" sz="2000" b="1" dirty="0" err="1" smtClean="0">
                <a:solidFill>
                  <a:srgbClr val="0070C0"/>
                </a:solidFill>
              </a:rPr>
              <a:t>lingkungan</a:t>
            </a:r>
            <a:r>
              <a:rPr lang="en-US" sz="2000" b="1" dirty="0" smtClean="0">
                <a:solidFill>
                  <a:srgbClr val="0070C0"/>
                </a:solidFill>
              </a:rPr>
              <a:t>.</a:t>
            </a:r>
            <a:endParaRPr lang="en-US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533400"/>
            <a:ext cx="3591048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b="1" dirty="0" err="1" smtClean="0"/>
              <a:t>Faktor</a:t>
            </a:r>
            <a:r>
              <a:rPr lang="en-US" b="1" dirty="0" smtClean="0"/>
              <a:t> </a:t>
            </a:r>
            <a:r>
              <a:rPr lang="en-US" b="1" dirty="0" err="1" smtClean="0"/>
              <a:t>Genetika</a:t>
            </a:r>
            <a:r>
              <a:rPr lang="en-US" b="1" dirty="0" smtClean="0"/>
              <a:t> (</a:t>
            </a:r>
            <a:r>
              <a:rPr lang="en-US" b="1" dirty="0" err="1" smtClean="0"/>
              <a:t>Hereditas</a:t>
            </a:r>
            <a:r>
              <a:rPr lang="en-US" b="1" dirty="0" smtClean="0"/>
              <a:t>)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0" y="1143000"/>
            <a:ext cx="7924800" cy="170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err="1" smtClean="0"/>
              <a:t>Hereditas</a:t>
            </a:r>
            <a:r>
              <a:rPr lang="en-US" b="1" dirty="0" smtClean="0"/>
              <a:t> </a:t>
            </a:r>
            <a:r>
              <a:rPr lang="en-US" b="1" dirty="0" err="1" smtClean="0"/>
              <a:t>merupakan</a:t>
            </a:r>
            <a:r>
              <a:rPr lang="en-US" b="1" dirty="0" smtClean="0"/>
              <a:t> </a:t>
            </a:r>
            <a:r>
              <a:rPr lang="en-US" b="1" dirty="0" err="1" smtClean="0"/>
              <a:t>totalitas</a:t>
            </a:r>
            <a:r>
              <a:rPr lang="en-US" b="1" dirty="0" smtClean="0"/>
              <a:t> </a:t>
            </a:r>
            <a:r>
              <a:rPr lang="en-US" b="1" dirty="0" err="1" smtClean="0"/>
              <a:t>karakeristik</a:t>
            </a:r>
            <a:r>
              <a:rPr lang="en-US" b="1" dirty="0" smtClean="0"/>
              <a:t> </a:t>
            </a:r>
            <a:r>
              <a:rPr lang="en-US" b="1" dirty="0" err="1" smtClean="0"/>
              <a:t>individu</a:t>
            </a:r>
            <a:r>
              <a:rPr lang="en-US" b="1" dirty="0" smtClean="0"/>
              <a:t> yang </a:t>
            </a:r>
            <a:r>
              <a:rPr lang="en-US" b="1" dirty="0" err="1" smtClean="0"/>
              <a:t>diwariskan</a:t>
            </a:r>
            <a:r>
              <a:rPr lang="en-US" b="1" dirty="0" smtClean="0"/>
              <a:t> </a:t>
            </a:r>
            <a:r>
              <a:rPr lang="en-US" b="1" dirty="0" err="1" smtClean="0"/>
              <a:t>orang</a:t>
            </a:r>
            <a:r>
              <a:rPr lang="en-US" b="1" dirty="0" smtClean="0"/>
              <a:t> </a:t>
            </a:r>
            <a:r>
              <a:rPr lang="en-US" b="1" dirty="0" err="1" smtClean="0"/>
              <a:t>tua</a:t>
            </a:r>
            <a:r>
              <a:rPr lang="en-US" b="1" dirty="0" smtClean="0"/>
              <a:t> </a:t>
            </a:r>
            <a:r>
              <a:rPr lang="en-US" b="1" dirty="0" err="1" smtClean="0"/>
              <a:t>kepada</a:t>
            </a:r>
            <a:r>
              <a:rPr lang="en-US" b="1" dirty="0" smtClean="0"/>
              <a:t> </a:t>
            </a:r>
            <a:r>
              <a:rPr lang="en-US" b="1" dirty="0" err="1" smtClean="0"/>
              <a:t>anak</a:t>
            </a:r>
            <a:r>
              <a:rPr lang="en-US" b="1" dirty="0" smtClean="0"/>
              <a:t>, </a:t>
            </a:r>
            <a:r>
              <a:rPr lang="en-US" b="1" dirty="0" err="1" smtClean="0"/>
              <a:t>atau</a:t>
            </a:r>
            <a:r>
              <a:rPr lang="en-US" b="1" dirty="0" smtClean="0"/>
              <a:t> </a:t>
            </a:r>
            <a:r>
              <a:rPr lang="en-US" b="1" dirty="0" err="1" smtClean="0"/>
              <a:t>segala</a:t>
            </a:r>
            <a:r>
              <a:rPr lang="en-US" b="1" dirty="0" smtClean="0"/>
              <a:t> </a:t>
            </a:r>
            <a:r>
              <a:rPr lang="en-US" b="1" dirty="0" err="1" smtClean="0"/>
              <a:t>potensi</a:t>
            </a:r>
            <a:r>
              <a:rPr lang="en-US" b="1" dirty="0" smtClean="0"/>
              <a:t> </a:t>
            </a:r>
            <a:r>
              <a:rPr lang="en-US" b="1" dirty="0" err="1" smtClean="0"/>
              <a:t>baik</a:t>
            </a:r>
            <a:r>
              <a:rPr lang="en-US" b="1" dirty="0" smtClean="0"/>
              <a:t> </a:t>
            </a:r>
            <a:r>
              <a:rPr lang="en-US" b="1" dirty="0" err="1" smtClean="0"/>
              <a:t>fisik</a:t>
            </a:r>
            <a:r>
              <a:rPr lang="en-US" b="1" dirty="0" smtClean="0"/>
              <a:t> </a:t>
            </a:r>
            <a:r>
              <a:rPr lang="en-US" b="1" dirty="0" err="1" smtClean="0"/>
              <a:t>maupun</a:t>
            </a:r>
            <a:r>
              <a:rPr lang="en-US" b="1" dirty="0" smtClean="0"/>
              <a:t> </a:t>
            </a:r>
            <a:r>
              <a:rPr lang="en-US" b="1" dirty="0" err="1" smtClean="0"/>
              <a:t>psikis</a:t>
            </a:r>
            <a:r>
              <a:rPr lang="en-US" b="1" dirty="0" smtClean="0"/>
              <a:t> yang </a:t>
            </a:r>
            <a:r>
              <a:rPr lang="en-US" b="1" dirty="0" err="1" smtClean="0"/>
              <a:t>dimiliki</a:t>
            </a:r>
            <a:r>
              <a:rPr lang="en-US" b="1" dirty="0" smtClean="0"/>
              <a:t> </a:t>
            </a:r>
            <a:r>
              <a:rPr lang="en-US" b="1" dirty="0" err="1" smtClean="0"/>
              <a:t>individu</a:t>
            </a:r>
            <a:r>
              <a:rPr lang="en-US" b="1" dirty="0" smtClean="0"/>
              <a:t> </a:t>
            </a:r>
            <a:r>
              <a:rPr lang="en-US" b="1" dirty="0" err="1" smtClean="0"/>
              <a:t>sejak</a:t>
            </a:r>
            <a:r>
              <a:rPr lang="en-US" b="1" dirty="0" smtClean="0"/>
              <a:t> </a:t>
            </a:r>
            <a:r>
              <a:rPr lang="en-US" b="1" dirty="0" err="1" smtClean="0"/>
              <a:t>masa</a:t>
            </a:r>
            <a:r>
              <a:rPr lang="en-US" b="1" dirty="0" smtClean="0"/>
              <a:t> </a:t>
            </a:r>
            <a:r>
              <a:rPr lang="en-US" b="1" dirty="0" err="1" smtClean="0"/>
              <a:t>konsepsi</a:t>
            </a:r>
            <a:r>
              <a:rPr lang="en-US" b="1" dirty="0" smtClean="0"/>
              <a:t> </a:t>
            </a:r>
            <a:r>
              <a:rPr lang="en-US" b="1" dirty="0" err="1" smtClean="0"/>
              <a:t>sebagai</a:t>
            </a:r>
            <a:r>
              <a:rPr lang="en-US" b="1" dirty="0" smtClean="0"/>
              <a:t> </a:t>
            </a:r>
            <a:r>
              <a:rPr lang="en-US" b="1" dirty="0" err="1" smtClean="0"/>
              <a:t>pewarisan</a:t>
            </a:r>
            <a:r>
              <a:rPr lang="en-US" b="1" dirty="0" smtClean="0"/>
              <a:t> </a:t>
            </a:r>
            <a:r>
              <a:rPr lang="en-US" b="1" dirty="0" err="1" smtClean="0"/>
              <a:t>dari</a:t>
            </a:r>
            <a:r>
              <a:rPr lang="en-US" b="1" dirty="0" smtClean="0"/>
              <a:t> </a:t>
            </a:r>
            <a:r>
              <a:rPr lang="en-US" b="1" dirty="0" err="1" smtClean="0"/>
              <a:t>pihak</a:t>
            </a:r>
            <a:r>
              <a:rPr lang="en-US" b="1" dirty="0" smtClean="0"/>
              <a:t> </a:t>
            </a:r>
            <a:r>
              <a:rPr lang="en-US" b="1" dirty="0" err="1" smtClean="0"/>
              <a:t>orang</a:t>
            </a:r>
            <a:r>
              <a:rPr lang="en-US" b="1" dirty="0" smtClean="0"/>
              <a:t> </a:t>
            </a:r>
            <a:r>
              <a:rPr lang="en-US" b="1" dirty="0" err="1" smtClean="0"/>
              <a:t>tua</a:t>
            </a:r>
            <a:r>
              <a:rPr lang="en-US" b="1" dirty="0" smtClean="0"/>
              <a:t> </a:t>
            </a:r>
            <a:r>
              <a:rPr lang="en-US" b="1" dirty="0" err="1" smtClean="0"/>
              <a:t>melalui</a:t>
            </a:r>
            <a:r>
              <a:rPr lang="en-US" b="1" dirty="0" smtClean="0"/>
              <a:t> gen-gen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04800" y="3352800"/>
            <a:ext cx="2534668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b="1" dirty="0" err="1" smtClean="0"/>
              <a:t>Faktor</a:t>
            </a:r>
            <a:r>
              <a:rPr lang="en-US" b="1" dirty="0" smtClean="0"/>
              <a:t> </a:t>
            </a:r>
            <a:r>
              <a:rPr lang="en-US" b="1" dirty="0" err="1" smtClean="0"/>
              <a:t>Lingkungan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3886200"/>
            <a:ext cx="8001000" cy="1284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err="1" smtClean="0"/>
              <a:t>Lingkungan</a:t>
            </a:r>
            <a:r>
              <a:rPr lang="en-US" b="1" dirty="0" smtClean="0"/>
              <a:t> </a:t>
            </a:r>
            <a:r>
              <a:rPr lang="en-US" b="1" dirty="0" err="1" smtClean="0"/>
              <a:t>adalah</a:t>
            </a:r>
            <a:r>
              <a:rPr lang="en-US" b="1" dirty="0" smtClean="0"/>
              <a:t> </a:t>
            </a:r>
            <a:r>
              <a:rPr lang="en-US" b="1" dirty="0" err="1" smtClean="0"/>
              <a:t>keseluruhan</a:t>
            </a:r>
            <a:r>
              <a:rPr lang="en-US" b="1" dirty="0" smtClean="0"/>
              <a:t> </a:t>
            </a:r>
            <a:r>
              <a:rPr lang="en-US" b="1" dirty="0" err="1" smtClean="0"/>
              <a:t>fenomena</a:t>
            </a:r>
            <a:r>
              <a:rPr lang="en-US" b="1" dirty="0" smtClean="0"/>
              <a:t> (</a:t>
            </a:r>
            <a:r>
              <a:rPr lang="en-US" b="1" dirty="0" err="1" smtClean="0"/>
              <a:t>peristiwa</a:t>
            </a:r>
            <a:r>
              <a:rPr lang="en-US" b="1" dirty="0" smtClean="0"/>
              <a:t>, </a:t>
            </a:r>
            <a:r>
              <a:rPr lang="en-US" b="1" dirty="0" err="1" smtClean="0"/>
              <a:t>situasi</a:t>
            </a:r>
            <a:r>
              <a:rPr lang="en-US" b="1" dirty="0" smtClean="0"/>
              <a:t>,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kondisi</a:t>
            </a:r>
            <a:r>
              <a:rPr lang="en-US" b="1" dirty="0" smtClean="0"/>
              <a:t>) </a:t>
            </a:r>
            <a:r>
              <a:rPr lang="en-US" b="1" dirty="0" err="1" smtClean="0"/>
              <a:t>fisik</a:t>
            </a:r>
            <a:r>
              <a:rPr lang="en-US" b="1" dirty="0" smtClean="0"/>
              <a:t>/</a:t>
            </a:r>
            <a:r>
              <a:rPr lang="en-US" b="1" dirty="0" err="1" smtClean="0"/>
              <a:t>alam</a:t>
            </a:r>
            <a:r>
              <a:rPr lang="en-US" b="1" dirty="0" smtClean="0"/>
              <a:t>/ </a:t>
            </a:r>
            <a:r>
              <a:rPr lang="en-US" b="1" dirty="0" err="1" smtClean="0"/>
              <a:t>atau</a:t>
            </a:r>
            <a:r>
              <a:rPr lang="en-US" b="1" dirty="0" smtClean="0"/>
              <a:t> </a:t>
            </a:r>
            <a:r>
              <a:rPr lang="en-US" b="1" dirty="0" err="1" smtClean="0"/>
              <a:t>sosial</a:t>
            </a:r>
            <a:r>
              <a:rPr lang="en-US" b="1" dirty="0" smtClean="0"/>
              <a:t> yang </a:t>
            </a:r>
            <a:r>
              <a:rPr lang="en-US" b="1" dirty="0" err="1" smtClean="0"/>
              <a:t>mempengaruhi</a:t>
            </a:r>
            <a:r>
              <a:rPr lang="en-US" b="1" dirty="0" smtClean="0"/>
              <a:t> </a:t>
            </a:r>
            <a:r>
              <a:rPr lang="en-US" b="1" dirty="0" err="1" smtClean="0"/>
              <a:t>perkembangan</a:t>
            </a:r>
            <a:r>
              <a:rPr lang="en-US" b="1" dirty="0" smtClean="0"/>
              <a:t> </a:t>
            </a:r>
            <a:r>
              <a:rPr lang="en-US" b="1" dirty="0" err="1" smtClean="0"/>
              <a:t>individu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990600" y="5562600"/>
            <a:ext cx="2492990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i="1" dirty="0" err="1" smtClean="0"/>
              <a:t>Lingkungan</a:t>
            </a:r>
            <a:r>
              <a:rPr lang="en-US" i="1" dirty="0" smtClean="0"/>
              <a:t> </a:t>
            </a:r>
            <a:r>
              <a:rPr lang="en-US" i="1" dirty="0" err="1" smtClean="0"/>
              <a:t>keluarga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657600" y="5562600"/>
            <a:ext cx="2351926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i="1" dirty="0" err="1" smtClean="0"/>
              <a:t>Lingkungan</a:t>
            </a:r>
            <a:r>
              <a:rPr lang="en-US" i="1" dirty="0" smtClean="0"/>
              <a:t> </a:t>
            </a:r>
            <a:r>
              <a:rPr lang="en-US" i="1" dirty="0" err="1" smtClean="0"/>
              <a:t>sekolah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90600" y="6096000"/>
            <a:ext cx="5105400" cy="369332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US" i="1" dirty="0" err="1" smtClean="0"/>
              <a:t>Kelompok</a:t>
            </a:r>
            <a:r>
              <a:rPr lang="en-US" i="1" dirty="0" smtClean="0"/>
              <a:t> </a:t>
            </a:r>
            <a:r>
              <a:rPr lang="en-US" i="1" dirty="0" err="1" smtClean="0"/>
              <a:t>teman</a:t>
            </a:r>
            <a:r>
              <a:rPr lang="en-US" i="1" dirty="0" smtClean="0"/>
              <a:t> </a:t>
            </a:r>
            <a:r>
              <a:rPr lang="en-US" i="1" dirty="0" err="1" smtClean="0"/>
              <a:t>sebaya</a:t>
            </a:r>
            <a:r>
              <a:rPr lang="en-US" dirty="0" smtClean="0"/>
              <a:t> / </a:t>
            </a:r>
            <a:r>
              <a:rPr lang="en-US" i="1" dirty="0" err="1" smtClean="0"/>
              <a:t>lingkungan</a:t>
            </a:r>
            <a:r>
              <a:rPr lang="en-US" i="1" dirty="0" smtClean="0"/>
              <a:t> </a:t>
            </a:r>
            <a:r>
              <a:rPr lang="en-US" i="1" dirty="0" err="1" smtClean="0"/>
              <a:t>sosial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172200" y="5562600"/>
            <a:ext cx="1596912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en-US" i="1" dirty="0" smtClean="0"/>
              <a:t>Media </a:t>
            </a:r>
            <a:r>
              <a:rPr lang="en-US" i="1" dirty="0" err="1" smtClean="0"/>
              <a:t>massa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57600" cy="639762"/>
          </a:xfrm>
        </p:spPr>
        <p:txBody>
          <a:bodyPr>
            <a:normAutofit/>
          </a:bodyPr>
          <a:lstStyle/>
          <a:p>
            <a:r>
              <a:rPr lang="en-US" dirty="0" err="1" smtClean="0"/>
              <a:t>Kesimpulan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33400" y="1295400"/>
            <a:ext cx="8001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Pertumbuhan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(Growth)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adalah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/>
              <a:t>berkaitan</a:t>
            </a:r>
            <a:r>
              <a:rPr lang="en-US" b="1" dirty="0" smtClean="0"/>
              <a:t> </a:t>
            </a:r>
            <a:r>
              <a:rPr lang="en-US" b="1" dirty="0" err="1" smtClean="0"/>
              <a:t>dangan</a:t>
            </a:r>
            <a:r>
              <a:rPr lang="en-US" b="1" dirty="0" smtClean="0"/>
              <a:t> </a:t>
            </a:r>
            <a:r>
              <a:rPr lang="en-US" b="1" dirty="0" err="1" smtClean="0"/>
              <a:t>masalah</a:t>
            </a:r>
            <a:r>
              <a:rPr lang="en-US" b="1" dirty="0" smtClean="0"/>
              <a:t> </a:t>
            </a:r>
            <a:r>
              <a:rPr lang="en-US" b="1" dirty="0" err="1" smtClean="0"/>
              <a:t>perubahan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besar</a:t>
            </a:r>
            <a:r>
              <a:rPr lang="en-US" b="1" dirty="0" smtClean="0"/>
              <a:t>, </a:t>
            </a:r>
            <a:r>
              <a:rPr lang="en-US" b="1" dirty="0" err="1" smtClean="0"/>
              <a:t>jumlah</a:t>
            </a:r>
            <a:r>
              <a:rPr lang="en-US" b="1" dirty="0" smtClean="0"/>
              <a:t> </a:t>
            </a:r>
            <a:r>
              <a:rPr lang="en-US" b="1" dirty="0" err="1" smtClean="0"/>
              <a:t>ukuran</a:t>
            </a:r>
            <a:r>
              <a:rPr lang="en-US" b="1" dirty="0" smtClean="0"/>
              <a:t> </a:t>
            </a:r>
            <a:r>
              <a:rPr lang="en-US" b="1" dirty="0" err="1" smtClean="0"/>
              <a:t>atau</a:t>
            </a:r>
            <a:r>
              <a:rPr lang="en-US" b="1" dirty="0" smtClean="0"/>
              <a:t> </a:t>
            </a:r>
            <a:r>
              <a:rPr lang="en-US" b="1" dirty="0" err="1" smtClean="0"/>
              <a:t>dimensi</a:t>
            </a:r>
            <a:r>
              <a:rPr lang="en-US" b="1" dirty="0" smtClean="0"/>
              <a:t> </a:t>
            </a:r>
            <a:r>
              <a:rPr lang="en-US" b="1" dirty="0" err="1" smtClean="0"/>
              <a:t>tingkat</a:t>
            </a:r>
            <a:r>
              <a:rPr lang="en-US" b="1" dirty="0" smtClean="0"/>
              <a:t> </a:t>
            </a:r>
            <a:r>
              <a:rPr lang="en-US" b="1" dirty="0" err="1" smtClean="0"/>
              <a:t>sel</a:t>
            </a:r>
            <a:r>
              <a:rPr lang="en-US" b="1" dirty="0" smtClean="0"/>
              <a:t>, organ </a:t>
            </a:r>
            <a:r>
              <a:rPr lang="en-US" b="1" dirty="0" err="1" smtClean="0"/>
              <a:t>maupun</a:t>
            </a:r>
            <a:r>
              <a:rPr lang="en-US" b="1" dirty="0" smtClean="0"/>
              <a:t> </a:t>
            </a:r>
            <a:r>
              <a:rPr lang="en-US" b="1" dirty="0" err="1" smtClean="0"/>
              <a:t>individu</a:t>
            </a:r>
            <a:r>
              <a:rPr lang="en-US" b="1" dirty="0" smtClean="0"/>
              <a:t>, yang </a:t>
            </a:r>
            <a:r>
              <a:rPr lang="en-US" b="1" dirty="0" err="1" smtClean="0"/>
              <a:t>bisa</a:t>
            </a:r>
            <a:r>
              <a:rPr lang="en-US" b="1" dirty="0" smtClean="0"/>
              <a:t> </a:t>
            </a:r>
            <a:r>
              <a:rPr lang="en-US" b="1" dirty="0" err="1" smtClean="0"/>
              <a:t>diukur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ukuran</a:t>
            </a:r>
            <a:r>
              <a:rPr lang="en-US" b="1" dirty="0" smtClean="0"/>
              <a:t> </a:t>
            </a:r>
            <a:r>
              <a:rPr lang="en-US" b="1" dirty="0" err="1" smtClean="0"/>
              <a:t>berat</a:t>
            </a:r>
            <a:r>
              <a:rPr lang="en-US" b="1" dirty="0" smtClean="0"/>
              <a:t> </a:t>
            </a:r>
            <a:r>
              <a:rPr lang="en-US" b="1" i="1" dirty="0" smtClean="0"/>
              <a:t>(gram, pound</a:t>
            </a:r>
            <a:r>
              <a:rPr lang="en-US" b="1" dirty="0" smtClean="0"/>
              <a:t>) </a:t>
            </a:r>
            <a:r>
              <a:rPr lang="en-US" b="1" dirty="0" err="1" smtClean="0"/>
              <a:t>ukuran</a:t>
            </a:r>
            <a:r>
              <a:rPr lang="en-US" b="1" dirty="0" smtClean="0"/>
              <a:t> </a:t>
            </a:r>
            <a:r>
              <a:rPr lang="en-US" b="1" dirty="0" err="1" smtClean="0"/>
              <a:t>panjang</a:t>
            </a:r>
            <a:r>
              <a:rPr lang="en-US" b="1" dirty="0" smtClean="0"/>
              <a:t> </a:t>
            </a:r>
            <a:r>
              <a:rPr lang="en-US" b="1" i="1" dirty="0" smtClean="0"/>
              <a:t>( cm, </a:t>
            </a:r>
            <a:r>
              <a:rPr lang="en-US" b="1" i="1" dirty="0" err="1" smtClean="0"/>
              <a:t>inchi</a:t>
            </a:r>
            <a:r>
              <a:rPr lang="en-US" b="1" i="1" dirty="0" smtClean="0"/>
              <a:t> ),</a:t>
            </a:r>
            <a:r>
              <a:rPr lang="en-US" b="1" dirty="0" smtClean="0"/>
              <a:t> </a:t>
            </a:r>
            <a:r>
              <a:rPr lang="en-US" b="1" dirty="0" err="1" smtClean="0"/>
              <a:t>umur</a:t>
            </a:r>
            <a:r>
              <a:rPr lang="en-US" b="1" dirty="0" smtClean="0"/>
              <a:t> </a:t>
            </a:r>
            <a:r>
              <a:rPr lang="en-US" b="1" dirty="0" err="1" smtClean="0"/>
              <a:t>tulang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keseimbangan</a:t>
            </a:r>
            <a:r>
              <a:rPr lang="en-US" b="1" dirty="0" smtClean="0"/>
              <a:t> </a:t>
            </a:r>
            <a:r>
              <a:rPr lang="en-US" b="1" dirty="0" err="1" smtClean="0"/>
              <a:t>metabolik</a:t>
            </a:r>
            <a:r>
              <a:rPr lang="en-US" b="1" dirty="0" smtClean="0"/>
              <a:t> (</a:t>
            </a:r>
            <a:r>
              <a:rPr lang="en-US" b="1" dirty="0" err="1" smtClean="0"/>
              <a:t>retensi</a:t>
            </a:r>
            <a:r>
              <a:rPr lang="en-US" b="1" dirty="0" smtClean="0"/>
              <a:t> </a:t>
            </a:r>
            <a:r>
              <a:rPr lang="en-US" b="1" dirty="0" err="1" smtClean="0"/>
              <a:t>kalsium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nitrogen </a:t>
            </a:r>
            <a:r>
              <a:rPr lang="en-US" b="1" dirty="0" err="1" smtClean="0"/>
              <a:t>tubuh</a:t>
            </a:r>
            <a:r>
              <a:rPr lang="en-US" b="1" dirty="0" smtClean="0"/>
              <a:t>). </a:t>
            </a:r>
            <a:r>
              <a:rPr lang="en-US" b="1" dirty="0" err="1" smtClean="0"/>
              <a:t>Contoh</a:t>
            </a:r>
            <a:r>
              <a:rPr lang="en-US" b="1" dirty="0" smtClean="0"/>
              <a:t> : </a:t>
            </a:r>
            <a:r>
              <a:rPr lang="en-US" b="1" dirty="0" err="1" smtClean="0"/>
              <a:t>Bertambah</a:t>
            </a:r>
            <a:r>
              <a:rPr lang="en-US" b="1" dirty="0" smtClean="0"/>
              <a:t> </a:t>
            </a:r>
            <a:r>
              <a:rPr lang="en-US" b="1" dirty="0" err="1" smtClean="0"/>
              <a:t>tinggi</a:t>
            </a:r>
            <a:r>
              <a:rPr lang="en-US" b="1" dirty="0" smtClean="0"/>
              <a:t>, </a:t>
            </a:r>
            <a:r>
              <a:rPr lang="en-US" b="1" dirty="0" err="1" smtClean="0"/>
              <a:t>bertambah</a:t>
            </a:r>
            <a:r>
              <a:rPr lang="en-US" b="1" dirty="0" smtClean="0"/>
              <a:t> </a:t>
            </a:r>
            <a:r>
              <a:rPr lang="en-US" b="1" dirty="0" err="1" smtClean="0"/>
              <a:t>berat</a:t>
            </a:r>
            <a:r>
              <a:rPr lang="en-US" b="1" dirty="0" smtClean="0"/>
              <a:t> </a:t>
            </a:r>
            <a:r>
              <a:rPr lang="en-US" b="1" dirty="0" err="1" smtClean="0"/>
              <a:t>badan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tumbuhnya</a:t>
            </a:r>
            <a:r>
              <a:rPr lang="en-US" b="1" dirty="0" smtClean="0"/>
              <a:t> </a:t>
            </a:r>
            <a:r>
              <a:rPr lang="en-US" b="1" dirty="0" err="1" smtClean="0"/>
              <a:t>kelenjar-kelenjar</a:t>
            </a:r>
            <a:r>
              <a:rPr lang="en-US" b="1" dirty="0" smtClean="0"/>
              <a:t> sex.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533400" y="3733800"/>
            <a:ext cx="8305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Perkembangan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(Development)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adalah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/>
              <a:t>bertambahnya</a:t>
            </a:r>
            <a:r>
              <a:rPr lang="en-US" b="1" dirty="0" smtClean="0"/>
              <a:t> </a:t>
            </a:r>
            <a:r>
              <a:rPr lang="en-US" b="1" dirty="0" err="1" smtClean="0"/>
              <a:t>kemampuan</a:t>
            </a:r>
            <a:r>
              <a:rPr lang="en-US" b="1" dirty="0" smtClean="0"/>
              <a:t> </a:t>
            </a:r>
            <a:r>
              <a:rPr lang="en-US" b="1" i="1" dirty="0" smtClean="0"/>
              <a:t>(skill)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struktur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fungsi</a:t>
            </a:r>
            <a:r>
              <a:rPr lang="en-US" b="1" dirty="0" smtClean="0"/>
              <a:t> </a:t>
            </a:r>
            <a:r>
              <a:rPr lang="en-US" b="1" dirty="0" err="1" smtClean="0"/>
              <a:t>tubuh</a:t>
            </a:r>
            <a:r>
              <a:rPr lang="en-US" b="1" dirty="0" smtClean="0"/>
              <a:t> yang </a:t>
            </a:r>
            <a:r>
              <a:rPr lang="en-US" b="1" dirty="0" err="1" smtClean="0"/>
              <a:t>lebih</a:t>
            </a:r>
            <a:r>
              <a:rPr lang="en-US" b="1" dirty="0" smtClean="0"/>
              <a:t> </a:t>
            </a:r>
            <a:r>
              <a:rPr lang="en-US" b="1" dirty="0" err="1" smtClean="0"/>
              <a:t>kompleks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 smtClean="0"/>
              <a:t>pola</a:t>
            </a:r>
            <a:r>
              <a:rPr lang="en-US" b="1" dirty="0" smtClean="0"/>
              <a:t> yang </a:t>
            </a:r>
            <a:r>
              <a:rPr lang="en-US" b="1" dirty="0" err="1" smtClean="0"/>
              <a:t>teratur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dapat</a:t>
            </a:r>
            <a:r>
              <a:rPr lang="en-US" b="1" dirty="0" smtClean="0"/>
              <a:t> </a:t>
            </a:r>
            <a:r>
              <a:rPr lang="en-US" b="1" dirty="0" err="1" smtClean="0"/>
              <a:t>diramalkan</a:t>
            </a:r>
            <a:r>
              <a:rPr lang="en-US" b="1" dirty="0" smtClean="0"/>
              <a:t>, </a:t>
            </a:r>
            <a:r>
              <a:rPr lang="en-US" b="1" dirty="0" err="1" smtClean="0"/>
              <a:t>sebagai</a:t>
            </a:r>
            <a:r>
              <a:rPr lang="en-US" b="1" dirty="0" smtClean="0"/>
              <a:t> </a:t>
            </a:r>
            <a:r>
              <a:rPr lang="en-US" b="1" dirty="0" err="1" smtClean="0"/>
              <a:t>hasil</a:t>
            </a:r>
            <a:r>
              <a:rPr lang="en-US" b="1" dirty="0" smtClean="0"/>
              <a:t> </a:t>
            </a:r>
            <a:r>
              <a:rPr lang="en-US" b="1" dirty="0" err="1" smtClean="0"/>
              <a:t>dari</a:t>
            </a:r>
            <a:r>
              <a:rPr lang="en-US" b="1" dirty="0" smtClean="0"/>
              <a:t> </a:t>
            </a:r>
            <a:r>
              <a:rPr lang="en-US" b="1" dirty="0" err="1" smtClean="0"/>
              <a:t>proses</a:t>
            </a:r>
            <a:r>
              <a:rPr lang="en-US" b="1" dirty="0" smtClean="0"/>
              <a:t> </a:t>
            </a:r>
            <a:r>
              <a:rPr lang="en-US" b="1" dirty="0" err="1" smtClean="0"/>
              <a:t>pematangan</a:t>
            </a:r>
            <a:r>
              <a:rPr lang="en-US" b="1" dirty="0" smtClean="0"/>
              <a:t>. </a:t>
            </a:r>
            <a:r>
              <a:rPr lang="en-US" b="1" dirty="0" err="1" smtClean="0"/>
              <a:t>Perkembangan</a:t>
            </a:r>
            <a:r>
              <a:rPr lang="en-US" b="1" dirty="0" smtClean="0"/>
              <a:t> </a:t>
            </a:r>
            <a:r>
              <a:rPr lang="en-US" b="1" dirty="0" err="1" smtClean="0"/>
              <a:t>menyangkut</a:t>
            </a:r>
            <a:r>
              <a:rPr lang="en-US" b="1" dirty="0" smtClean="0"/>
              <a:t> </a:t>
            </a:r>
            <a:r>
              <a:rPr lang="en-US" b="1" dirty="0" err="1" smtClean="0"/>
              <a:t>adaanya</a:t>
            </a:r>
            <a:r>
              <a:rPr lang="en-US" b="1" dirty="0" smtClean="0"/>
              <a:t> </a:t>
            </a:r>
            <a:r>
              <a:rPr lang="en-US" b="1" dirty="0" err="1" smtClean="0"/>
              <a:t>proses</a:t>
            </a:r>
            <a:r>
              <a:rPr lang="en-US" b="1" dirty="0" smtClean="0"/>
              <a:t> </a:t>
            </a:r>
            <a:r>
              <a:rPr lang="en-US" b="1" dirty="0" err="1" smtClean="0"/>
              <a:t>difrensiasi</a:t>
            </a:r>
            <a:r>
              <a:rPr lang="en-US" b="1" dirty="0" smtClean="0"/>
              <a:t> </a:t>
            </a:r>
            <a:r>
              <a:rPr lang="en-US" b="1" dirty="0" err="1" smtClean="0"/>
              <a:t>dari</a:t>
            </a:r>
            <a:r>
              <a:rPr lang="en-US" b="1" dirty="0" smtClean="0"/>
              <a:t> </a:t>
            </a:r>
            <a:r>
              <a:rPr lang="en-US" b="1" dirty="0" err="1" smtClean="0"/>
              <a:t>sel-sel</a:t>
            </a:r>
            <a:r>
              <a:rPr lang="en-US" b="1" dirty="0" smtClean="0"/>
              <a:t> </a:t>
            </a:r>
            <a:r>
              <a:rPr lang="en-US" b="1" dirty="0" err="1" smtClean="0"/>
              <a:t>tubuh</a:t>
            </a:r>
            <a:r>
              <a:rPr lang="en-US" b="1" dirty="0" smtClean="0"/>
              <a:t>, </a:t>
            </a:r>
            <a:r>
              <a:rPr lang="en-US" b="1" dirty="0" err="1" smtClean="0"/>
              <a:t>jaringan</a:t>
            </a:r>
            <a:r>
              <a:rPr lang="en-US" b="1" dirty="0" smtClean="0"/>
              <a:t> </a:t>
            </a:r>
            <a:r>
              <a:rPr lang="en-US" b="1" dirty="0" err="1" smtClean="0"/>
              <a:t>tubuh</a:t>
            </a:r>
            <a:r>
              <a:rPr lang="en-US" b="1" dirty="0" smtClean="0"/>
              <a:t>, organ-organ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sistem</a:t>
            </a:r>
            <a:r>
              <a:rPr lang="en-US" b="1" dirty="0" smtClean="0"/>
              <a:t> organ yang </a:t>
            </a:r>
            <a:r>
              <a:rPr lang="en-US" b="1" dirty="0" err="1" smtClean="0"/>
              <a:t>berkembang</a:t>
            </a:r>
            <a:r>
              <a:rPr lang="en-US" b="1" dirty="0" smtClean="0"/>
              <a:t> </a:t>
            </a:r>
            <a:r>
              <a:rPr lang="en-US" b="1" dirty="0" err="1" smtClean="0"/>
              <a:t>sedemikian</a:t>
            </a:r>
            <a:r>
              <a:rPr lang="en-US" b="1" dirty="0" smtClean="0"/>
              <a:t> </a:t>
            </a:r>
            <a:r>
              <a:rPr lang="en-US" b="1" dirty="0" err="1" smtClean="0"/>
              <a:t>rupa</a:t>
            </a:r>
            <a:r>
              <a:rPr lang="en-US" b="1" dirty="0" smtClean="0"/>
              <a:t> </a:t>
            </a:r>
            <a:r>
              <a:rPr lang="en-US" b="1" dirty="0" err="1" smtClean="0"/>
              <a:t>sehingga</a:t>
            </a:r>
            <a:r>
              <a:rPr lang="en-US" b="1" dirty="0" smtClean="0"/>
              <a:t> </a:t>
            </a:r>
            <a:r>
              <a:rPr lang="en-US" b="1" dirty="0" err="1" smtClean="0"/>
              <a:t>masing-masing</a:t>
            </a:r>
            <a:r>
              <a:rPr lang="en-US" b="1" dirty="0" smtClean="0"/>
              <a:t> </a:t>
            </a:r>
            <a:r>
              <a:rPr lang="en-US" b="1" dirty="0" err="1" smtClean="0"/>
              <a:t>dapat</a:t>
            </a:r>
            <a:r>
              <a:rPr lang="en-US" b="1" dirty="0" smtClean="0"/>
              <a:t> </a:t>
            </a:r>
            <a:r>
              <a:rPr lang="en-US" b="1" dirty="0" err="1" smtClean="0"/>
              <a:t>memenuhi</a:t>
            </a:r>
            <a:r>
              <a:rPr lang="en-US" b="1" dirty="0" smtClean="0"/>
              <a:t> </a:t>
            </a:r>
            <a:r>
              <a:rPr lang="en-US" b="1" dirty="0" err="1" smtClean="0"/>
              <a:t>fungsinya</a:t>
            </a:r>
            <a:r>
              <a:rPr lang="en-US" b="1" dirty="0" smtClean="0"/>
              <a:t>. </a:t>
            </a:r>
            <a:r>
              <a:rPr lang="en-US" b="1" dirty="0" err="1" smtClean="0"/>
              <a:t>Termasuk</a:t>
            </a:r>
            <a:r>
              <a:rPr lang="en-US" b="1" dirty="0" smtClean="0"/>
              <a:t> </a:t>
            </a:r>
            <a:r>
              <a:rPr lang="en-US" b="1" dirty="0" err="1" smtClean="0"/>
              <a:t>perkemabngan</a:t>
            </a:r>
            <a:r>
              <a:rPr lang="en-US" b="1" dirty="0" smtClean="0"/>
              <a:t> </a:t>
            </a:r>
            <a:r>
              <a:rPr lang="en-US" b="1" dirty="0" err="1" smtClean="0"/>
              <a:t>emosi</a:t>
            </a:r>
            <a:r>
              <a:rPr lang="en-US" b="1" dirty="0" smtClean="0"/>
              <a:t>, </a:t>
            </a:r>
            <a:r>
              <a:rPr lang="en-US" b="1" dirty="0" err="1" smtClean="0"/>
              <a:t>intelektual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tingkah</a:t>
            </a:r>
            <a:r>
              <a:rPr lang="en-US" b="1" dirty="0" smtClean="0"/>
              <a:t> </a:t>
            </a:r>
            <a:r>
              <a:rPr lang="en-US" b="1" dirty="0" err="1" smtClean="0"/>
              <a:t>laku</a:t>
            </a:r>
            <a:r>
              <a:rPr lang="en-US" b="1" dirty="0" smtClean="0"/>
              <a:t> </a:t>
            </a:r>
            <a:r>
              <a:rPr lang="en-US" b="1" dirty="0" err="1" smtClean="0"/>
              <a:t>sebagai</a:t>
            </a:r>
            <a:r>
              <a:rPr lang="en-US" b="1" dirty="0" smtClean="0"/>
              <a:t> </a:t>
            </a:r>
            <a:r>
              <a:rPr lang="en-US" b="1" dirty="0" err="1" smtClean="0"/>
              <a:t>hasil</a:t>
            </a:r>
            <a:r>
              <a:rPr lang="en-US" b="1" dirty="0" smtClean="0"/>
              <a:t> </a:t>
            </a:r>
            <a:r>
              <a:rPr lang="en-US" b="1" dirty="0" err="1" smtClean="0"/>
              <a:t>interaksi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lingkungan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609600"/>
            <a:ext cx="807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/>
              <a:t>Ada</a:t>
            </a:r>
            <a:r>
              <a:rPr lang="en-US" b="1" dirty="0" smtClean="0"/>
              <a:t> </a:t>
            </a:r>
            <a:r>
              <a:rPr lang="en-US" b="1" dirty="0" err="1" smtClean="0"/>
              <a:t>dua</a:t>
            </a:r>
            <a:r>
              <a:rPr lang="en-US" b="1" dirty="0" smtClean="0"/>
              <a:t> </a:t>
            </a:r>
            <a:r>
              <a:rPr lang="en-US" b="1" dirty="0" err="1" smtClean="0"/>
              <a:t>faktor</a:t>
            </a:r>
            <a:r>
              <a:rPr lang="en-US" b="1" dirty="0" smtClean="0"/>
              <a:t> yang </a:t>
            </a:r>
            <a:r>
              <a:rPr lang="en-US" b="1" dirty="0" err="1" smtClean="0"/>
              <a:t>mempengaruhi</a:t>
            </a:r>
            <a:r>
              <a:rPr lang="en-US" b="1" dirty="0" smtClean="0"/>
              <a:t> </a:t>
            </a:r>
            <a:r>
              <a:rPr lang="en-US" b="1" dirty="0" err="1" smtClean="0"/>
              <a:t>pertumbuhan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perkembangan</a:t>
            </a:r>
            <a:r>
              <a:rPr lang="en-US" b="1" dirty="0" smtClean="0"/>
              <a:t> </a:t>
            </a:r>
            <a:r>
              <a:rPr lang="en-US" b="1" dirty="0" err="1" smtClean="0"/>
              <a:t>anak</a:t>
            </a:r>
            <a:r>
              <a:rPr lang="en-US" b="1" dirty="0" smtClean="0"/>
              <a:t>, </a:t>
            </a:r>
            <a:r>
              <a:rPr lang="en-US" b="1" dirty="0" err="1" smtClean="0"/>
              <a:t>yaitu</a:t>
            </a:r>
            <a:r>
              <a:rPr lang="en-US" b="1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faktor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genetika</a:t>
            </a:r>
            <a:r>
              <a:rPr lang="en-US" b="1" dirty="0" smtClean="0">
                <a:solidFill>
                  <a:srgbClr val="FF0000"/>
                </a:solidFill>
              </a:rPr>
              <a:t> (</a:t>
            </a:r>
            <a:r>
              <a:rPr lang="en-US" b="1" dirty="0" err="1" smtClean="0">
                <a:solidFill>
                  <a:srgbClr val="FF0000"/>
                </a:solidFill>
              </a:rPr>
              <a:t>hereditas</a:t>
            </a:r>
            <a:r>
              <a:rPr lang="en-US" b="1" dirty="0" smtClean="0">
                <a:solidFill>
                  <a:srgbClr val="FF0000"/>
                </a:solidFill>
              </a:rPr>
              <a:t>) </a:t>
            </a:r>
            <a:r>
              <a:rPr lang="en-US" b="1" dirty="0" err="1" smtClean="0">
                <a:solidFill>
                  <a:srgbClr val="FF0000"/>
                </a:solidFill>
              </a:rPr>
              <a:t>dan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faktor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lingkungan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1905000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Hereditas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merupakan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/>
              <a:t>totalitas</a:t>
            </a:r>
            <a:r>
              <a:rPr lang="en-US" b="1" dirty="0" smtClean="0"/>
              <a:t> </a:t>
            </a:r>
            <a:r>
              <a:rPr lang="en-US" b="1" dirty="0" err="1" smtClean="0"/>
              <a:t>karakeristik</a:t>
            </a:r>
            <a:r>
              <a:rPr lang="en-US" b="1" dirty="0" smtClean="0"/>
              <a:t> </a:t>
            </a:r>
            <a:r>
              <a:rPr lang="en-US" b="1" dirty="0" err="1" smtClean="0"/>
              <a:t>individu</a:t>
            </a:r>
            <a:r>
              <a:rPr lang="en-US" b="1" dirty="0" smtClean="0"/>
              <a:t> yang </a:t>
            </a:r>
            <a:r>
              <a:rPr lang="en-US" b="1" dirty="0" err="1" smtClean="0"/>
              <a:t>diwariskan</a:t>
            </a:r>
            <a:r>
              <a:rPr lang="en-US" b="1" dirty="0" smtClean="0"/>
              <a:t> </a:t>
            </a:r>
            <a:r>
              <a:rPr lang="en-US" b="1" dirty="0" err="1" smtClean="0"/>
              <a:t>orang</a:t>
            </a:r>
            <a:r>
              <a:rPr lang="en-US" b="1" dirty="0" smtClean="0"/>
              <a:t> </a:t>
            </a:r>
            <a:r>
              <a:rPr lang="en-US" b="1" dirty="0" err="1" smtClean="0"/>
              <a:t>tua</a:t>
            </a:r>
            <a:r>
              <a:rPr lang="en-US" b="1" dirty="0" smtClean="0"/>
              <a:t> </a:t>
            </a:r>
            <a:r>
              <a:rPr lang="en-US" b="1" dirty="0" err="1" smtClean="0"/>
              <a:t>kepada</a:t>
            </a:r>
            <a:r>
              <a:rPr lang="en-US" b="1" dirty="0" smtClean="0"/>
              <a:t> </a:t>
            </a:r>
            <a:r>
              <a:rPr lang="en-US" b="1" dirty="0" err="1" smtClean="0"/>
              <a:t>anak</a:t>
            </a:r>
            <a:r>
              <a:rPr lang="en-US" b="1" dirty="0" smtClean="0"/>
              <a:t>, </a:t>
            </a:r>
            <a:r>
              <a:rPr lang="en-US" b="1" dirty="0" err="1" smtClean="0"/>
              <a:t>atau</a:t>
            </a:r>
            <a:r>
              <a:rPr lang="en-US" b="1" dirty="0" smtClean="0"/>
              <a:t> </a:t>
            </a:r>
            <a:r>
              <a:rPr lang="en-US" b="1" dirty="0" err="1" smtClean="0"/>
              <a:t>segala</a:t>
            </a:r>
            <a:r>
              <a:rPr lang="en-US" b="1" dirty="0" smtClean="0"/>
              <a:t> </a:t>
            </a:r>
            <a:r>
              <a:rPr lang="en-US" b="1" dirty="0" err="1" smtClean="0"/>
              <a:t>potensi</a:t>
            </a:r>
            <a:r>
              <a:rPr lang="en-US" b="1" dirty="0" smtClean="0"/>
              <a:t> </a:t>
            </a:r>
            <a:r>
              <a:rPr lang="en-US" b="1" dirty="0" err="1" smtClean="0"/>
              <a:t>baik</a:t>
            </a:r>
            <a:r>
              <a:rPr lang="en-US" b="1" dirty="0" smtClean="0"/>
              <a:t> </a:t>
            </a:r>
            <a:r>
              <a:rPr lang="en-US" b="1" dirty="0" err="1" smtClean="0"/>
              <a:t>fisik</a:t>
            </a:r>
            <a:r>
              <a:rPr lang="en-US" b="1" dirty="0" smtClean="0"/>
              <a:t> </a:t>
            </a:r>
            <a:r>
              <a:rPr lang="en-US" b="1" dirty="0" err="1" smtClean="0"/>
              <a:t>maupun</a:t>
            </a:r>
            <a:r>
              <a:rPr lang="en-US" b="1" dirty="0" smtClean="0"/>
              <a:t> </a:t>
            </a:r>
            <a:r>
              <a:rPr lang="en-US" b="1" dirty="0" err="1" smtClean="0"/>
              <a:t>psikis</a:t>
            </a:r>
            <a:r>
              <a:rPr lang="en-US" b="1" dirty="0" smtClean="0"/>
              <a:t> yang </a:t>
            </a:r>
            <a:r>
              <a:rPr lang="en-US" b="1" dirty="0" err="1" smtClean="0"/>
              <a:t>dimiliki</a:t>
            </a:r>
            <a:r>
              <a:rPr lang="en-US" b="1" dirty="0" smtClean="0"/>
              <a:t> </a:t>
            </a:r>
            <a:r>
              <a:rPr lang="en-US" b="1" dirty="0" err="1" smtClean="0"/>
              <a:t>individu</a:t>
            </a:r>
            <a:r>
              <a:rPr lang="en-US" b="1" dirty="0" smtClean="0"/>
              <a:t> </a:t>
            </a:r>
            <a:r>
              <a:rPr lang="en-US" b="1" dirty="0" err="1" smtClean="0"/>
              <a:t>sejak</a:t>
            </a:r>
            <a:r>
              <a:rPr lang="en-US" b="1" dirty="0" smtClean="0"/>
              <a:t> </a:t>
            </a:r>
            <a:r>
              <a:rPr lang="en-US" b="1" dirty="0" err="1" smtClean="0"/>
              <a:t>masa</a:t>
            </a:r>
            <a:r>
              <a:rPr lang="en-US" b="1" dirty="0" smtClean="0"/>
              <a:t> </a:t>
            </a:r>
            <a:r>
              <a:rPr lang="en-US" b="1" dirty="0" err="1" smtClean="0"/>
              <a:t>konsepsi</a:t>
            </a:r>
            <a:r>
              <a:rPr lang="en-US" b="1" dirty="0" smtClean="0"/>
              <a:t> </a:t>
            </a:r>
            <a:r>
              <a:rPr lang="en-US" b="1" dirty="0" err="1" smtClean="0"/>
              <a:t>sebagai</a:t>
            </a:r>
            <a:r>
              <a:rPr lang="en-US" b="1" dirty="0" smtClean="0"/>
              <a:t> </a:t>
            </a:r>
            <a:r>
              <a:rPr lang="en-US" b="1" dirty="0" err="1" smtClean="0"/>
              <a:t>pewarisan</a:t>
            </a:r>
            <a:r>
              <a:rPr lang="en-US" b="1" dirty="0" smtClean="0"/>
              <a:t> </a:t>
            </a:r>
            <a:r>
              <a:rPr lang="en-US" b="1" dirty="0" err="1" smtClean="0"/>
              <a:t>dari</a:t>
            </a:r>
            <a:r>
              <a:rPr lang="en-US" b="1" dirty="0" smtClean="0"/>
              <a:t> </a:t>
            </a:r>
            <a:r>
              <a:rPr lang="en-US" b="1" dirty="0" err="1" smtClean="0"/>
              <a:t>pihak</a:t>
            </a:r>
            <a:r>
              <a:rPr lang="en-US" b="1" dirty="0" smtClean="0"/>
              <a:t> </a:t>
            </a:r>
            <a:r>
              <a:rPr lang="en-US" b="1" dirty="0" err="1" smtClean="0"/>
              <a:t>orang</a:t>
            </a:r>
            <a:r>
              <a:rPr lang="en-US" b="1" dirty="0" smtClean="0"/>
              <a:t> </a:t>
            </a:r>
            <a:r>
              <a:rPr lang="en-US" b="1" dirty="0" err="1" smtClean="0"/>
              <a:t>tua</a:t>
            </a:r>
            <a:r>
              <a:rPr lang="en-US" b="1" dirty="0" smtClean="0"/>
              <a:t> </a:t>
            </a:r>
            <a:r>
              <a:rPr lang="en-US" b="1" dirty="0" err="1" smtClean="0"/>
              <a:t>melalui</a:t>
            </a:r>
            <a:r>
              <a:rPr lang="en-US" b="1" dirty="0" smtClean="0"/>
              <a:t> gen-gen.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762000" y="3505200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/>
              <a:t>Sedangkan</a:t>
            </a:r>
            <a:r>
              <a:rPr lang="en-US" b="1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faktor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lingkungan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/>
              <a:t>mencakup</a:t>
            </a:r>
            <a:r>
              <a:rPr lang="en-US" b="1" dirty="0" smtClean="0"/>
              <a:t> </a:t>
            </a:r>
            <a:r>
              <a:rPr lang="en-US" b="1" dirty="0" err="1" smtClean="0"/>
              <a:t>lingkungan</a:t>
            </a:r>
            <a:r>
              <a:rPr lang="en-US" b="1" dirty="0" smtClean="0"/>
              <a:t> </a:t>
            </a:r>
            <a:r>
              <a:rPr lang="en-US" b="1" dirty="0" err="1" smtClean="0"/>
              <a:t>keluarga</a:t>
            </a:r>
            <a:r>
              <a:rPr lang="en-US" b="1" dirty="0" smtClean="0"/>
              <a:t>, </a:t>
            </a:r>
            <a:r>
              <a:rPr lang="en-US" b="1" dirty="0" err="1" smtClean="0"/>
              <a:t>sekolah</a:t>
            </a:r>
            <a:r>
              <a:rPr lang="en-US" b="1" dirty="0" smtClean="0"/>
              <a:t>, </a:t>
            </a:r>
            <a:r>
              <a:rPr lang="en-US" b="1" dirty="0" err="1" smtClean="0"/>
              <a:t>teman</a:t>
            </a:r>
            <a:r>
              <a:rPr lang="en-US" b="1" dirty="0" smtClean="0"/>
              <a:t> </a:t>
            </a:r>
            <a:r>
              <a:rPr lang="en-US" b="1" dirty="0" err="1" smtClean="0"/>
              <a:t>sebaya</a:t>
            </a:r>
            <a:r>
              <a:rPr lang="en-US" b="1" dirty="0" smtClean="0"/>
              <a:t>, </a:t>
            </a:r>
            <a:r>
              <a:rPr lang="en-US" b="1" dirty="0" err="1" smtClean="0"/>
              <a:t>dan</a:t>
            </a:r>
            <a:r>
              <a:rPr lang="en-US" b="1" dirty="0" smtClean="0"/>
              <a:t> media </a:t>
            </a:r>
            <a:r>
              <a:rPr lang="en-US" b="1" dirty="0" err="1" smtClean="0"/>
              <a:t>massa</a:t>
            </a:r>
            <a:endParaRPr lang="en-US" b="1" dirty="0"/>
          </a:p>
        </p:txBody>
      </p:sp>
      <p:pic>
        <p:nvPicPr>
          <p:cNvPr id="5" name="Picture 4" descr="E:\ACHUN AA\Bahan Ajar\bayi4.jpg"/>
          <p:cNvPicPr/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1066800" y="4343400"/>
            <a:ext cx="2971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49" name="Picture 1" descr="E:\Perkemb Peserta Didik (PPD)\Gambar\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267200"/>
            <a:ext cx="2977213" cy="1981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457200" y="1143000"/>
            <a:ext cx="82296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Baharudin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M.Pd.I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2014,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pendidikan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&amp;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psikologi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perkembangan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Yogjakarta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Arus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media.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Izzaty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Rita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Eka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dkk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2008.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Perkembangan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Peserta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Didik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Yogya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UNY Press.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Mardianto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2013.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Psikologi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Pendidikan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Medan: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Perdana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Publishing.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Poerwanti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Endang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2005.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Perkembangan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Peserta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Didik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Malang: UMM Press.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Santrock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John W. 2004,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Psikologi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Pendidikan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terjemahan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oleh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Tri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Wibowo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	B.S, Jakarta: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Kencana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Santrock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John W. 2012. Life Span Development. New York: Mc.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Graw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Hill Companies, Inc.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Sudarwan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Danim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2010.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Perkembangan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Peserta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Didik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Bandung: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Alfabeta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Sunarto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Agung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Hartono.2008.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Perkembangan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Peserta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Didik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Jakarta: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Rineka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Cipta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Sunarto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2013.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Perkembangan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Peserta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Didik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Jakarta: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Rineka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Cipta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Yusuf,Syamsu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2001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Psikologi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Perkembangan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Anak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Remaja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Bandung:PT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Remaja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Rosda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Karya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2537874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en-US" b="1" dirty="0" smtClean="0"/>
              <a:t>DAFTAR PUSTAKA</a:t>
            </a:r>
            <a:endParaRPr lang="en-US" dirty="0"/>
          </a:p>
        </p:txBody>
      </p:sp>
    </p:spTree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Algerian" pitchFamily="82" charset="0"/>
              </a:rPr>
              <a:t>TERIMAKASIH</a:t>
            </a:r>
            <a:endParaRPr lang="en-US" sz="6000" dirty="0">
              <a:solidFill>
                <a:srgbClr val="FF0000"/>
              </a:solidFill>
              <a:latin typeface="Algerian" pitchFamily="82" charset="0"/>
            </a:endParaRPr>
          </a:p>
        </p:txBody>
      </p:sp>
      <p:pic>
        <p:nvPicPr>
          <p:cNvPr id="31746" name="Picture 2" descr="E:\Perkemb Peserta Didik (PPD)\Gambar\bayiii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447800"/>
            <a:ext cx="3000374" cy="2500312"/>
          </a:xfrm>
          <a:prstGeom prst="rect">
            <a:avLst/>
          </a:prstGeom>
          <a:noFill/>
        </p:spPr>
      </p:pic>
      <p:pic>
        <p:nvPicPr>
          <p:cNvPr id="31747" name="Picture 3" descr="E:\Perkemb Peserta Didik (PPD)\Gambar\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133600"/>
            <a:ext cx="3509962" cy="3509962"/>
          </a:xfrm>
          <a:prstGeom prst="rect">
            <a:avLst/>
          </a:prstGeom>
          <a:noFill/>
        </p:spPr>
      </p:pic>
      <p:pic>
        <p:nvPicPr>
          <p:cNvPr id="31748" name="Picture 4" descr="E:\Perkemb Peserta Didik (PPD)\Gambar\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4114800"/>
            <a:ext cx="3458852" cy="2590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485</TotalTime>
  <Words>937</Words>
  <Application>Microsoft Office PowerPoint</Application>
  <PresentationFormat>On-screen Show (4:3)</PresentationFormat>
  <Paragraphs>100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Oriel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Kesimpulan:</vt:lpstr>
      <vt:lpstr>PowerPoint Presentation</vt:lpstr>
      <vt:lpstr>PowerPoint Presentation</vt:lpstr>
      <vt:lpstr>TERIMAKASIH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47</cp:revision>
  <dcterms:created xsi:type="dcterms:W3CDTF">2016-04-06T23:34:41Z</dcterms:created>
  <dcterms:modified xsi:type="dcterms:W3CDTF">2021-03-03T13:42:54Z</dcterms:modified>
</cp:coreProperties>
</file>