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5" r:id="rId8"/>
    <p:sldId id="266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65918B-9C6D-4359-B808-5FE6C8720C1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4FE24C81-0066-4430-91E9-3303D3D129F2}">
      <dgm:prSet phldrT="[Text]"/>
      <dgm:spPr/>
      <dgm:t>
        <a:bodyPr/>
        <a:lstStyle/>
        <a:p>
          <a:r>
            <a:rPr lang="id-ID" dirty="0"/>
            <a:t>TAHAP GERMINAL</a:t>
          </a:r>
        </a:p>
      </dgm:t>
    </dgm:pt>
    <dgm:pt modelId="{650C1A6D-5A55-44CC-BB89-D03DA05DF54E}" type="parTrans" cxnId="{8D98EA31-4847-45D3-9EAE-D00862C895E4}">
      <dgm:prSet/>
      <dgm:spPr/>
      <dgm:t>
        <a:bodyPr/>
        <a:lstStyle/>
        <a:p>
          <a:endParaRPr lang="id-ID"/>
        </a:p>
      </dgm:t>
    </dgm:pt>
    <dgm:pt modelId="{4AFF3F64-28A6-43D9-B0EC-DD508FB24BC7}" type="sibTrans" cxnId="{8D98EA31-4847-45D3-9EAE-D00862C895E4}">
      <dgm:prSet/>
      <dgm:spPr/>
      <dgm:t>
        <a:bodyPr/>
        <a:lstStyle/>
        <a:p>
          <a:endParaRPr lang="id-ID"/>
        </a:p>
      </dgm:t>
    </dgm:pt>
    <dgm:pt modelId="{0322C28D-BF32-48C7-93BE-BFBD025342AC}">
      <dgm:prSet phldrT="[Text]"/>
      <dgm:spPr/>
      <dgm:t>
        <a:bodyPr/>
        <a:lstStyle/>
        <a:p>
          <a:r>
            <a:rPr lang="id-ID" dirty="0"/>
            <a:t>TAHAP EMBRIO</a:t>
          </a:r>
        </a:p>
      </dgm:t>
    </dgm:pt>
    <dgm:pt modelId="{37AE3B02-F6A4-4DDB-BA1A-2A710ABFEFE4}" type="parTrans" cxnId="{7E1155E6-C919-4C2C-8743-7B3B99CADD3F}">
      <dgm:prSet/>
      <dgm:spPr/>
      <dgm:t>
        <a:bodyPr/>
        <a:lstStyle/>
        <a:p>
          <a:endParaRPr lang="id-ID"/>
        </a:p>
      </dgm:t>
    </dgm:pt>
    <dgm:pt modelId="{0C83BB32-4EF0-4479-A94B-780AA05DC92C}" type="sibTrans" cxnId="{7E1155E6-C919-4C2C-8743-7B3B99CADD3F}">
      <dgm:prSet/>
      <dgm:spPr/>
      <dgm:t>
        <a:bodyPr/>
        <a:lstStyle/>
        <a:p>
          <a:endParaRPr lang="id-ID"/>
        </a:p>
      </dgm:t>
    </dgm:pt>
    <dgm:pt modelId="{E677EB24-723A-48D8-B27C-7BBF21DA38A2}">
      <dgm:prSet phldrT="[Text]"/>
      <dgm:spPr/>
      <dgm:t>
        <a:bodyPr/>
        <a:lstStyle/>
        <a:p>
          <a:r>
            <a:rPr lang="id-ID" dirty="0"/>
            <a:t>TAHAP JANIN</a:t>
          </a:r>
        </a:p>
      </dgm:t>
    </dgm:pt>
    <dgm:pt modelId="{B4AB182C-E33B-40A5-A547-A3FA0B186FF1}" type="parTrans" cxnId="{BE41FBD1-0C9C-44A8-8CA1-EBEC0EECEE6C}">
      <dgm:prSet/>
      <dgm:spPr/>
      <dgm:t>
        <a:bodyPr/>
        <a:lstStyle/>
        <a:p>
          <a:endParaRPr lang="id-ID"/>
        </a:p>
      </dgm:t>
    </dgm:pt>
    <dgm:pt modelId="{E98BEA2F-5F2D-489C-AED6-3770A5F6C66B}" type="sibTrans" cxnId="{BE41FBD1-0C9C-44A8-8CA1-EBEC0EECEE6C}">
      <dgm:prSet/>
      <dgm:spPr/>
      <dgm:t>
        <a:bodyPr/>
        <a:lstStyle/>
        <a:p>
          <a:endParaRPr lang="id-ID"/>
        </a:p>
      </dgm:t>
    </dgm:pt>
    <dgm:pt modelId="{21DC3FBF-71DC-42C4-8913-6089B72979D0}" type="pres">
      <dgm:prSet presAssocID="{7A65918B-9C6D-4359-B808-5FE6C8720C1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4632CAAD-0EDC-477F-8B68-84CE1867982F}" type="pres">
      <dgm:prSet presAssocID="{4FE24C81-0066-4430-91E9-3303D3D129F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65DF3E6-0213-4BB5-A30B-C4FA105838BE}" type="pres">
      <dgm:prSet presAssocID="{4AFF3F64-28A6-43D9-B0EC-DD508FB24BC7}" presName="sibTrans" presStyleCnt="0"/>
      <dgm:spPr/>
    </dgm:pt>
    <dgm:pt modelId="{645AABCF-01F1-4B99-948F-2F0BE5976A1D}" type="pres">
      <dgm:prSet presAssocID="{0322C28D-BF32-48C7-93BE-BFBD025342A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D9DBC41-8997-4A22-86B8-0BD44488DBE8}" type="pres">
      <dgm:prSet presAssocID="{0C83BB32-4EF0-4479-A94B-780AA05DC92C}" presName="sibTrans" presStyleCnt="0"/>
      <dgm:spPr/>
    </dgm:pt>
    <dgm:pt modelId="{10C0A9B6-EC05-4E9D-92E1-A5DF0896B605}" type="pres">
      <dgm:prSet presAssocID="{E677EB24-723A-48D8-B27C-7BBF21DA38A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BE41FBD1-0C9C-44A8-8CA1-EBEC0EECEE6C}" srcId="{7A65918B-9C6D-4359-B808-5FE6C8720C15}" destId="{E677EB24-723A-48D8-B27C-7BBF21DA38A2}" srcOrd="2" destOrd="0" parTransId="{B4AB182C-E33B-40A5-A547-A3FA0B186FF1}" sibTransId="{E98BEA2F-5F2D-489C-AED6-3770A5F6C66B}"/>
    <dgm:cxn modelId="{7DBC7DBB-075A-45AE-9F3E-176FE92E1472}" type="presOf" srcId="{4FE24C81-0066-4430-91E9-3303D3D129F2}" destId="{4632CAAD-0EDC-477F-8B68-84CE1867982F}" srcOrd="0" destOrd="0" presId="urn:microsoft.com/office/officeart/2005/8/layout/default"/>
    <dgm:cxn modelId="{7F5D8253-A22B-41E7-866E-2EC13A478260}" type="presOf" srcId="{7A65918B-9C6D-4359-B808-5FE6C8720C15}" destId="{21DC3FBF-71DC-42C4-8913-6089B72979D0}" srcOrd="0" destOrd="0" presId="urn:microsoft.com/office/officeart/2005/8/layout/default"/>
    <dgm:cxn modelId="{6FA7408A-D982-41C6-9F29-FBAD45702794}" type="presOf" srcId="{0322C28D-BF32-48C7-93BE-BFBD025342AC}" destId="{645AABCF-01F1-4B99-948F-2F0BE5976A1D}" srcOrd="0" destOrd="0" presId="urn:microsoft.com/office/officeart/2005/8/layout/default"/>
    <dgm:cxn modelId="{8D98EA31-4847-45D3-9EAE-D00862C895E4}" srcId="{7A65918B-9C6D-4359-B808-5FE6C8720C15}" destId="{4FE24C81-0066-4430-91E9-3303D3D129F2}" srcOrd="0" destOrd="0" parTransId="{650C1A6D-5A55-44CC-BB89-D03DA05DF54E}" sibTransId="{4AFF3F64-28A6-43D9-B0EC-DD508FB24BC7}"/>
    <dgm:cxn modelId="{B039B218-2506-42C5-A03C-52DE85EF3AB7}" type="presOf" srcId="{E677EB24-723A-48D8-B27C-7BBF21DA38A2}" destId="{10C0A9B6-EC05-4E9D-92E1-A5DF0896B605}" srcOrd="0" destOrd="0" presId="urn:microsoft.com/office/officeart/2005/8/layout/default"/>
    <dgm:cxn modelId="{7E1155E6-C919-4C2C-8743-7B3B99CADD3F}" srcId="{7A65918B-9C6D-4359-B808-5FE6C8720C15}" destId="{0322C28D-BF32-48C7-93BE-BFBD025342AC}" srcOrd="1" destOrd="0" parTransId="{37AE3B02-F6A4-4DDB-BA1A-2A710ABFEFE4}" sibTransId="{0C83BB32-4EF0-4479-A94B-780AA05DC92C}"/>
    <dgm:cxn modelId="{32DD23FA-791C-4A12-B837-DD10B8676BCE}" type="presParOf" srcId="{21DC3FBF-71DC-42C4-8913-6089B72979D0}" destId="{4632CAAD-0EDC-477F-8B68-84CE1867982F}" srcOrd="0" destOrd="0" presId="urn:microsoft.com/office/officeart/2005/8/layout/default"/>
    <dgm:cxn modelId="{DDA8CC65-F2D6-4DD0-A801-18018B389E62}" type="presParOf" srcId="{21DC3FBF-71DC-42C4-8913-6089B72979D0}" destId="{065DF3E6-0213-4BB5-A30B-C4FA105838BE}" srcOrd="1" destOrd="0" presId="urn:microsoft.com/office/officeart/2005/8/layout/default"/>
    <dgm:cxn modelId="{A6734226-1E16-4BC5-8773-A0FC5F5896F1}" type="presParOf" srcId="{21DC3FBF-71DC-42C4-8913-6089B72979D0}" destId="{645AABCF-01F1-4B99-948F-2F0BE5976A1D}" srcOrd="2" destOrd="0" presId="urn:microsoft.com/office/officeart/2005/8/layout/default"/>
    <dgm:cxn modelId="{63BB22F5-4D26-44E1-92FE-FA792C51F888}" type="presParOf" srcId="{21DC3FBF-71DC-42C4-8913-6089B72979D0}" destId="{8D9DBC41-8997-4A22-86B8-0BD44488DBE8}" srcOrd="3" destOrd="0" presId="urn:microsoft.com/office/officeart/2005/8/layout/default"/>
    <dgm:cxn modelId="{733FE0EB-39F4-42AA-A582-9BDA46585082}" type="presParOf" srcId="{21DC3FBF-71DC-42C4-8913-6089B72979D0}" destId="{10C0A9B6-EC05-4E9D-92E1-A5DF0896B60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F226DF-105A-4739-B290-0602AE02C1A9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52D9D6DA-920C-4E96-B677-100C57C67980}">
      <dgm:prSet phldrT="[Text]"/>
      <dgm:spPr/>
      <dgm:t>
        <a:bodyPr/>
        <a:lstStyle/>
        <a:p>
          <a:r>
            <a:rPr lang="id-ID" dirty="0"/>
            <a:t>PENENTUAN SIFAT BAWAAN</a:t>
          </a:r>
        </a:p>
      </dgm:t>
    </dgm:pt>
    <dgm:pt modelId="{56E3BC4C-C7FB-472F-B3D0-956D7C4FE0E7}" type="parTrans" cxnId="{61124B79-459C-4B30-84C7-C9EC45235941}">
      <dgm:prSet/>
      <dgm:spPr/>
      <dgm:t>
        <a:bodyPr/>
        <a:lstStyle/>
        <a:p>
          <a:endParaRPr lang="id-ID"/>
        </a:p>
      </dgm:t>
    </dgm:pt>
    <dgm:pt modelId="{88202E57-4360-4E6A-B8FE-491687C39237}" type="sibTrans" cxnId="{61124B79-459C-4B30-84C7-C9EC45235941}">
      <dgm:prSet/>
      <dgm:spPr/>
      <dgm:t>
        <a:bodyPr/>
        <a:lstStyle/>
        <a:p>
          <a:endParaRPr lang="id-ID"/>
        </a:p>
      </dgm:t>
    </dgm:pt>
    <dgm:pt modelId="{ECC26941-2E89-4702-B1B4-A38B483BDE01}">
      <dgm:prSet phldrT="[Text]"/>
      <dgm:spPr/>
      <dgm:t>
        <a:bodyPr/>
        <a:lstStyle/>
        <a:p>
          <a:r>
            <a:rPr lang="id-ID" dirty="0">
              <a:solidFill>
                <a:schemeClr val="tx1"/>
              </a:solidFill>
            </a:rPr>
            <a:t>PENENTUAN</a:t>
          </a:r>
          <a:r>
            <a:rPr lang="id-ID" dirty="0"/>
            <a:t> </a:t>
          </a:r>
          <a:r>
            <a:rPr lang="id-ID" dirty="0">
              <a:solidFill>
                <a:schemeClr val="tx1"/>
              </a:solidFill>
            </a:rPr>
            <a:t>JENIS</a:t>
          </a:r>
          <a:r>
            <a:rPr lang="id-ID" dirty="0"/>
            <a:t> </a:t>
          </a:r>
          <a:r>
            <a:rPr lang="id-ID" dirty="0">
              <a:solidFill>
                <a:schemeClr val="tx1"/>
              </a:solidFill>
            </a:rPr>
            <a:t>KELAMIN</a:t>
          </a:r>
        </a:p>
      </dgm:t>
    </dgm:pt>
    <dgm:pt modelId="{DC533859-C560-496C-8B6E-698D44643075}" type="parTrans" cxnId="{62E675F3-FD7B-45A8-BE40-E576EB7203F0}">
      <dgm:prSet/>
      <dgm:spPr/>
      <dgm:t>
        <a:bodyPr/>
        <a:lstStyle/>
        <a:p>
          <a:endParaRPr lang="id-ID"/>
        </a:p>
      </dgm:t>
    </dgm:pt>
    <dgm:pt modelId="{183F0EBF-7C56-421C-8929-DEF219C6D037}" type="sibTrans" cxnId="{62E675F3-FD7B-45A8-BE40-E576EB7203F0}">
      <dgm:prSet/>
      <dgm:spPr/>
      <dgm:t>
        <a:bodyPr/>
        <a:lstStyle/>
        <a:p>
          <a:endParaRPr lang="id-ID"/>
        </a:p>
      </dgm:t>
    </dgm:pt>
    <dgm:pt modelId="{5DB27402-E921-44B2-B84E-9F932DF8D6EF}">
      <dgm:prSet phldrT="[Text]"/>
      <dgm:spPr/>
      <dgm:t>
        <a:bodyPr/>
        <a:lstStyle/>
        <a:p>
          <a:r>
            <a:rPr lang="id-ID" dirty="0">
              <a:solidFill>
                <a:schemeClr val="tx1"/>
              </a:solidFill>
            </a:rPr>
            <a:t>PENENTUAN POSISI URUTAN ANAK</a:t>
          </a:r>
        </a:p>
      </dgm:t>
    </dgm:pt>
    <dgm:pt modelId="{6DEABDC8-73D4-40BB-8C26-02E5301CAD4F}" type="parTrans" cxnId="{59F47DE8-05D5-4D47-8AB8-84601388D308}">
      <dgm:prSet/>
      <dgm:spPr/>
      <dgm:t>
        <a:bodyPr/>
        <a:lstStyle/>
        <a:p>
          <a:endParaRPr lang="id-ID"/>
        </a:p>
      </dgm:t>
    </dgm:pt>
    <dgm:pt modelId="{4815BB7D-14D3-4AC8-A88A-60CB7B405345}" type="sibTrans" cxnId="{59F47DE8-05D5-4D47-8AB8-84601388D308}">
      <dgm:prSet/>
      <dgm:spPr/>
      <dgm:t>
        <a:bodyPr/>
        <a:lstStyle/>
        <a:p>
          <a:endParaRPr lang="id-ID"/>
        </a:p>
      </dgm:t>
    </dgm:pt>
    <dgm:pt modelId="{F33BFA57-EAED-4E70-A3ED-6844C8B5B811}">
      <dgm:prSet phldrT="[Text]"/>
      <dgm:spPr/>
      <dgm:t>
        <a:bodyPr/>
        <a:lstStyle/>
        <a:p>
          <a:r>
            <a:rPr lang="id-ID" dirty="0"/>
            <a:t>PENENTUAN JUMLAH ANAK</a:t>
          </a:r>
        </a:p>
      </dgm:t>
    </dgm:pt>
    <dgm:pt modelId="{40D2D4DC-B369-4EA6-82C5-1ED666BB05AF}" type="parTrans" cxnId="{66BCFC5C-B7AE-4861-BD9C-6CD2F022DB63}">
      <dgm:prSet/>
      <dgm:spPr/>
      <dgm:t>
        <a:bodyPr/>
        <a:lstStyle/>
        <a:p>
          <a:endParaRPr lang="id-ID"/>
        </a:p>
      </dgm:t>
    </dgm:pt>
    <dgm:pt modelId="{F6BD2A28-8723-41B9-BC58-B44ADEF2FD18}" type="sibTrans" cxnId="{66BCFC5C-B7AE-4861-BD9C-6CD2F022DB63}">
      <dgm:prSet/>
      <dgm:spPr/>
      <dgm:t>
        <a:bodyPr/>
        <a:lstStyle/>
        <a:p>
          <a:endParaRPr lang="id-ID"/>
        </a:p>
      </dgm:t>
    </dgm:pt>
    <dgm:pt modelId="{FBE12E72-9D56-4BA2-AA84-7E496A0A0FCE}" type="pres">
      <dgm:prSet presAssocID="{51F226DF-105A-4739-B290-0602AE02C1A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353B6F3-B64A-46BE-9BB7-9E90E3AE23D0}" type="pres">
      <dgm:prSet presAssocID="{52D9D6DA-920C-4E96-B677-100C57C6798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4034B9C-C67B-4F58-9600-9AADDB8D2E6C}" type="pres">
      <dgm:prSet presAssocID="{52D9D6DA-920C-4E96-B677-100C57C67980}" presName="spNode" presStyleCnt="0"/>
      <dgm:spPr/>
    </dgm:pt>
    <dgm:pt modelId="{4367389F-D86F-42F4-90BF-77D7660A8750}" type="pres">
      <dgm:prSet presAssocID="{88202E57-4360-4E6A-B8FE-491687C39237}" presName="sibTrans" presStyleLbl="sibTrans1D1" presStyleIdx="0" presStyleCnt="4"/>
      <dgm:spPr/>
      <dgm:t>
        <a:bodyPr/>
        <a:lstStyle/>
        <a:p>
          <a:endParaRPr lang="id-ID"/>
        </a:p>
      </dgm:t>
    </dgm:pt>
    <dgm:pt modelId="{56E64655-2374-416E-993D-69C9C4E7CDF8}" type="pres">
      <dgm:prSet presAssocID="{ECC26941-2E89-4702-B1B4-A38B483BDE0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B738149-564C-4D6C-BEFE-03FA542E8465}" type="pres">
      <dgm:prSet presAssocID="{ECC26941-2E89-4702-B1B4-A38B483BDE01}" presName="spNode" presStyleCnt="0"/>
      <dgm:spPr/>
    </dgm:pt>
    <dgm:pt modelId="{9A7A649D-1A67-4C31-8E8C-E732F2453B40}" type="pres">
      <dgm:prSet presAssocID="{183F0EBF-7C56-421C-8929-DEF219C6D037}" presName="sibTrans" presStyleLbl="sibTrans1D1" presStyleIdx="1" presStyleCnt="4"/>
      <dgm:spPr/>
      <dgm:t>
        <a:bodyPr/>
        <a:lstStyle/>
        <a:p>
          <a:endParaRPr lang="id-ID"/>
        </a:p>
      </dgm:t>
    </dgm:pt>
    <dgm:pt modelId="{A4CAC656-B262-4CBE-8A4E-3F4952CE1738}" type="pres">
      <dgm:prSet presAssocID="{5DB27402-E921-44B2-B84E-9F932DF8D6EF}" presName="node" presStyleLbl="node1" presStyleIdx="2" presStyleCnt="4" custRadScaleRad="97810" custRadScaleInc="142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F13F205-E392-4C88-8BAA-23749C36F289}" type="pres">
      <dgm:prSet presAssocID="{5DB27402-E921-44B2-B84E-9F932DF8D6EF}" presName="spNode" presStyleCnt="0"/>
      <dgm:spPr/>
    </dgm:pt>
    <dgm:pt modelId="{EAB57F91-22C9-44BB-B83C-15FF35B4CB00}" type="pres">
      <dgm:prSet presAssocID="{4815BB7D-14D3-4AC8-A88A-60CB7B405345}" presName="sibTrans" presStyleLbl="sibTrans1D1" presStyleIdx="2" presStyleCnt="4"/>
      <dgm:spPr/>
      <dgm:t>
        <a:bodyPr/>
        <a:lstStyle/>
        <a:p>
          <a:endParaRPr lang="id-ID"/>
        </a:p>
      </dgm:t>
    </dgm:pt>
    <dgm:pt modelId="{15F9FFC5-1D3D-4C1D-B462-71F347FD1B7C}" type="pres">
      <dgm:prSet presAssocID="{F33BFA57-EAED-4E70-A3ED-6844C8B5B81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6161634-305E-455D-9330-B13017B38066}" type="pres">
      <dgm:prSet presAssocID="{F33BFA57-EAED-4E70-A3ED-6844C8B5B811}" presName="spNode" presStyleCnt="0"/>
      <dgm:spPr/>
    </dgm:pt>
    <dgm:pt modelId="{E1CAF72C-E48F-4F88-9AAE-9F78F0788902}" type="pres">
      <dgm:prSet presAssocID="{F6BD2A28-8723-41B9-BC58-B44ADEF2FD18}" presName="sibTrans" presStyleLbl="sibTrans1D1" presStyleIdx="3" presStyleCnt="4"/>
      <dgm:spPr/>
      <dgm:t>
        <a:bodyPr/>
        <a:lstStyle/>
        <a:p>
          <a:endParaRPr lang="id-ID"/>
        </a:p>
      </dgm:t>
    </dgm:pt>
  </dgm:ptLst>
  <dgm:cxnLst>
    <dgm:cxn modelId="{27185A0C-A966-4672-B25C-5CA61F589B4C}" type="presOf" srcId="{ECC26941-2E89-4702-B1B4-A38B483BDE01}" destId="{56E64655-2374-416E-993D-69C9C4E7CDF8}" srcOrd="0" destOrd="0" presId="urn:microsoft.com/office/officeart/2005/8/layout/cycle6"/>
    <dgm:cxn modelId="{607C301E-8260-4B46-8FA9-84D4F225A33E}" type="presOf" srcId="{88202E57-4360-4E6A-B8FE-491687C39237}" destId="{4367389F-D86F-42F4-90BF-77D7660A8750}" srcOrd="0" destOrd="0" presId="urn:microsoft.com/office/officeart/2005/8/layout/cycle6"/>
    <dgm:cxn modelId="{90380A39-B05E-49F2-94C0-5E56129DA7FD}" type="presOf" srcId="{183F0EBF-7C56-421C-8929-DEF219C6D037}" destId="{9A7A649D-1A67-4C31-8E8C-E732F2453B40}" srcOrd="0" destOrd="0" presId="urn:microsoft.com/office/officeart/2005/8/layout/cycle6"/>
    <dgm:cxn modelId="{62E675F3-FD7B-45A8-BE40-E576EB7203F0}" srcId="{51F226DF-105A-4739-B290-0602AE02C1A9}" destId="{ECC26941-2E89-4702-B1B4-A38B483BDE01}" srcOrd="1" destOrd="0" parTransId="{DC533859-C560-496C-8B6E-698D44643075}" sibTransId="{183F0EBF-7C56-421C-8929-DEF219C6D037}"/>
    <dgm:cxn modelId="{37337CA1-026D-458E-A543-CAAD6ADEDB9F}" type="presOf" srcId="{5DB27402-E921-44B2-B84E-9F932DF8D6EF}" destId="{A4CAC656-B262-4CBE-8A4E-3F4952CE1738}" srcOrd="0" destOrd="0" presId="urn:microsoft.com/office/officeart/2005/8/layout/cycle6"/>
    <dgm:cxn modelId="{093204CB-EEBD-4CE3-8970-D83E7E2C6362}" type="presOf" srcId="{F33BFA57-EAED-4E70-A3ED-6844C8B5B811}" destId="{15F9FFC5-1D3D-4C1D-B462-71F347FD1B7C}" srcOrd="0" destOrd="0" presId="urn:microsoft.com/office/officeart/2005/8/layout/cycle6"/>
    <dgm:cxn modelId="{59F47DE8-05D5-4D47-8AB8-84601388D308}" srcId="{51F226DF-105A-4739-B290-0602AE02C1A9}" destId="{5DB27402-E921-44B2-B84E-9F932DF8D6EF}" srcOrd="2" destOrd="0" parTransId="{6DEABDC8-73D4-40BB-8C26-02E5301CAD4F}" sibTransId="{4815BB7D-14D3-4AC8-A88A-60CB7B405345}"/>
    <dgm:cxn modelId="{30808B60-1461-4869-936C-93391763E3E8}" type="presOf" srcId="{4815BB7D-14D3-4AC8-A88A-60CB7B405345}" destId="{EAB57F91-22C9-44BB-B83C-15FF35B4CB00}" srcOrd="0" destOrd="0" presId="urn:microsoft.com/office/officeart/2005/8/layout/cycle6"/>
    <dgm:cxn modelId="{14094C37-405D-4552-A46E-C6729A827319}" type="presOf" srcId="{51F226DF-105A-4739-B290-0602AE02C1A9}" destId="{FBE12E72-9D56-4BA2-AA84-7E496A0A0FCE}" srcOrd="0" destOrd="0" presId="urn:microsoft.com/office/officeart/2005/8/layout/cycle6"/>
    <dgm:cxn modelId="{66BCFC5C-B7AE-4861-BD9C-6CD2F022DB63}" srcId="{51F226DF-105A-4739-B290-0602AE02C1A9}" destId="{F33BFA57-EAED-4E70-A3ED-6844C8B5B811}" srcOrd="3" destOrd="0" parTransId="{40D2D4DC-B369-4EA6-82C5-1ED666BB05AF}" sibTransId="{F6BD2A28-8723-41B9-BC58-B44ADEF2FD18}"/>
    <dgm:cxn modelId="{1E1E393B-1EFC-4B84-8DD3-2DE1CB45209B}" type="presOf" srcId="{F6BD2A28-8723-41B9-BC58-B44ADEF2FD18}" destId="{E1CAF72C-E48F-4F88-9AAE-9F78F0788902}" srcOrd="0" destOrd="0" presId="urn:microsoft.com/office/officeart/2005/8/layout/cycle6"/>
    <dgm:cxn modelId="{61124B79-459C-4B30-84C7-C9EC45235941}" srcId="{51F226DF-105A-4739-B290-0602AE02C1A9}" destId="{52D9D6DA-920C-4E96-B677-100C57C67980}" srcOrd="0" destOrd="0" parTransId="{56E3BC4C-C7FB-472F-B3D0-956D7C4FE0E7}" sibTransId="{88202E57-4360-4E6A-B8FE-491687C39237}"/>
    <dgm:cxn modelId="{35669058-F1AD-4EB6-9E6D-49699BA39780}" type="presOf" srcId="{52D9D6DA-920C-4E96-B677-100C57C67980}" destId="{B353B6F3-B64A-46BE-9BB7-9E90E3AE23D0}" srcOrd="0" destOrd="0" presId="urn:microsoft.com/office/officeart/2005/8/layout/cycle6"/>
    <dgm:cxn modelId="{4640619E-AF82-4C9B-9DF4-454D1E88EB20}" type="presParOf" srcId="{FBE12E72-9D56-4BA2-AA84-7E496A0A0FCE}" destId="{B353B6F3-B64A-46BE-9BB7-9E90E3AE23D0}" srcOrd="0" destOrd="0" presId="urn:microsoft.com/office/officeart/2005/8/layout/cycle6"/>
    <dgm:cxn modelId="{2D6EDCB0-2DB0-492D-8F5A-20296F69DC8B}" type="presParOf" srcId="{FBE12E72-9D56-4BA2-AA84-7E496A0A0FCE}" destId="{A4034B9C-C67B-4F58-9600-9AADDB8D2E6C}" srcOrd="1" destOrd="0" presId="urn:microsoft.com/office/officeart/2005/8/layout/cycle6"/>
    <dgm:cxn modelId="{FC17DA2E-EACA-4955-8A31-2AD6BA5FAC01}" type="presParOf" srcId="{FBE12E72-9D56-4BA2-AA84-7E496A0A0FCE}" destId="{4367389F-D86F-42F4-90BF-77D7660A8750}" srcOrd="2" destOrd="0" presId="urn:microsoft.com/office/officeart/2005/8/layout/cycle6"/>
    <dgm:cxn modelId="{03689057-A79D-4983-B35A-31D515AC4AF9}" type="presParOf" srcId="{FBE12E72-9D56-4BA2-AA84-7E496A0A0FCE}" destId="{56E64655-2374-416E-993D-69C9C4E7CDF8}" srcOrd="3" destOrd="0" presId="urn:microsoft.com/office/officeart/2005/8/layout/cycle6"/>
    <dgm:cxn modelId="{E49A0077-A394-4B31-B259-E520B298B726}" type="presParOf" srcId="{FBE12E72-9D56-4BA2-AA84-7E496A0A0FCE}" destId="{4B738149-564C-4D6C-BEFE-03FA542E8465}" srcOrd="4" destOrd="0" presId="urn:microsoft.com/office/officeart/2005/8/layout/cycle6"/>
    <dgm:cxn modelId="{FA8FD928-5DDA-4EA5-9DEA-D3380709AEC4}" type="presParOf" srcId="{FBE12E72-9D56-4BA2-AA84-7E496A0A0FCE}" destId="{9A7A649D-1A67-4C31-8E8C-E732F2453B40}" srcOrd="5" destOrd="0" presId="urn:microsoft.com/office/officeart/2005/8/layout/cycle6"/>
    <dgm:cxn modelId="{EB948A69-6D7E-4FC3-8A78-638A6817E5AE}" type="presParOf" srcId="{FBE12E72-9D56-4BA2-AA84-7E496A0A0FCE}" destId="{A4CAC656-B262-4CBE-8A4E-3F4952CE1738}" srcOrd="6" destOrd="0" presId="urn:microsoft.com/office/officeart/2005/8/layout/cycle6"/>
    <dgm:cxn modelId="{0E017784-0BEA-4956-9D70-BAD2B40E5B51}" type="presParOf" srcId="{FBE12E72-9D56-4BA2-AA84-7E496A0A0FCE}" destId="{2F13F205-E392-4C88-8BAA-23749C36F289}" srcOrd="7" destOrd="0" presId="urn:microsoft.com/office/officeart/2005/8/layout/cycle6"/>
    <dgm:cxn modelId="{89F4CBDD-E944-452E-B9DC-1FD7EF4829C9}" type="presParOf" srcId="{FBE12E72-9D56-4BA2-AA84-7E496A0A0FCE}" destId="{EAB57F91-22C9-44BB-B83C-15FF35B4CB00}" srcOrd="8" destOrd="0" presId="urn:microsoft.com/office/officeart/2005/8/layout/cycle6"/>
    <dgm:cxn modelId="{4412EE61-D9E6-4461-B26D-4EB6B3C821FA}" type="presParOf" srcId="{FBE12E72-9D56-4BA2-AA84-7E496A0A0FCE}" destId="{15F9FFC5-1D3D-4C1D-B462-71F347FD1B7C}" srcOrd="9" destOrd="0" presId="urn:microsoft.com/office/officeart/2005/8/layout/cycle6"/>
    <dgm:cxn modelId="{E9727532-B91B-44AD-BEA9-8AA46707E79F}" type="presParOf" srcId="{FBE12E72-9D56-4BA2-AA84-7E496A0A0FCE}" destId="{76161634-305E-455D-9330-B13017B38066}" srcOrd="10" destOrd="0" presId="urn:microsoft.com/office/officeart/2005/8/layout/cycle6"/>
    <dgm:cxn modelId="{4576C05D-4BEA-43DB-84F8-4536EF367808}" type="presParOf" srcId="{FBE12E72-9D56-4BA2-AA84-7E496A0A0FCE}" destId="{E1CAF72C-E48F-4F88-9AAE-9F78F078890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52CD89-4394-4F53-A6A3-A005266313DA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FC3058AE-F570-4E12-9174-55873AFAE88D}">
      <dgm:prSet phldrT="[Text]"/>
      <dgm:spPr/>
      <dgm:t>
        <a:bodyPr/>
        <a:lstStyle/>
        <a:p>
          <a:r>
            <a:rPr lang="id-ID" dirty="0"/>
            <a:t>KESEHATAN IBU</a:t>
          </a:r>
        </a:p>
      </dgm:t>
    </dgm:pt>
    <dgm:pt modelId="{3544FC32-8D74-46B5-B5D5-2F18A66034CA}" type="parTrans" cxnId="{5A6FB2F2-DE3D-4DBC-A495-D0E3E1758F30}">
      <dgm:prSet/>
      <dgm:spPr/>
      <dgm:t>
        <a:bodyPr/>
        <a:lstStyle/>
        <a:p>
          <a:endParaRPr lang="id-ID"/>
        </a:p>
      </dgm:t>
    </dgm:pt>
    <dgm:pt modelId="{7FA1F05D-0DD5-4948-8992-A79E71E4A7A2}" type="sibTrans" cxnId="{5A6FB2F2-DE3D-4DBC-A495-D0E3E1758F30}">
      <dgm:prSet/>
      <dgm:spPr/>
      <dgm:t>
        <a:bodyPr/>
        <a:lstStyle/>
        <a:p>
          <a:endParaRPr lang="id-ID"/>
        </a:p>
      </dgm:t>
    </dgm:pt>
    <dgm:pt modelId="{DE27A64D-C5E0-4FFF-887C-1033AFA2E708}">
      <dgm:prSet phldrT="[Text]"/>
      <dgm:spPr/>
      <dgm:t>
        <a:bodyPr/>
        <a:lstStyle/>
        <a:p>
          <a:r>
            <a:rPr lang="id-ID" dirty="0"/>
            <a:t>GIZI IBU</a:t>
          </a:r>
        </a:p>
      </dgm:t>
    </dgm:pt>
    <dgm:pt modelId="{3EBA3CF2-8257-4206-9CD5-2EF87BAABED5}" type="parTrans" cxnId="{C2996AB9-CE79-415A-B140-DD137FBA5D55}">
      <dgm:prSet/>
      <dgm:spPr/>
      <dgm:t>
        <a:bodyPr/>
        <a:lstStyle/>
        <a:p>
          <a:endParaRPr lang="id-ID"/>
        </a:p>
      </dgm:t>
    </dgm:pt>
    <dgm:pt modelId="{C8544E0A-63E6-4D55-BAF0-B5029800E558}" type="sibTrans" cxnId="{C2996AB9-CE79-415A-B140-DD137FBA5D55}">
      <dgm:prSet/>
      <dgm:spPr/>
      <dgm:t>
        <a:bodyPr/>
        <a:lstStyle/>
        <a:p>
          <a:endParaRPr lang="id-ID"/>
        </a:p>
      </dgm:t>
    </dgm:pt>
    <dgm:pt modelId="{29E1C36B-CE5C-445E-8A25-A535B3C264FD}">
      <dgm:prSet phldrT="[Text]"/>
      <dgm:spPr/>
      <dgm:t>
        <a:bodyPr/>
        <a:lstStyle/>
        <a:p>
          <a:r>
            <a:rPr lang="id-ID" dirty="0"/>
            <a:t>PEMAKAIAN BAHAN KIMIA</a:t>
          </a:r>
        </a:p>
      </dgm:t>
    </dgm:pt>
    <dgm:pt modelId="{33CF5DFA-0AFB-4F16-8CFC-38DF945B0426}" type="parTrans" cxnId="{0E133477-ED09-4AD0-9672-1607FAF5140B}">
      <dgm:prSet/>
      <dgm:spPr/>
      <dgm:t>
        <a:bodyPr/>
        <a:lstStyle/>
        <a:p>
          <a:endParaRPr lang="id-ID"/>
        </a:p>
      </dgm:t>
    </dgm:pt>
    <dgm:pt modelId="{3531EF06-4AD1-4202-B43E-90915D4B83FE}" type="sibTrans" cxnId="{0E133477-ED09-4AD0-9672-1607FAF5140B}">
      <dgm:prSet/>
      <dgm:spPr/>
      <dgm:t>
        <a:bodyPr/>
        <a:lstStyle/>
        <a:p>
          <a:endParaRPr lang="id-ID"/>
        </a:p>
      </dgm:t>
    </dgm:pt>
    <dgm:pt modelId="{988EB792-8A30-4DD6-814B-9159DEEC873C}">
      <dgm:prSet phldrT="[Text]"/>
      <dgm:spPr/>
      <dgm:t>
        <a:bodyPr/>
        <a:lstStyle/>
        <a:p>
          <a:r>
            <a:rPr lang="id-ID" dirty="0"/>
            <a:t>KEADAAN EMOSI IBU</a:t>
          </a:r>
        </a:p>
      </dgm:t>
    </dgm:pt>
    <dgm:pt modelId="{06C98A2C-CF55-4866-B9EC-8BD336BD63CA}" type="parTrans" cxnId="{A6971B2E-9D6D-47F7-B6DE-53362D4AABC7}">
      <dgm:prSet/>
      <dgm:spPr/>
      <dgm:t>
        <a:bodyPr/>
        <a:lstStyle/>
        <a:p>
          <a:endParaRPr lang="id-ID"/>
        </a:p>
      </dgm:t>
    </dgm:pt>
    <dgm:pt modelId="{D717372B-A581-41B2-8D34-25DFC3B767D7}" type="sibTrans" cxnId="{A6971B2E-9D6D-47F7-B6DE-53362D4AABC7}">
      <dgm:prSet/>
      <dgm:spPr/>
      <dgm:t>
        <a:bodyPr/>
        <a:lstStyle/>
        <a:p>
          <a:endParaRPr lang="id-ID"/>
        </a:p>
      </dgm:t>
    </dgm:pt>
    <dgm:pt modelId="{96B598FE-E6D1-45D3-BA41-51BDEEBCD25B}">
      <dgm:prSet phldrT="[Text]"/>
      <dgm:spPr/>
      <dgm:t>
        <a:bodyPr/>
        <a:lstStyle/>
        <a:p>
          <a:r>
            <a:rPr lang="id-ID" dirty="0"/>
            <a:t>KETEGANGAN EMOSI IBU</a:t>
          </a:r>
        </a:p>
      </dgm:t>
    </dgm:pt>
    <dgm:pt modelId="{2D685F25-A9A7-476E-B728-0FC10B49A447}" type="parTrans" cxnId="{BADDB192-4569-4D2E-B208-2D220D4236F6}">
      <dgm:prSet/>
      <dgm:spPr/>
      <dgm:t>
        <a:bodyPr/>
        <a:lstStyle/>
        <a:p>
          <a:endParaRPr lang="id-ID"/>
        </a:p>
      </dgm:t>
    </dgm:pt>
    <dgm:pt modelId="{87BDD588-5A5F-4E04-BED5-35C6BC31305C}" type="sibTrans" cxnId="{BADDB192-4569-4D2E-B208-2D220D4236F6}">
      <dgm:prSet/>
      <dgm:spPr/>
      <dgm:t>
        <a:bodyPr/>
        <a:lstStyle/>
        <a:p>
          <a:endParaRPr lang="id-ID"/>
        </a:p>
      </dgm:t>
    </dgm:pt>
    <dgm:pt modelId="{29182526-49BA-497C-86E4-2247AA411308}" type="pres">
      <dgm:prSet presAssocID="{2852CD89-4394-4F53-A6A3-A005266313D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866F0378-5A27-43CB-A9ED-1185ABC330EE}" type="pres">
      <dgm:prSet presAssocID="{FC3058AE-F570-4E12-9174-55873AFAE88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4CAC32F-D8C9-451B-AA06-2EBAC9579005}" type="pres">
      <dgm:prSet presAssocID="{7FA1F05D-0DD5-4948-8992-A79E71E4A7A2}" presName="sibTrans" presStyleCnt="0"/>
      <dgm:spPr/>
    </dgm:pt>
    <dgm:pt modelId="{D20BD3E6-58D7-45A3-BA63-AC924D045FA3}" type="pres">
      <dgm:prSet presAssocID="{DE27A64D-C5E0-4FFF-887C-1033AFA2E70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70E532C-96B9-44BD-AD29-4B8EE90F523F}" type="pres">
      <dgm:prSet presAssocID="{C8544E0A-63E6-4D55-BAF0-B5029800E558}" presName="sibTrans" presStyleCnt="0"/>
      <dgm:spPr/>
    </dgm:pt>
    <dgm:pt modelId="{8FC72901-E3E4-410A-802D-B9AE90B5E61A}" type="pres">
      <dgm:prSet presAssocID="{29E1C36B-CE5C-445E-8A25-A535B3C264F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03079F2-BD9B-43DD-A950-E21FA6849EC8}" type="pres">
      <dgm:prSet presAssocID="{3531EF06-4AD1-4202-B43E-90915D4B83FE}" presName="sibTrans" presStyleCnt="0"/>
      <dgm:spPr/>
    </dgm:pt>
    <dgm:pt modelId="{6F122849-CE0C-49B1-B3C0-B00BC9D60ADE}" type="pres">
      <dgm:prSet presAssocID="{988EB792-8A30-4DD6-814B-9159DEEC873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20D2238-7E94-455D-B619-5627399F5166}" type="pres">
      <dgm:prSet presAssocID="{D717372B-A581-41B2-8D34-25DFC3B767D7}" presName="sibTrans" presStyleCnt="0"/>
      <dgm:spPr/>
    </dgm:pt>
    <dgm:pt modelId="{F3C3F04B-5C35-4020-A1DA-73DB11FBC44B}" type="pres">
      <dgm:prSet presAssocID="{96B598FE-E6D1-45D3-BA41-51BDEEBCD25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74A9A7F4-0FE5-42CE-A1EC-0B7CA32E3316}" type="presOf" srcId="{FC3058AE-F570-4E12-9174-55873AFAE88D}" destId="{866F0378-5A27-43CB-A9ED-1185ABC330EE}" srcOrd="0" destOrd="0" presId="urn:microsoft.com/office/officeart/2005/8/layout/default"/>
    <dgm:cxn modelId="{501FD0CE-7C0F-4327-A625-62B78EA9D8D4}" type="presOf" srcId="{96B598FE-E6D1-45D3-BA41-51BDEEBCD25B}" destId="{F3C3F04B-5C35-4020-A1DA-73DB11FBC44B}" srcOrd="0" destOrd="0" presId="urn:microsoft.com/office/officeart/2005/8/layout/default"/>
    <dgm:cxn modelId="{0E25C86F-9717-4976-8B71-87E4CDED87E5}" type="presOf" srcId="{29E1C36B-CE5C-445E-8A25-A535B3C264FD}" destId="{8FC72901-E3E4-410A-802D-B9AE90B5E61A}" srcOrd="0" destOrd="0" presId="urn:microsoft.com/office/officeart/2005/8/layout/default"/>
    <dgm:cxn modelId="{922D39CC-60B0-4345-BC7B-B80B0FA0E50F}" type="presOf" srcId="{2852CD89-4394-4F53-A6A3-A005266313DA}" destId="{29182526-49BA-497C-86E4-2247AA411308}" srcOrd="0" destOrd="0" presId="urn:microsoft.com/office/officeart/2005/8/layout/default"/>
    <dgm:cxn modelId="{BADDB192-4569-4D2E-B208-2D220D4236F6}" srcId="{2852CD89-4394-4F53-A6A3-A005266313DA}" destId="{96B598FE-E6D1-45D3-BA41-51BDEEBCD25B}" srcOrd="4" destOrd="0" parTransId="{2D685F25-A9A7-476E-B728-0FC10B49A447}" sibTransId="{87BDD588-5A5F-4E04-BED5-35C6BC31305C}"/>
    <dgm:cxn modelId="{0E133477-ED09-4AD0-9672-1607FAF5140B}" srcId="{2852CD89-4394-4F53-A6A3-A005266313DA}" destId="{29E1C36B-CE5C-445E-8A25-A535B3C264FD}" srcOrd="2" destOrd="0" parTransId="{33CF5DFA-0AFB-4F16-8CFC-38DF945B0426}" sibTransId="{3531EF06-4AD1-4202-B43E-90915D4B83FE}"/>
    <dgm:cxn modelId="{C2996AB9-CE79-415A-B140-DD137FBA5D55}" srcId="{2852CD89-4394-4F53-A6A3-A005266313DA}" destId="{DE27A64D-C5E0-4FFF-887C-1033AFA2E708}" srcOrd="1" destOrd="0" parTransId="{3EBA3CF2-8257-4206-9CD5-2EF87BAABED5}" sibTransId="{C8544E0A-63E6-4D55-BAF0-B5029800E558}"/>
    <dgm:cxn modelId="{ADBDE755-A6C5-4F96-953D-68D55318EFDB}" type="presOf" srcId="{988EB792-8A30-4DD6-814B-9159DEEC873C}" destId="{6F122849-CE0C-49B1-B3C0-B00BC9D60ADE}" srcOrd="0" destOrd="0" presId="urn:microsoft.com/office/officeart/2005/8/layout/default"/>
    <dgm:cxn modelId="{92F79CDF-1F23-46FE-8916-6E5908CB4F4A}" type="presOf" srcId="{DE27A64D-C5E0-4FFF-887C-1033AFA2E708}" destId="{D20BD3E6-58D7-45A3-BA63-AC924D045FA3}" srcOrd="0" destOrd="0" presId="urn:microsoft.com/office/officeart/2005/8/layout/default"/>
    <dgm:cxn modelId="{5A6FB2F2-DE3D-4DBC-A495-D0E3E1758F30}" srcId="{2852CD89-4394-4F53-A6A3-A005266313DA}" destId="{FC3058AE-F570-4E12-9174-55873AFAE88D}" srcOrd="0" destOrd="0" parTransId="{3544FC32-8D74-46B5-B5D5-2F18A66034CA}" sibTransId="{7FA1F05D-0DD5-4948-8992-A79E71E4A7A2}"/>
    <dgm:cxn modelId="{A6971B2E-9D6D-47F7-B6DE-53362D4AABC7}" srcId="{2852CD89-4394-4F53-A6A3-A005266313DA}" destId="{988EB792-8A30-4DD6-814B-9159DEEC873C}" srcOrd="3" destOrd="0" parTransId="{06C98A2C-CF55-4866-B9EC-8BD336BD63CA}" sibTransId="{D717372B-A581-41B2-8D34-25DFC3B767D7}"/>
    <dgm:cxn modelId="{BD8C476A-8140-4FE4-84B1-26980D96FA75}" type="presParOf" srcId="{29182526-49BA-497C-86E4-2247AA411308}" destId="{866F0378-5A27-43CB-A9ED-1185ABC330EE}" srcOrd="0" destOrd="0" presId="urn:microsoft.com/office/officeart/2005/8/layout/default"/>
    <dgm:cxn modelId="{3392E18A-7E72-4F0C-B4BC-0B9EDD023B1D}" type="presParOf" srcId="{29182526-49BA-497C-86E4-2247AA411308}" destId="{D4CAC32F-D8C9-451B-AA06-2EBAC9579005}" srcOrd="1" destOrd="0" presId="urn:microsoft.com/office/officeart/2005/8/layout/default"/>
    <dgm:cxn modelId="{613AEA6D-9597-4D36-B985-CBF8932E7C59}" type="presParOf" srcId="{29182526-49BA-497C-86E4-2247AA411308}" destId="{D20BD3E6-58D7-45A3-BA63-AC924D045FA3}" srcOrd="2" destOrd="0" presId="urn:microsoft.com/office/officeart/2005/8/layout/default"/>
    <dgm:cxn modelId="{1B8CAAC6-31C9-49D9-A77F-6EDD0DE2517C}" type="presParOf" srcId="{29182526-49BA-497C-86E4-2247AA411308}" destId="{B70E532C-96B9-44BD-AD29-4B8EE90F523F}" srcOrd="3" destOrd="0" presId="urn:microsoft.com/office/officeart/2005/8/layout/default"/>
    <dgm:cxn modelId="{CA3EA618-D16E-4D82-B2B9-F1DE8E1E31BE}" type="presParOf" srcId="{29182526-49BA-497C-86E4-2247AA411308}" destId="{8FC72901-E3E4-410A-802D-B9AE90B5E61A}" srcOrd="4" destOrd="0" presId="urn:microsoft.com/office/officeart/2005/8/layout/default"/>
    <dgm:cxn modelId="{63696BD5-C3D8-48B0-B7A2-D14BFF70F46C}" type="presParOf" srcId="{29182526-49BA-497C-86E4-2247AA411308}" destId="{103079F2-BD9B-43DD-A950-E21FA6849EC8}" srcOrd="5" destOrd="0" presId="urn:microsoft.com/office/officeart/2005/8/layout/default"/>
    <dgm:cxn modelId="{30B43368-77B3-4907-8337-25E5202C7C3B}" type="presParOf" srcId="{29182526-49BA-497C-86E4-2247AA411308}" destId="{6F122849-CE0C-49B1-B3C0-B00BC9D60ADE}" srcOrd="6" destOrd="0" presId="urn:microsoft.com/office/officeart/2005/8/layout/default"/>
    <dgm:cxn modelId="{69A8F5DE-3B87-41ED-B6A4-FA73A4AD3BA6}" type="presParOf" srcId="{29182526-49BA-497C-86E4-2247AA411308}" destId="{F20D2238-7E94-455D-B619-5627399F5166}" srcOrd="7" destOrd="0" presId="urn:microsoft.com/office/officeart/2005/8/layout/default"/>
    <dgm:cxn modelId="{7F1B875E-7FC7-41E6-97C0-43E8ABEC9BBC}" type="presParOf" srcId="{29182526-49BA-497C-86E4-2247AA411308}" destId="{F3C3F04B-5C35-4020-A1DA-73DB11FBC44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32CAAD-0EDC-477F-8B68-84CE1867982F}">
      <dsp:nvSpPr>
        <dsp:cNvPr id="0" name=""/>
        <dsp:cNvSpPr/>
      </dsp:nvSpPr>
      <dsp:spPr>
        <a:xfrm>
          <a:off x="0" y="1068387"/>
          <a:ext cx="3143249" cy="18859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900" kern="1200" dirty="0"/>
            <a:t>TAHAP GERMINAL</a:t>
          </a:r>
        </a:p>
      </dsp:txBody>
      <dsp:txXfrm>
        <a:off x="0" y="1068387"/>
        <a:ext cx="3143249" cy="1885950"/>
      </dsp:txXfrm>
    </dsp:sp>
    <dsp:sp modelId="{645AABCF-01F1-4B99-948F-2F0BE5976A1D}">
      <dsp:nvSpPr>
        <dsp:cNvPr id="0" name=""/>
        <dsp:cNvSpPr/>
      </dsp:nvSpPr>
      <dsp:spPr>
        <a:xfrm>
          <a:off x="3457575" y="1068387"/>
          <a:ext cx="3143249" cy="18859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900" kern="1200" dirty="0"/>
            <a:t>TAHAP EMBRIO</a:t>
          </a:r>
        </a:p>
      </dsp:txBody>
      <dsp:txXfrm>
        <a:off x="3457575" y="1068387"/>
        <a:ext cx="3143249" cy="1885950"/>
      </dsp:txXfrm>
    </dsp:sp>
    <dsp:sp modelId="{10C0A9B6-EC05-4E9D-92E1-A5DF0896B605}">
      <dsp:nvSpPr>
        <dsp:cNvPr id="0" name=""/>
        <dsp:cNvSpPr/>
      </dsp:nvSpPr>
      <dsp:spPr>
        <a:xfrm>
          <a:off x="6915149" y="1068387"/>
          <a:ext cx="3143249" cy="18859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900" kern="1200" dirty="0"/>
            <a:t>TAHAP JANIN</a:t>
          </a:r>
        </a:p>
      </dsp:txBody>
      <dsp:txXfrm>
        <a:off x="6915149" y="1068387"/>
        <a:ext cx="3143249" cy="1885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3B6F3-B64A-46BE-9BB7-9E90E3AE23D0}">
      <dsp:nvSpPr>
        <dsp:cNvPr id="0" name=""/>
        <dsp:cNvSpPr/>
      </dsp:nvSpPr>
      <dsp:spPr>
        <a:xfrm>
          <a:off x="4891783" y="935"/>
          <a:ext cx="1858934" cy="12083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PENENTUAN SIFAT BAWAAN</a:t>
          </a:r>
        </a:p>
      </dsp:txBody>
      <dsp:txXfrm>
        <a:off x="4950768" y="59920"/>
        <a:ext cx="1740964" cy="1090337"/>
      </dsp:txXfrm>
    </dsp:sp>
    <dsp:sp modelId="{4367389F-D86F-42F4-90BF-77D7660A8750}">
      <dsp:nvSpPr>
        <dsp:cNvPr id="0" name=""/>
        <dsp:cNvSpPr/>
      </dsp:nvSpPr>
      <dsp:spPr>
        <a:xfrm>
          <a:off x="3824808" y="605089"/>
          <a:ext cx="3992885" cy="3992885"/>
        </a:xfrm>
        <a:custGeom>
          <a:avLst/>
          <a:gdLst/>
          <a:ahLst/>
          <a:cxnLst/>
          <a:rect l="0" t="0" r="0" b="0"/>
          <a:pathLst>
            <a:path>
              <a:moveTo>
                <a:pt x="2939303" y="236670"/>
              </a:moveTo>
              <a:arcTo wR="1996442" hR="1996442" stAng="17890906" swAng="2626099"/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64655-2374-416E-993D-69C9C4E7CDF8}">
      <dsp:nvSpPr>
        <dsp:cNvPr id="0" name=""/>
        <dsp:cNvSpPr/>
      </dsp:nvSpPr>
      <dsp:spPr>
        <a:xfrm>
          <a:off x="6888226" y="1997378"/>
          <a:ext cx="1858934" cy="120830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>
              <a:solidFill>
                <a:schemeClr val="tx1"/>
              </a:solidFill>
            </a:rPr>
            <a:t>PENENTUAN</a:t>
          </a:r>
          <a:r>
            <a:rPr lang="id-ID" sz="2000" kern="1200" dirty="0"/>
            <a:t> </a:t>
          </a:r>
          <a:r>
            <a:rPr lang="id-ID" sz="2000" kern="1200" dirty="0">
              <a:solidFill>
                <a:schemeClr val="tx1"/>
              </a:solidFill>
            </a:rPr>
            <a:t>JENIS</a:t>
          </a:r>
          <a:r>
            <a:rPr lang="id-ID" sz="2000" kern="1200" dirty="0"/>
            <a:t> </a:t>
          </a:r>
          <a:r>
            <a:rPr lang="id-ID" sz="2000" kern="1200" dirty="0">
              <a:solidFill>
                <a:schemeClr val="tx1"/>
              </a:solidFill>
            </a:rPr>
            <a:t>KELAMIN</a:t>
          </a:r>
        </a:p>
      </dsp:txBody>
      <dsp:txXfrm>
        <a:off x="6947211" y="2056363"/>
        <a:ext cx="1740964" cy="1090337"/>
      </dsp:txXfrm>
    </dsp:sp>
    <dsp:sp modelId="{9A7A649D-1A67-4C31-8E8C-E732F2453B40}">
      <dsp:nvSpPr>
        <dsp:cNvPr id="0" name=""/>
        <dsp:cNvSpPr/>
      </dsp:nvSpPr>
      <dsp:spPr>
        <a:xfrm>
          <a:off x="3844721" y="545624"/>
          <a:ext cx="3992885" cy="3992885"/>
        </a:xfrm>
        <a:custGeom>
          <a:avLst/>
          <a:gdLst/>
          <a:ahLst/>
          <a:cxnLst/>
          <a:rect l="0" t="0" r="0" b="0"/>
          <a:pathLst>
            <a:path>
              <a:moveTo>
                <a:pt x="3874345" y="2674135"/>
              </a:moveTo>
              <a:arcTo wR="1996442" hR="1996442" stAng="1190601" swAng="2585669"/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CAC656-B262-4CBE-8A4E-3F4952CE1738}">
      <dsp:nvSpPr>
        <dsp:cNvPr id="0" name=""/>
        <dsp:cNvSpPr/>
      </dsp:nvSpPr>
      <dsp:spPr>
        <a:xfrm>
          <a:off x="4877193" y="3950044"/>
          <a:ext cx="1858934" cy="120830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>
              <a:solidFill>
                <a:schemeClr val="tx1"/>
              </a:solidFill>
            </a:rPr>
            <a:t>PENENTUAN POSISI URUTAN ANAK</a:t>
          </a:r>
        </a:p>
      </dsp:txBody>
      <dsp:txXfrm>
        <a:off x="4936178" y="4009029"/>
        <a:ext cx="1740964" cy="1090337"/>
      </dsp:txXfrm>
    </dsp:sp>
    <dsp:sp modelId="{EAB57F91-22C9-44BB-B83C-15FF35B4CB00}">
      <dsp:nvSpPr>
        <dsp:cNvPr id="0" name=""/>
        <dsp:cNvSpPr/>
      </dsp:nvSpPr>
      <dsp:spPr>
        <a:xfrm>
          <a:off x="3804523" y="544571"/>
          <a:ext cx="3992885" cy="3992885"/>
        </a:xfrm>
        <a:custGeom>
          <a:avLst/>
          <a:gdLst/>
          <a:ahLst/>
          <a:cxnLst/>
          <a:rect l="0" t="0" r="0" b="0"/>
          <a:pathLst>
            <a:path>
              <a:moveTo>
                <a:pt x="1059724" y="3759492"/>
              </a:moveTo>
              <a:arcTo wR="1996442" hR="1996442" stAng="7078918" swAng="2529093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F9FFC5-1D3D-4C1D-B462-71F347FD1B7C}">
      <dsp:nvSpPr>
        <dsp:cNvPr id="0" name=""/>
        <dsp:cNvSpPr/>
      </dsp:nvSpPr>
      <dsp:spPr>
        <a:xfrm>
          <a:off x="2895340" y="1997378"/>
          <a:ext cx="1858934" cy="120830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PENENTUAN JUMLAH ANAK</a:t>
          </a:r>
        </a:p>
      </dsp:txBody>
      <dsp:txXfrm>
        <a:off x="2954325" y="2056363"/>
        <a:ext cx="1740964" cy="1090337"/>
      </dsp:txXfrm>
    </dsp:sp>
    <dsp:sp modelId="{E1CAF72C-E48F-4F88-9AAE-9F78F0788902}">
      <dsp:nvSpPr>
        <dsp:cNvPr id="0" name=""/>
        <dsp:cNvSpPr/>
      </dsp:nvSpPr>
      <dsp:spPr>
        <a:xfrm>
          <a:off x="3824808" y="605089"/>
          <a:ext cx="3992885" cy="3992885"/>
        </a:xfrm>
        <a:custGeom>
          <a:avLst/>
          <a:gdLst/>
          <a:ahLst/>
          <a:cxnLst/>
          <a:rect l="0" t="0" r="0" b="0"/>
          <a:pathLst>
            <a:path>
              <a:moveTo>
                <a:pt x="98251" y="1377854"/>
              </a:moveTo>
              <a:arcTo wR="1996442" hR="1996442" stAng="11882995" swAng="2626099"/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6F0378-5A27-43CB-A9ED-1185ABC330EE}">
      <dsp:nvSpPr>
        <dsp:cNvPr id="0" name=""/>
        <dsp:cNvSpPr/>
      </dsp:nvSpPr>
      <dsp:spPr>
        <a:xfrm>
          <a:off x="78581" y="173"/>
          <a:ext cx="3094136" cy="18564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/>
            <a:t>KESEHATAN IBU</a:t>
          </a:r>
        </a:p>
      </dsp:txBody>
      <dsp:txXfrm>
        <a:off x="78581" y="173"/>
        <a:ext cx="3094136" cy="1856482"/>
      </dsp:txXfrm>
    </dsp:sp>
    <dsp:sp modelId="{D20BD3E6-58D7-45A3-BA63-AC924D045FA3}">
      <dsp:nvSpPr>
        <dsp:cNvPr id="0" name=""/>
        <dsp:cNvSpPr/>
      </dsp:nvSpPr>
      <dsp:spPr>
        <a:xfrm>
          <a:off x="3482131" y="173"/>
          <a:ext cx="3094136" cy="18564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/>
            <a:t>GIZI IBU</a:t>
          </a:r>
        </a:p>
      </dsp:txBody>
      <dsp:txXfrm>
        <a:off x="3482131" y="173"/>
        <a:ext cx="3094136" cy="1856482"/>
      </dsp:txXfrm>
    </dsp:sp>
    <dsp:sp modelId="{8FC72901-E3E4-410A-802D-B9AE90B5E61A}">
      <dsp:nvSpPr>
        <dsp:cNvPr id="0" name=""/>
        <dsp:cNvSpPr/>
      </dsp:nvSpPr>
      <dsp:spPr>
        <a:xfrm>
          <a:off x="6885682" y="173"/>
          <a:ext cx="3094136" cy="18564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/>
            <a:t>PEMAKAIAN BAHAN KIMIA</a:t>
          </a:r>
        </a:p>
      </dsp:txBody>
      <dsp:txXfrm>
        <a:off x="6885682" y="173"/>
        <a:ext cx="3094136" cy="1856482"/>
      </dsp:txXfrm>
    </dsp:sp>
    <dsp:sp modelId="{6F122849-CE0C-49B1-B3C0-B00BC9D60ADE}">
      <dsp:nvSpPr>
        <dsp:cNvPr id="0" name=""/>
        <dsp:cNvSpPr/>
      </dsp:nvSpPr>
      <dsp:spPr>
        <a:xfrm>
          <a:off x="1780356" y="2166069"/>
          <a:ext cx="3094136" cy="18564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/>
            <a:t>KEADAAN EMOSI IBU</a:t>
          </a:r>
        </a:p>
      </dsp:txBody>
      <dsp:txXfrm>
        <a:off x="1780356" y="2166069"/>
        <a:ext cx="3094136" cy="1856482"/>
      </dsp:txXfrm>
    </dsp:sp>
    <dsp:sp modelId="{F3C3F04B-5C35-4020-A1DA-73DB11FBC44B}">
      <dsp:nvSpPr>
        <dsp:cNvPr id="0" name=""/>
        <dsp:cNvSpPr/>
      </dsp:nvSpPr>
      <dsp:spPr>
        <a:xfrm>
          <a:off x="5183906" y="2166069"/>
          <a:ext cx="3094136" cy="185648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/>
            <a:t>KETEGANGAN EMOSI IBU</a:t>
          </a:r>
        </a:p>
      </dsp:txBody>
      <dsp:txXfrm>
        <a:off x="5183906" y="2166069"/>
        <a:ext cx="3094136" cy="1856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/>
              <a:t>MASA KELAHIRAN (PRENATAL)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1857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Pengertian Pengembangan Masa Prenatal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Periode awal perkembangan manusia yang dimulai sejak konsepsi, yakni ovum bertemu dengan sperma sampai kelahiran individu baru.</a:t>
            </a:r>
          </a:p>
          <a:p>
            <a:endParaRPr lang="id-ID" dirty="0"/>
          </a:p>
          <a:p>
            <a:endParaRPr lang="id-ID" dirty="0"/>
          </a:p>
          <a:p>
            <a:r>
              <a:rPr lang="id-ID" dirty="0"/>
              <a:t>Masanya </a:t>
            </a:r>
            <a:r>
              <a:rPr lang="id-ID" sz="4800" dirty="0">
                <a:solidFill>
                  <a:srgbClr val="FF0000"/>
                </a:solidFill>
              </a:rPr>
              <a:t>9 bulan </a:t>
            </a:r>
            <a:r>
              <a:rPr lang="id-ID" dirty="0"/>
              <a:t>atau sekitar </a:t>
            </a:r>
            <a:r>
              <a:rPr lang="id-ID" sz="4800" dirty="0">
                <a:solidFill>
                  <a:srgbClr val="FF0000"/>
                </a:solidFill>
              </a:rPr>
              <a:t>280 hari</a:t>
            </a:r>
          </a:p>
        </p:txBody>
      </p:sp>
    </p:spTree>
    <p:extLst>
      <p:ext uri="{BB962C8B-B14F-4D97-AF65-F5344CB8AC3E}">
        <p14:creationId xmlns:p14="http://schemas.microsoft.com/office/powerpoint/2010/main" val="214084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3200" dirty="0"/>
              <a:t>Periode Prenatal </a:t>
            </a:r>
            <a:r>
              <a:rPr lang="id-ID" sz="3200" dirty="0">
                <a:sym typeface="Wingdings" panose="05000000000000000000" pitchFamily="2" charset="2"/>
              </a:rPr>
              <a:t> Masa yang mengandung banyak bahaya</a:t>
            </a:r>
          </a:p>
          <a:p>
            <a:pPr algn="ctr"/>
            <a:endParaRPr lang="id-ID" sz="3200" dirty="0">
              <a:sym typeface="Wingdings" panose="05000000000000000000" pitchFamily="2" charset="2"/>
            </a:endParaRPr>
          </a:p>
          <a:p>
            <a:pPr algn="ctr"/>
            <a:endParaRPr lang="id-ID" sz="3200" dirty="0">
              <a:sym typeface="Wingdings" panose="05000000000000000000" pitchFamily="2" charset="2"/>
            </a:endParaRPr>
          </a:p>
          <a:p>
            <a:pPr algn="ctr"/>
            <a:endParaRPr lang="id-ID" sz="3200" dirty="0">
              <a:sym typeface="Wingdings" panose="05000000000000000000" pitchFamily="2" charset="2"/>
            </a:endParaRPr>
          </a:p>
          <a:p>
            <a:pPr algn="ctr"/>
            <a:r>
              <a:rPr lang="id-ID" sz="3200" dirty="0">
                <a:sym typeface="Wingdings" panose="05000000000000000000" pitchFamily="2" charset="2"/>
              </a:rPr>
              <a:t>FISIK					PSIKOLOGIS</a:t>
            </a:r>
            <a:endParaRPr lang="id-ID" sz="32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709115" y="2665926"/>
            <a:ext cx="1931831" cy="1004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825803" y="2691683"/>
            <a:ext cx="1738648" cy="1004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631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TAHAPAN PERKEMBANGAN PRANATAL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Perkembangan pranatal ialah proses </a:t>
            </a:r>
            <a:r>
              <a:rPr lang="id-ID" sz="4000" dirty="0">
                <a:solidFill>
                  <a:srgbClr val="7030A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gestasi embrio </a:t>
            </a:r>
            <a:r>
              <a:rPr lang="id-ID" sz="4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atau janin manusia sewaktu kehamilan, dari persenyawaan hingga kelahiran</a:t>
            </a:r>
          </a:p>
        </p:txBody>
      </p:sp>
    </p:spTree>
    <p:extLst>
      <p:ext uri="{BB962C8B-B14F-4D97-AF65-F5344CB8AC3E}">
        <p14:creationId xmlns:p14="http://schemas.microsoft.com/office/powerpoint/2010/main" val="898944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TAHAPAN PERKEMBANGAN PRANATAL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7408477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7615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TAHAP GERMINAL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id-ID" dirty="0"/>
              <a:t>Periode Awal (usia 2 minggu pertama kehamilan)</a:t>
            </a:r>
          </a:p>
          <a:p>
            <a:pPr algn="ctr"/>
            <a:endParaRPr lang="id-ID" dirty="0"/>
          </a:p>
          <a:p>
            <a:pPr algn="ctr"/>
            <a:r>
              <a:rPr lang="id-ID" sz="2800" dirty="0"/>
              <a:t>Zygot</a:t>
            </a:r>
            <a:r>
              <a:rPr lang="id-ID" dirty="0"/>
              <a:t> </a:t>
            </a:r>
            <a:r>
              <a:rPr lang="id-ID" dirty="0">
                <a:sym typeface="Wingdings" panose="05000000000000000000" pitchFamily="2" charset="2"/>
              </a:rPr>
              <a:t> </a:t>
            </a:r>
            <a:r>
              <a:rPr lang="id-ID" sz="2800" dirty="0">
                <a:sym typeface="Wingdings" panose="05000000000000000000" pitchFamily="2" charset="2"/>
              </a:rPr>
              <a:t>implantation </a:t>
            </a:r>
            <a:r>
              <a:rPr lang="id-ID" dirty="0">
                <a:sym typeface="Wingdings" panose="05000000000000000000" pitchFamily="2" charset="2"/>
              </a:rPr>
              <a:t>(proses menempel zygot ke dinding rahim)  </a:t>
            </a:r>
            <a:r>
              <a:rPr lang="id-ID" sz="3200" dirty="0">
                <a:sym typeface="Wingdings" panose="05000000000000000000" pitchFamily="2" charset="2"/>
              </a:rPr>
              <a:t>embrio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2739838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TAHAP EMBRIO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Dimulai dari 2 minggu sampai 8 minggu setelah pembuahan</a:t>
            </a:r>
          </a:p>
          <a:p>
            <a:r>
              <a:rPr lang="id-ID" dirty="0"/>
              <a:t>Pola periodenya:</a:t>
            </a:r>
          </a:p>
          <a:p>
            <a:r>
              <a:rPr lang="id-ID" dirty="0"/>
              <a:t>1.Cephalocaudal</a:t>
            </a:r>
          </a:p>
          <a:p>
            <a:r>
              <a:rPr lang="id-ID" dirty="0"/>
              <a:t>    Proses pertumbuhan kepala, pembuluh darah dan jantung. (bagian penting)</a:t>
            </a:r>
          </a:p>
          <a:p>
            <a:endParaRPr lang="id-ID" dirty="0"/>
          </a:p>
          <a:p>
            <a:r>
              <a:rPr lang="id-ID" dirty="0"/>
              <a:t>2. Proximodistal</a:t>
            </a:r>
          </a:p>
          <a:p>
            <a:r>
              <a:rPr lang="id-ID" dirty="0"/>
              <a:t>     Proses pertumbuhan yang dimulai dari bagian-bagian yang paling dekat dengan pusat badan</a:t>
            </a:r>
          </a:p>
        </p:txBody>
      </p:sp>
    </p:spTree>
    <p:extLst>
      <p:ext uri="{BB962C8B-B14F-4D97-AF65-F5344CB8AC3E}">
        <p14:creationId xmlns:p14="http://schemas.microsoft.com/office/powerpoint/2010/main" val="3345372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TAHAP EMBRIO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3 sarana penting yang membantu perkembangan struktur anak, yaitu:</a:t>
            </a:r>
          </a:p>
          <a:p>
            <a:endParaRPr lang="id-ID" dirty="0"/>
          </a:p>
          <a:p>
            <a:r>
              <a:rPr lang="id-ID" dirty="0"/>
              <a:t>Kantong Amniotik (cairan bening tempat embrio menggantung)</a:t>
            </a:r>
          </a:p>
          <a:p>
            <a:r>
              <a:rPr lang="id-ID" dirty="0"/>
              <a:t>Plasenta (dinding peranakan)</a:t>
            </a:r>
          </a:p>
          <a:p>
            <a:r>
              <a:rPr lang="id-ID" dirty="0"/>
              <a:t>Tali pusat (saluran makanan)</a:t>
            </a:r>
          </a:p>
        </p:txBody>
      </p:sp>
    </p:spTree>
    <p:extLst>
      <p:ext uri="{BB962C8B-B14F-4D97-AF65-F5344CB8AC3E}">
        <p14:creationId xmlns:p14="http://schemas.microsoft.com/office/powerpoint/2010/main" val="762512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ARTI PENTING PERIODE PRANATAL BAGI PERKEMBANGAN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8501942"/>
              </p:ext>
            </p:extLst>
          </p:nvPr>
        </p:nvGraphicFramePr>
        <p:xfrm>
          <a:off x="154546" y="1545465"/>
          <a:ext cx="11642502" cy="5203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0702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FAKTOR-FAKTOR YANG MEMPENGARUHI PERKEMBANGAN PRANATAL</a:t>
            </a: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490036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75937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</TotalTime>
  <Words>211</Words>
  <Application>Microsoft Office PowerPoint</Application>
  <PresentationFormat>Custom</PresentationFormat>
  <Paragraphs>46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Retrospect</vt:lpstr>
      <vt:lpstr>MASA KELAHIRAN (PRENATAL)</vt:lpstr>
      <vt:lpstr>Pengertian Pengembangan Masa Prenatal</vt:lpstr>
      <vt:lpstr>PowerPoint Presentation</vt:lpstr>
      <vt:lpstr>TAHAPAN PERKEMBANGAN PRANATAL</vt:lpstr>
      <vt:lpstr>TAHAPAN PERKEMBANGAN PRANATAL</vt:lpstr>
      <vt:lpstr>TAHAP GERMINAL</vt:lpstr>
      <vt:lpstr>TAHAP EMBRIO</vt:lpstr>
      <vt:lpstr>TAHAP EMBRIO</vt:lpstr>
      <vt:lpstr>ARTI PENTING PERIODE PRANATAL BAGI PERKEMBANGAN</vt:lpstr>
      <vt:lpstr>FAKTOR-FAKTOR YANG MEMPENGARUHI PERKEMBANGAN PRANATAL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MASA KELAHIRAN (PRENATAL)</dc:title>
  <dc:creator>Windows User</dc:creator>
  <cp:lastModifiedBy>user</cp:lastModifiedBy>
  <cp:revision>6</cp:revision>
  <dcterms:created xsi:type="dcterms:W3CDTF">2018-04-06T06:47:08Z</dcterms:created>
  <dcterms:modified xsi:type="dcterms:W3CDTF">2021-03-20T02:28:37Z</dcterms:modified>
</cp:coreProperties>
</file>