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8" r:id="rId8"/>
    <p:sldId id="267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7A208-1FF2-4070-843A-334AD72EC4EF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13089-21F4-4D9E-BB1C-AE1BE24EA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07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7A208-1FF2-4070-843A-334AD72EC4EF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13089-21F4-4D9E-BB1C-AE1BE24EA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30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7A208-1FF2-4070-843A-334AD72EC4EF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13089-21F4-4D9E-BB1C-AE1BE24EA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088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7A208-1FF2-4070-843A-334AD72EC4EF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13089-21F4-4D9E-BB1C-AE1BE24EA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751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7A208-1FF2-4070-843A-334AD72EC4EF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13089-21F4-4D9E-BB1C-AE1BE24EA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477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7A208-1FF2-4070-843A-334AD72EC4EF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13089-21F4-4D9E-BB1C-AE1BE24EA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62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7A208-1FF2-4070-843A-334AD72EC4EF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13089-21F4-4D9E-BB1C-AE1BE24EA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72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7A208-1FF2-4070-843A-334AD72EC4EF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13089-21F4-4D9E-BB1C-AE1BE24EA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21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7A208-1FF2-4070-843A-334AD72EC4EF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13089-21F4-4D9E-BB1C-AE1BE24EA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775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7A208-1FF2-4070-843A-334AD72EC4EF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13089-21F4-4D9E-BB1C-AE1BE24EA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032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7A208-1FF2-4070-843A-334AD72EC4EF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13089-21F4-4D9E-BB1C-AE1BE24EA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027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7A208-1FF2-4070-843A-334AD72EC4EF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13089-21F4-4D9E-BB1C-AE1BE24EA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33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Alat</a:t>
            </a:r>
            <a:r>
              <a:rPr lang="en-US" dirty="0" smtClean="0"/>
              <a:t> </a:t>
            </a:r>
            <a:r>
              <a:rPr lang="en-US" dirty="0" err="1" smtClean="0"/>
              <a:t>Pemandu</a:t>
            </a:r>
            <a:r>
              <a:rPr lang="en-US" dirty="0" smtClean="0"/>
              <a:t> </a:t>
            </a:r>
            <a:r>
              <a:rPr lang="en-US" dirty="0" err="1" smtClean="0"/>
              <a:t>Pelayaran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445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20928" y="5734750"/>
            <a:ext cx="3358415" cy="626277"/>
          </a:xfrm>
        </p:spPr>
        <p:txBody>
          <a:bodyPr>
            <a:normAutofit/>
          </a:bodyPr>
          <a:lstStyle/>
          <a:p>
            <a:pPr algn="ctr"/>
            <a:r>
              <a:rPr lang="en-US" sz="1800" b="1" dirty="0" err="1" smtClean="0"/>
              <a:t>Rambu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Pelayaran</a:t>
            </a:r>
            <a:r>
              <a:rPr lang="en-US" sz="1800" b="1" dirty="0" smtClean="0"/>
              <a:t> Di </a:t>
            </a:r>
            <a:r>
              <a:rPr lang="en-US" sz="1800" b="1" dirty="0" err="1" smtClean="0"/>
              <a:t>Pelabuhan</a:t>
            </a:r>
            <a:endParaRPr lang="en-US" sz="18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577" y="321134"/>
            <a:ext cx="5958038" cy="553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77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err="1" smtClean="0"/>
              <a:t>Menara</a:t>
            </a:r>
            <a:r>
              <a:rPr lang="en-US" sz="2800" dirty="0" smtClean="0"/>
              <a:t> </a:t>
            </a:r>
            <a:r>
              <a:rPr lang="en-US" sz="2800" dirty="0" err="1" smtClean="0"/>
              <a:t>Suar</a:t>
            </a:r>
            <a:r>
              <a:rPr lang="en-US" sz="2800" dirty="0" smtClean="0"/>
              <a:t> di </a:t>
            </a:r>
            <a:r>
              <a:rPr lang="en-US" sz="2800" dirty="0" err="1" smtClean="0"/>
              <a:t>Pelabuhan</a:t>
            </a:r>
            <a:r>
              <a:rPr lang="en-US" sz="2800" dirty="0" smtClean="0"/>
              <a:t> </a:t>
            </a:r>
            <a:r>
              <a:rPr lang="en-US" sz="2800" dirty="0" err="1" smtClean="0"/>
              <a:t>Perikanan</a:t>
            </a:r>
            <a:r>
              <a:rPr lang="en-US" sz="2800" dirty="0" smtClean="0"/>
              <a:t> </a:t>
            </a:r>
            <a:r>
              <a:rPr lang="en-US" sz="2800" dirty="0" err="1" smtClean="0"/>
              <a:t>Sadeng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871" y="1581350"/>
            <a:ext cx="5086350" cy="52006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451" y="1476977"/>
            <a:ext cx="3528811" cy="25842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1828" y="4014239"/>
            <a:ext cx="3534051" cy="2659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96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6159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Alat</a:t>
            </a:r>
            <a:r>
              <a:rPr lang="en-US" sz="3200" dirty="0" smtClean="0"/>
              <a:t> </a:t>
            </a:r>
            <a:r>
              <a:rPr lang="en-US" sz="3200" dirty="0" err="1" smtClean="0"/>
              <a:t>Pemandu</a:t>
            </a:r>
            <a:r>
              <a:rPr lang="en-US" sz="3200" dirty="0" smtClean="0"/>
              <a:t> </a:t>
            </a:r>
            <a:r>
              <a:rPr lang="en-US" sz="3200" dirty="0" err="1" smtClean="0"/>
              <a:t>Konstruksi</a:t>
            </a:r>
            <a:r>
              <a:rPr lang="en-US" sz="3200" dirty="0" smtClean="0"/>
              <a:t> </a:t>
            </a:r>
            <a:r>
              <a:rPr lang="en-US" sz="3200" dirty="0" err="1" smtClean="0"/>
              <a:t>Tetap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606" y="1251284"/>
            <a:ext cx="5350844" cy="4983229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412155" y="6080928"/>
            <a:ext cx="2493746" cy="5412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 smtClean="0"/>
              <a:t>Rambu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Suar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Pada</a:t>
            </a:r>
            <a:r>
              <a:rPr lang="en-US" sz="1600" b="1" dirty="0" smtClean="0"/>
              <a:t> Dolphin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490597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1606" y="617019"/>
            <a:ext cx="4933950" cy="52197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272863" y="5955799"/>
            <a:ext cx="4682693" cy="5412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dirty="0" err="1" smtClean="0"/>
              <a:t>Struktur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Menara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Suar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Pada</a:t>
            </a:r>
            <a:r>
              <a:rPr lang="en-US" sz="1400" b="1" dirty="0" smtClean="0"/>
              <a:t> Ujung </a:t>
            </a:r>
            <a:r>
              <a:rPr lang="en-US" sz="1400" b="1" dirty="0" err="1" smtClean="0"/>
              <a:t>Pemecah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Gelombang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275079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937" y="826921"/>
            <a:ext cx="6410325" cy="2124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937" y="3257149"/>
            <a:ext cx="6467475" cy="2095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0705" y="2798596"/>
            <a:ext cx="11049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411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949" y="1122606"/>
            <a:ext cx="6968691" cy="505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99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561" y="1084447"/>
            <a:ext cx="4400550" cy="4419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989" y="1084447"/>
            <a:ext cx="4381500" cy="4886325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852440" y="373146"/>
            <a:ext cx="1856375" cy="5412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 err="1" smtClean="0"/>
              <a:t>Mercu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Suar</a:t>
            </a:r>
            <a:r>
              <a:rPr lang="en-US" sz="2000" b="1" dirty="0" smtClean="0"/>
              <a:t>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06437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dirty="0" err="1" smtClean="0"/>
              <a:t>Kapal</a:t>
            </a:r>
            <a:r>
              <a:rPr lang="en-US" dirty="0" smtClean="0"/>
              <a:t> </a:t>
            </a:r>
            <a:r>
              <a:rPr lang="en-US" dirty="0" err="1" smtClean="0"/>
              <a:t>Rambu</a:t>
            </a:r>
            <a:r>
              <a:rPr lang="en-US" dirty="0" smtClean="0"/>
              <a:t> </a:t>
            </a:r>
            <a:r>
              <a:rPr lang="en-US" dirty="0" err="1" smtClean="0"/>
              <a:t>Suar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dirty="0" err="1" smtClean="0"/>
              <a:t>Pelampung</a:t>
            </a:r>
            <a:endParaRPr lang="en-US" dirty="0" smtClean="0"/>
          </a:p>
          <a:p>
            <a:r>
              <a:rPr lang="en-US" dirty="0" err="1" smtClean="0"/>
              <a:t>Pelampung</a:t>
            </a:r>
            <a:r>
              <a:rPr lang="en-US" dirty="0" smtClean="0"/>
              <a:t> </a:t>
            </a:r>
            <a:r>
              <a:rPr lang="en-US" dirty="0" err="1" smtClean="0"/>
              <a:t>berbentuk</a:t>
            </a:r>
            <a:r>
              <a:rPr lang="en-US" dirty="0" smtClean="0"/>
              <a:t> </a:t>
            </a:r>
            <a:r>
              <a:rPr lang="en-US" dirty="0" err="1" smtClean="0"/>
              <a:t>tiang</a:t>
            </a:r>
            <a:endParaRPr lang="en-US" dirty="0" smtClean="0"/>
          </a:p>
          <a:p>
            <a:r>
              <a:rPr lang="en-US" dirty="0" err="1" smtClean="0"/>
              <a:t>Pelampung</a:t>
            </a:r>
            <a:r>
              <a:rPr lang="en-US" dirty="0" smtClean="0"/>
              <a:t> </a:t>
            </a:r>
            <a:r>
              <a:rPr lang="en-US" dirty="0" err="1" smtClean="0"/>
              <a:t>berbentuk</a:t>
            </a:r>
            <a:r>
              <a:rPr lang="en-US" dirty="0" smtClean="0"/>
              <a:t> </a:t>
            </a:r>
            <a:r>
              <a:rPr lang="en-US" dirty="0" err="1" smtClean="0"/>
              <a:t>kaleng</a:t>
            </a:r>
            <a:r>
              <a:rPr lang="en-US" dirty="0" smtClean="0"/>
              <a:t> (</a:t>
            </a:r>
            <a:r>
              <a:rPr lang="en-US" i="1" dirty="0" smtClean="0"/>
              <a:t>Can buoy</a:t>
            </a:r>
            <a:r>
              <a:rPr lang="en-US" dirty="0" smtClean="0"/>
              <a:t>)</a:t>
            </a:r>
          </a:p>
          <a:p>
            <a:r>
              <a:rPr lang="en-US" i="1" dirty="0" smtClean="0"/>
              <a:t>Nun buoy</a:t>
            </a:r>
          </a:p>
          <a:p>
            <a:r>
              <a:rPr lang="en-US" dirty="0" err="1" smtClean="0"/>
              <a:t>Pelampung</a:t>
            </a:r>
            <a:r>
              <a:rPr lang="en-US" dirty="0" smtClean="0"/>
              <a:t> </a:t>
            </a:r>
            <a:r>
              <a:rPr lang="en-US" dirty="0" err="1" smtClean="0"/>
              <a:t>berbentuk</a:t>
            </a:r>
            <a:r>
              <a:rPr lang="en-US" dirty="0" smtClean="0"/>
              <a:t> bola (</a:t>
            </a:r>
            <a:r>
              <a:rPr lang="en-US" i="1" dirty="0" smtClean="0"/>
              <a:t>Spherical </a:t>
            </a:r>
            <a:r>
              <a:rPr lang="en-US" i="1" dirty="0" err="1" smtClean="0"/>
              <a:t>bouy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Pelampung</a:t>
            </a:r>
            <a:r>
              <a:rPr lang="en-US" dirty="0" smtClean="0"/>
              <a:t> </a:t>
            </a:r>
            <a:r>
              <a:rPr lang="en-US" dirty="0" err="1" smtClean="0"/>
              <a:t>bercahaya</a:t>
            </a:r>
            <a:r>
              <a:rPr lang="en-US" dirty="0" smtClean="0"/>
              <a:t> (</a:t>
            </a:r>
            <a:r>
              <a:rPr lang="en-US" i="1" dirty="0" smtClean="0"/>
              <a:t>Lighted buoy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Pelampung</a:t>
            </a:r>
            <a:r>
              <a:rPr lang="en-US" dirty="0" smtClean="0"/>
              <a:t> dg </a:t>
            </a:r>
            <a:r>
              <a:rPr lang="en-US" dirty="0" err="1" smtClean="0"/>
              <a:t>tanda</a:t>
            </a:r>
            <a:r>
              <a:rPr lang="en-US" dirty="0" smtClean="0"/>
              <a:t> </a:t>
            </a:r>
            <a:r>
              <a:rPr lang="en-US" dirty="0" err="1" smtClean="0"/>
              <a:t>suara</a:t>
            </a:r>
            <a:r>
              <a:rPr lang="en-US" dirty="0" smtClean="0"/>
              <a:t> (</a:t>
            </a:r>
            <a:r>
              <a:rPr lang="en-US" i="1" dirty="0" smtClean="0"/>
              <a:t>Sound warning buoy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/>
              <a:t>Alat</a:t>
            </a:r>
            <a:r>
              <a:rPr lang="en-US" sz="3200" dirty="0" smtClean="0"/>
              <a:t> </a:t>
            </a:r>
            <a:r>
              <a:rPr lang="en-US" sz="3200" dirty="0" err="1" smtClean="0"/>
              <a:t>Pemandu</a:t>
            </a:r>
            <a:r>
              <a:rPr lang="en-US" sz="3200" dirty="0" smtClean="0"/>
              <a:t> </a:t>
            </a:r>
            <a:r>
              <a:rPr lang="en-US" sz="3200" dirty="0" err="1" smtClean="0"/>
              <a:t>Konstruksi</a:t>
            </a:r>
            <a:r>
              <a:rPr lang="en-US" sz="3200" dirty="0" smtClean="0"/>
              <a:t> </a:t>
            </a:r>
            <a:r>
              <a:rPr lang="en-US" sz="3200" dirty="0" err="1" smtClean="0"/>
              <a:t>Terapung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67319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823" y="509635"/>
            <a:ext cx="5390147" cy="603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192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86" y="1368980"/>
            <a:ext cx="5177389" cy="39693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3919" y="1368980"/>
            <a:ext cx="5189020" cy="390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08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90" y="574056"/>
            <a:ext cx="5295900" cy="52863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1519" y="574055"/>
            <a:ext cx="5999802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153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earn About Marine Buoys With These Facts | Boomar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085" y="551667"/>
            <a:ext cx="5678906" cy="566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115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5589</TotalTime>
  <Words>76</Words>
  <Application>Microsoft Office PowerPoint</Application>
  <PresentationFormat>Widescreen</PresentationFormat>
  <Paragraphs>16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Alat Pemandu Pelayaran</vt:lpstr>
      <vt:lpstr>Rambu Pelayaran Di Pelabuhan</vt:lpstr>
      <vt:lpstr>Menara Suar di Pelabuhan Perikanan Sadeng</vt:lpstr>
      <vt:lpstr>Alat Pemandu Konstruksi Tetap</vt:lpstr>
      <vt:lpstr>PowerPoint Presentation</vt:lpstr>
      <vt:lpstr>PowerPoint Presentation</vt:lpstr>
      <vt:lpstr>PowerPoint Presentation</vt:lpstr>
      <vt:lpstr>PowerPoint Presentation</vt:lpstr>
      <vt:lpstr>Alat Pemandu Konstruksi Terapung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Alat Pemandu Pelayaran</dc:title>
  <dc:creator>Mr.Luqman</dc:creator>
  <cp:lastModifiedBy>Mr.Luqman</cp:lastModifiedBy>
  <cp:revision>9</cp:revision>
  <dcterms:created xsi:type="dcterms:W3CDTF">2022-12-01T05:57:15Z</dcterms:created>
  <dcterms:modified xsi:type="dcterms:W3CDTF">2022-12-05T03:07:00Z</dcterms:modified>
</cp:coreProperties>
</file>