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58731-7F32-4702-8D49-B9D21867516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82ABE-9331-4D21-B649-DA15A0A0F0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1195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D348B-DF3B-4692-B088-D736F34F736A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5CDB7-F71C-4FAA-93A1-5146302B7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604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28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U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U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s-UY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2129AFA9-ACE2-41C5-97DF-BF6FDEC7F3C7}" type="datetimeFigureOut">
              <a:rPr lang="en-US" smtClean="0"/>
              <a:pPr/>
              <a:t>9/7/2020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31E61207-DF1B-42AC-8126-1505A77DBA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Dampak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Rekayasa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Rekayasa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4754563"/>
          </a:xfrm>
        </p:spPr>
        <p:txBody>
          <a:bodyPr/>
          <a:lstStyle/>
          <a:p>
            <a:r>
              <a:rPr lang="en-US" sz="1800" b="1" dirty="0" err="1" smtClean="0">
                <a:latin typeface="+mn-lt"/>
                <a:ea typeface="+mn-ea"/>
                <a:cs typeface="+mn-cs"/>
              </a:rPr>
              <a:t>Lingkungan</a:t>
            </a:r>
            <a:r>
              <a:rPr lang="en-US" sz="1800" b="1" dirty="0" smtClean="0">
                <a:latin typeface="+mn-lt"/>
                <a:ea typeface="+mn-ea"/>
                <a:cs typeface="+mn-cs"/>
              </a:rPr>
              <a:t> </a:t>
            </a:r>
            <a:r>
              <a:rPr lang="en-US" sz="1800" b="1" dirty="0" err="1" smtClean="0">
                <a:latin typeface="+mn-lt"/>
                <a:ea typeface="+mn-ea"/>
                <a:cs typeface="+mn-cs"/>
              </a:rPr>
              <a:t>Hidup</a:t>
            </a:r>
            <a:endParaRPr lang="en-US" sz="1800" dirty="0" smtClean="0"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adalah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semua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benda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daya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kondisi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terdapat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dalam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suatu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tempat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atau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ruang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tempat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manusia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atau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makhluk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hidup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berada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dapat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mempengaruhi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hidupnya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sz="1800" dirty="0" smtClean="0"/>
          </a:p>
          <a:p>
            <a:r>
              <a:rPr lang="en-US"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Rekayasa</a:t>
            </a:r>
            <a:r>
              <a:rPr lang="en-US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Lingkungan</a:t>
            </a:r>
            <a:endParaRPr lang="en-US" sz="18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1800" b="1" dirty="0" smtClean="0"/>
              <a:t>	</a:t>
            </a:r>
            <a:r>
              <a:rPr lang="en-US" sz="1800" dirty="0" err="1" smtClean="0"/>
              <a:t>upaya</a:t>
            </a:r>
            <a:r>
              <a:rPr lang="en-US" sz="1800" dirty="0" smtClean="0"/>
              <a:t> </a:t>
            </a:r>
            <a:r>
              <a:rPr lang="en-US" sz="1800" dirty="0" err="1" smtClean="0"/>
              <a:t>sadar</a:t>
            </a:r>
            <a:r>
              <a:rPr lang="en-US" sz="1800" dirty="0" smtClean="0"/>
              <a:t> </a:t>
            </a:r>
            <a:r>
              <a:rPr lang="en-US" sz="1800" dirty="0" err="1" smtClean="0"/>
              <a:t>manusia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merekayasa</a:t>
            </a:r>
            <a:r>
              <a:rPr lang="en-US" sz="1800" dirty="0" smtClean="0"/>
              <a:t> </a:t>
            </a:r>
            <a:r>
              <a:rPr lang="en-US" sz="1800" dirty="0" err="1" smtClean="0"/>
              <a:t>hubungan</a:t>
            </a:r>
            <a:r>
              <a:rPr lang="en-US" sz="1800" dirty="0" smtClean="0"/>
              <a:t> </a:t>
            </a:r>
            <a:r>
              <a:rPr lang="en-US" sz="1800" dirty="0" err="1" smtClean="0"/>
              <a:t>timbal</a:t>
            </a:r>
            <a:r>
              <a:rPr lang="en-US" sz="1800" dirty="0" smtClean="0"/>
              <a:t>  </a:t>
            </a:r>
            <a:r>
              <a:rPr lang="en-US" sz="1800" dirty="0" err="1" smtClean="0"/>
              <a:t>balik</a:t>
            </a:r>
            <a:r>
              <a:rPr lang="en-US" sz="1800" dirty="0" smtClean="0"/>
              <a:t> </a:t>
            </a:r>
            <a:r>
              <a:rPr lang="en-US" sz="1800" dirty="0" err="1" smtClean="0"/>
              <a:t>antara</a:t>
            </a:r>
            <a:r>
              <a:rPr lang="en-US" sz="1800" dirty="0" smtClean="0"/>
              <a:t> </a:t>
            </a:r>
            <a:r>
              <a:rPr lang="en-US" sz="1800" dirty="0" err="1" smtClean="0"/>
              <a:t>manusia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lingkungan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tujuan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kesehatan</a:t>
            </a:r>
            <a:r>
              <a:rPr lang="en-US" sz="1800" dirty="0" smtClean="0"/>
              <a:t> </a:t>
            </a:r>
            <a:r>
              <a:rPr lang="en-US" sz="1800" dirty="0" err="1" smtClean="0"/>
              <a:t>masyarakat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lingkungan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adalah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ilmu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mempelajari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tentang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tata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merencanakan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membangun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konstruksi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dapat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mencegah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terjadinya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pencemaran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lingkungan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kerusakan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alam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seperti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membangun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saluran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air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limbah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IPAL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pada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suatu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pabrik</a:t>
            </a:r>
            <a:endParaRPr lang="en-US" sz="1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Rekayasa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i="1" dirty="0" err="1" smtClean="0"/>
              <a:t>Dampak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Lingkungan</a:t>
            </a:r>
            <a:r>
              <a:rPr lang="en-US" sz="2000" dirty="0" smtClean="0"/>
              <a:t> 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segala</a:t>
            </a:r>
            <a:r>
              <a:rPr lang="en-US" sz="2000" dirty="0" smtClean="0"/>
              <a:t> </a:t>
            </a:r>
            <a:r>
              <a:rPr lang="en-US" sz="2000" dirty="0" err="1" smtClean="0"/>
              <a:t>bentuk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baik</a:t>
            </a:r>
            <a:r>
              <a:rPr lang="en-US" sz="2000" dirty="0" smtClean="0"/>
              <a:t> </a:t>
            </a:r>
            <a:r>
              <a:rPr lang="en-US" sz="2000" dirty="0" err="1" smtClean="0"/>
              <a:t>positif</a:t>
            </a:r>
            <a:r>
              <a:rPr lang="en-US" sz="2000" dirty="0" smtClean="0"/>
              <a:t> </a:t>
            </a:r>
            <a:r>
              <a:rPr lang="en-US" sz="2000" dirty="0" err="1" smtClean="0"/>
              <a:t>maupun</a:t>
            </a:r>
            <a:r>
              <a:rPr lang="en-US" sz="2000" dirty="0" smtClean="0"/>
              <a:t> </a:t>
            </a:r>
            <a:r>
              <a:rPr lang="en-US" sz="2000" dirty="0" err="1" smtClean="0"/>
              <a:t>negatif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ditimbulkan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interaksi</a:t>
            </a:r>
            <a:r>
              <a:rPr lang="en-US" sz="2000" dirty="0" smtClean="0"/>
              <a:t>  </a:t>
            </a:r>
            <a:r>
              <a:rPr lang="en-US" sz="2000" dirty="0" err="1" smtClean="0"/>
              <a:t>antara</a:t>
            </a:r>
            <a:r>
              <a:rPr lang="en-US" sz="2000" dirty="0" smtClean="0"/>
              <a:t> </a:t>
            </a:r>
            <a:r>
              <a:rPr lang="en-US" sz="2000" dirty="0" err="1" smtClean="0"/>
              <a:t>manusia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lingkungan</a:t>
            </a:r>
            <a:r>
              <a:rPr lang="en-US" sz="2000" dirty="0" smtClean="0"/>
              <a:t> </a:t>
            </a:r>
            <a:r>
              <a:rPr lang="en-US" sz="2000" dirty="0" err="1" smtClean="0"/>
              <a:t>nya.Sebagai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contoh</a:t>
            </a:r>
            <a:r>
              <a:rPr lang="en-US" sz="2000" dirty="0" smtClean="0"/>
              <a:t> </a:t>
            </a:r>
            <a:r>
              <a:rPr lang="en-US" sz="2000" dirty="0" err="1" smtClean="0"/>
              <a:t>pendirian</a:t>
            </a:r>
            <a:r>
              <a:rPr lang="en-US" sz="2000" dirty="0" smtClean="0"/>
              <a:t> </a:t>
            </a:r>
            <a:r>
              <a:rPr lang="en-US" sz="2000" dirty="0" err="1" smtClean="0"/>
              <a:t>pabrik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menyebabkan</a:t>
            </a:r>
            <a:r>
              <a:rPr lang="en-US" sz="2000" dirty="0" smtClean="0"/>
              <a:t> </a:t>
            </a:r>
            <a:r>
              <a:rPr lang="en-US" sz="2000" dirty="0" err="1" smtClean="0"/>
              <a:t>dampak</a:t>
            </a:r>
            <a:r>
              <a:rPr lang="en-US" sz="2000" dirty="0" smtClean="0"/>
              <a:t> </a:t>
            </a:r>
            <a:r>
              <a:rPr lang="en-US" sz="2000" dirty="0" err="1" smtClean="0"/>
              <a:t>negatif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polusi</a:t>
            </a:r>
            <a:r>
              <a:rPr lang="en-US" sz="2000" dirty="0" smtClean="0"/>
              <a:t> </a:t>
            </a:r>
            <a:r>
              <a:rPr lang="en-US" sz="2000" dirty="0" err="1" smtClean="0"/>
              <a:t>udara</a:t>
            </a:r>
            <a:r>
              <a:rPr lang="en-US" sz="2000" dirty="0" smtClean="0"/>
              <a:t> </a:t>
            </a:r>
            <a:r>
              <a:rPr lang="en-US" sz="2000" dirty="0" err="1" smtClean="0"/>
              <a:t>melalui</a:t>
            </a:r>
            <a:r>
              <a:rPr lang="en-US" sz="2000" dirty="0" smtClean="0"/>
              <a:t> </a:t>
            </a:r>
            <a:r>
              <a:rPr lang="en-US" sz="2000" dirty="0" err="1" smtClean="0"/>
              <a:t>cerobong</a:t>
            </a:r>
            <a:r>
              <a:rPr lang="en-US" sz="2000" dirty="0" smtClean="0"/>
              <a:t> </a:t>
            </a:r>
            <a:r>
              <a:rPr lang="en-US" sz="2000" dirty="0" err="1" smtClean="0"/>
              <a:t>asap</a:t>
            </a:r>
            <a:r>
              <a:rPr lang="en-US" sz="2000" dirty="0" smtClean="0"/>
              <a:t> yang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filtrasi,polusi</a:t>
            </a:r>
            <a:r>
              <a:rPr lang="en-US" sz="2000" dirty="0" smtClean="0"/>
              <a:t> air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tanah</a:t>
            </a:r>
            <a:r>
              <a:rPr lang="en-US" sz="2000" dirty="0" smtClean="0"/>
              <a:t> </a:t>
            </a:r>
            <a:r>
              <a:rPr lang="en-US" sz="2000" dirty="0" err="1" smtClean="0"/>
              <a:t>akibat</a:t>
            </a:r>
            <a:r>
              <a:rPr lang="en-US" sz="2000" dirty="0" smtClean="0"/>
              <a:t> </a:t>
            </a:r>
            <a:r>
              <a:rPr lang="en-US" sz="2000" dirty="0" err="1" smtClean="0"/>
              <a:t>pembuangan</a:t>
            </a:r>
            <a:r>
              <a:rPr lang="en-US" sz="2000" dirty="0" smtClean="0"/>
              <a:t> </a:t>
            </a:r>
            <a:r>
              <a:rPr lang="en-US" sz="2000" dirty="0" err="1" smtClean="0"/>
              <a:t>limbah</a:t>
            </a:r>
            <a:r>
              <a:rPr lang="en-US" sz="2000" dirty="0" smtClean="0"/>
              <a:t> </a:t>
            </a:r>
            <a:r>
              <a:rPr lang="en-US" sz="2000" dirty="0" err="1" smtClean="0"/>
              <a:t>pabrik</a:t>
            </a:r>
            <a:r>
              <a:rPr lang="en-US" sz="2000" dirty="0" smtClean="0"/>
              <a:t> yang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benar</a:t>
            </a:r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err="1" smtClean="0"/>
              <a:t>Kenapa</a:t>
            </a:r>
            <a:r>
              <a:rPr lang="en-US" sz="3400" dirty="0" smtClean="0"/>
              <a:t> </a:t>
            </a:r>
            <a:r>
              <a:rPr lang="en-US" sz="3400" dirty="0" err="1" smtClean="0"/>
              <a:t>belajar</a:t>
            </a:r>
            <a:r>
              <a:rPr lang="en-US" sz="3400" dirty="0" smtClean="0"/>
              <a:t> </a:t>
            </a:r>
            <a:r>
              <a:rPr lang="en-US" sz="3400" dirty="0" err="1" smtClean="0"/>
              <a:t>Rekayasa</a:t>
            </a:r>
            <a:r>
              <a:rPr lang="en-US" sz="3400" dirty="0" smtClean="0"/>
              <a:t> </a:t>
            </a:r>
            <a:r>
              <a:rPr lang="en-US" sz="3400" dirty="0" err="1" smtClean="0"/>
              <a:t>Lingkungan</a:t>
            </a:r>
            <a:r>
              <a:rPr lang="en-US" sz="3400" dirty="0" smtClean="0"/>
              <a:t> ???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Setiap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kegiatan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pembangunan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dilaksanakan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pasti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menimbulkan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dampak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terhadap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lingkungan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baik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dampak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positif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maupun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dampak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negatif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yang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perlu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diperhatikan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adalah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bagaimana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melaksanakan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pembangunan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mendapatkan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hasil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manfaat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maksimum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dengan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dampak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negatif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terhadap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lingkungan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 minimum.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Teknik</a:t>
            </a:r>
            <a:r>
              <a:rPr lang="en-US" dirty="0" smtClean="0"/>
              <a:t> 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/>
              <a:t>Rekayasa</a:t>
            </a:r>
            <a:r>
              <a:rPr lang="en-US" sz="2000" dirty="0" smtClean="0"/>
              <a:t> </a:t>
            </a:r>
            <a:r>
              <a:rPr lang="en-US" sz="2000" dirty="0" err="1" smtClean="0"/>
              <a:t>Lingkungan</a:t>
            </a:r>
            <a:r>
              <a:rPr lang="en-US" sz="2000" dirty="0" smtClean="0"/>
              <a:t> </a:t>
            </a:r>
            <a:r>
              <a:rPr lang="en-US" sz="2000" dirty="0" err="1" smtClean="0"/>
              <a:t>berhubungan</a:t>
            </a:r>
            <a:r>
              <a:rPr lang="en-US" sz="2000" dirty="0" smtClean="0"/>
              <a:t> </a:t>
            </a:r>
            <a:r>
              <a:rPr lang="en-US" sz="2000" dirty="0" err="1" smtClean="0"/>
              <a:t>erat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Kesehatan</a:t>
            </a:r>
            <a:r>
              <a:rPr lang="en-US" sz="2000" dirty="0" smtClean="0"/>
              <a:t> </a:t>
            </a:r>
            <a:r>
              <a:rPr lang="en-US" sz="2000" dirty="0" err="1" smtClean="0"/>
              <a:t>masyarakat</a:t>
            </a:r>
            <a:endParaRPr lang="en-US" sz="2000" dirty="0" smtClean="0"/>
          </a:p>
          <a:p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sipil</a:t>
            </a:r>
            <a:r>
              <a:rPr lang="en-US" sz="2000" dirty="0" smtClean="0"/>
              <a:t> </a:t>
            </a:r>
            <a:r>
              <a:rPr lang="en-US" sz="2000" dirty="0" err="1" smtClean="0"/>
              <a:t>merekayasa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teknis</a:t>
            </a:r>
            <a:r>
              <a:rPr lang="en-US" sz="2000" dirty="0" smtClean="0"/>
              <a:t> </a:t>
            </a:r>
            <a:r>
              <a:rPr lang="en-US" sz="2000" dirty="0" err="1" smtClean="0"/>
              <a:t>konstruksi</a:t>
            </a:r>
            <a:r>
              <a:rPr lang="en-US" sz="2000" dirty="0" smtClean="0"/>
              <a:t>/</a:t>
            </a:r>
            <a:r>
              <a:rPr lang="en-US" sz="2000" dirty="0" err="1" smtClean="0"/>
              <a:t>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mendukung</a:t>
            </a:r>
            <a:r>
              <a:rPr lang="en-US" sz="2000" dirty="0" smtClean="0"/>
              <a:t> </a:t>
            </a:r>
            <a:r>
              <a:rPr lang="en-US" sz="2000" dirty="0" err="1" smtClean="0"/>
              <a:t>kesehatan</a:t>
            </a:r>
            <a:r>
              <a:rPr lang="en-US" sz="2000" dirty="0" smtClean="0"/>
              <a:t> </a:t>
            </a:r>
            <a:r>
              <a:rPr lang="en-US" sz="2000" dirty="0" err="1" smtClean="0"/>
              <a:t>masyarakat</a:t>
            </a:r>
            <a:endParaRPr lang="en-US" sz="2000" dirty="0" smtClean="0"/>
          </a:p>
          <a:p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Arsitektur</a:t>
            </a:r>
            <a:r>
              <a:rPr lang="en-US" sz="2000" dirty="0" smtClean="0"/>
              <a:t> </a:t>
            </a:r>
            <a:r>
              <a:rPr lang="en-US" sz="2000" dirty="0" err="1" smtClean="0"/>
              <a:t>merekayasa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desain</a:t>
            </a:r>
            <a:r>
              <a:rPr lang="en-US" sz="2000" dirty="0" smtClean="0"/>
              <a:t> </a:t>
            </a:r>
            <a:r>
              <a:rPr lang="en-US" sz="2000" dirty="0" err="1" smtClean="0"/>
              <a:t>tampak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konstruksi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mendukung</a:t>
            </a:r>
            <a:r>
              <a:rPr lang="en-US" sz="2000" dirty="0" smtClean="0"/>
              <a:t> </a:t>
            </a:r>
            <a:r>
              <a:rPr lang="en-US" sz="2000" dirty="0" err="1" smtClean="0"/>
              <a:t>kesehatan</a:t>
            </a:r>
            <a:r>
              <a:rPr lang="en-US" sz="2000" dirty="0" smtClean="0"/>
              <a:t> </a:t>
            </a:r>
            <a:r>
              <a:rPr lang="en-US" sz="2000" dirty="0" err="1" smtClean="0"/>
              <a:t>masyarakat</a:t>
            </a:r>
            <a:endParaRPr lang="en-US" sz="2000" dirty="0" smtClean="0"/>
          </a:p>
          <a:p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Penataan</a:t>
            </a:r>
            <a:r>
              <a:rPr lang="en-US" sz="2000" dirty="0" smtClean="0"/>
              <a:t> Wilayah Kota </a:t>
            </a:r>
            <a:r>
              <a:rPr lang="en-US" sz="2000" dirty="0" err="1" smtClean="0"/>
              <a:t>merekayasa</a:t>
            </a:r>
            <a:r>
              <a:rPr lang="en-US" sz="2000" dirty="0" smtClean="0"/>
              <a:t> </a:t>
            </a:r>
            <a:r>
              <a:rPr lang="en-US" sz="2000" dirty="0" err="1" smtClean="0"/>
              <a:t>tata</a:t>
            </a:r>
            <a:r>
              <a:rPr lang="en-US" sz="2000" dirty="0" smtClean="0"/>
              <a:t> </a:t>
            </a:r>
            <a:r>
              <a:rPr lang="en-US" sz="2000" dirty="0" err="1" smtClean="0"/>
              <a:t>ruang</a:t>
            </a:r>
            <a:r>
              <a:rPr lang="en-US" sz="2000" dirty="0" smtClean="0"/>
              <a:t> </a:t>
            </a:r>
            <a:r>
              <a:rPr lang="en-US" sz="2000" dirty="0" err="1" smtClean="0"/>
              <a:t>konstruksi</a:t>
            </a:r>
            <a:r>
              <a:rPr lang="en-US" sz="2000" dirty="0" smtClean="0"/>
              <a:t> </a:t>
            </a:r>
            <a:r>
              <a:rPr lang="en-US" sz="2000" dirty="0" err="1" smtClean="0"/>
              <a:t>sesuai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peraturan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syarat</a:t>
            </a:r>
            <a:r>
              <a:rPr lang="en-US" sz="2000" dirty="0" smtClean="0"/>
              <a:t> – </a:t>
            </a:r>
            <a:r>
              <a:rPr lang="en-US" sz="2000" dirty="0" err="1" smtClean="0"/>
              <a:t>syarat</a:t>
            </a:r>
            <a:r>
              <a:rPr lang="en-US" sz="2000" dirty="0" smtClean="0"/>
              <a:t> </a:t>
            </a:r>
            <a:r>
              <a:rPr lang="en-US" sz="2000" dirty="0" err="1" smtClean="0"/>
              <a:t>kesehatan</a:t>
            </a:r>
            <a:r>
              <a:rPr lang="en-US" sz="2000" dirty="0" smtClean="0"/>
              <a:t> </a:t>
            </a:r>
            <a:r>
              <a:rPr lang="en-US" sz="2000" dirty="0" err="1" smtClean="0"/>
              <a:t>lingkungan</a:t>
            </a:r>
            <a:endParaRPr lang="en-US" sz="2000" dirty="0" smtClean="0"/>
          </a:p>
          <a:p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pengolahan</a:t>
            </a:r>
            <a:r>
              <a:rPr lang="en-US" sz="2000" dirty="0" smtClean="0"/>
              <a:t> air </a:t>
            </a:r>
            <a:r>
              <a:rPr lang="en-US" sz="2000" dirty="0" err="1" smtClean="0"/>
              <a:t>bersih</a:t>
            </a:r>
            <a:r>
              <a:rPr lang="en-US" sz="2000" dirty="0" smtClean="0"/>
              <a:t>, air </a:t>
            </a:r>
            <a:r>
              <a:rPr lang="en-US" sz="2000" dirty="0" err="1" smtClean="0"/>
              <a:t>limbah</a:t>
            </a:r>
            <a:r>
              <a:rPr lang="en-US" sz="2000" dirty="0" smtClean="0"/>
              <a:t>, </a:t>
            </a:r>
            <a:r>
              <a:rPr lang="en-US" sz="2000" dirty="0" err="1" smtClean="0"/>
              <a:t>sampah,dll</a:t>
            </a: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Usaha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Menurut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konsep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WHO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yaitu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</a:t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Mengumpulkan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data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suatu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wilayah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Mengupayakan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pendidikan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Mengupayakan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masyarakat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Mengupayakan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pemberantasan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penyakit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menular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Mengupayakan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kesejahteraan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ibu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anak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Mengupayakan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pelayanan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perawatan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endParaRPr lang="en-US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Usaha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Menurut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UU RI No 23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tahun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1992 :</a:t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keluarga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Perbaikan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gizi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Pengamanan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makanan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minuman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lingkungan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kerja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jiwa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Pemberantasan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penyakit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Penyembuhan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penyakit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pemulihan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Penyuluhan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masyarakat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Pengamanan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sediaan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farmasi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alat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Pengamanan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zat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adiktif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sekolah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olahraga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Pengobatan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tradisional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15.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mata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b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Usaha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Usaha </a:t>
            </a:r>
            <a:r>
              <a:rPr lang="en-US" sz="2000" dirty="0" err="1" smtClean="0"/>
              <a:t>Kesehatan</a:t>
            </a:r>
            <a:r>
              <a:rPr lang="en-US" sz="2000" dirty="0" smtClean="0"/>
              <a:t> </a:t>
            </a:r>
            <a:r>
              <a:rPr lang="en-US" sz="2000" dirty="0" err="1" smtClean="0"/>
              <a:t>Lingkungan</a:t>
            </a:r>
            <a:r>
              <a:rPr lang="en-US" sz="2000" dirty="0" smtClean="0"/>
              <a:t> </a:t>
            </a:r>
            <a:r>
              <a:rPr lang="en-US" sz="2000" dirty="0" err="1" smtClean="0"/>
              <a:t>mencakup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Program </a:t>
            </a:r>
            <a:r>
              <a:rPr lang="en-US" sz="2000" dirty="0" err="1" smtClean="0"/>
              <a:t>penyediaan</a:t>
            </a:r>
            <a:r>
              <a:rPr lang="en-US" sz="2000" dirty="0" smtClean="0"/>
              <a:t> air </a:t>
            </a:r>
            <a:r>
              <a:rPr lang="en-US" sz="2000" dirty="0" err="1" smtClean="0"/>
              <a:t>minum</a:t>
            </a:r>
            <a:r>
              <a:rPr lang="en-US" sz="2000" dirty="0" smtClean="0"/>
              <a:t>/air </a:t>
            </a:r>
            <a:r>
              <a:rPr lang="en-US" sz="2000" dirty="0" err="1" smtClean="0"/>
              <a:t>bersih</a:t>
            </a:r>
            <a:endParaRPr lang="en-US" sz="2000" dirty="0" smtClean="0"/>
          </a:p>
          <a:p>
            <a:r>
              <a:rPr lang="en-US" sz="2000" dirty="0" err="1" smtClean="0"/>
              <a:t>Pengolahan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pebuangan</a:t>
            </a:r>
            <a:r>
              <a:rPr lang="en-US" sz="2000" dirty="0" smtClean="0"/>
              <a:t> </a:t>
            </a:r>
            <a:r>
              <a:rPr lang="en-US" sz="2000" dirty="0" err="1" smtClean="0"/>
              <a:t>limbah</a:t>
            </a:r>
            <a:r>
              <a:rPr lang="en-US" sz="2000" dirty="0" smtClean="0"/>
              <a:t> </a:t>
            </a:r>
            <a:r>
              <a:rPr lang="en-US" sz="2000" dirty="0" err="1" smtClean="0"/>
              <a:t>cair</a:t>
            </a:r>
            <a:r>
              <a:rPr lang="en-US" sz="2000" dirty="0" smtClean="0"/>
              <a:t>, gas,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padat</a:t>
            </a:r>
            <a:endParaRPr lang="en-US" sz="2000" dirty="0" smtClean="0"/>
          </a:p>
          <a:p>
            <a:r>
              <a:rPr lang="en-US" sz="2000" dirty="0" err="1" smtClean="0"/>
              <a:t>Pencegahan</a:t>
            </a:r>
            <a:r>
              <a:rPr lang="en-US" sz="2000" dirty="0" smtClean="0"/>
              <a:t> </a:t>
            </a:r>
            <a:r>
              <a:rPr lang="en-US" sz="2000" dirty="0" err="1" smtClean="0"/>
              <a:t>kebisingan</a:t>
            </a:r>
            <a:endParaRPr lang="en-US" sz="2000" dirty="0" smtClean="0"/>
          </a:p>
          <a:p>
            <a:r>
              <a:rPr lang="en-US" sz="2000" dirty="0" err="1" smtClean="0"/>
              <a:t>Pencegahan</a:t>
            </a:r>
            <a:r>
              <a:rPr lang="en-US" sz="2000" dirty="0" smtClean="0"/>
              <a:t> </a:t>
            </a:r>
            <a:r>
              <a:rPr lang="en-US" sz="2000" dirty="0" err="1" smtClean="0"/>
              <a:t>kecelakaan</a:t>
            </a:r>
            <a:endParaRPr lang="en-US" sz="2000" dirty="0" smtClean="0"/>
          </a:p>
          <a:p>
            <a:r>
              <a:rPr lang="en-US" sz="2000" dirty="0" err="1" smtClean="0"/>
              <a:t>Pencegahan</a:t>
            </a:r>
            <a:r>
              <a:rPr lang="en-US" sz="2000" dirty="0" smtClean="0"/>
              <a:t> </a:t>
            </a:r>
            <a:r>
              <a:rPr lang="en-US" sz="2000" dirty="0" err="1" smtClean="0"/>
              <a:t>penyebaran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 </a:t>
            </a:r>
            <a:r>
              <a:rPr lang="en-US" sz="2000" dirty="0" err="1" smtClean="0"/>
              <a:t>melalui</a:t>
            </a:r>
            <a:r>
              <a:rPr lang="en-US" sz="2000" dirty="0" smtClean="0"/>
              <a:t> air, </a:t>
            </a:r>
            <a:r>
              <a:rPr lang="en-US" sz="2000" dirty="0" err="1" smtClean="0"/>
              <a:t>udara</a:t>
            </a:r>
            <a:r>
              <a:rPr lang="en-US" sz="2000" dirty="0" smtClean="0"/>
              <a:t>, </a:t>
            </a:r>
            <a:r>
              <a:rPr lang="en-US" sz="2000" dirty="0" err="1" smtClean="0"/>
              <a:t>makanan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vector</a:t>
            </a:r>
          </a:p>
          <a:p>
            <a:r>
              <a:rPr lang="en-US" sz="2000" dirty="0" err="1" smtClean="0"/>
              <a:t>Pengelolaan</a:t>
            </a:r>
            <a:r>
              <a:rPr lang="en-US" sz="2000" dirty="0" smtClean="0"/>
              <a:t> </a:t>
            </a:r>
            <a:r>
              <a:rPr lang="en-US" sz="2000" dirty="0" err="1" smtClean="0"/>
              <a:t>kualitas</a:t>
            </a:r>
            <a:r>
              <a:rPr lang="en-US" sz="2000" dirty="0" smtClean="0"/>
              <a:t> </a:t>
            </a:r>
            <a:r>
              <a:rPr lang="en-US" sz="2000" dirty="0" err="1" smtClean="0"/>
              <a:t>lingkungan</a:t>
            </a:r>
            <a:r>
              <a:rPr lang="en-US" sz="2000" dirty="0" smtClean="0"/>
              <a:t> : air, </a:t>
            </a:r>
            <a:r>
              <a:rPr lang="en-US" sz="2000" dirty="0" err="1" smtClean="0"/>
              <a:t>udara</a:t>
            </a:r>
            <a:r>
              <a:rPr lang="en-US" sz="2000" dirty="0" smtClean="0"/>
              <a:t>, </a:t>
            </a:r>
            <a:r>
              <a:rPr lang="en-US" sz="2000" dirty="0" err="1" smtClean="0"/>
              <a:t>makanan</a:t>
            </a:r>
            <a:r>
              <a:rPr lang="en-US" sz="2000" dirty="0" smtClean="0"/>
              <a:t>, </a:t>
            </a:r>
            <a:r>
              <a:rPr lang="en-US" sz="2000" dirty="0" err="1" smtClean="0"/>
              <a:t>pemukiman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bahan</a:t>
            </a:r>
            <a:r>
              <a:rPr lang="en-US" sz="2000" dirty="0" smtClean="0"/>
              <a:t> </a:t>
            </a:r>
            <a:r>
              <a:rPr lang="en-US" sz="2000" dirty="0" err="1" smtClean="0"/>
              <a:t>berbahaya</a:t>
            </a:r>
            <a:endParaRPr lang="en-US" sz="2000" dirty="0" smtClean="0"/>
          </a:p>
          <a:p>
            <a:r>
              <a:rPr lang="en-US" sz="2000" dirty="0" err="1" smtClean="0"/>
              <a:t>Pengelolaan</a:t>
            </a:r>
            <a:r>
              <a:rPr lang="en-US" sz="2000" dirty="0" smtClean="0"/>
              <a:t> </a:t>
            </a:r>
            <a:r>
              <a:rPr lang="en-US" sz="2000" dirty="0" err="1" smtClean="0"/>
              <a:t>keamanan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sanitasi</a:t>
            </a:r>
            <a:r>
              <a:rPr lang="en-US" sz="2000" dirty="0" smtClean="0"/>
              <a:t> </a:t>
            </a:r>
            <a:r>
              <a:rPr lang="en-US" sz="2000" dirty="0" err="1" smtClean="0"/>
              <a:t>transportasi</a:t>
            </a:r>
            <a:r>
              <a:rPr lang="en-US" sz="2000" dirty="0" smtClean="0"/>
              <a:t>, </a:t>
            </a:r>
            <a:r>
              <a:rPr lang="en-US" sz="2000" dirty="0" err="1" smtClean="0"/>
              <a:t>kepariwisataan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hotel, </a:t>
            </a:r>
            <a:r>
              <a:rPr lang="en-US" sz="2000" dirty="0" err="1" smtClean="0"/>
              <a:t>tempat</a:t>
            </a:r>
            <a:r>
              <a:rPr lang="en-US" sz="2000" dirty="0" smtClean="0"/>
              <a:t> </a:t>
            </a:r>
            <a:r>
              <a:rPr lang="en-US" sz="2000" dirty="0" err="1" smtClean="0"/>
              <a:t>makanan</a:t>
            </a:r>
            <a:r>
              <a:rPr lang="en-US" sz="2000" dirty="0" smtClean="0"/>
              <a:t> </a:t>
            </a:r>
            <a:r>
              <a:rPr lang="en-US" sz="2000" dirty="0" err="1" smtClean="0"/>
              <a:t>umum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pelabuhan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22657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Upaya</a:t>
            </a:r>
            <a:r>
              <a:rPr lang="en-US" dirty="0" smtClean="0"/>
              <a:t> </a:t>
            </a:r>
            <a:r>
              <a:rPr lang="en-US" dirty="0" err="1" smtClean="0"/>
              <a:t>Rekayasa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err="1" smtClean="0"/>
              <a:t>Rekayasa</a:t>
            </a:r>
            <a:r>
              <a:rPr lang="en-US" sz="1600" dirty="0" smtClean="0"/>
              <a:t> </a:t>
            </a:r>
            <a:r>
              <a:rPr lang="en-US" sz="1600" dirty="0" err="1" smtClean="0"/>
              <a:t>Pencemaran</a:t>
            </a:r>
            <a:r>
              <a:rPr lang="en-US" sz="1600" dirty="0" smtClean="0"/>
              <a:t> </a:t>
            </a:r>
            <a:r>
              <a:rPr lang="en-US" sz="1600" dirty="0" err="1" smtClean="0"/>
              <a:t>Atmosfir</a:t>
            </a:r>
            <a:r>
              <a:rPr lang="en-US" sz="1600" dirty="0" smtClean="0"/>
              <a:t> (</a:t>
            </a:r>
            <a:r>
              <a:rPr lang="en-US" sz="1600" b="1" dirty="0" err="1" smtClean="0"/>
              <a:t>Udara</a:t>
            </a:r>
            <a:r>
              <a:rPr lang="en-US" sz="1600" dirty="0" smtClean="0"/>
              <a:t>)</a:t>
            </a:r>
          </a:p>
          <a:p>
            <a:pPr marL="685800">
              <a:buFont typeface="+mj-lt"/>
              <a:buAutoNum type="alphaLcPeriod"/>
            </a:pPr>
            <a:r>
              <a:rPr lang="en-US" sz="1600" dirty="0" err="1" smtClean="0"/>
              <a:t>Pengendalian</a:t>
            </a:r>
            <a:r>
              <a:rPr lang="en-US" sz="1600" dirty="0" smtClean="0"/>
              <a:t> </a:t>
            </a:r>
            <a:r>
              <a:rPr lang="en-US" sz="1600" dirty="0" err="1" smtClean="0"/>
              <a:t>Vektor</a:t>
            </a:r>
            <a:r>
              <a:rPr lang="en-US" sz="1600" dirty="0" smtClean="0"/>
              <a:t> </a:t>
            </a:r>
            <a:r>
              <a:rPr lang="en-US" sz="1600" dirty="0" err="1" smtClean="0"/>
              <a:t>Penyakit</a:t>
            </a:r>
            <a:endParaRPr lang="en-US" sz="1600" dirty="0" smtClean="0"/>
          </a:p>
          <a:p>
            <a:pPr marL="685800">
              <a:buFont typeface="+mj-lt"/>
              <a:buAutoNum type="alphaLcPeriod"/>
            </a:pPr>
            <a:r>
              <a:rPr lang="en-US" sz="1600" dirty="0" err="1" smtClean="0"/>
              <a:t>Pengelolaan</a:t>
            </a:r>
            <a:r>
              <a:rPr lang="en-US" sz="1600" dirty="0" smtClean="0"/>
              <a:t> </a:t>
            </a:r>
            <a:r>
              <a:rPr lang="en-US" sz="1600" dirty="0" err="1" smtClean="0"/>
              <a:t>pencemaran</a:t>
            </a:r>
            <a:r>
              <a:rPr lang="en-US" sz="1600" dirty="0" smtClean="0"/>
              <a:t> </a:t>
            </a:r>
            <a:r>
              <a:rPr lang="en-US" sz="1600" dirty="0" err="1" smtClean="0"/>
              <a:t>udara</a:t>
            </a:r>
            <a:endParaRPr lang="en-US" sz="1600" dirty="0"/>
          </a:p>
          <a:p>
            <a:r>
              <a:rPr lang="en-US" sz="1600" dirty="0" err="1" smtClean="0"/>
              <a:t>Rekayasa</a:t>
            </a:r>
            <a:r>
              <a:rPr lang="en-US" sz="1600" dirty="0" smtClean="0"/>
              <a:t> </a:t>
            </a:r>
            <a:r>
              <a:rPr lang="en-US" sz="1600" dirty="0" err="1" smtClean="0"/>
              <a:t>Pencemaran</a:t>
            </a:r>
            <a:r>
              <a:rPr lang="en-US" sz="1600" dirty="0" smtClean="0"/>
              <a:t> </a:t>
            </a:r>
            <a:r>
              <a:rPr lang="en-US" sz="1600" b="1" dirty="0" smtClean="0"/>
              <a:t>Air</a:t>
            </a:r>
          </a:p>
          <a:p>
            <a:pPr marL="685800">
              <a:buFont typeface="+mj-lt"/>
              <a:buAutoNum type="alphaLcPeriod"/>
            </a:pPr>
            <a:r>
              <a:rPr lang="en-US" sz="1600" dirty="0" err="1" smtClean="0"/>
              <a:t>Pengendalian</a:t>
            </a:r>
            <a:r>
              <a:rPr lang="en-US" sz="1600" dirty="0" smtClean="0"/>
              <a:t> vector </a:t>
            </a:r>
            <a:r>
              <a:rPr lang="en-US" sz="1600" dirty="0" err="1" smtClean="0"/>
              <a:t>penyakit</a:t>
            </a:r>
            <a:endParaRPr lang="en-US" sz="1600" dirty="0" smtClean="0"/>
          </a:p>
          <a:p>
            <a:pPr marL="685800">
              <a:buFont typeface="+mj-lt"/>
              <a:buAutoNum type="alphaLcPeriod"/>
            </a:pPr>
            <a:r>
              <a:rPr lang="en-US" sz="1600" dirty="0" err="1" smtClean="0"/>
              <a:t>Penyediaan</a:t>
            </a:r>
            <a:r>
              <a:rPr lang="en-US" sz="1600" dirty="0" smtClean="0"/>
              <a:t> air </a:t>
            </a:r>
            <a:r>
              <a:rPr lang="en-US" sz="1600" dirty="0" err="1" smtClean="0"/>
              <a:t>bersih</a:t>
            </a:r>
            <a:endParaRPr lang="en-US" sz="1600" dirty="0" smtClean="0"/>
          </a:p>
          <a:p>
            <a:pPr marL="685800">
              <a:buFont typeface="+mj-lt"/>
              <a:buAutoNum type="alphaLcPeriod"/>
            </a:pPr>
            <a:r>
              <a:rPr lang="en-US" sz="1600" dirty="0" err="1" smtClean="0"/>
              <a:t>Pengelolaan</a:t>
            </a:r>
            <a:r>
              <a:rPr lang="en-US" sz="1600" dirty="0" smtClean="0"/>
              <a:t> air </a:t>
            </a:r>
            <a:r>
              <a:rPr lang="en-US" sz="1600" dirty="0" err="1" smtClean="0"/>
              <a:t>limbah</a:t>
            </a:r>
            <a:endParaRPr lang="en-US" sz="1600" dirty="0" smtClean="0"/>
          </a:p>
          <a:p>
            <a:pPr marL="685800">
              <a:buFont typeface="+mj-lt"/>
              <a:buAutoNum type="alphaLcPeriod"/>
            </a:pPr>
            <a:r>
              <a:rPr lang="en-US" sz="1600" dirty="0" err="1" smtClean="0"/>
              <a:t>Drainase</a:t>
            </a:r>
            <a:r>
              <a:rPr lang="en-US" sz="1600" dirty="0" smtClean="0"/>
              <a:t> air </a:t>
            </a:r>
            <a:r>
              <a:rPr lang="en-US" sz="1600" dirty="0" err="1" smtClean="0"/>
              <a:t>hujan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pembuangan</a:t>
            </a:r>
            <a:endParaRPr lang="en-US" sz="1600" dirty="0" smtClean="0"/>
          </a:p>
          <a:p>
            <a:pPr marL="685800">
              <a:buFont typeface="+mj-lt"/>
              <a:buAutoNum type="alphaLcPeriod"/>
            </a:pPr>
            <a:r>
              <a:rPr lang="en-US" sz="1600" dirty="0" smtClean="0"/>
              <a:t>Plumbing </a:t>
            </a:r>
            <a:endParaRPr lang="en-US" sz="1600" dirty="0"/>
          </a:p>
          <a:p>
            <a:r>
              <a:rPr lang="en-US" sz="1600" dirty="0" err="1" smtClean="0"/>
              <a:t>Rekayasa</a:t>
            </a:r>
            <a:r>
              <a:rPr lang="en-US" sz="1600" dirty="0" smtClean="0"/>
              <a:t> </a:t>
            </a:r>
            <a:r>
              <a:rPr lang="en-US" sz="1600" dirty="0" err="1" smtClean="0"/>
              <a:t>Pencemaran</a:t>
            </a:r>
            <a:r>
              <a:rPr lang="en-US" sz="1600" dirty="0" smtClean="0"/>
              <a:t> </a:t>
            </a:r>
            <a:r>
              <a:rPr lang="en-US" sz="1600" b="1" dirty="0" err="1" smtClean="0"/>
              <a:t>tanah</a:t>
            </a:r>
            <a:endParaRPr lang="en-US" sz="1600" b="1" dirty="0" smtClean="0"/>
          </a:p>
          <a:p>
            <a:pPr marL="685800">
              <a:buFont typeface="+mj-lt"/>
              <a:buAutoNum type="alphaLcPeriod"/>
            </a:pPr>
            <a:r>
              <a:rPr lang="en-US" sz="1600" dirty="0" err="1" smtClean="0"/>
              <a:t>Pengendalian</a:t>
            </a:r>
            <a:r>
              <a:rPr lang="en-US" sz="1600" dirty="0" smtClean="0"/>
              <a:t> vector </a:t>
            </a:r>
            <a:r>
              <a:rPr lang="en-US" sz="1600" dirty="0" err="1" smtClean="0"/>
              <a:t>penyakit</a:t>
            </a:r>
            <a:endParaRPr lang="en-US" sz="1600" dirty="0" smtClean="0"/>
          </a:p>
          <a:p>
            <a:pPr marL="685800">
              <a:buFont typeface="+mj-lt"/>
              <a:buAutoNum type="alphaLcPeriod"/>
            </a:pPr>
            <a:r>
              <a:rPr lang="en-US" sz="1600" dirty="0" err="1" smtClean="0"/>
              <a:t>Pengelolaan</a:t>
            </a:r>
            <a:r>
              <a:rPr lang="en-US" sz="1600" dirty="0" smtClean="0"/>
              <a:t> </a:t>
            </a:r>
            <a:r>
              <a:rPr lang="en-US" sz="1600" dirty="0" err="1" smtClean="0"/>
              <a:t>limbah</a:t>
            </a:r>
            <a:r>
              <a:rPr lang="en-US" sz="1600" dirty="0" smtClean="0"/>
              <a:t> </a:t>
            </a:r>
            <a:r>
              <a:rPr lang="en-US" sz="1600" dirty="0" err="1" smtClean="0"/>
              <a:t>padat</a:t>
            </a:r>
            <a:r>
              <a:rPr lang="en-US" sz="1600" dirty="0" smtClean="0"/>
              <a:t> domestic</a:t>
            </a:r>
          </a:p>
          <a:p>
            <a:pPr marL="685800">
              <a:buFont typeface="+mj-lt"/>
              <a:buAutoNum type="alphaLcPeriod"/>
            </a:pPr>
            <a:r>
              <a:rPr lang="en-US" sz="1600" dirty="0" err="1" smtClean="0"/>
              <a:t>Pengolahan</a:t>
            </a:r>
            <a:r>
              <a:rPr lang="en-US" sz="1600" dirty="0" smtClean="0"/>
              <a:t> B3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46700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 smtClean="0"/>
              <a:t>Pengendalian</a:t>
            </a:r>
            <a:r>
              <a:rPr lang="en-US" sz="2000" dirty="0" smtClean="0"/>
              <a:t> vector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 </a:t>
            </a:r>
            <a:r>
              <a:rPr lang="en-US" sz="2000" dirty="0" err="1" smtClean="0"/>
              <a:t>dilakukan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karena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Ada </a:t>
            </a:r>
            <a:r>
              <a:rPr lang="en-US" sz="2000" dirty="0" err="1" smtClean="0"/>
              <a:t>beberapa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 yang </a:t>
            </a:r>
            <a:r>
              <a:rPr lang="en-US" sz="2000" dirty="0" err="1" smtClean="0"/>
              <a:t>belum</a:t>
            </a:r>
            <a:r>
              <a:rPr lang="en-US" sz="2000" dirty="0" smtClean="0"/>
              <a:t>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obatnya</a:t>
            </a:r>
            <a:r>
              <a:rPr lang="en-US" sz="2000" dirty="0" smtClean="0"/>
              <a:t>,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hamper </a:t>
            </a:r>
            <a:r>
              <a:rPr lang="en-US" sz="2000" dirty="0" err="1" smtClean="0"/>
              <a:t>semua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disebabkan</a:t>
            </a:r>
            <a:r>
              <a:rPr lang="en-US" sz="2000" dirty="0" smtClean="0"/>
              <a:t> virus</a:t>
            </a:r>
          </a:p>
          <a:p>
            <a:r>
              <a:rPr lang="en-US" sz="2000" dirty="0" err="1" smtClean="0"/>
              <a:t>Obat</a:t>
            </a:r>
            <a:r>
              <a:rPr lang="en-US" sz="2000" dirty="0" smtClean="0"/>
              <a:t> yang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belum</a:t>
            </a:r>
            <a:r>
              <a:rPr lang="en-US" sz="2000" dirty="0" smtClean="0"/>
              <a:t> </a:t>
            </a:r>
            <a:r>
              <a:rPr lang="en-US" sz="2000" dirty="0" err="1" smtClean="0"/>
              <a:t>bekerja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efektif</a:t>
            </a:r>
            <a:endParaRPr lang="en-US" sz="2000" dirty="0" smtClean="0"/>
          </a:p>
          <a:p>
            <a:r>
              <a:rPr lang="en-US" sz="2000" dirty="0" smtClean="0"/>
              <a:t>Ada </a:t>
            </a:r>
            <a:r>
              <a:rPr lang="en-US" sz="2000" dirty="0" err="1" smtClean="0"/>
              <a:t>beberapa</a:t>
            </a:r>
            <a:r>
              <a:rPr lang="en-US" sz="2000" dirty="0" smtClean="0"/>
              <a:t> </a:t>
            </a:r>
            <a:r>
              <a:rPr lang="en-US" sz="2000" dirty="0" err="1" smtClean="0"/>
              <a:t>jenis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 di </a:t>
            </a:r>
            <a:r>
              <a:rPr lang="en-US" sz="2000" dirty="0" err="1" smtClean="0"/>
              <a:t>dapat</a:t>
            </a:r>
            <a:r>
              <a:rPr lang="en-US" sz="2000" dirty="0" smtClean="0"/>
              <a:t>/</a:t>
            </a:r>
            <a:r>
              <a:rPr lang="en-US" sz="2000" dirty="0" err="1" smtClean="0"/>
              <a:t>berasal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hewan</a:t>
            </a:r>
            <a:r>
              <a:rPr lang="en-US" sz="2000" dirty="0" smtClean="0"/>
              <a:t> </a:t>
            </a:r>
            <a:r>
              <a:rPr lang="en-US" sz="2000" dirty="0" err="1" smtClean="0"/>
              <a:t>sehingga</a:t>
            </a:r>
            <a:r>
              <a:rPr lang="en-US" sz="2000" dirty="0" smtClean="0"/>
              <a:t> </a:t>
            </a:r>
            <a:r>
              <a:rPr lang="en-US" sz="2000" dirty="0" err="1" smtClean="0"/>
              <a:t>sulit</a:t>
            </a:r>
            <a:r>
              <a:rPr lang="en-US" sz="2000" dirty="0" smtClean="0"/>
              <a:t> </a:t>
            </a:r>
            <a:r>
              <a:rPr lang="en-US" sz="2000" dirty="0" err="1" smtClean="0"/>
              <a:t>dikendalikan</a:t>
            </a:r>
            <a:endParaRPr lang="en-US" sz="2000" dirty="0" smtClean="0"/>
          </a:p>
          <a:p>
            <a:r>
              <a:rPr lang="en-US" sz="2000" dirty="0" err="1" smtClean="0"/>
              <a:t>Sering</a:t>
            </a:r>
            <a:r>
              <a:rPr lang="en-US" sz="2000" dirty="0" smtClean="0"/>
              <a:t> </a:t>
            </a:r>
            <a:r>
              <a:rPr lang="en-US" sz="2000" dirty="0" err="1" smtClean="0"/>
              <a:t>menimbulkan</a:t>
            </a:r>
            <a:r>
              <a:rPr lang="en-US" sz="2000" dirty="0" smtClean="0"/>
              <a:t> </a:t>
            </a:r>
            <a:r>
              <a:rPr lang="en-US" sz="2000" dirty="0" err="1" smtClean="0"/>
              <a:t>cacat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filiriasis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malaria</a:t>
            </a:r>
          </a:p>
          <a:p>
            <a:r>
              <a:rPr lang="en-US" sz="2000" dirty="0" smtClean="0"/>
              <a:t>Ada </a:t>
            </a:r>
            <a:r>
              <a:rPr lang="en-US" sz="2000" dirty="0" err="1" smtClean="0"/>
              <a:t>beberapa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 yang </a:t>
            </a:r>
            <a:r>
              <a:rPr lang="en-US" sz="2000" dirty="0" err="1" smtClean="0"/>
              <a:t>cepat</a:t>
            </a:r>
            <a:r>
              <a:rPr lang="en-US" sz="2000" dirty="0" smtClean="0"/>
              <a:t> </a:t>
            </a:r>
            <a:r>
              <a:rPr lang="en-US" sz="2000" dirty="0" err="1" smtClean="0"/>
              <a:t>menjalar</a:t>
            </a:r>
            <a:r>
              <a:rPr lang="en-US" sz="2000" dirty="0" smtClean="0"/>
              <a:t> </a:t>
            </a:r>
            <a:r>
              <a:rPr lang="en-US" sz="2000" dirty="0" err="1" smtClean="0"/>
              <a:t>karena</a:t>
            </a:r>
            <a:r>
              <a:rPr lang="en-US" sz="2000" dirty="0" smtClean="0"/>
              <a:t> </a:t>
            </a:r>
            <a:r>
              <a:rPr lang="en-US" sz="2000" dirty="0" err="1" smtClean="0"/>
              <a:t>vektornya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bergerak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insekta</a:t>
            </a:r>
            <a:r>
              <a:rPr lang="en-US" sz="2000" dirty="0" smtClean="0"/>
              <a:t> yang </a:t>
            </a:r>
            <a:r>
              <a:rPr lang="en-US" sz="2000" dirty="0" err="1" smtClean="0"/>
              <a:t>bersayap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77052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Cara </a:t>
            </a:r>
            <a:r>
              <a:rPr lang="en-US" sz="2400" dirty="0" err="1" smtClean="0"/>
              <a:t>pengendalian</a:t>
            </a:r>
            <a:r>
              <a:rPr lang="en-US" sz="2400" dirty="0" smtClean="0"/>
              <a:t> vector </a:t>
            </a:r>
            <a:r>
              <a:rPr lang="en-US" sz="2400" dirty="0" err="1" smtClean="0"/>
              <a:t>penyakit</a:t>
            </a:r>
            <a:r>
              <a:rPr lang="en-US" sz="2400" dirty="0" smtClean="0"/>
              <a:t>:</a:t>
            </a:r>
          </a:p>
          <a:p>
            <a:r>
              <a:rPr lang="en-US" sz="2400" dirty="0" err="1" smtClean="0"/>
              <a:t>Pengendalian</a:t>
            </a:r>
            <a:r>
              <a:rPr lang="en-US" sz="2400" dirty="0" smtClean="0"/>
              <a:t> </a:t>
            </a:r>
            <a:r>
              <a:rPr lang="en-US" sz="2400" b="1" dirty="0" err="1" smtClean="0"/>
              <a:t>kimiawi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b="1" dirty="0" err="1" smtClean="0"/>
              <a:t>insektisida</a:t>
            </a:r>
            <a:endParaRPr lang="en-US" sz="2400" b="1" dirty="0" smtClean="0"/>
          </a:p>
          <a:p>
            <a:pPr marL="346075" indent="0">
              <a:buNone/>
            </a:pP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pelaksanaan</a:t>
            </a:r>
            <a:r>
              <a:rPr lang="en-US" sz="2400" dirty="0" smtClean="0"/>
              <a:t> </a:t>
            </a:r>
            <a:r>
              <a:rPr lang="en-US" sz="2400" dirty="0" err="1" smtClean="0"/>
              <a:t>pengendaliannya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berlanjut</a:t>
            </a:r>
            <a:r>
              <a:rPr lang="en-US" sz="2400" dirty="0" smtClean="0"/>
              <a:t>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resistensi</a:t>
            </a:r>
            <a:r>
              <a:rPr lang="en-US" sz="2400" dirty="0" smtClean="0"/>
              <a:t> vector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insektisida</a:t>
            </a:r>
            <a:r>
              <a:rPr lang="en-US" sz="2400" dirty="0" smtClean="0"/>
              <a:t>,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penggunaan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berlebihan</a:t>
            </a:r>
            <a:r>
              <a:rPr lang="en-US" sz="2400" dirty="0" smtClean="0"/>
              <a:t> </a:t>
            </a:r>
            <a:r>
              <a:rPr lang="en-US" sz="2400" dirty="0" err="1" smtClean="0"/>
              <a:t>menyebabkan</a:t>
            </a:r>
            <a:r>
              <a:rPr lang="en-US" sz="2400" dirty="0" smtClean="0"/>
              <a:t> </a:t>
            </a:r>
            <a:r>
              <a:rPr lang="en-US" sz="2400" dirty="0" err="1" smtClean="0"/>
              <a:t>pencemaran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lingkungan</a:t>
            </a:r>
            <a:r>
              <a:rPr lang="en-US" sz="2400" dirty="0" smtClean="0"/>
              <a:t>.</a:t>
            </a:r>
          </a:p>
          <a:p>
            <a:pPr marL="346075" indent="0">
              <a:buNone/>
            </a:pPr>
            <a:r>
              <a:rPr lang="en-US" sz="2400" dirty="0" err="1" smtClean="0"/>
              <a:t>Akibat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terjadinya</a:t>
            </a:r>
            <a:r>
              <a:rPr lang="en-US" sz="2400" dirty="0" smtClean="0"/>
              <a:t> </a:t>
            </a:r>
            <a:r>
              <a:rPr lang="en-US" sz="2400" dirty="0" err="1" smtClean="0"/>
              <a:t>alih</a:t>
            </a:r>
            <a:r>
              <a:rPr lang="en-US" sz="2400" dirty="0" smtClean="0"/>
              <a:t> </a:t>
            </a:r>
            <a:r>
              <a:rPr lang="en-US" sz="2400" dirty="0" err="1" smtClean="0"/>
              <a:t>fungsi</a:t>
            </a:r>
            <a:r>
              <a:rPr lang="en-US" sz="2400" dirty="0" smtClean="0"/>
              <a:t> </a:t>
            </a:r>
            <a:r>
              <a:rPr lang="en-US" sz="2400" dirty="0" err="1" smtClean="0"/>
              <a:t>lahan</a:t>
            </a:r>
            <a:r>
              <a:rPr lang="en-US" sz="2400" dirty="0" smtClean="0"/>
              <a:t> </a:t>
            </a:r>
            <a:r>
              <a:rPr lang="en-US" sz="2400" dirty="0" err="1" smtClean="0"/>
              <a:t>ditemukan</a:t>
            </a:r>
            <a:r>
              <a:rPr lang="en-US" sz="2400" dirty="0" smtClean="0"/>
              <a:t> </a:t>
            </a:r>
            <a:r>
              <a:rPr lang="en-US" sz="2400" dirty="0" err="1" smtClean="0"/>
              <a:t>insekta</a:t>
            </a:r>
            <a:r>
              <a:rPr lang="en-US" sz="2400" dirty="0" smtClean="0"/>
              <a:t> vector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r>
              <a:rPr lang="en-US" sz="2400" dirty="0" err="1" smtClean="0"/>
              <a:t>penyebab</a:t>
            </a:r>
            <a:r>
              <a:rPr lang="en-US" sz="2400" dirty="0" smtClean="0"/>
              <a:t> </a:t>
            </a:r>
            <a:r>
              <a:rPr lang="en-US" sz="2400" dirty="0" err="1" smtClean="0"/>
              <a:t>penyakit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9034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Pengendalian</a:t>
            </a:r>
            <a:r>
              <a:rPr lang="en-US" sz="2400" dirty="0" smtClean="0"/>
              <a:t> </a:t>
            </a:r>
            <a:r>
              <a:rPr lang="en-US" sz="2400" dirty="0" err="1" smtClean="0"/>
              <a:t>Vektor</a:t>
            </a:r>
            <a:r>
              <a:rPr lang="en-US" sz="2400" dirty="0" smtClean="0"/>
              <a:t> </a:t>
            </a:r>
            <a:r>
              <a:rPr lang="en-US" sz="2400" dirty="0" err="1" smtClean="0"/>
              <a:t>Terpadu</a:t>
            </a:r>
            <a:endParaRPr lang="en-US" sz="2400" dirty="0"/>
          </a:p>
          <a:p>
            <a:pPr marL="346075" indent="0">
              <a:buNone/>
            </a:pPr>
            <a:r>
              <a:rPr lang="en-US" sz="2400" dirty="0" err="1" smtClean="0"/>
              <a:t>Pengendalian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karakterisitik</a:t>
            </a:r>
            <a:r>
              <a:rPr lang="en-US" sz="2400" dirty="0" smtClean="0"/>
              <a:t> vector </a:t>
            </a:r>
            <a:r>
              <a:rPr lang="en-US" sz="2400" dirty="0" err="1" smtClean="0"/>
              <a:t>seperti</a:t>
            </a:r>
            <a:r>
              <a:rPr lang="en-US" sz="2400" dirty="0" smtClean="0"/>
              <a:t> habitat, </a:t>
            </a:r>
            <a:r>
              <a:rPr lang="en-US" sz="2400" dirty="0" err="1" smtClean="0"/>
              <a:t>usia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, </a:t>
            </a:r>
            <a:r>
              <a:rPr lang="en-US" sz="2400" dirty="0" err="1" smtClean="0"/>
              <a:t>probabilitas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infeksi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vector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, </a:t>
            </a:r>
            <a:r>
              <a:rPr lang="en-US" sz="2400" dirty="0" err="1" smtClean="0"/>
              <a:t>kepekaan</a:t>
            </a:r>
            <a:r>
              <a:rPr lang="en-US" sz="2400" dirty="0" smtClean="0"/>
              <a:t> vector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penyakit</a:t>
            </a:r>
            <a:r>
              <a:rPr lang="en-US" sz="2400" dirty="0" smtClean="0"/>
              <a:t>, </a:t>
            </a:r>
            <a:r>
              <a:rPr lang="en-US" sz="2400" dirty="0" err="1" smtClean="0"/>
              <a:t>dll</a:t>
            </a:r>
            <a:r>
              <a:rPr lang="en-US" sz="2400" dirty="0" smtClean="0"/>
              <a:t>.</a:t>
            </a:r>
          </a:p>
          <a:p>
            <a:pPr marL="346075" indent="0">
              <a:buNone/>
            </a:pPr>
            <a:r>
              <a:rPr lang="en-US" sz="2400" dirty="0" err="1" smtClean="0"/>
              <a:t>Pengendalian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partisipasi</a:t>
            </a:r>
            <a:r>
              <a:rPr lang="en-US" sz="2400" dirty="0" smtClean="0"/>
              <a:t> </a:t>
            </a:r>
            <a:r>
              <a:rPr lang="en-US" sz="2400" dirty="0" err="1" smtClean="0"/>
              <a:t>masyarakat</a:t>
            </a:r>
            <a:r>
              <a:rPr lang="en-US" sz="2400" dirty="0" smtClean="0"/>
              <a:t>, </a:t>
            </a:r>
            <a:r>
              <a:rPr lang="en-US" sz="2400" dirty="0" err="1" smtClean="0"/>
              <a:t>kerjasama</a:t>
            </a:r>
            <a:r>
              <a:rPr lang="en-US" sz="2400" dirty="0" smtClean="0"/>
              <a:t> </a:t>
            </a:r>
            <a:r>
              <a:rPr lang="en-US" sz="2400" dirty="0" err="1" smtClean="0"/>
              <a:t>lintas</a:t>
            </a:r>
            <a:r>
              <a:rPr lang="en-US" sz="2400" dirty="0" smtClean="0"/>
              <a:t> </a:t>
            </a:r>
            <a:r>
              <a:rPr lang="en-US" sz="2400" dirty="0" err="1" smtClean="0"/>
              <a:t>sektoral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2802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Pengendalian</a:t>
            </a:r>
            <a:r>
              <a:rPr lang="en-US" sz="2400" dirty="0" smtClean="0"/>
              <a:t> </a:t>
            </a:r>
            <a:r>
              <a:rPr lang="en-US" sz="2400" dirty="0" err="1" smtClean="0"/>
              <a:t>Rekayasa</a:t>
            </a:r>
            <a:endParaRPr lang="en-US" sz="2400" dirty="0" smtClean="0"/>
          </a:p>
          <a:p>
            <a:pPr marL="395288" indent="0">
              <a:buNone/>
            </a:pPr>
            <a:r>
              <a:rPr lang="en-US" sz="2400" dirty="0" err="1" smtClean="0"/>
              <a:t>Pengendalian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pengelolaan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cara</a:t>
            </a:r>
            <a:r>
              <a:rPr lang="en-US" sz="2400" dirty="0" smtClean="0"/>
              <a:t> </a:t>
            </a:r>
            <a:r>
              <a:rPr lang="en-US" sz="2400" dirty="0" err="1" smtClean="0"/>
              <a:t>manipulasi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modifikasi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180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Pengendalian</a:t>
            </a:r>
            <a:r>
              <a:rPr lang="en-US" sz="2400" dirty="0" smtClean="0"/>
              <a:t> </a:t>
            </a:r>
            <a:r>
              <a:rPr lang="en-US" sz="2400" dirty="0" err="1" smtClean="0"/>
              <a:t>Biologis</a:t>
            </a:r>
            <a:endParaRPr lang="en-US" sz="2400" dirty="0" smtClean="0"/>
          </a:p>
          <a:p>
            <a:pPr marL="914400" indent="-457200">
              <a:buFont typeface="+mj-lt"/>
              <a:buAutoNum type="alphaLcPeriod"/>
            </a:pPr>
            <a:r>
              <a:rPr lang="en-US" sz="2400" dirty="0" err="1" smtClean="0"/>
              <a:t>Memelihara</a:t>
            </a:r>
            <a:r>
              <a:rPr lang="en-US" sz="2400" dirty="0" smtClean="0"/>
              <a:t> </a:t>
            </a:r>
            <a:r>
              <a:rPr lang="en-US" sz="2400" dirty="0" err="1" smtClean="0"/>
              <a:t>musuh</a:t>
            </a:r>
            <a:r>
              <a:rPr lang="en-US" sz="2400" dirty="0" smtClean="0"/>
              <a:t> </a:t>
            </a:r>
            <a:r>
              <a:rPr lang="en-US" sz="2400" dirty="0" err="1" smtClean="0"/>
              <a:t>alaminya</a:t>
            </a:r>
            <a:endParaRPr lang="en-US" sz="2400" dirty="0" smtClean="0"/>
          </a:p>
          <a:p>
            <a:pPr marL="914400" indent="-457200">
              <a:buFont typeface="+mj-lt"/>
              <a:buAutoNum type="alphaLcPeriod"/>
            </a:pPr>
            <a:r>
              <a:rPr lang="en-US" sz="2400" dirty="0" err="1" smtClean="0"/>
              <a:t>Mengurangi</a:t>
            </a:r>
            <a:r>
              <a:rPr lang="en-US" sz="2400" dirty="0" smtClean="0"/>
              <a:t> </a:t>
            </a:r>
            <a:r>
              <a:rPr lang="en-US" sz="2400" dirty="0" err="1" smtClean="0"/>
              <a:t>fertilitas</a:t>
            </a:r>
            <a:r>
              <a:rPr lang="en-US" sz="2400" dirty="0" smtClean="0"/>
              <a:t> </a:t>
            </a:r>
            <a:r>
              <a:rPr lang="en-US" sz="2400" dirty="0" err="1" smtClean="0"/>
              <a:t>insekta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3938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Mekanisme</a:t>
            </a:r>
            <a:r>
              <a:rPr lang="en-US" dirty="0" smtClean="0"/>
              <a:t> </a:t>
            </a:r>
            <a:r>
              <a:rPr lang="en-US" dirty="0" err="1" smtClean="0"/>
              <a:t>Penularan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Transmisi</a:t>
            </a:r>
            <a:r>
              <a:rPr lang="en-US" sz="2400" dirty="0" smtClean="0"/>
              <a:t> </a:t>
            </a:r>
            <a:r>
              <a:rPr lang="en-US" sz="2400" dirty="0" err="1" smtClean="0"/>
              <a:t>Langsung</a:t>
            </a:r>
            <a:endParaRPr lang="en-US" sz="2400" dirty="0" smtClean="0"/>
          </a:p>
          <a:p>
            <a:pPr marL="395288" indent="0">
              <a:buNone/>
            </a:pPr>
            <a:r>
              <a:rPr lang="en-US" sz="2400" dirty="0" err="1" smtClean="0"/>
              <a:t>Pemindahan</a:t>
            </a:r>
            <a:r>
              <a:rPr lang="en-US" sz="2400" dirty="0" smtClean="0"/>
              <a:t> </a:t>
            </a:r>
            <a:r>
              <a:rPr lang="en-US" sz="2400" dirty="0" err="1" smtClean="0"/>
              <a:t>penyakit</a:t>
            </a:r>
            <a:r>
              <a:rPr lang="en-US" sz="2400" dirty="0" smtClean="0"/>
              <a:t> </a:t>
            </a:r>
            <a:r>
              <a:rPr lang="en-US" sz="2400" dirty="0" err="1" smtClean="0"/>
              <a:t>infeksi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langsung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segera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seorang</a:t>
            </a:r>
            <a:r>
              <a:rPr lang="en-US" sz="2400" dirty="0" smtClean="0"/>
              <a:t> </a:t>
            </a:r>
            <a:r>
              <a:rPr lang="en-US" sz="2400" dirty="0" err="1" smtClean="0"/>
              <a:t>penderita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orang lain </a:t>
            </a:r>
            <a:r>
              <a:rPr lang="en-US" sz="2400" dirty="0" err="1" smtClean="0"/>
              <a:t>melalui</a:t>
            </a:r>
            <a:r>
              <a:rPr lang="en-US" sz="2400" dirty="0" smtClean="0"/>
              <a:t> </a:t>
            </a:r>
            <a:r>
              <a:rPr lang="en-US" sz="2400" dirty="0" err="1" smtClean="0"/>
              <a:t>pintu</a:t>
            </a:r>
            <a:r>
              <a:rPr lang="en-US" sz="2400" dirty="0" smtClean="0"/>
              <a:t> </a:t>
            </a:r>
            <a:r>
              <a:rPr lang="en-US" sz="2400" dirty="0" err="1" smtClean="0"/>
              <a:t>infeksi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infeksi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orang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. Hal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kontak</a:t>
            </a:r>
            <a:r>
              <a:rPr lang="en-US" sz="2400" dirty="0" smtClean="0"/>
              <a:t> </a:t>
            </a:r>
            <a:r>
              <a:rPr lang="en-US" sz="2400" dirty="0" err="1" smtClean="0"/>
              <a:t>langsung</a:t>
            </a:r>
            <a:r>
              <a:rPr lang="en-US" sz="2400" dirty="0" smtClean="0"/>
              <a:t> </a:t>
            </a:r>
            <a:r>
              <a:rPr lang="en-US" sz="2400" dirty="0" err="1" smtClean="0"/>
              <a:t>seperti</a:t>
            </a:r>
            <a:r>
              <a:rPr lang="en-US" sz="2400" dirty="0" smtClean="0"/>
              <a:t> </a:t>
            </a:r>
            <a:r>
              <a:rPr lang="en-US" sz="2400" dirty="0" err="1" smtClean="0"/>
              <a:t>ciuman</a:t>
            </a:r>
            <a:r>
              <a:rPr lang="en-US" sz="2400" dirty="0" smtClean="0"/>
              <a:t>,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sex,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semburan</a:t>
            </a:r>
            <a:r>
              <a:rPr lang="en-US" sz="2400" dirty="0" smtClean="0"/>
              <a:t> </a:t>
            </a:r>
            <a:r>
              <a:rPr lang="en-US" sz="2400" dirty="0" err="1" smtClean="0"/>
              <a:t>titik</a:t>
            </a:r>
            <a:r>
              <a:rPr lang="en-US" sz="2400" dirty="0" smtClean="0"/>
              <a:t> </a:t>
            </a:r>
            <a:r>
              <a:rPr lang="en-US" sz="2400" dirty="0" err="1" smtClean="0"/>
              <a:t>ludah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jarak</a:t>
            </a:r>
            <a:r>
              <a:rPr lang="en-US" sz="2400" dirty="0" smtClean="0"/>
              <a:t> </a:t>
            </a:r>
            <a:r>
              <a:rPr lang="en-US" sz="2400" dirty="0" err="1" smtClean="0"/>
              <a:t>dekat</a:t>
            </a:r>
            <a:r>
              <a:rPr lang="en-US" sz="2400" dirty="0" smtClean="0"/>
              <a:t> (&lt; 1m)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5001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Penularan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Penyakit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txBody>
          <a:bodyPr/>
          <a:lstStyle/>
          <a:p>
            <a:r>
              <a:rPr lang="en-US" sz="2000" dirty="0" err="1" smtClean="0"/>
              <a:t>Transmisi</a:t>
            </a:r>
            <a:r>
              <a:rPr lang="en-US" sz="2000" dirty="0" smtClean="0"/>
              <a:t> </a:t>
            </a:r>
            <a:r>
              <a:rPr lang="en-US" sz="2000" dirty="0" err="1" smtClean="0"/>
              <a:t>Tak</a:t>
            </a:r>
            <a:r>
              <a:rPr lang="en-US" sz="2000" dirty="0" smtClean="0"/>
              <a:t> </a:t>
            </a:r>
            <a:r>
              <a:rPr lang="en-US" sz="2000" dirty="0" err="1" smtClean="0"/>
              <a:t>Langsung</a:t>
            </a:r>
            <a:endParaRPr lang="en-US" sz="2000" dirty="0" smtClean="0"/>
          </a:p>
          <a:p>
            <a:pPr marL="914400" indent="-457200">
              <a:buFont typeface="+mj-lt"/>
              <a:buAutoNum type="alphaLcPeriod"/>
            </a:pPr>
            <a:r>
              <a:rPr lang="en-US" sz="2000" dirty="0" err="1" smtClean="0"/>
              <a:t>Vehicleborne</a:t>
            </a:r>
            <a:endParaRPr lang="en-US" sz="2000" dirty="0" smtClean="0"/>
          </a:p>
          <a:p>
            <a:pPr marL="865188" indent="0">
              <a:buNone/>
            </a:pPr>
            <a:r>
              <a:rPr lang="en-US" sz="2000" dirty="0" err="1" smtClean="0"/>
              <a:t>Penularan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 </a:t>
            </a:r>
            <a:r>
              <a:rPr lang="en-US" sz="2000" dirty="0" err="1" smtClean="0"/>
              <a:t>melalui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–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mainan</a:t>
            </a:r>
            <a:r>
              <a:rPr lang="en-US" sz="2000" dirty="0" smtClean="0"/>
              <a:t> anak2, </a:t>
            </a:r>
            <a:r>
              <a:rPr lang="en-US" sz="2000" dirty="0" err="1" smtClean="0"/>
              <a:t>sapu</a:t>
            </a:r>
            <a:r>
              <a:rPr lang="en-US" sz="2000" dirty="0" smtClean="0"/>
              <a:t> </a:t>
            </a:r>
            <a:r>
              <a:rPr lang="en-US" sz="2000" dirty="0" err="1" smtClean="0"/>
              <a:t>tangan</a:t>
            </a:r>
            <a:r>
              <a:rPr lang="en-US" sz="2000" dirty="0" smtClean="0"/>
              <a:t>, </a:t>
            </a:r>
            <a:r>
              <a:rPr lang="en-US" sz="2000" dirty="0" err="1" smtClean="0"/>
              <a:t>pakaian</a:t>
            </a:r>
            <a:r>
              <a:rPr lang="en-US" sz="2000" dirty="0" smtClean="0"/>
              <a:t>, </a:t>
            </a:r>
            <a:r>
              <a:rPr lang="en-US" sz="2000" dirty="0" err="1" smtClean="0"/>
              <a:t>alat</a:t>
            </a:r>
            <a:r>
              <a:rPr lang="en-US" sz="2000" dirty="0" smtClean="0"/>
              <a:t> – </a:t>
            </a:r>
            <a:r>
              <a:rPr lang="en-US" sz="2000" dirty="0" err="1" smtClean="0"/>
              <a:t>alat</a:t>
            </a:r>
            <a:r>
              <a:rPr lang="en-US" sz="2000" dirty="0" smtClean="0"/>
              <a:t> </a:t>
            </a:r>
            <a:r>
              <a:rPr lang="en-US" sz="2000" dirty="0" err="1" smtClean="0"/>
              <a:t>bedah</a:t>
            </a:r>
            <a:r>
              <a:rPr lang="en-US" sz="2000" dirty="0" smtClean="0"/>
              <a:t>, air, </a:t>
            </a:r>
            <a:r>
              <a:rPr lang="en-US" sz="2000" dirty="0" err="1" smtClean="0"/>
              <a:t>makanan</a:t>
            </a:r>
            <a:r>
              <a:rPr lang="en-US" sz="2000" dirty="0" smtClean="0"/>
              <a:t>, </a:t>
            </a:r>
            <a:r>
              <a:rPr lang="en-US" sz="2000" dirty="0" err="1" smtClean="0"/>
              <a:t>susu</a:t>
            </a:r>
            <a:r>
              <a:rPr lang="en-US" sz="2000" dirty="0" smtClean="0"/>
              <a:t>,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–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</a:t>
            </a:r>
            <a:r>
              <a:rPr lang="en-US" sz="2000" dirty="0" err="1" smtClean="0"/>
              <a:t>biologis</a:t>
            </a:r>
            <a:r>
              <a:rPr lang="en-US" sz="2000" dirty="0" smtClean="0"/>
              <a:t> </a:t>
            </a:r>
          </a:p>
          <a:p>
            <a:pPr marL="914400" indent="-457200">
              <a:buFont typeface="+mj-lt"/>
              <a:buAutoNum type="alphaLcPeriod" startAt="2"/>
            </a:pPr>
            <a:r>
              <a:rPr lang="en-US" sz="2000" dirty="0" err="1" smtClean="0"/>
              <a:t>Vectoborne</a:t>
            </a:r>
            <a:endParaRPr lang="en-US" sz="2000" dirty="0" smtClean="0"/>
          </a:p>
          <a:p>
            <a:pPr marL="865188" indent="0">
              <a:buNone/>
            </a:pPr>
            <a:r>
              <a:rPr lang="en-US" sz="2000" dirty="0" err="1" smtClean="0"/>
              <a:t>Arthropoda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invertebrata</a:t>
            </a:r>
            <a:r>
              <a:rPr lang="en-US" sz="2000" dirty="0" smtClean="0"/>
              <a:t> lain yang </a:t>
            </a:r>
            <a:r>
              <a:rPr lang="en-US" sz="2000" dirty="0" err="1" smtClean="0"/>
              <a:t>memindahkan</a:t>
            </a:r>
            <a:r>
              <a:rPr lang="en-US" sz="2000" dirty="0" smtClean="0"/>
              <a:t> infectious agent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</a:t>
            </a:r>
            <a:r>
              <a:rPr lang="en-US" sz="2000" dirty="0" err="1" smtClean="0"/>
              <a:t>penjamu</a:t>
            </a:r>
            <a:r>
              <a:rPr lang="en-US" sz="2000" dirty="0" smtClean="0"/>
              <a:t> (host) </a:t>
            </a:r>
            <a:r>
              <a:rPr lang="en-US" sz="2000" dirty="0" err="1" smtClean="0"/>
              <a:t>baru</a:t>
            </a:r>
            <a:r>
              <a:rPr lang="en-US" sz="2000" dirty="0" smtClean="0"/>
              <a:t> </a:t>
            </a:r>
            <a:r>
              <a:rPr lang="en-US" sz="2000" dirty="0" err="1" smtClean="0"/>
              <a:t>baik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mekanis</a:t>
            </a:r>
            <a:r>
              <a:rPr lang="en-US" sz="2000" dirty="0" smtClean="0"/>
              <a:t> </a:t>
            </a:r>
            <a:r>
              <a:rPr lang="en-US" sz="2000" dirty="0" err="1" smtClean="0"/>
              <a:t>maupun</a:t>
            </a:r>
            <a:r>
              <a:rPr lang="en-US" sz="2000" dirty="0" smtClean="0"/>
              <a:t> </a:t>
            </a:r>
            <a:r>
              <a:rPr lang="en-US" sz="2000" dirty="0" err="1" smtClean="0"/>
              <a:t>biologis</a:t>
            </a:r>
            <a:endParaRPr lang="en-US" sz="2000" dirty="0" smtClean="0"/>
          </a:p>
          <a:p>
            <a:pPr marL="914400" indent="-457200">
              <a:buFont typeface="+mj-lt"/>
              <a:buAutoNum type="alphaLcPeriod" startAt="3"/>
            </a:pPr>
            <a:r>
              <a:rPr lang="en-US" sz="2000" dirty="0" smtClean="0"/>
              <a:t>Airborne</a:t>
            </a:r>
          </a:p>
          <a:p>
            <a:pPr marL="865188" indent="0">
              <a:buNone/>
            </a:pPr>
            <a:r>
              <a:rPr lang="en-US" sz="2000" dirty="0" err="1" smtClean="0"/>
              <a:t>Penyebaran</a:t>
            </a:r>
            <a:r>
              <a:rPr lang="en-US" sz="2000" dirty="0" smtClean="0"/>
              <a:t> infectious agent </a:t>
            </a:r>
            <a:r>
              <a:rPr lang="en-US" sz="2000" dirty="0" err="1" smtClean="0"/>
              <a:t>pada</a:t>
            </a:r>
            <a:r>
              <a:rPr lang="en-US" sz="2000" dirty="0" smtClean="0"/>
              <a:t> aerosol </a:t>
            </a:r>
            <a:r>
              <a:rPr lang="en-US" sz="2000" dirty="0" err="1" smtClean="0"/>
              <a:t>melalui</a:t>
            </a:r>
            <a:r>
              <a:rPr lang="en-US" sz="2000" dirty="0" smtClean="0"/>
              <a:t> </a:t>
            </a:r>
            <a:r>
              <a:rPr lang="en-US" sz="2000" dirty="0" err="1" smtClean="0"/>
              <a:t>saluran</a:t>
            </a:r>
            <a:r>
              <a:rPr lang="en-US" sz="2000" dirty="0" smtClean="0"/>
              <a:t> </a:t>
            </a:r>
            <a:r>
              <a:rPr lang="en-US" sz="2000" dirty="0" err="1" smtClean="0"/>
              <a:t>pernafasan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725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Penyakit</a:t>
            </a:r>
            <a:r>
              <a:rPr lang="en-US" dirty="0" smtClean="0"/>
              <a:t> </a:t>
            </a:r>
            <a:r>
              <a:rPr lang="en-US" dirty="0" err="1" smtClean="0"/>
              <a:t>Menular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/>
              <a:t>Penyakit</a:t>
            </a:r>
            <a:r>
              <a:rPr lang="en-US" sz="2000" dirty="0" smtClean="0"/>
              <a:t> </a:t>
            </a:r>
            <a:r>
              <a:rPr lang="en-US" sz="2000" dirty="0" err="1" smtClean="0"/>
              <a:t>menular</a:t>
            </a:r>
            <a:r>
              <a:rPr lang="en-US" sz="2000" dirty="0" smtClean="0"/>
              <a:t> </a:t>
            </a:r>
            <a:r>
              <a:rPr lang="en-US" sz="2000" dirty="0" err="1" smtClean="0"/>
              <a:t>disebabkan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peran</a:t>
            </a:r>
            <a:r>
              <a:rPr lang="en-US" sz="2000" dirty="0" smtClean="0"/>
              <a:t> air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media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penyebar</a:t>
            </a:r>
            <a:r>
              <a:rPr lang="en-US" sz="2000" dirty="0" smtClean="0"/>
              <a:t> </a:t>
            </a:r>
            <a:r>
              <a:rPr lang="en-US" sz="2000" dirty="0" err="1" smtClean="0"/>
              <a:t>mikroba</a:t>
            </a:r>
            <a:r>
              <a:rPr lang="en-US" sz="2000" dirty="0" smtClean="0"/>
              <a:t> pathogen, </a:t>
            </a:r>
            <a:r>
              <a:rPr lang="en-US" sz="2000" dirty="0" err="1" smtClean="0"/>
              <a:t>sarang</a:t>
            </a:r>
            <a:r>
              <a:rPr lang="en-US" sz="2000" dirty="0" smtClean="0"/>
              <a:t> </a:t>
            </a:r>
            <a:r>
              <a:rPr lang="en-US" sz="2000" dirty="0" err="1" smtClean="0"/>
              <a:t>insektisida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sarang</a:t>
            </a:r>
            <a:r>
              <a:rPr lang="en-US" sz="2000" dirty="0" smtClean="0"/>
              <a:t> </a:t>
            </a:r>
            <a:r>
              <a:rPr lang="en-US" sz="2000" dirty="0" err="1" smtClean="0"/>
              <a:t>hospes</a:t>
            </a:r>
            <a:r>
              <a:rPr lang="en-US" sz="2000" dirty="0" smtClean="0"/>
              <a:t> </a:t>
            </a:r>
            <a:r>
              <a:rPr lang="en-US" sz="2000" dirty="0" err="1" smtClean="0"/>
              <a:t>sementara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endParaRPr lang="en-US" sz="2000" dirty="0" smtClean="0"/>
          </a:p>
          <a:p>
            <a:r>
              <a:rPr lang="en-US" sz="2000" dirty="0" err="1" smtClean="0"/>
              <a:t>Disebabkan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mikroba</a:t>
            </a:r>
            <a:r>
              <a:rPr lang="en-US" sz="2000" dirty="0" smtClean="0"/>
              <a:t> yang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air </a:t>
            </a:r>
            <a:r>
              <a:rPr lang="en-US" sz="2000" dirty="0" err="1" smtClean="0"/>
              <a:t>yaitu</a:t>
            </a:r>
            <a:r>
              <a:rPr lang="en-US" sz="2000" dirty="0" smtClean="0"/>
              <a:t> virus, </a:t>
            </a:r>
            <a:r>
              <a:rPr lang="en-US" sz="2000" dirty="0" err="1" smtClean="0"/>
              <a:t>bakteri</a:t>
            </a:r>
            <a:r>
              <a:rPr lang="en-US" sz="2000" dirty="0" smtClean="0"/>
              <a:t>, protozoa, </a:t>
            </a:r>
            <a:r>
              <a:rPr lang="en-US" sz="2000" dirty="0" err="1" smtClean="0"/>
              <a:t>dan</a:t>
            </a:r>
            <a:r>
              <a:rPr lang="en-US" sz="2000" dirty="0" smtClean="0"/>
              <a:t> metazoan</a:t>
            </a:r>
          </a:p>
          <a:p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451803"/>
              </p:ext>
            </p:extLst>
          </p:nvPr>
        </p:nvGraphicFramePr>
        <p:xfrm>
          <a:off x="1676400" y="3429000"/>
          <a:ext cx="60960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Agent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Penyakit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Virus :</a:t>
                      </a:r>
                    </a:p>
                    <a:p>
                      <a:r>
                        <a:rPr lang="en-US" sz="1200" dirty="0" smtClean="0"/>
                        <a:t>Rotavirus</a:t>
                      </a:r>
                    </a:p>
                    <a:p>
                      <a:r>
                        <a:rPr lang="en-US" sz="1200" dirty="0" smtClean="0"/>
                        <a:t>Virus Hepatitis A</a:t>
                      </a:r>
                    </a:p>
                    <a:p>
                      <a:r>
                        <a:rPr lang="en-US" sz="1200" dirty="0" smtClean="0"/>
                        <a:t>Virus </a:t>
                      </a:r>
                      <a:r>
                        <a:rPr lang="en-US" sz="1200" dirty="0" err="1" smtClean="0"/>
                        <a:t>Poliomyeslitis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 smtClean="0"/>
                    </a:p>
                    <a:p>
                      <a:r>
                        <a:rPr lang="en-US" sz="1200" dirty="0" err="1" smtClean="0"/>
                        <a:t>Diare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pada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anak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Hepatitis A</a:t>
                      </a:r>
                    </a:p>
                    <a:p>
                      <a:r>
                        <a:rPr lang="en-US" sz="1200" baseline="0" dirty="0" smtClean="0"/>
                        <a:t>Polio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Bakteri</a:t>
                      </a:r>
                      <a:r>
                        <a:rPr lang="en-US" sz="1200" dirty="0" smtClean="0"/>
                        <a:t> :</a:t>
                      </a:r>
                    </a:p>
                    <a:p>
                      <a:r>
                        <a:rPr lang="en-US" sz="1200" dirty="0" err="1" smtClean="0"/>
                        <a:t>Vobrio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Colerae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Escherichia</a:t>
                      </a:r>
                      <a:r>
                        <a:rPr lang="en-US" sz="1200" baseline="0" dirty="0" smtClean="0"/>
                        <a:t> Coli</a:t>
                      </a:r>
                    </a:p>
                    <a:p>
                      <a:r>
                        <a:rPr lang="en-US" sz="1200" baseline="0" dirty="0" smtClean="0"/>
                        <a:t>Salmonella </a:t>
                      </a:r>
                      <a:r>
                        <a:rPr lang="en-US" sz="1200" baseline="0" dirty="0" err="1" smtClean="0"/>
                        <a:t>Typhi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Salmonella </a:t>
                      </a:r>
                      <a:r>
                        <a:rPr lang="en-US" sz="1200" baseline="0" dirty="0" err="1" smtClean="0"/>
                        <a:t>paratyphi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err="1" smtClean="0"/>
                        <a:t>Shigella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dysenteria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 smtClean="0"/>
                    </a:p>
                    <a:p>
                      <a:r>
                        <a:rPr lang="en-US" sz="1200" dirty="0" smtClean="0"/>
                        <a:t>Cholera</a:t>
                      </a:r>
                    </a:p>
                    <a:p>
                      <a:r>
                        <a:rPr lang="en-US" sz="1200" dirty="0" err="1" smtClean="0"/>
                        <a:t>Diare</a:t>
                      </a:r>
                      <a:r>
                        <a:rPr lang="en-US" sz="1200" dirty="0" smtClean="0"/>
                        <a:t>/</a:t>
                      </a:r>
                      <a:r>
                        <a:rPr lang="en-US" sz="1200" dirty="0" err="1" smtClean="0"/>
                        <a:t>Dysenteria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Typhus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abdominalis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err="1" smtClean="0"/>
                        <a:t>Paratyphus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err="1" smtClean="0"/>
                        <a:t>Dysenteri</a:t>
                      </a:r>
                      <a:r>
                        <a:rPr lang="en-US" sz="1200" baseline="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Protozoa</a:t>
                      </a:r>
                    </a:p>
                    <a:p>
                      <a:r>
                        <a:rPr lang="en-US" sz="1200" dirty="0" err="1" smtClean="0"/>
                        <a:t>Entamoeba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histolytica</a:t>
                      </a:r>
                      <a:endParaRPr lang="en-US" sz="1200" dirty="0" smtClean="0"/>
                    </a:p>
                    <a:p>
                      <a:r>
                        <a:rPr lang="en-US" sz="1200" dirty="0" err="1" smtClean="0"/>
                        <a:t>Balantidia</a:t>
                      </a:r>
                      <a:r>
                        <a:rPr lang="en-US" sz="1200" dirty="0" smtClean="0"/>
                        <a:t> coli</a:t>
                      </a:r>
                    </a:p>
                    <a:p>
                      <a:r>
                        <a:rPr lang="en-US" sz="1200" dirty="0" smtClean="0"/>
                        <a:t>Giardia </a:t>
                      </a:r>
                      <a:r>
                        <a:rPr lang="en-US" sz="1200" dirty="0" err="1" smtClean="0"/>
                        <a:t>lambia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 smtClean="0"/>
                    </a:p>
                    <a:p>
                      <a:r>
                        <a:rPr lang="en-US" sz="1200" dirty="0" err="1" smtClean="0"/>
                        <a:t>Dysenteri</a:t>
                      </a:r>
                      <a:r>
                        <a:rPr lang="en-US" sz="1200" dirty="0" smtClean="0"/>
                        <a:t> amoeba</a:t>
                      </a:r>
                    </a:p>
                    <a:p>
                      <a:r>
                        <a:rPr lang="en-US" sz="1200" dirty="0" err="1" smtClean="0"/>
                        <a:t>Balantidiasis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Giardiasis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15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Sipil</a:t>
            </a:r>
            <a:r>
              <a:rPr lang="en-US" dirty="0" smtClean="0"/>
              <a:t> 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mewujudkan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sejumlah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program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berikut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Program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penyediaan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air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bersih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Pengolahan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pembangunan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limbah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cair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gas,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padat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Pencegahan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kebisingan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Pencegahan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kecelakaan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Pengolahan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sanitasi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transpotasi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Pengelolaan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kualitas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lingkungan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7.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Pencegahan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penyebaran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penyakit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melalui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air,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udara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makanan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vektor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309</Template>
  <TotalTime>511</TotalTime>
  <Words>646</Words>
  <Application>Microsoft Office PowerPoint</Application>
  <PresentationFormat>On-screen Show (4:3)</PresentationFormat>
  <Paragraphs>116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Diseño predeterminado</vt:lpstr>
      <vt:lpstr>Dampak dan Rekayasa Lingkungan</vt:lpstr>
      <vt:lpstr>Rekayasa Lingkungan ???</vt:lpstr>
      <vt:lpstr>Rekayasa Lingkungan ???</vt:lpstr>
      <vt:lpstr>Kenapa belajar Rekayasa Lingkungan ???</vt:lpstr>
      <vt:lpstr>Teknik  Bagian Mana ???</vt:lpstr>
      <vt:lpstr>Usaha Kesehatan Masyarakat</vt:lpstr>
      <vt:lpstr>Usaha Kesehatan Masyarakat</vt:lpstr>
      <vt:lpstr>Usaha Kesehatan Lingkungan</vt:lpstr>
      <vt:lpstr>Upaya Rekayasa Lingkungan</vt:lpstr>
      <vt:lpstr>Pengendalian Vektor Penyakit</vt:lpstr>
      <vt:lpstr>Pengendalian Vektor Penyakit</vt:lpstr>
      <vt:lpstr>Pengendalian Vektor Penyakit</vt:lpstr>
      <vt:lpstr>Pengendalian Vektor Penyakit</vt:lpstr>
      <vt:lpstr>Pengendalian Vektor Penyakit</vt:lpstr>
      <vt:lpstr>Mekanisme Penularan Vektor Penyakit</vt:lpstr>
      <vt:lpstr>Mekanisme Penularan Vektor Penyakit</vt:lpstr>
      <vt:lpstr>Penyakit Menular</vt:lpstr>
      <vt:lpstr>Tugas Teknik Sipil 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Rekayasa Lingkungan</dc:title>
  <dc:creator>Norma Puspita</dc:creator>
  <cp:lastModifiedBy>ASUS</cp:lastModifiedBy>
  <cp:revision>29</cp:revision>
  <dcterms:created xsi:type="dcterms:W3CDTF">2014-09-08T02:45:55Z</dcterms:created>
  <dcterms:modified xsi:type="dcterms:W3CDTF">2020-09-07T00:17:37Z</dcterms:modified>
</cp:coreProperties>
</file>