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6" r:id="rId9"/>
    <p:sldId id="287" r:id="rId10"/>
    <p:sldId id="288" r:id="rId11"/>
    <p:sldId id="289" r:id="rId12"/>
    <p:sldId id="290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7" r:id="rId21"/>
    <p:sldId id="269" r:id="rId22"/>
    <p:sldId id="270" r:id="rId23"/>
    <p:sldId id="271" r:id="rId24"/>
    <p:sldId id="272" r:id="rId25"/>
    <p:sldId id="273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786CB-CCF7-45C5-875C-76AF6B3F0895}" type="datetimeFigureOut">
              <a:rPr lang="en-US" smtClean="0"/>
              <a:t>10/8/2019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76B964-8E35-495C-9541-8CB083E417F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D41D1-CF84-497B-B8AD-D121A7771C1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98EF6-417F-47C5-AE5E-546AE0923A6A}" type="datetimeFigureOut">
              <a:rPr lang="en-US" smtClean="0"/>
              <a:pPr/>
              <a:t>10/8/2019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98321-B2C0-40F3-93F7-83D8279F76D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14400" y="4648200"/>
            <a:ext cx="7772400" cy="16678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JOB PREPARATION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685800"/>
            <a:ext cx="7772400" cy="1219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ETIKA PROFESI </a:t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6866" name="AutoShape 2" descr="Hasil gambar untuk jo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68" name="AutoShape 4" descr="Hasil gambar untuk jo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0" name="AutoShape 6" descr="Hasil gambar untuk jo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6872" name="Picture 8" descr="Hasil gambar untuk jo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2133600"/>
            <a:ext cx="2895600" cy="2280285"/>
          </a:xfrm>
          <a:prstGeom prst="rect">
            <a:avLst/>
          </a:prstGeom>
          <a:noFill/>
        </p:spPr>
      </p:pic>
      <p:sp>
        <p:nvSpPr>
          <p:cNvPr id="36874" name="AutoShape 10" descr="Hasil gambar untuk job prepar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6" name="AutoShape 12" descr="Hasil gambar untuk job prepar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6878" name="Picture 14" descr="Hasil gambar untuk job preparat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2133600"/>
            <a:ext cx="2857500" cy="2314575"/>
          </a:xfrm>
          <a:prstGeom prst="rect">
            <a:avLst/>
          </a:prstGeom>
          <a:noFill/>
        </p:spPr>
      </p:pic>
      <p:sp>
        <p:nvSpPr>
          <p:cNvPr id="36880" name="AutoShape 16" descr="Hasil gambar untuk job prepar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82" name="AutoShape 18" descr="Hasil gambar untuk job prepar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84" name="AutoShape 20" descr="Hasil gambar untuk job prepar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 err="1" smtClean="0"/>
              <a:t>Berpakaian</a:t>
            </a:r>
            <a:r>
              <a:rPr lang="en-US" dirty="0" smtClean="0"/>
              <a:t> </a:t>
            </a:r>
            <a:r>
              <a:rPr lang="en-US" dirty="0" err="1" smtClean="0"/>
              <a:t>rapih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lingkungn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kantor</a:t>
            </a:r>
            <a:endParaRPr lang="en-US" dirty="0" smtClean="0"/>
          </a:p>
          <a:p>
            <a:pPr algn="just"/>
            <a:r>
              <a:rPr lang="en-US" dirty="0" err="1" smtClean="0"/>
              <a:t>Usahakan</a:t>
            </a:r>
            <a:r>
              <a:rPr lang="en-US" dirty="0" smtClean="0"/>
              <a:t> 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datang</a:t>
            </a:r>
            <a:r>
              <a:rPr lang="en-US" dirty="0" smtClean="0"/>
              <a:t> </a:t>
            </a:r>
            <a:r>
              <a:rPr lang="en-US" dirty="0" err="1" smtClean="0"/>
              <a:t>terlambat</a:t>
            </a:r>
            <a:endParaRPr lang="en-US" dirty="0" smtClean="0"/>
          </a:p>
          <a:p>
            <a:pPr algn="just"/>
            <a:r>
              <a:rPr lang="sv-SE" dirty="0" smtClean="0"/>
              <a:t>Harus bekerja keras dan tidak malas malasan</a:t>
            </a:r>
          </a:p>
          <a:p>
            <a:pPr algn="just"/>
            <a:r>
              <a:rPr lang="en-US" dirty="0" err="1" smtClean="0"/>
              <a:t>Bersikap</a:t>
            </a:r>
            <a:r>
              <a:rPr lang="en-US" dirty="0" smtClean="0"/>
              <a:t> loyal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endParaRPr lang="en-US" dirty="0" smtClean="0"/>
          </a:p>
          <a:p>
            <a:pPr algn="just"/>
            <a:r>
              <a:rPr lang="en-US" dirty="0" err="1" smtClean="0"/>
              <a:t>Disiplin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endParaRPr lang="en-US" dirty="0" smtClean="0"/>
          </a:p>
          <a:p>
            <a:pPr algn="just"/>
            <a:r>
              <a:rPr lang="en-US" dirty="0" err="1" smtClean="0"/>
              <a:t>Bertutur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sesama</a:t>
            </a:r>
            <a:r>
              <a:rPr lang="en-US" dirty="0" smtClean="0"/>
              <a:t> </a:t>
            </a:r>
            <a:r>
              <a:rPr lang="en-US" dirty="0" err="1" smtClean="0"/>
              <a:t>rekan,kolega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atasan</a:t>
            </a:r>
            <a:endParaRPr lang="en-US" b="1" dirty="0" smtClean="0"/>
          </a:p>
          <a:p>
            <a:pPr algn="just"/>
            <a:endParaRPr lang="en-US" b="1" dirty="0" smtClean="0"/>
          </a:p>
          <a:p>
            <a:pPr algn="just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effectLst/>
              </a:rPr>
              <a:t>ETIKA BEKERJA</a:t>
            </a:r>
            <a:endParaRPr lang="en-US" dirty="0"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321491"/>
          </a:xfrm>
        </p:spPr>
        <p:txBody>
          <a:bodyPr>
            <a:normAutofit/>
          </a:bodyPr>
          <a:lstStyle/>
          <a:p>
            <a:pPr algn="just"/>
            <a:r>
              <a:rPr lang="fi-FI" dirty="0" smtClean="0"/>
              <a:t>Saat masuk kantor ucapkan salam</a:t>
            </a:r>
          </a:p>
          <a:p>
            <a:pPr algn="just"/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tersenyum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berwajah</a:t>
            </a:r>
            <a:r>
              <a:rPr lang="en-US" dirty="0" smtClean="0"/>
              <a:t> ceria</a:t>
            </a:r>
          </a:p>
          <a:p>
            <a:pPr algn="just"/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menunda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dikerjakan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menumpuk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kejar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endParaRPr lang="en-US" dirty="0" smtClean="0"/>
          </a:p>
          <a:p>
            <a:pPr algn="just"/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pulang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selesai</a:t>
            </a:r>
            <a:endParaRPr lang="en-US" dirty="0" smtClean="0"/>
          </a:p>
          <a:p>
            <a:pPr algn="just"/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pulang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pimpinan</a:t>
            </a:r>
            <a:r>
              <a:rPr lang="en-US" dirty="0" smtClean="0"/>
              <a:t> </a:t>
            </a:r>
            <a:r>
              <a:rPr lang="en-US" dirty="0" err="1" smtClean="0"/>
              <a:t>pulang</a:t>
            </a:r>
            <a:endParaRPr lang="en-US" dirty="0" smtClean="0"/>
          </a:p>
          <a:p>
            <a:pPr algn="just"/>
            <a:r>
              <a:rPr lang="fi-FI" dirty="0" smtClean="0"/>
              <a:t>Meminta ijin kepada atasan jika ada keperluan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397691"/>
          </a:xfrm>
        </p:spPr>
        <p:txBody>
          <a:bodyPr>
            <a:normAutofit lnSpcReduction="10000"/>
          </a:bodyPr>
          <a:lstStyle/>
          <a:p>
            <a:pPr algn="just"/>
            <a:r>
              <a:rPr lang="it-IT" dirty="0" smtClean="0"/>
              <a:t>Catat bila ada pesan pesan dari manapun juga</a:t>
            </a:r>
          </a:p>
          <a:p>
            <a:pPr algn="just"/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telepon</a:t>
            </a:r>
            <a:r>
              <a:rPr lang="en-US" dirty="0" smtClean="0"/>
              <a:t> </a:t>
            </a:r>
            <a:r>
              <a:rPr lang="en-US" dirty="0" err="1" smtClean="0"/>
              <a:t>segera</a:t>
            </a:r>
            <a:r>
              <a:rPr lang="en-US" dirty="0" smtClean="0"/>
              <a:t> </a:t>
            </a:r>
            <a:r>
              <a:rPr lang="en-US" dirty="0" err="1" smtClean="0"/>
              <a:t>angkat</a:t>
            </a:r>
            <a:r>
              <a:rPr lang="en-US" dirty="0" smtClean="0"/>
              <a:t> 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berdering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3x</a:t>
            </a:r>
          </a:p>
          <a:p>
            <a:pPr algn="just"/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gunakan</a:t>
            </a:r>
            <a:r>
              <a:rPr lang="en-US" dirty="0" smtClean="0"/>
              <a:t> </a:t>
            </a:r>
            <a:r>
              <a:rPr lang="en-US" dirty="0" err="1" smtClean="0"/>
              <a:t>telepon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keperluan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endParaRPr lang="en-US" dirty="0" smtClean="0"/>
          </a:p>
          <a:p>
            <a:pPr algn="just"/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game </a:t>
            </a:r>
            <a:r>
              <a:rPr lang="en-US" dirty="0" err="1" smtClean="0"/>
              <a:t>saat</a:t>
            </a:r>
            <a:r>
              <a:rPr lang="en-US" dirty="0" smtClean="0"/>
              <a:t> jam </a:t>
            </a:r>
            <a:r>
              <a:rPr lang="en-US" dirty="0" err="1" smtClean="0"/>
              <a:t>kerja</a:t>
            </a:r>
            <a:endParaRPr lang="en-US" dirty="0" smtClean="0"/>
          </a:p>
          <a:p>
            <a:pPr algn="just"/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bercanda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menimbulkan</a:t>
            </a:r>
            <a:r>
              <a:rPr lang="en-US" dirty="0" smtClean="0"/>
              <a:t> </a:t>
            </a:r>
            <a:r>
              <a:rPr lang="en-US" dirty="0" err="1" smtClean="0"/>
              <a:t>suara</a:t>
            </a:r>
            <a:r>
              <a:rPr lang="en-US" dirty="0" smtClean="0"/>
              <a:t> </a:t>
            </a:r>
            <a:r>
              <a:rPr lang="en-US" dirty="0" err="1" smtClean="0"/>
              <a:t>berisik</a:t>
            </a:r>
            <a:r>
              <a:rPr lang="en-US" dirty="0" smtClean="0"/>
              <a:t> yang </a:t>
            </a:r>
            <a:r>
              <a:rPr lang="en-US" dirty="0" err="1" smtClean="0"/>
              <a:t>menggangu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</a:t>
            </a:r>
          </a:p>
          <a:p>
            <a:pPr algn="just"/>
            <a:r>
              <a:rPr lang="fi-FI" dirty="0" smtClean="0"/>
              <a:t>Jangan menggosip dan membicarakan kejelekan rekan kerja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24529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nn-NO" dirty="0" smtClean="0"/>
              <a:t>Jangan berbuat melanggar norma asusila di kantor</a:t>
            </a:r>
          </a:p>
          <a:p>
            <a:pPr algn="just"/>
            <a:r>
              <a:rPr lang="en-US" dirty="0" err="1" smtClean="0"/>
              <a:t>Bersikap</a:t>
            </a:r>
            <a:r>
              <a:rPr lang="en-US" dirty="0" smtClean="0"/>
              <a:t> </a:t>
            </a:r>
            <a:r>
              <a:rPr lang="en-US" dirty="0" err="1" smtClean="0"/>
              <a:t>ramah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rekan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tamu</a:t>
            </a:r>
            <a:endParaRPr lang="en-US" dirty="0" smtClean="0"/>
          </a:p>
          <a:p>
            <a:pPr algn="just"/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 smtClean="0"/>
              <a:t>telepon</a:t>
            </a:r>
            <a:r>
              <a:rPr lang="en-US" dirty="0" smtClean="0"/>
              <a:t> </a:t>
            </a:r>
            <a:r>
              <a:rPr lang="en-US" dirty="0" err="1" smtClean="0"/>
              <a:t>ucapkan</a:t>
            </a:r>
            <a:r>
              <a:rPr lang="en-US" dirty="0" smtClean="0"/>
              <a:t> </a:t>
            </a:r>
            <a:r>
              <a:rPr lang="en-US" dirty="0" err="1" smtClean="0"/>
              <a:t>salam</a:t>
            </a:r>
            <a:r>
              <a:rPr lang="en-US" dirty="0" smtClean="0"/>
              <a:t>, </a:t>
            </a:r>
            <a:r>
              <a:rPr lang="en-US" dirty="0" err="1" smtClean="0"/>
              <a:t>nama</a:t>
            </a:r>
            <a:r>
              <a:rPr lang="en-US" dirty="0" smtClean="0"/>
              <a:t>, </a:t>
            </a:r>
            <a:r>
              <a:rPr lang="en-US" dirty="0" err="1" smtClean="0"/>
              <a:t>institusi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tanyakan</a:t>
            </a:r>
            <a:r>
              <a:rPr lang="en-US" dirty="0" smtClean="0"/>
              <a:t> </a:t>
            </a:r>
            <a:r>
              <a:rPr lang="en-US" dirty="0" err="1" smtClean="0"/>
              <a:t>keperluannya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endParaRPr lang="en-US" dirty="0" smtClean="0"/>
          </a:p>
          <a:p>
            <a:pPr algn="just"/>
            <a:r>
              <a:rPr lang="nn-NO" dirty="0" smtClean="0"/>
              <a:t>Jangan membuang sampah sembarangan di ruang kantor</a:t>
            </a:r>
          </a:p>
          <a:p>
            <a:pPr algn="just"/>
            <a:r>
              <a:rPr lang="nn-NO" dirty="0" smtClean="0"/>
              <a:t>Jangan merokok di ruangan kantor</a:t>
            </a:r>
          </a:p>
          <a:p>
            <a:pPr algn="just"/>
            <a:r>
              <a:rPr lang="en-US" dirty="0" err="1" smtClean="0"/>
              <a:t>Jaga</a:t>
            </a:r>
            <a:r>
              <a:rPr lang="en-US" dirty="0" smtClean="0"/>
              <a:t> </a:t>
            </a:r>
            <a:r>
              <a:rPr lang="en-US" dirty="0" err="1" smtClean="0"/>
              <a:t>kebersihan</a:t>
            </a:r>
            <a:r>
              <a:rPr lang="en-US" dirty="0" smtClean="0"/>
              <a:t> </a:t>
            </a:r>
            <a:r>
              <a:rPr lang="en-US" dirty="0" err="1" smtClean="0"/>
              <a:t>kantor</a:t>
            </a:r>
            <a:endParaRPr lang="en-US" dirty="0" smtClean="0"/>
          </a:p>
          <a:p>
            <a:pPr algn="just"/>
            <a:r>
              <a:rPr lang="sv-SE" dirty="0" smtClean="0"/>
              <a:t>Jangan membawa barang inventaris kantor ke rumah</a:t>
            </a:r>
            <a:endParaRPr lang="en-US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321491"/>
          </a:xfrm>
        </p:spPr>
        <p:txBody>
          <a:bodyPr>
            <a:normAutofit/>
          </a:bodyPr>
          <a:lstStyle/>
          <a:p>
            <a:pPr algn="just"/>
            <a:r>
              <a:rPr lang="nn-NO" sz="3200" dirty="0" smtClean="0"/>
              <a:t>Keperluan </a:t>
            </a:r>
            <a:r>
              <a:rPr lang="nn-NO" sz="3200" dirty="0" smtClean="0"/>
              <a:t>ATK </a:t>
            </a:r>
            <a:r>
              <a:rPr lang="nn-NO" sz="3200" dirty="0" smtClean="0"/>
              <a:t>selalu di inventalisir agar tidak terjadi kehilangan</a:t>
            </a:r>
          </a:p>
          <a:p>
            <a:pPr algn="just"/>
            <a:r>
              <a:rPr lang="nn-NO" sz="3200" dirty="0" smtClean="0"/>
              <a:t>Jangan mendahului pulang sebelum waktu yang di tentukan</a:t>
            </a:r>
          </a:p>
          <a:p>
            <a:pPr algn="just"/>
            <a:r>
              <a:rPr lang="en-US" sz="3200" dirty="0" err="1" smtClean="0"/>
              <a:t>Merapikan</a:t>
            </a:r>
            <a:r>
              <a:rPr lang="en-US" sz="3200" dirty="0" smtClean="0"/>
              <a:t> </a:t>
            </a:r>
            <a:r>
              <a:rPr lang="en-US" sz="3200" dirty="0" err="1" smtClean="0"/>
              <a:t>buku</a:t>
            </a:r>
            <a:r>
              <a:rPr lang="en-US" sz="3200" dirty="0" smtClean="0"/>
              <a:t>/</a:t>
            </a:r>
            <a:r>
              <a:rPr lang="en-US" sz="3200" dirty="0" err="1" smtClean="0"/>
              <a:t>dokumen</a:t>
            </a:r>
            <a:r>
              <a:rPr lang="en-US" sz="3200" dirty="0" smtClean="0"/>
              <a:t>/</a:t>
            </a:r>
            <a:r>
              <a:rPr lang="en-US" sz="3200" dirty="0" err="1" smtClean="0"/>
              <a:t>kantor</a:t>
            </a:r>
            <a:r>
              <a:rPr lang="en-US" sz="3200" dirty="0" smtClean="0"/>
              <a:t> </a:t>
            </a:r>
            <a:r>
              <a:rPr lang="en-US" sz="3200" dirty="0" err="1" smtClean="0"/>
              <a:t>sebelum</a:t>
            </a:r>
            <a:r>
              <a:rPr lang="en-US" sz="3200" dirty="0" smtClean="0"/>
              <a:t> </a:t>
            </a:r>
            <a:r>
              <a:rPr lang="en-US" sz="3200" dirty="0" err="1" smtClean="0"/>
              <a:t>pulang</a:t>
            </a:r>
            <a:r>
              <a:rPr lang="en-US" sz="3200" dirty="0" smtClean="0"/>
              <a:t> </a:t>
            </a:r>
            <a:r>
              <a:rPr lang="en-US" sz="3200" dirty="0" err="1" smtClean="0"/>
              <a:t>kerja</a:t>
            </a:r>
            <a:endParaRPr lang="en-US" sz="3200" dirty="0" smtClean="0"/>
          </a:p>
          <a:p>
            <a:pPr algn="just"/>
            <a:r>
              <a:rPr lang="en-US" sz="3200" dirty="0" err="1" smtClean="0"/>
              <a:t>Sebelum</a:t>
            </a:r>
            <a:r>
              <a:rPr lang="en-US" sz="3200" dirty="0" smtClean="0"/>
              <a:t> </a:t>
            </a:r>
            <a:r>
              <a:rPr lang="en-US" sz="3200" dirty="0" err="1" smtClean="0"/>
              <a:t>pulang</a:t>
            </a:r>
            <a:r>
              <a:rPr lang="en-US" sz="3200" dirty="0" smtClean="0"/>
              <a:t> </a:t>
            </a:r>
            <a:r>
              <a:rPr lang="en-US" sz="3200" dirty="0" err="1" smtClean="0"/>
              <a:t>kantor</a:t>
            </a:r>
            <a:r>
              <a:rPr lang="en-US" sz="3200" dirty="0" smtClean="0"/>
              <a:t>, </a:t>
            </a:r>
            <a:r>
              <a:rPr lang="en-US" sz="3200" dirty="0" err="1" smtClean="0"/>
              <a:t>kondisikan</a:t>
            </a:r>
            <a:r>
              <a:rPr lang="en-US" sz="3200" dirty="0" smtClean="0"/>
              <a:t> </a:t>
            </a:r>
            <a:r>
              <a:rPr lang="en-US" sz="3200" dirty="0" err="1" smtClean="0"/>
              <a:t>kantor</a:t>
            </a:r>
            <a:r>
              <a:rPr lang="en-US" sz="3200" dirty="0" smtClean="0"/>
              <a:t> </a:t>
            </a:r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r>
              <a:rPr lang="en-US" sz="3200" dirty="0" err="1" smtClean="0"/>
              <a:t>keadaan</a:t>
            </a:r>
            <a:r>
              <a:rPr lang="en-US" sz="3200" dirty="0" smtClean="0"/>
              <a:t> </a:t>
            </a:r>
            <a:r>
              <a:rPr lang="en-US" sz="3200" dirty="0" err="1" smtClean="0"/>
              <a:t>aman</a:t>
            </a:r>
            <a:r>
              <a:rPr lang="en-US" sz="3200" dirty="0" smtClean="0"/>
              <a:t>, </a:t>
            </a:r>
            <a:r>
              <a:rPr lang="en-US" sz="3200" dirty="0" err="1" smtClean="0"/>
              <a:t>bersih</a:t>
            </a:r>
            <a:r>
              <a:rPr lang="en-US" sz="3200" dirty="0" smtClean="0"/>
              <a:t>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rapih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Autofit/>
          </a:bodyPr>
          <a:lstStyle/>
          <a:p>
            <a:pPr algn="just"/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Sikap</a:t>
            </a:r>
            <a:r>
              <a:rPr lang="en-US" sz="2800" dirty="0" smtClean="0">
                <a:latin typeface="Arial Narrow" pitchFamily="34" charset="0"/>
              </a:rPr>
              <a:t> (attitude) </a:t>
            </a:r>
            <a:r>
              <a:rPr lang="en-US" sz="2800" dirty="0" err="1" smtClean="0">
                <a:latin typeface="Arial Narrow" pitchFamily="34" charset="0"/>
              </a:rPr>
              <a:t>menurut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Purwanto</a:t>
            </a:r>
            <a:r>
              <a:rPr lang="en-US" sz="2800" dirty="0" smtClean="0">
                <a:latin typeface="Arial Narrow" pitchFamily="34" charset="0"/>
              </a:rPr>
              <a:t> (2000:141) </a:t>
            </a:r>
            <a:r>
              <a:rPr lang="en-US" sz="2800" dirty="0" err="1" smtClean="0">
                <a:latin typeface="Arial Narrow" pitchFamily="34" charset="0"/>
              </a:rPr>
              <a:t>merupakan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suatu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cara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bereaksi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terhadap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suatu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perangsang</a:t>
            </a:r>
            <a:r>
              <a:rPr lang="en-US" sz="2800" dirty="0" smtClean="0">
                <a:latin typeface="Arial Narrow" pitchFamily="34" charset="0"/>
              </a:rPr>
              <a:t>. </a:t>
            </a:r>
            <a:endParaRPr lang="en-US" sz="2800" dirty="0" smtClean="0">
              <a:latin typeface="Arial Narrow" pitchFamily="34" charset="0"/>
            </a:endParaRPr>
          </a:p>
          <a:p>
            <a:pPr algn="just"/>
            <a:r>
              <a:rPr lang="en-US" sz="2800" dirty="0" err="1" smtClean="0">
                <a:latin typeface="Arial Narrow" pitchFamily="34" charset="0"/>
              </a:rPr>
              <a:t>Suatu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kecenderungan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untuk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bereaksi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dengan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cara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tertentu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terhadap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suatu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perangsang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atau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situasi</a:t>
            </a:r>
            <a:r>
              <a:rPr lang="en-US" sz="2800" dirty="0" smtClean="0">
                <a:latin typeface="Arial Narrow" pitchFamily="34" charset="0"/>
              </a:rPr>
              <a:t> yang  </a:t>
            </a:r>
            <a:r>
              <a:rPr lang="en-US" sz="2800" dirty="0" err="1" smtClean="0">
                <a:latin typeface="Arial Narrow" pitchFamily="34" charset="0"/>
              </a:rPr>
              <a:t>dihadapinya</a:t>
            </a:r>
            <a:endParaRPr lang="en-US" sz="2800" dirty="0" smtClean="0">
              <a:latin typeface="Arial Narrow" pitchFamily="34" charset="0"/>
            </a:endParaRPr>
          </a:p>
          <a:p>
            <a:pPr algn="just"/>
            <a:r>
              <a:rPr lang="en-US" sz="2800" dirty="0" err="1" smtClean="0">
                <a:latin typeface="Arial Narrow" pitchFamily="34" charset="0"/>
              </a:rPr>
              <a:t>Sikap</a:t>
            </a:r>
            <a:r>
              <a:rPr lang="en-US" sz="2800" dirty="0" smtClean="0">
                <a:latin typeface="Arial Narrow" pitchFamily="34" charset="0"/>
              </a:rPr>
              <a:t> </a:t>
            </a:r>
            <a:r>
              <a:rPr lang="en-US" sz="2800" dirty="0" err="1" smtClean="0">
                <a:latin typeface="Arial Narrow" pitchFamily="34" charset="0"/>
              </a:rPr>
              <a:t>merupakan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penentuan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penting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dalam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tingkah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laku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manusia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untuk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bereaksi</a:t>
            </a:r>
            <a:r>
              <a:rPr lang="en-US" sz="2800" smtClean="0">
                <a:latin typeface="Arial Narrow" pitchFamily="34" charset="0"/>
              </a:rPr>
              <a:t>. </a:t>
            </a:r>
            <a:endParaRPr lang="en-US" sz="2800" dirty="0">
              <a:latin typeface="Arial Narrow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ATTITUDE</a:t>
            </a:r>
            <a:endParaRPr lang="en-US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400" dirty="0" err="1" smtClean="0"/>
              <a:t>Profesionalisme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</a:t>
            </a:r>
            <a:r>
              <a:rPr lang="en-US" sz="2400" dirty="0" err="1" smtClean="0"/>
              <a:t>Profesional</a:t>
            </a:r>
            <a:r>
              <a:rPr lang="en-US" sz="2400" dirty="0" smtClean="0"/>
              <a:t> </a:t>
            </a:r>
            <a:r>
              <a:rPr lang="en-US" sz="2400" dirty="0" err="1" smtClean="0"/>
              <a:t>disini</a:t>
            </a:r>
            <a:r>
              <a:rPr lang="en-US" sz="2400" dirty="0" smtClean="0"/>
              <a:t> </a:t>
            </a:r>
            <a:r>
              <a:rPr lang="en-US" sz="2400" dirty="0" err="1" smtClean="0"/>
              <a:t>maksudnya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 smtClean="0"/>
              <a:t>sikap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bekerja</a:t>
            </a:r>
            <a:r>
              <a:rPr lang="en-US" sz="2400" dirty="0" smtClean="0"/>
              <a:t> </a:t>
            </a:r>
            <a:r>
              <a:rPr lang="en-US" sz="2400" dirty="0" err="1" smtClean="0"/>
              <a:t>keras</a:t>
            </a:r>
            <a:r>
              <a:rPr lang="en-US" sz="2400" dirty="0" smtClean="0"/>
              <a:t>, </a:t>
            </a:r>
            <a:r>
              <a:rPr lang="en-US" sz="2400" dirty="0" err="1" smtClean="0"/>
              <a:t>fokus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tanggung</a:t>
            </a:r>
            <a:r>
              <a:rPr lang="en-US" sz="2400" dirty="0" smtClean="0"/>
              <a:t> </a:t>
            </a:r>
            <a:r>
              <a:rPr lang="en-US" sz="2400" dirty="0" err="1" smtClean="0"/>
              <a:t>jawab</a:t>
            </a:r>
            <a:r>
              <a:rPr lang="en-US" sz="2400" dirty="0" smtClean="0"/>
              <a:t>.</a:t>
            </a:r>
          </a:p>
          <a:p>
            <a:pPr lvl="0"/>
            <a:r>
              <a:rPr lang="en-US" sz="2400" dirty="0" smtClean="0"/>
              <a:t>Open Minded</a:t>
            </a:r>
          </a:p>
          <a:p>
            <a:pPr>
              <a:buNone/>
            </a:pPr>
            <a:r>
              <a:rPr lang="en-US" sz="2400" dirty="0" smtClean="0"/>
              <a:t>  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pemikiran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terbuka</a:t>
            </a:r>
            <a:r>
              <a:rPr lang="en-US" sz="2400" dirty="0" smtClean="0"/>
              <a:t>, </a:t>
            </a:r>
            <a:r>
              <a:rPr lang="en-US" sz="2400" dirty="0" err="1" smtClean="0"/>
              <a:t>dimana</a:t>
            </a:r>
            <a:r>
              <a:rPr lang="en-US" sz="2400" dirty="0" smtClean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</a:t>
            </a:r>
            <a:r>
              <a:rPr lang="en-US" sz="2400" dirty="0" smtClean="0"/>
              <a:t> </a:t>
            </a:r>
            <a:r>
              <a:rPr lang="en-US" sz="2400" dirty="0" err="1" smtClean="0"/>
              <a:t>mampu</a:t>
            </a:r>
            <a:r>
              <a:rPr lang="en-US" sz="2400" dirty="0" smtClean="0"/>
              <a:t> </a:t>
            </a:r>
            <a:r>
              <a:rPr lang="en-US" sz="2400" dirty="0" err="1" smtClean="0"/>
              <a:t>menerima</a:t>
            </a:r>
            <a:r>
              <a:rPr lang="en-US" sz="2400" dirty="0" smtClean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perbedaan</a:t>
            </a:r>
            <a:r>
              <a:rPr lang="en-US" sz="2400" dirty="0" smtClean="0"/>
              <a:t> </a:t>
            </a:r>
            <a:r>
              <a:rPr lang="en-US" sz="2400" dirty="0" err="1" smtClean="0"/>
              <a:t>pandangan</a:t>
            </a:r>
            <a:r>
              <a:rPr lang="en-US" sz="2400" dirty="0" smtClean="0"/>
              <a:t>, </a:t>
            </a:r>
            <a:r>
              <a:rPr lang="en-US" sz="2400" dirty="0" err="1" smtClean="0"/>
              <a:t>budaya</a:t>
            </a:r>
            <a:r>
              <a:rPr lang="en-US" sz="2400" dirty="0" smtClean="0"/>
              <a:t> </a:t>
            </a:r>
            <a:r>
              <a:rPr lang="en-US" sz="2400" dirty="0" err="1" smtClean="0"/>
              <a:t>maupun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baru</a:t>
            </a:r>
            <a:r>
              <a:rPr lang="en-US" sz="2400" dirty="0" smtClean="0"/>
              <a:t>.</a:t>
            </a:r>
          </a:p>
          <a:p>
            <a:pPr lvl="0"/>
            <a:r>
              <a:rPr lang="en-US" sz="2400" dirty="0" err="1" smtClean="0"/>
              <a:t>Jujur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</a:t>
            </a:r>
            <a:r>
              <a:rPr lang="en-US" sz="2400" dirty="0" err="1" smtClean="0"/>
              <a:t>Jujur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kegiatan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didalam</a:t>
            </a:r>
            <a:r>
              <a:rPr lang="en-US" sz="2400" dirty="0" smtClean="0"/>
              <a:t> </a:t>
            </a:r>
            <a:r>
              <a:rPr lang="en-US" sz="2400" dirty="0" err="1" smtClean="0"/>
              <a:t>dunia</a:t>
            </a:r>
            <a:r>
              <a:rPr lang="en-US" sz="2400" dirty="0" smtClean="0"/>
              <a:t> </a:t>
            </a:r>
            <a:r>
              <a:rPr lang="en-US" sz="2400" dirty="0" err="1" smtClean="0"/>
              <a:t>kerja</a:t>
            </a:r>
            <a:r>
              <a:rPr lang="en-US" sz="2400" dirty="0" smtClean="0"/>
              <a:t>.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jujur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menjauhkan</a:t>
            </a:r>
            <a:r>
              <a:rPr lang="en-US" sz="2400" dirty="0" smtClean="0"/>
              <a:t> </a:t>
            </a:r>
            <a:r>
              <a:rPr lang="en-US" sz="2400" dirty="0" err="1" smtClean="0"/>
              <a:t>kita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tindakan</a:t>
            </a:r>
            <a:r>
              <a:rPr lang="en-US" sz="2400" dirty="0" smtClean="0"/>
              <a:t> </a:t>
            </a:r>
            <a:r>
              <a:rPr lang="en-US" sz="2400" dirty="0" err="1" smtClean="0"/>
              <a:t>negatif</a:t>
            </a:r>
            <a:r>
              <a:rPr lang="en-US" sz="2400" dirty="0" smtClean="0"/>
              <a:t> </a:t>
            </a:r>
            <a:r>
              <a:rPr lang="en-US" sz="2400" dirty="0" err="1" smtClean="0"/>
              <a:t>salah</a:t>
            </a:r>
            <a:r>
              <a:rPr lang="en-US" sz="2400" dirty="0" smtClean="0"/>
              <a:t> </a:t>
            </a:r>
            <a:r>
              <a:rPr lang="en-US" sz="2400" dirty="0" err="1" smtClean="0"/>
              <a:t>satunya</a:t>
            </a:r>
            <a:r>
              <a:rPr lang="en-US" sz="2400" dirty="0" smtClean="0"/>
              <a:t> 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korupsi</a:t>
            </a:r>
            <a:r>
              <a:rPr lang="en-US" sz="2400" dirty="0" smtClean="0"/>
              <a:t>.</a:t>
            </a:r>
          </a:p>
          <a:p>
            <a:pPr>
              <a:buNone/>
            </a:pPr>
            <a:endParaRPr lang="en-US" sz="2400" dirty="0">
              <a:latin typeface="Arial Narrow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anchor="t">
            <a:noAutofit/>
          </a:bodyPr>
          <a:lstStyle/>
          <a:p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Berikut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ini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 attitude </a:t>
            </a:r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atau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sikap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 yang </a:t>
            </a:r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harus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dimiliki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setiap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effectLst/>
                <a:latin typeface="Arial Narrow" pitchFamily="34" charset="0"/>
              </a:rPr>
              <a:t>pekerja</a:t>
            </a:r>
            <a: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:</a:t>
            </a:r>
            <a:br>
              <a:rPr lang="en-US" sz="3200" dirty="0" smtClean="0">
                <a:solidFill>
                  <a:schemeClr val="tx1"/>
                </a:solidFill>
                <a:effectLst/>
                <a:latin typeface="Arial Narrow" pitchFamily="34" charset="0"/>
              </a:rPr>
            </a:br>
            <a:endParaRPr lang="en-US" sz="3200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473891"/>
          </a:xfrm>
        </p:spPr>
        <p:txBody>
          <a:bodyPr>
            <a:normAutofit fontScale="85000" lnSpcReduction="20000"/>
          </a:bodyPr>
          <a:lstStyle/>
          <a:p>
            <a:pPr lvl="0" algn="just"/>
            <a:r>
              <a:rPr lang="en-US" dirty="0" smtClean="0"/>
              <a:t>Team Work</a:t>
            </a:r>
          </a:p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bekerjasama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tim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bekerjasama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peluang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suskes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endParaRPr lang="en-US" dirty="0" smtClean="0"/>
          </a:p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disini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bersikap</a:t>
            </a:r>
            <a:r>
              <a:rPr lang="en-US" dirty="0" smtClean="0"/>
              <a:t> </a:t>
            </a:r>
            <a:r>
              <a:rPr lang="en-US" dirty="0" err="1" smtClean="0"/>
              <a:t>sombong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membanggakan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err="1" smtClean="0"/>
              <a:t>Kritis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tahu</a:t>
            </a:r>
            <a:endParaRPr lang="en-US" dirty="0" smtClean="0"/>
          </a:p>
          <a:p>
            <a:pPr algn="just">
              <a:buNone/>
            </a:pPr>
            <a:r>
              <a:rPr lang="en-US" dirty="0" smtClean="0"/>
              <a:t>	Rasa </a:t>
            </a:r>
            <a:r>
              <a:rPr lang="en-US" dirty="0" err="1" smtClean="0"/>
              <a:t>kritis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agar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 </a:t>
            </a:r>
            <a:r>
              <a:rPr lang="en-US" dirty="0" err="1" smtClean="0"/>
              <a:t>puas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 Dan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tahu</a:t>
            </a:r>
            <a:r>
              <a:rPr lang="en-US" dirty="0" smtClean="0"/>
              <a:t> </a:t>
            </a:r>
            <a:r>
              <a:rPr lang="en-US" dirty="0" err="1" smtClean="0"/>
              <a:t>disini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pekerja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kemampuannya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hal-hal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sz="3600" i="1" dirty="0" smtClean="0">
                <a:latin typeface="Arial Narrow" pitchFamily="34" charset="0"/>
              </a:rPr>
              <a:t>Greeting</a:t>
            </a:r>
            <a:r>
              <a:rPr lang="en-US" sz="3600" dirty="0" smtClean="0">
                <a:latin typeface="Arial Narrow" pitchFamily="34" charset="0"/>
              </a:rPr>
              <a:t> </a:t>
            </a:r>
            <a:r>
              <a:rPr lang="en-US" sz="3600" dirty="0" err="1" smtClean="0">
                <a:latin typeface="Arial Narrow" pitchFamily="34" charset="0"/>
              </a:rPr>
              <a:t>adalah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ungkapan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sambutan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atau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salam</a:t>
            </a:r>
            <a:r>
              <a:rPr lang="en-US" sz="3600" dirty="0" smtClean="0">
                <a:latin typeface="Arial Narrow" pitchFamily="34" charset="0"/>
              </a:rPr>
              <a:t> yang </a:t>
            </a:r>
            <a:r>
              <a:rPr lang="en-US" sz="3600" dirty="0" err="1" smtClean="0">
                <a:latin typeface="Arial Narrow" pitchFamily="34" charset="0"/>
              </a:rPr>
              <a:t>digunakan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sebagai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ketika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pertama</a:t>
            </a:r>
            <a:r>
              <a:rPr lang="en-US" sz="3600" dirty="0" smtClean="0">
                <a:latin typeface="Arial Narrow" pitchFamily="34" charset="0"/>
              </a:rPr>
              <a:t> kali </a:t>
            </a:r>
            <a:r>
              <a:rPr lang="en-US" sz="3600" dirty="0" err="1" smtClean="0">
                <a:latin typeface="Arial Narrow" pitchFamily="34" charset="0"/>
              </a:rPr>
              <a:t>berjumpa</a:t>
            </a:r>
            <a:r>
              <a:rPr lang="en-US" sz="3600" dirty="0" smtClean="0">
                <a:latin typeface="Arial Narrow" pitchFamily="34" charset="0"/>
              </a:rPr>
              <a:t>, </a:t>
            </a:r>
            <a:r>
              <a:rPr lang="en-US" sz="3600" dirty="0" err="1" smtClean="0">
                <a:latin typeface="Arial Narrow" pitchFamily="34" charset="0"/>
              </a:rPr>
              <a:t>salam</a:t>
            </a:r>
            <a:r>
              <a:rPr lang="en-US" sz="3600" dirty="0" smtClean="0">
                <a:latin typeface="Arial Narrow" pitchFamily="34" charset="0"/>
              </a:rPr>
              <a:t>, </a:t>
            </a:r>
            <a:r>
              <a:rPr lang="en-US" sz="3600" dirty="0" err="1" smtClean="0">
                <a:latin typeface="Arial Narrow" pitchFamily="34" charset="0"/>
              </a:rPr>
              <a:t>dan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atau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sebagai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pembuka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di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dalam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pidato</a:t>
            </a:r>
            <a:r>
              <a:rPr lang="en-US" sz="3600" dirty="0" smtClean="0">
                <a:latin typeface="Arial Narrow" pitchFamily="34" charset="0"/>
              </a:rPr>
              <a:t>. </a:t>
            </a:r>
            <a:endParaRPr lang="en-US" sz="3600" dirty="0" smtClean="0">
              <a:latin typeface="Arial Narrow" pitchFamily="34" charset="0"/>
            </a:endParaRPr>
          </a:p>
          <a:p>
            <a:pPr algn="just"/>
            <a:r>
              <a:rPr lang="en-US" sz="3600" i="1" dirty="0" smtClean="0">
                <a:latin typeface="Arial Narrow" pitchFamily="34" charset="0"/>
              </a:rPr>
              <a:t>Greeting</a:t>
            </a:r>
            <a:r>
              <a:rPr lang="en-US" sz="3600" i="1" dirty="0" smtClean="0">
                <a:latin typeface="Arial Narrow" pitchFamily="34" charset="0"/>
              </a:rPr>
              <a:t> </a:t>
            </a:r>
            <a:r>
              <a:rPr lang="en-US" sz="3600" dirty="0" err="1" smtClean="0">
                <a:latin typeface="Arial Narrow" pitchFamily="34" charset="0"/>
              </a:rPr>
              <a:t>ada</a:t>
            </a:r>
            <a:r>
              <a:rPr lang="en-US" sz="3600" dirty="0" smtClean="0">
                <a:latin typeface="Arial Narrow" pitchFamily="34" charset="0"/>
              </a:rPr>
              <a:t> 3 </a:t>
            </a:r>
            <a:r>
              <a:rPr lang="en-US" sz="3600" dirty="0" err="1" smtClean="0">
                <a:latin typeface="Arial Narrow" pitchFamily="34" charset="0"/>
              </a:rPr>
              <a:t>jenis</a:t>
            </a:r>
            <a:r>
              <a:rPr lang="en-US" sz="3600" dirty="0" smtClean="0">
                <a:latin typeface="Arial Narrow" pitchFamily="34" charset="0"/>
              </a:rPr>
              <a:t>, </a:t>
            </a:r>
            <a:r>
              <a:rPr lang="en-US" sz="3600" dirty="0" err="1" smtClean="0">
                <a:latin typeface="Arial Narrow" pitchFamily="34" charset="0"/>
              </a:rPr>
              <a:t>yaitu</a:t>
            </a:r>
            <a:r>
              <a:rPr lang="en-US" sz="3600" dirty="0" smtClean="0">
                <a:latin typeface="Arial Narrow" pitchFamily="34" charset="0"/>
              </a:rPr>
              <a:t> </a:t>
            </a:r>
            <a:r>
              <a:rPr lang="en-US" sz="3600" i="1" dirty="0" smtClean="0">
                <a:latin typeface="Arial Narrow" pitchFamily="34" charset="0"/>
              </a:rPr>
              <a:t>formal greeting</a:t>
            </a:r>
            <a:r>
              <a:rPr lang="en-US" sz="3600" dirty="0" smtClean="0">
                <a:latin typeface="Arial Narrow" pitchFamily="34" charset="0"/>
              </a:rPr>
              <a:t>,</a:t>
            </a:r>
            <a:r>
              <a:rPr lang="en-US" sz="3600" i="1" dirty="0" smtClean="0">
                <a:latin typeface="Arial Narrow" pitchFamily="34" charset="0"/>
              </a:rPr>
              <a:t> informal greeting</a:t>
            </a:r>
            <a:r>
              <a:rPr lang="en-US" sz="3600" dirty="0" smtClean="0">
                <a:latin typeface="Arial Narrow" pitchFamily="34" charset="0"/>
              </a:rPr>
              <a:t>,</a:t>
            </a:r>
            <a:r>
              <a:rPr lang="en-US" sz="3600" i="1" dirty="0" smtClean="0">
                <a:latin typeface="Arial Narrow" pitchFamily="34" charset="0"/>
              </a:rPr>
              <a:t> </a:t>
            </a:r>
            <a:r>
              <a:rPr lang="en-US" sz="3600" dirty="0" err="1" smtClean="0">
                <a:latin typeface="Arial Narrow" pitchFamily="34" charset="0"/>
              </a:rPr>
              <a:t>dan</a:t>
            </a:r>
            <a:r>
              <a:rPr lang="en-US" sz="3600" dirty="0" smtClean="0">
                <a:latin typeface="Arial Narrow" pitchFamily="34" charset="0"/>
              </a:rPr>
              <a:t> </a:t>
            </a:r>
            <a:r>
              <a:rPr lang="en-US" sz="3600" i="1" dirty="0" smtClean="0">
                <a:latin typeface="Arial Narrow" pitchFamily="34" charset="0"/>
              </a:rPr>
              <a:t>popular greeting</a:t>
            </a:r>
            <a:r>
              <a:rPr lang="en-US" sz="3600" dirty="0" smtClean="0">
                <a:latin typeface="Arial Narrow" pitchFamily="34" charset="0"/>
              </a:rPr>
              <a:t>. </a:t>
            </a:r>
            <a:endParaRPr lang="en-US" sz="3600" dirty="0" smtClean="0">
              <a:latin typeface="Arial Narrow" pitchFamily="34" charset="0"/>
            </a:endParaRPr>
          </a:p>
          <a:p>
            <a:pPr algn="just"/>
            <a:r>
              <a:rPr lang="en-US" sz="3600" dirty="0" err="1" smtClean="0">
                <a:latin typeface="Arial Narrow" pitchFamily="34" charset="0"/>
              </a:rPr>
              <a:t>Masing-masing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mempunyai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saat-saat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tertentu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kapan</a:t>
            </a:r>
            <a:r>
              <a:rPr lang="en-US" sz="3600" dirty="0" smtClean="0">
                <a:latin typeface="Arial Narrow" pitchFamily="34" charset="0"/>
              </a:rPr>
              <a:t> </a:t>
            </a:r>
            <a:r>
              <a:rPr lang="en-US" sz="3600" dirty="0" err="1" smtClean="0">
                <a:latin typeface="Arial Narrow" pitchFamily="34" charset="0"/>
              </a:rPr>
              <a:t>diucapkannya</a:t>
            </a:r>
            <a:r>
              <a:rPr lang="en-US" sz="3600" dirty="0" smtClean="0">
                <a:latin typeface="Arial Narrow" pitchFamily="34" charset="0"/>
              </a:rPr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GREETING</a:t>
            </a:r>
            <a:endParaRPr lang="en-US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473891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i="1" dirty="0" smtClean="0"/>
              <a:t>  Formal greeting</a:t>
            </a:r>
            <a:r>
              <a:rPr lang="en-US" dirty="0" smtClean="0"/>
              <a:t> 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ungkapan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acara</a:t>
            </a:r>
            <a:r>
              <a:rPr lang="en-US" dirty="0" smtClean="0"/>
              <a:t> </a:t>
            </a:r>
            <a:r>
              <a:rPr lang="en-US" dirty="0" err="1" smtClean="0"/>
              <a:t>resmi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serius</a:t>
            </a:r>
            <a:r>
              <a:rPr lang="en-US" dirty="0" smtClean="0"/>
              <a:t>. </a:t>
            </a:r>
            <a:r>
              <a:rPr lang="en-US" dirty="0" err="1" smtClean="0"/>
              <a:t>Kata-kata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kalimat-kalimatnya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r>
              <a:rPr lang="en-US" dirty="0" smtClean="0"/>
              <a:t>. </a:t>
            </a:r>
            <a:r>
              <a:rPr lang="en-US" i="1" dirty="0" smtClean="0"/>
              <a:t>Formal greeting</a:t>
            </a:r>
            <a:r>
              <a:rPr lang="en-US" dirty="0" smtClean="0"/>
              <a:t> 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,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tulis</a:t>
            </a:r>
            <a:r>
              <a:rPr lang="en-US" dirty="0" smtClean="0"/>
              <a:t>, </a:t>
            </a:r>
            <a:r>
              <a:rPr lang="en-US" dirty="0" err="1" smtClean="0"/>
              <a:t>dsb</a:t>
            </a:r>
            <a:r>
              <a:rPr lang="en-US" dirty="0" smtClean="0"/>
              <a:t>. </a:t>
            </a:r>
            <a:endParaRPr lang="en-US" dirty="0" smtClean="0"/>
          </a:p>
          <a:p>
            <a:pPr algn="just"/>
            <a:r>
              <a:rPr lang="en-US" i="1" dirty="0" smtClean="0"/>
              <a:t>informal </a:t>
            </a:r>
            <a:r>
              <a:rPr lang="en-US" i="1" dirty="0" smtClean="0"/>
              <a:t>greeting</a:t>
            </a:r>
            <a:r>
              <a:rPr lang="en-US" dirty="0" smtClean="0"/>
              <a:t> 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 smtClean="0"/>
              <a:t>ungkapan</a:t>
            </a:r>
            <a:r>
              <a:rPr lang="en-US" dirty="0" smtClean="0"/>
              <a:t> yang </a:t>
            </a:r>
            <a:r>
              <a:rPr lang="en-US" dirty="0" err="1" smtClean="0"/>
              <a:t>biasa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sehari-hari</a:t>
            </a:r>
            <a:r>
              <a:rPr lang="en-US" dirty="0" smtClean="0"/>
              <a:t>.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menyapa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, </a:t>
            </a:r>
            <a:r>
              <a:rPr lang="en-US" dirty="0" err="1" smtClean="0"/>
              <a:t>mengobrol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r>
              <a:rPr lang="en-US" dirty="0" smtClean="0"/>
              <a:t>, </a:t>
            </a:r>
            <a:r>
              <a:rPr lang="en-US" dirty="0" err="1" smtClean="0"/>
              <a:t>dsb</a:t>
            </a:r>
            <a:endParaRPr lang="en-US" dirty="0" smtClean="0"/>
          </a:p>
          <a:p>
            <a:pPr algn="just"/>
            <a:r>
              <a:rPr lang="en-US" dirty="0" smtClean="0"/>
              <a:t> </a:t>
            </a:r>
            <a:r>
              <a:rPr lang="en-US" i="1" dirty="0" smtClean="0"/>
              <a:t>popular </a:t>
            </a:r>
            <a:r>
              <a:rPr lang="en-US" i="1" dirty="0" smtClean="0"/>
              <a:t>greeting</a:t>
            </a:r>
            <a:r>
              <a:rPr lang="en-US" dirty="0" smtClean="0"/>
              <a:t> 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 </a:t>
            </a:r>
            <a:r>
              <a:rPr lang="en-US" i="1" dirty="0" smtClean="0"/>
              <a:t>slang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ungkapan-ungkapan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biasa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ungkapan-ungkapan</a:t>
            </a:r>
            <a:r>
              <a:rPr lang="en-US" dirty="0" smtClean="0"/>
              <a:t> yang </a:t>
            </a:r>
            <a:r>
              <a:rPr lang="en-US" dirty="0" err="1" smtClean="0"/>
              <a:t>jarang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.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yang </a:t>
            </a:r>
            <a:r>
              <a:rPr lang="en-US" dirty="0" err="1" smtClean="0"/>
              <a:t>menggunakannya</a:t>
            </a:r>
            <a:r>
              <a:rPr lang="en-US" dirty="0" smtClean="0"/>
              <a:t>. </a:t>
            </a:r>
            <a:r>
              <a:rPr lang="en-US" i="1" dirty="0" smtClean="0"/>
              <a:t>Popular greeting</a:t>
            </a:r>
            <a:r>
              <a:rPr lang="en-US" dirty="0" smtClean="0"/>
              <a:t> 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 </a:t>
            </a:r>
            <a:r>
              <a:rPr lang="en-US" i="1" dirty="0" err="1" smtClean="0"/>
              <a:t>gaul</a:t>
            </a:r>
            <a:r>
              <a:rPr lang="en-US" dirty="0" smtClean="0"/>
              <a:t> 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Indonesia.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473891"/>
          </a:xfrm>
        </p:spPr>
        <p:txBody>
          <a:bodyPr>
            <a:noAutofit/>
          </a:bodyPr>
          <a:lstStyle/>
          <a:p>
            <a:pPr algn="just" fontAlgn="base"/>
            <a:r>
              <a:rPr lang="en-US" sz="2400" i="1" dirty="0" smtClean="0">
                <a:latin typeface="Arial Narrow" pitchFamily="34" charset="0"/>
              </a:rPr>
              <a:t>Greeting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adalah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salah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satu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ciri-ciri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memberikan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i="1" dirty="0" smtClean="0">
                <a:latin typeface="Arial Narrow" pitchFamily="34" charset="0"/>
              </a:rPr>
              <a:t>service excellence 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semestinya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dimulai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dari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dalam</a:t>
            </a:r>
            <a:r>
              <a:rPr lang="en-US" sz="2400" dirty="0" smtClean="0">
                <a:latin typeface="Arial Narrow" pitchFamily="34" charset="0"/>
              </a:rPr>
              <a:t> internal </a:t>
            </a:r>
            <a:r>
              <a:rPr lang="en-US" sz="2400" dirty="0" err="1" smtClean="0">
                <a:latin typeface="Arial Narrow" pitchFamily="34" charset="0"/>
              </a:rPr>
              <a:t>perusahaan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diteruskan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i="1" dirty="0" smtClean="0">
                <a:latin typeface="Arial Narrow" pitchFamily="34" charset="0"/>
              </a:rPr>
              <a:t>external customers</a:t>
            </a:r>
            <a:r>
              <a:rPr lang="en-US" sz="2400" dirty="0" smtClean="0">
                <a:latin typeface="Arial Narrow" pitchFamily="34" charset="0"/>
              </a:rPr>
              <a:t>. </a:t>
            </a:r>
            <a:endParaRPr lang="en-US" sz="2400" dirty="0" smtClean="0">
              <a:latin typeface="Arial Narrow" pitchFamily="34" charset="0"/>
            </a:endParaRPr>
          </a:p>
          <a:p>
            <a:pPr algn="just" fontAlgn="base"/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Jika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ini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dilakukan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berulang-ulang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dengan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kesungguhan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atau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i="1" dirty="0" smtClean="0">
                <a:latin typeface="Arial Narrow" pitchFamily="34" charset="0"/>
              </a:rPr>
              <a:t>sincerity </a:t>
            </a:r>
            <a:r>
              <a:rPr lang="en-US" sz="2400" dirty="0" smtClean="0">
                <a:latin typeface="Arial Narrow" pitchFamily="34" charset="0"/>
              </a:rPr>
              <a:t>yang </a:t>
            </a:r>
            <a:r>
              <a:rPr lang="en-US" sz="2400" dirty="0" err="1" smtClean="0">
                <a:latin typeface="Arial Narrow" pitchFamily="34" charset="0"/>
              </a:rPr>
              <a:t>dalam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</a:t>
            </a:r>
            <a:r>
              <a:rPr lang="en-US" sz="2400" dirty="0" smtClean="0">
                <a:latin typeface="Arial Narrow" pitchFamily="34" charset="0"/>
              </a:rPr>
              <a:t> internal </a:t>
            </a:r>
            <a:r>
              <a:rPr lang="en-US" sz="2400" dirty="0" err="1" smtClean="0">
                <a:latin typeface="Arial Narrow" pitchFamily="34" charset="0"/>
              </a:rPr>
              <a:t>perusahaan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maka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memberikan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salam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bukan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lagi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hal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memalukan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terkesan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canggung</a:t>
            </a:r>
            <a:r>
              <a:rPr lang="en-US" sz="2400" dirty="0" smtClean="0">
                <a:latin typeface="Arial Narrow" pitchFamily="34" charset="0"/>
              </a:rPr>
              <a:t>.  </a:t>
            </a:r>
            <a:r>
              <a:rPr lang="en-US" sz="2400" dirty="0" err="1" smtClean="0">
                <a:latin typeface="Arial Narrow" pitchFamily="34" charset="0"/>
              </a:rPr>
              <a:t>Bahkan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jika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tidak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memberikan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salam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terasa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ada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kurang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berkenan</a:t>
            </a:r>
            <a:r>
              <a:rPr lang="en-US" sz="2400" dirty="0" smtClean="0">
                <a:latin typeface="Arial Narrow" pitchFamily="34" charset="0"/>
              </a:rPr>
              <a:t>.</a:t>
            </a:r>
          </a:p>
          <a:p>
            <a:pPr algn="just" fontAlgn="base"/>
            <a:r>
              <a:rPr lang="en-US" sz="2400" i="1" dirty="0" smtClean="0">
                <a:latin typeface="Arial Narrow" pitchFamily="34" charset="0"/>
              </a:rPr>
              <a:t>Greeting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adalah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bentuk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i="1" dirty="0" smtClean="0">
                <a:latin typeface="Arial Narrow" pitchFamily="34" charset="0"/>
              </a:rPr>
              <a:t>courtesy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atau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keramah-tamaan</a:t>
            </a:r>
            <a:r>
              <a:rPr lang="en-US" sz="2400" dirty="0" smtClean="0">
                <a:latin typeface="Arial Narrow" pitchFamily="34" charset="0"/>
              </a:rPr>
              <a:t>.  </a:t>
            </a:r>
            <a:r>
              <a:rPr lang="en-US" sz="2400" dirty="0" err="1" smtClean="0">
                <a:latin typeface="Arial Narrow" pitchFamily="34" charset="0"/>
              </a:rPr>
              <a:t>Dengan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i="1" dirty="0" smtClean="0">
                <a:latin typeface="Arial Narrow" pitchFamily="34" charset="0"/>
              </a:rPr>
              <a:t>greeting</a:t>
            </a:r>
            <a:r>
              <a:rPr lang="en-US" sz="2400" dirty="0" smtClean="0">
                <a:latin typeface="Arial Narrow" pitchFamily="34" charset="0"/>
              </a:rPr>
              <a:t>, nada </a:t>
            </a:r>
            <a:r>
              <a:rPr lang="en-US" sz="2400" dirty="0" err="1" smtClean="0">
                <a:latin typeface="Arial Narrow" pitchFamily="34" charset="0"/>
              </a:rPr>
              <a:t>bicara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bisa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dikendalikan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dari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awal</a:t>
            </a:r>
            <a:r>
              <a:rPr lang="en-US" sz="2400" dirty="0" smtClean="0">
                <a:latin typeface="Arial Narrow" pitchFamily="34" charset="0"/>
              </a:rPr>
              <a:t>.  </a:t>
            </a:r>
            <a:r>
              <a:rPr lang="en-US" sz="2400" dirty="0" err="1" smtClean="0">
                <a:latin typeface="Arial Narrow" pitchFamily="34" charset="0"/>
              </a:rPr>
              <a:t>Layaknya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seperti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ketika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kita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mau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menyanyi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kita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mencari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tangga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lagu</a:t>
            </a:r>
            <a:r>
              <a:rPr lang="en-US" sz="2400" dirty="0" smtClean="0">
                <a:latin typeface="Arial Narrow" pitchFamily="34" charset="0"/>
              </a:rPr>
              <a:t> yang pas </a:t>
            </a:r>
            <a:r>
              <a:rPr lang="en-US" sz="2400" dirty="0" err="1" smtClean="0">
                <a:latin typeface="Arial Narrow" pitchFamily="34" charset="0"/>
              </a:rPr>
              <a:t>dengan</a:t>
            </a:r>
            <a:r>
              <a:rPr lang="en-US" sz="2400" dirty="0" smtClean="0">
                <a:latin typeface="Arial Narrow" pitchFamily="34" charset="0"/>
              </a:rPr>
              <a:t> nada </a:t>
            </a:r>
            <a:r>
              <a:rPr lang="en-US" sz="2400" dirty="0" err="1" smtClean="0">
                <a:latin typeface="Arial Narrow" pitchFamily="34" charset="0"/>
              </a:rPr>
              <a:t>suara</a:t>
            </a:r>
            <a:r>
              <a:rPr lang="en-US" sz="2400" dirty="0" smtClean="0">
                <a:latin typeface="Arial Narrow" pitchFamily="34" charset="0"/>
              </a:rPr>
              <a:t>. </a:t>
            </a:r>
            <a:r>
              <a:rPr lang="en-US" sz="2400" dirty="0" err="1" smtClean="0">
                <a:latin typeface="Arial Narrow" pitchFamily="34" charset="0"/>
              </a:rPr>
              <a:t>Demikian</a:t>
            </a:r>
            <a:r>
              <a:rPr lang="en-US" sz="2400" dirty="0" smtClean="0">
                <a:latin typeface="Arial Narrow" pitchFamily="34" charset="0"/>
              </a:rPr>
              <a:t> pula </a:t>
            </a:r>
            <a:r>
              <a:rPr lang="en-US" sz="2400" i="1" dirty="0" smtClean="0">
                <a:latin typeface="Arial Narrow" pitchFamily="34" charset="0"/>
              </a:rPr>
              <a:t>greeting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merupakan</a:t>
            </a:r>
            <a:r>
              <a:rPr lang="en-US" sz="2400" dirty="0" smtClean="0">
                <a:latin typeface="Arial Narrow" pitchFamily="34" charset="0"/>
              </a:rPr>
              <a:t> nada </a:t>
            </a:r>
            <a:r>
              <a:rPr lang="en-US" sz="2400" dirty="0" err="1" smtClean="0">
                <a:latin typeface="Arial Narrow" pitchFamily="34" charset="0"/>
              </a:rPr>
              <a:t>bicara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sangat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penting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untuk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menentukan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i="1" dirty="0" smtClean="0">
                <a:latin typeface="Arial Narrow" pitchFamily="34" charset="0"/>
              </a:rPr>
              <a:t>pitch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intonasi</a:t>
            </a:r>
            <a:r>
              <a:rPr lang="en-US" sz="2400" dirty="0" smtClean="0">
                <a:latin typeface="Arial Narrow" pitchFamily="34" charset="0"/>
              </a:rPr>
              <a:t>.</a:t>
            </a:r>
          </a:p>
          <a:p>
            <a:pPr algn="just">
              <a:buNone/>
            </a:pPr>
            <a:endParaRPr lang="en-US" sz="24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91200"/>
          </a:xfrm>
        </p:spPr>
        <p:txBody>
          <a:bodyPr>
            <a:noAutofit/>
          </a:bodyPr>
          <a:lstStyle/>
          <a:p>
            <a:pPr algn="just" fontAlgn="base"/>
            <a:r>
              <a:rPr lang="en-US" sz="3000" dirty="0" err="1" smtClean="0">
                <a:latin typeface="Arial Narrow" pitchFamily="34" charset="0"/>
              </a:rPr>
              <a:t>Sedemikian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pentingnya</a:t>
            </a:r>
            <a:r>
              <a:rPr lang="en-US" sz="3000" dirty="0" smtClean="0">
                <a:latin typeface="Arial Narrow" pitchFamily="34" charset="0"/>
              </a:rPr>
              <a:t> </a:t>
            </a:r>
            <a:r>
              <a:rPr lang="en-US" sz="3000" i="1" dirty="0" smtClean="0">
                <a:latin typeface="Arial Narrow" pitchFamily="34" charset="0"/>
              </a:rPr>
              <a:t>greeting</a:t>
            </a:r>
            <a:r>
              <a:rPr lang="en-US" sz="3000" dirty="0" smtClean="0">
                <a:latin typeface="Arial Narrow" pitchFamily="34" charset="0"/>
              </a:rPr>
              <a:t> </a:t>
            </a:r>
            <a:r>
              <a:rPr lang="en-US" sz="3000" dirty="0" err="1" smtClean="0">
                <a:latin typeface="Arial Narrow" pitchFamily="34" charset="0"/>
              </a:rPr>
              <a:t>ini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sehingga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beberapa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perusahaan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kembali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mengingatkan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karyawannya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untuk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menyapa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satu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dengan</a:t>
            </a:r>
            <a:r>
              <a:rPr lang="en-US" sz="3000" dirty="0" smtClean="0">
                <a:latin typeface="Arial Narrow" pitchFamily="34" charset="0"/>
              </a:rPr>
              <a:t> yang lain </a:t>
            </a:r>
            <a:r>
              <a:rPr lang="en-US" sz="3000" dirty="0" err="1" smtClean="0">
                <a:latin typeface="Arial Narrow" pitchFamily="34" charset="0"/>
              </a:rPr>
              <a:t>ketika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berpapasan</a:t>
            </a:r>
            <a:r>
              <a:rPr lang="en-US" sz="3000" dirty="0" smtClean="0">
                <a:latin typeface="Arial Narrow" pitchFamily="34" charset="0"/>
              </a:rPr>
              <a:t>. </a:t>
            </a:r>
          </a:p>
          <a:p>
            <a:pPr algn="just" fontAlgn="base"/>
            <a:r>
              <a:rPr lang="en-US" sz="3000" dirty="0" smtClean="0">
                <a:latin typeface="Arial Narrow" pitchFamily="34" charset="0"/>
              </a:rPr>
              <a:t>Salam </a:t>
            </a:r>
            <a:r>
              <a:rPr lang="en-US" sz="3000" dirty="0" err="1" smtClean="0">
                <a:latin typeface="Arial Narrow" pitchFamily="34" charset="0"/>
              </a:rPr>
              <a:t>memang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sederhana</a:t>
            </a:r>
            <a:r>
              <a:rPr lang="en-US" sz="3000" dirty="0" smtClean="0">
                <a:latin typeface="Arial Narrow" pitchFamily="34" charset="0"/>
              </a:rPr>
              <a:t>. </a:t>
            </a:r>
            <a:r>
              <a:rPr lang="en-US" sz="3000" dirty="0" err="1" smtClean="0">
                <a:latin typeface="Arial Narrow" pitchFamily="34" charset="0"/>
              </a:rPr>
              <a:t>Namun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kita</a:t>
            </a:r>
            <a:r>
              <a:rPr lang="en-US" sz="3000" dirty="0" smtClean="0">
                <a:latin typeface="Arial Narrow" pitchFamily="34" charset="0"/>
              </a:rPr>
              <a:t> yang </a:t>
            </a:r>
            <a:r>
              <a:rPr lang="en-US" sz="3000" dirty="0" err="1" smtClean="0">
                <a:latin typeface="Arial Narrow" pitchFamily="34" charset="0"/>
              </a:rPr>
              <a:t>terus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menerus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bertemu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seseorang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atau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sekelompok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orang</a:t>
            </a:r>
            <a:r>
              <a:rPr lang="en-US" sz="3000" dirty="0" smtClean="0">
                <a:latin typeface="Arial Narrow" pitchFamily="34" charset="0"/>
              </a:rPr>
              <a:t>, </a:t>
            </a:r>
            <a:r>
              <a:rPr lang="en-US" sz="3000" dirty="0" err="1" smtClean="0">
                <a:latin typeface="Arial Narrow" pitchFamily="34" charset="0"/>
              </a:rPr>
              <a:t>sering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bersikap</a:t>
            </a:r>
            <a:r>
              <a:rPr lang="en-US" sz="3000" dirty="0" smtClean="0">
                <a:latin typeface="Arial Narrow" pitchFamily="34" charset="0"/>
              </a:rPr>
              <a:t> </a:t>
            </a:r>
            <a:r>
              <a:rPr lang="en-US" sz="3000" i="1" dirty="0" smtClean="0">
                <a:latin typeface="Arial Narrow" pitchFamily="34" charset="0"/>
              </a:rPr>
              <a:t>’take it for granted’</a:t>
            </a:r>
            <a:r>
              <a:rPr lang="en-US" sz="3000" dirty="0" smtClean="0">
                <a:latin typeface="Arial Narrow" pitchFamily="34" charset="0"/>
              </a:rPr>
              <a:t>.  </a:t>
            </a:r>
            <a:r>
              <a:rPr lang="en-US" sz="3000" dirty="0" err="1" smtClean="0">
                <a:latin typeface="Arial Narrow" pitchFamily="34" charset="0"/>
              </a:rPr>
              <a:t>Mungkin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sesuatu</a:t>
            </a:r>
            <a:r>
              <a:rPr lang="en-US" sz="3000" dirty="0" smtClean="0">
                <a:latin typeface="Arial Narrow" pitchFamily="34" charset="0"/>
              </a:rPr>
              <a:t> yang </a:t>
            </a:r>
            <a:r>
              <a:rPr lang="en-US" sz="3000" dirty="0" err="1" smtClean="0">
                <a:latin typeface="Arial Narrow" pitchFamily="34" charset="0"/>
              </a:rPr>
              <a:t>tidak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sengaja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dilupakan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tapi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dianggap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tidak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perlu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lagi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dilakukan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terutama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untuk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orang-orang</a:t>
            </a:r>
            <a:r>
              <a:rPr lang="en-US" sz="3000" dirty="0" smtClean="0">
                <a:latin typeface="Arial Narrow" pitchFamily="34" charset="0"/>
              </a:rPr>
              <a:t> yang </a:t>
            </a:r>
            <a:r>
              <a:rPr lang="en-US" sz="3000" dirty="0" err="1" smtClean="0">
                <a:latin typeface="Arial Narrow" pitchFamily="34" charset="0"/>
              </a:rPr>
              <a:t>sangat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dekat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dengan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kita</a:t>
            </a:r>
            <a:r>
              <a:rPr lang="en-US" sz="3000" dirty="0" smtClean="0">
                <a:latin typeface="Arial Narrow" pitchFamily="34" charset="0"/>
              </a:rPr>
              <a:t>.  </a:t>
            </a:r>
            <a:r>
              <a:rPr lang="en-US" sz="3000" dirty="0" err="1" smtClean="0">
                <a:latin typeface="Arial Narrow" pitchFamily="34" charset="0"/>
              </a:rPr>
              <a:t>Sering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kita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mendengar</a:t>
            </a:r>
            <a:r>
              <a:rPr lang="en-US" sz="3000" dirty="0" smtClean="0">
                <a:latin typeface="Arial Narrow" pitchFamily="34" charset="0"/>
              </a:rPr>
              <a:t> ”</a:t>
            </a:r>
            <a:r>
              <a:rPr lang="en-US" sz="3000" i="1" dirty="0" smtClean="0">
                <a:latin typeface="Arial Narrow" pitchFamily="34" charset="0"/>
              </a:rPr>
              <a:t>a..</a:t>
            </a:r>
            <a:r>
              <a:rPr lang="en-US" sz="3000" i="1" dirty="0" err="1" smtClean="0">
                <a:latin typeface="Arial Narrow" pitchFamily="34" charset="0"/>
              </a:rPr>
              <a:t>lah</a:t>
            </a:r>
            <a:r>
              <a:rPr lang="en-US" sz="3000" dirty="0" smtClean="0">
                <a:latin typeface="Arial Narrow" pitchFamily="34" charset="0"/>
              </a:rPr>
              <a:t>.. </a:t>
            </a:r>
            <a:r>
              <a:rPr lang="en-US" sz="3000" dirty="0" err="1" smtClean="0">
                <a:latin typeface="Arial Narrow" pitchFamily="34" charset="0"/>
              </a:rPr>
              <a:t>jangan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terlalu</a:t>
            </a:r>
            <a:r>
              <a:rPr lang="en-US" sz="3000" dirty="0" smtClean="0">
                <a:latin typeface="Arial Narrow" pitchFamily="34" charset="0"/>
              </a:rPr>
              <a:t> formal </a:t>
            </a:r>
            <a:r>
              <a:rPr lang="en-US" sz="3000" dirty="0" err="1" smtClean="0">
                <a:latin typeface="Arial Narrow" pitchFamily="34" charset="0"/>
              </a:rPr>
              <a:t>lah</a:t>
            </a:r>
            <a:r>
              <a:rPr lang="en-US" sz="3000" dirty="0" smtClean="0">
                <a:latin typeface="Arial Narrow" pitchFamily="34" charset="0"/>
              </a:rPr>
              <a:t>”.  </a:t>
            </a:r>
            <a:r>
              <a:rPr lang="en-US" sz="3000" i="1" dirty="0" smtClean="0">
                <a:latin typeface="Arial Narrow" pitchFamily="34" charset="0"/>
              </a:rPr>
              <a:t>Greeting</a:t>
            </a:r>
            <a:r>
              <a:rPr lang="en-US" sz="3000" dirty="0" smtClean="0">
                <a:latin typeface="Arial Narrow" pitchFamily="34" charset="0"/>
              </a:rPr>
              <a:t> </a:t>
            </a:r>
            <a:r>
              <a:rPr lang="en-US" sz="3000" dirty="0" err="1" smtClean="0">
                <a:latin typeface="Arial Narrow" pitchFamily="34" charset="0"/>
              </a:rPr>
              <a:t>sering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dikaitkan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dengan</a:t>
            </a:r>
            <a:r>
              <a:rPr lang="en-US" sz="3000" dirty="0" smtClean="0">
                <a:latin typeface="Arial Narrow" pitchFamily="34" charset="0"/>
              </a:rPr>
              <a:t> </a:t>
            </a:r>
            <a:r>
              <a:rPr lang="en-US" sz="3000" dirty="0" err="1" smtClean="0">
                <a:latin typeface="Arial Narrow" pitchFamily="34" charset="0"/>
              </a:rPr>
              <a:t>formalitas</a:t>
            </a:r>
            <a:r>
              <a:rPr lang="en-US" sz="3000" dirty="0" smtClean="0">
                <a:latin typeface="Arial Narrow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 fontAlgn="base"/>
            <a:r>
              <a:rPr lang="en-US" dirty="0" err="1" smtClean="0"/>
              <a:t>Penampilan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 </a:t>
            </a:r>
            <a:r>
              <a:rPr lang="en-US" b="1" dirty="0" smtClean="0"/>
              <a:t>(grooming) 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sehari-hari</a:t>
            </a:r>
            <a:r>
              <a:rPr lang="en-US" dirty="0" smtClean="0"/>
              <a:t>.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tentu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tampil</a:t>
            </a:r>
            <a:r>
              <a:rPr lang="en-US" dirty="0" smtClean="0"/>
              <a:t> </a:t>
            </a:r>
            <a:r>
              <a:rPr lang="en-US" dirty="0" err="1" smtClean="0"/>
              <a:t>serasi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agar </a:t>
            </a:r>
            <a:r>
              <a:rPr lang="en-US" dirty="0" err="1" smtClean="0"/>
              <a:t>disukai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lain. </a:t>
            </a:r>
            <a:r>
              <a:rPr lang="en-US" dirty="0" err="1" smtClean="0"/>
              <a:t>Penampilan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mencerminkan</a:t>
            </a:r>
            <a:r>
              <a:rPr lang="en-US" dirty="0" smtClean="0"/>
              <a:t> </a:t>
            </a:r>
            <a:r>
              <a:rPr lang="en-US" dirty="0" err="1" smtClean="0"/>
              <a:t>kepribadian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.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berpenampilan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dinilai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berkepribadian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 </a:t>
            </a:r>
            <a:r>
              <a:rPr lang="en-US" dirty="0" err="1" smtClean="0"/>
              <a:t>Sebaliknya</a:t>
            </a:r>
            <a:r>
              <a:rPr lang="en-US" dirty="0" smtClean="0"/>
              <a:t>,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penampilannya</a:t>
            </a:r>
            <a:r>
              <a:rPr lang="en-US" dirty="0" smtClean="0"/>
              <a:t> </a:t>
            </a:r>
            <a:r>
              <a:rPr lang="en-US" dirty="0" err="1" smtClean="0"/>
              <a:t>dinilai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berkepribadian</a:t>
            </a:r>
            <a:r>
              <a:rPr lang="en-US" dirty="0" smtClean="0"/>
              <a:t>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.</a:t>
            </a:r>
          </a:p>
          <a:p>
            <a:pPr algn="just" fontAlgn="base"/>
            <a:r>
              <a:rPr lang="en-US" dirty="0" err="1" smtClean="0"/>
              <a:t>Penampilan</a:t>
            </a:r>
            <a:r>
              <a:rPr lang="en-US" dirty="0" smtClean="0"/>
              <a:t> yang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kesan</a:t>
            </a:r>
            <a:r>
              <a:rPr lang="en-US" dirty="0" smtClean="0"/>
              <a:t> yang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lain.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, </a:t>
            </a:r>
            <a:r>
              <a:rPr lang="en-US" dirty="0" err="1" smtClean="0"/>
              <a:t>penampilan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diperhatikan</a:t>
            </a:r>
            <a:r>
              <a:rPr lang="en-US" dirty="0" smtClean="0"/>
              <a:t> agar </a:t>
            </a:r>
            <a:r>
              <a:rPr lang="en-US" dirty="0" err="1" smtClean="0"/>
              <a:t>sedapat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selaras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 err="1" smtClean="0"/>
              <a:t>keindahan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tata</a:t>
            </a:r>
            <a:r>
              <a:rPr lang="en-US" dirty="0" smtClean="0"/>
              <a:t> </a:t>
            </a:r>
            <a:r>
              <a:rPr lang="en-US" dirty="0" err="1" smtClean="0"/>
              <a:t>krama</a:t>
            </a:r>
            <a:r>
              <a:rPr lang="en-US" dirty="0" smtClean="0"/>
              <a:t> yang </a:t>
            </a:r>
            <a:r>
              <a:rPr lang="en-US" dirty="0" err="1" smtClean="0"/>
              <a:t>berlaku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 </a:t>
            </a:r>
            <a:r>
              <a:rPr lang="en-US" dirty="0" err="1" smtClean="0"/>
              <a:t>masyarakat.Untuk</a:t>
            </a:r>
            <a:r>
              <a:rPr lang="en-US" dirty="0" smtClean="0"/>
              <a:t> 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dahulu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grooming,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ahli</a:t>
            </a:r>
            <a:r>
              <a:rPr lang="en-US" dirty="0" smtClean="0"/>
              <a:t> yang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bukunya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GROOMING</a:t>
            </a:r>
            <a:endParaRPr lang="en-US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397691"/>
          </a:xfrm>
        </p:spPr>
        <p:txBody>
          <a:bodyPr>
            <a:normAutofit fontScale="92500" lnSpcReduction="10000"/>
          </a:bodyPr>
          <a:lstStyle/>
          <a:p>
            <a:pPr algn="just" fontAlgn="base">
              <a:buNone/>
            </a:pPr>
            <a:r>
              <a:rPr lang="en-US" dirty="0" smtClean="0"/>
              <a:t>   </a:t>
            </a:r>
            <a:r>
              <a:rPr lang="en-US" sz="2400" dirty="0" smtClean="0">
                <a:latin typeface="Arial Narrow" pitchFamily="34" charset="0"/>
              </a:rPr>
              <a:t>Di </a:t>
            </a:r>
            <a:r>
              <a:rPr lang="en-US" sz="2400" dirty="0" err="1" smtClean="0">
                <a:latin typeface="Arial Narrow" pitchFamily="34" charset="0"/>
              </a:rPr>
              <a:t>bawah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ini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terdapat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arti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kata</a:t>
            </a:r>
            <a:r>
              <a:rPr lang="en-US" sz="2400" dirty="0" smtClean="0">
                <a:latin typeface="Arial Narrow" pitchFamily="34" charset="0"/>
              </a:rPr>
              <a:t> grooming, yang </a:t>
            </a:r>
            <a:r>
              <a:rPr lang="en-US" sz="2400" dirty="0" err="1" smtClean="0">
                <a:latin typeface="Arial Narrow" pitchFamily="34" charset="0"/>
              </a:rPr>
              <a:t>dikutip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antara</a:t>
            </a:r>
            <a:r>
              <a:rPr lang="en-US" sz="2400" dirty="0" smtClean="0">
                <a:latin typeface="Arial Narrow" pitchFamily="34" charset="0"/>
              </a:rPr>
              <a:t> lain:</a:t>
            </a:r>
          </a:p>
          <a:p>
            <a:pPr lvl="0" algn="just" fontAlgn="base"/>
            <a:r>
              <a:rPr lang="en-US" sz="2400" dirty="0" err="1" smtClean="0">
                <a:latin typeface="Arial Narrow" pitchFamily="34" charset="0"/>
              </a:rPr>
              <a:t>Kata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b="1" dirty="0" smtClean="0">
                <a:latin typeface="Arial Narrow" pitchFamily="34" charset="0"/>
              </a:rPr>
              <a:t>groom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menurut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Kamus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Bahasa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Inggris</a:t>
            </a:r>
            <a:r>
              <a:rPr lang="en-US" sz="2400" dirty="0" smtClean="0">
                <a:latin typeface="Arial Narrow" pitchFamily="34" charset="0"/>
              </a:rPr>
              <a:t> Indonesia, </a:t>
            </a:r>
            <a:r>
              <a:rPr lang="en-US" sz="2400" dirty="0" err="1" smtClean="0">
                <a:latin typeface="Arial Narrow" pitchFamily="34" charset="0"/>
              </a:rPr>
              <a:t>artinya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mengurus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merawat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rapi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atau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pelihara</a:t>
            </a:r>
            <a:r>
              <a:rPr lang="en-US" sz="2400" dirty="0" smtClean="0">
                <a:latin typeface="Arial Narrow" pitchFamily="34" charset="0"/>
              </a:rPr>
              <a:t>.</a:t>
            </a:r>
          </a:p>
          <a:p>
            <a:pPr lvl="0" algn="just" fontAlgn="base"/>
            <a:r>
              <a:rPr lang="en-US" sz="2400" dirty="0" err="1" smtClean="0">
                <a:latin typeface="Arial Narrow" pitchFamily="34" charset="0"/>
              </a:rPr>
              <a:t>Secara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harfiah</a:t>
            </a:r>
            <a:r>
              <a:rPr lang="en-US" sz="2400" dirty="0" smtClean="0">
                <a:latin typeface="Arial Narrow" pitchFamily="34" charset="0"/>
              </a:rPr>
              <a:t>, grooming </a:t>
            </a:r>
            <a:r>
              <a:rPr lang="en-US" sz="2400" dirty="0" err="1" smtClean="0">
                <a:latin typeface="Arial Narrow" pitchFamily="34" charset="0"/>
              </a:rPr>
              <a:t>artinya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penampilan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diri</a:t>
            </a:r>
            <a:r>
              <a:rPr lang="en-US" sz="2400" dirty="0" smtClean="0">
                <a:latin typeface="Arial Narrow" pitchFamily="34" charset="0"/>
              </a:rPr>
              <a:t>.</a:t>
            </a:r>
          </a:p>
          <a:p>
            <a:pPr lvl="0" algn="just" fontAlgn="base"/>
            <a:r>
              <a:rPr lang="en-US" sz="2400" b="1" dirty="0" smtClean="0">
                <a:latin typeface="Arial Narrow" pitchFamily="34" charset="0"/>
              </a:rPr>
              <a:t>Grooming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dalam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penampilan</a:t>
            </a:r>
            <a:r>
              <a:rPr lang="en-US" sz="2400" dirty="0" smtClean="0">
                <a:latin typeface="Arial Narrow" pitchFamily="34" charset="0"/>
              </a:rPr>
              <a:t> prima </a:t>
            </a:r>
            <a:r>
              <a:rPr lang="en-US" sz="2400" dirty="0" err="1" smtClean="0">
                <a:latin typeface="Arial Narrow" pitchFamily="34" charset="0"/>
              </a:rPr>
              <a:t>adalah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penampilan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diri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tenaga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pelayanan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pada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waktu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bekerja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memberikan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pelayanan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kepada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kolega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pelanggan</a:t>
            </a:r>
            <a:r>
              <a:rPr lang="en-US" sz="2400" dirty="0" smtClean="0">
                <a:latin typeface="Arial Narrow" pitchFamily="34" charset="0"/>
              </a:rPr>
              <a:t>.</a:t>
            </a:r>
          </a:p>
          <a:p>
            <a:pPr lvl="0" algn="just" fontAlgn="base"/>
            <a:r>
              <a:rPr lang="en-US" sz="2400" dirty="0" err="1" smtClean="0">
                <a:latin typeface="Arial Narrow" pitchFamily="34" charset="0"/>
              </a:rPr>
              <a:t>Penampilan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diri</a:t>
            </a:r>
            <a:r>
              <a:rPr lang="en-US" sz="2400" dirty="0" smtClean="0">
                <a:latin typeface="Arial Narrow" pitchFamily="34" charset="0"/>
              </a:rPr>
              <a:t> (grooming), </a:t>
            </a:r>
            <a:r>
              <a:rPr lang="en-US" sz="2400" dirty="0" err="1" smtClean="0">
                <a:latin typeface="Arial Narrow" pitchFamily="34" charset="0"/>
              </a:rPr>
              <a:t>sangat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penting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dalam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kehidupan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sehari-hari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apalagi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bagi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bekerja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sebagai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tenaga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pelayanan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seperti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pegawai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negeri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pelayan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toko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tenaga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penjualan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kalangan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eksekutif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bisnis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lain-lain, </a:t>
            </a:r>
            <a:r>
              <a:rPr lang="en-US" sz="2400" dirty="0" err="1" smtClean="0">
                <a:latin typeface="Arial Narrow" pitchFamily="34" charset="0"/>
              </a:rPr>
              <a:t>mereka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tentu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saja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perlu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berpenampilan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serasi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menarik</a:t>
            </a:r>
            <a:r>
              <a:rPr lang="en-US" sz="2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en-US" sz="2400" b="1" dirty="0" smtClean="0">
                <a:latin typeface="Arial Narrow" pitchFamily="34" charset="0"/>
              </a:rPr>
              <a:t>Well groomed</a:t>
            </a:r>
            <a:r>
              <a:rPr lang="en-US" sz="2400" dirty="0" smtClean="0">
                <a:latin typeface="Arial Narrow" pitchFamily="34" charset="0"/>
              </a:rPr>
              <a:t> </a:t>
            </a:r>
            <a:r>
              <a:rPr lang="en-US" sz="2400" dirty="0" err="1" smtClean="0">
                <a:latin typeface="Arial Narrow" pitchFamily="34" charset="0"/>
              </a:rPr>
              <a:t>istilah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Bahasa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Inggris</a:t>
            </a:r>
            <a:r>
              <a:rPr lang="en-US" sz="2400" dirty="0" smtClean="0">
                <a:latin typeface="Arial Narrow" pitchFamily="34" charset="0"/>
              </a:rPr>
              <a:t>, yang </a:t>
            </a:r>
            <a:r>
              <a:rPr lang="en-US" sz="2400" dirty="0" err="1" smtClean="0">
                <a:latin typeface="Arial Narrow" pitchFamily="34" charset="0"/>
              </a:rPr>
              <a:t>digunakan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untuk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menggambarkan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orang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berbusana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resmi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dengan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baik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menarik</a:t>
            </a:r>
            <a:r>
              <a:rPr lang="en-US" sz="2400" dirty="0" smtClean="0">
                <a:latin typeface="Arial Narrow" pitchFamily="34" charset="0"/>
              </a:rPr>
              <a:t>. </a:t>
            </a:r>
            <a:r>
              <a:rPr lang="en-US" sz="2400" dirty="0" err="1" smtClean="0">
                <a:latin typeface="Arial Narrow" pitchFamily="34" charset="0"/>
              </a:rPr>
              <a:t>Busana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baik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resmi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ituberarti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penampilan</a:t>
            </a:r>
            <a:r>
              <a:rPr lang="en-US" sz="2400" dirty="0" smtClean="0">
                <a:latin typeface="Arial Narrow" pitchFamily="34" charset="0"/>
              </a:rPr>
              <a:t> yang </a:t>
            </a:r>
            <a:r>
              <a:rPr lang="en-US" sz="2400" dirty="0" err="1" smtClean="0">
                <a:latin typeface="Arial Narrow" pitchFamily="34" charset="0"/>
              </a:rPr>
              <a:t>rapi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sopan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luwes</a:t>
            </a:r>
            <a:r>
              <a:rPr lang="en-US" sz="2400" dirty="0" smtClean="0">
                <a:latin typeface="Arial Narrow" pitchFamily="34" charset="0"/>
              </a:rPr>
              <a:t>, </a:t>
            </a:r>
            <a:r>
              <a:rPr lang="en-US" sz="2400" dirty="0" err="1" smtClean="0">
                <a:latin typeface="Arial Narrow" pitchFamily="34" charset="0"/>
              </a:rPr>
              <a:t>serasi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menarik</a:t>
            </a:r>
            <a:r>
              <a:rPr lang="en-US" sz="2400" dirty="0" smtClean="0">
                <a:latin typeface="Arial Narrow" pitchFamily="34" charset="0"/>
              </a:rPr>
              <a:t> (personal </a:t>
            </a:r>
            <a:r>
              <a:rPr lang="en-US" sz="2400" dirty="0" err="1" smtClean="0">
                <a:latin typeface="Arial Narrow" pitchFamily="34" charset="0"/>
              </a:rPr>
              <a:t>apperance</a:t>
            </a:r>
            <a:r>
              <a:rPr lang="en-US" sz="2400" dirty="0" smtClean="0">
                <a:latin typeface="Arial Narrow" pitchFamily="34" charset="0"/>
              </a:rPr>
              <a:t>) </a:t>
            </a:r>
            <a:r>
              <a:rPr lang="en-US" sz="2400" dirty="0" err="1" smtClean="0">
                <a:latin typeface="Arial Narrow" pitchFamily="34" charset="0"/>
              </a:rPr>
              <a:t>sesuai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dengan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etika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dan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tata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krama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pergaulan</a:t>
            </a:r>
            <a:r>
              <a:rPr lang="en-US" sz="2400" dirty="0" smtClean="0">
                <a:latin typeface="Arial Narrow" pitchFamily="34" charset="0"/>
              </a:rPr>
              <a:t>. </a:t>
            </a:r>
            <a:endParaRPr lang="en-US" sz="24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397691"/>
          </a:xfrm>
        </p:spPr>
        <p:txBody>
          <a:bodyPr>
            <a:normAutofit lnSpcReduction="10000"/>
          </a:bodyPr>
          <a:lstStyle/>
          <a:p>
            <a:pPr lvl="0" algn="just" fontAlgn="base"/>
            <a:r>
              <a:rPr lang="en-US" sz="2600" dirty="0" err="1" smtClean="0">
                <a:latin typeface="Arial Narrow" pitchFamily="34" charset="0"/>
              </a:rPr>
              <a:t>Pengertian</a:t>
            </a:r>
            <a:r>
              <a:rPr lang="en-US" sz="2600" dirty="0" smtClean="0">
                <a:latin typeface="Arial Narrow" pitchFamily="34" charset="0"/>
              </a:rPr>
              <a:t> grooming, </a:t>
            </a:r>
            <a:r>
              <a:rPr lang="en-US" sz="2600" dirty="0" err="1" smtClean="0">
                <a:latin typeface="Arial Narrow" pitchFamily="34" charset="0"/>
              </a:rPr>
              <a:t>secara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singkat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adalah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penampilan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seseorang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dari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ujung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rambut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sampai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dengan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ujung</a:t>
            </a:r>
            <a:r>
              <a:rPr lang="en-US" sz="2600" dirty="0" smtClean="0">
                <a:latin typeface="Arial Narrow" pitchFamily="34" charset="0"/>
              </a:rPr>
              <a:t> kaki </a:t>
            </a:r>
            <a:r>
              <a:rPr lang="en-US" sz="2600" dirty="0" err="1" smtClean="0">
                <a:latin typeface="Arial Narrow" pitchFamily="34" charset="0"/>
              </a:rPr>
              <a:t>dimulai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dari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kebersihan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tubuh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kerapihan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pribadi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cara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berpakaian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sampai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dengan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tutur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kata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sopan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santun</a:t>
            </a:r>
            <a:endParaRPr lang="en-US" sz="2600" dirty="0" smtClean="0">
              <a:latin typeface="Arial Narrow" pitchFamily="34" charset="0"/>
            </a:endParaRPr>
          </a:p>
          <a:p>
            <a:pPr lvl="0" algn="just" fontAlgn="base"/>
            <a:r>
              <a:rPr lang="en-US" sz="2600" dirty="0" err="1" smtClean="0">
                <a:latin typeface="Arial Narrow" pitchFamily="34" charset="0"/>
              </a:rPr>
              <a:t>Kecantikan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atau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ketampanan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bukan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hanya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dilihat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dari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luar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saja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tapi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juga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harus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diiringi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dari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dalam</a:t>
            </a:r>
            <a:r>
              <a:rPr lang="en-US" sz="2600" dirty="0" smtClean="0">
                <a:latin typeface="Arial Narrow" pitchFamily="34" charset="0"/>
              </a:rPr>
              <a:t> (inner-beauty). </a:t>
            </a:r>
            <a:r>
              <a:rPr lang="en-US" sz="2600" dirty="0" err="1" smtClean="0">
                <a:latin typeface="Arial Narrow" pitchFamily="34" charset="0"/>
              </a:rPr>
              <a:t>Oleh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karena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itu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perilaku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juga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harus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diperhatikan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dalam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berpenampilan</a:t>
            </a:r>
            <a:endParaRPr lang="en-US" sz="2600" dirty="0" smtClean="0">
              <a:latin typeface="Arial Narrow" pitchFamily="34" charset="0"/>
            </a:endParaRPr>
          </a:p>
          <a:p>
            <a:pPr algn="just" fontAlgn="base"/>
            <a:r>
              <a:rPr lang="en-US" sz="2600" dirty="0" err="1" smtClean="0">
                <a:latin typeface="Arial Narrow" pitchFamily="34" charset="0"/>
              </a:rPr>
              <a:t>kesimpulannya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pengertian</a:t>
            </a:r>
            <a:r>
              <a:rPr lang="en-US" sz="2600" dirty="0" smtClean="0">
                <a:latin typeface="Arial Narrow" pitchFamily="34" charset="0"/>
              </a:rPr>
              <a:t> Grooming </a:t>
            </a:r>
            <a:r>
              <a:rPr lang="en-US" sz="2600" dirty="0" err="1" smtClean="0">
                <a:latin typeface="Arial Narrow" pitchFamily="34" charset="0"/>
              </a:rPr>
              <a:t>adalah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penampilan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diri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seseorang</a:t>
            </a:r>
            <a:r>
              <a:rPr lang="en-US" sz="2600" dirty="0" smtClean="0">
                <a:latin typeface="Arial Narrow" pitchFamily="34" charset="0"/>
              </a:rPr>
              <a:t> yang </a:t>
            </a:r>
            <a:r>
              <a:rPr lang="en-US" sz="2600" dirty="0" err="1" smtClean="0">
                <a:latin typeface="Arial Narrow" pitchFamily="34" charset="0"/>
              </a:rPr>
              <a:t>terjaga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selalu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rapi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secara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keseluruhan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dimulai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dari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ujung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rambut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sampai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ujung</a:t>
            </a:r>
            <a:r>
              <a:rPr lang="en-US" sz="2600" dirty="0" smtClean="0">
                <a:latin typeface="Arial Narrow" pitchFamily="34" charset="0"/>
              </a:rPr>
              <a:t> kaki. </a:t>
            </a:r>
            <a:r>
              <a:rPr lang="en-US" sz="2600" dirty="0" err="1" smtClean="0">
                <a:latin typeface="Arial Narrow" pitchFamily="34" charset="0"/>
              </a:rPr>
              <a:t>Atau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tindakan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dimana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seseorang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akan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bersih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atau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rapih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tubuh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mereka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dalam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memperhatikan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beberapa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cara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seperti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cara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berjalan</a:t>
            </a:r>
            <a:r>
              <a:rPr lang="en-US" sz="2600" dirty="0" smtClean="0">
                <a:latin typeface="Arial Narrow" pitchFamily="34" charset="0"/>
              </a:rPr>
              <a:t> , </a:t>
            </a:r>
            <a:r>
              <a:rPr lang="en-US" sz="2600" dirty="0" err="1" smtClean="0">
                <a:latin typeface="Arial Narrow" pitchFamily="34" charset="0"/>
              </a:rPr>
              <a:t>berpakaian</a:t>
            </a:r>
            <a:r>
              <a:rPr lang="en-US" sz="2600" dirty="0" smtClean="0">
                <a:latin typeface="Arial Narrow" pitchFamily="34" charset="0"/>
              </a:rPr>
              <a:t>. </a:t>
            </a:r>
            <a:r>
              <a:rPr lang="en-US" sz="2600" dirty="0" err="1" smtClean="0">
                <a:latin typeface="Arial Narrow" pitchFamily="34" charset="0"/>
              </a:rPr>
              <a:t>yaitu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bertindak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sebagai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undangan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seperti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itu</a:t>
            </a:r>
            <a:r>
              <a:rPr lang="en-US" sz="2600" dirty="0" smtClean="0">
                <a:latin typeface="Arial Narrow" pitchFamily="34" charset="0"/>
              </a:rPr>
              <a:t>, </a:t>
            </a:r>
            <a:r>
              <a:rPr lang="en-US" sz="2600" dirty="0" err="1" smtClean="0">
                <a:latin typeface="Arial Narrow" pitchFamily="34" charset="0"/>
              </a:rPr>
              <a:t>menunjukan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orang</a:t>
            </a:r>
            <a:r>
              <a:rPr lang="en-US" sz="2600" dirty="0" smtClean="0">
                <a:latin typeface="Arial Narrow" pitchFamily="34" charset="0"/>
              </a:rPr>
              <a:t> lain </a:t>
            </a:r>
            <a:r>
              <a:rPr lang="en-US" sz="2600" dirty="0" err="1" smtClean="0">
                <a:latin typeface="Arial Narrow" pitchFamily="34" charset="0"/>
              </a:rPr>
              <a:t>bahwa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kita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itu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bersih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dan</a:t>
            </a:r>
            <a:r>
              <a:rPr lang="en-US" sz="2600" dirty="0" smtClean="0">
                <a:latin typeface="Arial Narrow" pitchFamily="34" charset="0"/>
              </a:rPr>
              <a:t> </a:t>
            </a:r>
            <a:r>
              <a:rPr lang="en-US" sz="2600" dirty="0" err="1" smtClean="0">
                <a:latin typeface="Arial Narrow" pitchFamily="34" charset="0"/>
              </a:rPr>
              <a:t>rapih</a:t>
            </a:r>
            <a:r>
              <a:rPr lang="en-US" sz="2600" dirty="0" smtClean="0">
                <a:latin typeface="Arial Narrow" pitchFamily="34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397691"/>
          </a:xfrm>
        </p:spPr>
        <p:txBody>
          <a:bodyPr>
            <a:noAutofit/>
          </a:bodyPr>
          <a:lstStyle/>
          <a:p>
            <a:r>
              <a:rPr lang="en-US" sz="2000" b="1" dirty="0" err="1" smtClean="0">
                <a:latin typeface="Arial Narrow" pitchFamily="34" charset="0"/>
              </a:rPr>
              <a:t>Bagian</a:t>
            </a:r>
            <a:r>
              <a:rPr lang="en-US" sz="2000" b="1" dirty="0" smtClean="0">
                <a:latin typeface="Arial Narrow" pitchFamily="34" charset="0"/>
              </a:rPr>
              <a:t> </a:t>
            </a:r>
            <a:r>
              <a:rPr lang="en-US" sz="2000" b="1" dirty="0" err="1" smtClean="0">
                <a:latin typeface="Arial Narrow" pitchFamily="34" charset="0"/>
              </a:rPr>
              <a:t>dari</a:t>
            </a:r>
            <a:r>
              <a:rPr lang="en-US" sz="2000" b="1" dirty="0" smtClean="0">
                <a:latin typeface="Arial Narrow" pitchFamily="34" charset="0"/>
              </a:rPr>
              <a:t> grooming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dirty="0" smtClean="0">
                <a:latin typeface="Arial Narrow" pitchFamily="34" charset="0"/>
              </a:rPr>
              <a:t>1.baik </a:t>
            </a:r>
            <a:r>
              <a:rPr lang="en-US" sz="2000" dirty="0" err="1" smtClean="0">
                <a:latin typeface="Arial Narrow" pitchFamily="34" charset="0"/>
              </a:rPr>
              <a:t>dari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cara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berpakaian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dirty="0" smtClean="0">
                <a:latin typeface="Arial Narrow" pitchFamily="34" charset="0"/>
              </a:rPr>
              <a:t>2.cara </a:t>
            </a:r>
            <a:r>
              <a:rPr lang="en-US" sz="2000" dirty="0" err="1" smtClean="0">
                <a:latin typeface="Arial Narrow" pitchFamily="34" charset="0"/>
              </a:rPr>
              <a:t>berdandan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dirty="0" smtClean="0">
                <a:latin typeface="Arial Narrow" pitchFamily="34" charset="0"/>
              </a:rPr>
              <a:t>3.cara </a:t>
            </a:r>
            <a:r>
              <a:rPr lang="en-US" sz="2000" dirty="0" err="1" smtClean="0">
                <a:latin typeface="Arial Narrow" pitchFamily="34" charset="0"/>
              </a:rPr>
              <a:t>berhias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dirty="0" smtClean="0">
                <a:latin typeface="Arial Narrow" pitchFamily="34" charset="0"/>
              </a:rPr>
              <a:t>4.gaya </a:t>
            </a:r>
            <a:r>
              <a:rPr lang="en-US" sz="2000" dirty="0" err="1" smtClean="0">
                <a:latin typeface="Arial Narrow" pitchFamily="34" charset="0"/>
              </a:rPr>
              <a:t>berjalan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dirty="0" smtClean="0">
                <a:latin typeface="Arial Narrow" pitchFamily="34" charset="0"/>
              </a:rPr>
              <a:t>5.cara </a:t>
            </a:r>
            <a:r>
              <a:rPr lang="en-US" sz="2000" dirty="0" err="1" smtClean="0">
                <a:latin typeface="Arial Narrow" pitchFamily="34" charset="0"/>
              </a:rPr>
              <a:t>makan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dirty="0" smtClean="0">
                <a:latin typeface="Arial Narrow" pitchFamily="34" charset="0"/>
              </a:rPr>
              <a:t>6.cara </a:t>
            </a:r>
            <a:r>
              <a:rPr lang="en-US" sz="2000" dirty="0" err="1" smtClean="0">
                <a:latin typeface="Arial Narrow" pitchFamily="34" charset="0"/>
              </a:rPr>
              <a:t>minum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dirty="0" smtClean="0">
                <a:latin typeface="Arial Narrow" pitchFamily="34" charset="0"/>
              </a:rPr>
              <a:t>7.serta </a:t>
            </a:r>
            <a:r>
              <a:rPr lang="en-US" sz="2000" dirty="0" err="1" smtClean="0">
                <a:latin typeface="Arial Narrow" pitchFamily="34" charset="0"/>
              </a:rPr>
              <a:t>cara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berbicara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merupakan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unsur</a:t>
            </a:r>
            <a:r>
              <a:rPr lang="en-US" sz="2000" dirty="0" smtClean="0">
                <a:latin typeface="Arial Narrow" pitchFamily="34" charset="0"/>
              </a:rPr>
              <a:t> yang </a:t>
            </a:r>
            <a:r>
              <a:rPr lang="en-US" sz="2000" dirty="0" err="1" smtClean="0">
                <a:latin typeface="Arial Narrow" pitchFamily="34" charset="0"/>
              </a:rPr>
              <a:t>sangat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penting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dalam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berpenampilan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menarik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serasi</a:t>
            </a:r>
            <a:r>
              <a:rPr lang="en-US" sz="2000" dirty="0" smtClean="0">
                <a:latin typeface="Arial Narrow" pitchFamily="34" charset="0"/>
              </a:rPr>
              <a:t>.</a:t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b="1" dirty="0" smtClean="0">
                <a:latin typeface="Arial Narrow" pitchFamily="34" charset="0"/>
              </a:rPr>
              <a:t>Aroma </a:t>
            </a:r>
            <a:r>
              <a:rPr lang="en-US" sz="2000" b="1" dirty="0" err="1" smtClean="0">
                <a:latin typeface="Arial Narrow" pitchFamily="34" charset="0"/>
              </a:rPr>
              <a:t>Tubuh</a:t>
            </a:r>
            <a:r>
              <a:rPr lang="en-US" sz="2000" dirty="0" smtClean="0">
                <a:latin typeface="Arial Narrow" pitchFamily="34" charset="0"/>
              </a:rPr>
              <a:t> : </a:t>
            </a:r>
            <a:r>
              <a:rPr lang="en-US" sz="2000" dirty="0" err="1" smtClean="0">
                <a:latin typeface="Arial Narrow" pitchFamily="34" charset="0"/>
              </a:rPr>
              <a:t>Karena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itu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kenakan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parfum</a:t>
            </a:r>
            <a:r>
              <a:rPr lang="en-US" sz="2000" dirty="0" smtClean="0">
                <a:latin typeface="Arial Narrow" pitchFamily="34" charset="0"/>
              </a:rPr>
              <a:t> yang </a:t>
            </a:r>
            <a:r>
              <a:rPr lang="en-US" sz="2000" dirty="0" err="1" smtClean="0">
                <a:latin typeface="Arial Narrow" pitchFamily="34" charset="0"/>
              </a:rPr>
              <a:t>terbaik</a:t>
            </a:r>
            <a:r>
              <a:rPr lang="en-US" sz="2000" dirty="0" smtClean="0">
                <a:latin typeface="Arial Narrow" pitchFamily="34" charset="0"/>
              </a:rPr>
              <a:t>, </a:t>
            </a:r>
            <a:r>
              <a:rPr lang="en-US" sz="2000" dirty="0" err="1" smtClean="0">
                <a:latin typeface="Arial Narrow" pitchFamily="34" charset="0"/>
              </a:rPr>
              <a:t>atau</a:t>
            </a:r>
            <a:r>
              <a:rPr lang="en-US" sz="2000" dirty="0" smtClean="0">
                <a:latin typeface="Arial Narrow" pitchFamily="34" charset="0"/>
              </a:rPr>
              <a:t> paling </a:t>
            </a:r>
            <a:r>
              <a:rPr lang="en-US" sz="2000" dirty="0" err="1" smtClean="0">
                <a:latin typeface="Arial Narrow" pitchFamily="34" charset="0"/>
              </a:rPr>
              <a:t>tidak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kenakan</a:t>
            </a:r>
            <a:r>
              <a:rPr lang="en-US" sz="2000" dirty="0" smtClean="0">
                <a:latin typeface="Arial Narrow" pitchFamily="34" charset="0"/>
              </a:rPr>
              <a:t> anti </a:t>
            </a:r>
            <a:r>
              <a:rPr lang="en-US" sz="2000" dirty="0" err="1" smtClean="0">
                <a:latin typeface="Arial Narrow" pitchFamily="34" charset="0"/>
              </a:rPr>
              <a:t>perspirant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untuk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menghambat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keringat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berlebih</a:t>
            </a:r>
            <a:r>
              <a:rPr lang="en-US" sz="2000" dirty="0" smtClean="0">
                <a:latin typeface="Arial Narrow" pitchFamily="34" charset="0"/>
              </a:rPr>
              <a:t>.</a:t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b="1" dirty="0" err="1" smtClean="0">
                <a:latin typeface="Arial Narrow" pitchFamily="34" charset="0"/>
              </a:rPr>
              <a:t>Rambut</a:t>
            </a:r>
            <a:r>
              <a:rPr lang="en-US" sz="2000" b="1" dirty="0" smtClean="0">
                <a:latin typeface="Arial Narrow" pitchFamily="34" charset="0"/>
              </a:rPr>
              <a:t> </a:t>
            </a:r>
            <a:r>
              <a:rPr lang="en-US" sz="2000" dirty="0" smtClean="0">
                <a:latin typeface="Arial Narrow" pitchFamily="34" charset="0"/>
              </a:rPr>
              <a:t>: </a:t>
            </a:r>
            <a:r>
              <a:rPr lang="en-US" sz="2000" dirty="0" err="1" smtClean="0">
                <a:latin typeface="Arial Narrow" pitchFamily="34" charset="0"/>
              </a:rPr>
              <a:t>pilih</a:t>
            </a:r>
            <a:r>
              <a:rPr lang="en-US" sz="2000" dirty="0" smtClean="0">
                <a:latin typeface="Arial Narrow" pitchFamily="34" charset="0"/>
              </a:rPr>
              <a:t> style </a:t>
            </a:r>
            <a:r>
              <a:rPr lang="en-US" sz="2000" dirty="0" err="1" smtClean="0">
                <a:latin typeface="Arial Narrow" pitchFamily="34" charset="0"/>
              </a:rPr>
              <a:t>rambut</a:t>
            </a:r>
            <a:r>
              <a:rPr lang="en-US" sz="2000" dirty="0" smtClean="0">
                <a:latin typeface="Arial Narrow" pitchFamily="34" charset="0"/>
              </a:rPr>
              <a:t> yang </a:t>
            </a:r>
            <a:r>
              <a:rPr lang="en-US" sz="2000" dirty="0" err="1" smtClean="0">
                <a:latin typeface="Arial Narrow" pitchFamily="34" charset="0"/>
              </a:rPr>
              <a:t>cocok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dengan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Anda</a:t>
            </a:r>
            <a:r>
              <a:rPr lang="en-US" sz="2000" dirty="0" smtClean="0">
                <a:latin typeface="Arial Narrow" pitchFamily="34" charset="0"/>
              </a:rPr>
              <a:t>, </a:t>
            </a:r>
            <a:r>
              <a:rPr lang="en-US" sz="2000" dirty="0" err="1" smtClean="0">
                <a:latin typeface="Arial Narrow" pitchFamily="34" charset="0"/>
              </a:rPr>
              <a:t>jangan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salah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pilih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sehingga</a:t>
            </a:r>
            <a:r>
              <a:rPr lang="en-US" sz="2000" dirty="0" smtClean="0">
                <a:latin typeface="Arial Narrow" pitchFamily="34" charset="0"/>
              </a:rPr>
              <a:t> style/</a:t>
            </a:r>
            <a:r>
              <a:rPr lang="en-US" sz="2000" dirty="0" err="1" smtClean="0">
                <a:latin typeface="Arial Narrow" pitchFamily="34" charset="0"/>
              </a:rPr>
              <a:t>gaya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rambut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Anda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tidak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pantas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dengan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wajah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apalagi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dengan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profesi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anda</a:t>
            </a:r>
            <a:r>
              <a:rPr lang="en-US" sz="2000" dirty="0" smtClean="0">
                <a:latin typeface="Arial Narrow" pitchFamily="34" charset="0"/>
              </a:rPr>
              <a:t/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b="1" dirty="0" err="1" smtClean="0">
                <a:latin typeface="Arial Narrow" pitchFamily="34" charset="0"/>
              </a:rPr>
              <a:t>Kulit</a:t>
            </a:r>
            <a:r>
              <a:rPr lang="en-US" sz="2000" dirty="0" smtClean="0">
                <a:latin typeface="Arial Narrow" pitchFamily="34" charset="0"/>
              </a:rPr>
              <a:t> : </a:t>
            </a:r>
            <a:r>
              <a:rPr lang="en-US" sz="2000" dirty="0" err="1" smtClean="0">
                <a:latin typeface="Arial Narrow" pitchFamily="34" charset="0"/>
              </a:rPr>
              <a:t>Jaga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kesehatan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kebersihan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kulit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terutama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bagian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wajah</a:t>
            </a:r>
            <a:r>
              <a:rPr lang="en-US" sz="2000" dirty="0" smtClean="0">
                <a:latin typeface="Arial Narrow" pitchFamily="34" charset="0"/>
              </a:rPr>
              <a:t>.</a:t>
            </a:r>
            <a:br>
              <a:rPr lang="en-US" sz="2000" dirty="0" smtClean="0">
                <a:latin typeface="Arial Narrow" pitchFamily="34" charset="0"/>
              </a:rPr>
            </a:br>
            <a:r>
              <a:rPr lang="en-US" sz="2000" b="1" dirty="0" err="1" smtClean="0">
                <a:latin typeface="Arial Narrow" pitchFamily="34" charset="0"/>
              </a:rPr>
              <a:t>Gigi</a:t>
            </a:r>
            <a:r>
              <a:rPr lang="en-US" sz="2000" b="1" dirty="0" smtClean="0">
                <a:latin typeface="Arial Narrow" pitchFamily="34" charset="0"/>
              </a:rPr>
              <a:t> </a:t>
            </a:r>
            <a:r>
              <a:rPr lang="en-US" sz="2000" b="1" dirty="0" err="1" smtClean="0">
                <a:latin typeface="Arial Narrow" pitchFamily="34" charset="0"/>
              </a:rPr>
              <a:t>dan</a:t>
            </a:r>
            <a:r>
              <a:rPr lang="en-US" sz="2000" b="1" dirty="0" smtClean="0">
                <a:latin typeface="Arial Narrow" pitchFamily="34" charset="0"/>
              </a:rPr>
              <a:t> </a:t>
            </a:r>
            <a:r>
              <a:rPr lang="en-US" sz="2000" b="1" dirty="0" err="1" smtClean="0">
                <a:latin typeface="Arial Narrow" pitchFamily="34" charset="0"/>
              </a:rPr>
              <a:t>Mulut</a:t>
            </a:r>
            <a:r>
              <a:rPr lang="en-US" sz="2000" b="1" dirty="0" smtClean="0">
                <a:latin typeface="Arial Narrow" pitchFamily="34" charset="0"/>
              </a:rPr>
              <a:t> :</a:t>
            </a:r>
            <a:r>
              <a:rPr lang="en-US" sz="2000" dirty="0" smtClean="0">
                <a:latin typeface="Arial Narrow" pitchFamily="34" charset="0"/>
              </a:rPr>
              <a:t> </a:t>
            </a:r>
            <a:r>
              <a:rPr lang="en-US" sz="2000" dirty="0" err="1" smtClean="0">
                <a:latin typeface="Arial Narrow" pitchFamily="34" charset="0"/>
              </a:rPr>
              <a:t>Kedua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hal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ini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juga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sangat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penting</a:t>
            </a:r>
            <a:r>
              <a:rPr lang="en-US" sz="2000" dirty="0" smtClean="0">
                <a:latin typeface="Arial Narrow" pitchFamily="34" charset="0"/>
              </a:rPr>
              <a:t>, </a:t>
            </a:r>
            <a:r>
              <a:rPr lang="en-US" sz="2000" dirty="0" err="1" smtClean="0">
                <a:latin typeface="Arial Narrow" pitchFamily="34" charset="0"/>
              </a:rPr>
              <a:t>karena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jelas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kita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berinteraksi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mengobrol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dengan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orang</a:t>
            </a:r>
            <a:r>
              <a:rPr lang="en-US" sz="2000" dirty="0" smtClean="0">
                <a:latin typeface="Arial Narrow" pitchFamily="34" charset="0"/>
              </a:rPr>
              <a:t> lain. </a:t>
            </a:r>
            <a:r>
              <a:rPr lang="en-US" sz="2000" dirty="0" err="1" smtClean="0">
                <a:latin typeface="Arial Narrow" pitchFamily="34" charset="0"/>
              </a:rPr>
              <a:t>Jaga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juga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kesegaran</a:t>
            </a:r>
            <a:r>
              <a:rPr lang="en-US" sz="2000" dirty="0" smtClean="0">
                <a:latin typeface="Arial Narrow" pitchFamily="34" charset="0"/>
              </a:rPr>
              <a:t> aroma </a:t>
            </a:r>
            <a:r>
              <a:rPr lang="en-US" sz="2000" dirty="0" err="1" smtClean="0">
                <a:latin typeface="Arial Narrow" pitchFamily="34" charset="0"/>
              </a:rPr>
              <a:t>mulut</a:t>
            </a:r>
            <a:r>
              <a:rPr lang="en-US" sz="2000" dirty="0" smtClean="0">
                <a:latin typeface="Arial Narrow" pitchFamily="34" charset="0"/>
              </a:rPr>
              <a:t>. </a:t>
            </a:r>
            <a:r>
              <a:rPr lang="en-US" sz="2000" dirty="0" err="1" smtClean="0">
                <a:latin typeface="Arial Narrow" pitchFamily="34" charset="0"/>
              </a:rPr>
              <a:t>bahwa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senyum</a:t>
            </a:r>
            <a:r>
              <a:rPr lang="en-US" sz="2000" dirty="0" smtClean="0">
                <a:latin typeface="Arial Narrow" pitchFamily="34" charset="0"/>
              </a:rPr>
              <a:t> yang </a:t>
            </a:r>
            <a:r>
              <a:rPr lang="en-US" sz="2000" dirty="0" err="1" smtClean="0">
                <a:latin typeface="Arial Narrow" pitchFamily="34" charset="0"/>
              </a:rPr>
              <a:t>indah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dan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nafas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segar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 err="1" smtClean="0">
                <a:latin typeface="Arial Narrow" pitchFamily="34" charset="0"/>
              </a:rPr>
              <a:t>dapat</a:t>
            </a:r>
            <a:r>
              <a:rPr lang="en-US" sz="2000" dirty="0" smtClean="0">
                <a:latin typeface="Arial Narrow" pitchFamily="34" charset="0"/>
              </a:rPr>
              <a:t> </a:t>
            </a:r>
            <a:endParaRPr lang="en-US" sz="20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397691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i="1" dirty="0" smtClean="0"/>
              <a:t>   </a:t>
            </a:r>
            <a:r>
              <a:rPr lang="en-US" sz="2800" dirty="0" smtClean="0">
                <a:latin typeface="Arial Narrow" pitchFamily="34" charset="0"/>
              </a:rPr>
              <a:t>Personal grooming </a:t>
            </a:r>
            <a:r>
              <a:rPr lang="en-US" sz="2800" dirty="0" err="1" smtClean="0">
                <a:latin typeface="Arial Narrow" pitchFamily="34" charset="0"/>
              </a:rPr>
              <a:t>lebih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menitikberatkan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pada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aspek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kerapian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penampilan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seseorang</a:t>
            </a:r>
            <a:r>
              <a:rPr lang="en-US" sz="2800" dirty="0" smtClean="0">
                <a:latin typeface="Arial Narrow" pitchFamily="34" charset="0"/>
              </a:rPr>
              <a:t>. </a:t>
            </a:r>
            <a:r>
              <a:rPr lang="en-US" sz="2800" dirty="0" err="1" smtClean="0">
                <a:latin typeface="Arial Narrow" pitchFamily="34" charset="0"/>
              </a:rPr>
              <a:t>Dengan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demikian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sosok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karyawan</a:t>
            </a:r>
            <a:r>
              <a:rPr lang="en-US" sz="2800" dirty="0" smtClean="0">
                <a:latin typeface="Arial Narrow" pitchFamily="34" charset="0"/>
              </a:rPr>
              <a:t> yang </a:t>
            </a:r>
            <a:r>
              <a:rPr lang="en-US" sz="2800" dirty="0" err="1" smtClean="0">
                <a:latin typeface="Arial Narrow" pitchFamily="34" charset="0"/>
              </a:rPr>
              <a:t>baik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adalah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sosok</a:t>
            </a:r>
            <a:r>
              <a:rPr lang="en-US" sz="2800" dirty="0" smtClean="0">
                <a:latin typeface="Arial Narrow" pitchFamily="34" charset="0"/>
              </a:rPr>
              <a:t> yang </a:t>
            </a:r>
            <a:r>
              <a:rPr lang="en-US" sz="2800" dirty="0" err="1" smtClean="0">
                <a:latin typeface="Arial Narrow" pitchFamily="34" charset="0"/>
              </a:rPr>
              <a:t>rapi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bersih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dalam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istilah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perhotelan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disebut</a:t>
            </a:r>
            <a:r>
              <a:rPr lang="en-US" sz="2800" dirty="0" smtClean="0">
                <a:latin typeface="Arial Narrow" pitchFamily="34" charset="0"/>
              </a:rPr>
              <a:t> Neat and Clean. </a:t>
            </a:r>
            <a:r>
              <a:rPr lang="en-US" sz="2800" dirty="0" err="1" smtClean="0">
                <a:latin typeface="Arial Narrow" pitchFamily="34" charset="0"/>
              </a:rPr>
              <a:t>Bahkan</a:t>
            </a:r>
            <a:r>
              <a:rPr lang="en-US" sz="2800" dirty="0" smtClean="0">
                <a:latin typeface="Arial Narrow" pitchFamily="34" charset="0"/>
              </a:rPr>
              <a:t> neat and clean </a:t>
            </a:r>
            <a:r>
              <a:rPr lang="en-US" sz="2800" dirty="0" err="1" smtClean="0">
                <a:latin typeface="Arial Narrow" pitchFamily="34" charset="0"/>
              </a:rPr>
              <a:t>ini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dianggap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sebagai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salah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satu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ciri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insan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pariwisata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termasuk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insan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perhotelan</a:t>
            </a:r>
            <a:r>
              <a:rPr lang="en-US" sz="2800" dirty="0" smtClean="0">
                <a:latin typeface="Arial Narrow" pitchFamily="34" charset="0"/>
              </a:rPr>
              <a:t>. </a:t>
            </a:r>
            <a:r>
              <a:rPr lang="en-US" sz="2800" dirty="0" err="1" smtClean="0">
                <a:latin typeface="Arial Narrow" pitchFamily="34" charset="0"/>
              </a:rPr>
              <a:t>Rapi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bersih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ditinjau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dari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sudut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wisatawan</a:t>
            </a:r>
            <a:r>
              <a:rPr lang="en-US" sz="2800" dirty="0" smtClean="0">
                <a:latin typeface="Arial Narrow" pitchFamily="34" charset="0"/>
              </a:rPr>
              <a:t>, </a:t>
            </a:r>
            <a:r>
              <a:rPr lang="en-US" sz="2800" dirty="0" err="1" smtClean="0">
                <a:latin typeface="Arial Narrow" pitchFamily="34" charset="0"/>
              </a:rPr>
              <a:t>bukan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ditinjau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dari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segi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karyawan</a:t>
            </a:r>
            <a:r>
              <a:rPr lang="en-US" sz="2800" dirty="0" smtClean="0">
                <a:latin typeface="Arial Narrow" pitchFamily="34" charset="0"/>
              </a:rPr>
              <a:t>. Hotel </a:t>
            </a:r>
            <a:r>
              <a:rPr lang="en-US" sz="2800" dirty="0" err="1" smtClean="0">
                <a:latin typeface="Arial Narrow" pitchFamily="34" charset="0"/>
              </a:rPr>
              <a:t>perlu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menetapkan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bagaimana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seharusnya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penampilan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karyawan</a:t>
            </a:r>
            <a:r>
              <a:rPr lang="en-US" sz="2800" dirty="0" smtClean="0">
                <a:latin typeface="Arial Narrow" pitchFamily="34" charset="0"/>
              </a:rPr>
              <a:t> yang </a:t>
            </a:r>
            <a:r>
              <a:rPr lang="en-US" sz="2800" dirty="0" err="1" smtClean="0">
                <a:latin typeface="Arial Narrow" pitchFamily="34" charset="0"/>
              </a:rPr>
              <a:t>baik</a:t>
            </a:r>
            <a:r>
              <a:rPr lang="en-US" sz="2800" dirty="0" smtClean="0">
                <a:latin typeface="Arial Narrow" pitchFamily="34" charset="0"/>
              </a:rPr>
              <a:t>. </a:t>
            </a:r>
            <a:r>
              <a:rPr lang="en-US" sz="2800" dirty="0" err="1" smtClean="0">
                <a:latin typeface="Arial Narrow" pitchFamily="34" charset="0"/>
              </a:rPr>
              <a:t>Bentuk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penampilan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ini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kemudian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dituangkan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dalam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suatu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aturan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atau</a:t>
            </a:r>
            <a:r>
              <a:rPr lang="en-US" sz="2800" dirty="0" smtClean="0">
                <a:latin typeface="Arial Narrow" pitchFamily="34" charset="0"/>
              </a:rPr>
              <a:t> “</a:t>
            </a:r>
            <a:r>
              <a:rPr lang="en-US" sz="2800" dirty="0" err="1" smtClean="0">
                <a:latin typeface="Arial Narrow" pitchFamily="34" charset="0"/>
              </a:rPr>
              <a:t>Standart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Operatis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Prosedure</a:t>
            </a:r>
            <a:r>
              <a:rPr lang="en-US" sz="2800" dirty="0" smtClean="0">
                <a:latin typeface="Arial Narrow" pitchFamily="34" charset="0"/>
              </a:rPr>
              <a:t> (SOP)” yang </a:t>
            </a:r>
            <a:r>
              <a:rPr lang="en-US" sz="2800" dirty="0" err="1" smtClean="0">
                <a:latin typeface="Arial Narrow" pitchFamily="34" charset="0"/>
              </a:rPr>
              <a:t>harus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diikuti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oleh</a:t>
            </a:r>
            <a:r>
              <a:rPr lang="en-US" sz="2800" dirty="0" smtClean="0">
                <a:latin typeface="Arial Narrow" pitchFamily="34" charset="0"/>
              </a:rPr>
              <a:t> </a:t>
            </a:r>
            <a:r>
              <a:rPr lang="en-US" sz="2800" dirty="0" err="1" smtClean="0">
                <a:latin typeface="Arial Narrow" pitchFamily="34" charset="0"/>
              </a:rPr>
              <a:t>karyawan</a:t>
            </a:r>
            <a:r>
              <a:rPr lang="en-US" sz="2800" dirty="0" smtClean="0">
                <a:latin typeface="Arial Narrow" pitchFamily="34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473891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/>
              <a:t>Penampilan</a:t>
            </a:r>
            <a:r>
              <a:rPr lang="en-US" dirty="0" smtClean="0"/>
              <a:t> yang </a:t>
            </a:r>
            <a:r>
              <a:rPr lang="en-US" dirty="0" err="1" smtClean="0"/>
              <a:t>rapi</a:t>
            </a:r>
            <a:r>
              <a:rPr lang="en-US" dirty="0" smtClean="0"/>
              <a:t>,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ditambah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ramah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sopan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yang </a:t>
            </a:r>
            <a:r>
              <a:rPr lang="en-US" dirty="0" err="1" smtClean="0"/>
              <a:t>memuaskan</a:t>
            </a:r>
            <a:r>
              <a:rPr lang="en-US" dirty="0" smtClean="0"/>
              <a:t> </a:t>
            </a:r>
            <a:r>
              <a:rPr lang="en-US" i="1" dirty="0" smtClean="0"/>
              <a:t>(</a:t>
            </a:r>
            <a:r>
              <a:rPr lang="en-US" i="1" dirty="0" err="1" smtClean="0"/>
              <a:t>satisfication</a:t>
            </a:r>
            <a:r>
              <a:rPr lang="en-US" i="1" dirty="0" smtClean="0"/>
              <a:t>).</a:t>
            </a:r>
            <a:r>
              <a:rPr lang="en-US" dirty="0" smtClean="0"/>
              <a:t> </a:t>
            </a:r>
            <a:r>
              <a:rPr lang="en-US" dirty="0" err="1" smtClean="0"/>
              <a:t>Sebagaimana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ketahui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keberhasilan</a:t>
            </a:r>
            <a:r>
              <a:rPr lang="en-US" dirty="0" smtClean="0"/>
              <a:t> hotel </a:t>
            </a:r>
            <a:r>
              <a:rPr lang="en-US" dirty="0" err="1" smtClean="0"/>
              <a:t>menjual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kepuasan</a:t>
            </a:r>
            <a:r>
              <a:rPr lang="en-US" dirty="0" smtClean="0"/>
              <a:t> </a:t>
            </a:r>
            <a:r>
              <a:rPr lang="en-US" dirty="0" err="1" smtClean="0"/>
              <a:t>tamu</a:t>
            </a:r>
            <a:r>
              <a:rPr lang="en-US" dirty="0" smtClean="0"/>
              <a:t> </a:t>
            </a:r>
            <a:r>
              <a:rPr lang="en-US" i="1" dirty="0" smtClean="0"/>
              <a:t>(guest </a:t>
            </a:r>
            <a:r>
              <a:rPr lang="en-US" i="1" dirty="0" err="1" smtClean="0"/>
              <a:t>satisfication</a:t>
            </a:r>
            <a:r>
              <a:rPr lang="en-US" i="1" dirty="0" smtClean="0"/>
              <a:t>).</a:t>
            </a:r>
            <a:endParaRPr lang="en-US" dirty="0" smtClean="0"/>
          </a:p>
          <a:p>
            <a:pPr lvl="0" algn="just"/>
            <a:r>
              <a:rPr lang="en-US" dirty="0" err="1" smtClean="0"/>
              <a:t>Tamu</a:t>
            </a:r>
            <a:r>
              <a:rPr lang="en-US" dirty="0" smtClean="0"/>
              <a:t>/</a:t>
            </a:r>
            <a:r>
              <a:rPr lang="en-US" dirty="0" err="1" smtClean="0"/>
              <a:t>wisatawan</a:t>
            </a:r>
            <a:r>
              <a:rPr lang="en-US" dirty="0" smtClean="0"/>
              <a:t> </a:t>
            </a:r>
            <a:r>
              <a:rPr lang="en-US" dirty="0" err="1" smtClean="0"/>
              <a:t>puas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yang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tentu</a:t>
            </a:r>
            <a:r>
              <a:rPr lang="en-US" dirty="0" smtClean="0"/>
              <a:t> </a:t>
            </a:r>
            <a:r>
              <a:rPr lang="en-US" dirty="0" err="1" smtClean="0"/>
              <a:t>tamu</a:t>
            </a:r>
            <a:r>
              <a:rPr lang="en-US" dirty="0" smtClean="0"/>
              <a:t>/</a:t>
            </a:r>
            <a:r>
              <a:rPr lang="en-US" dirty="0" err="1" smtClean="0"/>
              <a:t>wisatawan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rela</a:t>
            </a:r>
            <a:r>
              <a:rPr lang="en-US" dirty="0" smtClean="0"/>
              <a:t> </a:t>
            </a:r>
            <a:r>
              <a:rPr lang="en-US" dirty="0" err="1" smtClean="0"/>
              <a:t>membayar</a:t>
            </a:r>
            <a:r>
              <a:rPr lang="en-US" dirty="0" smtClean="0"/>
              <a:t> </a:t>
            </a:r>
            <a:r>
              <a:rPr lang="en-US" dirty="0" err="1" smtClean="0"/>
              <a:t>mahal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hotel.</a:t>
            </a:r>
          </a:p>
          <a:p>
            <a:pPr lvl="0" algn="just"/>
            <a:r>
              <a:rPr lang="en-US" dirty="0" err="1" smtClean="0"/>
              <a:t>Sebaliknya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wisatawan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puas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tamu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mengeluh</a:t>
            </a:r>
            <a:r>
              <a:rPr lang="en-US" dirty="0" smtClean="0"/>
              <a:t> </a:t>
            </a:r>
            <a:r>
              <a:rPr lang="en-US" i="1" dirty="0" smtClean="0"/>
              <a:t>(complaint)</a:t>
            </a:r>
            <a:r>
              <a:rPr lang="en-US" dirty="0" smtClean="0"/>
              <a:t> 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kerugian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 </a:t>
            </a:r>
            <a:r>
              <a:rPr lang="en-US" dirty="0" err="1" smtClean="0"/>
              <a:t>betapa</a:t>
            </a:r>
            <a:r>
              <a:rPr lang="en-US" dirty="0" smtClean="0"/>
              <a:t> </a:t>
            </a:r>
            <a:r>
              <a:rPr lang="en-US" dirty="0" err="1" smtClean="0"/>
              <a:t>pentingnya</a:t>
            </a:r>
            <a:r>
              <a:rPr lang="en-US" dirty="0" smtClean="0"/>
              <a:t> </a:t>
            </a:r>
            <a:r>
              <a:rPr lang="en-US" dirty="0" err="1" smtClean="0"/>
              <a:t>peranan</a:t>
            </a:r>
            <a:r>
              <a:rPr lang="en-US" dirty="0" smtClean="0"/>
              <a:t> </a:t>
            </a:r>
            <a:r>
              <a:rPr lang="en-US" i="1" dirty="0" smtClean="0"/>
              <a:t>groomin</a:t>
            </a:r>
            <a:r>
              <a:rPr lang="en-US" dirty="0" smtClean="0"/>
              <a:t>g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pelayanan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, </a:t>
            </a:r>
            <a:r>
              <a:rPr lang="en-US" dirty="0" err="1" smtClean="0"/>
              <a:t>khususnya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perhotelan</a:t>
            </a:r>
            <a:r>
              <a:rPr lang="en-US" dirty="0" smtClean="0"/>
              <a:t>. </a:t>
            </a:r>
            <a:r>
              <a:rPr lang="en-US" dirty="0" err="1" smtClean="0"/>
              <a:t>Masing</a:t>
            </a:r>
            <a:r>
              <a:rPr lang="en-US" dirty="0" smtClean="0"/>
              <a:t> – </a:t>
            </a:r>
            <a:r>
              <a:rPr lang="en-US" dirty="0" err="1" smtClean="0"/>
              <a:t>masing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berusaha</a:t>
            </a:r>
            <a:r>
              <a:rPr lang="en-US" dirty="0" smtClean="0"/>
              <a:t> </a:t>
            </a:r>
            <a:r>
              <a:rPr lang="en-US" dirty="0" err="1" smtClean="0"/>
              <a:t>mendesain</a:t>
            </a:r>
            <a:r>
              <a:rPr lang="en-US" dirty="0" smtClean="0"/>
              <a:t> </a:t>
            </a:r>
            <a:r>
              <a:rPr lang="en-US" dirty="0" err="1" smtClean="0"/>
              <a:t>pakaian</a:t>
            </a:r>
            <a:r>
              <a:rPr lang="en-US" dirty="0" smtClean="0"/>
              <a:t> </a:t>
            </a:r>
            <a:r>
              <a:rPr lang="en-US" dirty="0" err="1" smtClean="0"/>
              <a:t>seragam</a:t>
            </a:r>
            <a:r>
              <a:rPr lang="en-US" dirty="0" smtClean="0"/>
              <a:t> </a:t>
            </a:r>
            <a:r>
              <a:rPr lang="en-US" dirty="0" err="1" smtClean="0"/>
              <a:t>karyawan</a:t>
            </a:r>
            <a:r>
              <a:rPr lang="en-US" dirty="0" smtClean="0"/>
              <a:t> agar </a:t>
            </a:r>
            <a:r>
              <a:rPr lang="en-US" dirty="0" err="1" smtClean="0"/>
              <a:t>tampak</a:t>
            </a:r>
            <a:r>
              <a:rPr lang="en-US" dirty="0" smtClean="0"/>
              <a:t> </a:t>
            </a:r>
            <a:r>
              <a:rPr lang="en-US" dirty="0" err="1" smtClean="0"/>
              <a:t>rapi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bersih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desain</a:t>
            </a:r>
            <a:r>
              <a:rPr lang="en-US" dirty="0" smtClean="0"/>
              <a:t> mode, </a:t>
            </a:r>
            <a:r>
              <a:rPr lang="en-US" dirty="0" err="1" smtClean="0"/>
              <a:t>warna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aksesories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 fontAlgn="base"/>
            <a:r>
              <a:rPr lang="en-US" sz="3100" dirty="0" err="1" smtClean="0">
                <a:latin typeface="Arial Narrow" pitchFamily="34" charset="0"/>
              </a:rPr>
              <a:t>Kesan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pertama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memang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penting</a:t>
            </a:r>
            <a:r>
              <a:rPr lang="en-US" sz="3100" dirty="0" smtClean="0">
                <a:latin typeface="Arial Narrow" pitchFamily="34" charset="0"/>
              </a:rPr>
              <a:t>. </a:t>
            </a:r>
            <a:r>
              <a:rPr lang="en-US" sz="3100" dirty="0" err="1" smtClean="0">
                <a:latin typeface="Arial Narrow" pitchFamily="34" charset="0"/>
              </a:rPr>
              <a:t>Singkatnya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kesan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pertama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selama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beberapa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hari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kantor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baru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sangatlah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penting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bagi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. </a:t>
            </a:r>
            <a:r>
              <a:rPr lang="en-US" sz="3100" dirty="0" err="1" smtClean="0">
                <a:latin typeface="Arial Narrow" pitchFamily="34" charset="0"/>
              </a:rPr>
              <a:t>Kesan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itulah</a:t>
            </a:r>
            <a:r>
              <a:rPr lang="en-US" sz="3100" dirty="0" smtClean="0">
                <a:latin typeface="Arial Narrow" pitchFamily="34" charset="0"/>
              </a:rPr>
              <a:t> yang </a:t>
            </a:r>
            <a:r>
              <a:rPr lang="en-US" sz="3100" dirty="0" err="1" smtClean="0">
                <a:latin typeface="Arial Narrow" pitchFamily="34" charset="0"/>
              </a:rPr>
              <a:t>akan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menjadi</a:t>
            </a:r>
            <a:r>
              <a:rPr lang="en-US" sz="3100" dirty="0" smtClean="0">
                <a:latin typeface="Arial Narrow" pitchFamily="34" charset="0"/>
              </a:rPr>
              <a:t> label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perusahaan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tersebut</a:t>
            </a:r>
            <a:r>
              <a:rPr lang="en-US" sz="3100" dirty="0" smtClean="0">
                <a:latin typeface="Arial Narrow" pitchFamily="34" charset="0"/>
              </a:rPr>
              <a:t>.</a:t>
            </a:r>
          </a:p>
          <a:p>
            <a:pPr algn="just" fontAlgn="base"/>
            <a:r>
              <a:rPr lang="en-US" sz="3100" dirty="0" err="1" smtClean="0">
                <a:latin typeface="Arial Narrow" pitchFamily="34" charset="0"/>
              </a:rPr>
              <a:t>Jika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menampilkan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kesan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baik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sejak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awal</a:t>
            </a:r>
            <a:r>
              <a:rPr lang="en-US" sz="3100" dirty="0" smtClean="0">
                <a:latin typeface="Arial Narrow" pitchFamily="34" charset="0"/>
              </a:rPr>
              <a:t>, </a:t>
            </a:r>
            <a:r>
              <a:rPr lang="en-US" sz="3100" dirty="0" err="1" smtClean="0">
                <a:latin typeface="Arial Narrow" pitchFamily="34" charset="0"/>
              </a:rPr>
              <a:t>selanjutnya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keberadaan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perusahaan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berlangsung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nyaman</a:t>
            </a:r>
            <a:r>
              <a:rPr lang="en-US" sz="3100" dirty="0" smtClean="0">
                <a:latin typeface="Arial Narrow" pitchFamily="34" charset="0"/>
              </a:rPr>
              <a:t>. </a:t>
            </a:r>
            <a:r>
              <a:rPr lang="en-US" sz="3100" dirty="0" err="1" smtClean="0">
                <a:latin typeface="Arial Narrow" pitchFamily="34" charset="0"/>
              </a:rPr>
              <a:t>Bila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memulai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dengan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salah</a:t>
            </a:r>
            <a:r>
              <a:rPr lang="en-US" sz="3100" dirty="0" smtClean="0">
                <a:latin typeface="Arial Narrow" pitchFamily="34" charset="0"/>
              </a:rPr>
              <a:t>,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harus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bekerja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ekstra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keras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untuk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memenangkan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perasaan</a:t>
            </a:r>
            <a:r>
              <a:rPr lang="en-US" sz="3100" dirty="0" smtClean="0">
                <a:latin typeface="Arial Narrow" pitchFamily="34" charset="0"/>
              </a:rPr>
              <a:t>, </a:t>
            </a:r>
            <a:r>
              <a:rPr lang="en-US" sz="3100" dirty="0" err="1" smtClean="0">
                <a:latin typeface="Arial Narrow" pitchFamily="34" charset="0"/>
              </a:rPr>
              <a:t>kepercayaan</a:t>
            </a:r>
            <a:r>
              <a:rPr lang="en-US" sz="3100" dirty="0" smtClean="0">
                <a:latin typeface="Arial Narrow" pitchFamily="34" charset="0"/>
              </a:rPr>
              <a:t>, </a:t>
            </a:r>
            <a:r>
              <a:rPr lang="en-US" sz="3100" dirty="0" err="1" smtClean="0">
                <a:latin typeface="Arial Narrow" pitchFamily="34" charset="0"/>
              </a:rPr>
              <a:t>dan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keyakinan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atasan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serta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rekan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kerja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. Hal </a:t>
            </a:r>
            <a:r>
              <a:rPr lang="en-US" sz="3100" dirty="0" err="1" smtClean="0">
                <a:latin typeface="Arial Narrow" pitchFamily="34" charset="0"/>
              </a:rPr>
              <a:t>ini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dapat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dihindari</a:t>
            </a:r>
            <a:r>
              <a:rPr lang="en-US" sz="3100" dirty="0" smtClean="0">
                <a:latin typeface="Arial Narrow" pitchFamily="34" charset="0"/>
              </a:rPr>
              <a:t>.</a:t>
            </a:r>
          </a:p>
          <a:p>
            <a:pPr algn="just" fontAlgn="base"/>
            <a:r>
              <a:rPr lang="en-US" sz="3100" dirty="0" err="1" smtClean="0">
                <a:latin typeface="Arial Narrow" pitchFamily="34" charset="0"/>
              </a:rPr>
              <a:t>Saat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bergabung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dengan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perusahaan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baru</a:t>
            </a:r>
            <a:r>
              <a:rPr lang="en-US" sz="3100" dirty="0" smtClean="0">
                <a:latin typeface="Arial Narrow" pitchFamily="34" charset="0"/>
              </a:rPr>
              <a:t>,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diperhatikan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banyak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pihak</a:t>
            </a:r>
            <a:r>
              <a:rPr lang="en-US" sz="3100" dirty="0" smtClean="0">
                <a:latin typeface="Arial Narrow" pitchFamily="34" charset="0"/>
              </a:rPr>
              <a:t>. </a:t>
            </a:r>
            <a:r>
              <a:rPr lang="en-US" sz="3100" dirty="0" err="1" smtClean="0">
                <a:latin typeface="Arial Narrow" pitchFamily="34" charset="0"/>
              </a:rPr>
              <a:t>Perhatian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itu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dilakukan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dengan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berbagai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motivasi</a:t>
            </a:r>
            <a:r>
              <a:rPr lang="en-US" sz="3100" dirty="0" smtClean="0">
                <a:latin typeface="Arial Narrow" pitchFamily="34" charset="0"/>
              </a:rPr>
              <a:t>.</a:t>
            </a:r>
          </a:p>
          <a:p>
            <a:pPr algn="just" fontAlgn="base"/>
            <a:r>
              <a:rPr lang="en-US" sz="3100" dirty="0" err="1" smtClean="0">
                <a:latin typeface="Arial Narrow" pitchFamily="34" charset="0"/>
              </a:rPr>
              <a:t>Pimpinan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baru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menilai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kecakapan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sikap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.</a:t>
            </a:r>
          </a:p>
          <a:p>
            <a:pPr algn="just" fontAlgn="base"/>
            <a:r>
              <a:rPr lang="en-US" sz="3100" dirty="0" err="1" smtClean="0">
                <a:latin typeface="Arial Narrow" pitchFamily="34" charset="0"/>
              </a:rPr>
              <a:t>Teman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baru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ingin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tahu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apakah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patut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disambut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dengan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hangat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ramah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dalam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tim</a:t>
            </a:r>
            <a:r>
              <a:rPr lang="en-US" sz="3100" dirty="0" smtClean="0">
                <a:latin typeface="Arial Narrow" pitchFamily="34" charset="0"/>
              </a:rPr>
              <a:t>.</a:t>
            </a:r>
          </a:p>
          <a:p>
            <a:pPr algn="just" fontAlgn="base"/>
            <a:r>
              <a:rPr lang="en-US" sz="3100" dirty="0" err="1" smtClean="0">
                <a:latin typeface="Arial Narrow" pitchFamily="34" charset="0"/>
              </a:rPr>
              <a:t>Anak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buah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Anda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ingin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kenal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siapakah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orang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baru</a:t>
            </a:r>
            <a:r>
              <a:rPr lang="en-US" sz="3100" dirty="0" smtClean="0">
                <a:latin typeface="Arial Narrow" pitchFamily="34" charset="0"/>
              </a:rPr>
              <a:t> yang </a:t>
            </a:r>
            <a:r>
              <a:rPr lang="en-US" sz="3100" dirty="0" err="1" smtClean="0">
                <a:latin typeface="Arial Narrow" pitchFamily="34" charset="0"/>
              </a:rPr>
              <a:t>akan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mereka</a:t>
            </a:r>
            <a:r>
              <a:rPr lang="en-US" sz="3100" dirty="0" smtClean="0">
                <a:latin typeface="Arial Narrow" pitchFamily="34" charset="0"/>
              </a:rPr>
              <a:t> “</a:t>
            </a:r>
            <a:r>
              <a:rPr lang="en-US" sz="3100" dirty="0" err="1" smtClean="0">
                <a:latin typeface="Arial Narrow" pitchFamily="34" charset="0"/>
              </a:rPr>
              <a:t>patuhi</a:t>
            </a:r>
            <a:r>
              <a:rPr lang="en-US" sz="3100" dirty="0" smtClean="0">
                <a:latin typeface="Arial Narrow" pitchFamily="34" charset="0"/>
              </a:rPr>
              <a:t>” </a:t>
            </a:r>
            <a:r>
              <a:rPr lang="en-US" sz="3100" dirty="0" err="1" smtClean="0">
                <a:latin typeface="Arial Narrow" pitchFamily="34" charset="0"/>
              </a:rPr>
              <a:t>selama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beberapa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waktu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ke</a:t>
            </a:r>
            <a:r>
              <a:rPr lang="en-US" sz="3100" dirty="0" smtClean="0">
                <a:latin typeface="Arial Narrow" pitchFamily="34" charset="0"/>
              </a:rPr>
              <a:t> </a:t>
            </a:r>
            <a:r>
              <a:rPr lang="en-US" sz="3100" dirty="0" err="1" smtClean="0">
                <a:latin typeface="Arial Narrow" pitchFamily="34" charset="0"/>
              </a:rPr>
              <a:t>depan</a:t>
            </a:r>
            <a:r>
              <a:rPr lang="en-US" sz="3100" dirty="0" smtClean="0">
                <a:latin typeface="Arial Narrow" pitchFamily="34" charset="0"/>
              </a:rPr>
              <a:t>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/>
              </a:rPr>
              <a:t>First Impression</a:t>
            </a:r>
            <a:endParaRPr lang="en-US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>
                <a:latin typeface="Arial Narrow" pitchFamily="34" charset="0"/>
              </a:rPr>
              <a:t>Menjalani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tugas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dengan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baik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Produktif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Berorientasi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pada</a:t>
            </a:r>
            <a:r>
              <a:rPr lang="en-US" dirty="0" smtClean="0">
                <a:latin typeface="Arial Narrow" pitchFamily="34" charset="0"/>
              </a:rPr>
              <a:t> target</a:t>
            </a:r>
          </a:p>
          <a:p>
            <a:r>
              <a:rPr lang="en-US" dirty="0" err="1" smtClean="0">
                <a:latin typeface="Arial Narrow" pitchFamily="34" charset="0"/>
              </a:rPr>
              <a:t>Bermotivasi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tinggi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Sabar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bekerja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keras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Fokus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pada</a:t>
            </a:r>
            <a:r>
              <a:rPr lang="en-US" dirty="0" smtClean="0">
                <a:latin typeface="Arial Narrow" pitchFamily="34" charset="0"/>
              </a:rPr>
              <a:t> detail</a:t>
            </a:r>
          </a:p>
          <a:p>
            <a:r>
              <a:rPr lang="en-US" dirty="0" err="1" smtClean="0">
                <a:latin typeface="Arial Narrow" pitchFamily="34" charset="0"/>
              </a:rPr>
              <a:t>Berpikir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bertindak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positif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Menjaga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hubungan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sosial</a:t>
            </a:r>
            <a:endParaRPr lang="en-US" dirty="0" smtClean="0">
              <a:latin typeface="Arial Narrow" pitchFamily="34" charset="0"/>
            </a:endParaRPr>
          </a:p>
          <a:p>
            <a:pPr>
              <a:buNone/>
            </a:pPr>
            <a:endParaRPr lang="en-US" dirty="0">
              <a:latin typeface="Arial Narrow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CIRI KARYAWAN BERKUALITAS DI TEMPAT KERJA</a:t>
            </a:r>
            <a:endParaRPr lang="en-US" sz="2800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>
                <a:latin typeface="Arial Narrow" pitchFamily="34" charset="0"/>
              </a:rPr>
              <a:t>Mengeluh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Senang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mencari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alasan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Tidak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antusias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bekerja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Tidak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mau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membantu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orang</a:t>
            </a:r>
            <a:r>
              <a:rPr lang="en-US" dirty="0" smtClean="0">
                <a:latin typeface="Arial Narrow" pitchFamily="34" charset="0"/>
              </a:rPr>
              <a:t> lain</a:t>
            </a:r>
          </a:p>
          <a:p>
            <a:r>
              <a:rPr lang="en-US" dirty="0" err="1" smtClean="0">
                <a:latin typeface="Arial Narrow" pitchFamily="34" charset="0"/>
              </a:rPr>
              <a:t>Senang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bergosip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Senang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berbohong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Berlagak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tahu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berbagai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hal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Terlalu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mandiri</a:t>
            </a:r>
            <a:endParaRPr lang="en-US" dirty="0" smtClean="0">
              <a:latin typeface="Arial Narrow" pitchFamily="34" charset="0"/>
            </a:endParaRPr>
          </a:p>
          <a:p>
            <a:r>
              <a:rPr lang="en-US" dirty="0" err="1" smtClean="0">
                <a:latin typeface="Arial Narrow" pitchFamily="34" charset="0"/>
              </a:rPr>
              <a:t>Tidak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bertanggung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jawab</a:t>
            </a:r>
            <a:endParaRPr lang="en-US" dirty="0">
              <a:latin typeface="Arial Narrow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TABIAT BURUK KARYAWAN YANG SERING MUNCUL DI KANTOR</a:t>
            </a:r>
            <a:endParaRPr lang="en-US" sz="2800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err="1" smtClean="0"/>
              <a:t>Badan</a:t>
            </a:r>
            <a:r>
              <a:rPr lang="en-US" dirty="0" smtClean="0"/>
              <a:t> Program Pembangunan PBB UNO Development </a:t>
            </a:r>
            <a:r>
              <a:rPr lang="en-US" dirty="0" err="1" smtClean="0"/>
              <a:t>Programme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multilateral yang paling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bantuan</a:t>
            </a:r>
            <a:r>
              <a:rPr lang="en-US" dirty="0" smtClean="0"/>
              <a:t> </a:t>
            </a:r>
            <a:r>
              <a:rPr lang="en-US" dirty="0" err="1" smtClean="0"/>
              <a:t>teknis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pembangunan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Berpusat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New York City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terbesar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Perserikatan</a:t>
            </a:r>
            <a:r>
              <a:rPr lang="en-US" dirty="0" smtClean="0"/>
              <a:t> </a:t>
            </a:r>
            <a:r>
              <a:rPr lang="en-US" dirty="0" err="1" smtClean="0"/>
              <a:t>Bangsa-Bangsa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UNDP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peringkat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tertinggi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r>
              <a:rPr lang="en-US" dirty="0" smtClean="0"/>
              <a:t> PBB </a:t>
            </a:r>
            <a:r>
              <a:rPr lang="en-US" dirty="0" err="1" smtClean="0"/>
              <a:t>setelah</a:t>
            </a:r>
            <a:r>
              <a:rPr lang="en-US" dirty="0" smtClean="0"/>
              <a:t> PBB </a:t>
            </a:r>
            <a:r>
              <a:rPr lang="en-US" dirty="0" err="1" smtClean="0"/>
              <a:t>Sekretaris</a:t>
            </a:r>
            <a:r>
              <a:rPr lang="en-US" dirty="0" smtClean="0"/>
              <a:t>, </a:t>
            </a:r>
            <a:r>
              <a:rPr lang="en-US" dirty="0" err="1" smtClean="0"/>
              <a:t>Jenderal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Wakil</a:t>
            </a:r>
            <a:r>
              <a:rPr lang="en-US" dirty="0" smtClean="0"/>
              <a:t> </a:t>
            </a:r>
            <a:r>
              <a:rPr lang="en-US" dirty="0" err="1" smtClean="0"/>
              <a:t>Sekretaris</a:t>
            </a:r>
            <a:r>
              <a:rPr lang="en-US" dirty="0" smtClean="0"/>
              <a:t> </a:t>
            </a:r>
            <a:r>
              <a:rPr lang="en-US" dirty="0" err="1" smtClean="0"/>
              <a:t>Jenderal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UNO (UNITED NATIONS ORGANIZATION) DEVELOPMENT PROGRAMME</a:t>
            </a:r>
            <a:endParaRPr lang="en-US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26091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Memiliki</a:t>
            </a:r>
            <a:r>
              <a:rPr lang="en-US" sz="4000" dirty="0" smtClean="0"/>
              <a:t> </a:t>
            </a:r>
            <a:r>
              <a:rPr lang="en-US" sz="4000" dirty="0" err="1" smtClean="0"/>
              <a:t>kemampuan</a:t>
            </a:r>
            <a:r>
              <a:rPr lang="en-US" sz="4000" dirty="0" smtClean="0"/>
              <a:t> </a:t>
            </a:r>
            <a:r>
              <a:rPr lang="en-US" sz="4000" dirty="0" err="1" smtClean="0"/>
              <a:t>bahasa</a:t>
            </a:r>
            <a:r>
              <a:rPr lang="en-US" sz="4000" dirty="0" smtClean="0"/>
              <a:t> </a:t>
            </a:r>
            <a:r>
              <a:rPr lang="en-US" sz="4000" dirty="0" err="1" smtClean="0"/>
              <a:t>Internasional</a:t>
            </a:r>
            <a:r>
              <a:rPr lang="en-US" sz="4000" dirty="0" smtClean="0"/>
              <a:t> (</a:t>
            </a:r>
            <a:r>
              <a:rPr lang="en-US" sz="4000" dirty="0" err="1" smtClean="0"/>
              <a:t>Bahasa</a:t>
            </a:r>
            <a:r>
              <a:rPr lang="en-US" sz="4000" dirty="0" smtClean="0"/>
              <a:t> </a:t>
            </a:r>
            <a:r>
              <a:rPr lang="en-US" sz="4000" dirty="0" err="1" smtClean="0"/>
              <a:t>Inggris</a:t>
            </a:r>
            <a:r>
              <a:rPr lang="en-US" sz="4000" dirty="0" smtClean="0"/>
              <a:t> </a:t>
            </a:r>
            <a:r>
              <a:rPr lang="en-US" sz="4000" dirty="0" err="1" smtClean="0"/>
              <a:t>dan</a:t>
            </a:r>
            <a:r>
              <a:rPr lang="en-US" sz="4000" dirty="0" smtClean="0"/>
              <a:t> lain-lain).</a:t>
            </a:r>
          </a:p>
          <a:p>
            <a:r>
              <a:rPr lang="en-US" sz="4000" dirty="0" err="1" smtClean="0"/>
              <a:t>Memiliki</a:t>
            </a:r>
            <a:r>
              <a:rPr lang="en-US" sz="4000" dirty="0" smtClean="0"/>
              <a:t> </a:t>
            </a:r>
            <a:r>
              <a:rPr lang="en-US" sz="4000" dirty="0" err="1" smtClean="0"/>
              <a:t>sifat</a:t>
            </a:r>
            <a:r>
              <a:rPr lang="en-US" sz="4000" dirty="0" smtClean="0"/>
              <a:t> yang </a:t>
            </a:r>
            <a:r>
              <a:rPr lang="en-US" sz="4000" dirty="0" err="1" smtClean="0"/>
              <a:t>mendasar</a:t>
            </a:r>
            <a:r>
              <a:rPr lang="en-US" sz="4000" dirty="0" smtClean="0"/>
              <a:t> </a:t>
            </a:r>
            <a:r>
              <a:rPr lang="en-US" sz="4000" dirty="0" err="1" smtClean="0"/>
              <a:t>dalam</a:t>
            </a:r>
            <a:r>
              <a:rPr lang="en-US" sz="4000" dirty="0" smtClean="0"/>
              <a:t> </a:t>
            </a:r>
            <a:r>
              <a:rPr lang="en-US" sz="4000" dirty="0" err="1" smtClean="0"/>
              <a:t>kepribadian</a:t>
            </a:r>
            <a:r>
              <a:rPr lang="en-US" sz="4000" dirty="0" smtClean="0"/>
              <a:t>.</a:t>
            </a:r>
          </a:p>
          <a:p>
            <a:pPr>
              <a:buNone/>
            </a:pPr>
            <a:endParaRPr lang="en-US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 smtClean="0">
                <a:solidFill>
                  <a:schemeClr val="tx1"/>
                </a:solidFill>
                <a:effectLst/>
                <a:latin typeface="Arial Narrow" pitchFamily="34" charset="0"/>
              </a:rPr>
              <a:t>KUALIFIKASI UMUM MENJADI KARYAWAN JASA</a:t>
            </a:r>
            <a:endParaRPr lang="en-US" sz="4000" dirty="0">
              <a:solidFill>
                <a:schemeClr val="tx1"/>
              </a:solidFill>
              <a:effectLst/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Ready to serve</a:t>
            </a:r>
          </a:p>
          <a:p>
            <a:r>
              <a:rPr lang="en-US" sz="2800" dirty="0" smtClean="0"/>
              <a:t>Ability to serve</a:t>
            </a:r>
          </a:p>
          <a:p>
            <a:r>
              <a:rPr lang="en-US" sz="2800" dirty="0" smtClean="0"/>
              <a:t>Be Happiness</a:t>
            </a:r>
          </a:p>
          <a:p>
            <a:r>
              <a:rPr lang="en-US" sz="2800" dirty="0" err="1" smtClean="0"/>
              <a:t>Cooporative</a:t>
            </a:r>
            <a:r>
              <a:rPr lang="en-US" sz="2800" dirty="0" smtClean="0"/>
              <a:t> </a:t>
            </a:r>
          </a:p>
          <a:p>
            <a:r>
              <a:rPr lang="en-US" sz="2800" dirty="0" smtClean="0"/>
              <a:t>Esprit De Corps</a:t>
            </a:r>
          </a:p>
          <a:p>
            <a:r>
              <a:rPr lang="en-US" sz="2800" dirty="0" smtClean="0"/>
              <a:t>Honesty</a:t>
            </a:r>
          </a:p>
          <a:p>
            <a:r>
              <a:rPr lang="en-US" sz="2800" dirty="0" smtClean="0"/>
              <a:t>Initiatives</a:t>
            </a:r>
          </a:p>
          <a:p>
            <a:r>
              <a:rPr lang="en-US" sz="2800" dirty="0" err="1" smtClean="0"/>
              <a:t>Communicatives</a:t>
            </a:r>
            <a:endParaRPr lang="en-US" sz="2800" dirty="0" smtClean="0"/>
          </a:p>
          <a:p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anchor="t">
            <a:normAutofit fontScale="90000"/>
          </a:bodyPr>
          <a:lstStyle/>
          <a:p>
            <a:pPr algn="just"/>
            <a:r>
              <a:rPr lang="en-US" sz="3100" dirty="0" err="1" smtClean="0">
                <a:solidFill>
                  <a:schemeClr val="tx1"/>
                </a:solidFill>
                <a:effectLst/>
              </a:rPr>
              <a:t>Sikap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dasar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sebagai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landasan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utama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untuk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karyawan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yang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bekerja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di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bidang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jasa</a:t>
            </a:r>
            <a:r>
              <a:rPr lang="en-US" sz="31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3100" dirty="0" err="1" smtClean="0">
                <a:solidFill>
                  <a:schemeClr val="tx1"/>
                </a:solidFill>
                <a:effectLst/>
              </a:rPr>
              <a:t>adalah</a:t>
            </a:r>
            <a:r>
              <a:rPr lang="en-US" dirty="0" smtClean="0">
                <a:solidFill>
                  <a:schemeClr val="tx1"/>
                </a:solidFill>
                <a:effectLst/>
              </a:rPr>
              <a:t/>
            </a:r>
            <a:br>
              <a:rPr lang="en-US" dirty="0" smtClean="0">
                <a:solidFill>
                  <a:schemeClr val="tx1"/>
                </a:solidFill>
                <a:effectLst/>
              </a:rPr>
            </a:br>
            <a:endParaRPr lang="en-US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664</Words>
  <Application>Microsoft Office PowerPoint</Application>
  <PresentationFormat>On-screen Show (4:3)</PresentationFormat>
  <Paragraphs>123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ETIKA BEKERJA</vt:lpstr>
      <vt:lpstr>Slide 3</vt:lpstr>
      <vt:lpstr>Slide 4</vt:lpstr>
      <vt:lpstr>Slide 5</vt:lpstr>
      <vt:lpstr>Slide 6</vt:lpstr>
      <vt:lpstr>ATTITUDE</vt:lpstr>
      <vt:lpstr>Berikut ini attitude atau sikap yang harus dimiliki setiap pekerja: </vt:lpstr>
      <vt:lpstr>Slide 9</vt:lpstr>
      <vt:lpstr>GREETING</vt:lpstr>
      <vt:lpstr>Slide 11</vt:lpstr>
      <vt:lpstr>Slide 12</vt:lpstr>
      <vt:lpstr>Slide 13</vt:lpstr>
      <vt:lpstr>GROOMING</vt:lpstr>
      <vt:lpstr>Slide 15</vt:lpstr>
      <vt:lpstr>Slide 16</vt:lpstr>
      <vt:lpstr>Slide 17</vt:lpstr>
      <vt:lpstr>Slide 18</vt:lpstr>
      <vt:lpstr>Slide 19</vt:lpstr>
      <vt:lpstr>First Impression</vt:lpstr>
      <vt:lpstr>CIRI KARYAWAN BERKUALITAS DI TEMPAT KERJA</vt:lpstr>
      <vt:lpstr>TABIAT BURUK KARYAWAN YANG SERING MUNCUL DI KANTOR</vt:lpstr>
      <vt:lpstr>UNO (UNITED NATIONS ORGANIZATION) DEVELOPMENT PROGRAMME</vt:lpstr>
      <vt:lpstr>KUALIFIKASI UMUM MENJADI KARYAWAN JASA</vt:lpstr>
      <vt:lpstr>Sikap dasar sebagai landasan utama untuk karyawan yang bekerja di bidang jasa adalah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pc1</dc:creator>
  <cp:lastModifiedBy>pc1</cp:lastModifiedBy>
  <cp:revision>3</cp:revision>
  <dcterms:created xsi:type="dcterms:W3CDTF">2019-10-08T18:15:52Z</dcterms:created>
  <dcterms:modified xsi:type="dcterms:W3CDTF">2019-10-08T21:16:33Z</dcterms:modified>
</cp:coreProperties>
</file>