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706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487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86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367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537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663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634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012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02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605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862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5202859C-3B81-48A8-B067-A99B6A541CDF}" type="datetimeFigureOut">
              <a:rPr lang="en-US" smtClean="0"/>
              <a:t>3/2/2020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25B9F832-F4D8-43FB-A6EA-5C788632316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0931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F3D17-2376-4BB5-B318-C73ABCE205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err="1"/>
              <a:t>Variabel</a:t>
            </a:r>
            <a:r>
              <a:rPr lang="en-US" b="1" dirty="0"/>
              <a:t> dan </a:t>
            </a:r>
            <a:r>
              <a:rPr lang="en-US" b="1" dirty="0" err="1"/>
              <a:t>Tipe</a:t>
            </a:r>
            <a:r>
              <a:rPr lang="en-US" b="1" dirty="0"/>
              <a:t> Data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B3AFEC-CC90-48E0-B564-DCB40A784A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93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8B6E1-BD39-4FB5-93F7-651892138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 ADALAH ??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697E995-9985-40D7-8F70-244346183B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0483" b="19897"/>
          <a:stretch/>
        </p:blipFill>
        <p:spPr>
          <a:xfrm>
            <a:off x="1944210" y="2041864"/>
            <a:ext cx="7229344" cy="431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51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077A8-5178-4FED-B3C5-2D9E393AC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26919-DD40-480B-BD9C-762921AEBF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err="1"/>
              <a:t>Variabel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tempat</a:t>
            </a:r>
            <a:r>
              <a:rPr lang="en-US" sz="2000" dirty="0"/>
              <a:t> </a:t>
            </a:r>
            <a:r>
              <a:rPr lang="en-US" sz="2000" dirty="0" err="1"/>
              <a:t>menyimpan</a:t>
            </a:r>
            <a:r>
              <a:rPr lang="en-US" sz="2000" dirty="0"/>
              <a:t> </a:t>
            </a:r>
            <a:r>
              <a:rPr lang="en-US" sz="2000" dirty="0" err="1"/>
              <a:t>nilai</a:t>
            </a:r>
            <a:r>
              <a:rPr lang="en-US" sz="2000" dirty="0"/>
              <a:t> </a:t>
            </a:r>
            <a:r>
              <a:rPr lang="en-US" sz="2000" dirty="0" err="1"/>
              <a:t>sementara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saja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r>
              <a:rPr lang="en-US" sz="2000" dirty="0" err="1"/>
              <a:t>Serius</a:t>
            </a:r>
            <a:r>
              <a:rPr lang="en-US" sz="2000" dirty="0"/>
              <a:t>?</a:t>
            </a:r>
          </a:p>
          <a:p>
            <a:pPr marL="0" indent="0">
              <a:buNone/>
            </a:pPr>
            <a:r>
              <a:rPr lang="en-US" sz="2000" dirty="0" err="1"/>
              <a:t>Iya</a:t>
            </a:r>
            <a:r>
              <a:rPr lang="en-US" sz="2000" dirty="0"/>
              <a:t> </a:t>
            </a:r>
            <a:r>
              <a:rPr lang="en-US" sz="2000" dirty="0" err="1"/>
              <a:t>serius</a:t>
            </a:r>
            <a:r>
              <a:rPr lang="en-US" sz="2000" dirty="0"/>
              <a:t>, </a:t>
            </a:r>
          </a:p>
          <a:p>
            <a:pPr marL="0" indent="0">
              <a:buNone/>
            </a:pPr>
            <a:r>
              <a:rPr lang="en-US" sz="2000" dirty="0" err="1"/>
              <a:t>kalau</a:t>
            </a:r>
            <a:r>
              <a:rPr lang="en-US" sz="2000" dirty="0"/>
              <a:t> </a:t>
            </a:r>
            <a:r>
              <a:rPr lang="en-US" sz="2000" dirty="0" err="1"/>
              <a:t>mau</a:t>
            </a:r>
            <a:r>
              <a:rPr lang="en-US" sz="2000" dirty="0"/>
              <a:t> yang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…</a:t>
            </a:r>
          </a:p>
          <a:p>
            <a:pPr marL="0" indent="0">
              <a:buNone/>
            </a:pPr>
            <a:r>
              <a:rPr lang="en-US" sz="2000" dirty="0" err="1"/>
              <a:t>lihat</a:t>
            </a:r>
            <a:r>
              <a:rPr lang="en-US" sz="2000" dirty="0"/>
              <a:t> </a:t>
            </a:r>
            <a:r>
              <a:rPr lang="en-US" sz="2000" dirty="0" err="1"/>
              <a:t>pengertiannya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Wikipedia:</a:t>
            </a:r>
          </a:p>
          <a:p>
            <a:pPr marL="0" indent="0">
              <a:buNone/>
            </a:pPr>
            <a:r>
              <a:rPr lang="en-US" sz="2000" i="1" dirty="0" err="1"/>
              <a:t>Variabel</a:t>
            </a:r>
            <a:r>
              <a:rPr lang="en-US" sz="2000" i="1" dirty="0"/>
              <a:t>: (Lat) 1. </a:t>
            </a:r>
            <a:r>
              <a:rPr lang="en-US" sz="2000" i="1" dirty="0" err="1"/>
              <a:t>berubah-ubah</a:t>
            </a:r>
            <a:r>
              <a:rPr lang="en-US" sz="2000" i="1" dirty="0"/>
              <a:t>, </a:t>
            </a:r>
            <a:r>
              <a:rPr lang="en-US" sz="2000" i="1" dirty="0" err="1"/>
              <a:t>tidak</a:t>
            </a:r>
            <a:r>
              <a:rPr lang="en-US" sz="2000" i="1" dirty="0"/>
              <a:t> </a:t>
            </a:r>
            <a:r>
              <a:rPr lang="en-US" sz="2000" i="1" dirty="0" err="1"/>
              <a:t>tetap</a:t>
            </a:r>
            <a:r>
              <a:rPr lang="en-US" sz="2000" i="1" dirty="0"/>
              <a:t>; 2. </a:t>
            </a:r>
            <a:r>
              <a:rPr lang="en-US" sz="2000" i="1" dirty="0" err="1"/>
              <a:t>deklarasi</a:t>
            </a:r>
            <a:r>
              <a:rPr lang="en-US" sz="2000" i="1" dirty="0"/>
              <a:t> </a:t>
            </a:r>
            <a:r>
              <a:rPr lang="en-US" sz="2000" i="1" dirty="0" err="1"/>
              <a:t>sesuatu</a:t>
            </a:r>
            <a:r>
              <a:rPr lang="en-US" sz="2000" i="1" dirty="0"/>
              <a:t> yang </a:t>
            </a:r>
            <a:r>
              <a:rPr lang="en-US" sz="2000" i="1" dirty="0" err="1"/>
              <a:t>memiliki</a:t>
            </a:r>
            <a:r>
              <a:rPr lang="en-US" sz="2000" i="1" dirty="0"/>
              <a:t> </a:t>
            </a:r>
            <a:r>
              <a:rPr lang="en-US" sz="2000" i="1" dirty="0" err="1"/>
              <a:t>variasi</a:t>
            </a:r>
            <a:r>
              <a:rPr lang="en-US" sz="2000" i="1" dirty="0"/>
              <a:t> </a:t>
            </a:r>
            <a:r>
              <a:rPr lang="en-US" sz="2000" i="1" dirty="0" err="1"/>
              <a:t>nilai</a:t>
            </a:r>
            <a:r>
              <a:rPr lang="en-US" sz="2000" i="1" dirty="0"/>
              <a:t> 3. </a:t>
            </a:r>
            <a:r>
              <a:rPr lang="en-US" sz="2000" i="1" dirty="0" err="1"/>
              <a:t>berbeda-beda</a:t>
            </a:r>
            <a:r>
              <a:rPr lang="en-US" sz="2000" i="1" dirty="0"/>
              <a:t> </a:t>
            </a:r>
            <a:r>
              <a:rPr lang="en-US" sz="2000" i="1" dirty="0" err="1"/>
              <a:t>dalam</a:t>
            </a:r>
            <a:r>
              <a:rPr lang="en-US" sz="2000" i="1" dirty="0"/>
              <a:t> </a:t>
            </a:r>
            <a:r>
              <a:rPr lang="en-US" sz="2000" i="1" dirty="0" err="1"/>
              <a:t>bahasa</a:t>
            </a:r>
            <a:r>
              <a:rPr lang="en-US" sz="2000" i="1" dirty="0"/>
              <a:t> </a:t>
            </a:r>
            <a:r>
              <a:rPr lang="en-US" sz="2000" i="1" dirty="0" err="1"/>
              <a:t>pemrograman</a:t>
            </a:r>
            <a:r>
              <a:rPr lang="en-US" sz="2000" i="1" dirty="0"/>
              <a:t> </a:t>
            </a:r>
            <a:r>
              <a:rPr lang="en-US" sz="2000" i="1" dirty="0" err="1"/>
              <a:t>disebut</a:t>
            </a:r>
            <a:r>
              <a:rPr lang="en-US" sz="2000" i="1" dirty="0"/>
              <a:t> juga </a:t>
            </a:r>
            <a:r>
              <a:rPr lang="en-US" sz="2000" i="1" dirty="0" err="1"/>
              <a:t>simbol</a:t>
            </a:r>
            <a:r>
              <a:rPr lang="en-US" sz="2000" i="1" dirty="0"/>
              <a:t> yang </a:t>
            </a:r>
            <a:r>
              <a:rPr lang="en-US" sz="2000" i="1" dirty="0" err="1"/>
              <a:t>mewakili</a:t>
            </a:r>
            <a:r>
              <a:rPr lang="en-US" sz="2000" i="1" dirty="0"/>
              <a:t> </a:t>
            </a:r>
            <a:r>
              <a:rPr lang="en-US" sz="2000" i="1" dirty="0" err="1"/>
              <a:t>nilai</a:t>
            </a:r>
            <a:r>
              <a:rPr lang="en-US" sz="2000" i="1" dirty="0"/>
              <a:t> </a:t>
            </a:r>
            <a:r>
              <a:rPr lang="en-US" sz="2000" i="1" dirty="0" err="1"/>
              <a:t>tertentu</a:t>
            </a:r>
            <a:r>
              <a:rPr lang="en-US" sz="2000" i="1" dirty="0"/>
              <a:t>, </a:t>
            </a:r>
            <a:r>
              <a:rPr lang="en-US" sz="2000" i="1" dirty="0" err="1"/>
              <a:t>variabel</a:t>
            </a:r>
            <a:r>
              <a:rPr lang="en-US" sz="2000" i="1" dirty="0"/>
              <a:t> yang </a:t>
            </a:r>
            <a:r>
              <a:rPr lang="en-US" sz="2000" i="1" dirty="0" err="1"/>
              <a:t>dikenal</a:t>
            </a:r>
            <a:r>
              <a:rPr lang="en-US" sz="2000" i="1" dirty="0"/>
              <a:t> di sub program </a:t>
            </a:r>
            <a:r>
              <a:rPr lang="en-US" sz="2000" i="1" dirty="0" err="1"/>
              <a:t>disebut</a:t>
            </a:r>
            <a:r>
              <a:rPr lang="en-US" sz="2000" i="1" dirty="0"/>
              <a:t> </a:t>
            </a:r>
            <a:r>
              <a:rPr lang="en-US" sz="2000" i="1" dirty="0" err="1"/>
              <a:t>variabel</a:t>
            </a:r>
            <a:r>
              <a:rPr lang="en-US" sz="2000" i="1" dirty="0"/>
              <a:t> </a:t>
            </a:r>
            <a:r>
              <a:rPr lang="en-US" sz="2000" i="1" dirty="0" err="1"/>
              <a:t>lokal</a:t>
            </a:r>
            <a:r>
              <a:rPr lang="en-US" sz="2000" i="1" dirty="0"/>
              <a:t>. </a:t>
            </a:r>
            <a:r>
              <a:rPr lang="en-US" sz="2000" i="1" dirty="0" err="1"/>
              <a:t>sedang</a:t>
            </a:r>
            <a:r>
              <a:rPr lang="en-US" sz="2000" i="1" dirty="0"/>
              <a:t> yang di </a:t>
            </a:r>
            <a:r>
              <a:rPr lang="en-US" sz="2000" i="1" dirty="0" err="1"/>
              <a:t>kenal</a:t>
            </a:r>
            <a:r>
              <a:rPr lang="en-US" sz="2000" i="1" dirty="0"/>
              <a:t> </a:t>
            </a:r>
            <a:r>
              <a:rPr lang="en-US" sz="2000" i="1" dirty="0" err="1"/>
              <a:t>secara</a:t>
            </a:r>
            <a:r>
              <a:rPr lang="en-US" sz="2000" i="1" dirty="0"/>
              <a:t> </a:t>
            </a:r>
            <a:r>
              <a:rPr lang="en-US" sz="2000" i="1" dirty="0" err="1"/>
              <a:t>umum</a:t>
            </a:r>
            <a:r>
              <a:rPr lang="en-US" sz="2000" i="1" dirty="0"/>
              <a:t>/</a:t>
            </a:r>
            <a:r>
              <a:rPr lang="en-US" sz="2000" i="1" dirty="0" err="1"/>
              <a:t>utuh</a:t>
            </a:r>
            <a:r>
              <a:rPr lang="en-US" sz="2000" i="1" dirty="0"/>
              <a:t> </a:t>
            </a:r>
            <a:r>
              <a:rPr lang="en-US" sz="2000" i="1" dirty="0" err="1"/>
              <a:t>dalam</a:t>
            </a:r>
            <a:r>
              <a:rPr lang="en-US" sz="2000" i="1" dirty="0"/>
              <a:t> </a:t>
            </a:r>
            <a:r>
              <a:rPr lang="en-US" sz="2000" i="1" dirty="0" err="1"/>
              <a:t>satu</a:t>
            </a:r>
            <a:r>
              <a:rPr lang="en-US" sz="2000" i="1" dirty="0"/>
              <a:t> program </a:t>
            </a:r>
            <a:r>
              <a:rPr lang="en-US" sz="2000" i="1" dirty="0" err="1"/>
              <a:t>disebut</a:t>
            </a:r>
            <a:r>
              <a:rPr lang="en-US" sz="2000" i="1" dirty="0"/>
              <a:t> </a:t>
            </a:r>
            <a:r>
              <a:rPr lang="en-US" sz="2000" i="1" dirty="0" err="1"/>
              <a:t>variabel</a:t>
            </a:r>
            <a:r>
              <a:rPr lang="en-US" sz="2000" i="1" dirty="0"/>
              <a:t> global.</a:t>
            </a:r>
          </a:p>
        </p:txBody>
      </p:sp>
    </p:spTree>
    <p:extLst>
      <p:ext uri="{BB962C8B-B14F-4D97-AF65-F5344CB8AC3E}">
        <p14:creationId xmlns:p14="http://schemas.microsoft.com/office/powerpoint/2010/main" val="340870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327D8-27C2-4EC4-B0AC-646A59C66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Macam-macam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A52E9-7FA4-4F57-9336-1272126DDA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Berikut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macam-macam</a:t>
            </a:r>
            <a:r>
              <a:rPr lang="en-US" sz="2400" dirty="0"/>
              <a:t> </a:t>
            </a:r>
            <a:r>
              <a:rPr lang="en-US" sz="2400" dirty="0" err="1"/>
              <a:t>tipe</a:t>
            </a:r>
            <a:r>
              <a:rPr lang="en-US" sz="2400" dirty="0"/>
              <a:t> data pada Java: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char</a:t>
            </a:r>
            <a:r>
              <a:rPr lang="en-US" sz="2400" dirty="0"/>
              <a:t>: </a:t>
            </a:r>
            <a:r>
              <a:rPr lang="en-US" sz="2400" dirty="0" err="1"/>
              <a:t>Tipe</a:t>
            </a:r>
            <a:r>
              <a:rPr lang="en-US" sz="2400" dirty="0"/>
              <a:t> data </a:t>
            </a:r>
            <a:r>
              <a:rPr lang="en-US" sz="2400" dirty="0" err="1"/>
              <a:t>karakter</a:t>
            </a:r>
            <a:r>
              <a:rPr lang="en-US" sz="2400" dirty="0"/>
              <a:t>, </a:t>
            </a:r>
            <a:r>
              <a:rPr lang="en-US" sz="2400" dirty="0" err="1"/>
              <a:t>contoh</a:t>
            </a:r>
            <a:r>
              <a:rPr lang="en-US" sz="2400" dirty="0"/>
              <a:t> Z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int</a:t>
            </a:r>
            <a:r>
              <a:rPr lang="en-US" sz="2400" dirty="0"/>
              <a:t>: </a:t>
            </a:r>
            <a:r>
              <a:rPr lang="en-US" sz="2400" dirty="0" err="1"/>
              <a:t>angka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bulat</a:t>
            </a:r>
            <a:r>
              <a:rPr lang="en-US" sz="2400" dirty="0"/>
              <a:t>, </a:t>
            </a:r>
            <a:r>
              <a:rPr lang="en-US" sz="2400" dirty="0" err="1"/>
              <a:t>contoh</a:t>
            </a:r>
            <a:r>
              <a:rPr lang="en-US" sz="2400" dirty="0"/>
              <a:t> 29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float</a:t>
            </a:r>
            <a:r>
              <a:rPr lang="en-US" sz="2400" dirty="0"/>
              <a:t>: </a:t>
            </a: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desimal</a:t>
            </a:r>
            <a:r>
              <a:rPr lang="en-US" sz="2400" dirty="0"/>
              <a:t>, </a:t>
            </a:r>
            <a:r>
              <a:rPr lang="en-US" sz="2400" dirty="0" err="1"/>
              <a:t>contoh</a:t>
            </a:r>
            <a:r>
              <a:rPr lang="en-US" sz="2400" dirty="0"/>
              <a:t> 2.1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double</a:t>
            </a:r>
            <a:r>
              <a:rPr lang="en-US" sz="2400" dirty="0"/>
              <a:t>: </a:t>
            </a: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desimal</a:t>
            </a:r>
            <a:r>
              <a:rPr lang="en-US" sz="2400" dirty="0"/>
              <a:t> juga, </a:t>
            </a:r>
            <a:r>
              <a:rPr lang="en-US" sz="2400" dirty="0" err="1"/>
              <a:t>tapi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kapasistanya</a:t>
            </a:r>
            <a:r>
              <a:rPr lang="en-US" sz="2400" dirty="0"/>
              <a:t>, </a:t>
            </a:r>
            <a:r>
              <a:rPr lang="en-US" sz="2400" dirty="0" err="1"/>
              <a:t>contoh</a:t>
            </a:r>
            <a:r>
              <a:rPr lang="en-US" sz="2400" dirty="0"/>
              <a:t> 2.1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String</a:t>
            </a:r>
            <a:r>
              <a:rPr lang="en-US" sz="2400" dirty="0"/>
              <a:t>: </a:t>
            </a:r>
            <a:r>
              <a:rPr lang="en-US" sz="2400" dirty="0" err="1"/>
              <a:t>kumpulan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karakter</a:t>
            </a:r>
            <a:r>
              <a:rPr lang="en-US" sz="2400" dirty="0"/>
              <a:t> yang </a:t>
            </a:r>
            <a:r>
              <a:rPr lang="en-US" sz="2400" dirty="0" err="1"/>
              <a:t>membentuk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, </a:t>
            </a:r>
            <a:r>
              <a:rPr lang="en-US" sz="2400" dirty="0" err="1"/>
              <a:t>contoh</a:t>
            </a:r>
            <a:r>
              <a:rPr lang="en-US" sz="2400" dirty="0"/>
              <a:t> Hello World!</a:t>
            </a:r>
          </a:p>
          <a:p>
            <a:r>
              <a:rPr lang="en-US" sz="2400" b="1" dirty="0" err="1">
                <a:solidFill>
                  <a:srgbClr val="FF0000"/>
                </a:solidFill>
              </a:rPr>
              <a:t>boolean</a:t>
            </a:r>
            <a:r>
              <a:rPr lang="en-US" sz="2400" dirty="0"/>
              <a:t>: </a:t>
            </a:r>
            <a:r>
              <a:rPr lang="en-US" sz="2400" dirty="0" err="1"/>
              <a:t>tipe</a:t>
            </a:r>
            <a:r>
              <a:rPr lang="en-US" sz="2400" dirty="0"/>
              <a:t> data yang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en-US" sz="2400" b="1" i="1" u="sng" dirty="0"/>
              <a:t>true</a:t>
            </a:r>
            <a:r>
              <a:rPr lang="en-US" sz="2400" dirty="0"/>
              <a:t> dan </a:t>
            </a:r>
            <a:r>
              <a:rPr lang="en-US" sz="2400" b="1" i="1" u="sng" dirty="0"/>
              <a:t>false</a:t>
            </a:r>
          </a:p>
        </p:txBody>
      </p:sp>
    </p:spTree>
    <p:extLst>
      <p:ext uri="{BB962C8B-B14F-4D97-AF65-F5344CB8AC3E}">
        <p14:creationId xmlns:p14="http://schemas.microsoft.com/office/powerpoint/2010/main" val="3824788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FA88A-0A71-415C-9FD8-FB7C31C8E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Variabel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DB789-13CA-4400-89B5-C2F01A1652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2646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Hal yang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di java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penulisannya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/>
              <a:t>Formatnya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sz="1050" b="1" dirty="0"/>
          </a:p>
          <a:p>
            <a:pPr marL="0" indent="0">
              <a:buNone/>
            </a:pPr>
            <a:r>
              <a:rPr lang="en-US" b="1" dirty="0" err="1"/>
              <a:t>Contoh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kosong</a:t>
            </a:r>
            <a:r>
              <a:rPr lang="en-US" dirty="0"/>
              <a:t> </a:t>
            </a:r>
            <a:r>
              <a:rPr lang="en-US" dirty="0" err="1"/>
              <a:t>bertipe</a:t>
            </a:r>
            <a:r>
              <a:rPr lang="en-US" dirty="0"/>
              <a:t> integer: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Membuat variabel bertipe integer dan langsung diisi nilai: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sekumpulan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1FDFB6-A44E-4057-910A-DCDAFE234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892" y="2861111"/>
            <a:ext cx="4428663" cy="4635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B6297B-3A1A-4816-92FB-72AF74D501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4829" b="13705"/>
          <a:stretch/>
        </p:blipFill>
        <p:spPr>
          <a:xfrm>
            <a:off x="6277160" y="4660000"/>
            <a:ext cx="3967024" cy="4979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46FD5B-67C0-4EC6-8E76-932B8BB183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8149" y="3691723"/>
            <a:ext cx="3132523" cy="5440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171D58-2111-4888-95F8-FE7D8BDC1F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6083" y="5423170"/>
            <a:ext cx="2239393" cy="55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703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BC0A0-137E-4604-84CF-E8DD079C7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Lalu</a:t>
            </a:r>
            <a:r>
              <a:rPr lang="en-US" dirty="0"/>
              <a:t>,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ditulis</a:t>
            </a:r>
            <a:r>
              <a:rPr lang="en-US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68AB2-070B-42FF-ACAE-37F7A95CBE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3200" dirty="0"/>
              <a:t>Di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fungsi</a:t>
            </a:r>
            <a:r>
              <a:rPr lang="en-US" sz="3200" dirty="0"/>
              <a:t> main(): </a:t>
            </a:r>
            <a:r>
              <a:rPr lang="en-US" sz="3200" dirty="0" err="1"/>
              <a:t>variabel</a:t>
            </a:r>
            <a:r>
              <a:rPr lang="en-US" sz="3200" dirty="0"/>
              <a:t> yang </a:t>
            </a:r>
            <a:r>
              <a:rPr lang="en-US" sz="3200" dirty="0" err="1"/>
              <a:t>ditulis</a:t>
            </a:r>
            <a:r>
              <a:rPr lang="en-US" sz="3200" dirty="0"/>
              <a:t> di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fungsi</a:t>
            </a:r>
            <a:r>
              <a:rPr lang="en-US" sz="3200" dirty="0"/>
              <a:t> main() dan </a:t>
            </a:r>
            <a:r>
              <a:rPr lang="en-US" sz="3200" dirty="0" err="1"/>
              <a:t>fungsi</a:t>
            </a:r>
            <a:r>
              <a:rPr lang="en-US" sz="3200" dirty="0"/>
              <a:t> yang </a:t>
            </a:r>
            <a:r>
              <a:rPr lang="en-US" sz="3200" dirty="0" err="1"/>
              <a:t>lainnya</a:t>
            </a:r>
            <a:r>
              <a:rPr lang="en-US" sz="3200" dirty="0"/>
              <a:t> </a:t>
            </a:r>
            <a:r>
              <a:rPr lang="en-US" sz="3200" dirty="0" err="1"/>
              <a:t>disebut</a:t>
            </a:r>
            <a:r>
              <a:rPr lang="en-US" sz="3200" dirty="0"/>
              <a:t> </a:t>
            </a:r>
            <a:r>
              <a:rPr lang="en-US" sz="3200" dirty="0" err="1"/>
              <a:t>variabel</a:t>
            </a:r>
            <a:r>
              <a:rPr lang="en-US" sz="3200" dirty="0"/>
              <a:t> </a:t>
            </a:r>
            <a:r>
              <a:rPr lang="en-US" sz="3200" dirty="0" err="1"/>
              <a:t>lokal</a:t>
            </a:r>
            <a:r>
              <a:rPr lang="en-US" sz="32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/>
              <a:t>Di </a:t>
            </a:r>
            <a:r>
              <a:rPr lang="en-US" sz="3200" dirty="0" err="1"/>
              <a:t>dalam</a:t>
            </a:r>
            <a:r>
              <a:rPr lang="en-US" sz="3200" dirty="0"/>
              <a:t> class: </a:t>
            </a:r>
            <a:r>
              <a:rPr lang="en-US" sz="3200" dirty="0" err="1"/>
              <a:t>Variabel</a:t>
            </a:r>
            <a:r>
              <a:rPr lang="en-US" sz="3200" dirty="0"/>
              <a:t> </a:t>
            </a:r>
            <a:r>
              <a:rPr lang="en-US" sz="3200" dirty="0" err="1"/>
              <a:t>ini</a:t>
            </a:r>
            <a:r>
              <a:rPr lang="en-US" sz="3200" dirty="0"/>
              <a:t> </a:t>
            </a:r>
            <a:r>
              <a:rPr lang="en-US" sz="3200" dirty="0" err="1"/>
              <a:t>disebut</a:t>
            </a:r>
            <a:r>
              <a:rPr lang="en-US" sz="3200" dirty="0"/>
              <a:t> </a:t>
            </a:r>
            <a:r>
              <a:rPr lang="en-US" sz="3200" dirty="0" err="1"/>
              <a:t>variabel</a:t>
            </a:r>
            <a:r>
              <a:rPr lang="en-US" sz="3200" dirty="0"/>
              <a:t> class </a:t>
            </a:r>
            <a:r>
              <a:rPr lang="en-US" sz="3200" dirty="0" err="1"/>
              <a:t>atau</a:t>
            </a:r>
            <a:r>
              <a:rPr lang="en-US" sz="3200" dirty="0"/>
              <a:t> global.</a:t>
            </a:r>
          </a:p>
        </p:txBody>
      </p:sp>
    </p:spTree>
    <p:extLst>
      <p:ext uri="{BB962C8B-B14F-4D97-AF65-F5344CB8AC3E}">
        <p14:creationId xmlns:p14="http://schemas.microsoft.com/office/powerpoint/2010/main" val="1241474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1A821-9E2A-457C-A144-879DD0F3F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Mari Kita </a:t>
            </a:r>
            <a:r>
              <a:rPr lang="en-US" dirty="0" err="1"/>
              <a:t>Coba</a:t>
            </a:r>
            <a:r>
              <a:rPr lang="en-US" dirty="0"/>
              <a:t> </a:t>
            </a:r>
            <a:r>
              <a:rPr lang="en-US" dirty="0" err="1"/>
              <a:t>Latihan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Program </a:t>
            </a:r>
            <a:r>
              <a:rPr lang="en-US" dirty="0" err="1"/>
              <a:t>DataDiri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062E13C-F70B-48C8-8A62-95BB2D3FD2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0186" y="1968161"/>
            <a:ext cx="6210464" cy="470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D7A9D-E8FB-4B82-B866-959301492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Penulisan</a:t>
            </a:r>
            <a:r>
              <a:rPr lang="en-US" dirty="0"/>
              <a:t> </a:t>
            </a:r>
            <a:r>
              <a:rPr lang="en-US" dirty="0" err="1"/>
              <a:t>Variabel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D77805-34D7-4C00-BEBB-DFCA7E76AA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sembarangan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Ada </a:t>
            </a:r>
            <a:r>
              <a:rPr lang="en-US" dirty="0" err="1"/>
              <a:t>aturan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diikuit</a:t>
            </a:r>
            <a:r>
              <a:rPr lang="en-US" dirty="0"/>
              <a:t>, </a:t>
            </a:r>
            <a:r>
              <a:rPr lang="en-US" dirty="0" err="1"/>
              <a:t>diantaranya</a:t>
            </a:r>
            <a:r>
              <a:rPr lang="en-US" dirty="0"/>
              <a:t>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Nama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kata </a:t>
            </a:r>
            <a:r>
              <a:rPr lang="en-US" dirty="0" err="1"/>
              <a:t>kunci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Java (</a:t>
            </a:r>
            <a:r>
              <a:rPr lang="en-US" i="1" dirty="0"/>
              <a:t>reserved word</a:t>
            </a:r>
            <a:r>
              <a:rPr lang="en-US" dirty="0"/>
              <a:t>)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if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for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switch</a:t>
            </a:r>
            <a:r>
              <a:rPr lang="en-US" dirty="0"/>
              <a:t>, </a:t>
            </a:r>
            <a:r>
              <a:rPr lang="en-US" dirty="0" err="1"/>
              <a:t>dll</a:t>
            </a:r>
            <a:r>
              <a:rPr lang="en-US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Nama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, </a:t>
            </a:r>
            <a:r>
              <a:rPr lang="en-US" dirty="0" err="1"/>
              <a:t>angka</a:t>
            </a:r>
            <a:r>
              <a:rPr lang="en-US" dirty="0"/>
              <a:t> (0-9),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(</a:t>
            </a:r>
            <a:r>
              <a:rPr lang="en-US" i="1" dirty="0"/>
              <a:t>underscore</a:t>
            </a:r>
            <a:r>
              <a:rPr lang="en-US" dirty="0"/>
              <a:t>), dan symbol dollar </a:t>
            </a:r>
            <a:r>
              <a:rPr lang="en-US" dirty="0">
                <a:solidFill>
                  <a:srgbClr val="FF0000"/>
                </a:solidFill>
              </a:rPr>
              <a:t>($),</a:t>
            </a:r>
            <a:r>
              <a:rPr lang="en-US" dirty="0"/>
              <a:t>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dan symbol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dihindari</a:t>
            </a:r>
            <a:r>
              <a:rPr lang="en-US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Nama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, </a:t>
            </a:r>
            <a:r>
              <a:rPr lang="en-US" dirty="0" err="1"/>
              <a:t>karena</a:t>
            </a:r>
            <a:r>
              <a:rPr lang="en-US" dirty="0"/>
              <a:t> Java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gaya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CamelCase</a:t>
            </a:r>
            <a:r>
              <a:rPr lang="en-US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1 </a:t>
            </a:r>
            <a:r>
              <a:rPr lang="en-US" dirty="0" err="1"/>
              <a:t>suku</a:t>
            </a:r>
            <a:r>
              <a:rPr lang="en-US" dirty="0"/>
              <a:t> kata, </a:t>
            </a:r>
            <a:r>
              <a:rPr lang="en-US" dirty="0" err="1"/>
              <a:t>maka</a:t>
            </a:r>
            <a:r>
              <a:rPr lang="en-US" dirty="0"/>
              <a:t> kata ke-2 </a:t>
            </a:r>
            <a:r>
              <a:rPr lang="en-US" dirty="0" err="1"/>
              <a:t>dituliskan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dan </a:t>
            </a:r>
            <a:r>
              <a:rPr lang="en-US" dirty="0" err="1"/>
              <a:t>seterusnya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namaVariabel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9551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B9FD7-7A1E-4038-8EA9-BAF0B5F1A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Program </a:t>
            </a:r>
            <a:r>
              <a:rPr lang="en-US" dirty="0" err="1"/>
              <a:t>LuasLingkaran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7700A-6E0A-4174-B4DB-529BEDE1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Mari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mantapkan</a:t>
            </a:r>
            <a:r>
              <a:rPr lang="en-US" sz="2800" dirty="0"/>
              <a:t> </a:t>
            </a:r>
            <a:r>
              <a:rPr lang="en-US" sz="2800" dirty="0" err="1"/>
              <a:t>pemahaman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membuat</a:t>
            </a:r>
            <a:r>
              <a:rPr lang="en-US" sz="2800" dirty="0"/>
              <a:t> program </a:t>
            </a:r>
            <a:r>
              <a:rPr lang="en-US" sz="2800" dirty="0" err="1"/>
              <a:t>LuasLingkaran</a:t>
            </a:r>
            <a:r>
              <a:rPr lang="en-US" sz="2800" dirty="0"/>
              <a:t>.</a:t>
            </a:r>
          </a:p>
          <a:p>
            <a:r>
              <a:rPr lang="en-US" sz="2800" dirty="0"/>
              <a:t>Program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fungsinya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menghitung</a:t>
            </a:r>
            <a:r>
              <a:rPr lang="en-US" sz="2800" dirty="0"/>
              <a:t> </a:t>
            </a:r>
            <a:r>
              <a:rPr lang="en-US" sz="2800" dirty="0" err="1"/>
              <a:t>luas</a:t>
            </a:r>
            <a:r>
              <a:rPr lang="en-US" sz="2800" dirty="0"/>
              <a:t> </a:t>
            </a:r>
            <a:r>
              <a:rPr lang="en-US" sz="2800" dirty="0" err="1"/>
              <a:t>lingkaran</a:t>
            </a:r>
            <a:r>
              <a:rPr lang="en-US" sz="2800" dirty="0"/>
              <a:t>.</a:t>
            </a:r>
          </a:p>
          <a:p>
            <a:r>
              <a:rPr lang="en-US" sz="2800" dirty="0"/>
              <a:t>Luas </a:t>
            </a:r>
            <a:r>
              <a:rPr lang="en-US" sz="2800" dirty="0" err="1"/>
              <a:t>lingkaran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hitung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rumus</a:t>
            </a:r>
            <a:r>
              <a:rPr lang="en-US" sz="2800" dirty="0"/>
              <a:t> Phi x r</a:t>
            </a:r>
            <a:r>
              <a:rPr lang="en-US" sz="2800" baseline="30000" dirty="0"/>
              <a:t>2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Sebelum</a:t>
            </a:r>
            <a:r>
              <a:rPr lang="en-US" sz="2800" dirty="0"/>
              <a:t> </a:t>
            </a:r>
            <a:r>
              <a:rPr lang="en-US" sz="2800" dirty="0" err="1"/>
              <a:t>memulai</a:t>
            </a:r>
            <a:r>
              <a:rPr lang="en-US" sz="2800" dirty="0"/>
              <a:t> </a:t>
            </a:r>
            <a:r>
              <a:rPr lang="en-US" sz="2800" dirty="0" err="1"/>
              <a:t>memrogram</a:t>
            </a:r>
            <a:r>
              <a:rPr lang="en-US" sz="2800" dirty="0"/>
              <a:t>, </a:t>
            </a:r>
            <a:r>
              <a:rPr lang="en-US" sz="2800" dirty="0" err="1"/>
              <a:t>sebaiknya</a:t>
            </a:r>
            <a:r>
              <a:rPr lang="en-US" sz="2800" dirty="0"/>
              <a:t> </a:t>
            </a:r>
            <a:r>
              <a:rPr lang="en-US" sz="2800" dirty="0" err="1"/>
              <a:t>kita</a:t>
            </a:r>
            <a:r>
              <a:rPr lang="en-US" sz="2800" dirty="0"/>
              <a:t> </a:t>
            </a:r>
            <a:r>
              <a:rPr lang="en-US" sz="2800" dirty="0" err="1"/>
              <a:t>pahami</a:t>
            </a:r>
            <a:r>
              <a:rPr lang="en-US" sz="2800" dirty="0"/>
              <a:t> </a:t>
            </a:r>
            <a:r>
              <a:rPr lang="en-US" sz="2800" dirty="0" err="1"/>
              <a:t>dulu</a:t>
            </a:r>
            <a:r>
              <a:rPr lang="en-US" sz="2800" dirty="0"/>
              <a:t> </a:t>
            </a:r>
            <a:r>
              <a:rPr lang="en-US" sz="2800" dirty="0" err="1"/>
              <a:t>algoritma</a:t>
            </a:r>
            <a:r>
              <a:rPr lang="en-US" sz="2800" dirty="0"/>
              <a:t> dan flowchart-</a:t>
            </a:r>
            <a:r>
              <a:rPr lang="en-US" sz="2800" dirty="0" err="1"/>
              <a:t>nya</a:t>
            </a:r>
            <a:r>
              <a:rPr lang="en-US" sz="28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903603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14EAD-0E4B-4FF1-9EFB-7B0727FBA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8CDF71-398E-4602-9381-52598251A7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180496"/>
            <a:ext cx="1917872" cy="686991"/>
          </a:xfrm>
        </p:spPr>
        <p:txBody>
          <a:bodyPr/>
          <a:lstStyle/>
          <a:p>
            <a:r>
              <a:rPr lang="en-US" dirty="0" err="1"/>
              <a:t>Algoritma</a:t>
            </a:r>
            <a:r>
              <a:rPr lang="en-US" dirty="0"/>
              <a:t>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AF614F-5C43-4C98-B008-E4198B289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372" y="2956263"/>
            <a:ext cx="2640905" cy="276049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45F687-4FCA-428A-9653-890D40CAA43D}"/>
              </a:ext>
            </a:extLst>
          </p:cNvPr>
          <p:cNvSpPr txBox="1">
            <a:spLocks/>
          </p:cNvSpPr>
          <p:nvPr/>
        </p:nvSpPr>
        <p:spPr>
          <a:xfrm>
            <a:off x="5463911" y="2131669"/>
            <a:ext cx="1917872" cy="6869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Flowchart	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17F649-0B7E-4832-8EFE-17BEA5C05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7568" y="2378752"/>
            <a:ext cx="1935907" cy="333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080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06D64-77C3-49E5-88CD-9377380D9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Konversi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20C47-9311-4C98-847C-B43FA3612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5961651" cy="4291325"/>
          </a:xfrm>
        </p:spPr>
        <p:txBody>
          <a:bodyPr>
            <a:normAutofit/>
          </a:bodyPr>
          <a:lstStyle/>
          <a:p>
            <a:r>
              <a:rPr lang="en-US" dirty="0" err="1"/>
              <a:t>Konversi</a:t>
            </a:r>
            <a:r>
              <a:rPr lang="en-US" dirty="0"/>
              <a:t>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merubah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yang lain.</a:t>
            </a:r>
          </a:p>
          <a:p>
            <a:r>
              <a:rPr lang="en-US" dirty="0" err="1"/>
              <a:t>Kenapa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konversi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data?</a:t>
            </a:r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menjawabnya</a:t>
            </a:r>
            <a:r>
              <a:rPr lang="en-US" dirty="0"/>
              <a:t>, </a:t>
            </a:r>
            <a:r>
              <a:rPr lang="en-US" dirty="0" err="1"/>
              <a:t>saya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tunjukan</a:t>
            </a:r>
            <a:r>
              <a:rPr lang="en-US" dirty="0"/>
              <a:t> </a:t>
            </a:r>
            <a:r>
              <a:rPr lang="en-US" dirty="0" err="1"/>
              <a:t>ilustrasi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  <a:p>
            <a:r>
              <a:rPr lang="en-US" dirty="0"/>
              <a:t>Air yang </a:t>
            </a:r>
            <a:r>
              <a:rPr lang="en-US" dirty="0" err="1"/>
              <a:t>bentuknya</a:t>
            </a:r>
            <a:r>
              <a:rPr lang="en-US" dirty="0"/>
              <a:t> </a:t>
            </a:r>
            <a:r>
              <a:rPr lang="en-US" dirty="0" err="1"/>
              <a:t>cair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kardus</a:t>
            </a:r>
            <a:r>
              <a:rPr lang="en-US" dirty="0"/>
              <a:t>. Karena </a:t>
            </a:r>
            <a:r>
              <a:rPr lang="en-US" dirty="0" err="1"/>
              <a:t>itu</a:t>
            </a:r>
            <a:r>
              <a:rPr lang="en-US" dirty="0"/>
              <a:t>, air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konversi</a:t>
            </a:r>
            <a:r>
              <a:rPr lang="en-US" dirty="0"/>
              <a:t> </a:t>
            </a:r>
            <a:r>
              <a:rPr lang="en-US" dirty="0" err="1"/>
              <a:t>dulu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padat</a:t>
            </a:r>
            <a:r>
              <a:rPr lang="en-US" dirty="0"/>
              <a:t> (es) agar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kardus</a:t>
            </a:r>
            <a:r>
              <a:rPr lang="en-US" dirty="0"/>
              <a:t>.</a:t>
            </a:r>
          </a:p>
          <a:p>
            <a:r>
              <a:rPr lang="en-US" dirty="0" err="1"/>
              <a:t>Begitu</a:t>
            </a:r>
            <a:r>
              <a:rPr lang="en-US" dirty="0"/>
              <a:t> juga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.</a:t>
            </a:r>
          </a:p>
          <a:p>
            <a:r>
              <a:rPr lang="en-US" dirty="0" err="1"/>
              <a:t>Tipe</a:t>
            </a:r>
            <a:r>
              <a:rPr lang="en-US" dirty="0"/>
              <a:t> data string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integer.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ED1918-DED9-4C1B-88A9-E371B37EC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7792" y="2025853"/>
            <a:ext cx="4441489" cy="395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92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E933E-2101-4954-9CE4-82294093F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Cara </a:t>
            </a:r>
            <a:r>
              <a:rPr lang="en-US" dirty="0" err="1"/>
              <a:t>Konversi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08C59-2475-4EC5-84BC-047C7D575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1981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Konversi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integer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Cara 1:</a:t>
            </a:r>
          </a:p>
          <a:p>
            <a:endParaRPr lang="en-US" dirty="0"/>
          </a:p>
          <a:p>
            <a:r>
              <a:rPr lang="en-US" dirty="0"/>
              <a:t>Cara 2:</a:t>
            </a:r>
          </a:p>
          <a:p>
            <a:endParaRPr lang="en-US" dirty="0"/>
          </a:p>
          <a:p>
            <a:r>
              <a:rPr lang="en-US" dirty="0"/>
              <a:t>Cara 3:</a:t>
            </a:r>
          </a:p>
          <a:p>
            <a:endParaRPr lang="en-US" dirty="0"/>
          </a:p>
          <a:p>
            <a:r>
              <a:rPr lang="en-US" dirty="0"/>
              <a:t>Cara 4: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7B1FB6-13D0-4E8B-B51E-69B5FCDA1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874" y="2946370"/>
            <a:ext cx="3353771" cy="6902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346625-6623-4061-870E-B2BE7016CA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874" y="3864514"/>
            <a:ext cx="3810000" cy="6381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83AE9D-1CDC-4A1F-B235-980087521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6713" y="4667191"/>
            <a:ext cx="2914650" cy="6000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14BA94-40FC-41A5-8C8B-BF198E705B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4874" y="5419801"/>
            <a:ext cx="293370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81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6937C-1172-4289-A716-CE9F0D1F0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Mari Kita Coba dalam Program…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ED377-ED7C-4BE2-80C0-91C925E27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4438095" cy="4122649"/>
          </a:xfrm>
        </p:spPr>
        <p:txBody>
          <a:bodyPr>
            <a:normAutofit/>
          </a:bodyPr>
          <a:lstStyle/>
          <a:p>
            <a:r>
              <a:rPr lang="sv-SE" dirty="0"/>
              <a:t>Buatlah kelas (java class) baru </a:t>
            </a:r>
          </a:p>
          <a:p>
            <a:r>
              <a:rPr lang="sv-SE" dirty="0"/>
              <a:t>Berikan nama: LuasSegitiga.</a:t>
            </a:r>
          </a:p>
          <a:p>
            <a:r>
              <a:rPr lang="sv-SE" strike="sngStrike" dirty="0"/>
              <a:t>Kemudian ikuti kode program berikut:</a:t>
            </a:r>
          </a:p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b="1" dirty="0" err="1"/>
              <a:t>luas</a:t>
            </a:r>
            <a:r>
              <a:rPr lang="en-US" dirty="0"/>
              <a:t> </a:t>
            </a:r>
            <a:r>
              <a:rPr lang="en-US" dirty="0" err="1"/>
              <a:t>bertipe</a:t>
            </a:r>
            <a:r>
              <a:rPr lang="en-US" dirty="0"/>
              <a:t> data </a:t>
            </a:r>
            <a:r>
              <a:rPr lang="en-US" dirty="0">
                <a:solidFill>
                  <a:srgbClr val="FF0000"/>
                </a:solidFill>
              </a:rPr>
              <a:t>Double</a:t>
            </a:r>
            <a:r>
              <a:rPr lang="en-US" dirty="0"/>
              <a:t>,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Double</a:t>
            </a:r>
            <a:r>
              <a:rPr lang="en-US" dirty="0"/>
              <a:t>.</a:t>
            </a:r>
          </a:p>
          <a:p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b="1" dirty="0"/>
              <a:t>alas</a:t>
            </a:r>
            <a:r>
              <a:rPr lang="en-US" dirty="0"/>
              <a:t> dan </a:t>
            </a:r>
            <a:r>
              <a:rPr lang="en-US" b="1" dirty="0" err="1"/>
              <a:t>tinggi</a:t>
            </a:r>
            <a:r>
              <a:rPr lang="en-US" dirty="0"/>
              <a:t> </a:t>
            </a:r>
            <a:r>
              <a:rPr lang="en-US" dirty="0" err="1"/>
              <a:t>bertipe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Integer</a:t>
            </a:r>
            <a:r>
              <a:rPr lang="en-US" dirty="0"/>
              <a:t>.</a:t>
            </a:r>
          </a:p>
          <a:p>
            <a:r>
              <a:rPr lang="en-US" dirty="0"/>
              <a:t>Agar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data </a:t>
            </a:r>
            <a:r>
              <a:rPr lang="en-US" dirty="0">
                <a:solidFill>
                  <a:srgbClr val="FF0000"/>
                </a:solidFill>
              </a:rPr>
              <a:t>integer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bertipe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double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dikonversi</a:t>
            </a:r>
            <a:r>
              <a:rPr lang="en-US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2C5815-7A99-41E8-A18B-21880E2E2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846" y="2042603"/>
            <a:ext cx="4438095" cy="44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1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DF256-6231-4B32-BE03-86EE2D004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17699-B4A4-4B6F-B11F-EFDB7DE7D0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543989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3B6ADD8D-3FF9-4EDA-8F0B-E1431B0BE45A}" vid="{B6AA401B-14C4-4F65-ABDB-F064FF8457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</TotalTime>
  <Words>567</Words>
  <Application>Microsoft Office PowerPoint</Application>
  <PresentationFormat>Widescreen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Gill Sans MT</vt:lpstr>
      <vt:lpstr>Wingdings 2</vt:lpstr>
      <vt:lpstr>Theme1</vt:lpstr>
      <vt:lpstr>Variabel dan Tipe Data</vt:lpstr>
      <vt:lpstr>VARIABLE ADALAH ?? </vt:lpstr>
      <vt:lpstr>Variable</vt:lpstr>
      <vt:lpstr>Macam-macam Tipe Data</vt:lpstr>
      <vt:lpstr>Membuat Variabel</vt:lpstr>
      <vt:lpstr>Lalu, dimana itu ditulis?</vt:lpstr>
      <vt:lpstr>Mari Kita Coba Latihan dengan Membuat Program DataDiri</vt:lpstr>
      <vt:lpstr>Aturan Penulisan Variabel</vt:lpstr>
      <vt:lpstr>Program LuasLingkaran</vt:lpstr>
      <vt:lpstr>PowerPoint Presentation</vt:lpstr>
      <vt:lpstr>Konversi Tipe Data</vt:lpstr>
      <vt:lpstr>Cara Konversi Tipe Data</vt:lpstr>
      <vt:lpstr>Mari Kita Coba dalam Program…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Variabel dan Tipe Data</dc:title>
  <dc:creator>aris tri</dc:creator>
  <cp:lastModifiedBy>aris tri</cp:lastModifiedBy>
  <cp:revision>5</cp:revision>
  <dcterms:created xsi:type="dcterms:W3CDTF">2020-03-02T16:50:37Z</dcterms:created>
  <dcterms:modified xsi:type="dcterms:W3CDTF">2020-03-02T17:31:36Z</dcterms:modified>
</cp:coreProperties>
</file>