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4" r:id="rId14"/>
    <p:sldId id="269" r:id="rId15"/>
    <p:sldId id="270" r:id="rId16"/>
    <p:sldId id="271" r:id="rId17"/>
    <p:sldId id="30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10" r:id="rId56"/>
    <p:sldId id="311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54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81737-CC74-425E-9049-6BB50223FBE4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BBE9D-4DC7-4A97-8091-1254D6B2D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470025"/>
          </a:xfrm>
        </p:spPr>
        <p:txBody>
          <a:bodyPr/>
          <a:lstStyle/>
          <a:p>
            <a:r>
              <a:rPr lang="en-US" dirty="0" smtClean="0"/>
              <a:t>SINTAKSIS BAHASA INDONESIA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Istilah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Yunani</a:t>
            </a:r>
            <a:r>
              <a:rPr lang="en-US" dirty="0"/>
              <a:t> (Sun + </a:t>
            </a:r>
            <a:r>
              <a:rPr lang="en-US" dirty="0" err="1"/>
              <a:t>tattein</a:t>
            </a:r>
            <a:r>
              <a:rPr lang="en-US" dirty="0"/>
              <a:t>) 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bersama-sama</a:t>
            </a:r>
            <a:r>
              <a:rPr lang="en-US" dirty="0"/>
              <a:t>. </a:t>
            </a:r>
            <a:r>
              <a:rPr lang="en-US" dirty="0" err="1"/>
              <a:t>Manaf</a:t>
            </a:r>
            <a:r>
              <a:rPr lang="en-US" dirty="0"/>
              <a:t> (2009:3)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cabang</a:t>
            </a:r>
            <a:r>
              <a:rPr lang="en-US" dirty="0"/>
              <a:t> </a:t>
            </a:r>
            <a:r>
              <a:rPr lang="en-US" dirty="0" err="1"/>
              <a:t>linguistik</a:t>
            </a:r>
            <a:r>
              <a:rPr lang="en-US" dirty="0"/>
              <a:t> yang </a:t>
            </a:r>
            <a:r>
              <a:rPr lang="en-US" dirty="0" err="1"/>
              <a:t>membahas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internal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Struktur</a:t>
            </a:r>
            <a:r>
              <a:rPr lang="en-US" dirty="0"/>
              <a:t> internal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dibahas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, </a:t>
            </a:r>
            <a:r>
              <a:rPr lang="en-US" dirty="0" err="1"/>
              <a:t>klausa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kajian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terkecil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kajian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terbesar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</a:t>
            </a:r>
            <a:r>
              <a:rPr lang="en-US" dirty="0" err="1" smtClean="0"/>
              <a:t>kajian</a:t>
            </a:r>
            <a:r>
              <a:rPr lang="en-US" dirty="0" smtClean="0"/>
              <a:t> </a:t>
            </a:r>
            <a:r>
              <a:rPr lang="en-US" dirty="0" err="1" smtClean="0"/>
              <a:t>sintaksis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Frasa</a:t>
            </a:r>
            <a:endParaRPr lang="en-US" dirty="0" smtClean="0"/>
          </a:p>
          <a:p>
            <a:r>
              <a:rPr lang="en-US" dirty="0" err="1" smtClean="0"/>
              <a:t>Klausa</a:t>
            </a:r>
            <a:endParaRPr lang="en-US" dirty="0" smtClean="0"/>
          </a:p>
          <a:p>
            <a:r>
              <a:rPr lang="en-US" dirty="0" err="1" smtClean="0"/>
              <a:t>Kalimat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Frasa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nonpredikatif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lazim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mengisi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(</a:t>
            </a:r>
            <a:r>
              <a:rPr lang="en-US" dirty="0" err="1"/>
              <a:t>Chaer</a:t>
            </a:r>
            <a:r>
              <a:rPr lang="en-US" dirty="0"/>
              <a:t>, 2003:222). </a:t>
            </a:r>
            <a:r>
              <a:rPr lang="en-US" dirty="0" err="1"/>
              <a:t>Perhatikan</a:t>
            </a:r>
            <a:r>
              <a:rPr lang="en-US" dirty="0"/>
              <a:t> </a:t>
            </a:r>
            <a:r>
              <a:rPr lang="en-US" dirty="0" err="1"/>
              <a:t>contoh-contoh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/>
            <a:r>
              <a:rPr lang="en-US" i="1" dirty="0" err="1"/>
              <a:t>bayi</a:t>
            </a:r>
            <a:r>
              <a:rPr lang="en-US" i="1" dirty="0"/>
              <a:t> </a:t>
            </a:r>
            <a:r>
              <a:rPr lang="en-US" i="1" dirty="0" err="1"/>
              <a:t>sehat</a:t>
            </a:r>
            <a:endParaRPr lang="en-US" dirty="0"/>
          </a:p>
          <a:p>
            <a:pPr fontAlgn="base"/>
            <a:r>
              <a:rPr lang="en-US" i="1" dirty="0" err="1"/>
              <a:t>pisang</a:t>
            </a:r>
            <a:r>
              <a:rPr lang="en-US" i="1" dirty="0"/>
              <a:t> </a:t>
            </a:r>
            <a:r>
              <a:rPr lang="en-US" i="1" dirty="0" err="1"/>
              <a:t>goreng</a:t>
            </a:r>
            <a:endParaRPr lang="en-US" dirty="0"/>
          </a:p>
          <a:p>
            <a:pPr fontAlgn="base"/>
            <a:r>
              <a:rPr lang="en-US" i="1" dirty="0" err="1"/>
              <a:t>baru</a:t>
            </a:r>
            <a:r>
              <a:rPr lang="en-US" i="1" dirty="0"/>
              <a:t> </a:t>
            </a:r>
            <a:r>
              <a:rPr lang="en-US" i="1" dirty="0" err="1"/>
              <a:t>datang</a:t>
            </a:r>
            <a:endParaRPr lang="en-US" dirty="0"/>
          </a:p>
          <a:p>
            <a:pPr fontAlgn="base"/>
            <a:r>
              <a:rPr lang="en-US" i="1" dirty="0" err="1"/>
              <a:t>sedang</a:t>
            </a:r>
            <a:r>
              <a:rPr lang="en-US" i="1" dirty="0"/>
              <a:t> </a:t>
            </a:r>
            <a:r>
              <a:rPr lang="en-US" i="1" dirty="0" err="1"/>
              <a:t>membaca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 </a:t>
            </a:r>
            <a:r>
              <a:rPr lang="en-US" i="1" dirty="0" err="1"/>
              <a:t>bayi</a:t>
            </a:r>
            <a:r>
              <a:rPr lang="en-US" i="1" dirty="0"/>
              <a:t> </a:t>
            </a:r>
            <a:r>
              <a:rPr lang="en-US" i="1" dirty="0" err="1"/>
              <a:t>sehat</a:t>
            </a:r>
            <a:r>
              <a:rPr lang="en-US" i="1" dirty="0"/>
              <a:t>, </a:t>
            </a:r>
            <a:r>
              <a:rPr lang="en-US" i="1" dirty="0" err="1"/>
              <a:t>pisang</a:t>
            </a:r>
            <a:r>
              <a:rPr lang="en-US" i="1" dirty="0"/>
              <a:t> </a:t>
            </a:r>
            <a:r>
              <a:rPr lang="en-US" i="1" dirty="0" err="1"/>
              <a:t>goreng</a:t>
            </a:r>
            <a:r>
              <a:rPr lang="en-US" i="1" dirty="0"/>
              <a:t>, </a:t>
            </a:r>
            <a:r>
              <a:rPr lang="en-US" i="1" dirty="0" err="1"/>
              <a:t>baru</a:t>
            </a:r>
            <a:r>
              <a:rPr lang="en-US" i="1" dirty="0"/>
              <a:t> </a:t>
            </a:r>
            <a:r>
              <a:rPr lang="en-US" i="1" dirty="0" err="1"/>
              <a:t>datang</a:t>
            </a:r>
            <a:r>
              <a:rPr lang="en-US" i="1" dirty="0"/>
              <a:t>, </a:t>
            </a:r>
            <a:r>
              <a:rPr lang="en-US" dirty="0" err="1"/>
              <a:t>dan</a:t>
            </a:r>
            <a:r>
              <a:rPr lang="en-US" i="1" dirty="0" err="1"/>
              <a:t>sedang</a:t>
            </a:r>
            <a:r>
              <a:rPr lang="en-US" i="1" dirty="0"/>
              <a:t> </a:t>
            </a:r>
            <a:r>
              <a:rPr lang="en-US" i="1" dirty="0" err="1"/>
              <a:t>membaca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. </a:t>
            </a:r>
            <a:r>
              <a:rPr lang="en-US" dirty="0" err="1"/>
              <a:t>Widjono</a:t>
            </a:r>
            <a:r>
              <a:rPr lang="en-US" dirty="0"/>
              <a:t> (2007:140) </a:t>
            </a:r>
            <a:r>
              <a:rPr lang="en-US" dirty="0" err="1"/>
              <a:t>membedakan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katanya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verbal,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adjektiva</a:t>
            </a:r>
            <a:r>
              <a:rPr lang="en-US" dirty="0"/>
              <a:t>, </a:t>
            </a:r>
            <a:r>
              <a:rPr lang="en-US" dirty="0" err="1"/>
              <a:t>frasa</a:t>
            </a:r>
            <a:r>
              <a:rPr lang="en-US" dirty="0"/>
              <a:t> pronominal,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adverbia</a:t>
            </a:r>
            <a:r>
              <a:rPr lang="en-US" dirty="0"/>
              <a:t>,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numeralia</a:t>
            </a:r>
            <a:r>
              <a:rPr lang="en-US" dirty="0"/>
              <a:t>,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interogativa</a:t>
            </a:r>
            <a:r>
              <a:rPr lang="en-US" dirty="0"/>
              <a:t> </a:t>
            </a:r>
            <a:r>
              <a:rPr lang="en-US" dirty="0" err="1"/>
              <a:t>koordinatif</a:t>
            </a:r>
            <a:r>
              <a:rPr lang="en-US" dirty="0"/>
              <a:t>,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demonstrativa</a:t>
            </a:r>
            <a:r>
              <a:rPr lang="en-US" dirty="0"/>
              <a:t> </a:t>
            </a:r>
            <a:r>
              <a:rPr lang="en-US" dirty="0" err="1"/>
              <a:t>koordinatif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preposisional</a:t>
            </a:r>
            <a:r>
              <a:rPr lang="en-US" dirty="0"/>
              <a:t> </a:t>
            </a:r>
            <a:r>
              <a:rPr lang="en-US" dirty="0" err="1"/>
              <a:t>koordinatif</a:t>
            </a:r>
            <a:r>
              <a:rPr lang="en-US" dirty="0"/>
              <a:t>.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dijelaskan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persatu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(1) </a:t>
            </a:r>
            <a:r>
              <a:rPr lang="en-US" dirty="0" err="1" smtClean="0"/>
              <a:t>Frasa</a:t>
            </a:r>
            <a:r>
              <a:rPr lang="en-US" dirty="0" smtClean="0"/>
              <a:t> </a:t>
            </a:r>
            <a:r>
              <a:rPr lang="en-US" dirty="0" err="1" smtClean="0"/>
              <a:t>verba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Frasa</a:t>
            </a:r>
            <a:r>
              <a:rPr lang="en-US" dirty="0"/>
              <a:t> verbal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. </a:t>
            </a:r>
            <a:r>
              <a:rPr lang="en-US" dirty="0" err="1"/>
              <a:t>Frasa</a:t>
            </a:r>
            <a:r>
              <a:rPr lang="en-US" dirty="0"/>
              <a:t> verbal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dijelaskan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 smtClean="0"/>
              <a:t>.</a:t>
            </a:r>
          </a:p>
          <a:p>
            <a:r>
              <a:rPr lang="en-US" dirty="0" err="1"/>
              <a:t>Frasa</a:t>
            </a:r>
            <a:r>
              <a:rPr lang="en-US" dirty="0"/>
              <a:t> verbal </a:t>
            </a:r>
            <a:r>
              <a:rPr lang="en-US" dirty="0" err="1"/>
              <a:t>modifikatif</a:t>
            </a:r>
            <a:r>
              <a:rPr lang="en-US" dirty="0"/>
              <a:t> </a:t>
            </a:r>
            <a:r>
              <a:rPr lang="en-US" dirty="0" smtClean="0"/>
              <a:t> </a:t>
            </a:r>
            <a:r>
              <a:rPr lang="en-US" dirty="0" err="1" smtClean="0"/>
              <a:t>Pewatas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endParaRPr lang="en-US" dirty="0" smtClean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>
                <a:solidFill>
                  <a:srgbClr val="FFFF00"/>
                </a:solidFill>
              </a:rPr>
              <a:t>Ia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i="1" dirty="0" err="1">
                <a:solidFill>
                  <a:srgbClr val="FFFF00"/>
                </a:solidFill>
              </a:rPr>
              <a:t>bekerja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keras</a:t>
            </a:r>
            <a:r>
              <a:rPr lang="en-US" i="1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sepanjang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>
              <a:buNone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Orang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itu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i="1" dirty="0" err="1">
                <a:solidFill>
                  <a:srgbClr val="FFFF00"/>
                </a:solidFill>
              </a:rPr>
              <a:t>bekerja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cepat</a:t>
            </a:r>
            <a:r>
              <a:rPr lang="en-US" i="1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setiap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r>
              <a:rPr lang="en-US" dirty="0" err="1" smtClean="0"/>
              <a:t>Frasa</a:t>
            </a:r>
            <a:r>
              <a:rPr lang="en-US" dirty="0" smtClean="0"/>
              <a:t> </a:t>
            </a:r>
            <a:r>
              <a:rPr lang="en-US" dirty="0"/>
              <a:t>verbal </a:t>
            </a:r>
            <a:r>
              <a:rPr lang="en-US" dirty="0" err="1"/>
              <a:t>modifikatif</a:t>
            </a:r>
            <a:r>
              <a:rPr lang="en-US" dirty="0"/>
              <a:t> </a:t>
            </a:r>
            <a:r>
              <a:rPr lang="en-US" dirty="0" smtClean="0"/>
              <a:t> </a:t>
            </a:r>
            <a:r>
              <a:rPr lang="en-US" dirty="0" err="1" smtClean="0"/>
              <a:t>Pewatas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fi-FI" dirty="0" smtClean="0">
                <a:solidFill>
                  <a:srgbClr val="FFFF00"/>
                </a:solidFill>
              </a:rPr>
              <a:t>Kami</a:t>
            </a:r>
            <a:r>
              <a:rPr lang="fi-FI" dirty="0">
                <a:solidFill>
                  <a:srgbClr val="FFFF00"/>
                </a:solidFill>
              </a:rPr>
              <a:t> </a:t>
            </a:r>
            <a:r>
              <a:rPr lang="fi-FI" i="1" dirty="0">
                <a:solidFill>
                  <a:srgbClr val="FFFF00"/>
                </a:solidFill>
              </a:rPr>
              <a:t>akan menyanyikan</a:t>
            </a:r>
            <a:r>
              <a:rPr lang="fi-FI" dirty="0">
                <a:solidFill>
                  <a:srgbClr val="FFFF00"/>
                </a:solidFill>
              </a:rPr>
              <a:t> lagu kebangsaan.</a:t>
            </a:r>
          </a:p>
          <a:p>
            <a:pPr fontAlgn="base">
              <a:buNone/>
            </a:pPr>
            <a:r>
              <a:rPr lang="fi-FI" dirty="0" smtClean="0">
                <a:solidFill>
                  <a:srgbClr val="FFFF00"/>
                </a:solidFill>
              </a:rPr>
              <a:t>	Mereka</a:t>
            </a:r>
            <a:r>
              <a:rPr lang="fi-FI" dirty="0">
                <a:solidFill>
                  <a:srgbClr val="FFFF00"/>
                </a:solidFill>
              </a:rPr>
              <a:t> </a:t>
            </a:r>
            <a:r>
              <a:rPr lang="fi-FI" i="1" dirty="0">
                <a:solidFill>
                  <a:srgbClr val="FFFF00"/>
                </a:solidFill>
              </a:rPr>
              <a:t>pasti menyukai</a:t>
            </a:r>
            <a:r>
              <a:rPr lang="fi-FI" dirty="0">
                <a:solidFill>
                  <a:srgbClr val="FFFF00"/>
                </a:solidFill>
              </a:rPr>
              <a:t> makanan itu.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Frasa</a:t>
            </a:r>
            <a:r>
              <a:rPr lang="en-US" sz="2800" dirty="0"/>
              <a:t> verbal </a:t>
            </a:r>
            <a:r>
              <a:rPr lang="en-US" sz="2800" dirty="0" err="1"/>
              <a:t>koordinatif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dua</a:t>
            </a:r>
            <a:r>
              <a:rPr lang="en-US" sz="2800" dirty="0"/>
              <a:t> </a:t>
            </a:r>
            <a:r>
              <a:rPr lang="en-US" sz="2800" dirty="0" err="1"/>
              <a:t>verba</a:t>
            </a:r>
            <a:r>
              <a:rPr lang="en-US" sz="2800" dirty="0"/>
              <a:t> yang </a:t>
            </a:r>
            <a:r>
              <a:rPr lang="en-US" sz="2800" dirty="0" err="1"/>
              <a:t>disatukan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kata</a:t>
            </a:r>
            <a:r>
              <a:rPr lang="en-US" sz="2800" dirty="0"/>
              <a:t> </a:t>
            </a:r>
            <a:r>
              <a:rPr lang="en-US" sz="2800" dirty="0" err="1"/>
              <a:t>penghubung</a:t>
            </a:r>
            <a:r>
              <a:rPr lang="en-US" sz="2800" dirty="0"/>
              <a:t> </a:t>
            </a:r>
            <a:r>
              <a:rPr lang="en-US" sz="2800" i="1" dirty="0" err="1"/>
              <a:t>dan</a:t>
            </a:r>
            <a:r>
              <a:rPr lang="en-US" sz="2800" i="1" dirty="0"/>
              <a:t> </a:t>
            </a:r>
            <a:r>
              <a:rPr lang="en-US" sz="2800" dirty="0" err="1"/>
              <a:t>atau</a:t>
            </a:r>
            <a:r>
              <a:rPr lang="en-US" sz="2800" dirty="0"/>
              <a:t> </a:t>
            </a:r>
            <a:r>
              <a:rPr lang="en-US" sz="2800" i="1" dirty="0" err="1"/>
              <a:t>atau</a:t>
            </a:r>
            <a:r>
              <a:rPr lang="en-US" sz="2800" dirty="0"/>
              <a:t>,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24000"/>
          </a:xfrm>
        </p:spPr>
        <p:txBody>
          <a:bodyPr/>
          <a:lstStyle/>
          <a:p>
            <a:pPr fontAlgn="base"/>
            <a:r>
              <a:rPr lang="en-US" dirty="0" err="1">
                <a:solidFill>
                  <a:srgbClr val="FFFF00"/>
                </a:solidFill>
              </a:rPr>
              <a:t>Mereka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i="1" dirty="0" err="1">
                <a:solidFill>
                  <a:srgbClr val="FFFF00"/>
                </a:solidFill>
              </a:rPr>
              <a:t>mencuci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dan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menjemur</a:t>
            </a:r>
            <a:r>
              <a:rPr lang="en-US" i="1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pakaiannya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/>
            <a:r>
              <a:rPr lang="en-US" dirty="0">
                <a:solidFill>
                  <a:srgbClr val="FFFF00"/>
                </a:solidFill>
              </a:rPr>
              <a:t>Kita  </a:t>
            </a:r>
            <a:r>
              <a:rPr lang="en-US" i="1" dirty="0" err="1">
                <a:solidFill>
                  <a:srgbClr val="FFFF00"/>
                </a:solidFill>
              </a:rPr>
              <a:t>pergi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atau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menunggu</a:t>
            </a:r>
            <a:r>
              <a:rPr lang="en-US" i="1" dirty="0">
                <a:solidFill>
                  <a:srgbClr val="FFFF00"/>
                </a:solidFill>
              </a:rPr>
              <a:t> </a:t>
            </a:r>
            <a:r>
              <a:rPr lang="en-US" dirty="0">
                <a:solidFill>
                  <a:srgbClr val="FFFF00"/>
                </a:solidFill>
              </a:rPr>
              <a:t>ayah.</a:t>
            </a:r>
          </a:p>
          <a:p>
            <a:pPr>
              <a:buNone/>
            </a:pP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3400" y="3200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dirty="0" err="1"/>
              <a:t>Frasa</a:t>
            </a:r>
            <a:r>
              <a:rPr lang="en-US" sz="2800" dirty="0"/>
              <a:t> verbal </a:t>
            </a:r>
            <a:r>
              <a:rPr lang="en-US" sz="2800" dirty="0" err="1"/>
              <a:t>apositif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keterangan</a:t>
            </a:r>
            <a:r>
              <a:rPr lang="en-US" sz="2800" dirty="0"/>
              <a:t> yang </a:t>
            </a:r>
            <a:r>
              <a:rPr lang="en-US" sz="2800" dirty="0" err="1"/>
              <a:t>ditambahkan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diselipkan</a:t>
            </a:r>
            <a:r>
              <a:rPr lang="en-US" sz="2800" dirty="0"/>
              <a:t>. </a:t>
            </a:r>
            <a:r>
              <a:rPr lang="en-US" sz="2800" dirty="0" err="1"/>
              <a:t>Contohnya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.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3400" y="4724400"/>
            <a:ext cx="8229600" cy="1524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fontAlgn="base"/>
            <a:r>
              <a:rPr lang="en-US" sz="3200" dirty="0" err="1">
                <a:solidFill>
                  <a:srgbClr val="FFFF00"/>
                </a:solidFill>
              </a:rPr>
              <a:t>Aie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Pacah</a:t>
            </a:r>
            <a:r>
              <a:rPr lang="en-US" sz="3200" dirty="0">
                <a:solidFill>
                  <a:srgbClr val="FFFF00"/>
                </a:solidFill>
              </a:rPr>
              <a:t>, </a:t>
            </a:r>
            <a:r>
              <a:rPr lang="en-US" sz="3200" i="1" dirty="0" err="1">
                <a:solidFill>
                  <a:srgbClr val="FFFF00"/>
                </a:solidFill>
              </a:rPr>
              <a:t>tempat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tinggal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saya</a:t>
            </a:r>
            <a:r>
              <a:rPr lang="en-US" sz="3200" i="1" dirty="0">
                <a:solidFill>
                  <a:srgbClr val="FFFF00"/>
                </a:solidFill>
              </a:rPr>
              <a:t>, </a:t>
            </a:r>
            <a:r>
              <a:rPr lang="en-US" sz="3200" dirty="0" err="1">
                <a:solidFill>
                  <a:srgbClr val="FFFF00"/>
                </a:solidFill>
              </a:rPr>
              <a:t>akan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menjadi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pusat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pemerintahan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kota</a:t>
            </a:r>
            <a:r>
              <a:rPr lang="en-US" sz="3200" dirty="0">
                <a:solidFill>
                  <a:srgbClr val="FFFF00"/>
                </a:solidFill>
              </a:rPr>
              <a:t> Padang.</a:t>
            </a:r>
          </a:p>
          <a:p>
            <a:pPr fontAlgn="base"/>
            <a:r>
              <a:rPr lang="en-US" sz="3200" dirty="0">
                <a:solidFill>
                  <a:srgbClr val="FFFF00"/>
                </a:solidFill>
              </a:rPr>
              <a:t>Usaha Pak Ali, </a:t>
            </a:r>
            <a:r>
              <a:rPr lang="en-US" sz="3200" i="1" dirty="0" err="1">
                <a:solidFill>
                  <a:srgbClr val="FFFF00"/>
                </a:solidFill>
              </a:rPr>
              <a:t>berdagang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kain</a:t>
            </a:r>
            <a:r>
              <a:rPr lang="en-US" sz="3200" i="1" dirty="0">
                <a:solidFill>
                  <a:srgbClr val="FFFF00"/>
                </a:solidFill>
              </a:rPr>
              <a:t>, </a:t>
            </a:r>
            <a:r>
              <a:rPr lang="en-US" sz="3200" dirty="0" err="1">
                <a:solidFill>
                  <a:srgbClr val="FFFF00"/>
                </a:solidFill>
              </a:rPr>
              <a:t>kini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menjadi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grosir</a:t>
            </a:r>
            <a:r>
              <a:rPr lang="en-US" sz="3200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(2) </a:t>
            </a:r>
            <a:r>
              <a:rPr lang="en-US" dirty="0" err="1" smtClean="0"/>
              <a:t>Frasa</a:t>
            </a:r>
            <a:r>
              <a:rPr lang="en-US" dirty="0" smtClean="0"/>
              <a:t> </a:t>
            </a:r>
            <a:r>
              <a:rPr lang="en-US" dirty="0" err="1" smtClean="0"/>
              <a:t>Ajektiva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adjektival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inti</a:t>
            </a:r>
            <a:r>
              <a:rPr lang="en-US" dirty="0"/>
              <a:t> (yang </a:t>
            </a:r>
            <a:r>
              <a:rPr lang="en-US" dirty="0" err="1"/>
              <a:t>diterangkan</a:t>
            </a:r>
            <a:r>
              <a:rPr lang="en-US" dirty="0"/>
              <a:t>)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menambahkan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lain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menerangkan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i="1" dirty="0" err="1"/>
              <a:t>agak</a:t>
            </a:r>
            <a:r>
              <a:rPr lang="en-US" i="1" dirty="0"/>
              <a:t>, </a:t>
            </a:r>
            <a:r>
              <a:rPr lang="en-US" i="1" dirty="0" err="1"/>
              <a:t>dapat</a:t>
            </a:r>
            <a:r>
              <a:rPr lang="en-US" i="1" dirty="0"/>
              <a:t>, </a:t>
            </a:r>
            <a:r>
              <a:rPr lang="en-US" i="1" dirty="0" err="1"/>
              <a:t>harus</a:t>
            </a:r>
            <a:r>
              <a:rPr lang="en-US" i="1" dirty="0"/>
              <a:t>, </a:t>
            </a:r>
            <a:r>
              <a:rPr lang="en-US" i="1" dirty="0" err="1"/>
              <a:t>kurang</a:t>
            </a:r>
            <a:r>
              <a:rPr lang="en-US" i="1" dirty="0"/>
              <a:t>, </a:t>
            </a:r>
            <a:r>
              <a:rPr lang="en-US" i="1" dirty="0" err="1"/>
              <a:t>lebih</a:t>
            </a:r>
            <a:r>
              <a:rPr lang="en-US" i="1" dirty="0"/>
              <a:t>, paling,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sangat</a:t>
            </a:r>
            <a:r>
              <a:rPr lang="en-US" i="1" dirty="0"/>
              <a:t>.</a:t>
            </a:r>
            <a:r>
              <a:rPr lang="en-US" dirty="0"/>
              <a:t> 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adjektival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dijelaskan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Frasa</a:t>
            </a:r>
            <a:r>
              <a:rPr lang="en-US" sz="2800" dirty="0"/>
              <a:t> </a:t>
            </a:r>
            <a:r>
              <a:rPr lang="en-US" sz="2800" dirty="0" err="1"/>
              <a:t>adjektival</a:t>
            </a:r>
            <a:r>
              <a:rPr lang="en-US" sz="2800" dirty="0"/>
              <a:t> </a:t>
            </a:r>
            <a:r>
              <a:rPr lang="en-US" sz="2800" dirty="0" err="1"/>
              <a:t>modifikatif</a:t>
            </a:r>
            <a:r>
              <a:rPr lang="en-US" sz="2800" dirty="0"/>
              <a:t> (</a:t>
            </a:r>
            <a:r>
              <a:rPr lang="en-US" sz="2800" dirty="0" err="1"/>
              <a:t>membatasi</a:t>
            </a:r>
            <a:r>
              <a:rPr lang="en-US" sz="2800" dirty="0"/>
              <a:t>), </a:t>
            </a:r>
            <a:r>
              <a:rPr lang="en-US" sz="2800" dirty="0" err="1"/>
              <a:t>contohnya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24000"/>
          </a:xfrm>
        </p:spPr>
        <p:txBody>
          <a:bodyPr/>
          <a:lstStyle/>
          <a:p>
            <a:pPr fontAlgn="base"/>
            <a:r>
              <a:rPr lang="en-US" i="1" dirty="0" err="1">
                <a:solidFill>
                  <a:srgbClr val="FFFF00"/>
                </a:solidFill>
              </a:rPr>
              <a:t>Tampan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nian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kekasih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barumu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/>
            <a:r>
              <a:rPr lang="en-US" i="1" dirty="0" err="1">
                <a:solidFill>
                  <a:srgbClr val="FFFF00"/>
                </a:solidFill>
              </a:rPr>
              <a:t>Hebat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benar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kelakuannya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3400" y="3200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nn-NO" sz="2800" dirty="0"/>
              <a:t>  Frasa adjektival koordinatif (menggabungkan), contohnya adalah sebagai berikut.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3400" y="4724400"/>
            <a:ext cx="8229600" cy="1524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fontAlgn="base"/>
            <a:r>
              <a:rPr lang="en-US" sz="3200" dirty="0" err="1">
                <a:solidFill>
                  <a:srgbClr val="FFFF00"/>
                </a:solidFill>
              </a:rPr>
              <a:t>Setelah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pindah</a:t>
            </a:r>
            <a:r>
              <a:rPr lang="en-US" sz="3200" dirty="0">
                <a:solidFill>
                  <a:srgbClr val="FFFF00"/>
                </a:solidFill>
              </a:rPr>
              <a:t>, </a:t>
            </a:r>
            <a:r>
              <a:rPr lang="en-US" sz="3200" dirty="0" err="1">
                <a:solidFill>
                  <a:srgbClr val="FFFF00"/>
                </a:solidFill>
              </a:rPr>
              <a:t>dia</a:t>
            </a:r>
            <a:r>
              <a:rPr lang="en-US" sz="3200" dirty="0">
                <a:solidFill>
                  <a:srgbClr val="FFFF00"/>
                </a:solidFill>
              </a:rPr>
              <a:t> </a:t>
            </a:r>
            <a:r>
              <a:rPr lang="en-US" sz="3200" i="1" dirty="0" err="1">
                <a:solidFill>
                  <a:srgbClr val="FFFF00"/>
                </a:solidFill>
              </a:rPr>
              <a:t>aman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tentram</a:t>
            </a:r>
            <a:r>
              <a:rPr lang="en-US" sz="3200" dirty="0">
                <a:solidFill>
                  <a:srgbClr val="FFFF00"/>
                </a:solidFill>
              </a:rPr>
              <a:t> </a:t>
            </a:r>
            <a:r>
              <a:rPr lang="en-US" sz="3200" dirty="0" err="1">
                <a:solidFill>
                  <a:srgbClr val="FFFF00"/>
                </a:solidFill>
              </a:rPr>
              <a:t>di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rumah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barunya</a:t>
            </a:r>
            <a:r>
              <a:rPr lang="en-US" sz="3200" dirty="0">
                <a:solidFill>
                  <a:srgbClr val="FFFF00"/>
                </a:solidFill>
              </a:rPr>
              <a:t>.</a:t>
            </a:r>
          </a:p>
          <a:p>
            <a:pPr fontAlgn="base"/>
            <a:r>
              <a:rPr lang="en-US" sz="3200" dirty="0" err="1">
                <a:solidFill>
                  <a:srgbClr val="FFFF00"/>
                </a:solidFill>
              </a:rPr>
              <a:t>Dia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menginginkan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pria</a:t>
            </a:r>
            <a:r>
              <a:rPr lang="en-US" sz="3200" dirty="0">
                <a:solidFill>
                  <a:srgbClr val="FFFF00"/>
                </a:solidFill>
              </a:rPr>
              <a:t> yang </a:t>
            </a:r>
            <a:r>
              <a:rPr lang="en-US" sz="3200" i="1" dirty="0" err="1">
                <a:solidFill>
                  <a:srgbClr val="FFFF00"/>
                </a:solidFill>
              </a:rPr>
              <a:t>tegap</a:t>
            </a:r>
            <a:r>
              <a:rPr lang="en-US" sz="3200" i="1" dirty="0">
                <a:solidFill>
                  <a:srgbClr val="FFFF00"/>
                </a:solidFill>
              </a:rPr>
              <a:t> </a:t>
            </a:r>
            <a:r>
              <a:rPr lang="en-US" sz="3200" i="1" dirty="0" err="1">
                <a:solidFill>
                  <a:srgbClr val="FFFF00"/>
                </a:solidFill>
              </a:rPr>
              <a:t>kekar</a:t>
            </a:r>
            <a:r>
              <a:rPr lang="en-US" sz="3200" dirty="0">
                <a:solidFill>
                  <a:srgbClr val="FFFF00"/>
                </a:solidFill>
              </a:rPr>
              <a:t> </a:t>
            </a:r>
            <a:r>
              <a:rPr lang="en-US" sz="3200" dirty="0" err="1">
                <a:solidFill>
                  <a:srgbClr val="FFFF00"/>
                </a:solidFill>
              </a:rPr>
              <a:t>untuk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menjadi</a:t>
            </a:r>
            <a:r>
              <a:rPr lang="en-US" sz="3200" dirty="0">
                <a:solidFill>
                  <a:srgbClr val="FFFF00"/>
                </a:solidFill>
              </a:rPr>
              <a:t> </a:t>
            </a:r>
            <a:r>
              <a:rPr lang="en-US" sz="3200" dirty="0" err="1">
                <a:solidFill>
                  <a:srgbClr val="FFFF00"/>
                </a:solidFill>
              </a:rPr>
              <a:t>suaminya</a:t>
            </a:r>
            <a:r>
              <a:rPr lang="en-US" sz="3200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Frasa</a:t>
            </a:r>
            <a:r>
              <a:rPr lang="en-US" sz="2800" dirty="0"/>
              <a:t> </a:t>
            </a:r>
            <a:r>
              <a:rPr lang="en-US" sz="2800" dirty="0" err="1"/>
              <a:t>adjektival</a:t>
            </a:r>
            <a:r>
              <a:rPr lang="en-US" sz="2800" dirty="0"/>
              <a:t> </a:t>
            </a:r>
            <a:r>
              <a:rPr lang="en-US" sz="2800" dirty="0" err="1"/>
              <a:t>apositif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24000"/>
          </a:xfrm>
        </p:spPr>
        <p:txBody>
          <a:bodyPr>
            <a:normAutofit fontScale="85000" lnSpcReduction="10000"/>
          </a:bodyPr>
          <a:lstStyle/>
          <a:p>
            <a:pPr fontAlgn="base"/>
            <a:r>
              <a:rPr lang="en-US" dirty="0" err="1">
                <a:solidFill>
                  <a:srgbClr val="FFFF00"/>
                </a:solidFill>
              </a:rPr>
              <a:t>Srikandi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cantik</a:t>
            </a:r>
            <a:r>
              <a:rPr lang="en-US" dirty="0">
                <a:solidFill>
                  <a:srgbClr val="FFFF00"/>
                </a:solidFill>
              </a:rPr>
              <a:t>, </a:t>
            </a:r>
            <a:r>
              <a:rPr lang="en-US" i="1" dirty="0" err="1">
                <a:solidFill>
                  <a:srgbClr val="FFFF00"/>
                </a:solidFill>
              </a:rPr>
              <a:t>ayu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rupawan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diperistri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oleh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Arjuna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/>
            <a:r>
              <a:rPr lang="en-US" dirty="0" err="1">
                <a:solidFill>
                  <a:srgbClr val="FFFF00"/>
                </a:solidFill>
              </a:rPr>
              <a:t>Skripsi</a:t>
            </a:r>
            <a:r>
              <a:rPr lang="en-US" dirty="0">
                <a:solidFill>
                  <a:srgbClr val="FFFF00"/>
                </a:solidFill>
              </a:rPr>
              <a:t> yang </a:t>
            </a:r>
            <a:r>
              <a:rPr lang="en-US" dirty="0" err="1">
                <a:solidFill>
                  <a:srgbClr val="FFFF00"/>
                </a:solidFill>
              </a:rPr>
              <a:t>berkualitas</a:t>
            </a:r>
            <a:r>
              <a:rPr lang="en-US" dirty="0">
                <a:solidFill>
                  <a:srgbClr val="FFFF00"/>
                </a:solidFill>
              </a:rPr>
              <a:t>, </a:t>
            </a:r>
            <a:r>
              <a:rPr lang="en-US" i="1" dirty="0" err="1">
                <a:solidFill>
                  <a:srgbClr val="FFFF00"/>
                </a:solidFill>
              </a:rPr>
              <a:t>terpuji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dan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terbaik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diterbitkan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oleh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Universitas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(3) </a:t>
            </a:r>
            <a:r>
              <a:rPr lang="en-US" dirty="0" err="1" smtClean="0"/>
              <a:t>Frasa</a:t>
            </a:r>
            <a:r>
              <a:rPr lang="en-US" dirty="0" smtClean="0"/>
              <a:t> Nominal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Frasa</a:t>
            </a:r>
            <a:r>
              <a:rPr lang="en-US" dirty="0"/>
              <a:t> nominal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. </a:t>
            </a:r>
            <a:r>
              <a:rPr lang="en-US" dirty="0" err="1"/>
              <a:t>Frasa</a:t>
            </a:r>
            <a:r>
              <a:rPr lang="en-US" dirty="0"/>
              <a:t> nominal </a:t>
            </a:r>
            <a:r>
              <a:rPr lang="en-US" dirty="0" err="1"/>
              <a:t>dibagi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dijelaskan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Frasa</a:t>
            </a:r>
            <a:r>
              <a:rPr lang="en-US" sz="2800" dirty="0"/>
              <a:t> nominal </a:t>
            </a:r>
            <a:r>
              <a:rPr lang="en-US" sz="2800" dirty="0" err="1"/>
              <a:t>modifikatif</a:t>
            </a:r>
            <a:r>
              <a:rPr lang="en-US" sz="2800" dirty="0"/>
              <a:t> (</a:t>
            </a:r>
            <a:r>
              <a:rPr lang="en-US" sz="2800" dirty="0" err="1"/>
              <a:t>mewatasi</a:t>
            </a:r>
            <a:r>
              <a:rPr lang="en-US" sz="2800" dirty="0"/>
              <a:t>), </a:t>
            </a:r>
            <a:r>
              <a:rPr lang="en-US" sz="2800" dirty="0" err="1"/>
              <a:t>misalnya</a:t>
            </a:r>
            <a:r>
              <a:rPr lang="en-US" sz="2800" dirty="0"/>
              <a:t> </a:t>
            </a:r>
            <a:r>
              <a:rPr lang="en-US" sz="2800" i="1" dirty="0" err="1"/>
              <a:t>rumah</a:t>
            </a:r>
            <a:r>
              <a:rPr lang="en-US" sz="2800" i="1" dirty="0"/>
              <a:t> </a:t>
            </a:r>
            <a:r>
              <a:rPr lang="en-US" sz="2800" i="1" dirty="0" err="1"/>
              <a:t>mungil</a:t>
            </a:r>
            <a:r>
              <a:rPr lang="en-US" sz="2800" i="1" dirty="0"/>
              <a:t>, </a:t>
            </a:r>
            <a:r>
              <a:rPr lang="en-US" sz="2800" i="1" dirty="0" err="1"/>
              <a:t>hari</a:t>
            </a:r>
            <a:r>
              <a:rPr lang="en-US" sz="2800" i="1" dirty="0"/>
              <a:t> </a:t>
            </a:r>
            <a:r>
              <a:rPr lang="en-US" sz="2800" i="1" dirty="0" err="1"/>
              <a:t>minggu</a:t>
            </a:r>
            <a:r>
              <a:rPr lang="en-US" sz="2800" i="1" dirty="0"/>
              <a:t>, </a:t>
            </a:r>
            <a:r>
              <a:rPr lang="en-US" sz="2800" i="1" dirty="0" err="1"/>
              <a:t>bulan</a:t>
            </a:r>
            <a:r>
              <a:rPr lang="en-US" sz="2800" i="1" dirty="0"/>
              <a:t> </a:t>
            </a:r>
            <a:r>
              <a:rPr lang="en-US" sz="2800" i="1" dirty="0" err="1"/>
              <a:t>pertama</a:t>
            </a:r>
            <a:r>
              <a:rPr lang="en-US" sz="2800" dirty="0"/>
              <a:t>. </a:t>
            </a:r>
            <a:r>
              <a:rPr lang="en-US" sz="2800" dirty="0" err="1"/>
              <a:t>Contohnya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 smtClean="0"/>
              <a:t>.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24000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en-US" dirty="0" err="1">
                <a:solidFill>
                  <a:srgbClr val="FFFF00"/>
                </a:solidFill>
              </a:rPr>
              <a:t>Pada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i="1" dirty="0" err="1">
                <a:solidFill>
                  <a:srgbClr val="FFFF00"/>
                </a:solidFill>
              </a:rPr>
              <a:t>hari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minggu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layanan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pustaka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tetap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dibuka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/>
            <a:r>
              <a:rPr lang="en-US" dirty="0" err="1">
                <a:solidFill>
                  <a:srgbClr val="FFFF00"/>
                </a:solidFill>
              </a:rPr>
              <a:t>Pada</a:t>
            </a:r>
            <a:r>
              <a:rPr lang="en-US" dirty="0">
                <a:solidFill>
                  <a:srgbClr val="FFFF00"/>
                </a:solidFill>
              </a:rPr>
              <a:t> </a:t>
            </a:r>
            <a:r>
              <a:rPr lang="en-US" i="1" dirty="0" err="1">
                <a:solidFill>
                  <a:srgbClr val="FFFF00"/>
                </a:solidFill>
              </a:rPr>
              <a:t>bulan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pertama</a:t>
            </a:r>
            <a:r>
              <a:rPr lang="en-US" i="1" dirty="0">
                <a:solidFill>
                  <a:srgbClr val="FFFF00"/>
                </a:solidFill>
              </a:rPr>
              <a:t> </a:t>
            </a:r>
            <a:r>
              <a:rPr lang="en-US" dirty="0" err="1">
                <a:solidFill>
                  <a:srgbClr val="FFFF00"/>
                </a:solidFill>
              </a:rPr>
              <a:t>setelah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menikah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mereka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sudah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mulai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bertengkar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3400" y="3352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dirty="0"/>
              <a:t> </a:t>
            </a:r>
            <a:r>
              <a:rPr lang="en-US" sz="2800" dirty="0" err="1"/>
              <a:t>Frasa</a:t>
            </a:r>
            <a:r>
              <a:rPr lang="en-US" sz="2800" dirty="0"/>
              <a:t> nominal </a:t>
            </a:r>
            <a:r>
              <a:rPr lang="en-US" sz="2800" dirty="0" err="1"/>
              <a:t>koordinatif</a:t>
            </a:r>
            <a:r>
              <a:rPr lang="en-US" sz="2800" dirty="0"/>
              <a:t> (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saling</a:t>
            </a:r>
            <a:r>
              <a:rPr lang="en-US" sz="2800" dirty="0"/>
              <a:t> </a:t>
            </a:r>
            <a:r>
              <a:rPr lang="en-US" sz="2800" dirty="0" err="1"/>
              <a:t>menerangkan</a:t>
            </a:r>
            <a:r>
              <a:rPr lang="en-US" sz="2800" dirty="0"/>
              <a:t>), </a:t>
            </a:r>
            <a:r>
              <a:rPr lang="en-US" sz="2800" dirty="0" err="1"/>
              <a:t>misalnya</a:t>
            </a:r>
            <a:r>
              <a:rPr lang="en-US" sz="2800" dirty="0"/>
              <a:t> </a:t>
            </a:r>
            <a:r>
              <a:rPr lang="en-US" sz="2800" i="1" dirty="0" err="1"/>
              <a:t>hak</a:t>
            </a:r>
            <a:r>
              <a:rPr lang="en-US" sz="2800" i="1" dirty="0"/>
              <a:t> </a:t>
            </a:r>
            <a:r>
              <a:rPr lang="en-US" sz="2800" i="1" dirty="0" err="1"/>
              <a:t>dan</a:t>
            </a:r>
            <a:r>
              <a:rPr lang="en-US" sz="2800" i="1" dirty="0"/>
              <a:t> </a:t>
            </a:r>
            <a:r>
              <a:rPr lang="en-US" sz="2800" i="1" dirty="0" err="1"/>
              <a:t>kewajiban</a:t>
            </a:r>
            <a:r>
              <a:rPr lang="en-US" sz="2800" i="1" dirty="0"/>
              <a:t>, </a:t>
            </a:r>
            <a:r>
              <a:rPr lang="en-US" sz="2800" i="1" dirty="0" err="1"/>
              <a:t>dunia</a:t>
            </a:r>
            <a:r>
              <a:rPr lang="en-US" sz="2800" i="1" dirty="0"/>
              <a:t> </a:t>
            </a:r>
            <a:r>
              <a:rPr lang="en-US" sz="2800" i="1" dirty="0" err="1"/>
              <a:t>akhirat</a:t>
            </a:r>
            <a:r>
              <a:rPr lang="en-US" sz="2800" i="1" dirty="0"/>
              <a:t>, </a:t>
            </a:r>
            <a:r>
              <a:rPr lang="en-US" sz="2800" i="1" dirty="0" err="1"/>
              <a:t>lahir</a:t>
            </a:r>
            <a:r>
              <a:rPr lang="en-US" sz="2800" i="1" dirty="0"/>
              <a:t> </a:t>
            </a:r>
            <a:r>
              <a:rPr lang="en-US" sz="2800" i="1" dirty="0" err="1"/>
              <a:t>bathin</a:t>
            </a:r>
            <a:r>
              <a:rPr lang="en-US" sz="2800" i="1" dirty="0"/>
              <a:t>, </a:t>
            </a:r>
            <a:r>
              <a:rPr lang="en-US" sz="2800" dirty="0" err="1"/>
              <a:t>serta</a:t>
            </a:r>
            <a:r>
              <a:rPr lang="en-US" sz="2800" dirty="0"/>
              <a:t> </a:t>
            </a:r>
            <a:r>
              <a:rPr lang="en-US" sz="2800" i="1" dirty="0" err="1"/>
              <a:t>adil</a:t>
            </a:r>
            <a:r>
              <a:rPr lang="en-US" sz="2800" i="1" dirty="0"/>
              <a:t> </a:t>
            </a:r>
            <a:r>
              <a:rPr lang="en-US" sz="2800" i="1" dirty="0" err="1"/>
              <a:t>dan</a:t>
            </a:r>
            <a:r>
              <a:rPr lang="en-US" sz="2800" i="1" dirty="0"/>
              <a:t> </a:t>
            </a:r>
            <a:r>
              <a:rPr lang="en-US" sz="2800" i="1" dirty="0" err="1"/>
              <a:t>makmur</a:t>
            </a:r>
            <a:r>
              <a:rPr lang="en-US" sz="2800" dirty="0"/>
              <a:t>. </a:t>
            </a:r>
            <a:r>
              <a:rPr lang="en-US" sz="2800" dirty="0" err="1"/>
              <a:t>Contohnya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berikut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 smtClean="0"/>
              <a:t>. 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3400" y="5105400"/>
            <a:ext cx="8229600" cy="152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base"/>
            <a:r>
              <a:rPr lang="en-US" sz="2800" dirty="0" err="1">
                <a:solidFill>
                  <a:srgbClr val="FFFF00"/>
                </a:solidFill>
              </a:rPr>
              <a:t>Seorang</a:t>
            </a:r>
            <a:r>
              <a:rPr lang="en-US" sz="2800" dirty="0">
                <a:solidFill>
                  <a:srgbClr val="FFFF00"/>
                </a:solidFill>
              </a:rPr>
              <a:t> PNS </a:t>
            </a:r>
            <a:r>
              <a:rPr lang="en-US" sz="2800" dirty="0" err="1">
                <a:solidFill>
                  <a:srgbClr val="FFFF00"/>
                </a:solidFill>
              </a:rPr>
              <a:t>harus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memahami</a:t>
            </a:r>
            <a:r>
              <a:rPr lang="en-US" sz="2800" dirty="0">
                <a:solidFill>
                  <a:srgbClr val="FFFF00"/>
                </a:solidFill>
              </a:rPr>
              <a:t> </a:t>
            </a:r>
            <a:r>
              <a:rPr lang="en-US" sz="2800" i="1" dirty="0" err="1">
                <a:solidFill>
                  <a:srgbClr val="FFFF00"/>
                </a:solidFill>
              </a:rPr>
              <a:t>hak</a:t>
            </a:r>
            <a:r>
              <a:rPr lang="en-US" sz="2800" i="1" dirty="0">
                <a:solidFill>
                  <a:srgbClr val="FFFF00"/>
                </a:solidFill>
              </a:rPr>
              <a:t> </a:t>
            </a:r>
            <a:r>
              <a:rPr lang="en-US" sz="2800" i="1" dirty="0" err="1">
                <a:solidFill>
                  <a:srgbClr val="FFFF00"/>
                </a:solidFill>
              </a:rPr>
              <a:t>dan</a:t>
            </a:r>
            <a:r>
              <a:rPr lang="en-US" sz="2800" i="1" dirty="0">
                <a:solidFill>
                  <a:srgbClr val="FFFF00"/>
                </a:solidFill>
              </a:rPr>
              <a:t> </a:t>
            </a:r>
            <a:r>
              <a:rPr lang="en-US" sz="2800" i="1" dirty="0" err="1">
                <a:solidFill>
                  <a:srgbClr val="FFFF00"/>
                </a:solidFill>
              </a:rPr>
              <a:t>kewajiban</a:t>
            </a:r>
            <a:r>
              <a:rPr lang="en-US" sz="2800" dirty="0">
                <a:solidFill>
                  <a:srgbClr val="FFFF00"/>
                </a:solidFill>
              </a:rPr>
              <a:t> </a:t>
            </a:r>
            <a:r>
              <a:rPr lang="en-US" sz="2800" dirty="0" err="1">
                <a:solidFill>
                  <a:srgbClr val="FFFF00"/>
                </a:solidFill>
              </a:rPr>
              <a:t>sebagai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aparatur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negara</a:t>
            </a:r>
            <a:r>
              <a:rPr lang="en-US" sz="2800" dirty="0">
                <a:solidFill>
                  <a:srgbClr val="FFFF00"/>
                </a:solidFill>
              </a:rPr>
              <a:t>.</a:t>
            </a:r>
          </a:p>
          <a:p>
            <a:pPr fontAlgn="base"/>
            <a:r>
              <a:rPr lang="en-US" sz="2800" dirty="0" err="1">
                <a:solidFill>
                  <a:srgbClr val="FFFF00"/>
                </a:solidFill>
              </a:rPr>
              <a:t>Setiap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orang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menginginkan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kebahagiaan</a:t>
            </a:r>
            <a:r>
              <a:rPr lang="en-US" sz="2800" dirty="0">
                <a:solidFill>
                  <a:srgbClr val="FFFF00"/>
                </a:solidFill>
              </a:rPr>
              <a:t> </a:t>
            </a:r>
            <a:r>
              <a:rPr lang="en-US" sz="2800" i="1" dirty="0" err="1">
                <a:solidFill>
                  <a:srgbClr val="FFFF00"/>
                </a:solidFill>
              </a:rPr>
              <a:t>dunia</a:t>
            </a:r>
            <a:r>
              <a:rPr lang="en-US" sz="2800" i="1" dirty="0">
                <a:solidFill>
                  <a:srgbClr val="FFFF00"/>
                </a:solidFill>
              </a:rPr>
              <a:t> </a:t>
            </a:r>
            <a:r>
              <a:rPr lang="en-US" sz="2800" i="1" dirty="0" err="1">
                <a:solidFill>
                  <a:srgbClr val="FFFF00"/>
                </a:solidFill>
              </a:rPr>
              <a:t>akhirat</a:t>
            </a:r>
            <a:r>
              <a:rPr lang="en-US" sz="2800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Klausa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yang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dalamnya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predikatif</a:t>
            </a:r>
            <a:r>
              <a:rPr lang="en-US" dirty="0"/>
              <a:t> (</a:t>
            </a:r>
            <a:r>
              <a:rPr lang="en-US" dirty="0" err="1"/>
              <a:t>Keraf</a:t>
            </a:r>
            <a:r>
              <a:rPr lang="en-US" dirty="0"/>
              <a:t>, 1984:138).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berpotensi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(</a:t>
            </a:r>
            <a:r>
              <a:rPr lang="en-US" dirty="0" err="1"/>
              <a:t>Manaf</a:t>
            </a:r>
            <a:r>
              <a:rPr lang="en-US" dirty="0"/>
              <a:t>, 2009:13)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yang </a:t>
            </a:r>
            <a:r>
              <a:rPr lang="en-US" dirty="0" err="1"/>
              <a:t>membedakan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final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.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final,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final. </a:t>
            </a:r>
            <a:r>
              <a:rPr lang="en-US" dirty="0" err="1"/>
              <a:t>Intonasi</a:t>
            </a:r>
            <a:r>
              <a:rPr lang="en-US" dirty="0"/>
              <a:t> final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</a:t>
            </a:r>
            <a:r>
              <a:rPr lang="en-US" dirty="0" err="1"/>
              <a:t>berita</a:t>
            </a:r>
            <a:r>
              <a:rPr lang="en-US" dirty="0"/>
              <a:t>, </a:t>
            </a:r>
            <a:r>
              <a:rPr lang="en-US" dirty="0" err="1"/>
              <a:t>tanya</a:t>
            </a:r>
            <a:r>
              <a:rPr lang="en-US" dirty="0"/>
              <a:t>, </a:t>
            </a:r>
            <a:r>
              <a:rPr lang="en-US" dirty="0" err="1"/>
              <a:t>perintah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kagum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 </a:t>
            </a:r>
            <a:r>
              <a:rPr lang="en-US" dirty="0" err="1" smtClean="0"/>
              <a:t>setara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 </a:t>
            </a:r>
            <a:r>
              <a:rPr lang="en-US" dirty="0" err="1"/>
              <a:t>setara</a:t>
            </a:r>
            <a:r>
              <a:rPr lang="en-US" dirty="0"/>
              <a:t> (</a:t>
            </a:r>
            <a:r>
              <a:rPr lang="en-US" dirty="0" err="1"/>
              <a:t>koordinatif</a:t>
            </a:r>
            <a:r>
              <a:rPr lang="en-US" dirty="0"/>
              <a:t>),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kedudukan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 </a:t>
            </a:r>
            <a:r>
              <a:rPr lang="en-US" dirty="0" err="1"/>
              <a:t>koordinatif</a:t>
            </a:r>
            <a:r>
              <a:rPr lang="en-US" dirty="0"/>
              <a:t> </a:t>
            </a:r>
            <a:r>
              <a:rPr lang="en-US" dirty="0" err="1"/>
              <a:t>dibangun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menerangkan</a:t>
            </a:r>
            <a:r>
              <a:rPr lang="en-US" dirty="0"/>
              <a:t>.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Rima</a:t>
            </a:r>
            <a:r>
              <a:rPr lang="en-US" dirty="0"/>
              <a:t> </a:t>
            </a:r>
            <a:r>
              <a:rPr lang="en-US" dirty="0" err="1"/>
              <a:t>membaca</a:t>
            </a:r>
            <a:r>
              <a:rPr lang="en-US" dirty="0"/>
              <a:t> </a:t>
            </a:r>
            <a:r>
              <a:rPr lang="en-US" dirty="0" err="1"/>
              <a:t>kompas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adiknya</a:t>
            </a:r>
            <a:r>
              <a:rPr lang="en-US" dirty="0"/>
              <a:t> </a:t>
            </a:r>
            <a:r>
              <a:rPr lang="en-US" dirty="0" err="1"/>
              <a:t>bermain</a:t>
            </a:r>
            <a:r>
              <a:rPr lang="en-US" dirty="0"/>
              <a:t> </a:t>
            </a:r>
            <a:r>
              <a:rPr lang="en-US" dirty="0" err="1"/>
              <a:t>catur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 </a:t>
            </a:r>
            <a:r>
              <a:rPr lang="en-US" u="sng" dirty="0" err="1"/>
              <a:t>Rima</a:t>
            </a:r>
            <a:r>
              <a:rPr lang="en-US" u="sng" dirty="0"/>
              <a:t> </a:t>
            </a:r>
            <a:r>
              <a:rPr lang="en-US" u="sng" dirty="0" err="1"/>
              <a:t>membaca</a:t>
            </a:r>
            <a:r>
              <a:rPr lang="en-US" u="sng" dirty="0"/>
              <a:t> </a:t>
            </a:r>
            <a:r>
              <a:rPr lang="en-US" u="sng" dirty="0" err="1"/>
              <a:t>kompas</a:t>
            </a:r>
            <a:r>
              <a:rPr lang="en-US" dirty="0"/>
              <a:t>.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 </a:t>
            </a:r>
            <a:r>
              <a:rPr lang="en-US" u="sng" dirty="0" err="1"/>
              <a:t>adiknya</a:t>
            </a:r>
            <a:r>
              <a:rPr lang="en-US" u="sng" dirty="0"/>
              <a:t> </a:t>
            </a:r>
            <a:r>
              <a:rPr lang="en-US" u="sng" dirty="0" err="1"/>
              <a:t>bermain</a:t>
            </a:r>
            <a:r>
              <a:rPr lang="en-US" u="sng" dirty="0"/>
              <a:t> </a:t>
            </a:r>
            <a:r>
              <a:rPr lang="en-US" u="sng" dirty="0" err="1"/>
              <a:t>catur</a:t>
            </a:r>
            <a:r>
              <a:rPr lang="en-US" dirty="0"/>
              <a:t>. </a:t>
            </a:r>
            <a:r>
              <a:rPr lang="en-US" dirty="0" err="1"/>
              <a:t>Keduanya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menerangkan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 </a:t>
            </a:r>
            <a:r>
              <a:rPr lang="en-US" dirty="0" err="1"/>
              <a:t>bertingkat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 </a:t>
            </a:r>
            <a:r>
              <a:rPr lang="en-US" dirty="0" err="1"/>
              <a:t>bertingkat</a:t>
            </a:r>
            <a:r>
              <a:rPr lang="en-US" dirty="0"/>
              <a:t> </a:t>
            </a:r>
            <a:r>
              <a:rPr lang="en-US" dirty="0" err="1"/>
              <a:t>dibangun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menerangkan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/>
            <a:r>
              <a:rPr lang="en-US" u="sng" dirty="0" err="1"/>
              <a:t>Orang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u="sng" dirty="0"/>
              <a:t> </a:t>
            </a:r>
            <a:r>
              <a:rPr lang="en-US" u="sng" dirty="0" err="1"/>
              <a:t>pindah</a:t>
            </a:r>
            <a:r>
              <a:rPr lang="en-US" u="sng" dirty="0"/>
              <a:t> </a:t>
            </a:r>
            <a:r>
              <a:rPr lang="en-US" u="sng" dirty="0" err="1"/>
              <a:t>ke</a:t>
            </a:r>
            <a:r>
              <a:rPr lang="en-US" u="sng" dirty="0"/>
              <a:t> Jakarta</a:t>
            </a:r>
            <a:r>
              <a:rPr lang="en-US" dirty="0"/>
              <a:t> </a:t>
            </a:r>
            <a:r>
              <a:rPr lang="en-US" dirty="0" err="1"/>
              <a:t>setelah</a:t>
            </a:r>
            <a:r>
              <a:rPr lang="en-US" dirty="0"/>
              <a:t> </a:t>
            </a:r>
            <a:r>
              <a:rPr lang="en-US" u="sng" dirty="0" err="1"/>
              <a:t>suaminya</a:t>
            </a:r>
            <a:r>
              <a:rPr lang="en-US" u="sng" dirty="0"/>
              <a:t> </a:t>
            </a:r>
            <a:r>
              <a:rPr lang="en-US" u="sng" dirty="0" err="1"/>
              <a:t>bekerja</a:t>
            </a:r>
            <a:r>
              <a:rPr lang="en-US" u="sng" dirty="0"/>
              <a:t> </a:t>
            </a:r>
            <a:r>
              <a:rPr lang="en-US" u="sng" dirty="0" err="1"/>
              <a:t>di</a:t>
            </a:r>
            <a:r>
              <a:rPr lang="en-US" u="sng" dirty="0"/>
              <a:t> Bank Indonesia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Klausa</a:t>
            </a:r>
            <a:r>
              <a:rPr lang="en-US" dirty="0"/>
              <a:t> </a:t>
            </a:r>
            <a:r>
              <a:rPr lang="en-US" u="sng" dirty="0" err="1"/>
              <a:t>orang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u="sng" dirty="0"/>
              <a:t> </a:t>
            </a:r>
            <a:r>
              <a:rPr lang="en-US" u="sng" dirty="0" err="1"/>
              <a:t>pindah</a:t>
            </a:r>
            <a:r>
              <a:rPr lang="en-US" u="sng" dirty="0"/>
              <a:t> </a:t>
            </a:r>
            <a:r>
              <a:rPr lang="en-US" u="sng" dirty="0" err="1"/>
              <a:t>ke</a:t>
            </a:r>
            <a:r>
              <a:rPr lang="en-US" u="sng" dirty="0"/>
              <a:t> Jakarta</a:t>
            </a:r>
            <a:r>
              <a:rPr lang="en-US" dirty="0"/>
              <a:t> 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(</a:t>
            </a:r>
            <a:r>
              <a:rPr lang="en-US" dirty="0" err="1"/>
              <a:t>lazim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induk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 </a:t>
            </a:r>
            <a:r>
              <a:rPr lang="en-US" u="sng" dirty="0" err="1"/>
              <a:t>suaminya</a:t>
            </a:r>
            <a:r>
              <a:rPr lang="en-US" u="sng" dirty="0"/>
              <a:t> </a:t>
            </a:r>
            <a:r>
              <a:rPr lang="en-US" u="sng" dirty="0" err="1"/>
              <a:t>bekerja</a:t>
            </a:r>
            <a:r>
              <a:rPr lang="en-US" u="sng" dirty="0"/>
              <a:t> </a:t>
            </a:r>
            <a:r>
              <a:rPr lang="en-US" u="sng" dirty="0" err="1"/>
              <a:t>di</a:t>
            </a:r>
            <a:r>
              <a:rPr lang="en-US" u="sng" dirty="0"/>
              <a:t> Bank Indonesia</a:t>
            </a:r>
            <a:r>
              <a:rPr lang="en-US" dirty="0"/>
              <a:t> 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sematan</a:t>
            </a:r>
            <a:r>
              <a:rPr lang="en-US" dirty="0"/>
              <a:t> (</a:t>
            </a:r>
            <a:r>
              <a:rPr lang="en-US" dirty="0" err="1"/>
              <a:t>lazim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 smtClean="0"/>
              <a:t>).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Klausa</a:t>
            </a:r>
            <a:r>
              <a:rPr lang="en-US" sz="3200" dirty="0"/>
              <a:t> </a:t>
            </a:r>
            <a:r>
              <a:rPr lang="en-US" sz="3200" dirty="0" err="1"/>
              <a:t>gabungan</a:t>
            </a:r>
            <a:r>
              <a:rPr lang="en-US" sz="3200" dirty="0"/>
              <a:t> </a:t>
            </a:r>
            <a:r>
              <a:rPr lang="en-US" sz="3200" dirty="0" err="1"/>
              <a:t>kalimat</a:t>
            </a:r>
            <a:r>
              <a:rPr lang="en-US" sz="3200" dirty="0"/>
              <a:t> </a:t>
            </a:r>
            <a:r>
              <a:rPr lang="en-US" sz="3200" dirty="0" err="1"/>
              <a:t>majemuk</a:t>
            </a:r>
            <a:r>
              <a:rPr lang="en-US" sz="3200" dirty="0"/>
              <a:t> </a:t>
            </a:r>
            <a:r>
              <a:rPr lang="en-US" sz="3200" dirty="0" err="1"/>
              <a:t>setara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kalimat</a:t>
            </a:r>
            <a:r>
              <a:rPr lang="en-US" sz="3200" dirty="0"/>
              <a:t> </a:t>
            </a:r>
            <a:r>
              <a:rPr lang="en-US" sz="3200" dirty="0" err="1"/>
              <a:t>majemuk</a:t>
            </a:r>
            <a:r>
              <a:rPr lang="en-US" sz="3200" dirty="0"/>
              <a:t> </a:t>
            </a:r>
            <a:r>
              <a:rPr lang="en-US" sz="3200" dirty="0" err="1"/>
              <a:t>bertingkat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85000" lnSpcReduction="20000"/>
          </a:bodyPr>
          <a:lstStyle/>
          <a:p>
            <a:pPr fontAlgn="base">
              <a:buNone/>
            </a:pPr>
            <a:r>
              <a:rPr lang="en-US" dirty="0" err="1">
                <a:solidFill>
                  <a:srgbClr val="FFFF00"/>
                </a:solidFill>
              </a:rPr>
              <a:t>Klausa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gabungan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kalimat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majemuk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setara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bertingkat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terdiri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tiga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klausa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atau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lebih</a:t>
            </a:r>
            <a:r>
              <a:rPr lang="en-US" dirty="0">
                <a:solidFill>
                  <a:srgbClr val="FFFF00"/>
                </a:solidFill>
              </a:rPr>
              <a:t>. </a:t>
            </a:r>
            <a:r>
              <a:rPr lang="en-US" dirty="0" err="1">
                <a:solidFill>
                  <a:srgbClr val="FFFF00"/>
                </a:solidFill>
              </a:rPr>
              <a:t>Contohnya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seperti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berikut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ini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>
              <a:buNone/>
            </a:pPr>
            <a:r>
              <a:rPr lang="en-US" dirty="0" err="1">
                <a:solidFill>
                  <a:srgbClr val="FFFF00"/>
                </a:solidFill>
              </a:rPr>
              <a:t>Dia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pindah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</a:t>
            </a:r>
            <a:r>
              <a:rPr lang="en-US" dirty="0">
                <a:solidFill>
                  <a:srgbClr val="FFFF00"/>
                </a:solidFill>
              </a:rPr>
              <a:t> Jakarta </a:t>
            </a:r>
            <a:r>
              <a:rPr lang="en-US" dirty="0" err="1">
                <a:solidFill>
                  <a:srgbClr val="FFFF00"/>
                </a:solidFill>
              </a:rPr>
              <a:t>setelah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ayahnya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meninggal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ibunya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kawin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lagi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>
              <a:buNone/>
            </a:pPr>
            <a:r>
              <a:rPr lang="en-US" dirty="0" err="1">
                <a:solidFill>
                  <a:srgbClr val="FFFF00"/>
                </a:solidFill>
              </a:rPr>
              <a:t>Kalimat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atas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terdiri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tiga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klausa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yaitu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pPr fontAlgn="base">
              <a:buNone/>
            </a:pPr>
            <a:r>
              <a:rPr lang="en-US" dirty="0">
                <a:solidFill>
                  <a:srgbClr val="FFFF00"/>
                </a:solidFill>
              </a:rPr>
              <a:t>1)      </a:t>
            </a:r>
            <a:r>
              <a:rPr lang="en-US" dirty="0" err="1">
                <a:solidFill>
                  <a:srgbClr val="FFFF00"/>
                </a:solidFill>
              </a:rPr>
              <a:t>Dia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pindah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</a:t>
            </a:r>
            <a:r>
              <a:rPr lang="en-US" dirty="0">
                <a:solidFill>
                  <a:srgbClr val="FFFF00"/>
                </a:solidFill>
              </a:rPr>
              <a:t> Jakarta (</a:t>
            </a:r>
            <a:r>
              <a:rPr lang="en-US" dirty="0" err="1">
                <a:solidFill>
                  <a:srgbClr val="FFFF00"/>
                </a:solidFill>
              </a:rPr>
              <a:t>klausa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utama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  <a:p>
            <a:pPr fontAlgn="base">
              <a:buNone/>
            </a:pPr>
            <a:r>
              <a:rPr lang="en-US" dirty="0">
                <a:solidFill>
                  <a:srgbClr val="FFFF00"/>
                </a:solidFill>
              </a:rPr>
              <a:t>2)      </a:t>
            </a:r>
            <a:r>
              <a:rPr lang="en-US" dirty="0" err="1">
                <a:solidFill>
                  <a:srgbClr val="FFFF00"/>
                </a:solidFill>
              </a:rPr>
              <a:t>Setelah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ayahnya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meninggal</a:t>
            </a:r>
            <a:r>
              <a:rPr lang="en-US" dirty="0">
                <a:solidFill>
                  <a:srgbClr val="FFFF00"/>
                </a:solidFill>
              </a:rPr>
              <a:t> (</a:t>
            </a:r>
            <a:r>
              <a:rPr lang="en-US" dirty="0" err="1">
                <a:solidFill>
                  <a:srgbClr val="FFFF00"/>
                </a:solidFill>
              </a:rPr>
              <a:t>klausa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sematan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  <a:p>
            <a:pPr fontAlgn="base">
              <a:buNone/>
            </a:pPr>
            <a:r>
              <a:rPr lang="en-US" dirty="0">
                <a:solidFill>
                  <a:srgbClr val="FFFF00"/>
                </a:solidFill>
              </a:rPr>
              <a:t>3)      </a:t>
            </a:r>
            <a:r>
              <a:rPr lang="en-US" dirty="0" err="1">
                <a:solidFill>
                  <a:srgbClr val="FFFF00"/>
                </a:solidFill>
              </a:rPr>
              <a:t>Ibunya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kawin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lagi</a:t>
            </a:r>
            <a:r>
              <a:rPr lang="en-US" dirty="0">
                <a:solidFill>
                  <a:srgbClr val="FFFF00"/>
                </a:solidFill>
              </a:rPr>
              <a:t> (</a:t>
            </a:r>
            <a:r>
              <a:rPr lang="en-US" dirty="0" err="1">
                <a:solidFill>
                  <a:srgbClr val="FFFF00"/>
                </a:solidFill>
              </a:rPr>
              <a:t>klausa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sematan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  <a:p>
            <a:pPr fontAlgn="base">
              <a:buNone/>
            </a:pPr>
            <a:r>
              <a:rPr lang="en-US" u="sng" dirty="0" err="1">
                <a:solidFill>
                  <a:srgbClr val="FFFF00"/>
                </a:solidFill>
              </a:rPr>
              <a:t>Dia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pindah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ke</a:t>
            </a:r>
            <a:r>
              <a:rPr lang="en-US" u="sng" dirty="0">
                <a:solidFill>
                  <a:srgbClr val="FFFF00"/>
                </a:solidFill>
              </a:rPr>
              <a:t> Jakarta </a:t>
            </a:r>
            <a:r>
              <a:rPr lang="en-US" u="sng" dirty="0" err="1">
                <a:solidFill>
                  <a:srgbClr val="FFFF00"/>
                </a:solidFill>
              </a:rPr>
              <a:t>setelah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ayahnya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meninggal</a:t>
            </a:r>
            <a:r>
              <a:rPr lang="en-US" dirty="0">
                <a:solidFill>
                  <a:srgbClr val="FFFF00"/>
                </a:solidFill>
              </a:rPr>
              <a:t>. (</a:t>
            </a:r>
            <a:r>
              <a:rPr lang="en-US" dirty="0" err="1">
                <a:solidFill>
                  <a:srgbClr val="FFFF00"/>
                </a:solidFill>
              </a:rPr>
              <a:t>Kalimat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majemuk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bertingkat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  <a:p>
            <a:pPr fontAlgn="base">
              <a:buNone/>
            </a:pPr>
            <a:r>
              <a:rPr lang="en-US" u="sng" dirty="0" err="1">
                <a:solidFill>
                  <a:srgbClr val="FFFF00"/>
                </a:solidFill>
              </a:rPr>
              <a:t>Ayahnya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meninggal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dan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ibunya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kawin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lagi</a:t>
            </a:r>
            <a:r>
              <a:rPr lang="en-US" dirty="0">
                <a:solidFill>
                  <a:srgbClr val="FFFF00"/>
                </a:solidFill>
              </a:rPr>
              <a:t>. (</a:t>
            </a:r>
            <a:r>
              <a:rPr lang="en-US" dirty="0" err="1">
                <a:solidFill>
                  <a:srgbClr val="FFFF00"/>
                </a:solidFill>
              </a:rPr>
              <a:t>Kalimat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majemuk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setara</a:t>
            </a:r>
            <a:r>
              <a:rPr lang="en-US" dirty="0" smtClean="0">
                <a:solidFill>
                  <a:srgbClr val="FFFF00"/>
                </a:solidFill>
              </a:rPr>
              <a:t>)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Latihan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Carilah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lima </a:t>
            </a:r>
            <a:r>
              <a:rPr lang="en-US" dirty="0" err="1" smtClean="0"/>
              <a:t>frasa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frasa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Carilah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lima </a:t>
            </a:r>
            <a:r>
              <a:rPr lang="en-US" dirty="0" err="1" smtClean="0"/>
              <a:t>klausa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klausa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Kalimat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791200"/>
          </a:xfrm>
        </p:spPr>
        <p:txBody>
          <a:bodyPr>
            <a:normAutofit fontScale="77500" lnSpcReduction="20000"/>
          </a:bodyPr>
          <a:lstStyle/>
          <a:p>
            <a:pPr marL="0" indent="1588">
              <a:buNone/>
            </a:pP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terkecil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kesatuan</a:t>
            </a:r>
            <a:r>
              <a:rPr lang="en-US" dirty="0"/>
              <a:t> </a:t>
            </a:r>
            <a:r>
              <a:rPr lang="en-US" dirty="0" err="1"/>
              <a:t>pikiran</a:t>
            </a:r>
            <a:r>
              <a:rPr lang="en-US" dirty="0"/>
              <a:t> (Widjono:146). </a:t>
            </a:r>
            <a:r>
              <a:rPr lang="en-US" dirty="0" err="1"/>
              <a:t>Manaf</a:t>
            </a:r>
            <a:r>
              <a:rPr lang="en-US" dirty="0"/>
              <a:t> (2009:11)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membedakan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,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 (1)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,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, yang minimal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klausa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yang minimal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prediket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eksplisit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implisit</a:t>
            </a:r>
            <a:r>
              <a:rPr lang="en-US" dirty="0"/>
              <a:t>; (2)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didahului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kesenyapan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, </a:t>
            </a:r>
            <a:r>
              <a:rPr lang="en-US" dirty="0" err="1"/>
              <a:t>diselingi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diselingi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kesenyapan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kesenyapan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yang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final,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</a:t>
            </a:r>
            <a:r>
              <a:rPr lang="en-US" dirty="0" err="1"/>
              <a:t>berita</a:t>
            </a:r>
            <a:r>
              <a:rPr lang="en-US" dirty="0"/>
              <a:t>, </a:t>
            </a:r>
            <a:r>
              <a:rPr lang="en-US" dirty="0" err="1"/>
              <a:t>tanya</a:t>
            </a:r>
            <a:r>
              <a:rPr lang="en-US" dirty="0"/>
              <a:t>, </a:t>
            </a:r>
            <a:r>
              <a:rPr lang="en-US" dirty="0" err="1"/>
              <a:t>intonasi</a:t>
            </a:r>
            <a:r>
              <a:rPr lang="en-US" dirty="0"/>
              <a:t> </a:t>
            </a:r>
            <a:r>
              <a:rPr lang="en-US" dirty="0" err="1"/>
              <a:t>perintah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</a:t>
            </a:r>
            <a:r>
              <a:rPr lang="en-US" dirty="0" err="1"/>
              <a:t>kagum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,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, </a:t>
            </a:r>
            <a:r>
              <a:rPr lang="en-US" dirty="0" err="1"/>
              <a:t>diselingi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diselingi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koma</a:t>
            </a:r>
            <a:r>
              <a:rPr lang="en-US" dirty="0"/>
              <a:t> (,),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(:),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koma</a:t>
            </a:r>
            <a:r>
              <a:rPr lang="en-US" dirty="0"/>
              <a:t> (;),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final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(.),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tanya</a:t>
            </a:r>
            <a:r>
              <a:rPr lang="en-US" dirty="0"/>
              <a:t> (?),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seru</a:t>
            </a:r>
            <a:r>
              <a:rPr lang="en-US" dirty="0"/>
              <a:t> (!).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Ciri-ciri</a:t>
            </a:r>
            <a:r>
              <a:rPr lang="en-US" dirty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kesenyapan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kesenyapan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,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tanya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seru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Sekurang-kurangnya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prediket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/>
              <a:t> </a:t>
            </a:r>
            <a:r>
              <a:rPr lang="en-US" dirty="0" err="1"/>
              <a:t>disertai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intransitif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disertai</a:t>
            </a:r>
            <a:r>
              <a:rPr lang="en-US" dirty="0"/>
              <a:t> </a:t>
            </a:r>
            <a:r>
              <a:rPr lang="en-US" dirty="0" err="1"/>
              <a:t>pelengkap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pikiran</a:t>
            </a:r>
            <a:r>
              <a:rPr lang="en-US" dirty="0"/>
              <a:t> yang </a:t>
            </a:r>
            <a:r>
              <a:rPr lang="en-US" dirty="0" err="1"/>
              <a:t>utuh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</a:t>
            </a:r>
            <a:r>
              <a:rPr lang="en-US" dirty="0" err="1"/>
              <a:t>logis</a:t>
            </a:r>
            <a:r>
              <a:rPr lang="en-US" dirty="0"/>
              <a:t>,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(</a:t>
            </a:r>
            <a:r>
              <a:rPr lang="en-US" dirty="0" err="1"/>
              <a:t>subjek</a:t>
            </a:r>
            <a:r>
              <a:rPr lang="en-US" dirty="0"/>
              <a:t>, </a:t>
            </a:r>
            <a:r>
              <a:rPr lang="en-US" dirty="0" err="1"/>
              <a:t>prediket</a:t>
            </a:r>
            <a:r>
              <a:rPr lang="en-US" dirty="0"/>
              <a:t>,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) </a:t>
            </a:r>
            <a:r>
              <a:rPr lang="en-US" dirty="0" err="1"/>
              <a:t>disusun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fungsinya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, </a:t>
            </a:r>
            <a:r>
              <a:rPr lang="en-US" dirty="0" err="1"/>
              <a:t>ide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yang </a:t>
            </a:r>
            <a:r>
              <a:rPr lang="en-US" dirty="0" err="1"/>
              <a:t>jelas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, </a:t>
            </a:r>
            <a:r>
              <a:rPr lang="en-US" dirty="0" err="1"/>
              <a:t>kalimat-kalimat</a:t>
            </a:r>
            <a:r>
              <a:rPr lang="en-US" dirty="0"/>
              <a:t> </a:t>
            </a:r>
            <a:r>
              <a:rPr lang="en-US" dirty="0" err="1"/>
              <a:t>disusun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pikiran</a:t>
            </a:r>
            <a:r>
              <a:rPr lang="en-US" dirty="0"/>
              <a:t> yang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berhubungan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FUNGSI SINTAKSIS DALAM KALIMAT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hakikatnya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”</a:t>
            </a:r>
            <a:r>
              <a:rPr lang="en-US" dirty="0" err="1"/>
              <a:t>tempat</a:t>
            </a:r>
            <a:r>
              <a:rPr lang="en-US" dirty="0"/>
              <a:t>” </a:t>
            </a:r>
            <a:r>
              <a:rPr lang="en-US" dirty="0" err="1"/>
              <a:t>atau</a:t>
            </a:r>
            <a:r>
              <a:rPr lang="en-US" dirty="0"/>
              <a:t> ”</a:t>
            </a:r>
            <a:r>
              <a:rPr lang="en-US" dirty="0" err="1"/>
              <a:t>laci</a:t>
            </a:r>
            <a:r>
              <a:rPr lang="en-US" dirty="0"/>
              <a:t>”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(</a:t>
            </a:r>
            <a:r>
              <a:rPr lang="en-US" dirty="0" err="1"/>
              <a:t>Manaf</a:t>
            </a:r>
            <a:r>
              <a:rPr lang="en-US" dirty="0"/>
              <a:t>, 2009:34). </a:t>
            </a:r>
            <a:r>
              <a:rPr lang="en-US" dirty="0" err="1"/>
              <a:t>Wujud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 </a:t>
            </a:r>
            <a:r>
              <a:rPr lang="en-US" i="1" dirty="0" err="1"/>
              <a:t>subjek</a:t>
            </a:r>
            <a:r>
              <a:rPr lang="en-US" dirty="0"/>
              <a:t> (S), </a:t>
            </a:r>
            <a:r>
              <a:rPr lang="en-US" i="1" dirty="0" err="1"/>
              <a:t>prediket</a:t>
            </a:r>
            <a:r>
              <a:rPr lang="en-US" dirty="0"/>
              <a:t> (P), </a:t>
            </a:r>
            <a:r>
              <a:rPr lang="en-US" i="1" dirty="0" err="1"/>
              <a:t>objek</a:t>
            </a:r>
            <a:r>
              <a:rPr lang="en-US" i="1" dirty="0"/>
              <a:t> </a:t>
            </a:r>
            <a:r>
              <a:rPr lang="en-US" dirty="0"/>
              <a:t>(O),</a:t>
            </a:r>
            <a:r>
              <a:rPr lang="en-US" i="1" dirty="0" err="1"/>
              <a:t>pelengkap</a:t>
            </a:r>
            <a:r>
              <a:rPr lang="en-US" i="1" dirty="0"/>
              <a:t> </a:t>
            </a:r>
            <a:r>
              <a:rPr lang="en-US" dirty="0"/>
              <a:t>(</a:t>
            </a:r>
            <a:r>
              <a:rPr lang="en-US" dirty="0" err="1"/>
              <a:t>Pel</a:t>
            </a:r>
            <a:r>
              <a:rPr lang="en-US" dirty="0"/>
              <a:t>.), 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keterangan</a:t>
            </a:r>
            <a:r>
              <a:rPr lang="en-US" dirty="0"/>
              <a:t> (</a:t>
            </a:r>
            <a:r>
              <a:rPr lang="en-US" dirty="0" err="1"/>
              <a:t>ket</a:t>
            </a:r>
            <a:r>
              <a:rPr lang="en-US" dirty="0"/>
              <a:t>).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.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prediket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pelengkap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penunjang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dijelaskan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Subjek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dibicarakan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dijelaskan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sintaksis</a:t>
            </a:r>
            <a:r>
              <a:rPr lang="en-US" dirty="0"/>
              <a:t> lain,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prediket</a:t>
            </a:r>
            <a:r>
              <a:rPr lang="en-US" dirty="0"/>
              <a:t>. </a:t>
            </a:r>
            <a:r>
              <a:rPr lang="en-US" dirty="0" err="1"/>
              <a:t>Ciri-ciri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fontAlgn="base"/>
            <a:r>
              <a:rPr lang="en-US" dirty="0" err="1"/>
              <a:t>jawaban</a:t>
            </a:r>
            <a:r>
              <a:rPr lang="en-US" dirty="0"/>
              <a:t> </a:t>
            </a:r>
            <a:r>
              <a:rPr lang="en-US" i="1" dirty="0" err="1"/>
              <a:t>apa</a:t>
            </a:r>
            <a:r>
              <a:rPr lang="en-US" i="1" dirty="0"/>
              <a:t> 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i="1" dirty="0" err="1"/>
              <a:t>siapa</a:t>
            </a:r>
            <a:r>
              <a:rPr lang="en-US" i="1" dirty="0"/>
              <a:t>,</a:t>
            </a:r>
            <a:endParaRPr lang="en-US" dirty="0"/>
          </a:p>
          <a:p>
            <a:pPr fontAlgn="base"/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didahului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 </a:t>
            </a:r>
            <a:r>
              <a:rPr lang="en-US" i="1" dirty="0" err="1"/>
              <a:t>bahwa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(</a:t>
            </a:r>
            <a:r>
              <a:rPr lang="en-US" dirty="0" err="1"/>
              <a:t>nomina</a:t>
            </a:r>
            <a:r>
              <a:rPr lang="en-US" dirty="0"/>
              <a:t>)</a:t>
            </a:r>
          </a:p>
          <a:p>
            <a:pPr fontAlgn="base"/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diserta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 </a:t>
            </a:r>
            <a:r>
              <a:rPr lang="en-US" i="1" dirty="0" err="1"/>
              <a:t>ini</a:t>
            </a:r>
            <a:r>
              <a:rPr lang="en-US" i="1" dirty="0"/>
              <a:t> 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i="1" dirty="0" err="1"/>
              <a:t>itu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disertai</a:t>
            </a:r>
            <a:r>
              <a:rPr lang="en-US" dirty="0"/>
              <a:t> </a:t>
            </a:r>
            <a:r>
              <a:rPr lang="en-US" dirty="0" err="1"/>
              <a:t>pewatas</a:t>
            </a:r>
            <a:r>
              <a:rPr lang="en-US" dirty="0"/>
              <a:t> </a:t>
            </a:r>
            <a:r>
              <a:rPr lang="en-US" i="1" dirty="0"/>
              <a:t>yang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didahului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, </a:t>
            </a:r>
            <a:r>
              <a:rPr lang="en-US" dirty="0" err="1"/>
              <a:t>kepada</a:t>
            </a:r>
            <a:r>
              <a:rPr lang="en-US" dirty="0"/>
              <a:t>, </a:t>
            </a:r>
            <a:r>
              <a:rPr lang="en-US" dirty="0" err="1"/>
              <a:t>bagi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lain-lain,</a:t>
            </a:r>
          </a:p>
          <a:p>
            <a:pPr fontAlgn="base"/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diingkarkan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 </a:t>
            </a:r>
            <a:r>
              <a:rPr lang="en-US" i="1" dirty="0" err="1"/>
              <a:t>tidak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diingkarkan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 </a:t>
            </a:r>
            <a:r>
              <a:rPr lang="en-US" i="1" dirty="0" err="1"/>
              <a:t>bukan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Subjek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contoh-contoh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/>
            <a:r>
              <a:rPr lang="en-US" u="sng" dirty="0" err="1"/>
              <a:t>Adik</a:t>
            </a:r>
            <a:r>
              <a:rPr lang="en-US" dirty="0"/>
              <a:t> </a:t>
            </a:r>
            <a:r>
              <a:rPr lang="en-US" u="sng" dirty="0" err="1"/>
              <a:t>bermain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 P</a:t>
            </a:r>
          </a:p>
          <a:p>
            <a:pPr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memasak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 P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Predikat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yang </a:t>
            </a:r>
            <a:r>
              <a:rPr lang="en-US" dirty="0" err="1"/>
              <a:t>membicarakan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.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contoh-contoh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Predikat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u="sng" dirty="0" err="1"/>
              <a:t>Adik</a:t>
            </a:r>
            <a:r>
              <a:rPr lang="en-US" dirty="0"/>
              <a:t> </a:t>
            </a:r>
            <a:r>
              <a:rPr lang="en-US" u="sng" dirty="0" err="1"/>
              <a:t>bermain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 P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Adik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endParaRPr lang="en-US" dirty="0"/>
          </a:p>
          <a:p>
            <a:pPr fontAlgn="base"/>
            <a:r>
              <a:rPr lang="en-US" u="sng" dirty="0" err="1"/>
              <a:t>bermain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yang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</a:t>
            </a:r>
          </a:p>
          <a:p>
            <a:pPr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memasak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 P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Ibu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memasak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yang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</a:t>
            </a:r>
            <a:r>
              <a:rPr lang="en-US" dirty="0" smtClean="0"/>
              <a:t> – </a:t>
            </a:r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predikat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susun</a:t>
            </a:r>
            <a:r>
              <a:rPr lang="en-US" dirty="0"/>
              <a:t> </a:t>
            </a:r>
            <a:r>
              <a:rPr lang="en-US" dirty="0" err="1"/>
              <a:t>biasa</a:t>
            </a:r>
            <a:r>
              <a:rPr lang="en-US" dirty="0"/>
              <a:t>, </a:t>
            </a:r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susun</a:t>
            </a:r>
            <a:r>
              <a:rPr lang="en-US" dirty="0"/>
              <a:t> </a:t>
            </a:r>
            <a:r>
              <a:rPr lang="en-US" dirty="0" err="1"/>
              <a:t>biasa</a:t>
            </a:r>
            <a:r>
              <a:rPr lang="en-US" dirty="0"/>
              <a:t> (S-P) </a:t>
            </a:r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berintonasi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partikel</a:t>
            </a:r>
            <a:r>
              <a:rPr lang="en-US" dirty="0"/>
              <a:t> </a:t>
            </a:r>
            <a:r>
              <a:rPr lang="en-US" i="1" dirty="0"/>
              <a:t>–</a:t>
            </a:r>
            <a:r>
              <a:rPr lang="en-US" i="1" dirty="0" err="1"/>
              <a:t>lah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prediket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jawaban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pertanyaan</a:t>
            </a:r>
            <a:r>
              <a:rPr lang="en-US" dirty="0"/>
              <a:t> </a:t>
            </a:r>
            <a:r>
              <a:rPr lang="en-US" i="1" dirty="0" err="1"/>
              <a:t>apa</a:t>
            </a:r>
            <a:r>
              <a:rPr lang="en-US" i="1" dirty="0"/>
              <a:t> yang </a:t>
            </a:r>
            <a:r>
              <a:rPr lang="en-US" i="1" dirty="0" err="1"/>
              <a:t>dilakukan</a:t>
            </a:r>
            <a:r>
              <a:rPr lang="en-US" dirty="0"/>
              <a:t> (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i="1" dirty="0" err="1"/>
              <a:t>bagaimana</a:t>
            </a:r>
            <a:r>
              <a:rPr lang="en-US" i="1" dirty="0"/>
              <a:t> </a:t>
            </a:r>
            <a:r>
              <a:rPr lang="en-US" dirty="0"/>
              <a:t>(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Objek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kehadirannya</a:t>
            </a:r>
            <a:r>
              <a:rPr lang="en-US" dirty="0"/>
              <a:t> </a:t>
            </a:r>
            <a:r>
              <a:rPr lang="en-US" dirty="0" err="1"/>
              <a:t>dituntut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/>
              <a:t> </a:t>
            </a:r>
            <a:r>
              <a:rPr lang="en-US" dirty="0" err="1"/>
              <a:t>pengisi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.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dikenali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/>
              <a:t> </a:t>
            </a:r>
            <a:r>
              <a:rPr lang="en-US" dirty="0" err="1"/>
              <a:t>pengisi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yang </a:t>
            </a:r>
            <a:r>
              <a:rPr lang="en-US" dirty="0" err="1"/>
              <a:t>mendahuluinya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terlihat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6096000"/>
          </a:xfrm>
        </p:spPr>
        <p:txBody>
          <a:bodyPr>
            <a:normAutofit/>
          </a:bodyPr>
          <a:lstStyle/>
          <a:p>
            <a:pPr fontAlgn="base"/>
            <a:r>
              <a:rPr lang="en-US" u="sng" dirty="0" err="1"/>
              <a:t>Dosen</a:t>
            </a:r>
            <a:r>
              <a:rPr lang="en-US" dirty="0"/>
              <a:t> </a:t>
            </a:r>
            <a:r>
              <a:rPr lang="en-US" u="sng" dirty="0" err="1"/>
              <a:t>menerangkan</a:t>
            </a:r>
            <a:r>
              <a:rPr lang="en-US" dirty="0"/>
              <a:t> </a:t>
            </a:r>
            <a:r>
              <a:rPr lang="en-US" u="sng" dirty="0" err="1"/>
              <a:t>materi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 P               O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menerangkan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Ibu</a:t>
            </a:r>
            <a:r>
              <a:rPr lang="en-US" dirty="0"/>
              <a:t> </a:t>
            </a:r>
            <a:r>
              <a:rPr lang="en-US" u="sng" dirty="0" err="1"/>
              <a:t>menyuapi</a:t>
            </a:r>
            <a:r>
              <a:rPr lang="en-US" dirty="0"/>
              <a:t> </a:t>
            </a:r>
            <a:r>
              <a:rPr lang="en-US" u="sng" dirty="0" err="1"/>
              <a:t>adik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 P          O</a:t>
            </a:r>
          </a:p>
          <a:p>
            <a:pPr fontAlgn="base"/>
            <a:r>
              <a:rPr lang="en-US" u="sng" dirty="0" err="1"/>
              <a:t>Menyuapi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b="1" dirty="0" smtClean="0"/>
              <a:t>1.  B</a:t>
            </a:r>
            <a:r>
              <a:rPr lang="it-IT" dirty="0" smtClean="0"/>
              <a:t>erupa </a:t>
            </a:r>
            <a:r>
              <a:rPr lang="it-IT" dirty="0"/>
              <a:t>nomina atau frasa nominal seperti contoh berikut</a:t>
            </a:r>
            <a:r>
              <a:rPr lang="it-IT" dirty="0" smtClean="0"/>
              <a:t>,</a:t>
            </a:r>
          </a:p>
          <a:p>
            <a:pPr fontAlgn="base"/>
            <a:endParaRPr lang="en-US" dirty="0"/>
          </a:p>
          <a:p>
            <a:pPr lvl="1" fontAlgn="base"/>
            <a:r>
              <a:rPr lang="en-US" u="sng" dirty="0"/>
              <a:t>Ayah</a:t>
            </a:r>
            <a:r>
              <a:rPr lang="en-US" dirty="0"/>
              <a:t> </a:t>
            </a:r>
            <a:r>
              <a:rPr lang="en-US" u="sng" dirty="0" err="1"/>
              <a:t>membaca</a:t>
            </a:r>
            <a:r>
              <a:rPr lang="en-US" dirty="0"/>
              <a:t> </a:t>
            </a:r>
            <a:r>
              <a:rPr lang="en-US" u="sng" dirty="0" err="1"/>
              <a:t>koran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 P           O</a:t>
            </a:r>
          </a:p>
          <a:p>
            <a:pPr fontAlgn="base"/>
            <a:r>
              <a:rPr lang="en-US" dirty="0"/>
              <a:t>Koran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nomina</a:t>
            </a:r>
            <a:r>
              <a:rPr lang="en-US" dirty="0"/>
              <a:t>.</a:t>
            </a:r>
          </a:p>
          <a:p>
            <a:pPr fontAlgn="base"/>
            <a:r>
              <a:rPr lang="en-US" u="sng" dirty="0" err="1"/>
              <a:t>Adik</a:t>
            </a:r>
            <a:r>
              <a:rPr lang="en-US" dirty="0"/>
              <a:t> </a:t>
            </a:r>
            <a:r>
              <a:rPr lang="en-US" u="sng" dirty="0" err="1"/>
              <a:t>memakai</a:t>
            </a:r>
            <a:r>
              <a:rPr lang="en-US" dirty="0"/>
              <a:t> </a:t>
            </a:r>
            <a:r>
              <a:rPr lang="en-US" u="sng" dirty="0" err="1"/>
              <a:t>tas</a:t>
            </a:r>
            <a:r>
              <a:rPr lang="en-US" u="sng" dirty="0"/>
              <a:t> </a:t>
            </a:r>
            <a:r>
              <a:rPr lang="en-US" u="sng" dirty="0" err="1"/>
              <a:t>baru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 P            O</a:t>
            </a:r>
          </a:p>
          <a:p>
            <a:pPr fontAlgn="base"/>
            <a:r>
              <a:rPr lang="en-US" dirty="0" err="1"/>
              <a:t>Tas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nominal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2.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(yang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/>
              <a:t>)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,</a:t>
            </a:r>
          </a:p>
          <a:p>
            <a:pPr fontAlgn="base"/>
            <a:endParaRPr lang="en-US" dirty="0"/>
          </a:p>
          <a:p>
            <a:pPr lvl="1"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memarahi</a:t>
            </a:r>
            <a:r>
              <a:rPr lang="en-US" dirty="0"/>
              <a:t> </a:t>
            </a:r>
            <a:r>
              <a:rPr lang="en-US" u="sng" dirty="0" err="1"/>
              <a:t>kakak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 P           O</a:t>
            </a:r>
          </a:p>
          <a:p>
            <a:pPr fontAlgn="base"/>
            <a:r>
              <a:rPr lang="en-US" u="sng" dirty="0"/>
              <a:t>Guru</a:t>
            </a:r>
            <a:r>
              <a:rPr lang="en-US" dirty="0"/>
              <a:t> </a:t>
            </a:r>
            <a:r>
              <a:rPr lang="en-US" u="sng" dirty="0" err="1"/>
              <a:t>membacakan</a:t>
            </a:r>
            <a:r>
              <a:rPr lang="en-US" dirty="0"/>
              <a:t> </a:t>
            </a:r>
            <a:r>
              <a:rPr lang="en-US" u="sng" dirty="0" err="1"/>
              <a:t>pengumuman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 P                    O</a:t>
            </a:r>
          </a:p>
          <a:p>
            <a:pPr fontAlgn="base"/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diganti</a:t>
            </a:r>
            <a:r>
              <a:rPr lang="en-US" dirty="0"/>
              <a:t> </a:t>
            </a:r>
            <a:r>
              <a:rPr lang="en-US" dirty="0" err="1"/>
              <a:t>enklitik</a:t>
            </a:r>
            <a:r>
              <a:rPr lang="en-US" dirty="0"/>
              <a:t> </a:t>
            </a:r>
            <a:r>
              <a:rPr lang="en-US" i="1" dirty="0"/>
              <a:t>–</a:t>
            </a:r>
            <a:r>
              <a:rPr lang="en-US" i="1" dirty="0" err="1"/>
              <a:t>nya</a:t>
            </a:r>
            <a:r>
              <a:rPr lang="en-US" i="1" dirty="0"/>
              <a:t>, </a:t>
            </a:r>
            <a:r>
              <a:rPr lang="en-US" i="1" dirty="0" err="1"/>
              <a:t>ku</a:t>
            </a:r>
            <a:r>
              <a:rPr lang="en-US" i="1" dirty="0"/>
              <a:t> 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i="1" dirty="0"/>
              <a:t>–mu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,</a:t>
            </a:r>
          </a:p>
          <a:p>
            <a:pPr lvl="1" fontAlgn="base"/>
            <a:r>
              <a:rPr lang="en-US" u="sng" dirty="0" err="1"/>
              <a:t>Kepala</a:t>
            </a:r>
            <a:r>
              <a:rPr lang="en-US" u="sng" dirty="0"/>
              <a:t> </a:t>
            </a:r>
            <a:r>
              <a:rPr lang="en-US" u="sng" dirty="0" err="1"/>
              <a:t>sekolah</a:t>
            </a:r>
            <a:r>
              <a:rPr lang="en-US" dirty="0"/>
              <a:t> </a:t>
            </a:r>
            <a:r>
              <a:rPr lang="en-US" dirty="0" err="1"/>
              <a:t>mengundang</a:t>
            </a:r>
            <a:r>
              <a:rPr lang="en-US" dirty="0"/>
              <a:t> </a:t>
            </a:r>
            <a:r>
              <a:rPr lang="en-US" u="sng" dirty="0" err="1"/>
              <a:t>wali</a:t>
            </a:r>
            <a:r>
              <a:rPr lang="en-US" u="sng" dirty="0"/>
              <a:t> </a:t>
            </a:r>
            <a:r>
              <a:rPr lang="en-US" u="sng" dirty="0" err="1"/>
              <a:t>murid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           P                 O</a:t>
            </a:r>
          </a:p>
          <a:p>
            <a:pPr fontAlgn="base"/>
            <a:r>
              <a:rPr lang="en-US" u="sng" dirty="0" err="1"/>
              <a:t>Kepala</a:t>
            </a:r>
            <a:r>
              <a:rPr lang="en-US" u="sng" dirty="0"/>
              <a:t> </a:t>
            </a:r>
            <a:r>
              <a:rPr lang="en-US" u="sng" dirty="0" err="1"/>
              <a:t>sekolah</a:t>
            </a:r>
            <a:r>
              <a:rPr lang="en-US" dirty="0"/>
              <a:t> </a:t>
            </a:r>
            <a:r>
              <a:rPr lang="en-US" u="sng" dirty="0" err="1"/>
              <a:t>mengundangnya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        P          O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2.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menggantikan</a:t>
            </a:r>
            <a:r>
              <a:rPr lang="en-US" dirty="0"/>
              <a:t> </a:t>
            </a:r>
            <a:r>
              <a:rPr lang="en-US" dirty="0" err="1"/>
              <a:t>kedudukan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transitif</a:t>
            </a:r>
            <a:r>
              <a:rPr lang="en-US" dirty="0"/>
              <a:t> </a:t>
            </a:r>
            <a:r>
              <a:rPr lang="en-US" dirty="0" err="1"/>
              <a:t>dipasifkan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,</a:t>
            </a:r>
            <a:endParaRPr lang="en-US" dirty="0" smtClean="0"/>
          </a:p>
          <a:p>
            <a:pPr fontAlgn="base"/>
            <a:endParaRPr lang="pl-PL" dirty="0"/>
          </a:p>
          <a:p>
            <a:pPr lvl="1" fontAlgn="base"/>
            <a:r>
              <a:rPr lang="pl-PL" u="sng" dirty="0"/>
              <a:t>Ani</a:t>
            </a:r>
            <a:r>
              <a:rPr lang="pl-PL" dirty="0"/>
              <a:t> </a:t>
            </a:r>
            <a:r>
              <a:rPr lang="pl-PL" u="sng" dirty="0"/>
              <a:t>membaca</a:t>
            </a:r>
            <a:r>
              <a:rPr lang="pl-PL" dirty="0"/>
              <a:t> </a:t>
            </a:r>
            <a:r>
              <a:rPr lang="pl-PL" u="sng" dirty="0"/>
              <a:t>buku</a:t>
            </a:r>
            <a:r>
              <a:rPr lang="pl-PL" dirty="0"/>
              <a:t>.</a:t>
            </a:r>
          </a:p>
          <a:p>
            <a:pPr fontAlgn="base">
              <a:buNone/>
            </a:pPr>
            <a:r>
              <a:rPr lang="en-US" dirty="0" smtClean="0"/>
              <a:t>		</a:t>
            </a:r>
            <a:r>
              <a:rPr lang="pl-PL" dirty="0" smtClean="0"/>
              <a:t>S</a:t>
            </a:r>
            <a:r>
              <a:rPr lang="pl-PL" dirty="0"/>
              <a:t>        P           O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pl-PL" u="sng" dirty="0" smtClean="0"/>
              <a:t>Buku</a:t>
            </a:r>
            <a:r>
              <a:rPr lang="pl-PL" dirty="0"/>
              <a:t> </a:t>
            </a:r>
            <a:r>
              <a:rPr lang="pl-PL" u="sng" dirty="0"/>
              <a:t>dibaca</a:t>
            </a:r>
            <a:r>
              <a:rPr lang="pl-PL" dirty="0"/>
              <a:t> </a:t>
            </a:r>
            <a:r>
              <a:rPr lang="pl-PL" u="sng" dirty="0"/>
              <a:t>Ani</a:t>
            </a:r>
            <a:r>
              <a:rPr lang="pl-PL" dirty="0"/>
              <a:t>.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pl-PL" dirty="0" smtClean="0"/>
              <a:t>S</a:t>
            </a:r>
            <a:r>
              <a:rPr lang="pl-PL" dirty="0"/>
              <a:t>        P     Pel.</a:t>
            </a:r>
          </a:p>
          <a:p>
            <a:pPr fontAlgn="base"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Pelengkap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Pelengkap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melengkapi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, </a:t>
            </a:r>
            <a:r>
              <a:rPr lang="en-US" dirty="0" err="1"/>
              <a:t>mengkhususkan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melengkapi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Pelengkap</a:t>
            </a:r>
            <a:r>
              <a:rPr lang="en-US" dirty="0"/>
              <a:t> (</a:t>
            </a:r>
            <a:r>
              <a:rPr lang="en-US" dirty="0" err="1"/>
              <a:t>pel</a:t>
            </a:r>
            <a:r>
              <a:rPr lang="en-US" dirty="0"/>
              <a:t>.) </a:t>
            </a:r>
            <a:r>
              <a:rPr lang="en-US" dirty="0" err="1"/>
              <a:t>bentuknya</a:t>
            </a:r>
            <a:r>
              <a:rPr lang="en-US" dirty="0"/>
              <a:t> </a:t>
            </a:r>
            <a:r>
              <a:rPr lang="en-US" dirty="0" err="1"/>
              <a:t>mirip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sama-sama</a:t>
            </a:r>
            <a:r>
              <a:rPr lang="en-US" dirty="0"/>
              <a:t>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nomina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nominal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keduanya</a:t>
            </a:r>
            <a:r>
              <a:rPr lang="en-US" dirty="0"/>
              <a:t> </a:t>
            </a:r>
            <a:r>
              <a:rPr lang="en-US" dirty="0" err="1"/>
              <a:t>berpotensi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. </a:t>
            </a:r>
            <a:r>
              <a:rPr lang="en-US" dirty="0" err="1"/>
              <a:t>Kemiripan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pelengkap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u="sng" dirty="0"/>
              <a:t>Bu </a:t>
            </a:r>
            <a:r>
              <a:rPr lang="en-US" u="sng" dirty="0" err="1"/>
              <a:t>Minah</a:t>
            </a:r>
            <a:r>
              <a:rPr lang="en-US" dirty="0"/>
              <a:t> </a:t>
            </a:r>
            <a:r>
              <a:rPr lang="en-US" u="sng" dirty="0" err="1"/>
              <a:t>berdagang</a:t>
            </a:r>
            <a:r>
              <a:rPr lang="en-US" dirty="0"/>
              <a:t> </a:t>
            </a:r>
            <a:r>
              <a:rPr lang="en-US" u="sng" dirty="0" err="1"/>
              <a:t>sayur</a:t>
            </a:r>
            <a:r>
              <a:rPr lang="en-US" dirty="0"/>
              <a:t> </a:t>
            </a:r>
            <a:r>
              <a:rPr lang="en-US" u="sng" dirty="0" err="1"/>
              <a:t>di</a:t>
            </a:r>
            <a:r>
              <a:rPr lang="en-US" u="sng" dirty="0"/>
              <a:t> </a:t>
            </a:r>
            <a:r>
              <a:rPr lang="en-US" u="sng" dirty="0" err="1"/>
              <a:t>pasar</a:t>
            </a:r>
            <a:r>
              <a:rPr lang="en-US" u="sng" dirty="0"/>
              <a:t> </a:t>
            </a:r>
            <a:r>
              <a:rPr lang="en-US" u="sng" dirty="0" err="1"/>
              <a:t>pagi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 P            </a:t>
            </a:r>
            <a:r>
              <a:rPr lang="en-US" dirty="0" err="1"/>
              <a:t>pel</a:t>
            </a:r>
            <a:r>
              <a:rPr lang="en-US" dirty="0"/>
              <a:t>.         </a:t>
            </a:r>
            <a:r>
              <a:rPr lang="en-US" dirty="0" err="1"/>
              <a:t>ket</a:t>
            </a:r>
            <a:r>
              <a:rPr lang="en-US" dirty="0"/>
              <a:t>.</a:t>
            </a:r>
          </a:p>
          <a:p>
            <a:pPr fontAlgn="base"/>
            <a:r>
              <a:rPr lang="en-US" u="sng" dirty="0"/>
              <a:t>Bu </a:t>
            </a:r>
            <a:r>
              <a:rPr lang="en-US" u="sng" dirty="0" err="1"/>
              <a:t>Minah</a:t>
            </a:r>
            <a:r>
              <a:rPr lang="en-US" dirty="0"/>
              <a:t> </a:t>
            </a:r>
            <a:r>
              <a:rPr lang="en-US" u="sng" dirty="0" err="1"/>
              <a:t>menjual</a:t>
            </a:r>
            <a:r>
              <a:rPr lang="en-US" dirty="0"/>
              <a:t> </a:t>
            </a:r>
            <a:r>
              <a:rPr lang="en-US" u="sng" dirty="0" err="1"/>
              <a:t>sayur</a:t>
            </a:r>
            <a:r>
              <a:rPr lang="en-US" dirty="0"/>
              <a:t> </a:t>
            </a:r>
            <a:r>
              <a:rPr lang="en-US" u="sng" dirty="0" err="1"/>
              <a:t>di</a:t>
            </a:r>
            <a:r>
              <a:rPr lang="en-US" u="sng" dirty="0"/>
              <a:t> </a:t>
            </a:r>
            <a:r>
              <a:rPr lang="en-US" u="sng" dirty="0" err="1"/>
              <a:t>pasar</a:t>
            </a:r>
            <a:r>
              <a:rPr lang="en-US" u="sng" dirty="0"/>
              <a:t> </a:t>
            </a:r>
            <a:r>
              <a:rPr lang="en-US" u="sng" dirty="0" err="1"/>
              <a:t>pagi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 P         O           </a:t>
            </a:r>
            <a:r>
              <a:rPr lang="en-US" dirty="0" err="1"/>
              <a:t>ket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>
              <a:buNone/>
            </a:pPr>
            <a:r>
              <a:rPr lang="en-US" dirty="0" smtClean="0"/>
              <a:t>1) </a:t>
            </a:r>
            <a:r>
              <a:rPr lang="en-US" dirty="0" err="1" smtClean="0"/>
              <a:t>pelengkap</a:t>
            </a:r>
            <a:r>
              <a:rPr lang="en-US" dirty="0" smtClean="0"/>
              <a:t> </a:t>
            </a:r>
            <a:r>
              <a:rPr lang="en-US" dirty="0" err="1"/>
              <a:t>kehadirannya</a:t>
            </a:r>
            <a:r>
              <a:rPr lang="en-US" dirty="0"/>
              <a:t> </a:t>
            </a:r>
            <a:r>
              <a:rPr lang="en-US" dirty="0" err="1"/>
              <a:t>dituntut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yang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yang </a:t>
            </a:r>
            <a:r>
              <a:rPr lang="en-US" dirty="0" err="1"/>
              <a:t>dilekati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prefiks</a:t>
            </a:r>
            <a:r>
              <a:rPr lang="en-US" dirty="0"/>
              <a:t> </a:t>
            </a:r>
            <a:r>
              <a:rPr lang="en-US" i="1" dirty="0" err="1"/>
              <a:t>ber</a:t>
            </a:r>
            <a:r>
              <a:rPr lang="en-US" dirty="0"/>
              <a:t> 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pasif</a:t>
            </a:r>
            <a:r>
              <a:rPr lang="en-US" dirty="0"/>
              <a:t> yang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yang </a:t>
            </a:r>
            <a:r>
              <a:rPr lang="en-US" dirty="0" err="1"/>
              <a:t>dilekati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prefiks</a:t>
            </a:r>
            <a:r>
              <a:rPr lang="en-US" dirty="0"/>
              <a:t> </a:t>
            </a:r>
            <a:r>
              <a:rPr lang="en-US" i="1" dirty="0" err="1"/>
              <a:t>di</a:t>
            </a:r>
            <a:r>
              <a:rPr lang="en-US" i="1" dirty="0"/>
              <a:t>- </a:t>
            </a:r>
            <a:r>
              <a:rPr lang="en-US" dirty="0" err="1"/>
              <a:t>atau</a:t>
            </a:r>
            <a:r>
              <a:rPr lang="en-US" i="1" dirty="0" err="1"/>
              <a:t>ter</a:t>
            </a:r>
            <a:r>
              <a:rPr lang="en-US" i="1" dirty="0"/>
              <a:t>-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/>
              <a:t>Bu </a:t>
            </a:r>
            <a:r>
              <a:rPr lang="en-US" u="sng" dirty="0" err="1"/>
              <a:t>Minah</a:t>
            </a:r>
            <a:r>
              <a:rPr lang="en-US" dirty="0"/>
              <a:t> </a:t>
            </a:r>
            <a:r>
              <a:rPr lang="en-US" u="sng" dirty="0" err="1"/>
              <a:t>berjualan</a:t>
            </a:r>
            <a:r>
              <a:rPr lang="en-US" dirty="0"/>
              <a:t> </a:t>
            </a:r>
            <a:r>
              <a:rPr lang="en-US" u="sng" dirty="0" err="1"/>
              <a:t>sayur</a:t>
            </a:r>
            <a:r>
              <a:rPr lang="en-US" dirty="0"/>
              <a:t> </a:t>
            </a:r>
            <a:r>
              <a:rPr lang="en-US" u="sng" dirty="0" err="1"/>
              <a:t>di</a:t>
            </a:r>
            <a:r>
              <a:rPr lang="en-US" u="sng" dirty="0"/>
              <a:t> </a:t>
            </a:r>
            <a:r>
              <a:rPr lang="en-US" u="sng" dirty="0" err="1"/>
              <a:t>pasar</a:t>
            </a:r>
            <a:r>
              <a:rPr lang="en-US" u="sng" dirty="0"/>
              <a:t> </a:t>
            </a:r>
            <a:r>
              <a:rPr lang="en-US" u="sng" dirty="0" err="1"/>
              <a:t>pagi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   P           </a:t>
            </a:r>
            <a:r>
              <a:rPr lang="en-US" dirty="0" err="1"/>
              <a:t>Pel</a:t>
            </a:r>
            <a:r>
              <a:rPr lang="en-US" dirty="0"/>
              <a:t>.        </a:t>
            </a:r>
            <a:r>
              <a:rPr lang="en-US" dirty="0" err="1"/>
              <a:t>Ket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Buku</a:t>
            </a:r>
            <a:r>
              <a:rPr lang="en-US" dirty="0"/>
              <a:t> </a:t>
            </a:r>
            <a:r>
              <a:rPr lang="en-US" u="sng" dirty="0" err="1"/>
              <a:t>dibaca</a:t>
            </a:r>
            <a:r>
              <a:rPr lang="en-US" dirty="0"/>
              <a:t> </a:t>
            </a:r>
            <a:r>
              <a:rPr lang="en-US" u="sng" dirty="0" err="1"/>
              <a:t>Ani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 P 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fontAlgn="base">
              <a:buNone/>
            </a:pPr>
            <a:r>
              <a:rPr lang="en-US" dirty="0" smtClean="0"/>
              <a:t>2. </a:t>
            </a:r>
            <a:r>
              <a:rPr lang="en-US" dirty="0" err="1" smtClean="0"/>
              <a:t>pelengkap</a:t>
            </a:r>
            <a:r>
              <a:rPr lang="en-US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kehadirannya</a:t>
            </a:r>
            <a:r>
              <a:rPr lang="en-US" dirty="0"/>
              <a:t> </a:t>
            </a:r>
            <a:r>
              <a:rPr lang="en-US" dirty="0" err="1"/>
              <a:t>dituntut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dwitransitif</a:t>
            </a:r>
            <a:r>
              <a:rPr lang="en-US" dirty="0"/>
              <a:t> </a:t>
            </a:r>
            <a:r>
              <a:rPr lang="en-US" dirty="0" err="1"/>
              <a:t>pengisi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/>
              <a:t>Ayah</a:t>
            </a:r>
            <a:r>
              <a:rPr lang="en-US" dirty="0"/>
              <a:t> </a:t>
            </a:r>
            <a:r>
              <a:rPr lang="en-US" u="sng" dirty="0" err="1"/>
              <a:t>membelikan</a:t>
            </a:r>
            <a:r>
              <a:rPr lang="en-US" dirty="0"/>
              <a:t> </a:t>
            </a:r>
            <a:r>
              <a:rPr lang="en-US" u="sng" dirty="0" err="1"/>
              <a:t>adik</a:t>
            </a:r>
            <a:r>
              <a:rPr lang="en-US" dirty="0"/>
              <a:t> </a:t>
            </a:r>
            <a:r>
              <a:rPr lang="en-US" u="sng" dirty="0" err="1"/>
              <a:t>mainan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  P            O   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membelikan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 </a:t>
            </a:r>
            <a:r>
              <a:rPr lang="en-US" dirty="0" err="1"/>
              <a:t>dwitransitif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en-US" dirty="0" smtClean="0"/>
              <a:t>3. </a:t>
            </a:r>
            <a:r>
              <a:rPr lang="en-US" dirty="0" err="1" smtClean="0"/>
              <a:t>pelengkap</a:t>
            </a:r>
            <a:r>
              <a:rPr lang="en-US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kehadirannya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yang </a:t>
            </a:r>
            <a:r>
              <a:rPr lang="en-US" dirty="0" err="1"/>
              <a:t>diisi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verba</a:t>
            </a:r>
            <a:r>
              <a:rPr lang="en-US" dirty="0"/>
              <a:t> </a:t>
            </a:r>
            <a:r>
              <a:rPr lang="en-US" i="1" dirty="0" err="1"/>
              <a:t>adalah</a:t>
            </a:r>
            <a:r>
              <a:rPr lang="en-US" i="1" dirty="0"/>
              <a:t>, </a:t>
            </a:r>
            <a:r>
              <a:rPr lang="en-US" i="1" dirty="0" err="1"/>
              <a:t>ialah</a:t>
            </a:r>
            <a:r>
              <a:rPr lang="en-US" i="1" dirty="0"/>
              <a:t>, </a:t>
            </a:r>
            <a:r>
              <a:rPr lang="en-US" i="1" dirty="0" err="1"/>
              <a:t>merupakan</a:t>
            </a:r>
            <a:r>
              <a:rPr lang="en-US" i="1" dirty="0"/>
              <a:t>,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menjadi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/>
              <a:t>Budi</a:t>
            </a:r>
            <a:r>
              <a:rPr lang="en-US" dirty="0"/>
              <a:t> </a:t>
            </a:r>
            <a:r>
              <a:rPr lang="en-US" u="sng" dirty="0" err="1"/>
              <a:t>menjadi</a:t>
            </a:r>
            <a:r>
              <a:rPr lang="en-US" dirty="0"/>
              <a:t> </a:t>
            </a:r>
            <a:r>
              <a:rPr lang="en-US" u="sng" dirty="0" err="1"/>
              <a:t>siswa</a:t>
            </a:r>
            <a:r>
              <a:rPr lang="en-US" u="sng" dirty="0"/>
              <a:t> </a:t>
            </a:r>
            <a:r>
              <a:rPr lang="en-US" u="sng" dirty="0" err="1"/>
              <a:t>teladan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 P               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Kemerdekaan</a:t>
            </a:r>
            <a:r>
              <a:rPr lang="en-US" dirty="0"/>
              <a:t> </a:t>
            </a:r>
            <a:r>
              <a:rPr lang="en-US" u="sng" dirty="0" err="1"/>
              <a:t>adalah</a:t>
            </a:r>
            <a:r>
              <a:rPr lang="en-US" dirty="0"/>
              <a:t> </a:t>
            </a:r>
            <a:r>
              <a:rPr lang="en-US" u="sng" dirty="0" err="1"/>
              <a:t>hak</a:t>
            </a:r>
            <a:r>
              <a:rPr lang="en-US" u="sng" dirty="0"/>
              <a:t> </a:t>
            </a:r>
            <a:r>
              <a:rPr lang="en-US" u="sng" dirty="0" err="1"/>
              <a:t>semua</a:t>
            </a:r>
            <a:r>
              <a:rPr lang="en-US" u="sng" dirty="0"/>
              <a:t> </a:t>
            </a:r>
            <a:r>
              <a:rPr lang="en-US" u="sng" dirty="0" err="1"/>
              <a:t>bangsa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     P            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fontAlgn="base">
              <a:buNone/>
            </a:pPr>
            <a:r>
              <a:rPr lang="en-US" dirty="0" smtClean="0"/>
              <a:t>4.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/>
              <a:t>kalimat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pelengkap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predikat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pelengkap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/>
              <a:t>Pak Ali</a:t>
            </a:r>
            <a:r>
              <a:rPr lang="en-US" dirty="0"/>
              <a:t> </a:t>
            </a:r>
            <a:r>
              <a:rPr lang="en-US" u="sng" dirty="0" err="1"/>
              <a:t>berdagang</a:t>
            </a:r>
            <a:r>
              <a:rPr lang="en-US" dirty="0"/>
              <a:t> </a:t>
            </a:r>
            <a:r>
              <a:rPr lang="en-US" u="sng" dirty="0" err="1"/>
              <a:t>buku</a:t>
            </a:r>
            <a:r>
              <a:rPr lang="en-US" u="sng" dirty="0"/>
              <a:t> </a:t>
            </a:r>
            <a:r>
              <a:rPr lang="en-US" u="sng" dirty="0" err="1"/>
              <a:t>bekas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  P          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membelikan</a:t>
            </a:r>
            <a:r>
              <a:rPr lang="en-US" dirty="0"/>
              <a:t> </a:t>
            </a:r>
            <a:r>
              <a:rPr lang="en-US" u="sng" dirty="0" err="1"/>
              <a:t>Rani</a:t>
            </a:r>
            <a:r>
              <a:rPr lang="en-US" dirty="0"/>
              <a:t> </a:t>
            </a:r>
            <a:r>
              <a:rPr lang="en-US" u="sng" dirty="0" err="1"/>
              <a:t>jilbab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 P            O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en-US" dirty="0" smtClean="0"/>
              <a:t>5. </a:t>
            </a:r>
            <a:r>
              <a:rPr lang="en-US" dirty="0" err="1" smtClean="0"/>
              <a:t>Pelengkap</a:t>
            </a:r>
            <a:r>
              <a:rPr lang="en-US" dirty="0" smtClean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diganti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pronomina</a:t>
            </a:r>
            <a:r>
              <a:rPr lang="en-US" dirty="0"/>
              <a:t> –</a:t>
            </a:r>
            <a:r>
              <a:rPr lang="en-US" i="1" dirty="0" err="1"/>
              <a:t>nya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memanggil</a:t>
            </a:r>
            <a:r>
              <a:rPr lang="en-US" dirty="0"/>
              <a:t> </a:t>
            </a:r>
            <a:r>
              <a:rPr lang="en-US" u="sng" dirty="0" err="1"/>
              <a:t>adik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 P           O</a:t>
            </a:r>
          </a:p>
          <a:p>
            <a:pPr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memanggilnya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 P         O</a:t>
            </a:r>
          </a:p>
          <a:p>
            <a:pPr lvl="1" fontAlgn="base"/>
            <a:r>
              <a:rPr lang="en-US" u="sng" dirty="0"/>
              <a:t>Pak </a:t>
            </a:r>
            <a:r>
              <a:rPr lang="en-US" u="sng" dirty="0" err="1"/>
              <a:t>Samad</a:t>
            </a:r>
            <a:r>
              <a:rPr lang="en-US" dirty="0"/>
              <a:t> </a:t>
            </a:r>
            <a:r>
              <a:rPr lang="en-US" u="sng" dirty="0" err="1"/>
              <a:t>berdagang</a:t>
            </a:r>
            <a:r>
              <a:rPr lang="en-US" dirty="0"/>
              <a:t> </a:t>
            </a:r>
            <a:r>
              <a:rPr lang="en-US" u="sng" dirty="0" err="1"/>
              <a:t>rempah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 P       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pPr fontAlgn="base"/>
            <a:r>
              <a:rPr lang="en-US" u="sng" dirty="0"/>
              <a:t>Pak </a:t>
            </a:r>
            <a:r>
              <a:rPr lang="en-US" u="sng" dirty="0" err="1"/>
              <a:t>Samad</a:t>
            </a:r>
            <a:r>
              <a:rPr lang="en-US" dirty="0"/>
              <a:t> </a:t>
            </a:r>
            <a:r>
              <a:rPr lang="en-US" u="sng" dirty="0" err="1"/>
              <a:t>berdagangnya</a:t>
            </a:r>
            <a:r>
              <a:rPr lang="en-US" dirty="0"/>
              <a:t> (?)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fontAlgn="base">
              <a:buNone/>
            </a:pPr>
            <a:r>
              <a:rPr lang="en-US" dirty="0" smtClean="0"/>
              <a:t>6. </a:t>
            </a:r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pengisi</a:t>
            </a:r>
            <a:r>
              <a:rPr lang="en-US" dirty="0"/>
              <a:t> </a:t>
            </a:r>
            <a:r>
              <a:rPr lang="en-US" dirty="0" err="1"/>
              <a:t>pelengkap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mampu</a:t>
            </a:r>
            <a:r>
              <a:rPr lang="en-US" dirty="0"/>
              <a:t> </a:t>
            </a:r>
            <a:r>
              <a:rPr lang="en-US" dirty="0" err="1"/>
              <a:t>menduduki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dijadikan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pasif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Pancasila</a:t>
            </a:r>
            <a:r>
              <a:rPr lang="en-US" dirty="0"/>
              <a:t> </a:t>
            </a:r>
            <a:r>
              <a:rPr lang="en-US" u="sng" dirty="0" err="1"/>
              <a:t>merupakan</a:t>
            </a:r>
            <a:r>
              <a:rPr lang="en-US" dirty="0"/>
              <a:t> </a:t>
            </a:r>
            <a:r>
              <a:rPr lang="en-US" u="sng" dirty="0" err="1"/>
              <a:t>dasar</a:t>
            </a:r>
            <a:r>
              <a:rPr lang="en-US" u="sng" dirty="0"/>
              <a:t> </a:t>
            </a:r>
            <a:r>
              <a:rPr lang="en-US" u="sng" dirty="0" err="1"/>
              <a:t>negara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       P                </a:t>
            </a:r>
            <a:r>
              <a:rPr lang="en-US" dirty="0" err="1"/>
              <a:t>Pel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Dasar</a:t>
            </a:r>
            <a:r>
              <a:rPr lang="en-US" u="sng" dirty="0"/>
              <a:t> </a:t>
            </a:r>
            <a:r>
              <a:rPr lang="en-US" u="sng" dirty="0" err="1"/>
              <a:t>negara</a:t>
            </a:r>
            <a:r>
              <a:rPr lang="en-US" u="sng" dirty="0"/>
              <a:t> </a:t>
            </a:r>
            <a:r>
              <a:rPr lang="en-US" u="sng" dirty="0" err="1"/>
              <a:t>dirupakan</a:t>
            </a:r>
            <a:r>
              <a:rPr lang="en-US" u="sng" dirty="0"/>
              <a:t> </a:t>
            </a:r>
            <a:r>
              <a:rPr lang="en-US" u="sng" dirty="0" err="1"/>
              <a:t>pancasila</a:t>
            </a:r>
            <a:r>
              <a:rPr lang="en-US" dirty="0"/>
              <a:t> (?)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dilihat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u="sng" dirty="0" err="1"/>
              <a:t>Ibu</a:t>
            </a:r>
            <a:r>
              <a:rPr lang="en-US" dirty="0"/>
              <a:t> </a:t>
            </a:r>
            <a:r>
              <a:rPr lang="en-US" u="sng" dirty="0" err="1"/>
              <a:t>membeli</a:t>
            </a:r>
            <a:r>
              <a:rPr lang="en-US" dirty="0"/>
              <a:t> </a:t>
            </a:r>
            <a:r>
              <a:rPr lang="en-US" u="sng" dirty="0" err="1"/>
              <a:t>kue</a:t>
            </a:r>
            <a:r>
              <a:rPr lang="en-US" dirty="0"/>
              <a:t> </a:t>
            </a:r>
            <a:r>
              <a:rPr lang="en-US" u="sng" dirty="0" err="1"/>
              <a:t>di</a:t>
            </a:r>
            <a:r>
              <a:rPr lang="en-US" u="sng" dirty="0"/>
              <a:t> </a:t>
            </a:r>
            <a:r>
              <a:rPr lang="en-US" u="sng" dirty="0" err="1"/>
              <a:t>pasar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 P        O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tempat</a:t>
            </a:r>
            <a:endParaRPr lang="en-US" dirty="0"/>
          </a:p>
          <a:p>
            <a:pPr fontAlgn="base"/>
            <a:r>
              <a:rPr lang="en-US" u="sng" dirty="0"/>
              <a:t>Ayah</a:t>
            </a:r>
            <a:r>
              <a:rPr lang="en-US" dirty="0"/>
              <a:t> </a:t>
            </a:r>
            <a:r>
              <a:rPr lang="en-US" u="sng" dirty="0" err="1"/>
              <a:t>menonton</a:t>
            </a:r>
            <a:r>
              <a:rPr lang="en-US" dirty="0"/>
              <a:t> </a:t>
            </a:r>
            <a:r>
              <a:rPr lang="en-US" u="sng" dirty="0"/>
              <a:t>TV</a:t>
            </a:r>
            <a:r>
              <a:rPr lang="en-US" dirty="0"/>
              <a:t> </a:t>
            </a:r>
            <a:r>
              <a:rPr lang="en-US" u="sng" dirty="0" err="1"/>
              <a:t>tadi</a:t>
            </a:r>
            <a:r>
              <a:rPr lang="en-US" u="sng" dirty="0"/>
              <a:t> </a:t>
            </a:r>
            <a:r>
              <a:rPr lang="en-US" u="sng" dirty="0" err="1"/>
              <a:t>pagi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 P         O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waktu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buNone/>
            </a:pPr>
            <a:r>
              <a:rPr lang="en-US" dirty="0" smtClean="0"/>
              <a:t>1. </a:t>
            </a:r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wajib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Saya</a:t>
            </a:r>
            <a:r>
              <a:rPr lang="en-US" dirty="0"/>
              <a:t> </a:t>
            </a:r>
            <a:r>
              <a:rPr lang="en-US" u="sng" dirty="0" err="1"/>
              <a:t>membeli</a:t>
            </a:r>
            <a:r>
              <a:rPr lang="en-US" dirty="0"/>
              <a:t> </a:t>
            </a:r>
            <a:r>
              <a:rPr lang="en-US" u="sng" dirty="0" err="1"/>
              <a:t>buku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 P          O</a:t>
            </a:r>
          </a:p>
          <a:p>
            <a:pPr fontAlgn="base"/>
            <a:r>
              <a:rPr lang="en-US" u="sng" dirty="0" err="1"/>
              <a:t>Saya</a:t>
            </a:r>
            <a:r>
              <a:rPr lang="en-US" dirty="0"/>
              <a:t> </a:t>
            </a:r>
            <a:r>
              <a:rPr lang="en-US" u="sng" dirty="0" err="1"/>
              <a:t>membeli</a:t>
            </a:r>
            <a:r>
              <a:rPr lang="en-US" dirty="0"/>
              <a:t> </a:t>
            </a:r>
            <a:r>
              <a:rPr lang="en-US" u="sng" dirty="0" err="1"/>
              <a:t>buku</a:t>
            </a:r>
            <a:r>
              <a:rPr lang="en-US" i="1" dirty="0"/>
              <a:t> </a:t>
            </a:r>
            <a:r>
              <a:rPr lang="en-US" u="sng" dirty="0" err="1"/>
              <a:t>di</a:t>
            </a:r>
            <a:r>
              <a:rPr lang="en-US" u="sng" dirty="0"/>
              <a:t> </a:t>
            </a:r>
            <a:r>
              <a:rPr lang="en-US" u="sng" dirty="0" err="1"/>
              <a:t>Gramedia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 P          O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tempat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fontAlgn="base">
              <a:buNone/>
            </a:pPr>
            <a:r>
              <a:rPr lang="en-US" dirty="0" smtClean="0"/>
              <a:t>2. 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berpindah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merusak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lvl="1" fontAlgn="base"/>
            <a:r>
              <a:rPr lang="en-US" u="sng" dirty="0" err="1"/>
              <a:t>Dia</a:t>
            </a:r>
            <a:r>
              <a:rPr lang="en-US" dirty="0"/>
              <a:t> </a:t>
            </a:r>
            <a:r>
              <a:rPr lang="en-US" u="sng" dirty="0" err="1"/>
              <a:t>membuka</a:t>
            </a:r>
            <a:r>
              <a:rPr lang="en-US" dirty="0"/>
              <a:t> </a:t>
            </a:r>
            <a:r>
              <a:rPr lang="en-US" u="sng" dirty="0" err="1"/>
              <a:t>bungkusan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dengan</a:t>
            </a:r>
            <a:r>
              <a:rPr lang="en-US" u="sng" dirty="0"/>
              <a:t> </a:t>
            </a:r>
            <a:r>
              <a:rPr lang="en-US" u="sng" dirty="0" err="1"/>
              <a:t>hati-hati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	S</a:t>
            </a:r>
            <a:r>
              <a:rPr lang="en-US" dirty="0"/>
              <a:t>         P                O      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cara</a:t>
            </a:r>
            <a:endParaRPr lang="en-US" dirty="0"/>
          </a:p>
          <a:p>
            <a:pPr fontAlgn="base"/>
            <a:r>
              <a:rPr lang="en-US" u="sng" dirty="0" err="1"/>
              <a:t>Dengan</a:t>
            </a:r>
            <a:r>
              <a:rPr lang="en-US" u="sng" dirty="0"/>
              <a:t> </a:t>
            </a:r>
            <a:r>
              <a:rPr lang="en-US" u="sng" dirty="0" err="1"/>
              <a:t>hati-hati</a:t>
            </a:r>
            <a:r>
              <a:rPr lang="en-US" dirty="0"/>
              <a:t> </a:t>
            </a:r>
            <a:r>
              <a:rPr lang="en-US" u="sng" dirty="0" err="1"/>
              <a:t>dia</a:t>
            </a:r>
            <a:r>
              <a:rPr lang="en-US" dirty="0"/>
              <a:t> </a:t>
            </a:r>
            <a:r>
              <a:rPr lang="en-US" u="sng" dirty="0" err="1"/>
              <a:t>membuka</a:t>
            </a:r>
            <a:r>
              <a:rPr lang="en-US" dirty="0"/>
              <a:t> </a:t>
            </a:r>
            <a:r>
              <a:rPr lang="en-US" u="sng" dirty="0" err="1"/>
              <a:t>bungkusan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</a:t>
            </a:r>
            <a:r>
              <a:rPr lang="en-US" dirty="0"/>
              <a:t>. </a:t>
            </a:r>
            <a:r>
              <a:rPr lang="en-US" dirty="0" err="1"/>
              <a:t>cara</a:t>
            </a:r>
            <a:r>
              <a:rPr lang="en-US" dirty="0"/>
              <a:t>        S         P                O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tempat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 err="1"/>
              <a:t>di</a:t>
            </a:r>
            <a:r>
              <a:rPr lang="en-US" i="1" dirty="0"/>
              <a:t>, </a:t>
            </a:r>
            <a:r>
              <a:rPr lang="en-US" i="1" dirty="0" err="1"/>
              <a:t>ke</a:t>
            </a:r>
            <a:r>
              <a:rPr lang="en-US" i="1" dirty="0"/>
              <a:t>, </a:t>
            </a:r>
            <a:r>
              <a:rPr lang="en-US" i="1" dirty="0" err="1"/>
              <a:t>dari</a:t>
            </a:r>
            <a:r>
              <a:rPr lang="en-US" i="1" dirty="0"/>
              <a:t> (</a:t>
            </a:r>
            <a:r>
              <a:rPr lang="en-US" i="1" dirty="0" err="1"/>
              <a:t>di</a:t>
            </a:r>
            <a:r>
              <a:rPr lang="en-US" i="1" dirty="0"/>
              <a:t>) </a:t>
            </a:r>
            <a:r>
              <a:rPr lang="en-US" i="1" dirty="0" err="1"/>
              <a:t>dalam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Ayah</a:t>
            </a:r>
            <a:r>
              <a:rPr lang="en-US" dirty="0"/>
              <a:t> </a:t>
            </a:r>
            <a:r>
              <a:rPr lang="en-US" u="sng" dirty="0" err="1"/>
              <a:t>pulang</a:t>
            </a:r>
            <a:r>
              <a:rPr lang="en-US" dirty="0"/>
              <a:t> </a:t>
            </a:r>
            <a:r>
              <a:rPr lang="en-US" u="sng" dirty="0" err="1"/>
              <a:t>dari</a:t>
            </a:r>
            <a:r>
              <a:rPr lang="en-US" u="sng" dirty="0"/>
              <a:t> </a:t>
            </a:r>
            <a:r>
              <a:rPr lang="en-US" u="sng" dirty="0" err="1"/>
              <a:t>kantor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 P     </a:t>
            </a:r>
            <a:r>
              <a:rPr lang="en-US" dirty="0" err="1"/>
              <a:t>Ket</a:t>
            </a:r>
            <a:r>
              <a:rPr lang="en-US" dirty="0"/>
              <a:t>, </a:t>
            </a:r>
            <a:r>
              <a:rPr lang="en-US" dirty="0" err="1"/>
              <a:t>tempat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Irfan</a:t>
            </a:r>
            <a:r>
              <a:rPr lang="en-US" dirty="0"/>
              <a:t> </a:t>
            </a:r>
            <a:r>
              <a:rPr lang="en-US" u="sng" dirty="0" err="1"/>
              <a:t>bermain</a:t>
            </a:r>
            <a:r>
              <a:rPr lang="en-US" dirty="0"/>
              <a:t> </a:t>
            </a:r>
            <a:r>
              <a:rPr lang="en-US" u="sng" dirty="0"/>
              <a:t>bola</a:t>
            </a:r>
            <a:r>
              <a:rPr lang="en-US" i="1" dirty="0"/>
              <a:t> </a:t>
            </a:r>
            <a:r>
              <a:rPr lang="en-US" u="sng" dirty="0" err="1"/>
              <a:t>di</a:t>
            </a:r>
            <a:r>
              <a:rPr lang="en-US" u="sng" dirty="0"/>
              <a:t> </a:t>
            </a:r>
            <a:r>
              <a:rPr lang="en-US" u="sng" dirty="0" err="1"/>
              <a:t>lapangan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 P         O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tempat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waktu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 err="1"/>
              <a:t>pada</a:t>
            </a:r>
            <a:r>
              <a:rPr lang="en-US" i="1" dirty="0"/>
              <a:t>, </a:t>
            </a:r>
            <a:r>
              <a:rPr lang="en-US" i="1" dirty="0" err="1"/>
              <a:t>dalam</a:t>
            </a:r>
            <a:r>
              <a:rPr lang="en-US" i="1" dirty="0"/>
              <a:t>, se-, </a:t>
            </a:r>
            <a:r>
              <a:rPr lang="en-US" i="1" dirty="0" err="1"/>
              <a:t>sepanjang</a:t>
            </a:r>
            <a:r>
              <a:rPr lang="en-US" i="1" dirty="0"/>
              <a:t>, </a:t>
            </a:r>
            <a:r>
              <a:rPr lang="en-US" i="1" dirty="0" err="1"/>
              <a:t>selama</a:t>
            </a:r>
            <a:r>
              <a:rPr lang="en-US" i="1" dirty="0"/>
              <a:t>, </a:t>
            </a:r>
            <a:r>
              <a:rPr lang="en-US" i="1" dirty="0" err="1"/>
              <a:t>sebelum</a:t>
            </a:r>
            <a:r>
              <a:rPr lang="en-US" i="1" dirty="0"/>
              <a:t>, </a:t>
            </a:r>
            <a:r>
              <a:rPr lang="en-US" i="1" dirty="0" err="1"/>
              <a:t>sesudah</a:t>
            </a:r>
            <a:r>
              <a:rPr lang="en-US" dirty="0"/>
              <a:t>.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i="1" dirty="0" err="1"/>
              <a:t>sekarang</a:t>
            </a:r>
            <a:r>
              <a:rPr lang="en-US" i="1" dirty="0"/>
              <a:t>, </a:t>
            </a:r>
            <a:r>
              <a:rPr lang="en-US" i="1" dirty="0" err="1"/>
              <a:t>besok</a:t>
            </a:r>
            <a:r>
              <a:rPr lang="en-US" i="1" dirty="0"/>
              <a:t>, </a:t>
            </a:r>
            <a:r>
              <a:rPr lang="en-US" i="1" dirty="0" err="1"/>
              <a:t>kemarin</a:t>
            </a:r>
            <a:r>
              <a:rPr lang="en-US" i="1" dirty="0"/>
              <a:t>, </a:t>
            </a:r>
            <a:r>
              <a:rPr lang="en-US" i="1" dirty="0" err="1"/>
              <a:t>nanti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Dia</a:t>
            </a:r>
            <a:r>
              <a:rPr lang="en-US" dirty="0"/>
              <a:t> </a:t>
            </a:r>
            <a:r>
              <a:rPr lang="en-US" u="sng" dirty="0" err="1"/>
              <a:t>akan</a:t>
            </a:r>
            <a:r>
              <a:rPr lang="en-US" u="sng" dirty="0"/>
              <a:t> </a:t>
            </a:r>
            <a:r>
              <a:rPr lang="en-US" u="sng" dirty="0" err="1"/>
              <a:t>datang</a:t>
            </a:r>
            <a:r>
              <a:rPr lang="en-US" dirty="0"/>
              <a:t> </a:t>
            </a:r>
            <a:r>
              <a:rPr lang="en-US" u="sng" dirty="0" err="1"/>
              <a:t>pada</a:t>
            </a:r>
            <a:r>
              <a:rPr lang="en-US" u="sng" dirty="0"/>
              <a:t> </a:t>
            </a:r>
            <a:r>
              <a:rPr lang="en-US" u="sng" dirty="0" err="1"/>
              <a:t>hari</a:t>
            </a:r>
            <a:r>
              <a:rPr lang="en-US" u="sng" dirty="0"/>
              <a:t> </a:t>
            </a:r>
            <a:r>
              <a:rPr lang="en-US" u="sng" dirty="0" err="1"/>
              <a:t>ini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 P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waktu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Dia</a:t>
            </a:r>
            <a:r>
              <a:rPr lang="en-US" dirty="0"/>
              <a:t> </a:t>
            </a:r>
            <a:r>
              <a:rPr lang="en-US" u="sng" dirty="0" err="1"/>
              <a:t>menderita</a:t>
            </a:r>
            <a:r>
              <a:rPr lang="en-US" dirty="0"/>
              <a:t> </a:t>
            </a:r>
            <a:r>
              <a:rPr lang="en-US" u="sng" dirty="0" err="1"/>
              <a:t>sepanjang</a:t>
            </a:r>
            <a:r>
              <a:rPr lang="en-US" u="sng" dirty="0"/>
              <a:t> </a:t>
            </a:r>
            <a:r>
              <a:rPr lang="en-US" u="sng" dirty="0" err="1"/>
              <a:t>hidupnya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 P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waktu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alat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 err="1"/>
              <a:t>dengan</a:t>
            </a:r>
            <a:r>
              <a:rPr lang="en-US" i="1" dirty="0"/>
              <a:t>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tanpa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Ibu</a:t>
            </a:r>
            <a:r>
              <a:rPr lang="en-US" dirty="0"/>
              <a:t> </a:t>
            </a:r>
            <a:r>
              <a:rPr lang="en-US" u="sng" dirty="0" err="1"/>
              <a:t>menghaluskan</a:t>
            </a:r>
            <a:r>
              <a:rPr lang="en-US" i="1" dirty="0"/>
              <a:t> </a:t>
            </a:r>
            <a:r>
              <a:rPr lang="en-US" u="sng" dirty="0" err="1"/>
              <a:t>bumbu</a:t>
            </a:r>
            <a:r>
              <a:rPr lang="en-US" dirty="0"/>
              <a:t> </a:t>
            </a:r>
            <a:r>
              <a:rPr lang="en-US" u="sng" dirty="0" err="1"/>
              <a:t>dengan</a:t>
            </a:r>
            <a:r>
              <a:rPr lang="en-US" u="sng" dirty="0"/>
              <a:t> blender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 P                 O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alat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Kue</a:t>
            </a:r>
            <a:r>
              <a:rPr lang="en-US" u="sng" dirty="0" smtClean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dibuat</a:t>
            </a:r>
            <a:r>
              <a:rPr lang="en-US" dirty="0"/>
              <a:t> </a:t>
            </a:r>
            <a:r>
              <a:rPr lang="en-US" u="sng" dirty="0" err="1"/>
              <a:t>tanpa</a:t>
            </a:r>
            <a:r>
              <a:rPr lang="en-US" u="sng" dirty="0"/>
              <a:t> </a:t>
            </a:r>
            <a:r>
              <a:rPr lang="en-US" u="sng" dirty="0" err="1"/>
              <a:t>cetakan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 P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alat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cara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, </a:t>
            </a:r>
            <a:r>
              <a:rPr lang="en-US" dirty="0" err="1"/>
              <a:t>bermakna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 err="1"/>
              <a:t>dengan</a:t>
            </a:r>
            <a:r>
              <a:rPr lang="en-US" i="1" dirty="0"/>
              <a:t>, </a:t>
            </a:r>
            <a:r>
              <a:rPr lang="en-US" i="1" dirty="0" err="1"/>
              <a:t>secara</a:t>
            </a:r>
            <a:r>
              <a:rPr lang="en-US" i="1" dirty="0"/>
              <a:t>, 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cara</a:t>
            </a:r>
            <a:r>
              <a:rPr lang="en-US" i="1" dirty="0"/>
              <a:t>, 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jalan</a:t>
            </a:r>
            <a:r>
              <a:rPr lang="en-US" i="1" dirty="0"/>
              <a:t>, </a:t>
            </a:r>
            <a:r>
              <a:rPr lang="en-US" i="1" dirty="0" err="1"/>
              <a:t>tanpa</a:t>
            </a:r>
            <a:r>
              <a:rPr lang="en-US" dirty="0"/>
              <a:t>. </a:t>
            </a:r>
            <a:r>
              <a:rPr lang="en-US" dirty="0" err="1"/>
              <a:t>Pemakaian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Dia</a:t>
            </a:r>
            <a:r>
              <a:rPr lang="en-US" dirty="0"/>
              <a:t> </a:t>
            </a:r>
            <a:r>
              <a:rPr lang="en-US" u="sng" dirty="0" err="1"/>
              <a:t>memasuki</a:t>
            </a:r>
            <a:r>
              <a:rPr lang="en-US" dirty="0"/>
              <a:t> </a:t>
            </a:r>
            <a:r>
              <a:rPr lang="en-US" u="sng" dirty="0" err="1"/>
              <a:t>rumah</a:t>
            </a:r>
            <a:r>
              <a:rPr lang="en-US" u="sng" dirty="0"/>
              <a:t> </a:t>
            </a:r>
            <a:r>
              <a:rPr lang="en-US" u="sng" dirty="0" err="1"/>
              <a:t>kosong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dengan</a:t>
            </a:r>
            <a:r>
              <a:rPr lang="en-US" u="sng" dirty="0"/>
              <a:t> </a:t>
            </a:r>
            <a:r>
              <a:rPr lang="en-US" u="sng" dirty="0" err="1"/>
              <a:t>hati-hati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 P                   O                    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cara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Habib</a:t>
            </a:r>
            <a:r>
              <a:rPr lang="en-US" dirty="0"/>
              <a:t> </a:t>
            </a:r>
            <a:r>
              <a:rPr lang="en-US" u="sng" dirty="0" err="1"/>
              <a:t>mengendarai</a:t>
            </a:r>
            <a:r>
              <a:rPr lang="en-US" dirty="0"/>
              <a:t> </a:t>
            </a:r>
            <a:r>
              <a:rPr lang="en-US" u="sng" dirty="0" err="1"/>
              <a:t>sepedanya</a:t>
            </a:r>
            <a:r>
              <a:rPr lang="en-US" dirty="0"/>
              <a:t> </a:t>
            </a:r>
            <a:r>
              <a:rPr lang="en-US" u="sng" dirty="0" err="1"/>
              <a:t>dengan</a:t>
            </a:r>
            <a:r>
              <a:rPr lang="en-US" u="sng" dirty="0"/>
              <a:t> </a:t>
            </a:r>
            <a:r>
              <a:rPr lang="en-US" u="sng" dirty="0" err="1"/>
              <a:t>pelan-pelan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 P                 O  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cara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tujuan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unsurnya</a:t>
            </a:r>
            <a:r>
              <a:rPr lang="en-US" dirty="0"/>
              <a:t>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/>
              <a:t>agar, </a:t>
            </a:r>
            <a:r>
              <a:rPr lang="en-US" i="1" dirty="0" err="1"/>
              <a:t>supaya</a:t>
            </a:r>
            <a:r>
              <a:rPr lang="en-US" i="1" dirty="0"/>
              <a:t>, </a:t>
            </a:r>
            <a:r>
              <a:rPr lang="en-US" i="1" dirty="0" err="1"/>
              <a:t>untuk</a:t>
            </a:r>
            <a:r>
              <a:rPr lang="en-US" i="1" dirty="0"/>
              <a:t>, </a:t>
            </a:r>
            <a:r>
              <a:rPr lang="en-US" i="1" dirty="0" err="1"/>
              <a:t>bagi</a:t>
            </a:r>
            <a:r>
              <a:rPr lang="en-US" i="1" dirty="0"/>
              <a:t>, </a:t>
            </a:r>
            <a:r>
              <a:rPr lang="en-US" i="1" dirty="0" err="1"/>
              <a:t>demi</a:t>
            </a:r>
            <a:r>
              <a:rPr lang="en-US" dirty="0"/>
              <a:t>. </a:t>
            </a:r>
            <a:r>
              <a:rPr lang="en-US" dirty="0" err="1"/>
              <a:t>Pemakaian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Arif</a:t>
            </a:r>
            <a:r>
              <a:rPr lang="en-US" dirty="0"/>
              <a:t> </a:t>
            </a:r>
            <a:r>
              <a:rPr lang="en-US" u="sng" dirty="0" err="1"/>
              <a:t>giat</a:t>
            </a:r>
            <a:r>
              <a:rPr lang="en-US" u="sng" dirty="0"/>
              <a:t> </a:t>
            </a:r>
            <a:r>
              <a:rPr lang="en-US" u="sng" dirty="0" err="1"/>
              <a:t>belajar</a:t>
            </a:r>
            <a:r>
              <a:rPr lang="en-US" dirty="0"/>
              <a:t> </a:t>
            </a:r>
            <a:r>
              <a:rPr lang="en-US" u="sng" dirty="0"/>
              <a:t>agar </a:t>
            </a:r>
            <a:r>
              <a:rPr lang="en-US" u="sng" dirty="0" err="1"/>
              <a:t>naik</a:t>
            </a:r>
            <a:r>
              <a:rPr lang="en-US" u="sng" dirty="0"/>
              <a:t> </a:t>
            </a:r>
            <a:r>
              <a:rPr lang="en-US" u="sng" dirty="0" err="1"/>
              <a:t>kelas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 P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tujuan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Adonan</a:t>
            </a:r>
            <a:r>
              <a:rPr lang="en-US" u="sng" dirty="0" smtClean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diaduk</a:t>
            </a:r>
            <a:r>
              <a:rPr lang="en-US" dirty="0"/>
              <a:t> </a:t>
            </a:r>
            <a:r>
              <a:rPr lang="en-US" u="sng" dirty="0" err="1"/>
              <a:t>supaya</a:t>
            </a:r>
            <a:r>
              <a:rPr lang="en-US" u="sng" dirty="0"/>
              <a:t> </a:t>
            </a:r>
            <a:r>
              <a:rPr lang="en-US" u="sng" dirty="0" err="1"/>
              <a:t>cepat</a:t>
            </a:r>
            <a:r>
              <a:rPr lang="en-US" u="sng" dirty="0"/>
              <a:t> </a:t>
            </a:r>
            <a:r>
              <a:rPr lang="en-US" u="sng" dirty="0" err="1"/>
              <a:t>kembang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 P            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tujuan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925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penyerta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penyerta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yang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penyerta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penyerta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 err="1"/>
              <a:t>dengan</a:t>
            </a:r>
            <a:r>
              <a:rPr lang="en-US" i="1" dirty="0"/>
              <a:t>, </a:t>
            </a:r>
            <a:r>
              <a:rPr lang="en-US" i="1" dirty="0" err="1"/>
              <a:t>bersama</a:t>
            </a:r>
            <a:r>
              <a:rPr lang="en-US" i="1" dirty="0"/>
              <a:t>, </a:t>
            </a:r>
            <a:r>
              <a:rPr lang="en-US" i="1" dirty="0" err="1"/>
              <a:t>beserta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dibawah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Mahasiswa</a:t>
            </a:r>
            <a:r>
              <a:rPr lang="en-US" dirty="0"/>
              <a:t> </a:t>
            </a:r>
            <a:r>
              <a:rPr lang="en-US" u="sng" dirty="0" err="1"/>
              <a:t>pergi</a:t>
            </a:r>
            <a:r>
              <a:rPr lang="en-US" dirty="0"/>
              <a:t> </a:t>
            </a:r>
            <a:r>
              <a:rPr lang="en-US" u="sng" dirty="0" err="1"/>
              <a:t>studi</a:t>
            </a:r>
            <a:r>
              <a:rPr lang="en-US" u="sng" dirty="0"/>
              <a:t> banding</a:t>
            </a:r>
            <a:r>
              <a:rPr lang="en-US" dirty="0"/>
              <a:t> </a:t>
            </a:r>
            <a:r>
              <a:rPr lang="en-US" u="sng" dirty="0" err="1"/>
              <a:t>bersama</a:t>
            </a:r>
            <a:r>
              <a:rPr lang="en-US" u="sng" dirty="0"/>
              <a:t> </a:t>
            </a:r>
            <a:r>
              <a:rPr lang="en-US" u="sng" dirty="0" err="1"/>
              <a:t>dosen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 P               </a:t>
            </a:r>
            <a:r>
              <a:rPr lang="en-US" dirty="0" err="1"/>
              <a:t>Pel</a:t>
            </a:r>
            <a:r>
              <a:rPr lang="en-US" dirty="0"/>
              <a:t>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Penyerta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Orang</a:t>
            </a:r>
            <a:r>
              <a:rPr lang="en-US" u="sng" dirty="0" smtClean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pindah</a:t>
            </a:r>
            <a:r>
              <a:rPr lang="en-US" dirty="0"/>
              <a:t> </a:t>
            </a:r>
            <a:r>
              <a:rPr lang="en-US" u="sng" dirty="0" err="1"/>
              <a:t>bersama</a:t>
            </a:r>
            <a:r>
              <a:rPr lang="en-US" u="sng" dirty="0"/>
              <a:t> </a:t>
            </a:r>
            <a:r>
              <a:rPr lang="en-US" u="sng" dirty="0" err="1"/>
              <a:t>anak</a:t>
            </a:r>
            <a:r>
              <a:rPr lang="en-US" u="sng" dirty="0"/>
              <a:t> </a:t>
            </a:r>
            <a:r>
              <a:rPr lang="en-US" u="sng" dirty="0" err="1"/>
              <a:t>isterinya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 P 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penyerta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preposisi</a:t>
            </a:r>
            <a:r>
              <a:rPr lang="en-US" dirty="0"/>
              <a:t> </a:t>
            </a:r>
            <a:r>
              <a:rPr lang="en-US" i="1" dirty="0" err="1"/>
              <a:t>seperti</a:t>
            </a:r>
            <a:r>
              <a:rPr lang="en-US" i="1" dirty="0"/>
              <a:t>, </a:t>
            </a:r>
            <a:r>
              <a:rPr lang="en-US" i="1" dirty="0" err="1"/>
              <a:t>bagaikan</a:t>
            </a:r>
            <a:r>
              <a:rPr lang="en-US" i="1" dirty="0"/>
              <a:t>, </a:t>
            </a:r>
            <a:r>
              <a:rPr lang="en-US" i="1" dirty="0" err="1"/>
              <a:t>laksana</a:t>
            </a:r>
            <a:r>
              <a:rPr lang="en-US" i="1" dirty="0"/>
              <a:t>,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/>
            <a:r>
              <a:rPr lang="en-US" u="sng" dirty="0" err="1"/>
              <a:t>Dia</a:t>
            </a:r>
            <a:r>
              <a:rPr lang="en-US" dirty="0"/>
              <a:t> </a:t>
            </a:r>
            <a:r>
              <a:rPr lang="en-US" u="sng" dirty="0" err="1"/>
              <a:t>gelisah</a:t>
            </a:r>
            <a:r>
              <a:rPr lang="en-US" dirty="0"/>
              <a:t> </a:t>
            </a:r>
            <a:r>
              <a:rPr lang="en-US" u="sng" dirty="0" err="1"/>
              <a:t>seperti</a:t>
            </a:r>
            <a:r>
              <a:rPr lang="en-US" u="sng" dirty="0"/>
              <a:t> </a:t>
            </a:r>
            <a:r>
              <a:rPr lang="en-US" u="sng" dirty="0" err="1"/>
              <a:t>cacing</a:t>
            </a:r>
            <a:r>
              <a:rPr lang="en-US" u="sng" dirty="0"/>
              <a:t> </a:t>
            </a:r>
            <a:r>
              <a:rPr lang="en-US" u="sng" dirty="0" err="1"/>
              <a:t>kepanasan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 P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Perbandingan</a:t>
            </a:r>
            <a:endParaRPr lang="en-US" dirty="0"/>
          </a:p>
          <a:p>
            <a:pPr fontAlgn="base"/>
            <a:r>
              <a:rPr lang="en-US" u="sng" dirty="0" err="1"/>
              <a:t>Suara</a:t>
            </a:r>
            <a:r>
              <a:rPr lang="en-US" u="sng" dirty="0"/>
              <a:t> </a:t>
            </a:r>
            <a:r>
              <a:rPr lang="en-US" u="sng" dirty="0" err="1"/>
              <a:t>orang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keras</a:t>
            </a:r>
            <a:r>
              <a:rPr lang="en-US" dirty="0"/>
              <a:t> </a:t>
            </a:r>
            <a:r>
              <a:rPr lang="en-US" u="sng" dirty="0" err="1"/>
              <a:t>bagaikan</a:t>
            </a:r>
            <a:r>
              <a:rPr lang="en-US" u="sng" dirty="0"/>
              <a:t> </a:t>
            </a:r>
            <a:r>
              <a:rPr lang="en-US" u="sng" dirty="0" err="1"/>
              <a:t>halilintar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 P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Perbandingan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sebab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sebab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konjungtor</a:t>
            </a:r>
            <a:r>
              <a:rPr lang="en-US" dirty="0"/>
              <a:t> </a:t>
            </a:r>
            <a:r>
              <a:rPr lang="en-US" i="1" dirty="0" err="1"/>
              <a:t>sebab</a:t>
            </a:r>
            <a:r>
              <a:rPr lang="en-US" i="1" dirty="0"/>
              <a:t>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karena</a:t>
            </a:r>
            <a:r>
              <a:rPr lang="en-US" i="1" dirty="0"/>
              <a:t>,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Sebagian</a:t>
            </a:r>
            <a:r>
              <a:rPr lang="en-US" u="sng" dirty="0" smtClean="0"/>
              <a:t> </a:t>
            </a:r>
            <a:r>
              <a:rPr lang="en-US" u="sng" dirty="0" err="1"/>
              <a:t>besar</a:t>
            </a:r>
            <a:r>
              <a:rPr lang="en-US" u="sng" dirty="0"/>
              <a:t> </a:t>
            </a:r>
            <a:r>
              <a:rPr lang="en-US" u="sng" dirty="0" err="1"/>
              <a:t>rumah</a:t>
            </a:r>
            <a:r>
              <a:rPr lang="en-US" dirty="0"/>
              <a:t> </a:t>
            </a:r>
            <a:r>
              <a:rPr lang="en-US" u="sng" dirty="0" err="1"/>
              <a:t>rusak</a:t>
            </a:r>
            <a:r>
              <a:rPr lang="en-US" dirty="0"/>
              <a:t> </a:t>
            </a:r>
            <a:r>
              <a:rPr lang="en-US" u="sng" dirty="0" err="1"/>
              <a:t>karena</a:t>
            </a:r>
            <a:r>
              <a:rPr lang="en-US" u="sng" dirty="0"/>
              <a:t> </a:t>
            </a:r>
            <a:r>
              <a:rPr lang="en-US" u="sng" dirty="0" err="1"/>
              <a:t>gempa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      P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sebab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Rakyat</a:t>
            </a:r>
            <a:r>
              <a:rPr lang="en-US" dirty="0"/>
              <a:t> </a:t>
            </a:r>
            <a:r>
              <a:rPr lang="en-US" u="sng" dirty="0" err="1"/>
              <a:t>semakin</a:t>
            </a:r>
            <a:r>
              <a:rPr lang="en-US" u="sng" dirty="0"/>
              <a:t> </a:t>
            </a:r>
            <a:r>
              <a:rPr lang="en-US" u="sng" dirty="0" err="1"/>
              <a:t>menderita</a:t>
            </a:r>
            <a:r>
              <a:rPr lang="en-US" dirty="0"/>
              <a:t> </a:t>
            </a:r>
            <a:r>
              <a:rPr lang="en-US" u="sng" dirty="0" err="1"/>
              <a:t>karena</a:t>
            </a:r>
            <a:r>
              <a:rPr lang="en-US" u="sng" dirty="0"/>
              <a:t> </a:t>
            </a:r>
            <a:r>
              <a:rPr lang="en-US" u="sng" dirty="0" err="1"/>
              <a:t>harga</a:t>
            </a:r>
            <a:r>
              <a:rPr lang="en-US" u="sng" dirty="0"/>
              <a:t> </a:t>
            </a:r>
            <a:r>
              <a:rPr lang="en-US" u="sng" dirty="0" err="1"/>
              <a:t>beras</a:t>
            </a:r>
            <a:r>
              <a:rPr lang="en-US" u="sng" dirty="0"/>
              <a:t> </a:t>
            </a:r>
            <a:r>
              <a:rPr lang="en-US" u="sng" dirty="0" err="1"/>
              <a:t>semakin</a:t>
            </a:r>
            <a:r>
              <a:rPr lang="en-US" u="sng" dirty="0"/>
              <a:t> </a:t>
            </a:r>
            <a:r>
              <a:rPr lang="en-US" u="sng" dirty="0" err="1"/>
              <a:t>naik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    P                   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sebab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akibat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konjungtor</a:t>
            </a:r>
            <a:r>
              <a:rPr lang="en-US" dirty="0"/>
              <a:t> </a:t>
            </a:r>
            <a:r>
              <a:rPr lang="en-US" i="1" dirty="0" err="1"/>
              <a:t>sehingga</a:t>
            </a:r>
            <a:r>
              <a:rPr lang="en-US" i="1" dirty="0"/>
              <a:t>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akibatnya</a:t>
            </a:r>
            <a:r>
              <a:rPr lang="en-US" i="1" dirty="0"/>
              <a:t>,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Dia</a:t>
            </a:r>
            <a:r>
              <a:rPr lang="en-US" dirty="0"/>
              <a:t> </a:t>
            </a:r>
            <a:r>
              <a:rPr lang="en-US" u="sng" dirty="0" err="1"/>
              <a:t>sering</a:t>
            </a:r>
            <a:r>
              <a:rPr lang="en-US" u="sng" dirty="0"/>
              <a:t> </a:t>
            </a:r>
            <a:r>
              <a:rPr lang="en-US" u="sng" dirty="0" err="1"/>
              <a:t>berbohong</a:t>
            </a:r>
            <a:r>
              <a:rPr lang="en-US" dirty="0"/>
              <a:t> </a:t>
            </a:r>
            <a:r>
              <a:rPr lang="en-US" u="sng" dirty="0" err="1"/>
              <a:t>sehingga</a:t>
            </a:r>
            <a:r>
              <a:rPr lang="en-US" u="sng" dirty="0"/>
              <a:t> </a:t>
            </a:r>
            <a:r>
              <a:rPr lang="en-US" u="sng" dirty="0" err="1"/>
              <a:t>temannya</a:t>
            </a:r>
            <a:r>
              <a:rPr lang="en-US" u="sng" dirty="0"/>
              <a:t> </a:t>
            </a:r>
            <a:r>
              <a:rPr lang="en-US" u="sng" dirty="0" err="1"/>
              <a:t>tidak</a:t>
            </a:r>
            <a:r>
              <a:rPr lang="en-US" u="sng" dirty="0"/>
              <a:t> </a:t>
            </a:r>
            <a:r>
              <a:rPr lang="en-US" u="sng" dirty="0" err="1"/>
              <a:t>percaya</a:t>
            </a:r>
            <a:r>
              <a:rPr lang="en-US" u="sng" dirty="0"/>
              <a:t> </a:t>
            </a:r>
            <a:r>
              <a:rPr lang="en-US" u="sng" dirty="0" err="1"/>
              <a:t>kepadanya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 P                                    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Akibat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Hutan</a:t>
            </a:r>
            <a:r>
              <a:rPr lang="en-US" u="sng" dirty="0" smtClean="0"/>
              <a:t> </a:t>
            </a:r>
            <a:r>
              <a:rPr lang="en-US" u="sng" dirty="0" err="1"/>
              <a:t>lindung</a:t>
            </a:r>
            <a:r>
              <a:rPr lang="en-US" dirty="0"/>
              <a:t> </a:t>
            </a:r>
            <a:r>
              <a:rPr lang="en-US" u="sng" dirty="0" err="1"/>
              <a:t>ditebang</a:t>
            </a:r>
            <a:r>
              <a:rPr lang="en-US" dirty="0"/>
              <a:t> </a:t>
            </a:r>
            <a:r>
              <a:rPr lang="en-US" u="sng" dirty="0" err="1"/>
              <a:t>akibatnya</a:t>
            </a:r>
            <a:r>
              <a:rPr lang="en-US" u="sng" dirty="0"/>
              <a:t> </a:t>
            </a:r>
            <a:r>
              <a:rPr lang="en-US" u="sng" dirty="0" err="1"/>
              <a:t>sering</a:t>
            </a:r>
            <a:r>
              <a:rPr lang="en-US" u="sng" dirty="0"/>
              <a:t> </a:t>
            </a:r>
            <a:r>
              <a:rPr lang="en-US" u="sng" dirty="0" err="1"/>
              <a:t>terjadi</a:t>
            </a:r>
            <a:r>
              <a:rPr lang="en-US" u="sng" dirty="0"/>
              <a:t> </a:t>
            </a:r>
            <a:r>
              <a:rPr lang="en-US" u="sng" dirty="0" err="1"/>
              <a:t>tanah</a:t>
            </a:r>
            <a:r>
              <a:rPr lang="en-US" u="sng" dirty="0"/>
              <a:t> </a:t>
            </a:r>
            <a:r>
              <a:rPr lang="en-US" u="sng" dirty="0" err="1"/>
              <a:t>longsor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      P             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Akibat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syarat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syarat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konjungtor</a:t>
            </a:r>
            <a:r>
              <a:rPr lang="en-US" dirty="0"/>
              <a:t> </a:t>
            </a:r>
            <a:r>
              <a:rPr lang="en-US" i="1" dirty="0" err="1"/>
              <a:t>jika</a:t>
            </a:r>
            <a:r>
              <a:rPr lang="en-US" i="1" dirty="0"/>
              <a:t>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apabila</a:t>
            </a:r>
            <a:r>
              <a:rPr lang="en-US" i="1" dirty="0"/>
              <a:t>,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Saya</a:t>
            </a:r>
            <a:r>
              <a:rPr lang="en-US" dirty="0"/>
              <a:t> </a:t>
            </a:r>
            <a:r>
              <a:rPr lang="en-US" u="sng" dirty="0" err="1"/>
              <a:t>akan</a:t>
            </a:r>
            <a:r>
              <a:rPr lang="en-US" u="sng" dirty="0"/>
              <a:t> </a:t>
            </a:r>
            <a:r>
              <a:rPr lang="en-US" u="sng" dirty="0" err="1"/>
              <a:t>datang</a:t>
            </a:r>
            <a:r>
              <a:rPr lang="en-US" dirty="0"/>
              <a:t> </a:t>
            </a:r>
            <a:r>
              <a:rPr lang="en-US" u="sng" dirty="0" err="1"/>
              <a:t>jika</a:t>
            </a:r>
            <a:r>
              <a:rPr lang="en-US" u="sng" dirty="0"/>
              <a:t> </a:t>
            </a:r>
            <a:r>
              <a:rPr lang="en-US" u="sng" dirty="0" err="1"/>
              <a:t>dia</a:t>
            </a:r>
            <a:r>
              <a:rPr lang="en-US" u="sng" dirty="0"/>
              <a:t> </a:t>
            </a:r>
            <a:r>
              <a:rPr lang="en-US" u="sng" dirty="0" err="1"/>
              <a:t>mengundang</a:t>
            </a:r>
            <a:r>
              <a:rPr lang="en-US" u="sng" dirty="0"/>
              <a:t> </a:t>
            </a:r>
            <a:r>
              <a:rPr lang="en-US" u="sng" dirty="0" err="1"/>
              <a:t>saya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S</a:t>
            </a:r>
            <a:r>
              <a:rPr lang="en-US" dirty="0"/>
              <a:t>            P                     </a:t>
            </a:r>
            <a:r>
              <a:rPr lang="en-US" dirty="0" err="1"/>
              <a:t>Ket</a:t>
            </a:r>
            <a:r>
              <a:rPr lang="en-US" dirty="0"/>
              <a:t>. </a:t>
            </a:r>
            <a:r>
              <a:rPr lang="en-US" dirty="0" err="1"/>
              <a:t>Syarat</a:t>
            </a:r>
            <a:endParaRPr lang="en-US" dirty="0"/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Jika</a:t>
            </a:r>
            <a:r>
              <a:rPr lang="en-US" u="sng" dirty="0" smtClean="0"/>
              <a:t> </a:t>
            </a:r>
            <a:r>
              <a:rPr lang="en-US" u="sng" dirty="0" err="1"/>
              <a:t>para</a:t>
            </a:r>
            <a:r>
              <a:rPr lang="en-US" u="sng" dirty="0"/>
              <a:t> </a:t>
            </a:r>
            <a:r>
              <a:rPr lang="en-US" u="sng" dirty="0" err="1"/>
              <a:t>pemimpin</a:t>
            </a:r>
            <a:r>
              <a:rPr lang="en-US" u="sng" dirty="0"/>
              <a:t> Indonesia </a:t>
            </a:r>
            <a:r>
              <a:rPr lang="en-US" u="sng" dirty="0" err="1"/>
              <a:t>jujur</a:t>
            </a:r>
            <a:r>
              <a:rPr lang="en-US" u="sng" dirty="0"/>
              <a:t>,</a:t>
            </a:r>
            <a:r>
              <a:rPr lang="en-US" dirty="0"/>
              <a:t> </a:t>
            </a:r>
            <a:r>
              <a:rPr lang="en-US" u="sng" dirty="0" err="1"/>
              <a:t>rakyat</a:t>
            </a:r>
            <a:r>
              <a:rPr lang="en-US" dirty="0"/>
              <a:t> </a:t>
            </a:r>
            <a:r>
              <a:rPr lang="en-US" u="sng" dirty="0" err="1"/>
              <a:t>akan</a:t>
            </a:r>
            <a:r>
              <a:rPr lang="en-US" u="sng" dirty="0"/>
              <a:t> </a:t>
            </a:r>
            <a:r>
              <a:rPr lang="en-US" u="sng" dirty="0" err="1"/>
              <a:t>sejahtera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</a:t>
            </a:r>
            <a:r>
              <a:rPr lang="en-US" dirty="0"/>
              <a:t>. </a:t>
            </a:r>
            <a:r>
              <a:rPr lang="en-US" dirty="0" err="1"/>
              <a:t>Syarat</a:t>
            </a:r>
            <a:r>
              <a:rPr lang="en-US" dirty="0"/>
              <a:t>                         S              P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pengandaian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pengandaian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pengandaian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pengandaian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konjungtor</a:t>
            </a:r>
            <a:r>
              <a:rPr lang="en-US" dirty="0"/>
              <a:t> </a:t>
            </a:r>
            <a:r>
              <a:rPr lang="en-US" i="1" dirty="0" err="1"/>
              <a:t>andaikata</a:t>
            </a:r>
            <a:r>
              <a:rPr lang="en-US" i="1" dirty="0"/>
              <a:t>, </a:t>
            </a:r>
            <a:r>
              <a:rPr lang="en-US" i="1" dirty="0" err="1"/>
              <a:t>seandainya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andaikan</a:t>
            </a:r>
            <a:r>
              <a:rPr lang="en-US" i="1" dirty="0"/>
              <a:t>,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Andaikan</a:t>
            </a:r>
            <a:r>
              <a:rPr lang="en-US" u="sng" dirty="0" smtClean="0"/>
              <a:t> </a:t>
            </a:r>
            <a:r>
              <a:rPr lang="en-US" u="sng" dirty="0" err="1"/>
              <a:t>bulan</a:t>
            </a:r>
            <a:r>
              <a:rPr lang="en-US" u="sng" dirty="0"/>
              <a:t> </a:t>
            </a:r>
            <a:r>
              <a:rPr lang="en-US" u="sng" dirty="0" err="1"/>
              <a:t>bisa</a:t>
            </a:r>
            <a:r>
              <a:rPr lang="en-US" u="sng" dirty="0"/>
              <a:t> </a:t>
            </a:r>
            <a:r>
              <a:rPr lang="en-US" u="sng" dirty="0" err="1"/>
              <a:t>ngomong</a:t>
            </a:r>
            <a:r>
              <a:rPr lang="en-US" u="sng" dirty="0"/>
              <a:t>,</a:t>
            </a:r>
            <a:r>
              <a:rPr lang="en-US" dirty="0"/>
              <a:t> </a:t>
            </a:r>
            <a:r>
              <a:rPr lang="en-US" u="sng" dirty="0" err="1"/>
              <a:t>dia</a:t>
            </a:r>
            <a:r>
              <a:rPr lang="en-US" dirty="0"/>
              <a:t> </a:t>
            </a:r>
            <a:r>
              <a:rPr lang="en-US" u="sng" dirty="0" err="1"/>
              <a:t>tidak</a:t>
            </a:r>
            <a:r>
              <a:rPr lang="en-US" u="sng" dirty="0"/>
              <a:t> </a:t>
            </a:r>
            <a:r>
              <a:rPr lang="en-US" u="sng" dirty="0" err="1"/>
              <a:t>akan</a:t>
            </a:r>
            <a:r>
              <a:rPr lang="en-US" u="sng" dirty="0"/>
              <a:t> </a:t>
            </a:r>
            <a:r>
              <a:rPr lang="en-US" u="sng" dirty="0" err="1"/>
              <a:t>bohong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</a:t>
            </a:r>
            <a:r>
              <a:rPr lang="en-US" dirty="0"/>
              <a:t>. </a:t>
            </a:r>
            <a:r>
              <a:rPr lang="en-US" dirty="0" err="1"/>
              <a:t>Pengandaian</a:t>
            </a:r>
            <a:r>
              <a:rPr lang="en-US" dirty="0"/>
              <a:t>             S               P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Seandainya</a:t>
            </a:r>
            <a:r>
              <a:rPr lang="en-US" u="sng" dirty="0" smtClean="0"/>
              <a:t> </a:t>
            </a:r>
            <a:r>
              <a:rPr lang="en-US" u="sng" dirty="0" err="1"/>
              <a:t>saya</a:t>
            </a:r>
            <a:r>
              <a:rPr lang="en-US" u="sng" dirty="0"/>
              <a:t> </a:t>
            </a:r>
            <a:r>
              <a:rPr lang="en-US" u="sng" dirty="0" err="1"/>
              <a:t>orang</a:t>
            </a:r>
            <a:r>
              <a:rPr lang="en-US" u="sng" dirty="0"/>
              <a:t> </a:t>
            </a:r>
            <a:r>
              <a:rPr lang="en-US" u="sng" dirty="0" err="1"/>
              <a:t>kaya</a:t>
            </a:r>
            <a:r>
              <a:rPr lang="en-US" u="sng" dirty="0"/>
              <a:t>,</a:t>
            </a:r>
            <a:r>
              <a:rPr lang="en-US" dirty="0"/>
              <a:t> </a:t>
            </a:r>
            <a:r>
              <a:rPr lang="en-US" u="sng" dirty="0" err="1"/>
              <a:t>saya</a:t>
            </a:r>
            <a:r>
              <a:rPr lang="en-US" dirty="0"/>
              <a:t> </a:t>
            </a:r>
            <a:r>
              <a:rPr lang="en-US" u="sng" dirty="0" err="1"/>
              <a:t>akan</a:t>
            </a:r>
            <a:r>
              <a:rPr lang="en-US" u="sng" dirty="0"/>
              <a:t> </a:t>
            </a:r>
            <a:r>
              <a:rPr lang="en-US" u="sng" dirty="0" err="1"/>
              <a:t>membantu</a:t>
            </a:r>
            <a:r>
              <a:rPr lang="en-US" dirty="0"/>
              <a:t> </a:t>
            </a:r>
            <a:r>
              <a:rPr lang="en-US" u="sng" dirty="0" err="1"/>
              <a:t>orang</a:t>
            </a:r>
            <a:r>
              <a:rPr lang="en-US" u="sng" dirty="0"/>
              <a:t> </a:t>
            </a:r>
            <a:r>
              <a:rPr lang="en-US" u="sng" dirty="0" err="1"/>
              <a:t>miskin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</a:t>
            </a:r>
            <a:r>
              <a:rPr lang="en-US" dirty="0"/>
              <a:t>. </a:t>
            </a:r>
            <a:r>
              <a:rPr lang="en-US" dirty="0" err="1"/>
              <a:t>pengandaian</a:t>
            </a:r>
            <a:r>
              <a:rPr lang="en-US" dirty="0"/>
              <a:t>           S                P                    O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8686800" cy="551656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atributif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/>
              <a:t>atributif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yang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antarunsurnya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penjelasan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nomina</a:t>
            </a:r>
            <a:r>
              <a:rPr lang="en-US" dirty="0"/>
              <a:t>.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atibutif</a:t>
            </a:r>
            <a:r>
              <a:rPr lang="en-US" dirty="0"/>
              <a:t> </a:t>
            </a:r>
            <a:r>
              <a:rPr lang="en-US" dirty="0" err="1"/>
              <a:t>dimarkahi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konjungtor</a:t>
            </a:r>
            <a:r>
              <a:rPr lang="en-US" dirty="0"/>
              <a:t> </a:t>
            </a:r>
            <a:r>
              <a:rPr lang="en-US" i="1" dirty="0"/>
              <a:t>yang, 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Mahasiswa</a:t>
            </a:r>
            <a:r>
              <a:rPr lang="en-US" u="sng" dirty="0" smtClean="0"/>
              <a:t> </a:t>
            </a:r>
            <a:r>
              <a:rPr lang="en-US" u="sng" dirty="0"/>
              <a:t>yang </a:t>
            </a:r>
            <a:r>
              <a:rPr lang="en-US" u="sng" dirty="0" err="1"/>
              <a:t>indeks</a:t>
            </a:r>
            <a:r>
              <a:rPr lang="en-US" u="sng" dirty="0"/>
              <a:t> </a:t>
            </a:r>
            <a:r>
              <a:rPr lang="en-US" u="sng" dirty="0" err="1"/>
              <a:t>prestasinya</a:t>
            </a:r>
            <a:r>
              <a:rPr lang="en-US" u="sng" dirty="0"/>
              <a:t> paling </a:t>
            </a:r>
            <a:r>
              <a:rPr lang="en-US" u="sng" dirty="0" err="1"/>
              <a:t>tinggi</a:t>
            </a:r>
            <a:r>
              <a:rPr lang="en-US" dirty="0"/>
              <a:t> </a:t>
            </a:r>
            <a:r>
              <a:rPr lang="en-US" u="sng" dirty="0" err="1"/>
              <a:t>mendapat</a:t>
            </a:r>
            <a:endParaRPr lang="en-US" dirty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</a:t>
            </a:r>
            <a:r>
              <a:rPr lang="en-US" dirty="0"/>
              <a:t>. </a:t>
            </a:r>
            <a:r>
              <a:rPr lang="en-US" dirty="0" err="1"/>
              <a:t>Atributif</a:t>
            </a:r>
            <a:r>
              <a:rPr lang="en-US" dirty="0"/>
              <a:t> (S)                                P</a:t>
            </a:r>
          </a:p>
          <a:p>
            <a:pPr fontAlgn="base">
              <a:buNone/>
            </a:pPr>
            <a:r>
              <a:rPr lang="en-US" u="sng" dirty="0" smtClean="0"/>
              <a:t>	</a:t>
            </a:r>
            <a:r>
              <a:rPr lang="en-US" u="sng" dirty="0" err="1" smtClean="0"/>
              <a:t>beasiswa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/>
              <a:t>O</a:t>
            </a:r>
          </a:p>
          <a:p>
            <a:pPr fontAlgn="base">
              <a:buNone/>
            </a:pPr>
            <a:r>
              <a:rPr lang="en-US" u="sng" dirty="0" smtClean="0"/>
              <a:t>	Guru </a:t>
            </a:r>
            <a:r>
              <a:rPr lang="en-US" u="sng" dirty="0"/>
              <a:t>yang </a:t>
            </a:r>
            <a:r>
              <a:rPr lang="en-US" u="sng" dirty="0" err="1"/>
              <a:t>berbaju</a:t>
            </a:r>
            <a:r>
              <a:rPr lang="en-US" u="sng" dirty="0"/>
              <a:t> </a:t>
            </a:r>
            <a:r>
              <a:rPr lang="en-US" u="sng" dirty="0" err="1"/>
              <a:t>hijau</a:t>
            </a:r>
            <a:r>
              <a:rPr lang="en-US" u="sng" dirty="0"/>
              <a:t> </a:t>
            </a:r>
            <a:r>
              <a:rPr lang="en-US" u="sng" dirty="0" err="1"/>
              <a:t>itu</a:t>
            </a:r>
            <a:r>
              <a:rPr lang="en-US" dirty="0"/>
              <a:t> </a:t>
            </a:r>
            <a:r>
              <a:rPr lang="en-US" u="sng" dirty="0" err="1"/>
              <a:t>adalah</a:t>
            </a:r>
            <a:r>
              <a:rPr lang="en-US" dirty="0"/>
              <a:t> </a:t>
            </a:r>
            <a:r>
              <a:rPr lang="en-US" u="sng" dirty="0" err="1"/>
              <a:t>wali</a:t>
            </a:r>
            <a:r>
              <a:rPr lang="en-US" u="sng" dirty="0"/>
              <a:t> </a:t>
            </a:r>
            <a:r>
              <a:rPr lang="en-US" u="sng" dirty="0" err="1"/>
              <a:t>kelas</a:t>
            </a:r>
            <a:r>
              <a:rPr lang="en-US" u="sng" dirty="0"/>
              <a:t> </a:t>
            </a:r>
            <a:r>
              <a:rPr lang="en-US" u="sng" dirty="0" err="1"/>
              <a:t>saya</a:t>
            </a:r>
            <a:r>
              <a:rPr lang="en-US" dirty="0"/>
              <a:t>.</a:t>
            </a:r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Ket</a:t>
            </a:r>
            <a:r>
              <a:rPr lang="en-US" dirty="0"/>
              <a:t>. </a:t>
            </a:r>
            <a:r>
              <a:rPr lang="en-US" dirty="0" err="1"/>
              <a:t>Atributif</a:t>
            </a:r>
            <a:r>
              <a:rPr lang="en-US" dirty="0"/>
              <a:t> (S)            P                O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Latihan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sepuluh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r>
              <a:rPr lang="en-US" dirty="0" err="1" smtClean="0"/>
              <a:t>analisisnya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Indonesia, </a:t>
            </a:r>
            <a:r>
              <a:rPr lang="en-US" dirty="0" err="1" smtClean="0"/>
              <a:t>Fonologi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Morfologi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kedudukan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Indonesia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Negara </a:t>
            </a:r>
            <a:r>
              <a:rPr lang="en-US" dirty="0" err="1" smtClean="0"/>
              <a:t>Kesatuan</a:t>
            </a:r>
            <a:r>
              <a:rPr lang="en-US" dirty="0" smtClean="0"/>
              <a:t> Indonesia.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Indonesia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kesatuan</a:t>
            </a:r>
            <a:r>
              <a:rPr lang="en-US" dirty="0" smtClean="0"/>
              <a:t> Indonesia.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folonolgi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Tulisalah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</a:t>
            </a:r>
            <a:r>
              <a:rPr lang="en-US" dirty="0" err="1" smtClean="0"/>
              <a:t>fonetiknya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morfim</a:t>
            </a:r>
            <a:r>
              <a:rPr lang="en-US" dirty="0" smtClean="0"/>
              <a:t> </a:t>
            </a:r>
            <a:r>
              <a:rPr lang="en-US" dirty="0" err="1" smtClean="0"/>
              <a:t>terikat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morfim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morfologik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contohnya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Terdapat</a:t>
            </a:r>
            <a:r>
              <a:rPr lang="en-US" dirty="0" smtClean="0"/>
              <a:t> 4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perulangan</a:t>
            </a:r>
            <a:r>
              <a:rPr lang="en-US" dirty="0" smtClean="0"/>
              <a:t> </a:t>
            </a: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jelaskan</a:t>
            </a:r>
            <a:r>
              <a:rPr lang="en-US" dirty="0" smtClean="0"/>
              <a:t> </a:t>
            </a:r>
            <a:r>
              <a:rPr lang="en-US" dirty="0" err="1" smtClean="0"/>
              <a:t>enam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n-US" dirty="0" err="1" smtClean="0"/>
              <a:t>morfem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nomina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ajektiva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 </a:t>
            </a:r>
            <a:r>
              <a:rPr lang="en-US" dirty="0" err="1" smtClean="0"/>
              <a:t>contohnya</a:t>
            </a:r>
            <a:r>
              <a:rPr lang="en-US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1444</Words>
  <Application>Microsoft Office PowerPoint</Application>
  <PresentationFormat>On-screen Show (4:3)</PresentationFormat>
  <Paragraphs>292</Paragraphs>
  <Slides>56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Office Theme</vt:lpstr>
      <vt:lpstr>SINTAKSIS BAHASA INDONESIA</vt:lpstr>
      <vt:lpstr>Pengertian </vt:lpstr>
      <vt:lpstr>3 kajian sintaksis</vt:lpstr>
      <vt:lpstr>Frasa </vt:lpstr>
      <vt:lpstr>Slide 5</vt:lpstr>
      <vt:lpstr>(1) Frasa verba</vt:lpstr>
      <vt:lpstr>Frasa verbal koordinatif yaitu dua verba yang disatukan dengan kata penghubung dan atau atau, seperti contoh berikut ini.</vt:lpstr>
      <vt:lpstr>(2) Frasa Ajektiva </vt:lpstr>
      <vt:lpstr>Frasa adjektival modifikatif (membatasi), contohnya adalah sebagai berikut.</vt:lpstr>
      <vt:lpstr>Frasa adjektival apositif seperti contoh berikut ini.</vt:lpstr>
      <vt:lpstr>(3) Frasa Nominal </vt:lpstr>
      <vt:lpstr>Frasa nominal modifikatif (mewatasi), misalnya rumah mungil, hari minggu, bulan pertama. Contohnya seperti berikut ini. </vt:lpstr>
      <vt:lpstr>Klausa </vt:lpstr>
      <vt:lpstr>Klausa kalimat majemuk setara </vt:lpstr>
      <vt:lpstr>Klausa kalimat majemuk bertingkat</vt:lpstr>
      <vt:lpstr>Klausa gabungan kalimat majemuk setara dan kalimat majemuk bertingkat</vt:lpstr>
      <vt:lpstr>Latihan </vt:lpstr>
      <vt:lpstr>Kalimat </vt:lpstr>
      <vt:lpstr>Ciri-ciri kalimat </vt:lpstr>
      <vt:lpstr>FUNGSI SINTAKSIS DALAM KALIMAT </vt:lpstr>
      <vt:lpstr>Subjek </vt:lpstr>
      <vt:lpstr>Subjek </vt:lpstr>
      <vt:lpstr>Predikat </vt:lpstr>
      <vt:lpstr>Predikat </vt:lpstr>
      <vt:lpstr>Ciri – ciri predikat </vt:lpstr>
      <vt:lpstr>Objek </vt:lpstr>
      <vt:lpstr>Slide 27</vt:lpstr>
      <vt:lpstr>Ciri-ciri objek </vt:lpstr>
      <vt:lpstr>Slide 29</vt:lpstr>
      <vt:lpstr>Slide 30</vt:lpstr>
      <vt:lpstr>Pelengkap </vt:lpstr>
      <vt:lpstr>Slide 32</vt:lpstr>
      <vt:lpstr>Ciri-ciri </vt:lpstr>
      <vt:lpstr>Slide 34</vt:lpstr>
      <vt:lpstr>Slide 35</vt:lpstr>
      <vt:lpstr>Slide 36</vt:lpstr>
      <vt:lpstr>Slide 37</vt:lpstr>
      <vt:lpstr>Slide 38</vt:lpstr>
      <vt:lpstr>Keterangan </vt:lpstr>
      <vt:lpstr>Slide 40</vt:lpstr>
      <vt:lpstr>Ciri-ciri </vt:lpstr>
      <vt:lpstr>Slide 42</vt:lpstr>
      <vt:lpstr>Macam Keterangan 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Latihan </vt:lpstr>
      <vt:lpstr>Tugas untuk materi kuliah konsep Bahasa Indonesia, Fonologi, dan Morfologi.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SINTAKSIS BAHASA INDONESIA</dc:title>
  <dc:creator>Muhajir</dc:creator>
  <cp:lastModifiedBy>Muhajir</cp:lastModifiedBy>
  <cp:revision>7</cp:revision>
  <dcterms:created xsi:type="dcterms:W3CDTF">2016-10-16T16:48:35Z</dcterms:created>
  <dcterms:modified xsi:type="dcterms:W3CDTF">2016-10-17T02:04:56Z</dcterms:modified>
</cp:coreProperties>
</file>