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7" r:id="rId9"/>
    <p:sldId id="268" r:id="rId10"/>
    <p:sldId id="269" r:id="rId11"/>
    <p:sldId id="270" r:id="rId12"/>
    <p:sldId id="271" r:id="rId13"/>
    <p:sldId id="262" r:id="rId14"/>
    <p:sldId id="263" r:id="rId15"/>
    <p:sldId id="272" r:id="rId16"/>
    <p:sldId id="273" r:id="rId17"/>
    <p:sldId id="274" r:id="rId18"/>
    <p:sldId id="275" r:id="rId19"/>
    <p:sldId id="276" r:id="rId20"/>
    <p:sldId id="264" r:id="rId21"/>
    <p:sldId id="278" r:id="rId22"/>
    <p:sldId id="277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2/28/2018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2/28/2018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2/28/2018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2/28/2018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AA8B6C5-DF67-458E-86F7-D58150C468E1}" type="datetimeFigureOut">
              <a:rPr lang="en-US" smtClean="0"/>
              <a:pPr/>
              <a:t>2/28/2018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600200"/>
            <a:ext cx="8610600" cy="3352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7200" dirty="0" smtClean="0">
                <a:solidFill>
                  <a:srgbClr val="00B0F0"/>
                </a:solidFill>
              </a:rPr>
              <a:t>SIMULASI</a:t>
            </a:r>
            <a:r>
              <a:rPr lang="en-US" sz="7200" dirty="0" smtClean="0"/>
              <a:t> DIGITAL</a:t>
            </a:r>
            <a:br>
              <a:rPr lang="en-US" sz="7200" dirty="0" smtClean="0"/>
            </a:br>
            <a:r>
              <a:rPr lang="en-US" sz="6000" dirty="0" err="1" smtClean="0"/>
              <a:t>Komunikasi</a:t>
            </a:r>
            <a:r>
              <a:rPr lang="en-US" sz="6000" dirty="0" smtClean="0"/>
              <a:t> </a:t>
            </a:r>
            <a:br>
              <a:rPr lang="en-US" sz="6000" dirty="0" smtClean="0"/>
            </a:br>
            <a:r>
              <a:rPr lang="en-US" sz="6000" dirty="0" err="1" smtClean="0"/>
              <a:t>Dalam</a:t>
            </a:r>
            <a:r>
              <a:rPr lang="en-US" sz="6000" dirty="0" smtClean="0"/>
              <a:t> </a:t>
            </a:r>
            <a:r>
              <a:rPr lang="en-US" sz="6000" dirty="0" err="1" smtClean="0"/>
              <a:t>Jaringan</a:t>
            </a:r>
            <a:r>
              <a:rPr lang="en-US" sz="6000" dirty="0" smtClean="0"/>
              <a:t> </a:t>
            </a:r>
            <a:br>
              <a:rPr lang="en-US" sz="6000" dirty="0" smtClean="0"/>
            </a:br>
            <a:r>
              <a:rPr lang="en-US" sz="6000" dirty="0" err="1" smtClean="0"/>
              <a:t>Asinkron</a:t>
            </a:r>
            <a:r>
              <a:rPr lang="en-US" sz="6000" dirty="0" smtClean="0"/>
              <a:t> </a:t>
            </a:r>
            <a:endParaRPr lang="en-US" sz="7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</p:spPr>
        <p:txBody>
          <a:bodyPr/>
          <a:lstStyle/>
          <a:p>
            <a:r>
              <a:rPr sz="3600" smtClean="0"/>
              <a:t>1. Bentuk Komunikasi Daring Asinkron: </a:t>
            </a:r>
            <a:r>
              <a:rPr sz="3600" i="1" smtClean="0"/>
              <a:t>e-mail 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pPr algn="just"/>
            <a:r>
              <a:rPr lang="sv-SE" sz="2800" dirty="0" smtClean="0">
                <a:solidFill>
                  <a:srgbClr val="FFFF00"/>
                </a:solidFill>
              </a:rPr>
              <a:t>komunikasi asinkron adalah komunikasi menggunakan perangkat komputer dan jaringan Internet yang dilakukan secara tunda. Ex: Email</a:t>
            </a:r>
          </a:p>
          <a:p>
            <a:r>
              <a:rPr lang="en-US" sz="2800" dirty="0" err="1" smtClean="0"/>
              <a:t>Alamat</a:t>
            </a:r>
            <a:r>
              <a:rPr lang="en-US" sz="2800" dirty="0" smtClean="0"/>
              <a:t> e-mail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bagian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identitas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dunia</a:t>
            </a:r>
            <a:r>
              <a:rPr lang="en-US" sz="2800" dirty="0" smtClean="0"/>
              <a:t> </a:t>
            </a:r>
            <a:r>
              <a:rPr lang="en-US" sz="2800" dirty="0" err="1" smtClean="0"/>
              <a:t>maya</a:t>
            </a:r>
            <a:r>
              <a:rPr lang="en-US" sz="2800" dirty="0" smtClean="0"/>
              <a:t>. </a:t>
            </a:r>
            <a:r>
              <a:rPr lang="en-US" sz="2800" dirty="0" err="1" smtClean="0"/>
              <a:t>Karena</a:t>
            </a:r>
            <a:r>
              <a:rPr lang="en-US" sz="2800" dirty="0" smtClean="0"/>
              <a:t> </a:t>
            </a:r>
            <a:r>
              <a:rPr lang="en-US" sz="2800" dirty="0" err="1" smtClean="0"/>
              <a:t>sering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syarat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mengakses</a:t>
            </a:r>
            <a:r>
              <a:rPr lang="en-US" sz="2800" dirty="0" smtClean="0"/>
              <a:t> </a:t>
            </a:r>
            <a:r>
              <a:rPr lang="en-US" sz="2800" dirty="0" err="1" smtClean="0"/>
              <a:t>layanan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ada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internet. </a:t>
            </a:r>
          </a:p>
          <a:p>
            <a:r>
              <a:rPr lang="en-US" sz="2800" i="1" dirty="0" smtClean="0">
                <a:solidFill>
                  <a:srgbClr val="002060"/>
                </a:solidFill>
              </a:rPr>
              <a:t>E-mail(electronic-mail/ </a:t>
            </a:r>
            <a:r>
              <a:rPr lang="en-US" sz="2800" i="1" dirty="0" err="1" smtClean="0">
                <a:solidFill>
                  <a:srgbClr val="002060"/>
                </a:solidFill>
              </a:rPr>
              <a:t>surat</a:t>
            </a:r>
            <a:r>
              <a:rPr lang="en-US" sz="2800" i="1" dirty="0" smtClean="0">
                <a:solidFill>
                  <a:srgbClr val="002060"/>
                </a:solidFill>
              </a:rPr>
              <a:t> </a:t>
            </a:r>
            <a:r>
              <a:rPr lang="en-US" sz="2800" i="1" dirty="0" err="1" smtClean="0">
                <a:solidFill>
                  <a:srgbClr val="002060"/>
                </a:solidFill>
              </a:rPr>
              <a:t>elektronik</a:t>
            </a:r>
            <a:r>
              <a:rPr lang="en-US" sz="2800" i="1" dirty="0" smtClean="0">
                <a:solidFill>
                  <a:srgbClr val="002060"/>
                </a:solidFill>
              </a:rPr>
              <a:t>)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adalah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cara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pengiriman</a:t>
            </a:r>
            <a:r>
              <a:rPr lang="en-US" sz="2800" b="1" i="1" dirty="0" smtClean="0">
                <a:solidFill>
                  <a:srgbClr val="002060"/>
                </a:solidFill>
              </a:rPr>
              <a:t> data, file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teks</a:t>
            </a:r>
            <a:r>
              <a:rPr lang="en-US" sz="2800" b="1" i="1" dirty="0" smtClean="0">
                <a:solidFill>
                  <a:srgbClr val="002060"/>
                </a:solidFill>
              </a:rPr>
              <a:t>,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foto</a:t>
            </a:r>
            <a:r>
              <a:rPr lang="en-US" sz="2800" b="1" i="1" dirty="0" smtClean="0">
                <a:solidFill>
                  <a:srgbClr val="002060"/>
                </a:solidFill>
              </a:rPr>
              <a:t> digital, file audio,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dan</a:t>
            </a:r>
            <a:r>
              <a:rPr lang="en-US" sz="2800" b="1" i="1" dirty="0" smtClean="0">
                <a:solidFill>
                  <a:srgbClr val="002060"/>
                </a:solidFill>
              </a:rPr>
              <a:t> video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dari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satu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komputer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ke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komputer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lainnya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dalam</a:t>
            </a: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</a:rPr>
              <a:t>jaringan</a:t>
            </a:r>
            <a:r>
              <a:rPr lang="en-US" sz="2800" b="1" i="1" dirty="0" smtClean="0">
                <a:solidFill>
                  <a:srgbClr val="002060"/>
                </a:solidFill>
              </a:rPr>
              <a:t> Internet </a:t>
            </a:r>
            <a:endParaRPr lang="en-US" sz="28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229600" cy="609600"/>
          </a:xfrm>
        </p:spPr>
        <p:txBody>
          <a:bodyPr/>
          <a:lstStyle/>
          <a:p>
            <a:r>
              <a:rPr lang="nn-NO" sz="3600" dirty="0" smtClean="0"/>
              <a:t>Kelebihan </a:t>
            </a:r>
            <a:r>
              <a:rPr lang="nn-NO" sz="3600" i="1" dirty="0" smtClean="0"/>
              <a:t>e-mail dibandingkan surat biasa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990600"/>
            <a:ext cx="8613648" cy="2590800"/>
          </a:xfrm>
        </p:spPr>
        <p:txBody>
          <a:bodyPr>
            <a:noAutofit/>
          </a:bodyPr>
          <a:lstStyle/>
          <a:p>
            <a:pPr marL="409575" indent="-409575">
              <a:buFont typeface="Wingdings" pitchFamily="2" charset="2"/>
              <a:buChar char="Ø"/>
            </a:pPr>
            <a:r>
              <a:rPr lang="en-US" sz="2800" dirty="0" err="1" smtClean="0"/>
              <a:t>Lebih</a:t>
            </a:r>
            <a:r>
              <a:rPr lang="en-US" sz="2800" dirty="0" smtClean="0"/>
              <a:t> </a:t>
            </a:r>
            <a:r>
              <a:rPr lang="en-US" sz="2800" dirty="0" err="1" smtClean="0"/>
              <a:t>cepat</a:t>
            </a:r>
            <a:r>
              <a:rPr lang="en-US" sz="2800" dirty="0" smtClean="0"/>
              <a:t> </a:t>
            </a:r>
            <a:r>
              <a:rPr lang="en-US" sz="2800" dirty="0" err="1" smtClean="0"/>
              <a:t>terkirim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alamat</a:t>
            </a:r>
            <a:r>
              <a:rPr lang="en-US" sz="2800" dirty="0" smtClean="0"/>
              <a:t> </a:t>
            </a:r>
            <a:r>
              <a:rPr lang="en-US" sz="2800" dirty="0" err="1" smtClean="0"/>
              <a:t>tujuan</a:t>
            </a:r>
            <a:r>
              <a:rPr lang="en-US" sz="2800" dirty="0" smtClean="0"/>
              <a:t>.</a:t>
            </a:r>
            <a:endParaRPr lang="en-US" sz="2800" dirty="0" smtClean="0">
              <a:solidFill>
                <a:srgbClr val="FFFF00"/>
              </a:solidFill>
            </a:endParaRPr>
          </a:p>
          <a:p>
            <a:pPr marL="409575" indent="-409575">
              <a:buFont typeface="Wingdings" pitchFamily="2" charset="2"/>
              <a:buChar char="Ø"/>
            </a:pP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menampung</a:t>
            </a:r>
            <a:r>
              <a:rPr lang="en-US" sz="2800" dirty="0" smtClean="0"/>
              <a:t> </a:t>
            </a:r>
            <a:r>
              <a:rPr lang="en-US" sz="2800" dirty="0" err="1" smtClean="0"/>
              <a:t>lampiran</a:t>
            </a:r>
            <a:r>
              <a:rPr lang="en-US" sz="2800" dirty="0" smtClean="0"/>
              <a:t> (</a:t>
            </a:r>
            <a:r>
              <a:rPr lang="en-US" sz="2800" i="1" dirty="0" smtClean="0"/>
              <a:t>attachment) </a:t>
            </a:r>
            <a:r>
              <a:rPr lang="en-US" sz="2800" i="1" dirty="0" err="1" smtClean="0"/>
              <a:t>berupa</a:t>
            </a:r>
            <a:r>
              <a:rPr lang="en-US" sz="2800" i="1" dirty="0" smtClean="0"/>
              <a:t> file digital </a:t>
            </a:r>
          </a:p>
          <a:p>
            <a:pPr marL="409575" indent="-409575">
              <a:buFont typeface="Wingdings" pitchFamily="2" charset="2"/>
              <a:buChar char="Ø"/>
            </a:pPr>
            <a:r>
              <a:rPr lang="en-US" sz="2800" dirty="0" err="1" smtClean="0"/>
              <a:t>Sebagian</a:t>
            </a:r>
            <a:r>
              <a:rPr lang="en-US" sz="2800" dirty="0" smtClean="0"/>
              <a:t> </a:t>
            </a:r>
            <a:r>
              <a:rPr lang="en-US" sz="2800" dirty="0" err="1" smtClean="0"/>
              <a:t>besar</a:t>
            </a:r>
            <a:r>
              <a:rPr lang="en-US" sz="2800" dirty="0" smtClean="0"/>
              <a:t> </a:t>
            </a:r>
            <a:r>
              <a:rPr lang="en-US" sz="2800" i="1" dirty="0" smtClean="0"/>
              <a:t>e-mail </a:t>
            </a:r>
            <a:r>
              <a:rPr lang="en-US" sz="2800" i="1" dirty="0" err="1" smtClean="0"/>
              <a:t>tidak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memerlukan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biaya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selain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untuk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koneksi</a:t>
            </a:r>
            <a:r>
              <a:rPr lang="en-US" sz="2800" i="1" dirty="0" smtClean="0"/>
              <a:t> Internet 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lang="it-IT" sz="4400" i="1" dirty="0" smtClean="0"/>
              <a:t>E-mail </a:t>
            </a:r>
            <a:r>
              <a:rPr lang="it-IT" sz="4400" dirty="0" smtClean="0"/>
              <a:t>Dari segi layanan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r>
              <a:rPr lang="en-US" sz="2800" i="1" dirty="0" smtClean="0"/>
              <a:t>E-mail gratis </a:t>
            </a:r>
            <a:r>
              <a:rPr lang="en-US" sz="2800" i="1" dirty="0" err="1" smtClean="0"/>
              <a:t>adalah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kegiatan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surat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menyurat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melalui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jaringan</a:t>
            </a:r>
            <a:r>
              <a:rPr lang="en-US" sz="2800" i="1" dirty="0" smtClean="0"/>
              <a:t> Internet </a:t>
            </a:r>
            <a:r>
              <a:rPr lang="en-US" sz="2800" i="1" dirty="0" err="1" smtClean="0"/>
              <a:t>tanpa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mengeluarkan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biaya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dalam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penggunaannya</a:t>
            </a:r>
            <a:r>
              <a:rPr lang="en-US" sz="2800" i="1" dirty="0" smtClean="0"/>
              <a:t>. Ex: yahoo, Gmail</a:t>
            </a:r>
          </a:p>
          <a:p>
            <a:r>
              <a:rPr lang="en-US" sz="2800" i="1" dirty="0" smtClean="0"/>
              <a:t>E-mail </a:t>
            </a:r>
            <a:r>
              <a:rPr lang="en-US" sz="2800" i="1" dirty="0" err="1" smtClean="0"/>
              <a:t>berbayar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adalah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kegiatan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surat-menyurat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melalui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jaringan</a:t>
            </a:r>
            <a:r>
              <a:rPr lang="en-US" sz="2800" i="1" dirty="0" smtClean="0"/>
              <a:t> Internet yang </a:t>
            </a:r>
            <a:r>
              <a:rPr lang="en-US" sz="2800" i="1" dirty="0" err="1" smtClean="0"/>
              <a:t>dikenai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biaya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tambahan</a:t>
            </a:r>
            <a:r>
              <a:rPr lang="en-US" sz="2800" i="1" dirty="0" smtClean="0"/>
              <a:t>. Ex: Yahoo Plus</a:t>
            </a:r>
          </a:p>
          <a:p>
            <a:endParaRPr lang="en-US" sz="2800" i="1" dirty="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7772400" cy="609600"/>
          </a:xfrm>
        </p:spPr>
        <p:txBody>
          <a:bodyPr/>
          <a:lstStyle/>
          <a:p>
            <a:r>
              <a:rPr sz="4400" smtClean="0"/>
              <a:t>Fasilitas yang dimiliki oleh Gmail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pPr marL="685800" indent="-685800">
              <a:buFont typeface="Wingdings" pitchFamily="2" charset="2"/>
              <a:buChar char="ü"/>
            </a:pPr>
            <a:r>
              <a:rPr lang="en-US" sz="2800" dirty="0" err="1" smtClean="0"/>
              <a:t>Mempunyai</a:t>
            </a:r>
            <a:r>
              <a:rPr lang="en-US" sz="2800" dirty="0" smtClean="0"/>
              <a:t> </a:t>
            </a:r>
            <a:r>
              <a:rPr lang="en-US" sz="2800" dirty="0" err="1" smtClean="0"/>
              <a:t>kapasitas</a:t>
            </a:r>
            <a:r>
              <a:rPr lang="en-US" sz="2800" dirty="0" smtClean="0"/>
              <a:t> </a:t>
            </a:r>
            <a:r>
              <a:rPr lang="en-US" sz="2800" dirty="0" err="1" smtClean="0"/>
              <a:t>penampungan</a:t>
            </a:r>
            <a:r>
              <a:rPr lang="en-US" sz="2800" dirty="0" smtClean="0"/>
              <a:t> </a:t>
            </a:r>
            <a:r>
              <a:rPr lang="en-US" sz="2800" i="1" dirty="0" smtClean="0"/>
              <a:t>e-mail yang </a:t>
            </a:r>
            <a:r>
              <a:rPr lang="en-US" sz="2800" i="1" dirty="0" err="1" smtClean="0"/>
              <a:t>besar</a:t>
            </a:r>
            <a:r>
              <a:rPr lang="en-US" sz="2800" i="1" dirty="0" smtClean="0"/>
              <a:t> </a:t>
            </a:r>
          </a:p>
          <a:p>
            <a:pPr marL="685800" indent="-685800">
              <a:buFont typeface="Wingdings" pitchFamily="2" charset="2"/>
              <a:buChar char="ü"/>
            </a:pPr>
            <a:r>
              <a:rPr lang="en-US" sz="2800" dirty="0" err="1" smtClean="0"/>
              <a:t>Mempunyai</a:t>
            </a:r>
            <a:r>
              <a:rPr lang="en-US" sz="2800" dirty="0" smtClean="0"/>
              <a:t> </a:t>
            </a:r>
            <a:r>
              <a:rPr lang="en-US" sz="2800" dirty="0" err="1" smtClean="0"/>
              <a:t>fasilitas</a:t>
            </a:r>
            <a:r>
              <a:rPr lang="en-US" sz="2800" dirty="0" smtClean="0"/>
              <a:t> </a:t>
            </a:r>
            <a:r>
              <a:rPr lang="en-US" sz="2800" dirty="0" err="1" smtClean="0"/>
              <a:t>pencarian</a:t>
            </a:r>
            <a:r>
              <a:rPr lang="en-US" sz="2800" dirty="0" smtClean="0"/>
              <a:t> (</a:t>
            </a:r>
            <a:r>
              <a:rPr lang="en-US" sz="2800" i="1" dirty="0" smtClean="0"/>
              <a:t>search) </a:t>
            </a:r>
          </a:p>
          <a:p>
            <a:pPr marL="685800" indent="-685800">
              <a:buFont typeface="Wingdings" pitchFamily="2" charset="2"/>
              <a:buChar char="ü"/>
            </a:pPr>
            <a:r>
              <a:rPr lang="en-US" sz="2800" dirty="0" err="1" smtClean="0"/>
              <a:t>Mendapatkan</a:t>
            </a:r>
            <a:r>
              <a:rPr lang="en-US" sz="2800" dirty="0" smtClean="0"/>
              <a:t> </a:t>
            </a:r>
            <a:r>
              <a:rPr lang="en-US" sz="2800" dirty="0" err="1" smtClean="0"/>
              <a:t>akses</a:t>
            </a:r>
            <a:r>
              <a:rPr lang="en-US" sz="2800" dirty="0" smtClean="0"/>
              <a:t> </a:t>
            </a:r>
            <a:r>
              <a:rPr lang="en-US" sz="2800" dirty="0" err="1" smtClean="0"/>
              <a:t>aplikasi</a:t>
            </a:r>
            <a:r>
              <a:rPr lang="en-US" sz="2800" dirty="0" smtClean="0"/>
              <a:t> Google </a:t>
            </a:r>
            <a:r>
              <a:rPr lang="en-US" sz="2800" dirty="0" err="1" smtClean="0"/>
              <a:t>lainnya</a:t>
            </a:r>
            <a:r>
              <a:rPr lang="en-US" sz="2800" dirty="0" smtClean="0"/>
              <a:t> </a:t>
            </a:r>
          </a:p>
          <a:p>
            <a:pPr marL="685800" indent="-685800">
              <a:buFont typeface="Wingdings" pitchFamily="2" charset="2"/>
              <a:buChar char="ü"/>
            </a:pPr>
            <a:r>
              <a:rPr lang="nl-NL" sz="2800" dirty="0" smtClean="0"/>
              <a:t>Mendapatkan layanan POP </a:t>
            </a:r>
            <a:r>
              <a:rPr lang="en-US" sz="2800" dirty="0" smtClean="0"/>
              <a:t>(</a:t>
            </a:r>
            <a:r>
              <a:rPr lang="en-US" sz="2800" i="1" dirty="0" smtClean="0"/>
              <a:t>Post Office Protocol) </a:t>
            </a:r>
            <a:r>
              <a:rPr lang="nl-NL" sz="2800" dirty="0" smtClean="0"/>
              <a:t>dan </a:t>
            </a:r>
            <a:r>
              <a:rPr lang="nl-NL" sz="2800" i="1" dirty="0" smtClean="0"/>
              <a:t>Forwarding </a:t>
            </a:r>
          </a:p>
          <a:p>
            <a:endParaRPr lang="en-US" sz="2800" i="1" dirty="0" smtClean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i="1" smtClean="0"/>
              <a:t>2. Membuat alamat e-mail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pPr marL="514350" indent="-514350">
              <a:buAutoNum type="alphaLcPeriod"/>
            </a:pPr>
            <a:r>
              <a:rPr lang="en-US" sz="2800" dirty="0" err="1" smtClean="0"/>
              <a:t>Bukalah</a:t>
            </a:r>
            <a:r>
              <a:rPr lang="en-US" sz="2800" dirty="0" smtClean="0"/>
              <a:t> </a:t>
            </a:r>
            <a:r>
              <a:rPr lang="en-US" sz="2800" i="1" dirty="0" smtClean="0"/>
              <a:t>browser </a:t>
            </a:r>
            <a:r>
              <a:rPr lang="en-US" sz="2800" i="1" dirty="0" err="1" smtClean="0"/>
              <a:t>Anda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lalu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pada</a:t>
            </a:r>
            <a:r>
              <a:rPr lang="en-US" sz="2800" i="1" dirty="0" smtClean="0"/>
              <a:t> address bar </a:t>
            </a:r>
            <a:r>
              <a:rPr lang="en-US" sz="2800" i="1" dirty="0" err="1" smtClean="0"/>
              <a:t>ketikkan</a:t>
            </a:r>
            <a:r>
              <a:rPr lang="en-US" sz="2800" i="1" dirty="0" smtClean="0"/>
              <a:t> “gmail.com” </a:t>
            </a:r>
            <a:r>
              <a:rPr lang="en-US" sz="2800" i="1" dirty="0" err="1" smtClean="0"/>
              <a:t>dan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tekan</a:t>
            </a:r>
            <a:r>
              <a:rPr lang="en-US" sz="2800" i="1" dirty="0" smtClean="0"/>
              <a:t> enter. </a:t>
            </a:r>
          </a:p>
          <a:p>
            <a:pPr marL="514350" indent="-514350">
              <a:buAutoNum type="alphaLcPeriod"/>
            </a:pPr>
            <a:r>
              <a:rPr lang="en-US" sz="2800" dirty="0" smtClean="0"/>
              <a:t>b. </a:t>
            </a:r>
            <a:r>
              <a:rPr lang="en-US" sz="2800" dirty="0" err="1" smtClean="0"/>
              <a:t>Kemudian</a:t>
            </a:r>
            <a:r>
              <a:rPr lang="en-US" sz="2800" dirty="0" smtClean="0"/>
              <a:t> </a:t>
            </a:r>
            <a:r>
              <a:rPr lang="en-US" sz="2800" dirty="0" err="1" smtClean="0"/>
              <a:t>setelah</a:t>
            </a:r>
            <a:r>
              <a:rPr lang="en-US" sz="2800" dirty="0" smtClean="0"/>
              <a:t> </a:t>
            </a:r>
            <a:r>
              <a:rPr lang="en-US" sz="2800" dirty="0" err="1" smtClean="0"/>
              <a:t>halaman</a:t>
            </a:r>
            <a:r>
              <a:rPr lang="en-US" sz="2800" dirty="0" smtClean="0"/>
              <a:t> gmail.com </a:t>
            </a:r>
            <a:r>
              <a:rPr lang="en-US" sz="2800" dirty="0" err="1" smtClean="0"/>
              <a:t>terbuka</a:t>
            </a:r>
            <a:r>
              <a:rPr lang="en-US" sz="2800" dirty="0" smtClean="0"/>
              <a:t>, </a:t>
            </a:r>
            <a:r>
              <a:rPr lang="en-US" sz="2800" dirty="0" err="1" smtClean="0"/>
              <a:t>klik</a:t>
            </a:r>
            <a:r>
              <a:rPr lang="en-US" sz="2800" dirty="0" smtClean="0"/>
              <a:t> </a:t>
            </a:r>
            <a:r>
              <a:rPr lang="en-US" sz="2800" dirty="0" err="1" smtClean="0"/>
              <a:t>tombol</a:t>
            </a:r>
            <a:r>
              <a:rPr lang="en-US" sz="2800" dirty="0" smtClean="0"/>
              <a:t> “</a:t>
            </a:r>
            <a:r>
              <a:rPr lang="en-US" sz="2800" dirty="0" err="1" smtClean="0"/>
              <a:t>buat</a:t>
            </a:r>
            <a:r>
              <a:rPr lang="en-US" sz="2800" dirty="0" smtClean="0"/>
              <a:t> </a:t>
            </a:r>
            <a:r>
              <a:rPr lang="en-US" sz="2800" dirty="0" err="1" smtClean="0"/>
              <a:t>akun</a:t>
            </a:r>
            <a:r>
              <a:rPr lang="en-US" sz="2800" dirty="0" smtClean="0"/>
              <a:t>”. </a:t>
            </a:r>
          </a:p>
          <a:p>
            <a:endParaRPr lang="en-US" sz="2800" dirty="0" smtClean="0"/>
          </a:p>
          <a:p>
            <a:endParaRPr lang="fi-FI" sz="28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38400"/>
            <a:ext cx="9144001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i="1" smtClean="0"/>
              <a:t>2. Membuat alamat e-mail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3"/>
            </a:pPr>
            <a:r>
              <a:rPr lang="en-US" sz="2800" dirty="0" err="1" smtClean="0"/>
              <a:t>Isilah</a:t>
            </a:r>
            <a:r>
              <a:rPr lang="en-US" sz="2800" dirty="0" smtClean="0"/>
              <a:t> </a:t>
            </a:r>
            <a:r>
              <a:rPr lang="en-US" sz="2800" dirty="0" err="1" smtClean="0"/>
              <a:t>semua</a:t>
            </a:r>
            <a:r>
              <a:rPr lang="en-US" sz="2800" dirty="0" smtClean="0"/>
              <a:t> </a:t>
            </a:r>
            <a:r>
              <a:rPr lang="en-US" sz="2800" dirty="0" err="1" smtClean="0"/>
              <a:t>kolom</a:t>
            </a:r>
            <a:r>
              <a:rPr lang="en-US" sz="2800" dirty="0" smtClean="0"/>
              <a:t> </a:t>
            </a:r>
            <a:r>
              <a:rPr lang="en-US" sz="2800" dirty="0" err="1" smtClean="0"/>
              <a:t>isian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biodata</a:t>
            </a:r>
            <a:r>
              <a:rPr lang="en-US" sz="2800" dirty="0" smtClean="0"/>
              <a:t> </a:t>
            </a:r>
            <a:r>
              <a:rPr lang="en-US" sz="2800" dirty="0" err="1" smtClean="0"/>
              <a:t>diri</a:t>
            </a:r>
            <a:r>
              <a:rPr lang="en-US" sz="2800" dirty="0" smtClean="0"/>
              <a:t> </a:t>
            </a:r>
            <a:r>
              <a:rPr lang="en-US" sz="2800" dirty="0" err="1" smtClean="0"/>
              <a:t>Anda</a:t>
            </a:r>
            <a:r>
              <a:rPr lang="en-US" sz="2800" dirty="0" smtClean="0"/>
              <a:t>. </a:t>
            </a:r>
          </a:p>
          <a:p>
            <a:pPr marL="228600" indent="-228600"/>
            <a:endParaRPr lang="en-US" sz="2800" dirty="0" smtClean="0"/>
          </a:p>
          <a:p>
            <a:endParaRPr lang="fi-FI" sz="28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t="1338" b="52499"/>
          <a:stretch>
            <a:fillRect/>
          </a:stretch>
        </p:blipFill>
        <p:spPr bwMode="auto">
          <a:xfrm>
            <a:off x="133350" y="1600200"/>
            <a:ext cx="901065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i="1" smtClean="0"/>
              <a:t>2. Membuat alamat e-mail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9144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4"/>
            </a:pPr>
            <a:r>
              <a:rPr lang="nn-NO" sz="2800" dirty="0" smtClean="0"/>
              <a:t>Setelah berhasil, klik tombol “Langkah berikutnya”.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t="47501" b="6336"/>
          <a:stretch>
            <a:fillRect/>
          </a:stretch>
        </p:blipFill>
        <p:spPr bwMode="auto">
          <a:xfrm>
            <a:off x="133350" y="1600200"/>
            <a:ext cx="901065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i="1" smtClean="0"/>
              <a:t>2. Membuat alamat e-mail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9144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5"/>
            </a:pP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menambahkan</a:t>
            </a:r>
            <a:r>
              <a:rPr lang="en-US" sz="2800" dirty="0" smtClean="0"/>
              <a:t> </a:t>
            </a:r>
            <a:r>
              <a:rPr lang="en-US" sz="2800" dirty="0" err="1" smtClean="0"/>
              <a:t>foto</a:t>
            </a:r>
            <a:r>
              <a:rPr lang="en-US" sz="2800" dirty="0" smtClean="0"/>
              <a:t> </a:t>
            </a:r>
            <a:r>
              <a:rPr lang="en-US" sz="2800" dirty="0" err="1" smtClean="0"/>
              <a:t>profil</a:t>
            </a:r>
            <a:r>
              <a:rPr lang="en-US" sz="2800" dirty="0" smtClean="0"/>
              <a:t> </a:t>
            </a:r>
            <a:r>
              <a:rPr lang="en-US" sz="2800" dirty="0" err="1" smtClean="0"/>
              <a:t>klik</a:t>
            </a:r>
            <a:r>
              <a:rPr lang="en-US" sz="2800" dirty="0" smtClean="0"/>
              <a:t> </a:t>
            </a:r>
            <a:r>
              <a:rPr lang="en-US" sz="2800" dirty="0" err="1" smtClean="0"/>
              <a:t>tombol</a:t>
            </a:r>
            <a:r>
              <a:rPr lang="en-US" sz="2800" dirty="0" smtClean="0"/>
              <a:t> “</a:t>
            </a:r>
            <a:r>
              <a:rPr lang="en-US" sz="2800" dirty="0" err="1" smtClean="0"/>
              <a:t>Tambahkan</a:t>
            </a:r>
            <a:r>
              <a:rPr lang="en-US" sz="2800" dirty="0" smtClean="0"/>
              <a:t> </a:t>
            </a:r>
            <a:r>
              <a:rPr lang="en-US" sz="2800" dirty="0" err="1" smtClean="0"/>
              <a:t>Foto</a:t>
            </a:r>
            <a:r>
              <a:rPr lang="en-US" sz="2800" dirty="0" smtClean="0"/>
              <a:t> </a:t>
            </a:r>
            <a:r>
              <a:rPr lang="en-US" sz="2800" dirty="0" err="1" smtClean="0"/>
              <a:t>Profil</a:t>
            </a:r>
            <a:r>
              <a:rPr lang="en-US" sz="2800" dirty="0" smtClean="0"/>
              <a:t>”,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775" y="1524000"/>
            <a:ext cx="8886825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 </a:t>
            </a:r>
            <a:r>
              <a:rPr lang="en-US" sz="2400" dirty="0" err="1" smtClean="0"/>
              <a:t>bermaksud</a:t>
            </a:r>
            <a:r>
              <a:rPr lang="en-US" sz="2400" dirty="0" smtClean="0"/>
              <a:t> </a:t>
            </a:r>
            <a:r>
              <a:rPr lang="en-US" sz="2400" dirty="0" err="1" smtClean="0"/>
              <a:t>mengabaikan</a:t>
            </a:r>
            <a:r>
              <a:rPr lang="en-US" sz="2400" dirty="0" smtClean="0"/>
              <a:t> </a:t>
            </a:r>
            <a:r>
              <a:rPr lang="en-US" sz="2400" dirty="0" err="1" smtClean="0"/>
              <a:t>tekan</a:t>
            </a:r>
            <a:r>
              <a:rPr lang="en-US" sz="2400" dirty="0" smtClean="0"/>
              <a:t> </a:t>
            </a:r>
            <a:r>
              <a:rPr lang="en-US" sz="2400" dirty="0" err="1" smtClean="0"/>
              <a:t>tombol</a:t>
            </a:r>
            <a:r>
              <a:rPr lang="en-US" sz="2400" dirty="0" smtClean="0"/>
              <a:t> “</a:t>
            </a:r>
            <a:r>
              <a:rPr lang="en-US" sz="2400" dirty="0" err="1" smtClean="0"/>
              <a:t>Langkah</a:t>
            </a:r>
            <a:r>
              <a:rPr lang="en-US" sz="2400" dirty="0" smtClean="0"/>
              <a:t> </a:t>
            </a:r>
            <a:r>
              <a:rPr lang="en-US" sz="2400" dirty="0" err="1" smtClean="0"/>
              <a:t>berikutnya</a:t>
            </a:r>
            <a:r>
              <a:rPr lang="en-US" sz="2400" dirty="0" smtClean="0"/>
              <a:t>”. </a:t>
            </a:r>
            <a:endParaRPr lang="en-US" sz="2400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i="1" smtClean="0"/>
              <a:t>2. Membuat alamat e-mail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9144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6"/>
            </a:pPr>
            <a:r>
              <a:rPr lang="en-US" sz="2800" dirty="0" err="1" smtClean="0"/>
              <a:t>Klik</a:t>
            </a:r>
            <a:r>
              <a:rPr lang="en-US" sz="2800" dirty="0" smtClean="0"/>
              <a:t> </a:t>
            </a:r>
            <a:r>
              <a:rPr lang="en-US" sz="2800" dirty="0" err="1" smtClean="0"/>
              <a:t>tombol</a:t>
            </a:r>
            <a:r>
              <a:rPr lang="en-US" sz="2800" dirty="0" smtClean="0"/>
              <a:t> “</a:t>
            </a:r>
            <a:r>
              <a:rPr lang="en-US" sz="2800" dirty="0" err="1" smtClean="0"/>
              <a:t>Pilih</a:t>
            </a:r>
            <a:r>
              <a:rPr lang="en-US" sz="2800" dirty="0" smtClean="0"/>
              <a:t> </a:t>
            </a:r>
            <a:r>
              <a:rPr lang="en-US" sz="2800" dirty="0" err="1" smtClean="0"/>
              <a:t>foto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komputer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</a:t>
            </a:r>
            <a:r>
              <a:rPr lang="en-US" sz="2800" dirty="0" smtClean="0"/>
              <a:t>” </a:t>
            </a:r>
            <a:r>
              <a:rPr lang="en-US" sz="2800" dirty="0" err="1" smtClean="0"/>
              <a:t>melalui</a:t>
            </a:r>
            <a:r>
              <a:rPr lang="en-US" sz="2800" dirty="0" smtClean="0"/>
              <a:t> </a:t>
            </a:r>
            <a:r>
              <a:rPr lang="en-US" sz="2800" i="1" dirty="0" smtClean="0"/>
              <a:t>window “browse”, </a:t>
            </a:r>
            <a:r>
              <a:rPr lang="en-US" sz="2800" i="1" dirty="0" err="1" smtClean="0"/>
              <a:t>pilih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foto</a:t>
            </a:r>
            <a:r>
              <a:rPr lang="en-US" sz="2800" i="1" dirty="0" smtClean="0"/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01980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/>
              <a:t>foto</a:t>
            </a:r>
            <a:r>
              <a:rPr lang="en-US" sz="2400" dirty="0" smtClean="0"/>
              <a:t> </a:t>
            </a:r>
            <a:r>
              <a:rPr lang="en-US" sz="2400" dirty="0" err="1" smtClean="0"/>
              <a:t>profil</a:t>
            </a:r>
            <a:r>
              <a:rPr lang="en-US" sz="2400" dirty="0" smtClean="0"/>
              <a:t> </a:t>
            </a:r>
            <a:r>
              <a:rPr lang="en-US" sz="2400" dirty="0" err="1" smtClean="0"/>
              <a:t>melalui</a:t>
            </a:r>
            <a:r>
              <a:rPr lang="en-US" sz="2400" dirty="0" smtClean="0"/>
              <a:t> </a:t>
            </a:r>
            <a:r>
              <a:rPr lang="en-US" sz="2400" i="1" dirty="0" smtClean="0"/>
              <a:t>webcam, </a:t>
            </a:r>
            <a:r>
              <a:rPr lang="en-US" sz="2400" i="1" dirty="0" err="1" smtClean="0"/>
              <a:t>Anda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dapat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melakukannya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dengan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menekan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tombol</a:t>
            </a:r>
            <a:r>
              <a:rPr lang="en-US" sz="2400" i="1" dirty="0" smtClean="0"/>
              <a:t> “</a:t>
            </a:r>
            <a:r>
              <a:rPr lang="en-US" sz="2400" i="1" dirty="0" err="1" smtClean="0"/>
              <a:t>Kamera</a:t>
            </a:r>
            <a:r>
              <a:rPr lang="en-US" sz="2400" i="1" dirty="0" smtClean="0"/>
              <a:t> Web”.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652587"/>
            <a:ext cx="563880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i="1" smtClean="0"/>
              <a:t>2. Membuat alamat e-mail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9144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7"/>
            </a:pPr>
            <a:r>
              <a:rPr lang="en-US" sz="2800" dirty="0" err="1" smtClean="0"/>
              <a:t>Setelah</a:t>
            </a:r>
            <a:r>
              <a:rPr lang="en-US" sz="2800" dirty="0" smtClean="0"/>
              <a:t> </a:t>
            </a:r>
            <a:r>
              <a:rPr lang="en-US" sz="2800" dirty="0" err="1" smtClean="0"/>
              <a:t>klik</a:t>
            </a:r>
            <a:r>
              <a:rPr lang="en-US" sz="2800" dirty="0" smtClean="0"/>
              <a:t> </a:t>
            </a:r>
            <a:r>
              <a:rPr lang="en-US" sz="2800" dirty="0" err="1" smtClean="0"/>
              <a:t>tombol</a:t>
            </a:r>
            <a:r>
              <a:rPr lang="en-US" sz="2800" dirty="0" smtClean="0"/>
              <a:t> “</a:t>
            </a:r>
            <a:r>
              <a:rPr lang="en-US" sz="2800" dirty="0" err="1" smtClean="0"/>
              <a:t>Tetapkan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foto</a:t>
            </a:r>
            <a:r>
              <a:rPr lang="en-US" sz="2800" dirty="0" smtClean="0"/>
              <a:t> </a:t>
            </a:r>
            <a:r>
              <a:rPr lang="en-US" sz="2800" dirty="0" err="1" smtClean="0"/>
              <a:t>profil</a:t>
            </a:r>
            <a:r>
              <a:rPr lang="en-US" sz="2800" dirty="0" smtClean="0"/>
              <a:t>”. </a:t>
            </a:r>
          </a:p>
          <a:p>
            <a:pPr marL="514350" indent="-514350">
              <a:buFont typeface="+mj-lt"/>
              <a:buAutoNum type="alphaLcPeriod" startAt="7"/>
            </a:pPr>
            <a:r>
              <a:rPr lang="en-US" sz="2800" dirty="0" err="1" smtClean="0"/>
              <a:t>Klik</a:t>
            </a:r>
            <a:r>
              <a:rPr lang="en-US" sz="2800" dirty="0" smtClean="0"/>
              <a:t> </a:t>
            </a:r>
            <a:r>
              <a:rPr lang="en-US" sz="2800" dirty="0" err="1" smtClean="0"/>
              <a:t>tombol</a:t>
            </a:r>
            <a:r>
              <a:rPr lang="en-US" sz="2800" dirty="0" smtClean="0"/>
              <a:t> “</a:t>
            </a:r>
            <a:r>
              <a:rPr lang="en-US" sz="2800" dirty="0" err="1" smtClean="0"/>
              <a:t>Langkah</a:t>
            </a:r>
            <a:r>
              <a:rPr lang="en-US" sz="2800" dirty="0" smtClean="0"/>
              <a:t> </a:t>
            </a:r>
            <a:r>
              <a:rPr lang="en-US" sz="2800" dirty="0" err="1" smtClean="0"/>
              <a:t>berikutnya</a:t>
            </a:r>
            <a:r>
              <a:rPr lang="en-US" sz="2800" dirty="0" smtClean="0"/>
              <a:t>”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14600"/>
            <a:ext cx="9144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i="1" smtClean="0"/>
              <a:t>2. Membuat alamat e-mail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9144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9"/>
            </a:pPr>
            <a:r>
              <a:rPr lang="en-US" sz="2800" dirty="0" err="1" smtClean="0"/>
              <a:t>Klik</a:t>
            </a:r>
            <a:r>
              <a:rPr lang="en-US" sz="2800" dirty="0" smtClean="0"/>
              <a:t> </a:t>
            </a:r>
            <a:r>
              <a:rPr lang="en-US" sz="2800" dirty="0" err="1" smtClean="0"/>
              <a:t>tombol</a:t>
            </a:r>
            <a:r>
              <a:rPr lang="en-US" sz="2800" dirty="0" smtClean="0"/>
              <a:t> “</a:t>
            </a:r>
            <a:r>
              <a:rPr lang="en-US" sz="2800" dirty="0" err="1" smtClean="0"/>
              <a:t>Lanjutkan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Gmail”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1143000"/>
            <a:ext cx="33337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 b="25123"/>
          <a:stretch>
            <a:fillRect/>
          </a:stretch>
        </p:blipFill>
        <p:spPr bwMode="auto">
          <a:xfrm>
            <a:off x="0" y="2514600"/>
            <a:ext cx="905827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0" y="4038600"/>
            <a:ext cx="9144000" cy="1362456"/>
          </a:xfrm>
        </p:spPr>
        <p:txBody>
          <a:bodyPr/>
          <a:lstStyle/>
          <a:p>
            <a:r>
              <a:rPr smtClean="0"/>
              <a:t>Siap kirim-kirim e-mail dech</a:t>
            </a:r>
            <a:r>
              <a:rPr lang="en-US" dirty="0" smtClean="0"/>
              <a:t>….</a:t>
            </a:r>
            <a:endParaRPr lang="en-US" dirty="0"/>
          </a:p>
        </p:txBody>
      </p:sp>
      <p:pic>
        <p:nvPicPr>
          <p:cNvPr id="11" name="Picture 10" descr="animasi-bergerak-untuk-powerpoint-tepuktangan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0"/>
            <a:ext cx="4572000" cy="4572000"/>
          </a:xfrm>
          <a:prstGeom prst="rect">
            <a:avLst/>
          </a:prstGeom>
        </p:spPr>
      </p:pic>
      <p:pic>
        <p:nvPicPr>
          <p:cNvPr id="12" name="Picture 11" descr="animasi-kompute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5502690"/>
            <a:ext cx="6477000" cy="1355310"/>
          </a:xfrm>
          <a:prstGeom prst="rect">
            <a:avLst/>
          </a:prstGeo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4400" i="1" smtClean="0"/>
              <a:t>3. Menggunakan e-mail</a:t>
            </a:r>
            <a:endParaRPr lang="en-US" sz="4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t="12088"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4400" i="1" smtClean="0"/>
              <a:t>3. Menggunakan e-mail</a:t>
            </a:r>
            <a:endParaRPr lang="en-US" sz="4400" dirty="0"/>
          </a:p>
        </p:txBody>
      </p:sp>
      <p:sp>
        <p:nvSpPr>
          <p:cNvPr id="4" name="Rectangle 3"/>
          <p:cNvSpPr/>
          <p:nvPr/>
        </p:nvSpPr>
        <p:spPr>
          <a:xfrm>
            <a:off x="381000" y="685800"/>
            <a:ext cx="8458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US" sz="2800" b="1" dirty="0" err="1" smtClean="0"/>
              <a:t>Mengirim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surat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elektronik</a:t>
            </a:r>
            <a:r>
              <a:rPr lang="en-US" sz="2800" b="1" dirty="0" smtClean="0"/>
              <a:t> (</a:t>
            </a:r>
            <a:r>
              <a:rPr lang="en-US" sz="2800" b="1" dirty="0" err="1" smtClean="0"/>
              <a:t>surel</a:t>
            </a:r>
            <a:r>
              <a:rPr lang="en-US" sz="2800" b="1" dirty="0" smtClean="0"/>
              <a:t>)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e-mail </a:t>
            </a:r>
            <a:endParaRPr lang="en-US" sz="2800" dirty="0" smtClean="0"/>
          </a:p>
          <a:p>
            <a:pPr marL="868363" indent="-342900">
              <a:buFont typeface="Wingdings" pitchFamily="2" charset="2"/>
              <a:buChar char="v"/>
            </a:pPr>
            <a:r>
              <a:rPr lang="en-US" sz="2800" dirty="0" err="1" smtClean="0"/>
              <a:t>Pilih</a:t>
            </a:r>
            <a:r>
              <a:rPr lang="en-US" sz="2800" dirty="0" smtClean="0"/>
              <a:t> menu </a:t>
            </a:r>
            <a:r>
              <a:rPr lang="en-US" sz="2800" b="1" dirty="0" err="1" smtClean="0"/>
              <a:t>tulis</a:t>
            </a:r>
            <a:r>
              <a:rPr lang="en-US" sz="2800" b="1" dirty="0" smtClean="0"/>
              <a:t> </a:t>
            </a:r>
          </a:p>
          <a:p>
            <a:pPr marL="514350" indent="-514350">
              <a:buFont typeface="+mj-lt"/>
              <a:buAutoNum type="alphaLcPeriod"/>
            </a:pPr>
            <a:endParaRPr lang="en-US" sz="28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b="64516"/>
          <a:stretch>
            <a:fillRect/>
          </a:stretch>
        </p:blipFill>
        <p:spPr bwMode="auto">
          <a:xfrm>
            <a:off x="0" y="2133600"/>
            <a:ext cx="926782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72050" y="2381250"/>
            <a:ext cx="4171950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/>
          <a:srcRect t="34615"/>
          <a:stretch>
            <a:fillRect/>
          </a:stretch>
        </p:blipFill>
        <p:spPr bwMode="auto">
          <a:xfrm>
            <a:off x="0" y="3962400"/>
            <a:ext cx="46482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4400" i="1" smtClean="0"/>
              <a:t>3. Menggunakan e-mail</a:t>
            </a:r>
            <a:endParaRPr lang="en-US" sz="4400" dirty="0"/>
          </a:p>
        </p:txBody>
      </p:sp>
      <p:sp>
        <p:nvSpPr>
          <p:cNvPr id="4" name="Rectangle 3"/>
          <p:cNvSpPr/>
          <p:nvPr/>
        </p:nvSpPr>
        <p:spPr>
          <a:xfrm>
            <a:off x="381000" y="685800"/>
            <a:ext cx="8458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 startAt="2"/>
            </a:pPr>
            <a:r>
              <a:rPr lang="it-IT" sz="2800" b="1" dirty="0" smtClean="0"/>
              <a:t>Menerima surel dengan e-mail</a:t>
            </a:r>
          </a:p>
          <a:p>
            <a:pPr marL="1017588" indent="-514350">
              <a:buFont typeface="Wingdings" pitchFamily="2" charset="2"/>
              <a:buChar char="v"/>
            </a:pPr>
            <a:r>
              <a:rPr lang="it-IT" sz="2800" dirty="0" smtClean="0"/>
              <a:t>Menu Kotak Masuk, </a:t>
            </a:r>
            <a:r>
              <a:rPr lang="en-US" sz="2800" dirty="0" smtClean="0"/>
              <a:t>menu “</a:t>
            </a:r>
            <a:r>
              <a:rPr lang="en-US" sz="2800" i="1" dirty="0" err="1" smtClean="0"/>
              <a:t>Berbintang</a:t>
            </a:r>
            <a:r>
              <a:rPr lang="en-US" sz="2800" i="1" dirty="0" smtClean="0"/>
              <a:t>” , menu </a:t>
            </a:r>
            <a:r>
              <a:rPr lang="en-US" sz="2800" i="1" dirty="0" err="1" smtClean="0"/>
              <a:t>Penting</a:t>
            </a:r>
            <a:endParaRPr lang="en-US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b="65000"/>
          <a:stretch>
            <a:fillRect/>
          </a:stretch>
        </p:blipFill>
        <p:spPr bwMode="auto">
          <a:xfrm>
            <a:off x="0" y="2133600"/>
            <a:ext cx="9144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 t="19417" b="14563"/>
          <a:stretch>
            <a:fillRect/>
          </a:stretch>
        </p:blipFill>
        <p:spPr bwMode="auto">
          <a:xfrm>
            <a:off x="0" y="3657600"/>
            <a:ext cx="9144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/>
          <a:srcRect t="50195"/>
          <a:stretch>
            <a:fillRect/>
          </a:stretch>
        </p:blipFill>
        <p:spPr bwMode="auto">
          <a:xfrm>
            <a:off x="0" y="5562600"/>
            <a:ext cx="9144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4400" i="1" smtClean="0"/>
              <a:t>3. Menggunakan e-mail</a:t>
            </a:r>
            <a:endParaRPr lang="en-US" sz="4400" dirty="0"/>
          </a:p>
        </p:txBody>
      </p:sp>
      <p:sp>
        <p:nvSpPr>
          <p:cNvPr id="4" name="Rectangle 3"/>
          <p:cNvSpPr/>
          <p:nvPr/>
        </p:nvSpPr>
        <p:spPr>
          <a:xfrm>
            <a:off x="381000" y="685800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 startAt="3"/>
            </a:pPr>
            <a:r>
              <a:rPr lang="en-US" sz="2800" b="1" dirty="0" err="1" smtClean="0"/>
              <a:t>Melihat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pesan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terkirim</a:t>
            </a:r>
            <a:r>
              <a:rPr lang="en-US" sz="2800" b="1" dirty="0" smtClean="0"/>
              <a:t> </a:t>
            </a:r>
            <a:endParaRPr lang="en-US" sz="28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57363"/>
            <a:ext cx="9144000" cy="510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4400" i="1" smtClean="0"/>
              <a:t>3. Menggunakan e-mail</a:t>
            </a:r>
            <a:endParaRPr lang="en-US" sz="4400" dirty="0"/>
          </a:p>
        </p:txBody>
      </p:sp>
      <p:sp>
        <p:nvSpPr>
          <p:cNvPr id="4" name="Rectangle 3"/>
          <p:cNvSpPr/>
          <p:nvPr/>
        </p:nvSpPr>
        <p:spPr>
          <a:xfrm>
            <a:off x="381000" y="457200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 startAt="4"/>
            </a:pPr>
            <a:r>
              <a:rPr lang="en-US" sz="2800" b="1" dirty="0" err="1" smtClean="0"/>
              <a:t>Buram</a:t>
            </a:r>
            <a:r>
              <a:rPr lang="en-US" sz="2800" b="1" dirty="0" smtClean="0"/>
              <a:t> (Draft) </a:t>
            </a:r>
            <a:endParaRPr lang="en-US" sz="28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90600"/>
            <a:ext cx="9163050" cy="228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457200" y="3505200"/>
            <a:ext cx="2743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e. </a:t>
            </a:r>
            <a:r>
              <a:rPr lang="en-US" sz="2800" b="1" dirty="0" err="1" smtClean="0"/>
              <a:t>Lingkaran</a:t>
            </a:r>
            <a:r>
              <a:rPr lang="en-US" sz="2800" b="1" dirty="0" smtClean="0"/>
              <a:t> </a:t>
            </a:r>
            <a:endParaRPr lang="en-US" sz="2800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38600"/>
            <a:ext cx="9144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4400" i="1" smtClean="0"/>
              <a:t>3. Menggunakan e-mail</a:t>
            </a:r>
            <a:endParaRPr lang="en-US" sz="4400" dirty="0"/>
          </a:p>
        </p:txBody>
      </p:sp>
      <p:sp>
        <p:nvSpPr>
          <p:cNvPr id="4" name="Rectangle 3"/>
          <p:cNvSpPr/>
          <p:nvPr/>
        </p:nvSpPr>
        <p:spPr>
          <a:xfrm>
            <a:off x="381000" y="457200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 startAt="6"/>
            </a:pPr>
            <a:r>
              <a:rPr lang="en-US" sz="2800" b="1" dirty="0" err="1" smtClean="0"/>
              <a:t>Selengkapnya</a:t>
            </a:r>
            <a:r>
              <a:rPr lang="en-US" sz="2800" b="1" dirty="0" smtClean="0"/>
              <a:t> </a:t>
            </a:r>
            <a:endParaRPr lang="en-US" sz="28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06680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3600" smtClean="0"/>
              <a:t>4. Menggunakan Layanan Google Drive </a:t>
            </a:r>
            <a:endParaRPr lang="en-US" sz="36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3600" smtClean="0"/>
              <a:t>4. Menggunakan Layanan Google Drive 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766014" y="533400"/>
            <a:ext cx="28153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/>
              <a:t>a. Menu </a:t>
            </a:r>
            <a:r>
              <a:rPr lang="en-US" sz="2800" b="1" i="1" dirty="0" smtClean="0"/>
              <a:t>Create 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762000" y="990600"/>
            <a:ext cx="45911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/>
              <a:t>b. Menu </a:t>
            </a:r>
            <a:r>
              <a:rPr lang="en-US" sz="2800" b="1" dirty="0" err="1" smtClean="0"/>
              <a:t>Unggah</a:t>
            </a:r>
            <a:r>
              <a:rPr lang="en-US" sz="2800" b="1" dirty="0" smtClean="0"/>
              <a:t> (</a:t>
            </a:r>
            <a:r>
              <a:rPr lang="en-US" sz="2800" b="1" i="1" dirty="0" smtClean="0"/>
              <a:t>Upload) 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1143000" y="1447800"/>
            <a:ext cx="601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err="1" smtClean="0"/>
              <a:t>Klik</a:t>
            </a:r>
            <a:r>
              <a:rPr lang="en-US" sz="2400" dirty="0" smtClean="0"/>
              <a:t> menu </a:t>
            </a:r>
            <a:r>
              <a:rPr lang="en-US" sz="2400" i="1" dirty="0" smtClean="0"/>
              <a:t>Upload.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 err="1" smtClean="0"/>
              <a:t>tujuan</a:t>
            </a:r>
            <a:r>
              <a:rPr lang="en-US" sz="2400" dirty="0" smtClean="0"/>
              <a:t> </a:t>
            </a:r>
            <a:r>
              <a:rPr lang="en-US" sz="2400" dirty="0" err="1" smtClean="0"/>
              <a:t>pengguna</a:t>
            </a:r>
            <a:r>
              <a:rPr lang="en-US" sz="2400" dirty="0" smtClean="0"/>
              <a:t> </a:t>
            </a:r>
            <a:r>
              <a:rPr lang="en-US" sz="2400" dirty="0" err="1" smtClean="0"/>
              <a:t>mengunggah</a:t>
            </a:r>
            <a:r>
              <a:rPr lang="en-US" sz="2400" dirty="0" smtClean="0"/>
              <a:t> </a:t>
            </a:r>
            <a:r>
              <a:rPr lang="en-US" sz="2400" dirty="0" err="1" smtClean="0"/>
              <a:t>sebuah</a:t>
            </a:r>
            <a:r>
              <a:rPr lang="en-US" sz="2400" dirty="0" smtClean="0"/>
              <a:t> </a:t>
            </a:r>
            <a:r>
              <a:rPr lang="en-US" sz="2400" i="1" dirty="0" smtClean="0"/>
              <a:t>file, </a:t>
            </a:r>
            <a:r>
              <a:rPr lang="en-US" sz="2400" i="1" dirty="0" err="1" smtClean="0"/>
              <a:t>pilih</a:t>
            </a:r>
            <a:r>
              <a:rPr lang="en-US" sz="2400" i="1" dirty="0" smtClean="0"/>
              <a:t> submenu files. 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91275" y="533400"/>
            <a:ext cx="275272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28975" y="3181350"/>
            <a:ext cx="5915025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0" y="2895600"/>
            <a:ext cx="3200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 err="1" smtClean="0"/>
              <a:t>tujuan</a:t>
            </a:r>
            <a:r>
              <a:rPr lang="en-US" sz="2400" dirty="0" smtClean="0"/>
              <a:t> </a:t>
            </a:r>
            <a:r>
              <a:rPr lang="en-US" sz="2400" dirty="0" err="1" smtClean="0"/>
              <a:t>pengguna</a:t>
            </a:r>
            <a:r>
              <a:rPr lang="en-US" sz="2400" dirty="0" smtClean="0"/>
              <a:t> </a:t>
            </a:r>
            <a:r>
              <a:rPr lang="en-US" sz="2400" dirty="0" err="1" smtClean="0"/>
              <a:t>mengunggah</a:t>
            </a:r>
            <a:r>
              <a:rPr lang="en-US" sz="2400" dirty="0" smtClean="0"/>
              <a:t> </a:t>
            </a:r>
            <a:r>
              <a:rPr lang="en-US" sz="2400" dirty="0" err="1" smtClean="0"/>
              <a:t>semua</a:t>
            </a:r>
            <a:r>
              <a:rPr lang="en-US" sz="2400" dirty="0" smtClean="0"/>
              <a:t> </a:t>
            </a:r>
            <a:r>
              <a:rPr lang="en-US" sz="2400" i="1" dirty="0" smtClean="0"/>
              <a:t>file </a:t>
            </a:r>
            <a:r>
              <a:rPr lang="en-US" sz="2400" i="1" dirty="0" err="1" smtClean="0"/>
              <a:t>dalam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suatu</a:t>
            </a:r>
            <a:r>
              <a:rPr lang="en-US" sz="2400" i="1" dirty="0" smtClean="0"/>
              <a:t> folder, </a:t>
            </a:r>
            <a:r>
              <a:rPr lang="en-US" sz="2400" i="1" dirty="0" err="1" smtClean="0"/>
              <a:t>pilih</a:t>
            </a:r>
            <a:r>
              <a:rPr lang="en-US" sz="2400" i="1" dirty="0" smtClean="0"/>
              <a:t> submenu folder.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de-DE" sz="2400" dirty="0" smtClean="0"/>
              <a:t> Setelah itu pilih file / folder</a:t>
            </a:r>
            <a:r>
              <a:rPr lang="de-DE" sz="2400" i="1" dirty="0" smtClean="0"/>
              <a:t>.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err="1" smtClean="0"/>
              <a:t>pilih</a:t>
            </a:r>
            <a:r>
              <a:rPr lang="en-US" sz="2400" dirty="0" smtClean="0"/>
              <a:t> </a:t>
            </a:r>
            <a:r>
              <a:rPr lang="en-US" sz="2400" dirty="0" err="1" smtClean="0"/>
              <a:t>tombol</a:t>
            </a:r>
            <a:r>
              <a:rPr lang="en-US" sz="2400" dirty="0" smtClean="0"/>
              <a:t> </a:t>
            </a:r>
            <a:r>
              <a:rPr lang="en-US" sz="2400" i="1" dirty="0" smtClean="0"/>
              <a:t>Open. </a:t>
            </a:r>
          </a:p>
          <a:p>
            <a:pPr marL="342900" indent="-342900">
              <a:buFont typeface="Wingdings" pitchFamily="2" charset="2"/>
              <a:buChar char="Ø"/>
            </a:pPr>
            <a:endParaRPr lang="de-DE" sz="2400" i="1" dirty="0" smtClean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3600" smtClean="0"/>
              <a:t>4. Menggunakan Layanan Google Drive </a:t>
            </a:r>
            <a:endParaRPr lang="en-US" sz="3600" dirty="0"/>
          </a:p>
        </p:txBody>
      </p:sp>
      <p:sp>
        <p:nvSpPr>
          <p:cNvPr id="10" name="Rectangle 9"/>
          <p:cNvSpPr/>
          <p:nvPr/>
        </p:nvSpPr>
        <p:spPr>
          <a:xfrm>
            <a:off x="381000" y="685800"/>
            <a:ext cx="8763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25463" indent="-525463">
              <a:buFont typeface="Wingdings" pitchFamily="2" charset="2"/>
              <a:buChar char="v"/>
            </a:pPr>
            <a:r>
              <a:rPr lang="en-US" sz="2800" dirty="0" err="1" smtClean="0"/>
              <a:t>Silakan</a:t>
            </a:r>
            <a:r>
              <a:rPr lang="en-US" sz="2800" dirty="0" smtClean="0"/>
              <a:t> </a:t>
            </a:r>
            <a:r>
              <a:rPr lang="en-US" sz="2800" dirty="0" err="1" smtClean="0"/>
              <a:t>klik</a:t>
            </a:r>
            <a:r>
              <a:rPr lang="en-US" sz="2800" dirty="0" smtClean="0"/>
              <a:t> </a:t>
            </a:r>
            <a:r>
              <a:rPr lang="en-US" sz="2800" i="1" dirty="0" smtClean="0"/>
              <a:t>Share  </a:t>
            </a:r>
            <a:r>
              <a:rPr lang="en-US" sz="2800" dirty="0" err="1" smtClean="0"/>
              <a:t>Jika</a:t>
            </a:r>
            <a:r>
              <a:rPr lang="en-US" sz="2800" dirty="0" smtClean="0"/>
              <a:t> </a:t>
            </a:r>
            <a:r>
              <a:rPr lang="en-US" sz="2800" dirty="0" err="1" smtClean="0"/>
              <a:t>ingin</a:t>
            </a:r>
            <a:r>
              <a:rPr lang="en-US" sz="2800" dirty="0" smtClean="0"/>
              <a:t> </a:t>
            </a:r>
            <a:r>
              <a:rPr lang="en-US" sz="2800" dirty="0" err="1" smtClean="0"/>
              <a:t>membagikan</a:t>
            </a:r>
            <a:r>
              <a:rPr lang="en-US" sz="2800" dirty="0" smtClean="0"/>
              <a:t> </a:t>
            </a:r>
            <a:r>
              <a:rPr lang="en-US" sz="2800" i="1" dirty="0" smtClean="0"/>
              <a:t>file 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95400"/>
            <a:ext cx="7620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3600" smtClean="0"/>
              <a:t>4. Menggunakan Layanan Google Drive </a:t>
            </a:r>
            <a:endParaRPr lang="en-US" sz="3600" dirty="0"/>
          </a:p>
        </p:txBody>
      </p:sp>
      <p:sp>
        <p:nvSpPr>
          <p:cNvPr id="10" name="Rectangle 9"/>
          <p:cNvSpPr/>
          <p:nvPr/>
        </p:nvSpPr>
        <p:spPr>
          <a:xfrm>
            <a:off x="381000" y="685800"/>
            <a:ext cx="8763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25463" indent="-525463">
              <a:buFont typeface="Wingdings" pitchFamily="2" charset="2"/>
              <a:buChar char="v"/>
            </a:pPr>
            <a:r>
              <a:rPr lang="en-US" sz="2800" dirty="0" smtClean="0"/>
              <a:t>Link </a:t>
            </a:r>
            <a:r>
              <a:rPr lang="en-US" sz="2800" dirty="0" err="1" smtClean="0"/>
              <a:t>alamat</a:t>
            </a:r>
            <a:r>
              <a:rPr lang="en-US" sz="2800" dirty="0" smtClean="0"/>
              <a:t> </a:t>
            </a:r>
            <a:r>
              <a:rPr lang="en-US" sz="2800" i="1" dirty="0" smtClean="0"/>
              <a:t>file 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476375"/>
            <a:ext cx="6429375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3600" smtClean="0"/>
              <a:t>4. Menggunakan Layanan Google Drive </a:t>
            </a:r>
            <a:endParaRPr lang="en-US" sz="3600" dirty="0"/>
          </a:p>
        </p:txBody>
      </p:sp>
      <p:sp>
        <p:nvSpPr>
          <p:cNvPr id="10" name="Rectangle 9"/>
          <p:cNvSpPr/>
          <p:nvPr/>
        </p:nvSpPr>
        <p:spPr>
          <a:xfrm>
            <a:off x="381000" y="685800"/>
            <a:ext cx="8763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800" dirty="0" err="1" smtClean="0"/>
              <a:t>Pengaturan</a:t>
            </a:r>
            <a:r>
              <a:rPr lang="en-US" sz="2800" dirty="0" smtClean="0"/>
              <a:t> </a:t>
            </a:r>
            <a:r>
              <a:rPr lang="en-US" sz="2800" dirty="0" err="1" smtClean="0"/>
              <a:t>hak</a:t>
            </a:r>
            <a:r>
              <a:rPr lang="en-US" sz="2800" dirty="0" smtClean="0"/>
              <a:t> </a:t>
            </a:r>
            <a:r>
              <a:rPr lang="en-US" sz="2800" dirty="0" err="1" smtClean="0"/>
              <a:t>akses</a:t>
            </a:r>
            <a:r>
              <a:rPr lang="en-US" sz="2800" dirty="0" smtClean="0"/>
              <a:t> </a:t>
            </a:r>
            <a:r>
              <a:rPr lang="en-US" sz="2800" dirty="0" err="1" smtClean="0"/>
              <a:t>terhadap</a:t>
            </a:r>
            <a:r>
              <a:rPr lang="en-US" sz="2800" dirty="0" smtClean="0"/>
              <a:t> </a:t>
            </a:r>
            <a:r>
              <a:rPr lang="en-US" sz="2800" i="1" dirty="0" smtClean="0"/>
              <a:t>file 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5038" y="1295400"/>
            <a:ext cx="473392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533400" y="5562600"/>
            <a:ext cx="60881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3200" dirty="0" err="1" smtClean="0"/>
              <a:t>pilih</a:t>
            </a:r>
            <a:r>
              <a:rPr lang="en-US" sz="3200" dirty="0" smtClean="0"/>
              <a:t> </a:t>
            </a:r>
            <a:r>
              <a:rPr lang="en-US" sz="3200" i="1" dirty="0" smtClean="0"/>
              <a:t>Save. </a:t>
            </a:r>
            <a:r>
              <a:rPr lang="en-US" sz="3200" i="1" dirty="0" err="1" smtClean="0"/>
              <a:t>Terakhir</a:t>
            </a:r>
            <a:r>
              <a:rPr lang="en-US" sz="3200" i="1" dirty="0" smtClean="0"/>
              <a:t>, </a:t>
            </a:r>
            <a:r>
              <a:rPr lang="en-US" sz="3200" i="1" dirty="0" err="1" smtClean="0"/>
              <a:t>pilih</a:t>
            </a:r>
            <a:r>
              <a:rPr lang="en-US" sz="3200" i="1" dirty="0" smtClean="0"/>
              <a:t> Done </a:t>
            </a:r>
            <a:endParaRPr lang="en-US" sz="32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3600" smtClean="0"/>
              <a:t/>
            </a:r>
            <a:br>
              <a:rPr sz="3600" smtClean="0"/>
            </a:br>
            <a:r>
              <a:rPr lang="fi-FI" sz="3600" dirty="0" smtClean="0"/>
              <a:t>5. Tata krama (etiket) Komunikasi Asinkron </a:t>
            </a:r>
          </a:p>
        </p:txBody>
      </p:sp>
      <p:sp>
        <p:nvSpPr>
          <p:cNvPr id="7" name="Rectangle 6"/>
          <p:cNvSpPr/>
          <p:nvPr/>
        </p:nvSpPr>
        <p:spPr>
          <a:xfrm>
            <a:off x="762000" y="685800"/>
            <a:ext cx="8382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 smtClean="0"/>
          </a:p>
          <a:p>
            <a:r>
              <a:rPr lang="en-US" sz="2400" dirty="0" smtClean="0"/>
              <a:t>a</a:t>
            </a:r>
            <a:r>
              <a:rPr lang="en-US" sz="2400" dirty="0" smtClean="0">
                <a:solidFill>
                  <a:srgbClr val="FFFF00"/>
                </a:solidFill>
              </a:rPr>
              <a:t>. </a:t>
            </a:r>
            <a:r>
              <a:rPr lang="en-US" sz="2400" b="1" dirty="0" err="1" smtClean="0">
                <a:solidFill>
                  <a:srgbClr val="FFFF00"/>
                </a:solidFill>
              </a:rPr>
              <a:t>Gunakanlah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bahasa</a:t>
            </a:r>
            <a:r>
              <a:rPr lang="en-US" sz="2400" b="1" dirty="0" smtClean="0">
                <a:solidFill>
                  <a:srgbClr val="FFFF00"/>
                </a:solidFill>
              </a:rPr>
              <a:t> yang </a:t>
            </a:r>
            <a:r>
              <a:rPr lang="en-US" sz="2400" b="1" dirty="0" err="1" smtClean="0">
                <a:solidFill>
                  <a:srgbClr val="FFFF00"/>
                </a:solidFill>
              </a:rPr>
              <a:t>baik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dan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</a:rPr>
              <a:t>sopan</a:t>
            </a:r>
            <a:endParaRPr lang="en-US" sz="2400" dirty="0" smtClean="0">
              <a:solidFill>
                <a:srgbClr val="FFFF00"/>
              </a:solidFill>
            </a:endParaRPr>
          </a:p>
          <a:p>
            <a:pPr marL="296863" indent="-296863"/>
            <a:r>
              <a:rPr lang="sv-SE" sz="2400" dirty="0" smtClean="0">
                <a:solidFill>
                  <a:srgbClr val="FFFF00"/>
                </a:solidFill>
              </a:rPr>
              <a:t>b. </a:t>
            </a:r>
            <a:r>
              <a:rPr lang="sv-SE" sz="2400" b="1" dirty="0" smtClean="0">
                <a:solidFill>
                  <a:srgbClr val="FFFF00"/>
                </a:solidFill>
              </a:rPr>
              <a:t>Tidak menuliskan seluruh kalimat dengan huruf kapital.</a:t>
            </a:r>
            <a:endParaRPr lang="en-US" sz="2400" dirty="0" smtClean="0">
              <a:solidFill>
                <a:srgbClr val="FFFF00"/>
              </a:solidFill>
            </a:endParaRPr>
          </a:p>
          <a:p>
            <a:r>
              <a:rPr lang="en-US" sz="2400" dirty="0" smtClean="0"/>
              <a:t>c. </a:t>
            </a:r>
            <a:r>
              <a:rPr lang="en-US" sz="2400" b="1" dirty="0" err="1" smtClean="0"/>
              <a:t>Tidak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menggunakan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jenis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huruf</a:t>
            </a:r>
            <a:r>
              <a:rPr lang="en-US" sz="2400" b="1" dirty="0" smtClean="0"/>
              <a:t> (</a:t>
            </a:r>
            <a:r>
              <a:rPr lang="en-US" sz="2400" b="1" i="1" dirty="0" smtClean="0"/>
              <a:t>font) yang </a:t>
            </a:r>
            <a:r>
              <a:rPr lang="en-US" sz="2400" b="1" i="1" dirty="0" err="1" smtClean="0"/>
              <a:t>beragam</a:t>
            </a:r>
            <a:r>
              <a:rPr lang="en-US" sz="2400" b="1" i="1" dirty="0" smtClean="0"/>
              <a:t> </a:t>
            </a:r>
            <a:endParaRPr lang="en-US" sz="2400" dirty="0" smtClean="0"/>
          </a:p>
          <a:p>
            <a:r>
              <a:rPr lang="en-US" sz="2400" dirty="0" smtClean="0"/>
              <a:t>d. </a:t>
            </a:r>
            <a:r>
              <a:rPr lang="en-US" sz="2400" b="1" dirty="0" err="1" smtClean="0"/>
              <a:t>Kejelasan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penulisan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subjek</a:t>
            </a:r>
            <a:r>
              <a:rPr lang="en-US" sz="2400" b="1" dirty="0" smtClean="0"/>
              <a:t>, </a:t>
            </a:r>
            <a:endParaRPr lang="en-US" sz="2400" dirty="0" smtClean="0"/>
          </a:p>
          <a:p>
            <a:pPr marL="296863" indent="-296863"/>
            <a:r>
              <a:rPr lang="en-US" sz="2400" dirty="0" smtClean="0"/>
              <a:t>e. </a:t>
            </a:r>
            <a:r>
              <a:rPr lang="en-US" sz="2400" b="1" dirty="0" err="1" smtClean="0"/>
              <a:t>Perhatikan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penerima</a:t>
            </a:r>
            <a:r>
              <a:rPr lang="en-US" sz="2400" b="1" dirty="0" smtClean="0"/>
              <a:t> CC, </a:t>
            </a:r>
            <a:r>
              <a:rPr lang="en-US" sz="2400" b="1" dirty="0" err="1" smtClean="0"/>
              <a:t>dan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perhatikan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juga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penerima</a:t>
            </a:r>
            <a:r>
              <a:rPr lang="en-US" sz="2400" b="1" dirty="0" smtClean="0"/>
              <a:t> BCC </a:t>
            </a:r>
            <a:r>
              <a:rPr lang="en-US" sz="2400" b="1" i="1" dirty="0" smtClean="0"/>
              <a:t>e-mail </a:t>
            </a:r>
            <a:r>
              <a:rPr lang="en-US" sz="2400" b="1" i="1" dirty="0" err="1" smtClean="0"/>
              <a:t>Anda</a:t>
            </a:r>
            <a:r>
              <a:rPr lang="en-US" sz="2400" b="1" i="1" dirty="0" smtClean="0"/>
              <a:t>. </a:t>
            </a:r>
            <a:endParaRPr lang="en-US" sz="2400" dirty="0" smtClean="0"/>
          </a:p>
          <a:p>
            <a:r>
              <a:rPr lang="en-US" sz="2400" dirty="0" smtClean="0">
                <a:solidFill>
                  <a:srgbClr val="002060"/>
                </a:solidFill>
              </a:rPr>
              <a:t>f. </a:t>
            </a:r>
            <a:r>
              <a:rPr lang="en-US" sz="2400" b="1" dirty="0" err="1" smtClean="0">
                <a:solidFill>
                  <a:srgbClr val="002060"/>
                </a:solidFill>
              </a:rPr>
              <a:t>Segera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menanggapi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pesan</a:t>
            </a:r>
            <a:r>
              <a:rPr lang="en-US" sz="2400" b="1" dirty="0" smtClean="0">
                <a:solidFill>
                  <a:srgbClr val="002060"/>
                </a:solidFill>
              </a:rPr>
              <a:t> yang </a:t>
            </a:r>
            <a:r>
              <a:rPr lang="en-US" sz="2400" b="1" dirty="0" err="1" smtClean="0">
                <a:solidFill>
                  <a:srgbClr val="002060"/>
                </a:solidFill>
              </a:rPr>
              <a:t>diterima</a:t>
            </a:r>
            <a:r>
              <a:rPr lang="en-US" sz="2400" b="1" dirty="0" smtClean="0">
                <a:solidFill>
                  <a:srgbClr val="002060"/>
                </a:solidFill>
              </a:rPr>
              <a:t>. </a:t>
            </a:r>
            <a:endParaRPr lang="en-US" sz="2400" dirty="0" smtClean="0">
              <a:solidFill>
                <a:srgbClr val="002060"/>
              </a:solidFill>
            </a:endParaRPr>
          </a:p>
          <a:p>
            <a:r>
              <a:rPr lang="en-US" sz="2400" dirty="0" smtClean="0">
                <a:solidFill>
                  <a:srgbClr val="002060"/>
                </a:solidFill>
              </a:rPr>
              <a:t>g. </a:t>
            </a:r>
            <a:r>
              <a:rPr lang="en-US" sz="2400" b="1" dirty="0" err="1" smtClean="0">
                <a:solidFill>
                  <a:srgbClr val="002060"/>
                </a:solidFill>
              </a:rPr>
              <a:t>Tidak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meneruskan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pesan</a:t>
            </a:r>
            <a:r>
              <a:rPr lang="en-US" sz="2400" b="1" dirty="0" smtClean="0">
                <a:solidFill>
                  <a:srgbClr val="002060"/>
                </a:solidFill>
              </a:rPr>
              <a:t> yang </a:t>
            </a:r>
            <a:r>
              <a:rPr lang="en-US" sz="2400" b="1" dirty="0" err="1" smtClean="0">
                <a:solidFill>
                  <a:srgbClr val="002060"/>
                </a:solidFill>
              </a:rPr>
              <a:t>tidak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penting</a:t>
            </a:r>
            <a:r>
              <a:rPr lang="en-US" sz="2400" b="1" dirty="0" smtClean="0">
                <a:solidFill>
                  <a:srgbClr val="002060"/>
                </a:solidFill>
              </a:rPr>
              <a:t>. 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322</TotalTime>
  <Words>578</Words>
  <Application>Microsoft Office PowerPoint</Application>
  <PresentationFormat>On-screen Show (4:3)</PresentationFormat>
  <Paragraphs>76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Flow</vt:lpstr>
      <vt:lpstr>SIMULASI DIGITAL Komunikasi  Dalam Jaringan  Asinkron </vt:lpstr>
      <vt:lpstr>1. Bentuk Komunikasi Daring Asinkron: e-mail </vt:lpstr>
      <vt:lpstr>Kelebihan e-mail dibandingkan surat biasa</vt:lpstr>
      <vt:lpstr>E-mail Dari segi layanan</vt:lpstr>
      <vt:lpstr>Fasilitas yang dimiliki oleh Gmail</vt:lpstr>
      <vt:lpstr>2. Membuat alamat e-mail</vt:lpstr>
      <vt:lpstr>2. Membuat alamat e-mail</vt:lpstr>
      <vt:lpstr>2. Membuat alamat e-mail</vt:lpstr>
      <vt:lpstr>2. Membuat alamat e-mail</vt:lpstr>
      <vt:lpstr>2. Membuat alamat e-mail</vt:lpstr>
      <vt:lpstr>2. Membuat alamat e-mail</vt:lpstr>
      <vt:lpstr>2. Membuat alamat e-mail</vt:lpstr>
      <vt:lpstr>Siap kirim-kirim e-mail dech….</vt:lpstr>
      <vt:lpstr>3. Menggunakan e-mail</vt:lpstr>
      <vt:lpstr>3. Menggunakan e-mail</vt:lpstr>
      <vt:lpstr>3. Menggunakan e-mail</vt:lpstr>
      <vt:lpstr>3. Menggunakan e-mail</vt:lpstr>
      <vt:lpstr>3. Menggunakan e-mail</vt:lpstr>
      <vt:lpstr>3. Menggunakan e-mail</vt:lpstr>
      <vt:lpstr>4. Menggunakan Layanan Google Drive </vt:lpstr>
      <vt:lpstr>4. Menggunakan Layanan Google Drive </vt:lpstr>
      <vt:lpstr>4. Menggunakan Layanan Google Drive </vt:lpstr>
      <vt:lpstr>4. Menggunakan Layanan Google Drive </vt:lpstr>
      <vt:lpstr>4. Menggunakan Layanan Google Drive </vt:lpstr>
      <vt:lpstr> 5. Tata krama (etiket) Komunikasi Asinkron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SIMULASI DIGITAL</dc:title>
  <dc:creator>xp2</dc:creator>
  <cp:lastModifiedBy>FAJAR</cp:lastModifiedBy>
  <cp:revision>37</cp:revision>
  <dcterms:created xsi:type="dcterms:W3CDTF">2014-08-10T14:10:20Z</dcterms:created>
  <dcterms:modified xsi:type="dcterms:W3CDTF">2018-03-01T02:43:04Z</dcterms:modified>
</cp:coreProperties>
</file>